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notesSlides/notesSlide2.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notesSlides/notesSlide3.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notesSlides/notesSlide4.xml" ContentType="application/vnd.openxmlformats-officedocument.presentationml.notesSlide+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notesSlides/notesSlide5.xml" ContentType="application/vnd.openxmlformats-officedocument.presentationml.notesSlide+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notesSlides/notesSlide6.xml" ContentType="application/vnd.openxmlformats-officedocument.presentationml.notesSlide+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notesSlides/notesSlide7.xml" ContentType="application/vnd.openxmlformats-officedocument.presentationml.notesSlide+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notesSlides/notesSlide8.xml" ContentType="application/vnd.openxmlformats-officedocument.presentationml.notesSlide+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notesSlides/notesSlide9.xml" ContentType="application/vnd.openxmlformats-officedocument.presentationml.notesSlide+xml"/>
  <Override PartName="/ppt/diagrams/data10.xml" ContentType="application/vnd.openxmlformats-officedocument.drawingml.diagramData+xml"/>
  <Override PartName="/ppt/diagrams/layout10.xml" ContentType="application/vnd.openxmlformats-officedocument.drawingml.diagramLayout+xml"/>
  <Override PartName="/ppt/diagrams/quickStyle10.xml" ContentType="application/vnd.openxmlformats-officedocument.drawingml.diagramStyle+xml"/>
  <Override PartName="/ppt/diagrams/colors10.xml" ContentType="application/vnd.openxmlformats-officedocument.drawingml.diagramColors+xml"/>
  <Override PartName="/ppt/diagrams/drawing10.xml" ContentType="application/vnd.ms-office.drawingml.diagramDrawing+xml"/>
  <Override PartName="/ppt/diagrams/data11.xml" ContentType="application/vnd.openxmlformats-officedocument.drawingml.diagramData+xml"/>
  <Override PartName="/ppt/diagrams/layout11.xml" ContentType="application/vnd.openxmlformats-officedocument.drawingml.diagramLayout+xml"/>
  <Override PartName="/ppt/diagrams/quickStyle11.xml" ContentType="application/vnd.openxmlformats-officedocument.drawingml.diagramStyle+xml"/>
  <Override PartName="/ppt/diagrams/colors11.xml" ContentType="application/vnd.openxmlformats-officedocument.drawingml.diagramColors+xml"/>
  <Override PartName="/ppt/diagrams/drawing11.xml" ContentType="application/vnd.ms-office.drawingml.diagramDrawing+xml"/>
  <Override PartName="/ppt/tags/tag69.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notesSlides/notesSlide10.xml" ContentType="application/vnd.openxmlformats-officedocument.presentationml.notesSlide+xml"/>
  <Override PartName="/ppt/diagrams/data12.xml" ContentType="application/vnd.openxmlformats-officedocument.drawingml.diagramData+xml"/>
  <Override PartName="/ppt/diagrams/layout12.xml" ContentType="application/vnd.openxmlformats-officedocument.drawingml.diagramLayout+xml"/>
  <Override PartName="/ppt/diagrams/quickStyle12.xml" ContentType="application/vnd.openxmlformats-officedocument.drawingml.diagramStyle+xml"/>
  <Override PartName="/ppt/diagrams/colors12.xml" ContentType="application/vnd.openxmlformats-officedocument.drawingml.diagramColors+xml"/>
  <Override PartName="/ppt/diagrams/drawing12.xml" ContentType="application/vnd.ms-office.drawingml.diagramDrawing+xml"/>
  <Override PartName="/ppt/diagrams/data13.xml" ContentType="application/vnd.openxmlformats-officedocument.drawingml.diagramData+xml"/>
  <Override PartName="/ppt/diagrams/layout13.xml" ContentType="application/vnd.openxmlformats-officedocument.drawingml.diagramLayout+xml"/>
  <Override PartName="/ppt/diagrams/quickStyle13.xml" ContentType="application/vnd.openxmlformats-officedocument.drawingml.diagramStyle+xml"/>
  <Override PartName="/ppt/diagrams/colors13.xml" ContentType="application/vnd.openxmlformats-officedocument.drawingml.diagramColors+xml"/>
  <Override PartName="/ppt/diagrams/drawing13.xml" ContentType="application/vnd.ms-office.drawingml.diagramDrawing+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tags/tag87.xml" ContentType="application/vnd.openxmlformats-officedocument.presentationml.tags+xml"/>
  <Override PartName="/ppt/tags/tag88.xml" ContentType="application/vnd.openxmlformats-officedocument.presentationml.tags+xml"/>
  <Override PartName="/ppt/tags/tag89.xml" ContentType="application/vnd.openxmlformats-officedocument.presentationml.tags+xml"/>
  <Override PartName="/ppt/tags/tag90.xml" ContentType="application/vnd.openxmlformats-officedocument.presentationml.tags+xml"/>
  <Override PartName="/ppt/tags/tag91.xml" ContentType="application/vnd.openxmlformats-officedocument.presentationml.tags+xml"/>
  <Override PartName="/ppt/tags/tag92.xml" ContentType="application/vnd.openxmlformats-officedocument.presentationml.tags+xml"/>
  <Override PartName="/ppt/tags/tag93.xml" ContentType="application/vnd.openxmlformats-officedocument.presentationml.tags+xml"/>
  <Override PartName="/ppt/tags/tag94.xml" ContentType="application/vnd.openxmlformats-officedocument.presentationml.tags+xml"/>
  <Override PartName="/ppt/tags/tag95.xml" ContentType="application/vnd.openxmlformats-officedocument.presentationml.tags+xml"/>
  <Override PartName="/ppt/notesSlides/notesSlide11.xml" ContentType="application/vnd.openxmlformats-officedocument.presentationml.notesSlide+xml"/>
  <Override PartName="/ppt/diagrams/data14.xml" ContentType="application/vnd.openxmlformats-officedocument.drawingml.diagramData+xml"/>
  <Override PartName="/ppt/diagrams/layout14.xml" ContentType="application/vnd.openxmlformats-officedocument.drawingml.diagramLayout+xml"/>
  <Override PartName="/ppt/diagrams/quickStyle14.xml" ContentType="application/vnd.openxmlformats-officedocument.drawingml.diagramStyle+xml"/>
  <Override PartName="/ppt/diagrams/colors14.xml" ContentType="application/vnd.openxmlformats-officedocument.drawingml.diagramColors+xml"/>
  <Override PartName="/ppt/diagrams/drawing14.xml" ContentType="application/vnd.ms-office.drawingml.diagramDrawing+xml"/>
  <Override PartName="/ppt/tags/tag96.xml" ContentType="application/vnd.openxmlformats-officedocument.presentationml.tags+xml"/>
  <Override PartName="/ppt/tags/tag97.xml" ContentType="application/vnd.openxmlformats-officedocument.presentationml.tags+xml"/>
  <Override PartName="/ppt/tags/tag98.xml" ContentType="application/vnd.openxmlformats-officedocument.presentationml.tags+xml"/>
  <Override PartName="/ppt/tags/tag99.xml" ContentType="application/vnd.openxmlformats-officedocument.presentationml.tags+xml"/>
  <Override PartName="/ppt/tags/tag100.xml" ContentType="application/vnd.openxmlformats-officedocument.presentationml.tags+xml"/>
  <Override PartName="/ppt/tags/tag101.xml" ContentType="application/vnd.openxmlformats-officedocument.presentationml.tags+xml"/>
  <Override PartName="/ppt/tags/tag102.xml" ContentType="application/vnd.openxmlformats-officedocument.presentationml.tags+xml"/>
  <Override PartName="/ppt/tags/tag103.xml" ContentType="application/vnd.openxmlformats-officedocument.presentationml.tags+xml"/>
  <Override PartName="/ppt/tags/tag104.xml" ContentType="application/vnd.openxmlformats-officedocument.presentationml.tags+xml"/>
  <Override PartName="/ppt/tags/tag105.xml" ContentType="application/vnd.openxmlformats-officedocument.presentationml.tags+xml"/>
  <Override PartName="/ppt/tags/tag106.xml" ContentType="application/vnd.openxmlformats-officedocument.presentationml.tags+xml"/>
  <Override PartName="/ppt/tags/tag107.xml" ContentType="application/vnd.openxmlformats-officedocument.presentationml.tags+xml"/>
  <Override PartName="/ppt/notesSlides/notesSlide12.xml" ContentType="application/vnd.openxmlformats-officedocument.presentationml.notesSlide+xml"/>
  <Override PartName="/ppt/diagrams/data15.xml" ContentType="application/vnd.openxmlformats-officedocument.drawingml.diagramData+xml"/>
  <Override PartName="/ppt/diagrams/layout15.xml" ContentType="application/vnd.openxmlformats-officedocument.drawingml.diagramLayout+xml"/>
  <Override PartName="/ppt/diagrams/quickStyle15.xml" ContentType="application/vnd.openxmlformats-officedocument.drawingml.diagramStyle+xml"/>
  <Override PartName="/ppt/diagrams/colors15.xml" ContentType="application/vnd.openxmlformats-officedocument.drawingml.diagramColors+xml"/>
  <Override PartName="/ppt/diagrams/drawing15.xml" ContentType="application/vnd.ms-office.drawingml.diagramDrawing+xml"/>
  <Override PartName="/ppt/diagrams/data16.xml" ContentType="application/vnd.openxmlformats-officedocument.drawingml.diagramData+xml"/>
  <Override PartName="/ppt/diagrams/layout16.xml" ContentType="application/vnd.openxmlformats-officedocument.drawingml.diagramLayout+xml"/>
  <Override PartName="/ppt/diagrams/quickStyle16.xml" ContentType="application/vnd.openxmlformats-officedocument.drawingml.diagramStyle+xml"/>
  <Override PartName="/ppt/diagrams/colors16.xml" ContentType="application/vnd.openxmlformats-officedocument.drawingml.diagramColors+xml"/>
  <Override PartName="/ppt/diagrams/drawing16.xml" ContentType="application/vnd.ms-office.drawingml.diagramDrawing+xml"/>
  <Override PartName="/ppt/tags/tag108.xml" ContentType="application/vnd.openxmlformats-officedocument.presentationml.tags+xml"/>
  <Override PartName="/ppt/tags/tag109.xml" ContentType="application/vnd.openxmlformats-officedocument.presentationml.tags+xml"/>
  <Override PartName="/ppt/tags/tag110.xml" ContentType="application/vnd.openxmlformats-officedocument.presentationml.tags+xml"/>
  <Override PartName="/ppt/tags/tag111.xml" ContentType="application/vnd.openxmlformats-officedocument.presentationml.tags+xml"/>
  <Override PartName="/ppt/tags/tag112.xml" ContentType="application/vnd.openxmlformats-officedocument.presentationml.tags+xml"/>
  <Override PartName="/ppt/tags/tag113.xml" ContentType="application/vnd.openxmlformats-officedocument.presentationml.tags+xml"/>
  <Override PartName="/ppt/tags/tag114.xml" ContentType="application/vnd.openxmlformats-officedocument.presentationml.tags+xml"/>
  <Override PartName="/ppt/notesSlides/notesSlide13.xml" ContentType="application/vnd.openxmlformats-officedocument.presentationml.notesSlide+xml"/>
  <Override PartName="/ppt/diagrams/data17.xml" ContentType="application/vnd.openxmlformats-officedocument.drawingml.diagramData+xml"/>
  <Override PartName="/ppt/diagrams/layout17.xml" ContentType="application/vnd.openxmlformats-officedocument.drawingml.diagramLayout+xml"/>
  <Override PartName="/ppt/diagrams/quickStyle17.xml" ContentType="application/vnd.openxmlformats-officedocument.drawingml.diagramStyle+xml"/>
  <Override PartName="/ppt/diagrams/colors17.xml" ContentType="application/vnd.openxmlformats-officedocument.drawingml.diagramColors+xml"/>
  <Override PartName="/ppt/diagrams/drawing17.xml" ContentType="application/vnd.ms-office.drawingml.diagramDrawing+xml"/>
  <Override PartName="/ppt/tags/tag115.xml" ContentType="application/vnd.openxmlformats-officedocument.presentationml.tags+xml"/>
  <Override PartName="/ppt/tags/tag116.xml" ContentType="application/vnd.openxmlformats-officedocument.presentationml.tags+xml"/>
  <Override PartName="/ppt/tags/tag117.xml" ContentType="application/vnd.openxmlformats-officedocument.presentationml.tags+xml"/>
  <Override PartName="/ppt/tags/tag118.xml" ContentType="application/vnd.openxmlformats-officedocument.presentationml.tags+xml"/>
  <Override PartName="/ppt/tags/tag119.xml" ContentType="application/vnd.openxmlformats-officedocument.presentationml.tags+xml"/>
  <Override PartName="/ppt/tags/tag120.xml" ContentType="application/vnd.openxmlformats-officedocument.presentationml.tags+xml"/>
  <Override PartName="/ppt/tags/tag121.xml" ContentType="application/vnd.openxmlformats-officedocument.presentationml.tags+xml"/>
  <Override PartName="/ppt/tags/tag122.xml" ContentType="application/vnd.openxmlformats-officedocument.presentationml.tags+xml"/>
  <Override PartName="/ppt/tags/tag123.xml" ContentType="application/vnd.openxmlformats-officedocument.presentationml.tags+xml"/>
  <Override PartName="/ppt/tags/tag124.xml" ContentType="application/vnd.openxmlformats-officedocument.presentationml.tags+xml"/>
  <Override PartName="/ppt/tags/tag125.xml" ContentType="application/vnd.openxmlformats-officedocument.presentationml.tags+xml"/>
  <Override PartName="/ppt/notesSlides/notesSlide14.xml" ContentType="application/vnd.openxmlformats-officedocument.presentationml.notesSlide+xml"/>
  <Override PartName="/ppt/diagrams/data18.xml" ContentType="application/vnd.openxmlformats-officedocument.drawingml.diagramData+xml"/>
  <Override PartName="/ppt/diagrams/layout18.xml" ContentType="application/vnd.openxmlformats-officedocument.drawingml.diagramLayout+xml"/>
  <Override PartName="/ppt/diagrams/quickStyle18.xml" ContentType="application/vnd.openxmlformats-officedocument.drawingml.diagramStyle+xml"/>
  <Override PartName="/ppt/diagrams/colors18.xml" ContentType="application/vnd.openxmlformats-officedocument.drawingml.diagramColors+xml"/>
  <Override PartName="/ppt/diagrams/drawing18.xml" ContentType="application/vnd.ms-office.drawingml.diagramDrawing+xml"/>
  <Override PartName="/ppt/diagrams/data19.xml" ContentType="application/vnd.openxmlformats-officedocument.drawingml.diagramData+xml"/>
  <Override PartName="/ppt/diagrams/layout19.xml" ContentType="application/vnd.openxmlformats-officedocument.drawingml.diagramLayout+xml"/>
  <Override PartName="/ppt/diagrams/quickStyle19.xml" ContentType="application/vnd.openxmlformats-officedocument.drawingml.diagramStyle+xml"/>
  <Override PartName="/ppt/diagrams/colors19.xml" ContentType="application/vnd.openxmlformats-officedocument.drawingml.diagramColors+xml"/>
  <Override PartName="/ppt/diagrams/drawing19.xml" ContentType="application/vnd.ms-office.drawingml.diagramDrawing+xml"/>
  <Override PartName="/ppt/tags/tag126.xml" ContentType="application/vnd.openxmlformats-officedocument.presentationml.tags+xml"/>
  <Override PartName="/ppt/tags/tag127.xml" ContentType="application/vnd.openxmlformats-officedocument.presentationml.tags+xml"/>
  <Override PartName="/ppt/tags/tag128.xml" ContentType="application/vnd.openxmlformats-officedocument.presentationml.tags+xml"/>
  <Override PartName="/ppt/tags/tag129.xml" ContentType="application/vnd.openxmlformats-officedocument.presentationml.tags+xml"/>
  <Override PartName="/ppt/tags/tag130.xml" ContentType="application/vnd.openxmlformats-officedocument.presentationml.tags+xml"/>
  <Override PartName="/ppt/tags/tag131.xml" ContentType="application/vnd.openxmlformats-officedocument.presentationml.tags+xml"/>
  <Override PartName="/ppt/notesSlides/notesSlide15.xml" ContentType="application/vnd.openxmlformats-officedocument.presentationml.notesSlide+xml"/>
  <Override PartName="/ppt/diagrams/data20.xml" ContentType="application/vnd.openxmlformats-officedocument.drawingml.diagramData+xml"/>
  <Override PartName="/ppt/diagrams/layout20.xml" ContentType="application/vnd.openxmlformats-officedocument.drawingml.diagramLayout+xml"/>
  <Override PartName="/ppt/diagrams/quickStyle20.xml" ContentType="application/vnd.openxmlformats-officedocument.drawingml.diagramStyle+xml"/>
  <Override PartName="/ppt/diagrams/colors20.xml" ContentType="application/vnd.openxmlformats-officedocument.drawingml.diagramColors+xml"/>
  <Override PartName="/ppt/diagrams/drawing20.xml" ContentType="application/vnd.ms-office.drawingml.diagramDrawing+xml"/>
  <Override PartName="/ppt/tags/tag132.xml" ContentType="application/vnd.openxmlformats-officedocument.presentationml.tags+xml"/>
  <Override PartName="/ppt/tags/tag133.xml" ContentType="application/vnd.openxmlformats-officedocument.presentationml.tags+xml"/>
  <Override PartName="/ppt/tags/tag134.xml" ContentType="application/vnd.openxmlformats-officedocument.presentationml.tags+xml"/>
  <Override PartName="/ppt/tags/tag135.xml" ContentType="application/vnd.openxmlformats-officedocument.presentationml.tags+xml"/>
  <Override PartName="/ppt/tags/tag136.xml" ContentType="application/vnd.openxmlformats-officedocument.presentationml.tags+xml"/>
  <Override PartName="/ppt/tags/tag137.xml" ContentType="application/vnd.openxmlformats-officedocument.presentationml.tags+xml"/>
  <Override PartName="/ppt/tags/tag138.xml" ContentType="application/vnd.openxmlformats-officedocument.presentationml.tags+xml"/>
  <Override PartName="/ppt/tags/tag139.xml" ContentType="application/vnd.openxmlformats-officedocument.presentationml.tags+xml"/>
  <Override PartName="/ppt/tags/tag140.xml" ContentType="application/vnd.openxmlformats-officedocument.presentationml.tags+xml"/>
  <Override PartName="/ppt/tags/tag141.xml" ContentType="application/vnd.openxmlformats-officedocument.presentationml.tags+xml"/>
  <Override PartName="/ppt/tags/tag142.xml" ContentType="application/vnd.openxmlformats-officedocument.presentationml.tags+xml"/>
  <Override PartName="/ppt/tags/tag143.xml" ContentType="application/vnd.openxmlformats-officedocument.presentationml.tags+xml"/>
  <Override PartName="/ppt/tags/tag144.xml" ContentType="application/vnd.openxmlformats-officedocument.presentationml.tags+xml"/>
  <Override PartName="/ppt/tags/tag145.xml" ContentType="application/vnd.openxmlformats-officedocument.presentationml.tags+xml"/>
  <Override PartName="/ppt/tags/tag146.xml" ContentType="application/vnd.openxmlformats-officedocument.presentationml.tags+xml"/>
  <Override PartName="/ppt/notesSlides/notesSlide16.xml" ContentType="application/vnd.openxmlformats-officedocument.presentationml.notesSlide+xml"/>
  <Override PartName="/ppt/diagrams/data21.xml" ContentType="application/vnd.openxmlformats-officedocument.drawingml.diagramData+xml"/>
  <Override PartName="/ppt/diagrams/layout21.xml" ContentType="application/vnd.openxmlformats-officedocument.drawingml.diagramLayout+xml"/>
  <Override PartName="/ppt/diagrams/quickStyle21.xml" ContentType="application/vnd.openxmlformats-officedocument.drawingml.diagramStyle+xml"/>
  <Override PartName="/ppt/diagrams/colors21.xml" ContentType="application/vnd.openxmlformats-officedocument.drawingml.diagramColors+xml"/>
  <Override PartName="/ppt/diagrams/drawing21.xml" ContentType="application/vnd.ms-office.drawingml.diagramDrawing+xml"/>
  <Override PartName="/ppt/diagrams/data22.xml" ContentType="application/vnd.openxmlformats-officedocument.drawingml.diagramData+xml"/>
  <Override PartName="/ppt/diagrams/layout22.xml" ContentType="application/vnd.openxmlformats-officedocument.drawingml.diagramLayout+xml"/>
  <Override PartName="/ppt/diagrams/quickStyle22.xml" ContentType="application/vnd.openxmlformats-officedocument.drawingml.diagramStyle+xml"/>
  <Override PartName="/ppt/diagrams/colors22.xml" ContentType="application/vnd.openxmlformats-officedocument.drawingml.diagramColors+xml"/>
  <Override PartName="/ppt/diagrams/drawing22.xml" ContentType="application/vnd.ms-office.drawingml.diagramDrawing+xml"/>
  <Override PartName="/ppt/tags/tag147.xml" ContentType="application/vnd.openxmlformats-officedocument.presentationml.tags+xml"/>
  <Override PartName="/ppt/tags/tag148.xml" ContentType="application/vnd.openxmlformats-officedocument.presentationml.tags+xml"/>
  <Override PartName="/ppt/tags/tag149.xml" ContentType="application/vnd.openxmlformats-officedocument.presentationml.tags+xml"/>
  <Override PartName="/ppt/tags/tag150.xml" ContentType="application/vnd.openxmlformats-officedocument.presentationml.tags+xml"/>
  <Override PartName="/ppt/tags/tag151.xml" ContentType="application/vnd.openxmlformats-officedocument.presentationml.tags+xml"/>
  <Override PartName="/ppt/tags/tag152.xml" ContentType="application/vnd.openxmlformats-officedocument.presentationml.tags+xml"/>
  <Override PartName="/ppt/notesSlides/notesSlide17.xml" ContentType="application/vnd.openxmlformats-officedocument.presentationml.notesSlide+xml"/>
  <Override PartName="/ppt/diagrams/data23.xml" ContentType="application/vnd.openxmlformats-officedocument.drawingml.diagramData+xml"/>
  <Override PartName="/ppt/diagrams/layout23.xml" ContentType="application/vnd.openxmlformats-officedocument.drawingml.diagramLayout+xml"/>
  <Override PartName="/ppt/diagrams/quickStyle23.xml" ContentType="application/vnd.openxmlformats-officedocument.drawingml.diagramStyle+xml"/>
  <Override PartName="/ppt/diagrams/colors23.xml" ContentType="application/vnd.openxmlformats-officedocument.drawingml.diagramColors+xml"/>
  <Override PartName="/ppt/diagrams/drawing23.xml" ContentType="application/vnd.ms-office.drawingml.diagramDrawing+xml"/>
  <Override PartName="/ppt/tags/tag153.xml" ContentType="application/vnd.openxmlformats-officedocument.presentationml.tags+xml"/>
  <Override PartName="/ppt/tags/tag154.xml" ContentType="application/vnd.openxmlformats-officedocument.presentationml.tags+xml"/>
  <Override PartName="/ppt/tags/tag155.xml" ContentType="application/vnd.openxmlformats-officedocument.presentationml.tags+xml"/>
  <Override PartName="/ppt/tags/tag156.xml" ContentType="application/vnd.openxmlformats-officedocument.presentationml.tags+xml"/>
  <Override PartName="/ppt/tags/tag157.xml" ContentType="application/vnd.openxmlformats-officedocument.presentationml.tags+xml"/>
  <Override PartName="/ppt/tags/tag158.xml" ContentType="application/vnd.openxmlformats-officedocument.presentationml.tags+xml"/>
  <Override PartName="/ppt/tags/tag159.xml" ContentType="application/vnd.openxmlformats-officedocument.presentationml.tags+xml"/>
  <Override PartName="/ppt/tags/tag160.xml" ContentType="application/vnd.openxmlformats-officedocument.presentationml.tags+xml"/>
  <Override PartName="/ppt/tags/tag161.xml" ContentType="application/vnd.openxmlformats-officedocument.presentationml.tags+xml"/>
  <Override PartName="/ppt/tags/tag162.xml" ContentType="application/vnd.openxmlformats-officedocument.presentationml.tags+xml"/>
  <Override PartName="/ppt/tags/tag163.xml" ContentType="application/vnd.openxmlformats-officedocument.presentationml.tags+xml"/>
  <Override PartName="/ppt/tags/tag164.xml" ContentType="application/vnd.openxmlformats-officedocument.presentationml.tags+xml"/>
  <Override PartName="/ppt/tags/tag165.xml" ContentType="application/vnd.openxmlformats-officedocument.presentationml.tags+xml"/>
  <Override PartName="/ppt/tags/tag166.xml" ContentType="application/vnd.openxmlformats-officedocument.presentationml.tags+xml"/>
  <Override PartName="/ppt/tags/tag167.xml" ContentType="application/vnd.openxmlformats-officedocument.presentationml.tags+xml"/>
  <Override PartName="/ppt/tags/tag168.xml" ContentType="application/vnd.openxmlformats-officedocument.presentationml.tags+xml"/>
  <Override PartName="/ppt/notesSlides/notesSlide18.xml" ContentType="application/vnd.openxmlformats-officedocument.presentationml.notesSlide+xml"/>
  <Override PartName="/ppt/diagrams/data24.xml" ContentType="application/vnd.openxmlformats-officedocument.drawingml.diagramData+xml"/>
  <Override PartName="/ppt/diagrams/layout24.xml" ContentType="application/vnd.openxmlformats-officedocument.drawingml.diagramLayout+xml"/>
  <Override PartName="/ppt/diagrams/quickStyle24.xml" ContentType="application/vnd.openxmlformats-officedocument.drawingml.diagramStyle+xml"/>
  <Override PartName="/ppt/diagrams/colors24.xml" ContentType="application/vnd.openxmlformats-officedocument.drawingml.diagramColors+xml"/>
  <Override PartName="/ppt/diagrams/drawing24.xml" ContentType="application/vnd.ms-office.drawingml.diagramDrawing+xml"/>
  <Override PartName="/ppt/diagrams/data25.xml" ContentType="application/vnd.openxmlformats-officedocument.drawingml.diagramData+xml"/>
  <Override PartName="/ppt/diagrams/layout25.xml" ContentType="application/vnd.openxmlformats-officedocument.drawingml.diagramLayout+xml"/>
  <Override PartName="/ppt/diagrams/quickStyle25.xml" ContentType="application/vnd.openxmlformats-officedocument.drawingml.diagramStyle+xml"/>
  <Override PartName="/ppt/diagrams/colors25.xml" ContentType="application/vnd.openxmlformats-officedocument.drawingml.diagramColors+xml"/>
  <Override PartName="/ppt/diagrams/drawing25.xml" ContentType="application/vnd.ms-office.drawingml.diagramDrawing+xml"/>
  <Override PartName="/ppt/tags/tag169.xml" ContentType="application/vnd.openxmlformats-officedocument.presentationml.tags+xml"/>
  <Override PartName="/ppt/tags/tag170.xml" ContentType="application/vnd.openxmlformats-officedocument.presentationml.tags+xml"/>
  <Override PartName="/ppt/tags/tag171.xml" ContentType="application/vnd.openxmlformats-officedocument.presentationml.tags+xml"/>
  <Override PartName="/ppt/tags/tag172.xml" ContentType="application/vnd.openxmlformats-officedocument.presentationml.tags+xml"/>
  <Override PartName="/ppt/tags/tag173.xml" ContentType="application/vnd.openxmlformats-officedocument.presentationml.tags+xml"/>
  <Override PartName="/ppt/tags/tag174.xml" ContentType="application/vnd.openxmlformats-officedocument.presentationml.tags+xml"/>
  <Override PartName="/ppt/tags/tag175.xml" ContentType="application/vnd.openxmlformats-officedocument.presentationml.tags+xml"/>
  <Override PartName="/ppt/tags/tag176.xml" ContentType="application/vnd.openxmlformats-officedocument.presentationml.tags+xml"/>
  <Override PartName="/ppt/tags/tag177.xml" ContentType="application/vnd.openxmlformats-officedocument.presentationml.tags+xml"/>
  <Override PartName="/ppt/tags/tag178.xml" ContentType="application/vnd.openxmlformats-officedocument.presentationml.tags+xml"/>
  <Override PartName="/ppt/tags/tag179.xml" ContentType="application/vnd.openxmlformats-officedocument.presentationml.tags+xml"/>
  <Override PartName="/ppt/tags/tag180.xml" ContentType="application/vnd.openxmlformats-officedocument.presentationml.tags+xml"/>
  <Override PartName="/ppt/tags/tag181.xml" ContentType="application/vnd.openxmlformats-officedocument.presentationml.tags+xml"/>
  <Override PartName="/ppt/tags/tag182.xml" ContentType="application/vnd.openxmlformats-officedocument.presentationml.tags+xml"/>
  <Override PartName="/ppt/tags/tag183.xml" ContentType="application/vnd.openxmlformats-officedocument.presentationml.tags+xml"/>
  <Override PartName="/ppt/notesSlides/notesSlide19.xml" ContentType="application/vnd.openxmlformats-officedocument.presentationml.notesSlide+xml"/>
  <Override PartName="/ppt/diagrams/data26.xml" ContentType="application/vnd.openxmlformats-officedocument.drawingml.diagramData+xml"/>
  <Override PartName="/ppt/diagrams/layout26.xml" ContentType="application/vnd.openxmlformats-officedocument.drawingml.diagramLayout+xml"/>
  <Override PartName="/ppt/diagrams/quickStyle26.xml" ContentType="application/vnd.openxmlformats-officedocument.drawingml.diagramStyle+xml"/>
  <Override PartName="/ppt/diagrams/colors26.xml" ContentType="application/vnd.openxmlformats-officedocument.drawingml.diagramColors+xml"/>
  <Override PartName="/ppt/diagrams/drawing26.xml" ContentType="application/vnd.ms-office.drawingml.diagramDrawing+xml"/>
  <Override PartName="/ppt/tags/tag184.xml" ContentType="application/vnd.openxmlformats-officedocument.presentationml.tags+xml"/>
  <Override PartName="/ppt/tags/tag185.xml" ContentType="application/vnd.openxmlformats-officedocument.presentationml.tags+xml"/>
  <Override PartName="/ppt/tags/tag186.xml" ContentType="application/vnd.openxmlformats-officedocument.presentationml.tags+xml"/>
  <Override PartName="/ppt/tags/tag187.xml" ContentType="application/vnd.openxmlformats-officedocument.presentationml.tags+xml"/>
  <Override PartName="/ppt/tags/tag188.xml" ContentType="application/vnd.openxmlformats-officedocument.presentationml.tags+xml"/>
  <Override PartName="/ppt/tags/tag189.xml" ContentType="application/vnd.openxmlformats-officedocument.presentationml.tags+xml"/>
  <Override PartName="/ppt/tags/tag190.xml" ContentType="application/vnd.openxmlformats-officedocument.presentationml.tags+xml"/>
  <Override PartName="/ppt/tags/tag191.xml" ContentType="application/vnd.openxmlformats-officedocument.presentationml.tags+xml"/>
  <Override PartName="/ppt/tags/tag192.xml" ContentType="application/vnd.openxmlformats-officedocument.presentationml.tags+xml"/>
  <Override PartName="/ppt/tags/tag193.xml" ContentType="application/vnd.openxmlformats-officedocument.presentationml.tags+xml"/>
  <Override PartName="/ppt/tags/tag194.xml" ContentType="application/vnd.openxmlformats-officedocument.presentationml.tags+xml"/>
  <Override PartName="/ppt/tags/tag195.xml" ContentType="application/vnd.openxmlformats-officedocument.presentationml.tags+xml"/>
  <Override PartName="/ppt/tags/tag196.xml" ContentType="application/vnd.openxmlformats-officedocument.presentationml.tags+xml"/>
  <Override PartName="/ppt/tags/tag197.xml" ContentType="application/vnd.openxmlformats-officedocument.presentationml.tags+xml"/>
  <Override PartName="/ppt/tags/tag198.xml" ContentType="application/vnd.openxmlformats-officedocument.presentationml.tags+xml"/>
  <Override PartName="/ppt/tags/tag199.xml" ContentType="application/vnd.openxmlformats-officedocument.presentationml.tags+xml"/>
  <Override PartName="/ppt/tags/tag200.xml" ContentType="application/vnd.openxmlformats-officedocument.presentationml.tags+xml"/>
  <Override PartName="/ppt/tags/tag201.xml" ContentType="application/vnd.openxmlformats-officedocument.presentationml.tags+xml"/>
  <Override PartName="/ppt/tags/tag202.xml" ContentType="application/vnd.openxmlformats-officedocument.presentationml.tags+xml"/>
  <Override PartName="/ppt/tags/tag203.xml" ContentType="application/vnd.openxmlformats-officedocument.presentationml.tags+xml"/>
  <Override PartName="/ppt/notesSlides/notesSlide20.xml" ContentType="application/vnd.openxmlformats-officedocument.presentationml.notesSlide+xml"/>
  <Override PartName="/ppt/diagrams/data27.xml" ContentType="application/vnd.openxmlformats-officedocument.drawingml.diagramData+xml"/>
  <Override PartName="/ppt/diagrams/layout27.xml" ContentType="application/vnd.openxmlformats-officedocument.drawingml.diagramLayout+xml"/>
  <Override PartName="/ppt/diagrams/quickStyle27.xml" ContentType="application/vnd.openxmlformats-officedocument.drawingml.diagramStyle+xml"/>
  <Override PartName="/ppt/diagrams/colors27.xml" ContentType="application/vnd.openxmlformats-officedocument.drawingml.diagramColors+xml"/>
  <Override PartName="/ppt/diagrams/drawing27.xml" ContentType="application/vnd.ms-office.drawingml.diagramDrawing+xml"/>
  <Override PartName="/ppt/diagrams/data28.xml" ContentType="application/vnd.openxmlformats-officedocument.drawingml.diagramData+xml"/>
  <Override PartName="/ppt/diagrams/layout28.xml" ContentType="application/vnd.openxmlformats-officedocument.drawingml.diagramLayout+xml"/>
  <Override PartName="/ppt/diagrams/quickStyle28.xml" ContentType="application/vnd.openxmlformats-officedocument.drawingml.diagramStyle+xml"/>
  <Override PartName="/ppt/diagrams/colors28.xml" ContentType="application/vnd.openxmlformats-officedocument.drawingml.diagramColors+xml"/>
  <Override PartName="/ppt/diagrams/drawing28.xml" ContentType="application/vnd.ms-office.drawingml.diagramDrawing+xml"/>
  <Override PartName="/ppt/tags/tag204.xml" ContentType="application/vnd.openxmlformats-officedocument.presentationml.tags+xml"/>
  <Override PartName="/ppt/tags/tag205.xml" ContentType="application/vnd.openxmlformats-officedocument.presentationml.tags+xml"/>
  <Override PartName="/ppt/tags/tag206.xml" ContentType="application/vnd.openxmlformats-officedocument.presentationml.tags+xml"/>
  <Override PartName="/ppt/tags/tag207.xml" ContentType="application/vnd.openxmlformats-officedocument.presentationml.tags+xml"/>
  <Override PartName="/ppt/tags/tag208.xml" ContentType="application/vnd.openxmlformats-officedocument.presentationml.tags+xml"/>
  <Override PartName="/ppt/tags/tag209.xml" ContentType="application/vnd.openxmlformats-officedocument.presentationml.tags+xml"/>
  <Override PartName="/ppt/tags/tag210.xml" ContentType="application/vnd.openxmlformats-officedocument.presentationml.tags+xml"/>
  <Override PartName="/ppt/tags/tag211.xml" ContentType="application/vnd.openxmlformats-officedocument.presentationml.tags+xml"/>
  <Override PartName="/ppt/tags/tag212.xml" ContentType="application/vnd.openxmlformats-officedocument.presentationml.tags+xml"/>
  <Override PartName="/ppt/tags/tag213.xml" ContentType="application/vnd.openxmlformats-officedocument.presentationml.tags+xml"/>
  <Override PartName="/ppt/tags/tag214.xml" ContentType="application/vnd.openxmlformats-officedocument.presentationml.tags+xml"/>
  <Override PartName="/ppt/tags/tag215.xml" ContentType="application/vnd.openxmlformats-officedocument.presentationml.tags+xml"/>
  <Override PartName="/ppt/notesSlides/notesSlide21.xml" ContentType="application/vnd.openxmlformats-officedocument.presentationml.notesSlide+xml"/>
  <Override PartName="/ppt/diagrams/data29.xml" ContentType="application/vnd.openxmlformats-officedocument.drawingml.diagramData+xml"/>
  <Override PartName="/ppt/diagrams/layout29.xml" ContentType="application/vnd.openxmlformats-officedocument.drawingml.diagramLayout+xml"/>
  <Override PartName="/ppt/diagrams/quickStyle29.xml" ContentType="application/vnd.openxmlformats-officedocument.drawingml.diagramStyle+xml"/>
  <Override PartName="/ppt/diagrams/colors29.xml" ContentType="application/vnd.openxmlformats-officedocument.drawingml.diagramColors+xml"/>
  <Override PartName="/ppt/diagrams/drawing29.xml" ContentType="application/vnd.ms-office.drawingml.diagramDrawing+xml"/>
  <Override PartName="/ppt/diagrams/data30.xml" ContentType="application/vnd.openxmlformats-officedocument.drawingml.diagramData+xml"/>
  <Override PartName="/ppt/diagrams/layout30.xml" ContentType="application/vnd.openxmlformats-officedocument.drawingml.diagramLayout+xml"/>
  <Override PartName="/ppt/diagrams/quickStyle30.xml" ContentType="application/vnd.openxmlformats-officedocument.drawingml.diagramStyle+xml"/>
  <Override PartName="/ppt/diagrams/colors30.xml" ContentType="application/vnd.openxmlformats-officedocument.drawingml.diagramColors+xml"/>
  <Override PartName="/ppt/diagrams/drawing30.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73" r:id="rId1"/>
  </p:sldMasterIdLst>
  <p:notesMasterIdLst>
    <p:notesMasterId r:id="rId24"/>
  </p:notesMasterIdLst>
  <p:handoutMasterIdLst>
    <p:handoutMasterId r:id="rId25"/>
  </p:handoutMasterIdLst>
  <p:sldIdLst>
    <p:sldId id="376" r:id="rId2"/>
    <p:sldId id="356" r:id="rId3"/>
    <p:sldId id="357" r:id="rId4"/>
    <p:sldId id="358" r:id="rId5"/>
    <p:sldId id="359" r:id="rId6"/>
    <p:sldId id="360" r:id="rId7"/>
    <p:sldId id="361" r:id="rId8"/>
    <p:sldId id="362" r:id="rId9"/>
    <p:sldId id="378" r:id="rId10"/>
    <p:sldId id="379" r:id="rId11"/>
    <p:sldId id="365" r:id="rId12"/>
    <p:sldId id="381" r:id="rId13"/>
    <p:sldId id="384" r:id="rId14"/>
    <p:sldId id="383" r:id="rId15"/>
    <p:sldId id="367" r:id="rId16"/>
    <p:sldId id="385" r:id="rId17"/>
    <p:sldId id="368" r:id="rId18"/>
    <p:sldId id="386" r:id="rId19"/>
    <p:sldId id="369" r:id="rId20"/>
    <p:sldId id="387" r:id="rId21"/>
    <p:sldId id="382" r:id="rId22"/>
    <p:sldId id="370" r:id="rId23"/>
  </p:sldIdLst>
  <p:sldSz cx="9144000" cy="6858000" type="screen4x3"/>
  <p:notesSz cx="6858000" cy="9144000"/>
  <p:defaultTextStyle>
    <a:defPPr>
      <a:defRPr lang="fr-FR"/>
    </a:defPPr>
    <a:lvl1pPr algn="l" defTabSz="457200" rtl="0" eaLnBrk="0" fontAlgn="base" hangingPunct="0">
      <a:spcBef>
        <a:spcPct val="0"/>
      </a:spcBef>
      <a:spcAft>
        <a:spcPct val="0"/>
      </a:spcAft>
      <a:defRPr kern="1200">
        <a:solidFill>
          <a:schemeClr val="tx1"/>
        </a:solidFill>
        <a:latin typeface="Arial Narrow" panose="020B0606020202030204" pitchFamily="34" charset="0"/>
        <a:ea typeface="+mn-ea"/>
        <a:cs typeface="+mn-cs"/>
      </a:defRPr>
    </a:lvl1pPr>
    <a:lvl2pPr marL="457200" algn="l" defTabSz="457200" rtl="0" eaLnBrk="0" fontAlgn="base" hangingPunct="0">
      <a:spcBef>
        <a:spcPct val="0"/>
      </a:spcBef>
      <a:spcAft>
        <a:spcPct val="0"/>
      </a:spcAft>
      <a:defRPr kern="1200">
        <a:solidFill>
          <a:schemeClr val="tx1"/>
        </a:solidFill>
        <a:latin typeface="Arial Narrow" panose="020B0606020202030204" pitchFamily="34" charset="0"/>
        <a:ea typeface="+mn-ea"/>
        <a:cs typeface="+mn-cs"/>
      </a:defRPr>
    </a:lvl2pPr>
    <a:lvl3pPr marL="914400" algn="l" defTabSz="457200" rtl="0" eaLnBrk="0" fontAlgn="base" hangingPunct="0">
      <a:spcBef>
        <a:spcPct val="0"/>
      </a:spcBef>
      <a:spcAft>
        <a:spcPct val="0"/>
      </a:spcAft>
      <a:defRPr kern="1200">
        <a:solidFill>
          <a:schemeClr val="tx1"/>
        </a:solidFill>
        <a:latin typeface="Arial Narrow" panose="020B0606020202030204" pitchFamily="34" charset="0"/>
        <a:ea typeface="+mn-ea"/>
        <a:cs typeface="+mn-cs"/>
      </a:defRPr>
    </a:lvl3pPr>
    <a:lvl4pPr marL="1371600" algn="l" defTabSz="457200" rtl="0" eaLnBrk="0" fontAlgn="base" hangingPunct="0">
      <a:spcBef>
        <a:spcPct val="0"/>
      </a:spcBef>
      <a:spcAft>
        <a:spcPct val="0"/>
      </a:spcAft>
      <a:defRPr kern="1200">
        <a:solidFill>
          <a:schemeClr val="tx1"/>
        </a:solidFill>
        <a:latin typeface="Arial Narrow" panose="020B0606020202030204" pitchFamily="34" charset="0"/>
        <a:ea typeface="+mn-ea"/>
        <a:cs typeface="+mn-cs"/>
      </a:defRPr>
    </a:lvl4pPr>
    <a:lvl5pPr marL="1828800" algn="l" defTabSz="457200" rtl="0" eaLnBrk="0" fontAlgn="base" hangingPunct="0">
      <a:spcBef>
        <a:spcPct val="0"/>
      </a:spcBef>
      <a:spcAft>
        <a:spcPct val="0"/>
      </a:spcAft>
      <a:defRPr kern="1200">
        <a:solidFill>
          <a:schemeClr val="tx1"/>
        </a:solidFill>
        <a:latin typeface="Arial Narrow" panose="020B0606020202030204" pitchFamily="34" charset="0"/>
        <a:ea typeface="+mn-ea"/>
        <a:cs typeface="+mn-cs"/>
      </a:defRPr>
    </a:lvl5pPr>
    <a:lvl6pPr marL="2286000" algn="l" defTabSz="914400" rtl="0" eaLnBrk="1" latinLnBrk="0" hangingPunct="1">
      <a:defRPr kern="1200">
        <a:solidFill>
          <a:schemeClr val="tx1"/>
        </a:solidFill>
        <a:latin typeface="Arial Narrow" panose="020B0606020202030204" pitchFamily="34" charset="0"/>
        <a:ea typeface="+mn-ea"/>
        <a:cs typeface="+mn-cs"/>
      </a:defRPr>
    </a:lvl6pPr>
    <a:lvl7pPr marL="2743200" algn="l" defTabSz="914400" rtl="0" eaLnBrk="1" latinLnBrk="0" hangingPunct="1">
      <a:defRPr kern="1200">
        <a:solidFill>
          <a:schemeClr val="tx1"/>
        </a:solidFill>
        <a:latin typeface="Arial Narrow" panose="020B0606020202030204" pitchFamily="34" charset="0"/>
        <a:ea typeface="+mn-ea"/>
        <a:cs typeface="+mn-cs"/>
      </a:defRPr>
    </a:lvl7pPr>
    <a:lvl8pPr marL="3200400" algn="l" defTabSz="914400" rtl="0" eaLnBrk="1" latinLnBrk="0" hangingPunct="1">
      <a:defRPr kern="1200">
        <a:solidFill>
          <a:schemeClr val="tx1"/>
        </a:solidFill>
        <a:latin typeface="Arial Narrow" panose="020B0606020202030204" pitchFamily="34" charset="0"/>
        <a:ea typeface="+mn-ea"/>
        <a:cs typeface="+mn-cs"/>
      </a:defRPr>
    </a:lvl8pPr>
    <a:lvl9pPr marL="3657600" algn="l" defTabSz="914400" rtl="0" eaLnBrk="1" latinLnBrk="0" hangingPunct="1">
      <a:defRPr kern="1200">
        <a:solidFill>
          <a:schemeClr val="tx1"/>
        </a:solidFill>
        <a:latin typeface="Arial Narrow" panose="020B0606020202030204" pitchFamily="34" charset="0"/>
        <a:ea typeface="+mn-ea"/>
        <a:cs typeface="+mn-cs"/>
      </a:defRPr>
    </a:lvl9pPr>
  </p:defaultTextStyle>
  <p:extLst>
    <p:ext uri="{EFAFB233-063F-42B5-8137-9DF3F51BA10A}">
      <p15:sldGuideLst xmlns:p15="http://schemas.microsoft.com/office/powerpoint/2012/main">
        <p15:guide id="1" orient="horz">
          <p15:clr>
            <a:srgbClr val="A4A3A4"/>
          </p15:clr>
        </p15:guide>
        <p15:guide id="2">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cmaillard1" initials="c" lastIdx="1" clrIdx="1">
    <p:extLst>
      <p:ext uri="{19B8F6BF-5375-455C-9EA6-DF929625EA0E}">
        <p15:presenceInfo xmlns:p15="http://schemas.microsoft.com/office/powerpoint/2012/main" userId="cmaillard1" providerId="None"/>
      </p:ext>
    </p:extLst>
  </p:cmAuthor>
  <p:cmAuthor id="2" name="Sabine Carotti" initials="SC" lastIdx="3" clrIdx="2">
    <p:extLst>
      <p:ext uri="{19B8F6BF-5375-455C-9EA6-DF929625EA0E}">
        <p15:presenceInfo xmlns:p15="http://schemas.microsoft.com/office/powerpoint/2012/main" userId="26be906413a35fd7" providerId="Windows Live"/>
      </p:ext>
    </p:extLst>
  </p:cmAuthor>
  <p:cmAuthor id="3" name="Martine LEMOINE" initials="MLe" lastIdx="9" clrIdx="3">
    <p:extLst>
      <p:ext uri="{19B8F6BF-5375-455C-9EA6-DF929625EA0E}">
        <p15:presenceInfo xmlns:p15="http://schemas.microsoft.com/office/powerpoint/2012/main" userId="Martine LEMOINE" providerId="None"/>
      </p:ext>
    </p:extLst>
  </p:cmAuthor>
  <p:cmAuthor id="4" name="FREDERIC GOMEL" initials="FG" lastIdx="4" clrIdx="4">
    <p:extLst>
      <p:ext uri="{19B8F6BF-5375-455C-9EA6-DF929625EA0E}">
        <p15:presenceInfo xmlns:p15="http://schemas.microsoft.com/office/powerpoint/2012/main" userId="FREDERIC GOMEL"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0C70A"/>
    <a:srgbClr val="DEA900"/>
    <a:srgbClr val="AA72D4"/>
    <a:srgbClr val="2835FF"/>
    <a:srgbClr val="996600"/>
    <a:srgbClr val="C6FE9C"/>
    <a:srgbClr val="FF8585"/>
    <a:srgbClr val="BAFEE9"/>
    <a:srgbClr val="CCFF66"/>
    <a:srgbClr val="EBFEB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9632" autoAdjust="0"/>
    <p:restoredTop sz="77576" autoAdjust="0"/>
  </p:normalViewPr>
  <p:slideViewPr>
    <p:cSldViewPr snapToGrid="0" snapToObjects="1">
      <p:cViewPr varScale="1">
        <p:scale>
          <a:sx n="74" d="100"/>
          <a:sy n="74" d="100"/>
        </p:scale>
        <p:origin x="1656" y="72"/>
      </p:cViewPr>
      <p:guideLst>
        <p:guide orient="horz"/>
        <p:guide/>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commentAuthors" Target="commentAuthor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diagrams/_rels/data11.xml.rels><?xml version="1.0" encoding="UTF-8" standalone="yes"?>
<Relationships xmlns="http://schemas.openxmlformats.org/package/2006/relationships"><Relationship Id="rId1" Type="http://schemas.openxmlformats.org/officeDocument/2006/relationships/image" Target="../media/image5.png"/></Relationships>
</file>

<file path=ppt/diagrams/_rels/data13.xml.rels><?xml version="1.0" encoding="UTF-8" standalone="yes"?>
<Relationships xmlns="http://schemas.openxmlformats.org/package/2006/relationships"><Relationship Id="rId1" Type="http://schemas.openxmlformats.org/officeDocument/2006/relationships/image" Target="../media/image5.png"/></Relationships>
</file>

<file path=ppt/diagrams/_rels/data14.xml.rels><?xml version="1.0" encoding="UTF-8" standalone="yes"?>
<Relationships xmlns="http://schemas.openxmlformats.org/package/2006/relationships"><Relationship Id="rId1" Type="http://schemas.openxmlformats.org/officeDocument/2006/relationships/image" Target="../media/image5.png"/></Relationships>
</file>

<file path=ppt/diagrams/_rels/data16.xml.rels><?xml version="1.0" encoding="UTF-8" standalone="yes"?>
<Relationships xmlns="http://schemas.openxmlformats.org/package/2006/relationships"><Relationship Id="rId1" Type="http://schemas.openxmlformats.org/officeDocument/2006/relationships/image" Target="../media/image5.png"/></Relationships>
</file>

<file path=ppt/diagrams/_rels/data17.xml.rels><?xml version="1.0" encoding="UTF-8" standalone="yes"?>
<Relationships xmlns="http://schemas.openxmlformats.org/package/2006/relationships"><Relationship Id="rId1" Type="http://schemas.openxmlformats.org/officeDocument/2006/relationships/image" Target="../media/image5.png"/></Relationships>
</file>

<file path=ppt/diagrams/_rels/data19.xml.rels><?xml version="1.0" encoding="UTF-8" standalone="yes"?>
<Relationships xmlns="http://schemas.openxmlformats.org/package/2006/relationships"><Relationship Id="rId1" Type="http://schemas.openxmlformats.org/officeDocument/2006/relationships/image" Target="../media/image5.png"/></Relationships>
</file>

<file path=ppt/diagrams/_rels/data20.xml.rels><?xml version="1.0" encoding="UTF-8" standalone="yes"?>
<Relationships xmlns="http://schemas.openxmlformats.org/package/2006/relationships"><Relationship Id="rId1" Type="http://schemas.openxmlformats.org/officeDocument/2006/relationships/image" Target="../media/image5.png"/></Relationships>
</file>

<file path=ppt/diagrams/_rels/data22.xml.rels><?xml version="1.0" encoding="UTF-8" standalone="yes"?>
<Relationships xmlns="http://schemas.openxmlformats.org/package/2006/relationships"><Relationship Id="rId1" Type="http://schemas.openxmlformats.org/officeDocument/2006/relationships/image" Target="../media/image5.png"/></Relationships>
</file>

<file path=ppt/diagrams/_rels/data23.xml.rels><?xml version="1.0" encoding="UTF-8" standalone="yes"?>
<Relationships xmlns="http://schemas.openxmlformats.org/package/2006/relationships"><Relationship Id="rId1" Type="http://schemas.openxmlformats.org/officeDocument/2006/relationships/image" Target="../media/image5.png"/></Relationships>
</file>

<file path=ppt/diagrams/_rels/data25.xml.rels><?xml version="1.0" encoding="UTF-8" standalone="yes"?>
<Relationships xmlns="http://schemas.openxmlformats.org/package/2006/relationships"><Relationship Id="rId1" Type="http://schemas.openxmlformats.org/officeDocument/2006/relationships/image" Target="../media/image5.png"/></Relationships>
</file>

<file path=ppt/diagrams/_rels/data26.xml.rels><?xml version="1.0" encoding="UTF-8" standalone="yes"?>
<Relationships xmlns="http://schemas.openxmlformats.org/package/2006/relationships"><Relationship Id="rId1" Type="http://schemas.openxmlformats.org/officeDocument/2006/relationships/image" Target="../media/image5.png"/></Relationships>
</file>

<file path=ppt/diagrams/_rels/data28.xml.rels><?xml version="1.0" encoding="UTF-8" standalone="yes"?>
<Relationships xmlns="http://schemas.openxmlformats.org/package/2006/relationships"><Relationship Id="rId1" Type="http://schemas.openxmlformats.org/officeDocument/2006/relationships/image" Target="../media/image5.png"/></Relationships>
</file>

<file path=ppt/diagrams/_rels/data30.xml.rels><?xml version="1.0" encoding="UTF-8" standalone="yes"?>
<Relationships xmlns="http://schemas.openxmlformats.org/package/2006/relationships"><Relationship Id="rId1" Type="http://schemas.openxmlformats.org/officeDocument/2006/relationships/image" Target="../media/image5.png"/></Relationships>
</file>

<file path=ppt/diagrams/_rels/data9.xml.rels><?xml version="1.0" encoding="UTF-8" standalone="yes"?>
<Relationships xmlns="http://schemas.openxmlformats.org/package/2006/relationships"><Relationship Id="rId1" Type="http://schemas.openxmlformats.org/officeDocument/2006/relationships/image" Target="../media/image5.png"/></Relationships>
</file>

<file path=ppt/diagrams/_rels/drawing11.xml.rels><?xml version="1.0" encoding="UTF-8" standalone="yes"?>
<Relationships xmlns="http://schemas.openxmlformats.org/package/2006/relationships"><Relationship Id="rId1" Type="http://schemas.openxmlformats.org/officeDocument/2006/relationships/image" Target="../media/image5.png"/></Relationships>
</file>

<file path=ppt/diagrams/_rels/drawing13.xml.rels><?xml version="1.0" encoding="UTF-8" standalone="yes"?>
<Relationships xmlns="http://schemas.openxmlformats.org/package/2006/relationships"><Relationship Id="rId1" Type="http://schemas.openxmlformats.org/officeDocument/2006/relationships/image" Target="../media/image5.png"/></Relationships>
</file>

<file path=ppt/diagrams/_rels/drawing14.xml.rels><?xml version="1.0" encoding="UTF-8" standalone="yes"?>
<Relationships xmlns="http://schemas.openxmlformats.org/package/2006/relationships"><Relationship Id="rId1" Type="http://schemas.openxmlformats.org/officeDocument/2006/relationships/image" Target="../media/image5.png"/></Relationships>
</file>

<file path=ppt/diagrams/_rels/drawing16.xml.rels><?xml version="1.0" encoding="UTF-8" standalone="yes"?>
<Relationships xmlns="http://schemas.openxmlformats.org/package/2006/relationships"><Relationship Id="rId1" Type="http://schemas.openxmlformats.org/officeDocument/2006/relationships/image" Target="../media/image5.png"/></Relationships>
</file>

<file path=ppt/diagrams/_rels/drawing17.xml.rels><?xml version="1.0" encoding="UTF-8" standalone="yes"?>
<Relationships xmlns="http://schemas.openxmlformats.org/package/2006/relationships"><Relationship Id="rId1" Type="http://schemas.openxmlformats.org/officeDocument/2006/relationships/image" Target="../media/image5.png"/></Relationships>
</file>

<file path=ppt/diagrams/_rels/drawing19.xml.rels><?xml version="1.0" encoding="UTF-8" standalone="yes"?>
<Relationships xmlns="http://schemas.openxmlformats.org/package/2006/relationships"><Relationship Id="rId1" Type="http://schemas.openxmlformats.org/officeDocument/2006/relationships/image" Target="../media/image5.png"/></Relationships>
</file>

<file path=ppt/diagrams/_rels/drawing20.xml.rels><?xml version="1.0" encoding="UTF-8" standalone="yes"?>
<Relationships xmlns="http://schemas.openxmlformats.org/package/2006/relationships"><Relationship Id="rId1" Type="http://schemas.openxmlformats.org/officeDocument/2006/relationships/image" Target="../media/image5.png"/></Relationships>
</file>

<file path=ppt/diagrams/_rels/drawing22.xml.rels><?xml version="1.0" encoding="UTF-8" standalone="yes"?>
<Relationships xmlns="http://schemas.openxmlformats.org/package/2006/relationships"><Relationship Id="rId1" Type="http://schemas.openxmlformats.org/officeDocument/2006/relationships/image" Target="../media/image5.png"/></Relationships>
</file>

<file path=ppt/diagrams/_rels/drawing23.xml.rels><?xml version="1.0" encoding="UTF-8" standalone="yes"?>
<Relationships xmlns="http://schemas.openxmlformats.org/package/2006/relationships"><Relationship Id="rId1" Type="http://schemas.openxmlformats.org/officeDocument/2006/relationships/image" Target="../media/image5.png"/></Relationships>
</file>

<file path=ppt/diagrams/_rels/drawing25.xml.rels><?xml version="1.0" encoding="UTF-8" standalone="yes"?>
<Relationships xmlns="http://schemas.openxmlformats.org/package/2006/relationships"><Relationship Id="rId1" Type="http://schemas.openxmlformats.org/officeDocument/2006/relationships/image" Target="../media/image5.png"/></Relationships>
</file>

<file path=ppt/diagrams/_rels/drawing26.xml.rels><?xml version="1.0" encoding="UTF-8" standalone="yes"?>
<Relationships xmlns="http://schemas.openxmlformats.org/package/2006/relationships"><Relationship Id="rId1" Type="http://schemas.openxmlformats.org/officeDocument/2006/relationships/image" Target="../media/image5.png"/></Relationships>
</file>

<file path=ppt/diagrams/_rels/drawing28.xml.rels><?xml version="1.0" encoding="UTF-8" standalone="yes"?>
<Relationships xmlns="http://schemas.openxmlformats.org/package/2006/relationships"><Relationship Id="rId1" Type="http://schemas.openxmlformats.org/officeDocument/2006/relationships/image" Target="../media/image5.png"/></Relationships>
</file>

<file path=ppt/diagrams/_rels/drawing30.xml.rels><?xml version="1.0" encoding="UTF-8" standalone="yes"?>
<Relationships xmlns="http://schemas.openxmlformats.org/package/2006/relationships"><Relationship Id="rId1" Type="http://schemas.openxmlformats.org/officeDocument/2006/relationships/image" Target="../media/image5.png"/></Relationships>
</file>

<file path=ppt/diagrams/_rels/drawing9.xml.rels><?xml version="1.0" encoding="UTF-8" standalone="yes"?>
<Relationships xmlns="http://schemas.openxmlformats.org/package/2006/relationships"><Relationship Id="rId1" Type="http://schemas.openxmlformats.org/officeDocument/2006/relationships/image" Target="../media/image5.png"/></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3.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4.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6.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7.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9.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0.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2.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3.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5.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6.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8.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9.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0.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B649523-476F-4C18-83F2-B2A25F18D450}" type="doc">
      <dgm:prSet loTypeId="urn:microsoft.com/office/officeart/2005/8/layout/vList6" loCatId="list" qsTypeId="urn:microsoft.com/office/officeart/2005/8/quickstyle/simple1" qsCatId="simple" csTypeId="urn:microsoft.com/office/officeart/2005/8/colors/accent1_2" csCatId="accent1" phldr="1"/>
      <dgm:spPr/>
      <dgm:t>
        <a:bodyPr/>
        <a:lstStyle/>
        <a:p>
          <a:endParaRPr lang="fr-FR"/>
        </a:p>
      </dgm:t>
    </dgm:pt>
    <dgm:pt modelId="{43093C6E-7E0E-44A1-AFBC-97971B48DEB8}">
      <dgm:prSet phldrT="[Texte]" custT="1"/>
      <dgm:spPr>
        <a:ln>
          <a:solidFill>
            <a:srgbClr val="2835FF"/>
          </a:solidFill>
        </a:ln>
      </dgm:spPr>
      <dgm:t>
        <a:bodyPr/>
        <a:lstStyle/>
        <a:p>
          <a:r>
            <a:rPr lang="fr-FR" sz="1100" dirty="0"/>
            <a:t>1 -Prendre la parole en public de façon claire et convaincante</a:t>
          </a:r>
        </a:p>
      </dgm:t>
    </dgm:pt>
    <dgm:pt modelId="{7FFD5BFA-7B4D-40DC-B81D-79297E67F98D}" type="parTrans" cxnId="{94D1CA2B-AC7B-4ABF-AE37-D12892FC027E}">
      <dgm:prSet/>
      <dgm:spPr/>
      <dgm:t>
        <a:bodyPr/>
        <a:lstStyle/>
        <a:p>
          <a:endParaRPr lang="fr-FR"/>
        </a:p>
      </dgm:t>
    </dgm:pt>
    <dgm:pt modelId="{4F10D101-6F2F-459C-BB53-75951F514623}" type="sibTrans" cxnId="{94D1CA2B-AC7B-4ABF-AE37-D12892FC027E}">
      <dgm:prSet/>
      <dgm:spPr/>
      <dgm:t>
        <a:bodyPr/>
        <a:lstStyle/>
        <a:p>
          <a:endParaRPr lang="fr-FR"/>
        </a:p>
      </dgm:t>
    </dgm:pt>
    <dgm:pt modelId="{0C68DFCD-8D5E-48AB-B53C-DCA9BBEAA872}">
      <dgm:prSet phldrT="[Texte]"/>
      <dgm:spPr/>
      <dgm:t>
        <a:bodyPr/>
        <a:lstStyle/>
        <a:p>
          <a:r>
            <a:rPr lang="fr-FR" dirty="0"/>
            <a:t>À partir d’une des deux questions proposées, expliquer ce qui a amené à la choisir</a:t>
          </a:r>
        </a:p>
      </dgm:t>
    </dgm:pt>
    <dgm:pt modelId="{81EFEE00-E09E-48CA-B608-76F0F3BAA656}" type="parTrans" cxnId="{8362F9BA-4B41-440A-BDEB-7FDF76D098B0}">
      <dgm:prSet/>
      <dgm:spPr/>
      <dgm:t>
        <a:bodyPr/>
        <a:lstStyle/>
        <a:p>
          <a:endParaRPr lang="fr-FR"/>
        </a:p>
      </dgm:t>
    </dgm:pt>
    <dgm:pt modelId="{EB430A8A-A35C-4A1C-B5DC-8891DBA60282}" type="sibTrans" cxnId="{8362F9BA-4B41-440A-BDEB-7FDF76D098B0}">
      <dgm:prSet/>
      <dgm:spPr/>
      <dgm:t>
        <a:bodyPr/>
        <a:lstStyle/>
        <a:p>
          <a:endParaRPr lang="fr-FR"/>
        </a:p>
      </dgm:t>
    </dgm:pt>
    <dgm:pt modelId="{7D3F9F84-3EFD-4E9D-9E2A-3D8533A36828}">
      <dgm:prSet phldrT="[Texte]" custT="1"/>
      <dgm:spPr>
        <a:ln>
          <a:solidFill>
            <a:srgbClr val="2835FF"/>
          </a:solidFill>
        </a:ln>
      </dgm:spPr>
      <dgm:t>
        <a:bodyPr/>
        <a:lstStyle/>
        <a:p>
          <a:r>
            <a:rPr lang="fr-FR" sz="1100" dirty="0"/>
            <a:t>2 - Mettre les savoirs acquis, particulièrement dans ses enseignements de spécialité, au service d'une argumentation</a:t>
          </a:r>
        </a:p>
      </dgm:t>
    </dgm:pt>
    <dgm:pt modelId="{DE38304D-90D7-497E-9A2F-0BD3A5150808}" type="parTrans" cxnId="{9016612B-9A4B-4225-9276-59AFA8326252}">
      <dgm:prSet/>
      <dgm:spPr/>
      <dgm:t>
        <a:bodyPr/>
        <a:lstStyle/>
        <a:p>
          <a:endParaRPr lang="fr-FR"/>
        </a:p>
      </dgm:t>
    </dgm:pt>
    <dgm:pt modelId="{47807F7E-2644-482D-BE72-0C19F83328AD}" type="sibTrans" cxnId="{9016612B-9A4B-4225-9276-59AFA8326252}">
      <dgm:prSet/>
      <dgm:spPr/>
      <dgm:t>
        <a:bodyPr/>
        <a:lstStyle/>
        <a:p>
          <a:endParaRPr lang="fr-FR"/>
        </a:p>
      </dgm:t>
    </dgm:pt>
    <dgm:pt modelId="{C1B6F239-FB86-4344-B418-C12485B2EEB7}">
      <dgm:prSet phldrT="[Texte]"/>
      <dgm:spPr/>
      <dgm:t>
        <a:bodyPr/>
        <a:lstStyle/>
        <a:p>
          <a:r>
            <a:rPr lang="fr-FR" dirty="0"/>
            <a:t>Dans l’échange avec le jury, préciser, approfondir sa pensée sur l’étude menée</a:t>
          </a:r>
        </a:p>
      </dgm:t>
    </dgm:pt>
    <dgm:pt modelId="{6A77C1E6-FFF1-4E58-9709-AA7D141B5F2D}" type="parTrans" cxnId="{E3F01EDC-A80B-4DBB-9473-9CB0B4A9074B}">
      <dgm:prSet/>
      <dgm:spPr/>
      <dgm:t>
        <a:bodyPr/>
        <a:lstStyle/>
        <a:p>
          <a:endParaRPr lang="fr-FR"/>
        </a:p>
      </dgm:t>
    </dgm:pt>
    <dgm:pt modelId="{FF16C090-52EE-422D-A308-BE3A88656DF7}" type="sibTrans" cxnId="{E3F01EDC-A80B-4DBB-9473-9CB0B4A9074B}">
      <dgm:prSet/>
      <dgm:spPr/>
      <dgm:t>
        <a:bodyPr/>
        <a:lstStyle/>
        <a:p>
          <a:endParaRPr lang="fr-FR"/>
        </a:p>
      </dgm:t>
    </dgm:pt>
    <dgm:pt modelId="{372C48E3-633F-4E90-BD9C-616A071C3471}">
      <dgm:prSet custT="1"/>
      <dgm:spPr>
        <a:ln>
          <a:solidFill>
            <a:srgbClr val="2835FF"/>
          </a:solidFill>
        </a:ln>
      </dgm:spPr>
      <dgm:t>
        <a:bodyPr/>
        <a:lstStyle/>
        <a:p>
          <a:r>
            <a:rPr lang="fr-FR" sz="1100" dirty="0"/>
            <a:t>3 - Montrer comment ces savoirs ont nourri le projet de poursuite d'études, voire son projet professionnel</a:t>
          </a:r>
        </a:p>
      </dgm:t>
    </dgm:pt>
    <dgm:pt modelId="{E0BD3F93-1630-46C5-A306-C226B37A354A}" type="parTrans" cxnId="{39D27475-1E46-4B2B-969F-1575EAE412C3}">
      <dgm:prSet/>
      <dgm:spPr/>
      <dgm:t>
        <a:bodyPr/>
        <a:lstStyle/>
        <a:p>
          <a:endParaRPr lang="fr-FR"/>
        </a:p>
      </dgm:t>
    </dgm:pt>
    <dgm:pt modelId="{4D3EF040-9E5A-4904-8C16-35181B9B5047}" type="sibTrans" cxnId="{39D27475-1E46-4B2B-969F-1575EAE412C3}">
      <dgm:prSet/>
      <dgm:spPr/>
      <dgm:t>
        <a:bodyPr/>
        <a:lstStyle/>
        <a:p>
          <a:endParaRPr lang="fr-FR"/>
        </a:p>
      </dgm:t>
    </dgm:pt>
    <dgm:pt modelId="{CB6EF972-E087-46F3-9F9E-7BFB8B255062}">
      <dgm:prSet phldrT="[Texte]"/>
      <dgm:spPr/>
      <dgm:t>
        <a:bodyPr/>
        <a:lstStyle/>
        <a:p>
          <a:r>
            <a:rPr lang="fr-FR" dirty="0"/>
            <a:t>Cela en mobilisant ses savoirs</a:t>
          </a:r>
        </a:p>
      </dgm:t>
    </dgm:pt>
    <dgm:pt modelId="{6E5AE7E5-9CA4-4627-91BC-A60D120F2AB7}" type="parTrans" cxnId="{3CD18BD3-A133-4F2D-91C1-5CB326B1A2FB}">
      <dgm:prSet/>
      <dgm:spPr/>
      <dgm:t>
        <a:bodyPr/>
        <a:lstStyle/>
        <a:p>
          <a:endParaRPr lang="fr-FR"/>
        </a:p>
      </dgm:t>
    </dgm:pt>
    <dgm:pt modelId="{21744CFD-7818-42DD-8163-2C62C3C0D0E6}" type="sibTrans" cxnId="{3CD18BD3-A133-4F2D-91C1-5CB326B1A2FB}">
      <dgm:prSet/>
      <dgm:spPr/>
      <dgm:t>
        <a:bodyPr/>
        <a:lstStyle/>
        <a:p>
          <a:endParaRPr lang="fr-FR"/>
        </a:p>
      </dgm:t>
    </dgm:pt>
    <dgm:pt modelId="{6566B4F7-3F00-4174-8573-7FF23DC7A25A}">
      <dgm:prSet/>
      <dgm:spPr/>
      <dgm:t>
        <a:bodyPr/>
        <a:lstStyle/>
        <a:p>
          <a:r>
            <a:rPr lang="fr-FR" dirty="0"/>
            <a:t>Préciser en quoi la question traitée, l’étude menée éclaire son projet post-baccalauréat </a:t>
          </a:r>
        </a:p>
      </dgm:t>
    </dgm:pt>
    <dgm:pt modelId="{AC3AF247-6F69-4EF2-9BF6-38E6337AE77C}" type="parTrans" cxnId="{1046D3F8-6DDA-4F69-BC77-A69AC0A4296B}">
      <dgm:prSet/>
      <dgm:spPr/>
      <dgm:t>
        <a:bodyPr/>
        <a:lstStyle/>
        <a:p>
          <a:endParaRPr lang="fr-FR"/>
        </a:p>
      </dgm:t>
    </dgm:pt>
    <dgm:pt modelId="{E59EB383-B301-4AA2-B6AD-CAD074180A98}" type="sibTrans" cxnId="{1046D3F8-6DDA-4F69-BC77-A69AC0A4296B}">
      <dgm:prSet/>
      <dgm:spPr/>
      <dgm:t>
        <a:bodyPr/>
        <a:lstStyle/>
        <a:p>
          <a:endParaRPr lang="fr-FR"/>
        </a:p>
      </dgm:t>
    </dgm:pt>
    <dgm:pt modelId="{3B99B24C-B79D-4D58-B761-9D288D2A3CA2}">
      <dgm:prSet/>
      <dgm:spPr/>
      <dgm:t>
        <a:bodyPr/>
        <a:lstStyle/>
        <a:p>
          <a:r>
            <a:rPr lang="fr-FR" dirty="0"/>
            <a:t>Exprimer une réflexion personnelle</a:t>
          </a:r>
        </a:p>
      </dgm:t>
    </dgm:pt>
    <dgm:pt modelId="{122D0681-4270-4587-852D-D094AE6F300D}" type="parTrans" cxnId="{07F24F14-DA6E-4172-A991-1FE539CC8CB4}">
      <dgm:prSet/>
      <dgm:spPr/>
      <dgm:t>
        <a:bodyPr/>
        <a:lstStyle/>
        <a:p>
          <a:endParaRPr lang="fr-FR"/>
        </a:p>
      </dgm:t>
    </dgm:pt>
    <dgm:pt modelId="{D8600893-BC74-43B1-82CD-CE4F114DA9D8}" type="sibTrans" cxnId="{07F24F14-DA6E-4172-A991-1FE539CC8CB4}">
      <dgm:prSet/>
      <dgm:spPr/>
      <dgm:t>
        <a:bodyPr/>
        <a:lstStyle/>
        <a:p>
          <a:endParaRPr lang="fr-FR"/>
        </a:p>
      </dgm:t>
    </dgm:pt>
    <dgm:pt modelId="{1E2060F5-5B2C-4F72-9B7F-62D01AC97086}">
      <dgm:prSet/>
      <dgm:spPr/>
      <dgm:t>
        <a:bodyPr/>
        <a:lstStyle/>
        <a:p>
          <a:r>
            <a:rPr lang="fr-FR" dirty="0"/>
            <a:t>Témoigner de sa curiosité intellectuelle</a:t>
          </a:r>
        </a:p>
      </dgm:t>
    </dgm:pt>
    <dgm:pt modelId="{26622FBC-A0BD-404C-A050-3408AE9F38A0}" type="parTrans" cxnId="{017D28A1-BF9F-40F4-8BA2-6E40D817F880}">
      <dgm:prSet/>
      <dgm:spPr/>
      <dgm:t>
        <a:bodyPr/>
        <a:lstStyle/>
        <a:p>
          <a:endParaRPr lang="fr-FR"/>
        </a:p>
      </dgm:t>
    </dgm:pt>
    <dgm:pt modelId="{9B134D9E-5A33-4B23-92F4-0747305A0A7B}" type="sibTrans" cxnId="{017D28A1-BF9F-40F4-8BA2-6E40D817F880}">
      <dgm:prSet/>
      <dgm:spPr/>
      <dgm:t>
        <a:bodyPr/>
        <a:lstStyle/>
        <a:p>
          <a:endParaRPr lang="fr-FR"/>
        </a:p>
      </dgm:t>
    </dgm:pt>
    <dgm:pt modelId="{93F70F4D-6313-41A3-8EF0-ADD8B6A1C689}">
      <dgm:prSet/>
      <dgm:spPr/>
      <dgm:t>
        <a:bodyPr/>
        <a:lstStyle/>
        <a:p>
          <a:r>
            <a:rPr lang="fr-FR" dirty="0"/>
            <a:t>Exprimer ses motivations</a:t>
          </a:r>
        </a:p>
      </dgm:t>
    </dgm:pt>
    <dgm:pt modelId="{CDBAF788-2C4B-455E-8D98-AEE83B0697F0}" type="parTrans" cxnId="{9CFB71CD-5586-44BB-B414-85755D5C575C}">
      <dgm:prSet/>
      <dgm:spPr/>
      <dgm:t>
        <a:bodyPr/>
        <a:lstStyle/>
        <a:p>
          <a:endParaRPr lang="fr-FR"/>
        </a:p>
      </dgm:t>
    </dgm:pt>
    <dgm:pt modelId="{D7314CEE-8B5B-4BD5-A7E7-D8CA78175AFA}" type="sibTrans" cxnId="{9CFB71CD-5586-44BB-B414-85755D5C575C}">
      <dgm:prSet/>
      <dgm:spPr/>
      <dgm:t>
        <a:bodyPr/>
        <a:lstStyle/>
        <a:p>
          <a:endParaRPr lang="fr-FR"/>
        </a:p>
      </dgm:t>
    </dgm:pt>
    <dgm:pt modelId="{5CD9AD6C-9FAC-4F87-A43B-E5FA260CDDA8}">
      <dgm:prSet/>
      <dgm:spPr/>
      <dgm:t>
        <a:bodyPr/>
        <a:lstStyle/>
        <a:p>
          <a:r>
            <a:rPr lang="fr-FR"/>
            <a:t>Présenter comment la question a émergé et les différentes dimensions, les enjeux de l’étude qu’il a menée pour en chercher la réponse</a:t>
          </a:r>
          <a:endParaRPr lang="fr-FR" dirty="0"/>
        </a:p>
      </dgm:t>
    </dgm:pt>
    <dgm:pt modelId="{80A906F7-156A-4280-97ED-DE43F75A05ED}" type="parTrans" cxnId="{29A638C6-CBCC-42CA-9061-A8D7B445AE0F}">
      <dgm:prSet/>
      <dgm:spPr/>
      <dgm:t>
        <a:bodyPr/>
        <a:lstStyle/>
        <a:p>
          <a:endParaRPr lang="fr-FR"/>
        </a:p>
      </dgm:t>
    </dgm:pt>
    <dgm:pt modelId="{3AA444D4-4E4C-4DF1-BBFE-11028BB1B3F8}" type="sibTrans" cxnId="{29A638C6-CBCC-42CA-9061-A8D7B445AE0F}">
      <dgm:prSet/>
      <dgm:spPr/>
      <dgm:t>
        <a:bodyPr/>
        <a:lstStyle/>
        <a:p>
          <a:endParaRPr lang="fr-FR"/>
        </a:p>
      </dgm:t>
    </dgm:pt>
    <dgm:pt modelId="{31574EB9-291A-4B8C-B64E-62EBCB09348F}">
      <dgm:prSet/>
      <dgm:spPr/>
      <dgm:t>
        <a:bodyPr/>
        <a:lstStyle/>
        <a:p>
          <a:r>
            <a:rPr lang="fr-FR" dirty="0"/>
            <a:t>Présenter la réponse élaborée en réponse à cette question</a:t>
          </a:r>
        </a:p>
      </dgm:t>
    </dgm:pt>
    <dgm:pt modelId="{0A67EB81-6015-4BB5-9844-DE69E2F1823F}" type="parTrans" cxnId="{6AC7BFD3-A582-460C-9A0F-DCF7406912A4}">
      <dgm:prSet/>
      <dgm:spPr/>
      <dgm:t>
        <a:bodyPr/>
        <a:lstStyle/>
        <a:p>
          <a:endParaRPr lang="fr-FR"/>
        </a:p>
      </dgm:t>
    </dgm:pt>
    <dgm:pt modelId="{74EF5506-E5CF-43C5-880D-1EC309E8151C}" type="sibTrans" cxnId="{6AC7BFD3-A582-460C-9A0F-DCF7406912A4}">
      <dgm:prSet/>
      <dgm:spPr/>
      <dgm:t>
        <a:bodyPr/>
        <a:lstStyle/>
        <a:p>
          <a:endParaRPr lang="fr-FR"/>
        </a:p>
      </dgm:t>
    </dgm:pt>
    <dgm:pt modelId="{0E22C060-7670-4DBE-ACF7-4F4105BD49A6}" type="pres">
      <dgm:prSet presAssocID="{8B649523-476F-4C18-83F2-B2A25F18D450}" presName="Name0" presStyleCnt="0">
        <dgm:presLayoutVars>
          <dgm:dir/>
          <dgm:animLvl val="lvl"/>
          <dgm:resizeHandles/>
        </dgm:presLayoutVars>
      </dgm:prSet>
      <dgm:spPr/>
    </dgm:pt>
    <dgm:pt modelId="{A5C51229-6F56-46FB-9DF3-FA98CFD08E1A}" type="pres">
      <dgm:prSet presAssocID="{43093C6E-7E0E-44A1-AFBC-97971B48DEB8}" presName="linNode" presStyleCnt="0"/>
      <dgm:spPr/>
    </dgm:pt>
    <dgm:pt modelId="{9C8DA0B2-A16A-4EC8-A862-8203FA0D6644}" type="pres">
      <dgm:prSet presAssocID="{43093C6E-7E0E-44A1-AFBC-97971B48DEB8}" presName="parentShp" presStyleLbl="node1" presStyleIdx="0" presStyleCnt="3" custScaleX="115920">
        <dgm:presLayoutVars>
          <dgm:bulletEnabled val="1"/>
        </dgm:presLayoutVars>
      </dgm:prSet>
      <dgm:spPr/>
    </dgm:pt>
    <dgm:pt modelId="{695D315B-9081-4CBC-818A-E2FDC11BE6DC}" type="pres">
      <dgm:prSet presAssocID="{43093C6E-7E0E-44A1-AFBC-97971B48DEB8}" presName="childShp" presStyleLbl="bgAccFollowNode1" presStyleIdx="0" presStyleCnt="3" custScaleX="139512">
        <dgm:presLayoutVars>
          <dgm:bulletEnabled val="1"/>
        </dgm:presLayoutVars>
      </dgm:prSet>
      <dgm:spPr>
        <a:prstGeom prst="flowChartAlternateProcess">
          <a:avLst/>
        </a:prstGeom>
      </dgm:spPr>
    </dgm:pt>
    <dgm:pt modelId="{82347CE0-65AE-4426-A5B8-A5A03077AA88}" type="pres">
      <dgm:prSet presAssocID="{4F10D101-6F2F-459C-BB53-75951F514623}" presName="spacing" presStyleCnt="0"/>
      <dgm:spPr/>
    </dgm:pt>
    <dgm:pt modelId="{973506B2-9538-46BB-A5E8-DDAFD5A01B2F}" type="pres">
      <dgm:prSet presAssocID="{7D3F9F84-3EFD-4E9D-9E2A-3D8533A36828}" presName="linNode" presStyleCnt="0"/>
      <dgm:spPr/>
    </dgm:pt>
    <dgm:pt modelId="{B7A2254F-76FF-460A-9F12-4B95D48842FE}" type="pres">
      <dgm:prSet presAssocID="{7D3F9F84-3EFD-4E9D-9E2A-3D8533A36828}" presName="parentShp" presStyleLbl="node1" presStyleIdx="1" presStyleCnt="3" custScaleX="115920">
        <dgm:presLayoutVars>
          <dgm:bulletEnabled val="1"/>
        </dgm:presLayoutVars>
      </dgm:prSet>
      <dgm:spPr/>
    </dgm:pt>
    <dgm:pt modelId="{A841F037-8DA4-4EFC-AB9B-C8F361770341}" type="pres">
      <dgm:prSet presAssocID="{7D3F9F84-3EFD-4E9D-9E2A-3D8533A36828}" presName="childShp" presStyleLbl="bgAccFollowNode1" presStyleIdx="1" presStyleCnt="3" custScaleX="139512" custLinFactNeighborX="3881">
        <dgm:presLayoutVars>
          <dgm:bulletEnabled val="1"/>
        </dgm:presLayoutVars>
      </dgm:prSet>
      <dgm:spPr>
        <a:prstGeom prst="roundRect">
          <a:avLst/>
        </a:prstGeom>
      </dgm:spPr>
    </dgm:pt>
    <dgm:pt modelId="{0A4528FC-E0A6-4451-982E-76CC83FC40B2}" type="pres">
      <dgm:prSet presAssocID="{47807F7E-2644-482D-BE72-0C19F83328AD}" presName="spacing" presStyleCnt="0"/>
      <dgm:spPr/>
    </dgm:pt>
    <dgm:pt modelId="{D5D17925-BFDF-497A-A633-C7F860407492}" type="pres">
      <dgm:prSet presAssocID="{372C48E3-633F-4E90-BD9C-616A071C3471}" presName="linNode" presStyleCnt="0"/>
      <dgm:spPr/>
    </dgm:pt>
    <dgm:pt modelId="{54A3AE10-6859-467C-9604-198CC667BDE1}" type="pres">
      <dgm:prSet presAssocID="{372C48E3-633F-4E90-BD9C-616A071C3471}" presName="parentShp" presStyleLbl="node1" presStyleIdx="2" presStyleCnt="3" custScaleX="115920">
        <dgm:presLayoutVars>
          <dgm:bulletEnabled val="1"/>
        </dgm:presLayoutVars>
      </dgm:prSet>
      <dgm:spPr/>
    </dgm:pt>
    <dgm:pt modelId="{31C77760-03AE-4FDA-B1A7-0E20EFF796EA}" type="pres">
      <dgm:prSet presAssocID="{372C48E3-633F-4E90-BD9C-616A071C3471}" presName="childShp" presStyleLbl="bgAccFollowNode1" presStyleIdx="2" presStyleCnt="3" custScaleX="139512">
        <dgm:presLayoutVars>
          <dgm:bulletEnabled val="1"/>
        </dgm:presLayoutVars>
      </dgm:prSet>
      <dgm:spPr>
        <a:prstGeom prst="flowChartAlternateProcess">
          <a:avLst/>
        </a:prstGeom>
      </dgm:spPr>
    </dgm:pt>
  </dgm:ptLst>
  <dgm:cxnLst>
    <dgm:cxn modelId="{07F24F14-DA6E-4172-A991-1FE539CC8CB4}" srcId="{372C48E3-633F-4E90-BD9C-616A071C3471}" destId="{3B99B24C-B79D-4D58-B761-9D288D2A3CA2}" srcOrd="1" destOrd="0" parTransId="{122D0681-4270-4587-852D-D094AE6F300D}" sibTransId="{D8600893-BC74-43B1-82CD-CE4F114DA9D8}"/>
    <dgm:cxn modelId="{E6BF9416-B092-487F-AC4C-A21969047F5C}" type="presOf" srcId="{8B649523-476F-4C18-83F2-B2A25F18D450}" destId="{0E22C060-7670-4DBE-ACF7-4F4105BD49A6}" srcOrd="0" destOrd="0" presId="urn:microsoft.com/office/officeart/2005/8/layout/vList6"/>
    <dgm:cxn modelId="{2D275A21-EA3B-4C06-9542-30B7545EDE1B}" type="presOf" srcId="{31574EB9-291A-4B8C-B64E-62EBCB09348F}" destId="{695D315B-9081-4CBC-818A-E2FDC11BE6DC}" srcOrd="0" destOrd="2" presId="urn:microsoft.com/office/officeart/2005/8/layout/vList6"/>
    <dgm:cxn modelId="{354FAB27-A449-4042-B5B2-8BC220D720BA}" type="presOf" srcId="{93F70F4D-6313-41A3-8EF0-ADD8B6A1C689}" destId="{31C77760-03AE-4FDA-B1A7-0E20EFF796EA}" srcOrd="0" destOrd="3" presId="urn:microsoft.com/office/officeart/2005/8/layout/vList6"/>
    <dgm:cxn modelId="{9016612B-9A4B-4225-9276-59AFA8326252}" srcId="{8B649523-476F-4C18-83F2-B2A25F18D450}" destId="{7D3F9F84-3EFD-4E9D-9E2A-3D8533A36828}" srcOrd="1" destOrd="0" parTransId="{DE38304D-90D7-497E-9A2F-0BD3A5150808}" sibTransId="{47807F7E-2644-482D-BE72-0C19F83328AD}"/>
    <dgm:cxn modelId="{94D1CA2B-AC7B-4ABF-AE37-D12892FC027E}" srcId="{8B649523-476F-4C18-83F2-B2A25F18D450}" destId="{43093C6E-7E0E-44A1-AFBC-97971B48DEB8}" srcOrd="0" destOrd="0" parTransId="{7FFD5BFA-7B4D-40DC-B81D-79297E67F98D}" sibTransId="{4F10D101-6F2F-459C-BB53-75951F514623}"/>
    <dgm:cxn modelId="{11452661-8BC1-407C-98DB-A5188BD0A175}" type="presOf" srcId="{43093C6E-7E0E-44A1-AFBC-97971B48DEB8}" destId="{9C8DA0B2-A16A-4EC8-A862-8203FA0D6644}" srcOrd="0" destOrd="0" presId="urn:microsoft.com/office/officeart/2005/8/layout/vList6"/>
    <dgm:cxn modelId="{0D6E9944-D5EB-4908-9895-6D5FB55A62D9}" type="presOf" srcId="{CB6EF972-E087-46F3-9F9E-7BFB8B255062}" destId="{A841F037-8DA4-4EFC-AB9B-C8F361770341}" srcOrd="0" destOrd="1" presId="urn:microsoft.com/office/officeart/2005/8/layout/vList6"/>
    <dgm:cxn modelId="{C9752770-2B72-4690-806B-E539E8D6FF41}" type="presOf" srcId="{5CD9AD6C-9FAC-4F87-A43B-E5FA260CDDA8}" destId="{695D315B-9081-4CBC-818A-E2FDC11BE6DC}" srcOrd="0" destOrd="1" presId="urn:microsoft.com/office/officeart/2005/8/layout/vList6"/>
    <dgm:cxn modelId="{39D27475-1E46-4B2B-969F-1575EAE412C3}" srcId="{8B649523-476F-4C18-83F2-B2A25F18D450}" destId="{372C48E3-633F-4E90-BD9C-616A071C3471}" srcOrd="2" destOrd="0" parTransId="{E0BD3F93-1630-46C5-A306-C226B37A354A}" sibTransId="{4D3EF040-9E5A-4904-8C16-35181B9B5047}"/>
    <dgm:cxn modelId="{84577B57-747D-47E7-96A6-8B233BC3A8C2}" type="presOf" srcId="{372C48E3-633F-4E90-BD9C-616A071C3471}" destId="{54A3AE10-6859-467C-9604-198CC667BDE1}" srcOrd="0" destOrd="0" presId="urn:microsoft.com/office/officeart/2005/8/layout/vList6"/>
    <dgm:cxn modelId="{24AF4E8C-C24D-40A6-B3A6-FAC491790D78}" type="presOf" srcId="{C1B6F239-FB86-4344-B418-C12485B2EEB7}" destId="{A841F037-8DA4-4EFC-AB9B-C8F361770341}" srcOrd="0" destOrd="0" presId="urn:microsoft.com/office/officeart/2005/8/layout/vList6"/>
    <dgm:cxn modelId="{017D28A1-BF9F-40F4-8BA2-6E40D817F880}" srcId="{372C48E3-633F-4E90-BD9C-616A071C3471}" destId="{1E2060F5-5B2C-4F72-9B7F-62D01AC97086}" srcOrd="2" destOrd="0" parTransId="{26622FBC-A0BD-404C-A050-3408AE9F38A0}" sibTransId="{9B134D9E-5A33-4B23-92F4-0747305A0A7B}"/>
    <dgm:cxn modelId="{2E90FAA4-CD12-47C0-9BDA-6A151B8C69A8}" type="presOf" srcId="{6566B4F7-3F00-4174-8573-7FF23DC7A25A}" destId="{31C77760-03AE-4FDA-B1A7-0E20EFF796EA}" srcOrd="0" destOrd="0" presId="urn:microsoft.com/office/officeart/2005/8/layout/vList6"/>
    <dgm:cxn modelId="{E8D66FAA-9952-4CF4-A9DE-37D66C008623}" type="presOf" srcId="{7D3F9F84-3EFD-4E9D-9E2A-3D8533A36828}" destId="{B7A2254F-76FF-460A-9F12-4B95D48842FE}" srcOrd="0" destOrd="0" presId="urn:microsoft.com/office/officeart/2005/8/layout/vList6"/>
    <dgm:cxn modelId="{999787AA-E7B3-49AD-B591-734A872BD45F}" type="presOf" srcId="{0C68DFCD-8D5E-48AB-B53C-DCA9BBEAA872}" destId="{695D315B-9081-4CBC-818A-E2FDC11BE6DC}" srcOrd="0" destOrd="0" presId="urn:microsoft.com/office/officeart/2005/8/layout/vList6"/>
    <dgm:cxn modelId="{8362F9BA-4B41-440A-BDEB-7FDF76D098B0}" srcId="{43093C6E-7E0E-44A1-AFBC-97971B48DEB8}" destId="{0C68DFCD-8D5E-48AB-B53C-DCA9BBEAA872}" srcOrd="0" destOrd="0" parTransId="{81EFEE00-E09E-48CA-B608-76F0F3BAA656}" sibTransId="{EB430A8A-A35C-4A1C-B5DC-8891DBA60282}"/>
    <dgm:cxn modelId="{29A638C6-CBCC-42CA-9061-A8D7B445AE0F}" srcId="{43093C6E-7E0E-44A1-AFBC-97971B48DEB8}" destId="{5CD9AD6C-9FAC-4F87-A43B-E5FA260CDDA8}" srcOrd="1" destOrd="0" parTransId="{80A906F7-156A-4280-97ED-DE43F75A05ED}" sibTransId="{3AA444D4-4E4C-4DF1-BBFE-11028BB1B3F8}"/>
    <dgm:cxn modelId="{9CFB71CD-5586-44BB-B414-85755D5C575C}" srcId="{372C48E3-633F-4E90-BD9C-616A071C3471}" destId="{93F70F4D-6313-41A3-8EF0-ADD8B6A1C689}" srcOrd="3" destOrd="0" parTransId="{CDBAF788-2C4B-455E-8D98-AEE83B0697F0}" sibTransId="{D7314CEE-8B5B-4BD5-A7E7-D8CA78175AFA}"/>
    <dgm:cxn modelId="{5C9FFDCD-00BF-4419-9020-90CD8ED6A4BC}" type="presOf" srcId="{1E2060F5-5B2C-4F72-9B7F-62D01AC97086}" destId="{31C77760-03AE-4FDA-B1A7-0E20EFF796EA}" srcOrd="0" destOrd="2" presId="urn:microsoft.com/office/officeart/2005/8/layout/vList6"/>
    <dgm:cxn modelId="{F47890D2-DA81-4824-85FC-48E21E2D1B10}" type="presOf" srcId="{3B99B24C-B79D-4D58-B761-9D288D2A3CA2}" destId="{31C77760-03AE-4FDA-B1A7-0E20EFF796EA}" srcOrd="0" destOrd="1" presId="urn:microsoft.com/office/officeart/2005/8/layout/vList6"/>
    <dgm:cxn modelId="{3CD18BD3-A133-4F2D-91C1-5CB326B1A2FB}" srcId="{7D3F9F84-3EFD-4E9D-9E2A-3D8533A36828}" destId="{CB6EF972-E087-46F3-9F9E-7BFB8B255062}" srcOrd="1" destOrd="0" parTransId="{6E5AE7E5-9CA4-4627-91BC-A60D120F2AB7}" sibTransId="{21744CFD-7818-42DD-8163-2C62C3C0D0E6}"/>
    <dgm:cxn modelId="{6AC7BFD3-A582-460C-9A0F-DCF7406912A4}" srcId="{43093C6E-7E0E-44A1-AFBC-97971B48DEB8}" destId="{31574EB9-291A-4B8C-B64E-62EBCB09348F}" srcOrd="2" destOrd="0" parTransId="{0A67EB81-6015-4BB5-9844-DE69E2F1823F}" sibTransId="{74EF5506-E5CF-43C5-880D-1EC309E8151C}"/>
    <dgm:cxn modelId="{E3F01EDC-A80B-4DBB-9473-9CB0B4A9074B}" srcId="{7D3F9F84-3EFD-4E9D-9E2A-3D8533A36828}" destId="{C1B6F239-FB86-4344-B418-C12485B2EEB7}" srcOrd="0" destOrd="0" parTransId="{6A77C1E6-FFF1-4E58-9709-AA7D141B5F2D}" sibTransId="{FF16C090-52EE-422D-A308-BE3A88656DF7}"/>
    <dgm:cxn modelId="{1046D3F8-6DDA-4F69-BC77-A69AC0A4296B}" srcId="{372C48E3-633F-4E90-BD9C-616A071C3471}" destId="{6566B4F7-3F00-4174-8573-7FF23DC7A25A}" srcOrd="0" destOrd="0" parTransId="{AC3AF247-6F69-4EF2-9BF6-38E6337AE77C}" sibTransId="{E59EB383-B301-4AA2-B6AD-CAD074180A98}"/>
    <dgm:cxn modelId="{818BBC64-FABE-46D7-82D0-3B02F23BA35D}" type="presParOf" srcId="{0E22C060-7670-4DBE-ACF7-4F4105BD49A6}" destId="{A5C51229-6F56-46FB-9DF3-FA98CFD08E1A}" srcOrd="0" destOrd="0" presId="urn:microsoft.com/office/officeart/2005/8/layout/vList6"/>
    <dgm:cxn modelId="{9B45D3FF-C14E-4AAA-8C01-548CF1B2729C}" type="presParOf" srcId="{A5C51229-6F56-46FB-9DF3-FA98CFD08E1A}" destId="{9C8DA0B2-A16A-4EC8-A862-8203FA0D6644}" srcOrd="0" destOrd="0" presId="urn:microsoft.com/office/officeart/2005/8/layout/vList6"/>
    <dgm:cxn modelId="{C533A5CE-BBCC-4FE9-9C57-B1E735A51E91}" type="presParOf" srcId="{A5C51229-6F56-46FB-9DF3-FA98CFD08E1A}" destId="{695D315B-9081-4CBC-818A-E2FDC11BE6DC}" srcOrd="1" destOrd="0" presId="urn:microsoft.com/office/officeart/2005/8/layout/vList6"/>
    <dgm:cxn modelId="{46CB5FDE-447B-4035-83FC-0FFE2F162375}" type="presParOf" srcId="{0E22C060-7670-4DBE-ACF7-4F4105BD49A6}" destId="{82347CE0-65AE-4426-A5B8-A5A03077AA88}" srcOrd="1" destOrd="0" presId="urn:microsoft.com/office/officeart/2005/8/layout/vList6"/>
    <dgm:cxn modelId="{E148E537-2140-44DD-A37F-002AC25F3291}" type="presParOf" srcId="{0E22C060-7670-4DBE-ACF7-4F4105BD49A6}" destId="{973506B2-9538-46BB-A5E8-DDAFD5A01B2F}" srcOrd="2" destOrd="0" presId="urn:microsoft.com/office/officeart/2005/8/layout/vList6"/>
    <dgm:cxn modelId="{C2D920CA-EED5-4216-B475-34FA3B6EF5BF}" type="presParOf" srcId="{973506B2-9538-46BB-A5E8-DDAFD5A01B2F}" destId="{B7A2254F-76FF-460A-9F12-4B95D48842FE}" srcOrd="0" destOrd="0" presId="urn:microsoft.com/office/officeart/2005/8/layout/vList6"/>
    <dgm:cxn modelId="{51AE91E9-C05C-49F0-9F91-A3BC05A2016D}" type="presParOf" srcId="{973506B2-9538-46BB-A5E8-DDAFD5A01B2F}" destId="{A841F037-8DA4-4EFC-AB9B-C8F361770341}" srcOrd="1" destOrd="0" presId="urn:microsoft.com/office/officeart/2005/8/layout/vList6"/>
    <dgm:cxn modelId="{76E45920-6C5E-4AA3-919D-486E0B7A7439}" type="presParOf" srcId="{0E22C060-7670-4DBE-ACF7-4F4105BD49A6}" destId="{0A4528FC-E0A6-4451-982E-76CC83FC40B2}" srcOrd="3" destOrd="0" presId="urn:microsoft.com/office/officeart/2005/8/layout/vList6"/>
    <dgm:cxn modelId="{F54776C4-CFE6-4354-810E-2C9E51010685}" type="presParOf" srcId="{0E22C060-7670-4DBE-ACF7-4F4105BD49A6}" destId="{D5D17925-BFDF-497A-A633-C7F860407492}" srcOrd="4" destOrd="0" presId="urn:microsoft.com/office/officeart/2005/8/layout/vList6"/>
    <dgm:cxn modelId="{D452782D-282B-456D-8DCF-B5554202D5DB}" type="presParOf" srcId="{D5D17925-BFDF-497A-A633-C7F860407492}" destId="{54A3AE10-6859-467C-9604-198CC667BDE1}" srcOrd="0" destOrd="0" presId="urn:microsoft.com/office/officeart/2005/8/layout/vList6"/>
    <dgm:cxn modelId="{FE310B7C-F74F-4931-B481-AEDECB5218F4}" type="presParOf" srcId="{D5D17925-BFDF-497A-A633-C7F860407492}" destId="{31C77760-03AE-4FDA-B1A7-0E20EFF796EA}" srcOrd="1" destOrd="0" presId="urn:microsoft.com/office/officeart/2005/8/layout/vList6"/>
  </dgm:cxnLst>
  <dgm:bg/>
  <dgm:whole/>
  <dgm:extLst>
    <a:ext uri="http://schemas.microsoft.com/office/drawing/2008/diagram">
      <dsp:dataModelExt xmlns:dsp="http://schemas.microsoft.com/office/drawing/2008/diagram" relId="rId13"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F2A4FDCD-C517-4126-8395-B6736D96EC19}" type="doc">
      <dgm:prSet loTypeId="urn:microsoft.com/office/officeart/2005/8/layout/vList2" loCatId="list" qsTypeId="urn:microsoft.com/office/officeart/2005/8/quickstyle/simple3" qsCatId="simple" csTypeId="urn:microsoft.com/office/officeart/2005/8/colors/accent1_2" csCatId="accent1" phldr="1"/>
      <dgm:spPr/>
      <dgm:t>
        <a:bodyPr/>
        <a:lstStyle/>
        <a:p>
          <a:endParaRPr lang="fr-FR"/>
        </a:p>
      </dgm:t>
    </dgm:pt>
    <dgm:pt modelId="{FBF7987E-A659-4A82-8D4C-8A071022813D}">
      <dgm:prSet phldrT="[Texte]">
        <dgm:style>
          <a:lnRef idx="2">
            <a:schemeClr val="accent1"/>
          </a:lnRef>
          <a:fillRef idx="1">
            <a:schemeClr val="lt1"/>
          </a:fillRef>
          <a:effectRef idx="0">
            <a:schemeClr val="accent1"/>
          </a:effectRef>
          <a:fontRef idx="minor">
            <a:schemeClr val="dk1"/>
          </a:fontRef>
        </dgm:style>
      </dgm:prSet>
      <dgm:spPr/>
      <dgm:t>
        <a:bodyPr/>
        <a:lstStyle/>
        <a:p>
          <a:r>
            <a:rPr lang="fr-FR" dirty="0"/>
            <a:t>Se questionner</a:t>
          </a:r>
        </a:p>
      </dgm:t>
    </dgm:pt>
    <dgm:pt modelId="{390EA41C-A44C-4575-BB2B-6C2E418F9414}" type="parTrans" cxnId="{3E4C8A5A-AB0F-4540-B729-829B981C63EE}">
      <dgm:prSet/>
      <dgm:spPr/>
      <dgm:t>
        <a:bodyPr/>
        <a:lstStyle/>
        <a:p>
          <a:endParaRPr lang="fr-FR"/>
        </a:p>
      </dgm:t>
    </dgm:pt>
    <dgm:pt modelId="{5959BB93-C111-4B1E-A16C-CF89C19C24C6}" type="sibTrans" cxnId="{3E4C8A5A-AB0F-4540-B729-829B981C63EE}">
      <dgm:prSet/>
      <dgm:spPr/>
      <dgm:t>
        <a:bodyPr/>
        <a:lstStyle/>
        <a:p>
          <a:endParaRPr lang="fr-FR"/>
        </a:p>
      </dgm:t>
    </dgm:pt>
    <dgm:pt modelId="{4DBA5347-1A73-4C34-9AAE-4C6BF9D32DAE}">
      <dgm:prSet phldrT="[Texte]"/>
      <dgm:spPr/>
      <dgm:t>
        <a:bodyPr/>
        <a:lstStyle/>
        <a:p>
          <a:r>
            <a:rPr lang="fr-FR" dirty="0"/>
            <a:t>Permettre, valoriser le questionnement personnel</a:t>
          </a:r>
        </a:p>
      </dgm:t>
    </dgm:pt>
    <dgm:pt modelId="{06DC6A81-3598-41EA-8B78-917DFDC0462B}" type="parTrans" cxnId="{8C2E07BF-486F-43C8-9765-93DAFC8BF1D9}">
      <dgm:prSet/>
      <dgm:spPr/>
      <dgm:t>
        <a:bodyPr/>
        <a:lstStyle/>
        <a:p>
          <a:endParaRPr lang="fr-FR"/>
        </a:p>
      </dgm:t>
    </dgm:pt>
    <dgm:pt modelId="{B717C4B0-EAFB-4A29-B701-A0344312F4CF}" type="sibTrans" cxnId="{8C2E07BF-486F-43C8-9765-93DAFC8BF1D9}">
      <dgm:prSet/>
      <dgm:spPr/>
      <dgm:t>
        <a:bodyPr/>
        <a:lstStyle/>
        <a:p>
          <a:endParaRPr lang="fr-FR"/>
        </a:p>
      </dgm:t>
    </dgm:pt>
    <dgm:pt modelId="{8EF0218B-45AC-47BA-82F6-ED295A2AA483}">
      <dgm:prSet phldrT="[Texte]">
        <dgm:style>
          <a:lnRef idx="2">
            <a:schemeClr val="accent1"/>
          </a:lnRef>
          <a:fillRef idx="1">
            <a:schemeClr val="lt1"/>
          </a:fillRef>
          <a:effectRef idx="0">
            <a:schemeClr val="accent1"/>
          </a:effectRef>
          <a:fontRef idx="minor">
            <a:schemeClr val="dk1"/>
          </a:fontRef>
        </dgm:style>
      </dgm:prSet>
      <dgm:spPr/>
      <dgm:t>
        <a:bodyPr/>
        <a:lstStyle/>
        <a:p>
          <a:r>
            <a:rPr lang="fr-FR" dirty="0"/>
            <a:t>Avoir une expression orale de qualité </a:t>
          </a:r>
        </a:p>
      </dgm:t>
    </dgm:pt>
    <dgm:pt modelId="{72AFB609-0248-4DB4-8412-FBA71A5D3219}" type="parTrans" cxnId="{9D0EB239-C544-4FF6-8199-2572C2CCFBCC}">
      <dgm:prSet/>
      <dgm:spPr/>
      <dgm:t>
        <a:bodyPr/>
        <a:lstStyle/>
        <a:p>
          <a:endParaRPr lang="fr-FR"/>
        </a:p>
      </dgm:t>
    </dgm:pt>
    <dgm:pt modelId="{C11C519F-0E87-4215-AE33-0B9DF6CB2911}" type="sibTrans" cxnId="{9D0EB239-C544-4FF6-8199-2572C2CCFBCC}">
      <dgm:prSet/>
      <dgm:spPr/>
      <dgm:t>
        <a:bodyPr/>
        <a:lstStyle/>
        <a:p>
          <a:endParaRPr lang="fr-FR"/>
        </a:p>
      </dgm:t>
    </dgm:pt>
    <dgm:pt modelId="{C9C00057-8B49-4FC4-AF5B-AD17F9CCE836}">
      <dgm:prSet phldrT="[Texte]"/>
      <dgm:spPr/>
      <dgm:t>
        <a:bodyPr/>
        <a:lstStyle/>
        <a:p>
          <a:r>
            <a:rPr lang="fr-FR" dirty="0"/>
            <a:t>Inviter à la penser, construire le discours</a:t>
          </a:r>
        </a:p>
      </dgm:t>
    </dgm:pt>
    <dgm:pt modelId="{36A4B8A6-6E75-4F48-9ECC-39708414A7A5}" type="parTrans" cxnId="{B488FAB6-2198-4C81-A60B-DFA6648D20F3}">
      <dgm:prSet/>
      <dgm:spPr/>
      <dgm:t>
        <a:bodyPr/>
        <a:lstStyle/>
        <a:p>
          <a:endParaRPr lang="fr-FR"/>
        </a:p>
      </dgm:t>
    </dgm:pt>
    <dgm:pt modelId="{CC7918A1-47CD-4455-980D-58F9240E0A84}" type="sibTrans" cxnId="{B488FAB6-2198-4C81-A60B-DFA6648D20F3}">
      <dgm:prSet/>
      <dgm:spPr/>
      <dgm:t>
        <a:bodyPr/>
        <a:lstStyle/>
        <a:p>
          <a:endParaRPr lang="fr-FR"/>
        </a:p>
      </dgm:t>
    </dgm:pt>
    <dgm:pt modelId="{D1F31742-A412-41FE-8AFF-5ADA14699523}">
      <dgm:prSet phldrT="[Texte]">
        <dgm:style>
          <a:lnRef idx="2">
            <a:schemeClr val="accent1"/>
          </a:lnRef>
          <a:fillRef idx="1">
            <a:schemeClr val="lt1"/>
          </a:fillRef>
          <a:effectRef idx="0">
            <a:schemeClr val="accent1"/>
          </a:effectRef>
          <a:fontRef idx="minor">
            <a:schemeClr val="dk1"/>
          </a:fontRef>
        </dgm:style>
      </dgm:prSet>
      <dgm:spPr/>
      <dgm:t>
        <a:bodyPr/>
        <a:lstStyle/>
        <a:p>
          <a:r>
            <a:rPr lang="fr-FR" dirty="0"/>
            <a:t>Argumenter</a:t>
          </a:r>
        </a:p>
      </dgm:t>
    </dgm:pt>
    <dgm:pt modelId="{6ADAB89F-AA01-4A7D-998F-8563C6A1A40B}" type="parTrans" cxnId="{9020959C-DE3C-4A67-8090-3080B356DBFD}">
      <dgm:prSet/>
      <dgm:spPr/>
      <dgm:t>
        <a:bodyPr/>
        <a:lstStyle/>
        <a:p>
          <a:endParaRPr lang="fr-FR"/>
        </a:p>
      </dgm:t>
    </dgm:pt>
    <dgm:pt modelId="{42ED2B12-B60E-48D3-8C5D-296E1530DAC2}" type="sibTrans" cxnId="{9020959C-DE3C-4A67-8090-3080B356DBFD}">
      <dgm:prSet/>
      <dgm:spPr/>
      <dgm:t>
        <a:bodyPr/>
        <a:lstStyle/>
        <a:p>
          <a:endParaRPr lang="fr-FR"/>
        </a:p>
      </dgm:t>
    </dgm:pt>
    <dgm:pt modelId="{D33F947D-9C1B-4733-B852-62FAD8D12388}">
      <dgm:prSet phldrT="[Texte]">
        <dgm:style>
          <a:lnRef idx="2">
            <a:schemeClr val="accent1"/>
          </a:lnRef>
          <a:fillRef idx="1">
            <a:schemeClr val="lt1"/>
          </a:fillRef>
          <a:effectRef idx="0">
            <a:schemeClr val="accent1"/>
          </a:effectRef>
          <a:fontRef idx="minor">
            <a:schemeClr val="dk1"/>
          </a:fontRef>
        </dgm:style>
      </dgm:prSet>
      <dgm:spPr/>
      <dgm:t>
        <a:bodyPr/>
        <a:lstStyle/>
        <a:p>
          <a:r>
            <a:rPr lang="fr-FR" dirty="0"/>
            <a:t>Ecouter</a:t>
          </a:r>
        </a:p>
      </dgm:t>
    </dgm:pt>
    <dgm:pt modelId="{3C833100-474C-4772-B008-5AD3B396DFF6}" type="parTrans" cxnId="{04D88AB8-D5DF-4CED-AB16-45A185D21940}">
      <dgm:prSet/>
      <dgm:spPr/>
      <dgm:t>
        <a:bodyPr/>
        <a:lstStyle/>
        <a:p>
          <a:endParaRPr lang="fr-FR"/>
        </a:p>
      </dgm:t>
    </dgm:pt>
    <dgm:pt modelId="{D778ABF3-26CC-42E0-8AC4-72AB3624008B}" type="sibTrans" cxnId="{04D88AB8-D5DF-4CED-AB16-45A185D21940}">
      <dgm:prSet/>
      <dgm:spPr/>
      <dgm:t>
        <a:bodyPr/>
        <a:lstStyle/>
        <a:p>
          <a:endParaRPr lang="fr-FR"/>
        </a:p>
      </dgm:t>
    </dgm:pt>
    <dgm:pt modelId="{F18F5A64-7FCF-4D2D-826A-B979B935A80A}">
      <dgm:prSet phldrT="[Texte]"/>
      <dgm:spPr/>
      <dgm:t>
        <a:bodyPr/>
        <a:lstStyle/>
        <a:p>
          <a:r>
            <a:rPr lang="fr-FR" dirty="0"/>
            <a:t>Penser, travailler la logique</a:t>
          </a:r>
        </a:p>
      </dgm:t>
    </dgm:pt>
    <dgm:pt modelId="{73514DC1-90B3-4A61-A6C8-F54B573F6CB8}" type="parTrans" cxnId="{20C846F3-7EBA-4ED8-BDE4-50B89E186D5F}">
      <dgm:prSet/>
      <dgm:spPr/>
      <dgm:t>
        <a:bodyPr/>
        <a:lstStyle/>
        <a:p>
          <a:endParaRPr lang="fr-FR"/>
        </a:p>
      </dgm:t>
    </dgm:pt>
    <dgm:pt modelId="{67E6481F-0122-4AD9-9693-BCF91CF5BAF8}" type="sibTrans" cxnId="{20C846F3-7EBA-4ED8-BDE4-50B89E186D5F}">
      <dgm:prSet/>
      <dgm:spPr/>
      <dgm:t>
        <a:bodyPr/>
        <a:lstStyle/>
        <a:p>
          <a:endParaRPr lang="fr-FR"/>
        </a:p>
      </dgm:t>
    </dgm:pt>
    <dgm:pt modelId="{56E9A038-76DC-4F86-856B-14CA147954BA}">
      <dgm:prSet phldrT="[Texte]">
        <dgm:style>
          <a:lnRef idx="2">
            <a:schemeClr val="accent1"/>
          </a:lnRef>
          <a:fillRef idx="1">
            <a:schemeClr val="lt1"/>
          </a:fillRef>
          <a:effectRef idx="0">
            <a:schemeClr val="accent1"/>
          </a:effectRef>
          <a:fontRef idx="minor">
            <a:schemeClr val="dk1"/>
          </a:fontRef>
        </dgm:style>
      </dgm:prSet>
      <dgm:spPr/>
      <dgm:t>
        <a:bodyPr/>
        <a:lstStyle/>
        <a:p>
          <a:r>
            <a:rPr lang="fr-FR" dirty="0"/>
            <a:t>Mobiliser</a:t>
          </a:r>
        </a:p>
      </dgm:t>
    </dgm:pt>
    <dgm:pt modelId="{454FB4F5-0690-48E9-9379-088F04384735}" type="parTrans" cxnId="{8929A724-0EFF-4F0F-B1C9-B8E37BFC2BD0}">
      <dgm:prSet/>
      <dgm:spPr/>
      <dgm:t>
        <a:bodyPr/>
        <a:lstStyle/>
        <a:p>
          <a:endParaRPr lang="fr-FR"/>
        </a:p>
      </dgm:t>
    </dgm:pt>
    <dgm:pt modelId="{83F81EE7-171F-47F9-8C02-D8CE371186FE}" type="sibTrans" cxnId="{8929A724-0EFF-4F0F-B1C9-B8E37BFC2BD0}">
      <dgm:prSet/>
      <dgm:spPr/>
      <dgm:t>
        <a:bodyPr/>
        <a:lstStyle/>
        <a:p>
          <a:endParaRPr lang="fr-FR"/>
        </a:p>
      </dgm:t>
    </dgm:pt>
    <dgm:pt modelId="{80FFF82F-311E-41B2-8D36-EB610E34AD0F}">
      <dgm:prSet phldrT="[Texte]"/>
      <dgm:spPr/>
      <dgm:t>
        <a:bodyPr/>
        <a:lstStyle/>
        <a:p>
          <a:r>
            <a:rPr lang="fr-FR" dirty="0"/>
            <a:t>Temps, étapes de mobilisation des acquis</a:t>
          </a:r>
        </a:p>
      </dgm:t>
    </dgm:pt>
    <dgm:pt modelId="{B9F9DCA3-9482-4FD6-9E0B-E0A29D880308}" type="parTrans" cxnId="{243C4540-6001-44B3-8242-83B7793CBC29}">
      <dgm:prSet/>
      <dgm:spPr/>
      <dgm:t>
        <a:bodyPr/>
        <a:lstStyle/>
        <a:p>
          <a:endParaRPr lang="fr-FR"/>
        </a:p>
      </dgm:t>
    </dgm:pt>
    <dgm:pt modelId="{DA5EAE2A-7445-4B0A-8E1C-BDA6AE34CD46}" type="sibTrans" cxnId="{243C4540-6001-44B3-8242-83B7793CBC29}">
      <dgm:prSet/>
      <dgm:spPr/>
      <dgm:t>
        <a:bodyPr/>
        <a:lstStyle/>
        <a:p>
          <a:endParaRPr lang="fr-FR"/>
        </a:p>
      </dgm:t>
    </dgm:pt>
    <dgm:pt modelId="{3AF7E431-E884-4238-86DF-6FFAD8CEC07A}">
      <dgm:prSet phldrT="[Texte]"/>
      <dgm:spPr/>
      <dgm:t>
        <a:bodyPr/>
        <a:lstStyle/>
        <a:p>
          <a:r>
            <a:rPr lang="fr-FR" dirty="0"/>
            <a:t>Impulser l’ouverture culturelle</a:t>
          </a:r>
        </a:p>
      </dgm:t>
    </dgm:pt>
    <dgm:pt modelId="{B2D0273C-B294-462D-A4D0-60EA95498896}" type="parTrans" cxnId="{1BE57E18-951D-41B2-868D-CDDF4ADDE5B6}">
      <dgm:prSet/>
      <dgm:spPr/>
      <dgm:t>
        <a:bodyPr/>
        <a:lstStyle/>
        <a:p>
          <a:endParaRPr lang="fr-FR"/>
        </a:p>
      </dgm:t>
    </dgm:pt>
    <dgm:pt modelId="{AA0F5458-63ED-4229-A2FE-013D80B662F2}" type="sibTrans" cxnId="{1BE57E18-951D-41B2-868D-CDDF4ADDE5B6}">
      <dgm:prSet/>
      <dgm:spPr/>
      <dgm:t>
        <a:bodyPr/>
        <a:lstStyle/>
        <a:p>
          <a:endParaRPr lang="fr-FR"/>
        </a:p>
      </dgm:t>
    </dgm:pt>
    <dgm:pt modelId="{B52B9595-02C0-4607-BF1E-363972155B9B}">
      <dgm:prSet phldrT="[Texte]"/>
      <dgm:spPr/>
      <dgm:t>
        <a:bodyPr/>
        <a:lstStyle/>
        <a:p>
          <a:r>
            <a:rPr lang="fr-FR" dirty="0"/>
            <a:t>Développer les différentes dimensions de l’oralité en progression personnalisée</a:t>
          </a:r>
        </a:p>
      </dgm:t>
    </dgm:pt>
    <dgm:pt modelId="{4441A770-1F1E-468D-9F35-D3A378445829}" type="parTrans" cxnId="{702B8991-9808-49B9-90C2-2DCF8A153476}">
      <dgm:prSet/>
      <dgm:spPr/>
      <dgm:t>
        <a:bodyPr/>
        <a:lstStyle/>
        <a:p>
          <a:endParaRPr lang="fr-FR"/>
        </a:p>
      </dgm:t>
    </dgm:pt>
    <dgm:pt modelId="{5284A0C4-F160-41A4-BE37-ADEA9952607D}" type="sibTrans" cxnId="{702B8991-9808-49B9-90C2-2DCF8A153476}">
      <dgm:prSet/>
      <dgm:spPr/>
      <dgm:t>
        <a:bodyPr/>
        <a:lstStyle/>
        <a:p>
          <a:endParaRPr lang="fr-FR"/>
        </a:p>
      </dgm:t>
    </dgm:pt>
    <dgm:pt modelId="{D074F1A8-CC96-4F93-95F1-50823C5020A7}">
      <dgm:prSet phldrT="[Texte]"/>
      <dgm:spPr/>
      <dgm:t>
        <a:bodyPr/>
        <a:lstStyle/>
        <a:p>
          <a:r>
            <a:rPr lang="fr-FR" dirty="0"/>
            <a:t>Activités, temps marquant la place de l’écoute dans la construction des attendus</a:t>
          </a:r>
        </a:p>
      </dgm:t>
    </dgm:pt>
    <dgm:pt modelId="{D6143983-EA51-46FB-B7EC-72D34486059E}" type="parTrans" cxnId="{74EC7716-7691-4C3E-8EF5-551B565EDAC1}">
      <dgm:prSet/>
      <dgm:spPr/>
      <dgm:t>
        <a:bodyPr/>
        <a:lstStyle/>
        <a:p>
          <a:endParaRPr lang="fr-FR"/>
        </a:p>
      </dgm:t>
    </dgm:pt>
    <dgm:pt modelId="{578046BF-23EC-4964-AD4B-C23C3CB0D5CE}" type="sibTrans" cxnId="{74EC7716-7691-4C3E-8EF5-551B565EDAC1}">
      <dgm:prSet/>
      <dgm:spPr/>
      <dgm:t>
        <a:bodyPr/>
        <a:lstStyle/>
        <a:p>
          <a:endParaRPr lang="fr-FR"/>
        </a:p>
      </dgm:t>
    </dgm:pt>
    <dgm:pt modelId="{A5AF5D8F-01E4-4D15-9CCC-5606969B75A9}">
      <dgm:prSet phldrT="[Texte]"/>
      <dgm:spPr/>
      <dgm:t>
        <a:bodyPr/>
        <a:lstStyle/>
        <a:p>
          <a:r>
            <a:rPr lang="fr-FR" dirty="0"/>
            <a:t>Temps de confrontation de points de vue</a:t>
          </a:r>
        </a:p>
      </dgm:t>
    </dgm:pt>
    <dgm:pt modelId="{28CBFE48-9972-4457-A372-CAD40E42D826}" type="parTrans" cxnId="{92DF1668-1099-4FF3-AB90-FABB82DC5640}">
      <dgm:prSet/>
      <dgm:spPr/>
      <dgm:t>
        <a:bodyPr/>
        <a:lstStyle/>
        <a:p>
          <a:endParaRPr lang="fr-FR"/>
        </a:p>
      </dgm:t>
    </dgm:pt>
    <dgm:pt modelId="{D634322B-5506-4470-B500-2308D10D2068}" type="sibTrans" cxnId="{92DF1668-1099-4FF3-AB90-FABB82DC5640}">
      <dgm:prSet/>
      <dgm:spPr/>
      <dgm:t>
        <a:bodyPr/>
        <a:lstStyle/>
        <a:p>
          <a:endParaRPr lang="fr-FR"/>
        </a:p>
      </dgm:t>
    </dgm:pt>
    <dgm:pt modelId="{6B7F59BD-B7FC-4CF3-B328-421393D01FAC}">
      <dgm:prSet phldrT="[Texte]"/>
      <dgm:spPr/>
      <dgm:t>
        <a:bodyPr/>
        <a:lstStyle/>
        <a:p>
          <a:r>
            <a:rPr lang="fr-FR" dirty="0"/>
            <a:t>Rendre visible la place des connaissances dans la construction la pensée</a:t>
          </a:r>
        </a:p>
      </dgm:t>
    </dgm:pt>
    <dgm:pt modelId="{9B91F84C-5B81-45D6-B3F1-EC1EEEFAE69C}" type="parTrans" cxnId="{53E22419-D014-45D3-A41D-AA103062FD84}">
      <dgm:prSet/>
      <dgm:spPr/>
      <dgm:t>
        <a:bodyPr/>
        <a:lstStyle/>
        <a:p>
          <a:endParaRPr lang="fr-FR"/>
        </a:p>
      </dgm:t>
    </dgm:pt>
    <dgm:pt modelId="{23BBC310-8C06-4475-A84A-553C30355CEA}" type="sibTrans" cxnId="{53E22419-D014-45D3-A41D-AA103062FD84}">
      <dgm:prSet/>
      <dgm:spPr/>
      <dgm:t>
        <a:bodyPr/>
        <a:lstStyle/>
        <a:p>
          <a:endParaRPr lang="fr-FR"/>
        </a:p>
      </dgm:t>
    </dgm:pt>
    <dgm:pt modelId="{6285297D-BA2D-4C83-93BF-0555E10F718C}">
      <dgm:prSet phldrT="[Texte]">
        <dgm:style>
          <a:lnRef idx="2">
            <a:schemeClr val="accent1"/>
          </a:lnRef>
          <a:fillRef idx="1">
            <a:schemeClr val="lt1"/>
          </a:fillRef>
          <a:effectRef idx="0">
            <a:schemeClr val="accent1"/>
          </a:effectRef>
          <a:fontRef idx="minor">
            <a:schemeClr val="dk1"/>
          </a:fontRef>
        </dgm:style>
      </dgm:prSet>
      <dgm:spPr/>
      <dgm:t>
        <a:bodyPr/>
        <a:lstStyle/>
        <a:p>
          <a:r>
            <a:rPr lang="fr-FR" dirty="0"/>
            <a:t>Penser son projet post-baccalauréat</a:t>
          </a:r>
        </a:p>
      </dgm:t>
    </dgm:pt>
    <dgm:pt modelId="{DA0A38E8-D49C-4663-8236-ED7AF0DC0F88}" type="parTrans" cxnId="{990F4B65-BE1A-49D9-800F-E20525EB9836}">
      <dgm:prSet/>
      <dgm:spPr/>
      <dgm:t>
        <a:bodyPr/>
        <a:lstStyle/>
        <a:p>
          <a:endParaRPr lang="fr-FR"/>
        </a:p>
      </dgm:t>
    </dgm:pt>
    <dgm:pt modelId="{F4AAAE2C-0CA2-458E-99F7-916906DBEED3}" type="sibTrans" cxnId="{990F4B65-BE1A-49D9-800F-E20525EB9836}">
      <dgm:prSet/>
      <dgm:spPr/>
      <dgm:t>
        <a:bodyPr/>
        <a:lstStyle/>
        <a:p>
          <a:endParaRPr lang="fr-FR"/>
        </a:p>
      </dgm:t>
    </dgm:pt>
    <dgm:pt modelId="{A2ABC35D-5CAC-4643-8F2E-98F7B389894A}">
      <dgm:prSet phldrT="[Texte]"/>
      <dgm:spPr/>
      <dgm:t>
        <a:bodyPr/>
        <a:lstStyle/>
        <a:p>
          <a:r>
            <a:rPr lang="fr-FR" dirty="0"/>
            <a:t>Obliger à l’ouverture</a:t>
          </a:r>
        </a:p>
      </dgm:t>
    </dgm:pt>
    <dgm:pt modelId="{D2B5782B-EC19-4CFD-9F88-A449DFEC8850}" type="parTrans" cxnId="{6A03D874-8004-435C-83A2-4811C7FAE803}">
      <dgm:prSet/>
      <dgm:spPr/>
      <dgm:t>
        <a:bodyPr/>
        <a:lstStyle/>
        <a:p>
          <a:endParaRPr lang="fr-FR"/>
        </a:p>
      </dgm:t>
    </dgm:pt>
    <dgm:pt modelId="{6DD650A2-7773-4DDE-AC69-22122D56FFA6}" type="sibTrans" cxnId="{6A03D874-8004-435C-83A2-4811C7FAE803}">
      <dgm:prSet/>
      <dgm:spPr/>
      <dgm:t>
        <a:bodyPr/>
        <a:lstStyle/>
        <a:p>
          <a:endParaRPr lang="fr-FR"/>
        </a:p>
      </dgm:t>
    </dgm:pt>
    <dgm:pt modelId="{9412DDE2-4FA7-446A-A078-E86AE226ECEE}">
      <dgm:prSet phldrT="[Texte]"/>
      <dgm:spPr/>
      <dgm:t>
        <a:bodyPr/>
        <a:lstStyle/>
        <a:p>
          <a:r>
            <a:rPr lang="fr-FR" dirty="0"/>
            <a:t>Inviter à la confrontation au réel</a:t>
          </a:r>
        </a:p>
      </dgm:t>
    </dgm:pt>
    <dgm:pt modelId="{E3A85C34-3AE4-49B1-918B-AE7C24AFB4C2}" type="parTrans" cxnId="{FA7C2D2C-B514-42D8-B875-D87129875B5A}">
      <dgm:prSet/>
      <dgm:spPr/>
      <dgm:t>
        <a:bodyPr/>
        <a:lstStyle/>
        <a:p>
          <a:endParaRPr lang="fr-FR"/>
        </a:p>
      </dgm:t>
    </dgm:pt>
    <dgm:pt modelId="{B0C189FA-D44D-440A-8AA2-FEEA1A97A8DA}" type="sibTrans" cxnId="{FA7C2D2C-B514-42D8-B875-D87129875B5A}">
      <dgm:prSet/>
      <dgm:spPr/>
      <dgm:t>
        <a:bodyPr/>
        <a:lstStyle/>
        <a:p>
          <a:endParaRPr lang="fr-FR"/>
        </a:p>
      </dgm:t>
    </dgm:pt>
    <dgm:pt modelId="{DDFCA210-7840-4A4B-BE4E-61BF7EAE7884}">
      <dgm:prSet phldrT="[Texte]"/>
      <dgm:spPr/>
      <dgm:t>
        <a:bodyPr/>
        <a:lstStyle/>
        <a:p>
          <a:r>
            <a:rPr lang="fr-FR" dirty="0"/>
            <a:t>Inviter à la prise de recul</a:t>
          </a:r>
        </a:p>
      </dgm:t>
    </dgm:pt>
    <dgm:pt modelId="{71744B08-5980-46BF-9440-89970885859F}" type="parTrans" cxnId="{1F5FE178-931E-4F0D-BA96-4F0B2CE830B8}">
      <dgm:prSet/>
      <dgm:spPr/>
      <dgm:t>
        <a:bodyPr/>
        <a:lstStyle/>
        <a:p>
          <a:endParaRPr lang="fr-FR"/>
        </a:p>
      </dgm:t>
    </dgm:pt>
    <dgm:pt modelId="{D56BB39D-FD8F-4E52-86FB-F0F74E6653B2}" type="sibTrans" cxnId="{1F5FE178-931E-4F0D-BA96-4F0B2CE830B8}">
      <dgm:prSet/>
      <dgm:spPr/>
      <dgm:t>
        <a:bodyPr/>
        <a:lstStyle/>
        <a:p>
          <a:endParaRPr lang="fr-FR"/>
        </a:p>
      </dgm:t>
    </dgm:pt>
    <dgm:pt modelId="{E0B0BEF2-5C76-4762-9311-0F9D0C27BBDE}" type="pres">
      <dgm:prSet presAssocID="{F2A4FDCD-C517-4126-8395-B6736D96EC19}" presName="linear" presStyleCnt="0">
        <dgm:presLayoutVars>
          <dgm:animLvl val="lvl"/>
          <dgm:resizeHandles val="exact"/>
        </dgm:presLayoutVars>
      </dgm:prSet>
      <dgm:spPr/>
    </dgm:pt>
    <dgm:pt modelId="{93DA7A4E-B8E4-4141-836C-0B03354BC671}" type="pres">
      <dgm:prSet presAssocID="{FBF7987E-A659-4A82-8D4C-8A071022813D}" presName="parentText" presStyleLbl="node1" presStyleIdx="0" presStyleCnt="6">
        <dgm:presLayoutVars>
          <dgm:chMax val="0"/>
          <dgm:bulletEnabled val="1"/>
        </dgm:presLayoutVars>
      </dgm:prSet>
      <dgm:spPr/>
    </dgm:pt>
    <dgm:pt modelId="{9A4317C6-2E36-40C4-8BA1-30C98B4A8695}" type="pres">
      <dgm:prSet presAssocID="{FBF7987E-A659-4A82-8D4C-8A071022813D}" presName="childText" presStyleLbl="revTx" presStyleIdx="0" presStyleCnt="6">
        <dgm:presLayoutVars>
          <dgm:bulletEnabled val="1"/>
        </dgm:presLayoutVars>
      </dgm:prSet>
      <dgm:spPr/>
    </dgm:pt>
    <dgm:pt modelId="{177E4A5C-ACDE-47F2-8503-0DFF222C4F65}" type="pres">
      <dgm:prSet presAssocID="{8EF0218B-45AC-47BA-82F6-ED295A2AA483}" presName="parentText" presStyleLbl="node1" presStyleIdx="1" presStyleCnt="6">
        <dgm:presLayoutVars>
          <dgm:chMax val="0"/>
          <dgm:bulletEnabled val="1"/>
        </dgm:presLayoutVars>
      </dgm:prSet>
      <dgm:spPr/>
    </dgm:pt>
    <dgm:pt modelId="{2E6CEC57-013A-4B66-B5C2-1DF233ACBD94}" type="pres">
      <dgm:prSet presAssocID="{8EF0218B-45AC-47BA-82F6-ED295A2AA483}" presName="childText" presStyleLbl="revTx" presStyleIdx="1" presStyleCnt="6">
        <dgm:presLayoutVars>
          <dgm:bulletEnabled val="1"/>
        </dgm:presLayoutVars>
      </dgm:prSet>
      <dgm:spPr/>
    </dgm:pt>
    <dgm:pt modelId="{27C4C7C6-DF16-410E-9F0B-15FE5D44DE09}" type="pres">
      <dgm:prSet presAssocID="{D1F31742-A412-41FE-8AFF-5ADA14699523}" presName="parentText" presStyleLbl="node1" presStyleIdx="2" presStyleCnt="6" custLinFactNeighborY="-7071">
        <dgm:presLayoutVars>
          <dgm:chMax val="0"/>
          <dgm:bulletEnabled val="1"/>
        </dgm:presLayoutVars>
      </dgm:prSet>
      <dgm:spPr/>
    </dgm:pt>
    <dgm:pt modelId="{CB730593-74A0-43B1-A3F9-B6946F01F206}" type="pres">
      <dgm:prSet presAssocID="{D1F31742-A412-41FE-8AFF-5ADA14699523}" presName="childText" presStyleLbl="revTx" presStyleIdx="2" presStyleCnt="6">
        <dgm:presLayoutVars>
          <dgm:bulletEnabled val="1"/>
        </dgm:presLayoutVars>
      </dgm:prSet>
      <dgm:spPr/>
    </dgm:pt>
    <dgm:pt modelId="{B86EB4D6-3DAC-4CDE-B056-F66A4751BB31}" type="pres">
      <dgm:prSet presAssocID="{D33F947D-9C1B-4733-B852-62FAD8D12388}" presName="parentText" presStyleLbl="node1" presStyleIdx="3" presStyleCnt="6">
        <dgm:presLayoutVars>
          <dgm:chMax val="0"/>
          <dgm:bulletEnabled val="1"/>
        </dgm:presLayoutVars>
      </dgm:prSet>
      <dgm:spPr/>
    </dgm:pt>
    <dgm:pt modelId="{BF1E4FFF-985C-449A-A488-1A724082A864}" type="pres">
      <dgm:prSet presAssocID="{D33F947D-9C1B-4733-B852-62FAD8D12388}" presName="childText" presStyleLbl="revTx" presStyleIdx="3" presStyleCnt="6">
        <dgm:presLayoutVars>
          <dgm:bulletEnabled val="1"/>
        </dgm:presLayoutVars>
      </dgm:prSet>
      <dgm:spPr/>
    </dgm:pt>
    <dgm:pt modelId="{F1D19BAB-FBED-49C0-AC79-2F3B0A5B30E5}" type="pres">
      <dgm:prSet presAssocID="{56E9A038-76DC-4F86-856B-14CA147954BA}" presName="parentText" presStyleLbl="node1" presStyleIdx="4" presStyleCnt="6">
        <dgm:presLayoutVars>
          <dgm:chMax val="0"/>
          <dgm:bulletEnabled val="1"/>
        </dgm:presLayoutVars>
      </dgm:prSet>
      <dgm:spPr/>
    </dgm:pt>
    <dgm:pt modelId="{54683032-4295-4466-A7AC-0633BC9CD6A3}" type="pres">
      <dgm:prSet presAssocID="{56E9A038-76DC-4F86-856B-14CA147954BA}" presName="childText" presStyleLbl="revTx" presStyleIdx="4" presStyleCnt="6">
        <dgm:presLayoutVars>
          <dgm:bulletEnabled val="1"/>
        </dgm:presLayoutVars>
      </dgm:prSet>
      <dgm:spPr/>
    </dgm:pt>
    <dgm:pt modelId="{4E63B91F-D954-421C-BE8E-E17957017560}" type="pres">
      <dgm:prSet presAssocID="{6285297D-BA2D-4C83-93BF-0555E10F718C}" presName="parentText" presStyleLbl="node1" presStyleIdx="5" presStyleCnt="6">
        <dgm:presLayoutVars>
          <dgm:chMax val="0"/>
          <dgm:bulletEnabled val="1"/>
        </dgm:presLayoutVars>
      </dgm:prSet>
      <dgm:spPr/>
    </dgm:pt>
    <dgm:pt modelId="{218074CB-49D7-461B-A6DB-DFD5CC2090CF}" type="pres">
      <dgm:prSet presAssocID="{6285297D-BA2D-4C83-93BF-0555E10F718C}" presName="childText" presStyleLbl="revTx" presStyleIdx="5" presStyleCnt="6">
        <dgm:presLayoutVars>
          <dgm:bulletEnabled val="1"/>
        </dgm:presLayoutVars>
      </dgm:prSet>
      <dgm:spPr/>
    </dgm:pt>
  </dgm:ptLst>
  <dgm:cxnLst>
    <dgm:cxn modelId="{D241FC03-2100-4121-82B5-C7CC4F4A1F42}" type="presOf" srcId="{D33F947D-9C1B-4733-B852-62FAD8D12388}" destId="{B86EB4D6-3DAC-4CDE-B056-F66A4751BB31}" srcOrd="0" destOrd="0" presId="urn:microsoft.com/office/officeart/2005/8/layout/vList2"/>
    <dgm:cxn modelId="{3541BF08-03C2-4D2C-94D7-68370F53DAB0}" type="presOf" srcId="{A5AF5D8F-01E4-4D15-9CCC-5606969B75A9}" destId="{CB730593-74A0-43B1-A3F9-B6946F01F206}" srcOrd="0" destOrd="1" presId="urn:microsoft.com/office/officeart/2005/8/layout/vList2"/>
    <dgm:cxn modelId="{797CBC12-587B-40DE-97A2-6C6970E65864}" type="presOf" srcId="{56E9A038-76DC-4F86-856B-14CA147954BA}" destId="{F1D19BAB-FBED-49C0-AC79-2F3B0A5B30E5}" srcOrd="0" destOrd="0" presId="urn:microsoft.com/office/officeart/2005/8/layout/vList2"/>
    <dgm:cxn modelId="{F640E814-7CFB-4AAD-BBC5-0F9C900E0F4B}" type="presOf" srcId="{F18F5A64-7FCF-4D2D-826A-B979B935A80A}" destId="{CB730593-74A0-43B1-A3F9-B6946F01F206}" srcOrd="0" destOrd="0" presId="urn:microsoft.com/office/officeart/2005/8/layout/vList2"/>
    <dgm:cxn modelId="{74EC7716-7691-4C3E-8EF5-551B565EDAC1}" srcId="{D33F947D-9C1B-4733-B852-62FAD8D12388}" destId="{D074F1A8-CC96-4F93-95F1-50823C5020A7}" srcOrd="0" destOrd="0" parTransId="{D6143983-EA51-46FB-B7EC-72D34486059E}" sibTransId="{578046BF-23EC-4964-AD4B-C23C3CB0D5CE}"/>
    <dgm:cxn modelId="{3468F316-77C2-4155-8E7E-DDC83807ED02}" type="presOf" srcId="{6B7F59BD-B7FC-4CF3-B328-421393D01FAC}" destId="{54683032-4295-4466-A7AC-0633BC9CD6A3}" srcOrd="0" destOrd="1" presId="urn:microsoft.com/office/officeart/2005/8/layout/vList2"/>
    <dgm:cxn modelId="{1BE57E18-951D-41B2-868D-CDDF4ADDE5B6}" srcId="{FBF7987E-A659-4A82-8D4C-8A071022813D}" destId="{3AF7E431-E884-4238-86DF-6FFAD8CEC07A}" srcOrd="1" destOrd="0" parTransId="{B2D0273C-B294-462D-A4D0-60EA95498896}" sibTransId="{AA0F5458-63ED-4229-A2FE-013D80B662F2}"/>
    <dgm:cxn modelId="{53E22419-D014-45D3-A41D-AA103062FD84}" srcId="{56E9A038-76DC-4F86-856B-14CA147954BA}" destId="{6B7F59BD-B7FC-4CF3-B328-421393D01FAC}" srcOrd="1" destOrd="0" parTransId="{9B91F84C-5B81-45D6-B3F1-EC1EEEFAE69C}" sibTransId="{23BBC310-8C06-4475-A84A-553C30355CEA}"/>
    <dgm:cxn modelId="{8929A724-0EFF-4F0F-B1C9-B8E37BFC2BD0}" srcId="{F2A4FDCD-C517-4126-8395-B6736D96EC19}" destId="{56E9A038-76DC-4F86-856B-14CA147954BA}" srcOrd="4" destOrd="0" parTransId="{454FB4F5-0690-48E9-9379-088F04384735}" sibTransId="{83F81EE7-171F-47F9-8C02-D8CE371186FE}"/>
    <dgm:cxn modelId="{FA7C2D2C-B514-42D8-B875-D87129875B5A}" srcId="{6285297D-BA2D-4C83-93BF-0555E10F718C}" destId="{9412DDE2-4FA7-446A-A078-E86AE226ECEE}" srcOrd="1" destOrd="0" parTransId="{E3A85C34-3AE4-49B1-918B-AE7C24AFB4C2}" sibTransId="{B0C189FA-D44D-440A-8AA2-FEEA1A97A8DA}"/>
    <dgm:cxn modelId="{25374133-C53E-48AD-8316-7BE3F1FCFB52}" type="presOf" srcId="{D074F1A8-CC96-4F93-95F1-50823C5020A7}" destId="{BF1E4FFF-985C-449A-A488-1A724082A864}" srcOrd="0" destOrd="0" presId="urn:microsoft.com/office/officeart/2005/8/layout/vList2"/>
    <dgm:cxn modelId="{3E2F4A33-460B-44F9-986E-AFBE79EAF022}" type="presOf" srcId="{80FFF82F-311E-41B2-8D36-EB610E34AD0F}" destId="{54683032-4295-4466-A7AC-0633BC9CD6A3}" srcOrd="0" destOrd="0" presId="urn:microsoft.com/office/officeart/2005/8/layout/vList2"/>
    <dgm:cxn modelId="{9D0EB239-C544-4FF6-8199-2572C2CCFBCC}" srcId="{F2A4FDCD-C517-4126-8395-B6736D96EC19}" destId="{8EF0218B-45AC-47BA-82F6-ED295A2AA483}" srcOrd="1" destOrd="0" parTransId="{72AFB609-0248-4DB4-8412-FBA71A5D3219}" sibTransId="{C11C519F-0E87-4215-AE33-0B9DF6CB2911}"/>
    <dgm:cxn modelId="{243C4540-6001-44B3-8242-83B7793CBC29}" srcId="{56E9A038-76DC-4F86-856B-14CA147954BA}" destId="{80FFF82F-311E-41B2-8D36-EB610E34AD0F}" srcOrd="0" destOrd="0" parTransId="{B9F9DCA3-9482-4FD6-9E0B-E0A29D880308}" sibTransId="{DA5EAE2A-7445-4B0A-8E1C-BDA6AE34CD46}"/>
    <dgm:cxn modelId="{990F4B65-BE1A-49D9-800F-E20525EB9836}" srcId="{F2A4FDCD-C517-4126-8395-B6736D96EC19}" destId="{6285297D-BA2D-4C83-93BF-0555E10F718C}" srcOrd="5" destOrd="0" parTransId="{DA0A38E8-D49C-4663-8236-ED7AF0DC0F88}" sibTransId="{F4AAAE2C-0CA2-458E-99F7-916906DBEED3}"/>
    <dgm:cxn modelId="{92DF1668-1099-4FF3-AB90-FABB82DC5640}" srcId="{D1F31742-A412-41FE-8AFF-5ADA14699523}" destId="{A5AF5D8F-01E4-4D15-9CCC-5606969B75A9}" srcOrd="1" destOrd="0" parTransId="{28CBFE48-9972-4457-A372-CAD40E42D826}" sibTransId="{D634322B-5506-4470-B500-2308D10D2068}"/>
    <dgm:cxn modelId="{E6C2826B-0F0F-4F0D-AEF4-C128885FFEA2}" type="presOf" srcId="{B52B9595-02C0-4607-BF1E-363972155B9B}" destId="{2E6CEC57-013A-4B66-B5C2-1DF233ACBD94}" srcOrd="0" destOrd="1" presId="urn:microsoft.com/office/officeart/2005/8/layout/vList2"/>
    <dgm:cxn modelId="{67B2876D-89D3-45EB-819C-573E45E5C458}" type="presOf" srcId="{6285297D-BA2D-4C83-93BF-0555E10F718C}" destId="{4E63B91F-D954-421C-BE8E-E17957017560}" srcOrd="0" destOrd="0" presId="urn:microsoft.com/office/officeart/2005/8/layout/vList2"/>
    <dgm:cxn modelId="{9DD92051-B1CF-4383-B28A-6C6930411296}" type="presOf" srcId="{D1F31742-A412-41FE-8AFF-5ADA14699523}" destId="{27C4C7C6-DF16-410E-9F0B-15FE5D44DE09}" srcOrd="0" destOrd="0" presId="urn:microsoft.com/office/officeart/2005/8/layout/vList2"/>
    <dgm:cxn modelId="{6A03D874-8004-435C-83A2-4811C7FAE803}" srcId="{6285297D-BA2D-4C83-93BF-0555E10F718C}" destId="{A2ABC35D-5CAC-4643-8F2E-98F7B389894A}" srcOrd="0" destOrd="0" parTransId="{D2B5782B-EC19-4CFD-9F88-A449DFEC8850}" sibTransId="{6DD650A2-7773-4DDE-AC69-22122D56FFA6}"/>
    <dgm:cxn modelId="{EB5CE575-2AB9-4FFE-A1AA-5CCEF1D93623}" type="presOf" srcId="{9412DDE2-4FA7-446A-A078-E86AE226ECEE}" destId="{218074CB-49D7-461B-A6DB-DFD5CC2090CF}" srcOrd="0" destOrd="1" presId="urn:microsoft.com/office/officeart/2005/8/layout/vList2"/>
    <dgm:cxn modelId="{1F5FE178-931E-4F0D-BA96-4F0B2CE830B8}" srcId="{FBF7987E-A659-4A82-8D4C-8A071022813D}" destId="{DDFCA210-7840-4A4B-BE4E-61BF7EAE7884}" srcOrd="2" destOrd="0" parTransId="{71744B08-5980-46BF-9440-89970885859F}" sibTransId="{D56BB39D-FD8F-4E52-86FB-F0F74E6653B2}"/>
    <dgm:cxn modelId="{3E4C8A5A-AB0F-4540-B729-829B981C63EE}" srcId="{F2A4FDCD-C517-4126-8395-B6736D96EC19}" destId="{FBF7987E-A659-4A82-8D4C-8A071022813D}" srcOrd="0" destOrd="0" parTransId="{390EA41C-A44C-4575-BB2B-6C2E418F9414}" sibTransId="{5959BB93-C111-4B1E-A16C-CF89C19C24C6}"/>
    <dgm:cxn modelId="{E5905182-CEB7-4F69-886C-C527673F4E47}" type="presOf" srcId="{F2A4FDCD-C517-4126-8395-B6736D96EC19}" destId="{E0B0BEF2-5C76-4762-9311-0F9D0C27BBDE}" srcOrd="0" destOrd="0" presId="urn:microsoft.com/office/officeart/2005/8/layout/vList2"/>
    <dgm:cxn modelId="{A75DDB89-F539-4789-861E-C96F4619692C}" type="presOf" srcId="{8EF0218B-45AC-47BA-82F6-ED295A2AA483}" destId="{177E4A5C-ACDE-47F2-8503-0DFF222C4F65}" srcOrd="0" destOrd="0" presId="urn:microsoft.com/office/officeart/2005/8/layout/vList2"/>
    <dgm:cxn modelId="{4F3BC38B-3A32-4670-9D85-B6512C61494C}" type="presOf" srcId="{A2ABC35D-5CAC-4643-8F2E-98F7B389894A}" destId="{218074CB-49D7-461B-A6DB-DFD5CC2090CF}" srcOrd="0" destOrd="0" presId="urn:microsoft.com/office/officeart/2005/8/layout/vList2"/>
    <dgm:cxn modelId="{456E808F-3F79-4A7B-96F7-97BA8C99D8CD}" type="presOf" srcId="{4DBA5347-1A73-4C34-9AAE-4C6BF9D32DAE}" destId="{9A4317C6-2E36-40C4-8BA1-30C98B4A8695}" srcOrd="0" destOrd="0" presId="urn:microsoft.com/office/officeart/2005/8/layout/vList2"/>
    <dgm:cxn modelId="{702B8991-9808-49B9-90C2-2DCF8A153476}" srcId="{8EF0218B-45AC-47BA-82F6-ED295A2AA483}" destId="{B52B9595-02C0-4607-BF1E-363972155B9B}" srcOrd="1" destOrd="0" parTransId="{4441A770-1F1E-468D-9F35-D3A378445829}" sibTransId="{5284A0C4-F160-41A4-BE37-ADEA9952607D}"/>
    <dgm:cxn modelId="{9020959C-DE3C-4A67-8090-3080B356DBFD}" srcId="{F2A4FDCD-C517-4126-8395-B6736D96EC19}" destId="{D1F31742-A412-41FE-8AFF-5ADA14699523}" srcOrd="2" destOrd="0" parTransId="{6ADAB89F-AA01-4A7D-998F-8563C6A1A40B}" sibTransId="{42ED2B12-B60E-48D3-8C5D-296E1530DAC2}"/>
    <dgm:cxn modelId="{E107CBA5-CC69-4B79-B121-8795C7251024}" type="presOf" srcId="{FBF7987E-A659-4A82-8D4C-8A071022813D}" destId="{93DA7A4E-B8E4-4141-836C-0B03354BC671}" srcOrd="0" destOrd="0" presId="urn:microsoft.com/office/officeart/2005/8/layout/vList2"/>
    <dgm:cxn modelId="{757C2FB1-CCB7-493D-9787-9D03DA131218}" type="presOf" srcId="{C9C00057-8B49-4FC4-AF5B-AD17F9CCE836}" destId="{2E6CEC57-013A-4B66-B5C2-1DF233ACBD94}" srcOrd="0" destOrd="0" presId="urn:microsoft.com/office/officeart/2005/8/layout/vList2"/>
    <dgm:cxn modelId="{B488FAB6-2198-4C81-A60B-DFA6648D20F3}" srcId="{8EF0218B-45AC-47BA-82F6-ED295A2AA483}" destId="{C9C00057-8B49-4FC4-AF5B-AD17F9CCE836}" srcOrd="0" destOrd="0" parTransId="{36A4B8A6-6E75-4F48-9ECC-39708414A7A5}" sibTransId="{CC7918A1-47CD-4455-980D-58F9240E0A84}"/>
    <dgm:cxn modelId="{04D88AB8-D5DF-4CED-AB16-45A185D21940}" srcId="{F2A4FDCD-C517-4126-8395-B6736D96EC19}" destId="{D33F947D-9C1B-4733-B852-62FAD8D12388}" srcOrd="3" destOrd="0" parTransId="{3C833100-474C-4772-B008-5AD3B396DFF6}" sibTransId="{D778ABF3-26CC-42E0-8AC4-72AB3624008B}"/>
    <dgm:cxn modelId="{8C2E07BF-486F-43C8-9765-93DAFC8BF1D9}" srcId="{FBF7987E-A659-4A82-8D4C-8A071022813D}" destId="{4DBA5347-1A73-4C34-9AAE-4C6BF9D32DAE}" srcOrd="0" destOrd="0" parTransId="{06DC6A81-3598-41EA-8B78-917DFDC0462B}" sibTransId="{B717C4B0-EAFB-4A29-B701-A0344312F4CF}"/>
    <dgm:cxn modelId="{6F170FC2-27F4-40C3-B33B-4F10A0747DB4}" type="presOf" srcId="{DDFCA210-7840-4A4B-BE4E-61BF7EAE7884}" destId="{9A4317C6-2E36-40C4-8BA1-30C98B4A8695}" srcOrd="0" destOrd="2" presId="urn:microsoft.com/office/officeart/2005/8/layout/vList2"/>
    <dgm:cxn modelId="{117D4DEF-FDE1-411A-87C2-4EF74967FCC9}" type="presOf" srcId="{3AF7E431-E884-4238-86DF-6FFAD8CEC07A}" destId="{9A4317C6-2E36-40C4-8BA1-30C98B4A8695}" srcOrd="0" destOrd="1" presId="urn:microsoft.com/office/officeart/2005/8/layout/vList2"/>
    <dgm:cxn modelId="{20C846F3-7EBA-4ED8-BDE4-50B89E186D5F}" srcId="{D1F31742-A412-41FE-8AFF-5ADA14699523}" destId="{F18F5A64-7FCF-4D2D-826A-B979B935A80A}" srcOrd="0" destOrd="0" parTransId="{73514DC1-90B3-4A61-A6C8-F54B573F6CB8}" sibTransId="{67E6481F-0122-4AD9-9693-BCF91CF5BAF8}"/>
    <dgm:cxn modelId="{B671F2B8-BA07-4787-B197-44A5C5887DB2}" type="presParOf" srcId="{E0B0BEF2-5C76-4762-9311-0F9D0C27BBDE}" destId="{93DA7A4E-B8E4-4141-836C-0B03354BC671}" srcOrd="0" destOrd="0" presId="urn:microsoft.com/office/officeart/2005/8/layout/vList2"/>
    <dgm:cxn modelId="{BF1166DC-EC41-4A27-A08C-55A97DDEB0CC}" type="presParOf" srcId="{E0B0BEF2-5C76-4762-9311-0F9D0C27BBDE}" destId="{9A4317C6-2E36-40C4-8BA1-30C98B4A8695}" srcOrd="1" destOrd="0" presId="urn:microsoft.com/office/officeart/2005/8/layout/vList2"/>
    <dgm:cxn modelId="{1CECB211-44AC-4C5B-B4A1-E97207B0AC5F}" type="presParOf" srcId="{E0B0BEF2-5C76-4762-9311-0F9D0C27BBDE}" destId="{177E4A5C-ACDE-47F2-8503-0DFF222C4F65}" srcOrd="2" destOrd="0" presId="urn:microsoft.com/office/officeart/2005/8/layout/vList2"/>
    <dgm:cxn modelId="{FCBD1E0F-B89C-41B4-8BA3-0DA25652B0CF}" type="presParOf" srcId="{E0B0BEF2-5C76-4762-9311-0F9D0C27BBDE}" destId="{2E6CEC57-013A-4B66-B5C2-1DF233ACBD94}" srcOrd="3" destOrd="0" presId="urn:microsoft.com/office/officeart/2005/8/layout/vList2"/>
    <dgm:cxn modelId="{657FB0F0-CDD9-4D44-8D33-FCBA875D2B66}" type="presParOf" srcId="{E0B0BEF2-5C76-4762-9311-0F9D0C27BBDE}" destId="{27C4C7C6-DF16-410E-9F0B-15FE5D44DE09}" srcOrd="4" destOrd="0" presId="urn:microsoft.com/office/officeart/2005/8/layout/vList2"/>
    <dgm:cxn modelId="{8D845738-E745-4A9E-BA16-426844D2AC3C}" type="presParOf" srcId="{E0B0BEF2-5C76-4762-9311-0F9D0C27BBDE}" destId="{CB730593-74A0-43B1-A3F9-B6946F01F206}" srcOrd="5" destOrd="0" presId="urn:microsoft.com/office/officeart/2005/8/layout/vList2"/>
    <dgm:cxn modelId="{8E485A3B-1D15-47E4-8125-6FA9FCF04D4A}" type="presParOf" srcId="{E0B0BEF2-5C76-4762-9311-0F9D0C27BBDE}" destId="{B86EB4D6-3DAC-4CDE-B056-F66A4751BB31}" srcOrd="6" destOrd="0" presId="urn:microsoft.com/office/officeart/2005/8/layout/vList2"/>
    <dgm:cxn modelId="{C07D247E-7AC6-49F8-8E33-A0DC731EA550}" type="presParOf" srcId="{E0B0BEF2-5C76-4762-9311-0F9D0C27BBDE}" destId="{BF1E4FFF-985C-449A-A488-1A724082A864}" srcOrd="7" destOrd="0" presId="urn:microsoft.com/office/officeart/2005/8/layout/vList2"/>
    <dgm:cxn modelId="{EA384E37-BE8B-4259-AA65-7045D87905DC}" type="presParOf" srcId="{E0B0BEF2-5C76-4762-9311-0F9D0C27BBDE}" destId="{F1D19BAB-FBED-49C0-AC79-2F3B0A5B30E5}" srcOrd="8" destOrd="0" presId="urn:microsoft.com/office/officeart/2005/8/layout/vList2"/>
    <dgm:cxn modelId="{D044A635-7E0E-4D3C-944C-69CA9316CD0C}" type="presParOf" srcId="{E0B0BEF2-5C76-4762-9311-0F9D0C27BBDE}" destId="{54683032-4295-4466-A7AC-0633BC9CD6A3}" srcOrd="9" destOrd="0" presId="urn:microsoft.com/office/officeart/2005/8/layout/vList2"/>
    <dgm:cxn modelId="{A0764484-DED4-4001-9503-67318A47B7EA}" type="presParOf" srcId="{E0B0BEF2-5C76-4762-9311-0F9D0C27BBDE}" destId="{4E63B91F-D954-421C-BE8E-E17957017560}" srcOrd="10" destOrd="0" presId="urn:microsoft.com/office/officeart/2005/8/layout/vList2"/>
    <dgm:cxn modelId="{1C965E76-0ABF-4821-8C3A-4FB35575B535}" type="presParOf" srcId="{E0B0BEF2-5C76-4762-9311-0F9D0C27BBDE}" destId="{218074CB-49D7-461B-A6DB-DFD5CC2090CF}" srcOrd="11" destOrd="0" presId="urn:microsoft.com/office/officeart/2005/8/layout/vList2"/>
  </dgm:cxnLst>
  <dgm:bg>
    <a:solidFill>
      <a:schemeClr val="bg1"/>
    </a:solidFill>
  </dgm:bg>
  <dgm:whole/>
  <dgm:extLst>
    <a:ext uri="http://schemas.microsoft.com/office/drawing/2008/diagram">
      <dsp:dataModelExt xmlns:dsp="http://schemas.microsoft.com/office/drawing/2008/diagram" relId="rId23" minVer="http://schemas.openxmlformats.org/drawingml/2006/diagram"/>
    </a:ext>
  </dgm:extLst>
</dgm:dataModel>
</file>

<file path=ppt/diagrams/data11.xml><?xml version="1.0" encoding="utf-8"?>
<dgm:dataModel xmlns:dgm="http://schemas.openxmlformats.org/drawingml/2006/diagram" xmlns:a="http://schemas.openxmlformats.org/drawingml/2006/main">
  <dgm:ptLst>
    <dgm:pt modelId="{68864898-E015-4367-9C68-BF501E772CCB}" type="doc">
      <dgm:prSet loTypeId="urn:microsoft.com/office/officeart/2005/8/layout/radial2" loCatId="relationship" qsTypeId="urn:microsoft.com/office/officeart/2005/8/quickstyle/simple4" qsCatId="simple" csTypeId="urn:microsoft.com/office/officeart/2005/8/colors/colorful1" csCatId="colorful" phldr="1"/>
      <dgm:spPr/>
      <dgm:t>
        <a:bodyPr/>
        <a:lstStyle/>
        <a:p>
          <a:endParaRPr lang="fr-FR"/>
        </a:p>
      </dgm:t>
    </dgm:pt>
    <dgm:pt modelId="{10BF3BBB-2111-4413-8DBA-4058EEC886E6}">
      <dgm:prSet phldrT="[Texte]" custT="1"/>
      <dgm:spPr>
        <a:gradFill flip="none" rotWithShape="0">
          <a:gsLst>
            <a:gs pos="0">
              <a:srgbClr val="33CC33">
                <a:shade val="30000"/>
                <a:satMod val="115000"/>
              </a:srgbClr>
            </a:gs>
            <a:gs pos="50000">
              <a:srgbClr val="33CC33">
                <a:shade val="67500"/>
                <a:satMod val="115000"/>
              </a:srgbClr>
            </a:gs>
            <a:gs pos="100000">
              <a:srgbClr val="33CC33">
                <a:shade val="100000"/>
                <a:satMod val="115000"/>
              </a:srgbClr>
            </a:gs>
          </a:gsLst>
          <a:lin ang="10800000" scaled="1"/>
          <a:tileRect/>
        </a:gradFill>
      </dgm:spPr>
      <dgm:t>
        <a:bodyPr/>
        <a:lstStyle/>
        <a:p>
          <a:r>
            <a:rPr lang="fr-FR" sz="1400" dirty="0"/>
            <a:t>Élève 1 : Préparer, réaliser la lecture orale du texte</a:t>
          </a:r>
        </a:p>
      </dgm:t>
    </dgm:pt>
    <dgm:pt modelId="{598836E2-5CB2-4EF7-A218-DF557C373456}" type="parTrans" cxnId="{ED51DD16-F675-486F-884F-8D4A206D8335}">
      <dgm:prSet/>
      <dgm:spPr/>
      <dgm:t>
        <a:bodyPr/>
        <a:lstStyle/>
        <a:p>
          <a:endParaRPr lang="fr-FR"/>
        </a:p>
      </dgm:t>
    </dgm:pt>
    <dgm:pt modelId="{23968BDA-5D68-4713-8829-BF5FEED2A43A}" type="sibTrans" cxnId="{ED51DD16-F675-486F-884F-8D4A206D8335}">
      <dgm:prSet/>
      <dgm:spPr/>
      <dgm:t>
        <a:bodyPr/>
        <a:lstStyle/>
        <a:p>
          <a:endParaRPr lang="fr-FR"/>
        </a:p>
      </dgm:t>
    </dgm:pt>
    <dgm:pt modelId="{9595BFEA-8984-4EB4-840E-B8B4CBBB97B0}">
      <dgm:prSet phldrT="[Texte]" custT="1"/>
      <dgm:spPr/>
      <dgm:t>
        <a:bodyPr/>
        <a:lstStyle/>
        <a:p>
          <a:r>
            <a:rPr lang="fr-FR" sz="1400" dirty="0"/>
            <a:t>Élève 2 : Si vous n’aviez qu’une phrase du document à garder, laquelle serait elle ?</a:t>
          </a:r>
        </a:p>
      </dgm:t>
    </dgm:pt>
    <dgm:pt modelId="{72C34573-57E0-4157-9F00-5CD65780CB43}" type="parTrans" cxnId="{CD5482BE-E25C-439E-B760-816D82AE0060}">
      <dgm:prSet/>
      <dgm:spPr/>
      <dgm:t>
        <a:bodyPr/>
        <a:lstStyle/>
        <a:p>
          <a:endParaRPr lang="fr-FR"/>
        </a:p>
      </dgm:t>
    </dgm:pt>
    <dgm:pt modelId="{F53974B5-18A4-4F47-B4E8-C8409E1849A2}" type="sibTrans" cxnId="{CD5482BE-E25C-439E-B760-816D82AE0060}">
      <dgm:prSet/>
      <dgm:spPr/>
      <dgm:t>
        <a:bodyPr/>
        <a:lstStyle/>
        <a:p>
          <a:endParaRPr lang="fr-FR"/>
        </a:p>
      </dgm:t>
    </dgm:pt>
    <dgm:pt modelId="{D384457F-3CEA-4B52-A94E-ED6F85EED3AE}">
      <dgm:prSet phldrT="[Texte]" custT="1"/>
      <dgm:spPr>
        <a:solidFill>
          <a:srgbClr val="00B0F0"/>
        </a:solidFill>
      </dgm:spPr>
      <dgm:t>
        <a:bodyPr/>
        <a:lstStyle/>
        <a:p>
          <a:r>
            <a:rPr lang="fr-FR" sz="1400" dirty="0"/>
            <a:t>Élèves : Rechercher les connaissances déjà acquises liées au texte présenté, argumenter leur apport à la compréhension du sujet</a:t>
          </a:r>
        </a:p>
      </dgm:t>
    </dgm:pt>
    <dgm:pt modelId="{FC5839DC-7F12-4AFC-B289-6FC192068651}" type="parTrans" cxnId="{EE3A7849-23C5-4A97-8B7C-EF338F6CDF69}">
      <dgm:prSet/>
      <dgm:spPr/>
      <dgm:t>
        <a:bodyPr/>
        <a:lstStyle/>
        <a:p>
          <a:endParaRPr lang="fr-FR"/>
        </a:p>
      </dgm:t>
    </dgm:pt>
    <dgm:pt modelId="{DD81E950-2550-49B0-9CA5-4E88CDF94915}" type="sibTrans" cxnId="{EE3A7849-23C5-4A97-8B7C-EF338F6CDF69}">
      <dgm:prSet/>
      <dgm:spPr/>
      <dgm:t>
        <a:bodyPr/>
        <a:lstStyle/>
        <a:p>
          <a:endParaRPr lang="fr-FR"/>
        </a:p>
      </dgm:t>
    </dgm:pt>
    <dgm:pt modelId="{2AD6F7ED-765D-43F4-BDCA-BCBC9E79D6B4}">
      <dgm:prSet phldrT="[Texte]" custT="1"/>
      <dgm:spPr>
        <a:solidFill>
          <a:srgbClr val="AA72D4"/>
        </a:solidFill>
      </dgm:spPr>
      <dgm:t>
        <a:bodyPr/>
        <a:lstStyle/>
        <a:p>
          <a:r>
            <a:rPr lang="fr-FR" sz="1400" dirty="0"/>
            <a:t>Élève 3 : Quelle phrase / Quel élément me pose question et pour laquelle la réponse n’est-elle pas dans le texte, exposé ?</a:t>
          </a:r>
        </a:p>
      </dgm:t>
    </dgm:pt>
    <dgm:pt modelId="{1A5D4B14-A62E-4890-9765-B3EA6801E6F6}" type="parTrans" cxnId="{6C952F47-FC2E-4E4E-8489-19908084DBB7}">
      <dgm:prSet/>
      <dgm:spPr/>
      <dgm:t>
        <a:bodyPr/>
        <a:lstStyle/>
        <a:p>
          <a:endParaRPr lang="fr-FR"/>
        </a:p>
      </dgm:t>
    </dgm:pt>
    <dgm:pt modelId="{DB1E3383-0EEE-4A86-8CD3-25FFA7E3965D}" type="sibTrans" cxnId="{6C952F47-FC2E-4E4E-8489-19908084DBB7}">
      <dgm:prSet/>
      <dgm:spPr/>
      <dgm:t>
        <a:bodyPr/>
        <a:lstStyle/>
        <a:p>
          <a:endParaRPr lang="fr-FR"/>
        </a:p>
      </dgm:t>
    </dgm:pt>
    <dgm:pt modelId="{E69515F8-DDE1-49E8-A3F0-E2FB6720E1E3}" type="pres">
      <dgm:prSet presAssocID="{68864898-E015-4367-9C68-BF501E772CCB}" presName="composite" presStyleCnt="0">
        <dgm:presLayoutVars>
          <dgm:chMax val="5"/>
          <dgm:dir/>
          <dgm:animLvl val="ctr"/>
          <dgm:resizeHandles val="exact"/>
        </dgm:presLayoutVars>
      </dgm:prSet>
      <dgm:spPr/>
    </dgm:pt>
    <dgm:pt modelId="{AD3C7756-9AF0-4766-A7E6-93E1F6638994}" type="pres">
      <dgm:prSet presAssocID="{68864898-E015-4367-9C68-BF501E772CCB}" presName="cycle" presStyleCnt="0"/>
      <dgm:spPr/>
    </dgm:pt>
    <dgm:pt modelId="{B74B849E-DD85-4AF6-AAC4-CFC3CEE7AA50}" type="pres">
      <dgm:prSet presAssocID="{68864898-E015-4367-9C68-BF501E772CCB}" presName="centerShape" presStyleCnt="0"/>
      <dgm:spPr/>
    </dgm:pt>
    <dgm:pt modelId="{4EF663B7-1636-4D1F-B79C-7311739D5DAD}" type="pres">
      <dgm:prSet presAssocID="{68864898-E015-4367-9C68-BF501E772CCB}" presName="connSite" presStyleLbl="node1" presStyleIdx="0" presStyleCnt="5"/>
      <dgm:spPr/>
    </dgm:pt>
    <dgm:pt modelId="{401FFCFC-1E01-4591-B5B0-3A60B0F7A334}" type="pres">
      <dgm:prSet presAssocID="{68864898-E015-4367-9C68-BF501E772CCB}" presName="visible" presStyleLbl="node1" presStyleIdx="0" presStyleCnt="5" custScaleX="138777" custScaleY="108762" custLinFactNeighborX="-10582" custLinFactNeighborY="613"/>
      <dgm:spPr>
        <a:blipFill>
          <a:blip xmlns:r="http://schemas.openxmlformats.org/officeDocument/2006/relationships" r:embed="rId1">
            <a:extLst>
              <a:ext uri="{28A0092B-C50C-407E-A947-70E740481C1C}">
                <a14:useLocalDpi xmlns:a14="http://schemas.microsoft.com/office/drawing/2010/main" val="0"/>
              </a:ext>
            </a:extLst>
          </a:blip>
          <a:srcRect/>
          <a:stretch>
            <a:fillRect t="-14000" b="-14000"/>
          </a:stretch>
        </a:blipFill>
      </dgm:spPr>
    </dgm:pt>
    <dgm:pt modelId="{B7B5E355-48EA-480D-8B27-DE635399FADA}" type="pres">
      <dgm:prSet presAssocID="{598836E2-5CB2-4EF7-A218-DF557C373456}" presName="Name25" presStyleLbl="parChTrans1D1" presStyleIdx="0" presStyleCnt="4"/>
      <dgm:spPr/>
    </dgm:pt>
    <dgm:pt modelId="{FD3E5A62-1528-4473-9C8C-5AE6C58E3F28}" type="pres">
      <dgm:prSet presAssocID="{10BF3BBB-2111-4413-8DBA-4058EEC886E6}" presName="node" presStyleCnt="0"/>
      <dgm:spPr/>
    </dgm:pt>
    <dgm:pt modelId="{A098F985-27D8-4F04-ADB8-6ED43187745D}" type="pres">
      <dgm:prSet presAssocID="{10BF3BBB-2111-4413-8DBA-4058EEC886E6}" presName="parentNode" presStyleLbl="node1" presStyleIdx="1" presStyleCnt="5" custScaleX="418960" custScaleY="218262" custLinFactX="-100000" custLinFactNeighborX="-197816" custLinFactNeighborY="-47157">
        <dgm:presLayoutVars>
          <dgm:chMax val="1"/>
          <dgm:bulletEnabled val="1"/>
        </dgm:presLayoutVars>
      </dgm:prSet>
      <dgm:spPr/>
    </dgm:pt>
    <dgm:pt modelId="{6C5404A6-73E6-4FA5-A4B4-3B21C68EFB62}" type="pres">
      <dgm:prSet presAssocID="{10BF3BBB-2111-4413-8DBA-4058EEC886E6}" presName="childNode" presStyleLbl="revTx" presStyleIdx="0" presStyleCnt="0">
        <dgm:presLayoutVars>
          <dgm:bulletEnabled val="1"/>
        </dgm:presLayoutVars>
      </dgm:prSet>
      <dgm:spPr/>
    </dgm:pt>
    <dgm:pt modelId="{59284A2A-5F63-45EB-9BDB-3CA78D341B9F}" type="pres">
      <dgm:prSet presAssocID="{72C34573-57E0-4157-9F00-5CD65780CB43}" presName="Name25" presStyleLbl="parChTrans1D1" presStyleIdx="1" presStyleCnt="4"/>
      <dgm:spPr/>
    </dgm:pt>
    <dgm:pt modelId="{891C8D32-BCC4-45B3-B989-E545F450F38F}" type="pres">
      <dgm:prSet presAssocID="{9595BFEA-8984-4EB4-840E-B8B4CBBB97B0}" presName="node" presStyleCnt="0"/>
      <dgm:spPr/>
    </dgm:pt>
    <dgm:pt modelId="{D4A02A23-FC1B-493A-807E-E10438560287}" type="pres">
      <dgm:prSet presAssocID="{9595BFEA-8984-4EB4-840E-B8B4CBBB97B0}" presName="parentNode" presStyleLbl="node1" presStyleIdx="2" presStyleCnt="5" custScaleX="416374" custScaleY="340066" custLinFactNeighborX="-61726" custLinFactNeighborY="-62566">
        <dgm:presLayoutVars>
          <dgm:chMax val="1"/>
          <dgm:bulletEnabled val="1"/>
        </dgm:presLayoutVars>
      </dgm:prSet>
      <dgm:spPr/>
    </dgm:pt>
    <dgm:pt modelId="{F8F37BF2-95EA-405F-BB02-D9D9C2389FEF}" type="pres">
      <dgm:prSet presAssocID="{9595BFEA-8984-4EB4-840E-B8B4CBBB97B0}" presName="childNode" presStyleLbl="revTx" presStyleIdx="0" presStyleCnt="0">
        <dgm:presLayoutVars>
          <dgm:bulletEnabled val="1"/>
        </dgm:presLayoutVars>
      </dgm:prSet>
      <dgm:spPr/>
    </dgm:pt>
    <dgm:pt modelId="{6197B2AE-D6E1-47B0-A2AE-2B2CD216E092}" type="pres">
      <dgm:prSet presAssocID="{1A5D4B14-A62E-4890-9765-B3EA6801E6F6}" presName="Name25" presStyleLbl="parChTrans1D1" presStyleIdx="2" presStyleCnt="4"/>
      <dgm:spPr/>
    </dgm:pt>
    <dgm:pt modelId="{8EC8D061-0CEC-440B-984D-D9AF88D5142C}" type="pres">
      <dgm:prSet presAssocID="{2AD6F7ED-765D-43F4-BDCA-BCBC9E79D6B4}" presName="node" presStyleCnt="0"/>
      <dgm:spPr/>
    </dgm:pt>
    <dgm:pt modelId="{C8AC0E20-2D93-429C-8E63-9726F58DF6F1}" type="pres">
      <dgm:prSet presAssocID="{2AD6F7ED-765D-43F4-BDCA-BCBC9E79D6B4}" presName="parentNode" presStyleLbl="node1" presStyleIdx="3" presStyleCnt="5" custScaleX="509917" custScaleY="397370" custLinFactNeighborX="-3331" custLinFactNeighborY="-43799">
        <dgm:presLayoutVars>
          <dgm:chMax val="1"/>
          <dgm:bulletEnabled val="1"/>
        </dgm:presLayoutVars>
      </dgm:prSet>
      <dgm:spPr/>
    </dgm:pt>
    <dgm:pt modelId="{0C30ED3B-3C33-4CF5-A142-A0C6E143856F}" type="pres">
      <dgm:prSet presAssocID="{2AD6F7ED-765D-43F4-BDCA-BCBC9E79D6B4}" presName="childNode" presStyleLbl="revTx" presStyleIdx="0" presStyleCnt="0">
        <dgm:presLayoutVars>
          <dgm:bulletEnabled val="1"/>
        </dgm:presLayoutVars>
      </dgm:prSet>
      <dgm:spPr/>
    </dgm:pt>
    <dgm:pt modelId="{8061E959-12FF-4487-8B15-7F9B77A5DAD6}" type="pres">
      <dgm:prSet presAssocID="{FC5839DC-7F12-4AFC-B289-6FC192068651}" presName="Name25" presStyleLbl="parChTrans1D1" presStyleIdx="3" presStyleCnt="4"/>
      <dgm:spPr/>
    </dgm:pt>
    <dgm:pt modelId="{94B061C0-9A8C-4095-8D6F-A56A18D88FF9}" type="pres">
      <dgm:prSet presAssocID="{D384457F-3CEA-4B52-A94E-ED6F85EED3AE}" presName="node" presStyleCnt="0"/>
      <dgm:spPr/>
    </dgm:pt>
    <dgm:pt modelId="{DE298E82-26CE-40A9-90E8-A29C0B25A702}" type="pres">
      <dgm:prSet presAssocID="{D384457F-3CEA-4B52-A94E-ED6F85EED3AE}" presName="parentNode" presStyleLbl="node1" presStyleIdx="4" presStyleCnt="5" custScaleX="571062" custScaleY="366854" custLinFactX="-100000" custLinFactY="57829" custLinFactNeighborX="-121661" custLinFactNeighborY="100000">
        <dgm:presLayoutVars>
          <dgm:chMax val="1"/>
          <dgm:bulletEnabled val="1"/>
        </dgm:presLayoutVars>
      </dgm:prSet>
      <dgm:spPr/>
    </dgm:pt>
    <dgm:pt modelId="{F7CAED41-0910-4FD2-973F-8EA6C3B0C9FB}" type="pres">
      <dgm:prSet presAssocID="{D384457F-3CEA-4B52-A94E-ED6F85EED3AE}" presName="childNode" presStyleLbl="revTx" presStyleIdx="0" presStyleCnt="0">
        <dgm:presLayoutVars>
          <dgm:bulletEnabled val="1"/>
        </dgm:presLayoutVars>
      </dgm:prSet>
      <dgm:spPr/>
    </dgm:pt>
  </dgm:ptLst>
  <dgm:cxnLst>
    <dgm:cxn modelId="{4478AE04-928E-4840-AC7C-5F5A2FAFF121}" type="presOf" srcId="{10BF3BBB-2111-4413-8DBA-4058EEC886E6}" destId="{A098F985-27D8-4F04-ADB8-6ED43187745D}" srcOrd="0" destOrd="0" presId="urn:microsoft.com/office/officeart/2005/8/layout/radial2"/>
    <dgm:cxn modelId="{ED51DD16-F675-486F-884F-8D4A206D8335}" srcId="{68864898-E015-4367-9C68-BF501E772CCB}" destId="{10BF3BBB-2111-4413-8DBA-4058EEC886E6}" srcOrd="0" destOrd="0" parTransId="{598836E2-5CB2-4EF7-A218-DF557C373456}" sibTransId="{23968BDA-5D68-4713-8829-BF5FEED2A43A}"/>
    <dgm:cxn modelId="{941B383D-79AF-4F54-9DAE-3BF7760FE831}" type="presOf" srcId="{FC5839DC-7F12-4AFC-B289-6FC192068651}" destId="{8061E959-12FF-4487-8B15-7F9B77A5DAD6}" srcOrd="0" destOrd="0" presId="urn:microsoft.com/office/officeart/2005/8/layout/radial2"/>
    <dgm:cxn modelId="{6C952F47-FC2E-4E4E-8489-19908084DBB7}" srcId="{68864898-E015-4367-9C68-BF501E772CCB}" destId="{2AD6F7ED-765D-43F4-BDCA-BCBC9E79D6B4}" srcOrd="2" destOrd="0" parTransId="{1A5D4B14-A62E-4890-9765-B3EA6801E6F6}" sibTransId="{DB1E3383-0EEE-4A86-8CD3-25FFA7E3965D}"/>
    <dgm:cxn modelId="{EE3A7849-23C5-4A97-8B7C-EF338F6CDF69}" srcId="{68864898-E015-4367-9C68-BF501E772CCB}" destId="{D384457F-3CEA-4B52-A94E-ED6F85EED3AE}" srcOrd="3" destOrd="0" parTransId="{FC5839DC-7F12-4AFC-B289-6FC192068651}" sibTransId="{DD81E950-2550-49B0-9CA5-4E88CDF94915}"/>
    <dgm:cxn modelId="{10E4E8A2-EBC3-4C97-9AFA-36621D0852D0}" type="presOf" srcId="{72C34573-57E0-4157-9F00-5CD65780CB43}" destId="{59284A2A-5F63-45EB-9BDB-3CA78D341B9F}" srcOrd="0" destOrd="0" presId="urn:microsoft.com/office/officeart/2005/8/layout/radial2"/>
    <dgm:cxn modelId="{5E6EFBA6-099D-48DB-AA3C-070D4FE9F038}" type="presOf" srcId="{68864898-E015-4367-9C68-BF501E772CCB}" destId="{E69515F8-DDE1-49E8-A3F0-E2FB6720E1E3}" srcOrd="0" destOrd="0" presId="urn:microsoft.com/office/officeart/2005/8/layout/radial2"/>
    <dgm:cxn modelId="{E3615FBB-7334-4A1B-8B24-3349CEB8083A}" type="presOf" srcId="{2AD6F7ED-765D-43F4-BDCA-BCBC9E79D6B4}" destId="{C8AC0E20-2D93-429C-8E63-9726F58DF6F1}" srcOrd="0" destOrd="0" presId="urn:microsoft.com/office/officeart/2005/8/layout/radial2"/>
    <dgm:cxn modelId="{4561BBBD-FE31-424C-9DE1-3412611084FE}" type="presOf" srcId="{9595BFEA-8984-4EB4-840E-B8B4CBBB97B0}" destId="{D4A02A23-FC1B-493A-807E-E10438560287}" srcOrd="0" destOrd="0" presId="urn:microsoft.com/office/officeart/2005/8/layout/radial2"/>
    <dgm:cxn modelId="{CD5482BE-E25C-439E-B760-816D82AE0060}" srcId="{68864898-E015-4367-9C68-BF501E772CCB}" destId="{9595BFEA-8984-4EB4-840E-B8B4CBBB97B0}" srcOrd="1" destOrd="0" parTransId="{72C34573-57E0-4157-9F00-5CD65780CB43}" sibTransId="{F53974B5-18A4-4F47-B4E8-C8409E1849A2}"/>
    <dgm:cxn modelId="{B6DBDADC-81CE-443F-AAB5-807C8F601A2A}" type="presOf" srcId="{1A5D4B14-A62E-4890-9765-B3EA6801E6F6}" destId="{6197B2AE-D6E1-47B0-A2AE-2B2CD216E092}" srcOrd="0" destOrd="0" presId="urn:microsoft.com/office/officeart/2005/8/layout/radial2"/>
    <dgm:cxn modelId="{0E105BED-3CB4-4181-A694-A46594FAD7BC}" type="presOf" srcId="{598836E2-5CB2-4EF7-A218-DF557C373456}" destId="{B7B5E355-48EA-480D-8B27-DE635399FADA}" srcOrd="0" destOrd="0" presId="urn:microsoft.com/office/officeart/2005/8/layout/radial2"/>
    <dgm:cxn modelId="{355AD4F3-F3A8-4013-9D99-B79605E86CBB}" type="presOf" srcId="{D384457F-3CEA-4B52-A94E-ED6F85EED3AE}" destId="{DE298E82-26CE-40A9-90E8-A29C0B25A702}" srcOrd="0" destOrd="0" presId="urn:microsoft.com/office/officeart/2005/8/layout/radial2"/>
    <dgm:cxn modelId="{2721B56C-1F08-402B-A40F-66A4154D4DFD}" type="presParOf" srcId="{E69515F8-DDE1-49E8-A3F0-E2FB6720E1E3}" destId="{AD3C7756-9AF0-4766-A7E6-93E1F6638994}" srcOrd="0" destOrd="0" presId="urn:microsoft.com/office/officeart/2005/8/layout/radial2"/>
    <dgm:cxn modelId="{8AEA3B9D-4D30-4448-B2B3-DC47FBA9CAFF}" type="presParOf" srcId="{AD3C7756-9AF0-4766-A7E6-93E1F6638994}" destId="{B74B849E-DD85-4AF6-AAC4-CFC3CEE7AA50}" srcOrd="0" destOrd="0" presId="urn:microsoft.com/office/officeart/2005/8/layout/radial2"/>
    <dgm:cxn modelId="{A7337F97-F571-4848-8E87-9B0286AA42AF}" type="presParOf" srcId="{B74B849E-DD85-4AF6-AAC4-CFC3CEE7AA50}" destId="{4EF663B7-1636-4D1F-B79C-7311739D5DAD}" srcOrd="0" destOrd="0" presId="urn:microsoft.com/office/officeart/2005/8/layout/radial2"/>
    <dgm:cxn modelId="{08CE0B92-2F06-4D84-8726-F10F072DCB83}" type="presParOf" srcId="{B74B849E-DD85-4AF6-AAC4-CFC3CEE7AA50}" destId="{401FFCFC-1E01-4591-B5B0-3A60B0F7A334}" srcOrd="1" destOrd="0" presId="urn:microsoft.com/office/officeart/2005/8/layout/radial2"/>
    <dgm:cxn modelId="{303D8E13-C267-409D-B6DF-6522FE4AD98C}" type="presParOf" srcId="{AD3C7756-9AF0-4766-A7E6-93E1F6638994}" destId="{B7B5E355-48EA-480D-8B27-DE635399FADA}" srcOrd="1" destOrd="0" presId="urn:microsoft.com/office/officeart/2005/8/layout/radial2"/>
    <dgm:cxn modelId="{907CB784-7C9D-4A00-99A4-F05BAB3FB646}" type="presParOf" srcId="{AD3C7756-9AF0-4766-A7E6-93E1F6638994}" destId="{FD3E5A62-1528-4473-9C8C-5AE6C58E3F28}" srcOrd="2" destOrd="0" presId="urn:microsoft.com/office/officeart/2005/8/layout/radial2"/>
    <dgm:cxn modelId="{333F96C7-5568-4323-9E55-90935324276B}" type="presParOf" srcId="{FD3E5A62-1528-4473-9C8C-5AE6C58E3F28}" destId="{A098F985-27D8-4F04-ADB8-6ED43187745D}" srcOrd="0" destOrd="0" presId="urn:microsoft.com/office/officeart/2005/8/layout/radial2"/>
    <dgm:cxn modelId="{82A96471-AEB3-48FB-8D05-BD652E37CC1A}" type="presParOf" srcId="{FD3E5A62-1528-4473-9C8C-5AE6C58E3F28}" destId="{6C5404A6-73E6-4FA5-A4B4-3B21C68EFB62}" srcOrd="1" destOrd="0" presId="urn:microsoft.com/office/officeart/2005/8/layout/radial2"/>
    <dgm:cxn modelId="{AFDAD9B1-DAAC-422B-B7F6-FECFF1CBA143}" type="presParOf" srcId="{AD3C7756-9AF0-4766-A7E6-93E1F6638994}" destId="{59284A2A-5F63-45EB-9BDB-3CA78D341B9F}" srcOrd="3" destOrd="0" presId="urn:microsoft.com/office/officeart/2005/8/layout/radial2"/>
    <dgm:cxn modelId="{9B9B9FF9-ECC1-477D-B879-BA0FC3868D17}" type="presParOf" srcId="{AD3C7756-9AF0-4766-A7E6-93E1F6638994}" destId="{891C8D32-BCC4-45B3-B989-E545F450F38F}" srcOrd="4" destOrd="0" presId="urn:microsoft.com/office/officeart/2005/8/layout/radial2"/>
    <dgm:cxn modelId="{622230E5-15B3-4CE9-B650-3809199FCDE7}" type="presParOf" srcId="{891C8D32-BCC4-45B3-B989-E545F450F38F}" destId="{D4A02A23-FC1B-493A-807E-E10438560287}" srcOrd="0" destOrd="0" presId="urn:microsoft.com/office/officeart/2005/8/layout/radial2"/>
    <dgm:cxn modelId="{9F64C736-A518-441C-A49E-01C0FC6E32AA}" type="presParOf" srcId="{891C8D32-BCC4-45B3-B989-E545F450F38F}" destId="{F8F37BF2-95EA-405F-BB02-D9D9C2389FEF}" srcOrd="1" destOrd="0" presId="urn:microsoft.com/office/officeart/2005/8/layout/radial2"/>
    <dgm:cxn modelId="{A25E99A2-FD97-4535-8456-28A2D766E256}" type="presParOf" srcId="{AD3C7756-9AF0-4766-A7E6-93E1F6638994}" destId="{6197B2AE-D6E1-47B0-A2AE-2B2CD216E092}" srcOrd="5" destOrd="0" presId="urn:microsoft.com/office/officeart/2005/8/layout/radial2"/>
    <dgm:cxn modelId="{7DBFDC3C-DF14-4719-8E7A-3B992B39E4C3}" type="presParOf" srcId="{AD3C7756-9AF0-4766-A7E6-93E1F6638994}" destId="{8EC8D061-0CEC-440B-984D-D9AF88D5142C}" srcOrd="6" destOrd="0" presId="urn:microsoft.com/office/officeart/2005/8/layout/radial2"/>
    <dgm:cxn modelId="{52970A7A-EDC3-42CC-9593-7B6136A34C2C}" type="presParOf" srcId="{8EC8D061-0CEC-440B-984D-D9AF88D5142C}" destId="{C8AC0E20-2D93-429C-8E63-9726F58DF6F1}" srcOrd="0" destOrd="0" presId="urn:microsoft.com/office/officeart/2005/8/layout/radial2"/>
    <dgm:cxn modelId="{4B2D6F6B-2EF0-43A8-95F9-5BE8BEB5A3EC}" type="presParOf" srcId="{8EC8D061-0CEC-440B-984D-D9AF88D5142C}" destId="{0C30ED3B-3C33-4CF5-A142-A0C6E143856F}" srcOrd="1" destOrd="0" presId="urn:microsoft.com/office/officeart/2005/8/layout/radial2"/>
    <dgm:cxn modelId="{405F6C6C-57AE-4CF9-B947-15318F10EDC8}" type="presParOf" srcId="{AD3C7756-9AF0-4766-A7E6-93E1F6638994}" destId="{8061E959-12FF-4487-8B15-7F9B77A5DAD6}" srcOrd="7" destOrd="0" presId="urn:microsoft.com/office/officeart/2005/8/layout/radial2"/>
    <dgm:cxn modelId="{7E84AD23-6E6E-4A42-AB78-BD38B1141DB2}" type="presParOf" srcId="{AD3C7756-9AF0-4766-A7E6-93E1F6638994}" destId="{94B061C0-9A8C-4095-8D6F-A56A18D88FF9}" srcOrd="8" destOrd="0" presId="urn:microsoft.com/office/officeart/2005/8/layout/radial2"/>
    <dgm:cxn modelId="{06456EEC-3170-4124-AEB8-4021AB22772C}" type="presParOf" srcId="{94B061C0-9A8C-4095-8D6F-A56A18D88FF9}" destId="{DE298E82-26CE-40A9-90E8-A29C0B25A702}" srcOrd="0" destOrd="0" presId="urn:microsoft.com/office/officeart/2005/8/layout/radial2"/>
    <dgm:cxn modelId="{DC54D2ED-2558-45DC-92F3-38976319372F}" type="presParOf" srcId="{94B061C0-9A8C-4095-8D6F-A56A18D88FF9}" destId="{F7CAED41-0910-4FD2-973F-8EA6C3B0C9FB}" srcOrd="1" destOrd="0" presId="urn:microsoft.com/office/officeart/2005/8/layout/radial2"/>
  </dgm:cxnLst>
  <dgm:bg/>
  <dgm:whole/>
  <dgm:extLst>
    <a:ext uri="http://schemas.microsoft.com/office/drawing/2008/diagram">
      <dsp:dataModelExt xmlns:dsp="http://schemas.microsoft.com/office/drawing/2008/diagram" relId="rId28" minVer="http://schemas.openxmlformats.org/drawingml/2006/diagram"/>
    </a:ext>
  </dgm:extLst>
</dgm:dataModel>
</file>

<file path=ppt/diagrams/data12.xml><?xml version="1.0" encoding="utf-8"?>
<dgm:dataModel xmlns:dgm="http://schemas.openxmlformats.org/drawingml/2006/diagram" xmlns:a="http://schemas.openxmlformats.org/drawingml/2006/main">
  <dgm:ptLst>
    <dgm:pt modelId="{F2A4FDCD-C517-4126-8395-B6736D96EC19}" type="doc">
      <dgm:prSet loTypeId="urn:microsoft.com/office/officeart/2005/8/layout/vList2" loCatId="list" qsTypeId="urn:microsoft.com/office/officeart/2005/8/quickstyle/simple3" qsCatId="simple" csTypeId="urn:microsoft.com/office/officeart/2005/8/colors/accent1_2" csCatId="accent1" phldr="1"/>
      <dgm:spPr/>
      <dgm:t>
        <a:bodyPr/>
        <a:lstStyle/>
        <a:p>
          <a:endParaRPr lang="fr-FR"/>
        </a:p>
      </dgm:t>
    </dgm:pt>
    <dgm:pt modelId="{FBF7987E-A659-4A82-8D4C-8A071022813D}">
      <dgm:prSet phldrT="[Texte]">
        <dgm:style>
          <a:lnRef idx="2">
            <a:schemeClr val="accent1"/>
          </a:lnRef>
          <a:fillRef idx="1">
            <a:schemeClr val="lt1"/>
          </a:fillRef>
          <a:effectRef idx="0">
            <a:schemeClr val="accent1"/>
          </a:effectRef>
          <a:fontRef idx="minor">
            <a:schemeClr val="dk1"/>
          </a:fontRef>
        </dgm:style>
      </dgm:prSet>
      <dgm:spPr/>
      <dgm:t>
        <a:bodyPr/>
        <a:lstStyle/>
        <a:p>
          <a:r>
            <a:rPr lang="fr-FR" dirty="0"/>
            <a:t>Se questionner</a:t>
          </a:r>
        </a:p>
      </dgm:t>
    </dgm:pt>
    <dgm:pt modelId="{390EA41C-A44C-4575-BB2B-6C2E418F9414}" type="parTrans" cxnId="{3E4C8A5A-AB0F-4540-B729-829B981C63EE}">
      <dgm:prSet/>
      <dgm:spPr/>
      <dgm:t>
        <a:bodyPr/>
        <a:lstStyle/>
        <a:p>
          <a:endParaRPr lang="fr-FR"/>
        </a:p>
      </dgm:t>
    </dgm:pt>
    <dgm:pt modelId="{5959BB93-C111-4B1E-A16C-CF89C19C24C6}" type="sibTrans" cxnId="{3E4C8A5A-AB0F-4540-B729-829B981C63EE}">
      <dgm:prSet/>
      <dgm:spPr/>
      <dgm:t>
        <a:bodyPr/>
        <a:lstStyle/>
        <a:p>
          <a:endParaRPr lang="fr-FR"/>
        </a:p>
      </dgm:t>
    </dgm:pt>
    <dgm:pt modelId="{4DBA5347-1A73-4C34-9AAE-4C6BF9D32DAE}">
      <dgm:prSet phldrT="[Texte]">
        <dgm:style>
          <a:lnRef idx="2">
            <a:schemeClr val="accent1"/>
          </a:lnRef>
          <a:fillRef idx="1">
            <a:schemeClr val="lt1"/>
          </a:fillRef>
          <a:effectRef idx="0">
            <a:schemeClr val="accent1"/>
          </a:effectRef>
          <a:fontRef idx="minor">
            <a:schemeClr val="dk1"/>
          </a:fontRef>
        </dgm:style>
      </dgm:prSet>
      <dgm:spPr>
        <a:ln>
          <a:noFill/>
        </a:ln>
      </dgm:spPr>
      <dgm:t>
        <a:bodyPr/>
        <a:lstStyle/>
        <a:p>
          <a:r>
            <a:rPr lang="fr-FR" dirty="0"/>
            <a:t>Permettre, valoriser le questionnement personnel</a:t>
          </a:r>
        </a:p>
      </dgm:t>
    </dgm:pt>
    <dgm:pt modelId="{06DC6A81-3598-41EA-8B78-917DFDC0462B}" type="parTrans" cxnId="{8C2E07BF-486F-43C8-9765-93DAFC8BF1D9}">
      <dgm:prSet/>
      <dgm:spPr/>
      <dgm:t>
        <a:bodyPr/>
        <a:lstStyle/>
        <a:p>
          <a:endParaRPr lang="fr-FR"/>
        </a:p>
      </dgm:t>
    </dgm:pt>
    <dgm:pt modelId="{B717C4B0-EAFB-4A29-B701-A0344312F4CF}" type="sibTrans" cxnId="{8C2E07BF-486F-43C8-9765-93DAFC8BF1D9}">
      <dgm:prSet/>
      <dgm:spPr/>
      <dgm:t>
        <a:bodyPr/>
        <a:lstStyle/>
        <a:p>
          <a:endParaRPr lang="fr-FR"/>
        </a:p>
      </dgm:t>
    </dgm:pt>
    <dgm:pt modelId="{8EF0218B-45AC-47BA-82F6-ED295A2AA483}">
      <dgm:prSet phldrT="[Texte]">
        <dgm:style>
          <a:lnRef idx="2">
            <a:schemeClr val="accent1"/>
          </a:lnRef>
          <a:fillRef idx="1">
            <a:schemeClr val="lt1"/>
          </a:fillRef>
          <a:effectRef idx="0">
            <a:schemeClr val="accent1"/>
          </a:effectRef>
          <a:fontRef idx="minor">
            <a:schemeClr val="dk1"/>
          </a:fontRef>
        </dgm:style>
      </dgm:prSet>
      <dgm:spPr/>
      <dgm:t>
        <a:bodyPr/>
        <a:lstStyle/>
        <a:p>
          <a:r>
            <a:rPr lang="fr-FR" dirty="0"/>
            <a:t>Avoir une expression orale de qualité </a:t>
          </a:r>
        </a:p>
      </dgm:t>
    </dgm:pt>
    <dgm:pt modelId="{72AFB609-0248-4DB4-8412-FBA71A5D3219}" type="parTrans" cxnId="{9D0EB239-C544-4FF6-8199-2572C2CCFBCC}">
      <dgm:prSet/>
      <dgm:spPr/>
      <dgm:t>
        <a:bodyPr/>
        <a:lstStyle/>
        <a:p>
          <a:endParaRPr lang="fr-FR"/>
        </a:p>
      </dgm:t>
    </dgm:pt>
    <dgm:pt modelId="{C11C519F-0E87-4215-AE33-0B9DF6CB2911}" type="sibTrans" cxnId="{9D0EB239-C544-4FF6-8199-2572C2CCFBCC}">
      <dgm:prSet/>
      <dgm:spPr/>
      <dgm:t>
        <a:bodyPr/>
        <a:lstStyle/>
        <a:p>
          <a:endParaRPr lang="fr-FR"/>
        </a:p>
      </dgm:t>
    </dgm:pt>
    <dgm:pt modelId="{C9C00057-8B49-4FC4-AF5B-AD17F9CCE836}">
      <dgm:prSet phldrT="[Texte]"/>
      <dgm:spPr/>
      <dgm:t>
        <a:bodyPr/>
        <a:lstStyle/>
        <a:p>
          <a:r>
            <a:rPr lang="fr-FR" dirty="0"/>
            <a:t>Inviter à la penser, construire le discours</a:t>
          </a:r>
        </a:p>
      </dgm:t>
    </dgm:pt>
    <dgm:pt modelId="{36A4B8A6-6E75-4F48-9ECC-39708414A7A5}" type="parTrans" cxnId="{B488FAB6-2198-4C81-A60B-DFA6648D20F3}">
      <dgm:prSet/>
      <dgm:spPr/>
      <dgm:t>
        <a:bodyPr/>
        <a:lstStyle/>
        <a:p>
          <a:endParaRPr lang="fr-FR"/>
        </a:p>
      </dgm:t>
    </dgm:pt>
    <dgm:pt modelId="{CC7918A1-47CD-4455-980D-58F9240E0A84}" type="sibTrans" cxnId="{B488FAB6-2198-4C81-A60B-DFA6648D20F3}">
      <dgm:prSet/>
      <dgm:spPr/>
      <dgm:t>
        <a:bodyPr/>
        <a:lstStyle/>
        <a:p>
          <a:endParaRPr lang="fr-FR"/>
        </a:p>
      </dgm:t>
    </dgm:pt>
    <dgm:pt modelId="{D1F31742-A412-41FE-8AFF-5ADA14699523}">
      <dgm:prSet phldrT="[Texte]">
        <dgm:style>
          <a:lnRef idx="2">
            <a:schemeClr val="accent1"/>
          </a:lnRef>
          <a:fillRef idx="1">
            <a:schemeClr val="lt1"/>
          </a:fillRef>
          <a:effectRef idx="0">
            <a:schemeClr val="accent1"/>
          </a:effectRef>
          <a:fontRef idx="minor">
            <a:schemeClr val="dk1"/>
          </a:fontRef>
        </dgm:style>
      </dgm:prSet>
      <dgm:spPr/>
      <dgm:t>
        <a:bodyPr/>
        <a:lstStyle/>
        <a:p>
          <a:r>
            <a:rPr lang="fr-FR" dirty="0"/>
            <a:t>Argumenter</a:t>
          </a:r>
        </a:p>
      </dgm:t>
    </dgm:pt>
    <dgm:pt modelId="{6ADAB89F-AA01-4A7D-998F-8563C6A1A40B}" type="parTrans" cxnId="{9020959C-DE3C-4A67-8090-3080B356DBFD}">
      <dgm:prSet/>
      <dgm:spPr/>
      <dgm:t>
        <a:bodyPr/>
        <a:lstStyle/>
        <a:p>
          <a:endParaRPr lang="fr-FR"/>
        </a:p>
      </dgm:t>
    </dgm:pt>
    <dgm:pt modelId="{42ED2B12-B60E-48D3-8C5D-296E1530DAC2}" type="sibTrans" cxnId="{9020959C-DE3C-4A67-8090-3080B356DBFD}">
      <dgm:prSet/>
      <dgm:spPr/>
      <dgm:t>
        <a:bodyPr/>
        <a:lstStyle/>
        <a:p>
          <a:endParaRPr lang="fr-FR"/>
        </a:p>
      </dgm:t>
    </dgm:pt>
    <dgm:pt modelId="{D33F947D-9C1B-4733-B852-62FAD8D12388}">
      <dgm:prSet phldrT="[Texte]">
        <dgm:style>
          <a:lnRef idx="2">
            <a:schemeClr val="accent1"/>
          </a:lnRef>
          <a:fillRef idx="1">
            <a:schemeClr val="lt1"/>
          </a:fillRef>
          <a:effectRef idx="0">
            <a:schemeClr val="accent1"/>
          </a:effectRef>
          <a:fontRef idx="minor">
            <a:schemeClr val="dk1"/>
          </a:fontRef>
        </dgm:style>
      </dgm:prSet>
      <dgm:spPr/>
      <dgm:t>
        <a:bodyPr/>
        <a:lstStyle/>
        <a:p>
          <a:r>
            <a:rPr lang="fr-FR" dirty="0"/>
            <a:t>Écouter</a:t>
          </a:r>
        </a:p>
      </dgm:t>
    </dgm:pt>
    <dgm:pt modelId="{3C833100-474C-4772-B008-5AD3B396DFF6}" type="parTrans" cxnId="{04D88AB8-D5DF-4CED-AB16-45A185D21940}">
      <dgm:prSet/>
      <dgm:spPr/>
      <dgm:t>
        <a:bodyPr/>
        <a:lstStyle/>
        <a:p>
          <a:endParaRPr lang="fr-FR"/>
        </a:p>
      </dgm:t>
    </dgm:pt>
    <dgm:pt modelId="{D778ABF3-26CC-42E0-8AC4-72AB3624008B}" type="sibTrans" cxnId="{04D88AB8-D5DF-4CED-AB16-45A185D21940}">
      <dgm:prSet/>
      <dgm:spPr/>
      <dgm:t>
        <a:bodyPr/>
        <a:lstStyle/>
        <a:p>
          <a:endParaRPr lang="fr-FR"/>
        </a:p>
      </dgm:t>
    </dgm:pt>
    <dgm:pt modelId="{F18F5A64-7FCF-4D2D-826A-B979B935A80A}">
      <dgm:prSet phldrT="[Texte]"/>
      <dgm:spPr/>
      <dgm:t>
        <a:bodyPr/>
        <a:lstStyle/>
        <a:p>
          <a:r>
            <a:rPr lang="fr-FR" dirty="0"/>
            <a:t>Penser, travailler la logique</a:t>
          </a:r>
        </a:p>
      </dgm:t>
    </dgm:pt>
    <dgm:pt modelId="{73514DC1-90B3-4A61-A6C8-F54B573F6CB8}" type="parTrans" cxnId="{20C846F3-7EBA-4ED8-BDE4-50B89E186D5F}">
      <dgm:prSet/>
      <dgm:spPr/>
      <dgm:t>
        <a:bodyPr/>
        <a:lstStyle/>
        <a:p>
          <a:endParaRPr lang="fr-FR"/>
        </a:p>
      </dgm:t>
    </dgm:pt>
    <dgm:pt modelId="{67E6481F-0122-4AD9-9693-BCF91CF5BAF8}" type="sibTrans" cxnId="{20C846F3-7EBA-4ED8-BDE4-50B89E186D5F}">
      <dgm:prSet/>
      <dgm:spPr/>
      <dgm:t>
        <a:bodyPr/>
        <a:lstStyle/>
        <a:p>
          <a:endParaRPr lang="fr-FR"/>
        </a:p>
      </dgm:t>
    </dgm:pt>
    <dgm:pt modelId="{56E9A038-76DC-4F86-856B-14CA147954BA}">
      <dgm:prSet phldrT="[Texte]">
        <dgm:style>
          <a:lnRef idx="2">
            <a:schemeClr val="accent1"/>
          </a:lnRef>
          <a:fillRef idx="1">
            <a:schemeClr val="lt1"/>
          </a:fillRef>
          <a:effectRef idx="0">
            <a:schemeClr val="accent1"/>
          </a:effectRef>
          <a:fontRef idx="minor">
            <a:schemeClr val="dk1"/>
          </a:fontRef>
        </dgm:style>
      </dgm:prSet>
      <dgm:spPr/>
      <dgm:t>
        <a:bodyPr/>
        <a:lstStyle/>
        <a:p>
          <a:r>
            <a:rPr lang="fr-FR" dirty="0"/>
            <a:t>Mobiliser</a:t>
          </a:r>
        </a:p>
      </dgm:t>
    </dgm:pt>
    <dgm:pt modelId="{454FB4F5-0690-48E9-9379-088F04384735}" type="parTrans" cxnId="{8929A724-0EFF-4F0F-B1C9-B8E37BFC2BD0}">
      <dgm:prSet/>
      <dgm:spPr/>
      <dgm:t>
        <a:bodyPr/>
        <a:lstStyle/>
        <a:p>
          <a:endParaRPr lang="fr-FR"/>
        </a:p>
      </dgm:t>
    </dgm:pt>
    <dgm:pt modelId="{83F81EE7-171F-47F9-8C02-D8CE371186FE}" type="sibTrans" cxnId="{8929A724-0EFF-4F0F-B1C9-B8E37BFC2BD0}">
      <dgm:prSet/>
      <dgm:spPr/>
      <dgm:t>
        <a:bodyPr/>
        <a:lstStyle/>
        <a:p>
          <a:endParaRPr lang="fr-FR"/>
        </a:p>
      </dgm:t>
    </dgm:pt>
    <dgm:pt modelId="{80FFF82F-311E-41B2-8D36-EB610E34AD0F}">
      <dgm:prSet phldrT="[Texte]"/>
      <dgm:spPr/>
      <dgm:t>
        <a:bodyPr/>
        <a:lstStyle/>
        <a:p>
          <a:r>
            <a:rPr lang="fr-FR" dirty="0"/>
            <a:t>Temps, étapes de mobilisation des acquis</a:t>
          </a:r>
        </a:p>
      </dgm:t>
    </dgm:pt>
    <dgm:pt modelId="{B9F9DCA3-9482-4FD6-9E0B-E0A29D880308}" type="parTrans" cxnId="{243C4540-6001-44B3-8242-83B7793CBC29}">
      <dgm:prSet/>
      <dgm:spPr/>
      <dgm:t>
        <a:bodyPr/>
        <a:lstStyle/>
        <a:p>
          <a:endParaRPr lang="fr-FR"/>
        </a:p>
      </dgm:t>
    </dgm:pt>
    <dgm:pt modelId="{DA5EAE2A-7445-4B0A-8E1C-BDA6AE34CD46}" type="sibTrans" cxnId="{243C4540-6001-44B3-8242-83B7793CBC29}">
      <dgm:prSet/>
      <dgm:spPr/>
      <dgm:t>
        <a:bodyPr/>
        <a:lstStyle/>
        <a:p>
          <a:endParaRPr lang="fr-FR"/>
        </a:p>
      </dgm:t>
    </dgm:pt>
    <dgm:pt modelId="{3AF7E431-E884-4238-86DF-6FFAD8CEC07A}">
      <dgm:prSet phldrT="[Texte]">
        <dgm:style>
          <a:lnRef idx="2">
            <a:schemeClr val="accent1"/>
          </a:lnRef>
          <a:fillRef idx="1">
            <a:schemeClr val="lt1"/>
          </a:fillRef>
          <a:effectRef idx="0">
            <a:schemeClr val="accent1"/>
          </a:effectRef>
          <a:fontRef idx="minor">
            <a:schemeClr val="dk1"/>
          </a:fontRef>
        </dgm:style>
      </dgm:prSet>
      <dgm:spPr>
        <a:ln>
          <a:noFill/>
        </a:ln>
      </dgm:spPr>
      <dgm:t>
        <a:bodyPr/>
        <a:lstStyle/>
        <a:p>
          <a:r>
            <a:rPr lang="fr-FR" dirty="0"/>
            <a:t>Impulser l’ouverture culturelle</a:t>
          </a:r>
        </a:p>
      </dgm:t>
    </dgm:pt>
    <dgm:pt modelId="{B2D0273C-B294-462D-A4D0-60EA95498896}" type="parTrans" cxnId="{1BE57E18-951D-41B2-868D-CDDF4ADDE5B6}">
      <dgm:prSet/>
      <dgm:spPr/>
      <dgm:t>
        <a:bodyPr/>
        <a:lstStyle/>
        <a:p>
          <a:endParaRPr lang="fr-FR"/>
        </a:p>
      </dgm:t>
    </dgm:pt>
    <dgm:pt modelId="{AA0F5458-63ED-4229-A2FE-013D80B662F2}" type="sibTrans" cxnId="{1BE57E18-951D-41B2-868D-CDDF4ADDE5B6}">
      <dgm:prSet/>
      <dgm:spPr/>
      <dgm:t>
        <a:bodyPr/>
        <a:lstStyle/>
        <a:p>
          <a:endParaRPr lang="fr-FR"/>
        </a:p>
      </dgm:t>
    </dgm:pt>
    <dgm:pt modelId="{B52B9595-02C0-4607-BF1E-363972155B9B}">
      <dgm:prSet phldrT="[Texte]"/>
      <dgm:spPr/>
      <dgm:t>
        <a:bodyPr/>
        <a:lstStyle/>
        <a:p>
          <a:r>
            <a:rPr lang="fr-FR" dirty="0"/>
            <a:t>Développer les différentes dimensions de l’oralité en progression personnalisée</a:t>
          </a:r>
        </a:p>
      </dgm:t>
    </dgm:pt>
    <dgm:pt modelId="{4441A770-1F1E-468D-9F35-D3A378445829}" type="parTrans" cxnId="{702B8991-9808-49B9-90C2-2DCF8A153476}">
      <dgm:prSet/>
      <dgm:spPr/>
      <dgm:t>
        <a:bodyPr/>
        <a:lstStyle/>
        <a:p>
          <a:endParaRPr lang="fr-FR"/>
        </a:p>
      </dgm:t>
    </dgm:pt>
    <dgm:pt modelId="{5284A0C4-F160-41A4-BE37-ADEA9952607D}" type="sibTrans" cxnId="{702B8991-9808-49B9-90C2-2DCF8A153476}">
      <dgm:prSet/>
      <dgm:spPr/>
      <dgm:t>
        <a:bodyPr/>
        <a:lstStyle/>
        <a:p>
          <a:endParaRPr lang="fr-FR"/>
        </a:p>
      </dgm:t>
    </dgm:pt>
    <dgm:pt modelId="{D074F1A8-CC96-4F93-95F1-50823C5020A7}">
      <dgm:prSet phldrT="[Texte]"/>
      <dgm:spPr/>
      <dgm:t>
        <a:bodyPr/>
        <a:lstStyle/>
        <a:p>
          <a:r>
            <a:rPr lang="fr-FR" dirty="0"/>
            <a:t>Activités, temps marquant la place de l’écoute dans la construction des attendus</a:t>
          </a:r>
        </a:p>
      </dgm:t>
    </dgm:pt>
    <dgm:pt modelId="{D6143983-EA51-46FB-B7EC-72D34486059E}" type="parTrans" cxnId="{74EC7716-7691-4C3E-8EF5-551B565EDAC1}">
      <dgm:prSet/>
      <dgm:spPr/>
      <dgm:t>
        <a:bodyPr/>
        <a:lstStyle/>
        <a:p>
          <a:endParaRPr lang="fr-FR"/>
        </a:p>
      </dgm:t>
    </dgm:pt>
    <dgm:pt modelId="{578046BF-23EC-4964-AD4B-C23C3CB0D5CE}" type="sibTrans" cxnId="{74EC7716-7691-4C3E-8EF5-551B565EDAC1}">
      <dgm:prSet/>
      <dgm:spPr/>
      <dgm:t>
        <a:bodyPr/>
        <a:lstStyle/>
        <a:p>
          <a:endParaRPr lang="fr-FR"/>
        </a:p>
      </dgm:t>
    </dgm:pt>
    <dgm:pt modelId="{A5AF5D8F-01E4-4D15-9CCC-5606969B75A9}">
      <dgm:prSet phldrT="[Texte]"/>
      <dgm:spPr/>
      <dgm:t>
        <a:bodyPr/>
        <a:lstStyle/>
        <a:p>
          <a:r>
            <a:rPr lang="fr-FR" dirty="0"/>
            <a:t>Temps de confrontation de points de vue</a:t>
          </a:r>
        </a:p>
      </dgm:t>
    </dgm:pt>
    <dgm:pt modelId="{28CBFE48-9972-4457-A372-CAD40E42D826}" type="parTrans" cxnId="{92DF1668-1099-4FF3-AB90-FABB82DC5640}">
      <dgm:prSet/>
      <dgm:spPr/>
      <dgm:t>
        <a:bodyPr/>
        <a:lstStyle/>
        <a:p>
          <a:endParaRPr lang="fr-FR"/>
        </a:p>
      </dgm:t>
    </dgm:pt>
    <dgm:pt modelId="{D634322B-5506-4470-B500-2308D10D2068}" type="sibTrans" cxnId="{92DF1668-1099-4FF3-AB90-FABB82DC5640}">
      <dgm:prSet/>
      <dgm:spPr/>
      <dgm:t>
        <a:bodyPr/>
        <a:lstStyle/>
        <a:p>
          <a:endParaRPr lang="fr-FR"/>
        </a:p>
      </dgm:t>
    </dgm:pt>
    <dgm:pt modelId="{6B7F59BD-B7FC-4CF3-B328-421393D01FAC}">
      <dgm:prSet phldrT="[Texte]"/>
      <dgm:spPr/>
      <dgm:t>
        <a:bodyPr/>
        <a:lstStyle/>
        <a:p>
          <a:r>
            <a:rPr lang="fr-FR" dirty="0"/>
            <a:t>Rendre visible la place des connaissances dans la construction de la pensée</a:t>
          </a:r>
        </a:p>
      </dgm:t>
    </dgm:pt>
    <dgm:pt modelId="{9B91F84C-5B81-45D6-B3F1-EC1EEEFAE69C}" type="parTrans" cxnId="{53E22419-D014-45D3-A41D-AA103062FD84}">
      <dgm:prSet/>
      <dgm:spPr/>
      <dgm:t>
        <a:bodyPr/>
        <a:lstStyle/>
        <a:p>
          <a:endParaRPr lang="fr-FR"/>
        </a:p>
      </dgm:t>
    </dgm:pt>
    <dgm:pt modelId="{23BBC310-8C06-4475-A84A-553C30355CEA}" type="sibTrans" cxnId="{53E22419-D014-45D3-A41D-AA103062FD84}">
      <dgm:prSet/>
      <dgm:spPr/>
      <dgm:t>
        <a:bodyPr/>
        <a:lstStyle/>
        <a:p>
          <a:endParaRPr lang="fr-FR"/>
        </a:p>
      </dgm:t>
    </dgm:pt>
    <dgm:pt modelId="{6285297D-BA2D-4C83-93BF-0555E10F718C}">
      <dgm:prSet phldrT="[Texte]">
        <dgm:style>
          <a:lnRef idx="2">
            <a:schemeClr val="accent1"/>
          </a:lnRef>
          <a:fillRef idx="1">
            <a:schemeClr val="lt1"/>
          </a:fillRef>
          <a:effectRef idx="0">
            <a:schemeClr val="accent1"/>
          </a:effectRef>
          <a:fontRef idx="minor">
            <a:schemeClr val="dk1"/>
          </a:fontRef>
        </dgm:style>
      </dgm:prSet>
      <dgm:spPr/>
      <dgm:t>
        <a:bodyPr/>
        <a:lstStyle/>
        <a:p>
          <a:r>
            <a:rPr lang="fr-FR" dirty="0"/>
            <a:t>Penser son projet post-baccalauréat</a:t>
          </a:r>
        </a:p>
      </dgm:t>
    </dgm:pt>
    <dgm:pt modelId="{DA0A38E8-D49C-4663-8236-ED7AF0DC0F88}" type="parTrans" cxnId="{990F4B65-BE1A-49D9-800F-E20525EB9836}">
      <dgm:prSet/>
      <dgm:spPr/>
      <dgm:t>
        <a:bodyPr/>
        <a:lstStyle/>
        <a:p>
          <a:endParaRPr lang="fr-FR"/>
        </a:p>
      </dgm:t>
    </dgm:pt>
    <dgm:pt modelId="{F4AAAE2C-0CA2-458E-99F7-916906DBEED3}" type="sibTrans" cxnId="{990F4B65-BE1A-49D9-800F-E20525EB9836}">
      <dgm:prSet/>
      <dgm:spPr/>
      <dgm:t>
        <a:bodyPr/>
        <a:lstStyle/>
        <a:p>
          <a:endParaRPr lang="fr-FR"/>
        </a:p>
      </dgm:t>
    </dgm:pt>
    <dgm:pt modelId="{A2ABC35D-5CAC-4643-8F2E-98F7B389894A}">
      <dgm:prSet phldrT="[Texte]"/>
      <dgm:spPr/>
      <dgm:t>
        <a:bodyPr/>
        <a:lstStyle/>
        <a:p>
          <a:r>
            <a:rPr lang="fr-FR" dirty="0"/>
            <a:t>Obliger à l’ouverture</a:t>
          </a:r>
        </a:p>
      </dgm:t>
    </dgm:pt>
    <dgm:pt modelId="{D2B5782B-EC19-4CFD-9F88-A449DFEC8850}" type="parTrans" cxnId="{6A03D874-8004-435C-83A2-4811C7FAE803}">
      <dgm:prSet/>
      <dgm:spPr/>
      <dgm:t>
        <a:bodyPr/>
        <a:lstStyle/>
        <a:p>
          <a:endParaRPr lang="fr-FR"/>
        </a:p>
      </dgm:t>
    </dgm:pt>
    <dgm:pt modelId="{6DD650A2-7773-4DDE-AC69-22122D56FFA6}" type="sibTrans" cxnId="{6A03D874-8004-435C-83A2-4811C7FAE803}">
      <dgm:prSet/>
      <dgm:spPr/>
      <dgm:t>
        <a:bodyPr/>
        <a:lstStyle/>
        <a:p>
          <a:endParaRPr lang="fr-FR"/>
        </a:p>
      </dgm:t>
    </dgm:pt>
    <dgm:pt modelId="{9412DDE2-4FA7-446A-A078-E86AE226ECEE}">
      <dgm:prSet phldrT="[Texte]"/>
      <dgm:spPr/>
      <dgm:t>
        <a:bodyPr/>
        <a:lstStyle/>
        <a:p>
          <a:r>
            <a:rPr lang="fr-FR" dirty="0"/>
            <a:t>Inviter à la confrontation au réel</a:t>
          </a:r>
        </a:p>
      </dgm:t>
    </dgm:pt>
    <dgm:pt modelId="{E3A85C34-3AE4-49B1-918B-AE7C24AFB4C2}" type="parTrans" cxnId="{FA7C2D2C-B514-42D8-B875-D87129875B5A}">
      <dgm:prSet/>
      <dgm:spPr/>
      <dgm:t>
        <a:bodyPr/>
        <a:lstStyle/>
        <a:p>
          <a:endParaRPr lang="fr-FR"/>
        </a:p>
      </dgm:t>
    </dgm:pt>
    <dgm:pt modelId="{B0C189FA-D44D-440A-8AA2-FEEA1A97A8DA}" type="sibTrans" cxnId="{FA7C2D2C-B514-42D8-B875-D87129875B5A}">
      <dgm:prSet/>
      <dgm:spPr/>
      <dgm:t>
        <a:bodyPr/>
        <a:lstStyle/>
        <a:p>
          <a:endParaRPr lang="fr-FR"/>
        </a:p>
      </dgm:t>
    </dgm:pt>
    <dgm:pt modelId="{DDFCA210-7840-4A4B-BE4E-61BF7EAE7884}">
      <dgm:prSet phldrT="[Texte]">
        <dgm:style>
          <a:lnRef idx="2">
            <a:schemeClr val="accent1"/>
          </a:lnRef>
          <a:fillRef idx="1">
            <a:schemeClr val="lt1"/>
          </a:fillRef>
          <a:effectRef idx="0">
            <a:schemeClr val="accent1"/>
          </a:effectRef>
          <a:fontRef idx="minor">
            <a:schemeClr val="dk1"/>
          </a:fontRef>
        </dgm:style>
      </dgm:prSet>
      <dgm:spPr>
        <a:ln>
          <a:noFill/>
        </a:ln>
      </dgm:spPr>
      <dgm:t>
        <a:bodyPr/>
        <a:lstStyle/>
        <a:p>
          <a:r>
            <a:rPr lang="fr-FR" dirty="0"/>
            <a:t>Inviter à la prise de recul</a:t>
          </a:r>
        </a:p>
      </dgm:t>
    </dgm:pt>
    <dgm:pt modelId="{71744B08-5980-46BF-9440-89970885859F}" type="parTrans" cxnId="{1F5FE178-931E-4F0D-BA96-4F0B2CE830B8}">
      <dgm:prSet/>
      <dgm:spPr/>
      <dgm:t>
        <a:bodyPr/>
        <a:lstStyle/>
        <a:p>
          <a:endParaRPr lang="fr-FR"/>
        </a:p>
      </dgm:t>
    </dgm:pt>
    <dgm:pt modelId="{D56BB39D-FD8F-4E52-86FB-F0F74E6653B2}" type="sibTrans" cxnId="{1F5FE178-931E-4F0D-BA96-4F0B2CE830B8}">
      <dgm:prSet/>
      <dgm:spPr/>
      <dgm:t>
        <a:bodyPr/>
        <a:lstStyle/>
        <a:p>
          <a:endParaRPr lang="fr-FR"/>
        </a:p>
      </dgm:t>
    </dgm:pt>
    <dgm:pt modelId="{E0B0BEF2-5C76-4762-9311-0F9D0C27BBDE}" type="pres">
      <dgm:prSet presAssocID="{F2A4FDCD-C517-4126-8395-B6736D96EC19}" presName="linear" presStyleCnt="0">
        <dgm:presLayoutVars>
          <dgm:animLvl val="lvl"/>
          <dgm:resizeHandles val="exact"/>
        </dgm:presLayoutVars>
      </dgm:prSet>
      <dgm:spPr/>
    </dgm:pt>
    <dgm:pt modelId="{93DA7A4E-B8E4-4141-836C-0B03354BC671}" type="pres">
      <dgm:prSet presAssocID="{FBF7987E-A659-4A82-8D4C-8A071022813D}" presName="parentText" presStyleLbl="node1" presStyleIdx="0" presStyleCnt="6">
        <dgm:presLayoutVars>
          <dgm:chMax val="0"/>
          <dgm:bulletEnabled val="1"/>
        </dgm:presLayoutVars>
      </dgm:prSet>
      <dgm:spPr/>
    </dgm:pt>
    <dgm:pt modelId="{9A4317C6-2E36-40C4-8BA1-30C98B4A8695}" type="pres">
      <dgm:prSet presAssocID="{FBF7987E-A659-4A82-8D4C-8A071022813D}" presName="childText" presStyleLbl="revTx" presStyleIdx="0" presStyleCnt="6">
        <dgm:presLayoutVars>
          <dgm:bulletEnabled val="1"/>
        </dgm:presLayoutVars>
      </dgm:prSet>
      <dgm:spPr/>
    </dgm:pt>
    <dgm:pt modelId="{177E4A5C-ACDE-47F2-8503-0DFF222C4F65}" type="pres">
      <dgm:prSet presAssocID="{8EF0218B-45AC-47BA-82F6-ED295A2AA483}" presName="parentText" presStyleLbl="node1" presStyleIdx="1" presStyleCnt="6">
        <dgm:presLayoutVars>
          <dgm:chMax val="0"/>
          <dgm:bulletEnabled val="1"/>
        </dgm:presLayoutVars>
      </dgm:prSet>
      <dgm:spPr/>
    </dgm:pt>
    <dgm:pt modelId="{2E6CEC57-013A-4B66-B5C2-1DF233ACBD94}" type="pres">
      <dgm:prSet presAssocID="{8EF0218B-45AC-47BA-82F6-ED295A2AA483}" presName="childText" presStyleLbl="revTx" presStyleIdx="1" presStyleCnt="6">
        <dgm:presLayoutVars>
          <dgm:bulletEnabled val="1"/>
        </dgm:presLayoutVars>
      </dgm:prSet>
      <dgm:spPr/>
    </dgm:pt>
    <dgm:pt modelId="{27C4C7C6-DF16-410E-9F0B-15FE5D44DE09}" type="pres">
      <dgm:prSet presAssocID="{D1F31742-A412-41FE-8AFF-5ADA14699523}" presName="parentText" presStyleLbl="node1" presStyleIdx="2" presStyleCnt="6" custLinFactNeighborY="-7071">
        <dgm:presLayoutVars>
          <dgm:chMax val="0"/>
          <dgm:bulletEnabled val="1"/>
        </dgm:presLayoutVars>
      </dgm:prSet>
      <dgm:spPr/>
    </dgm:pt>
    <dgm:pt modelId="{CB730593-74A0-43B1-A3F9-B6946F01F206}" type="pres">
      <dgm:prSet presAssocID="{D1F31742-A412-41FE-8AFF-5ADA14699523}" presName="childText" presStyleLbl="revTx" presStyleIdx="2" presStyleCnt="6">
        <dgm:presLayoutVars>
          <dgm:bulletEnabled val="1"/>
        </dgm:presLayoutVars>
      </dgm:prSet>
      <dgm:spPr/>
    </dgm:pt>
    <dgm:pt modelId="{B86EB4D6-3DAC-4CDE-B056-F66A4751BB31}" type="pres">
      <dgm:prSet presAssocID="{D33F947D-9C1B-4733-B852-62FAD8D12388}" presName="parentText" presStyleLbl="node1" presStyleIdx="3" presStyleCnt="6">
        <dgm:presLayoutVars>
          <dgm:chMax val="0"/>
          <dgm:bulletEnabled val="1"/>
        </dgm:presLayoutVars>
      </dgm:prSet>
      <dgm:spPr/>
    </dgm:pt>
    <dgm:pt modelId="{BF1E4FFF-985C-449A-A488-1A724082A864}" type="pres">
      <dgm:prSet presAssocID="{D33F947D-9C1B-4733-B852-62FAD8D12388}" presName="childText" presStyleLbl="revTx" presStyleIdx="3" presStyleCnt="6">
        <dgm:presLayoutVars>
          <dgm:bulletEnabled val="1"/>
        </dgm:presLayoutVars>
      </dgm:prSet>
      <dgm:spPr/>
    </dgm:pt>
    <dgm:pt modelId="{F1D19BAB-FBED-49C0-AC79-2F3B0A5B30E5}" type="pres">
      <dgm:prSet presAssocID="{56E9A038-76DC-4F86-856B-14CA147954BA}" presName="parentText" presStyleLbl="node1" presStyleIdx="4" presStyleCnt="6">
        <dgm:presLayoutVars>
          <dgm:chMax val="0"/>
          <dgm:bulletEnabled val="1"/>
        </dgm:presLayoutVars>
      </dgm:prSet>
      <dgm:spPr/>
    </dgm:pt>
    <dgm:pt modelId="{54683032-4295-4466-A7AC-0633BC9CD6A3}" type="pres">
      <dgm:prSet presAssocID="{56E9A038-76DC-4F86-856B-14CA147954BA}" presName="childText" presStyleLbl="revTx" presStyleIdx="4" presStyleCnt="6">
        <dgm:presLayoutVars>
          <dgm:bulletEnabled val="1"/>
        </dgm:presLayoutVars>
      </dgm:prSet>
      <dgm:spPr/>
    </dgm:pt>
    <dgm:pt modelId="{4E63B91F-D954-421C-BE8E-E17957017560}" type="pres">
      <dgm:prSet presAssocID="{6285297D-BA2D-4C83-93BF-0555E10F718C}" presName="parentText" presStyleLbl="node1" presStyleIdx="5" presStyleCnt="6">
        <dgm:presLayoutVars>
          <dgm:chMax val="0"/>
          <dgm:bulletEnabled val="1"/>
        </dgm:presLayoutVars>
      </dgm:prSet>
      <dgm:spPr/>
    </dgm:pt>
    <dgm:pt modelId="{218074CB-49D7-461B-A6DB-DFD5CC2090CF}" type="pres">
      <dgm:prSet presAssocID="{6285297D-BA2D-4C83-93BF-0555E10F718C}" presName="childText" presStyleLbl="revTx" presStyleIdx="5" presStyleCnt="6">
        <dgm:presLayoutVars>
          <dgm:bulletEnabled val="1"/>
        </dgm:presLayoutVars>
      </dgm:prSet>
      <dgm:spPr/>
    </dgm:pt>
  </dgm:ptLst>
  <dgm:cxnLst>
    <dgm:cxn modelId="{D241FC03-2100-4121-82B5-C7CC4F4A1F42}" type="presOf" srcId="{D33F947D-9C1B-4733-B852-62FAD8D12388}" destId="{B86EB4D6-3DAC-4CDE-B056-F66A4751BB31}" srcOrd="0" destOrd="0" presId="urn:microsoft.com/office/officeart/2005/8/layout/vList2"/>
    <dgm:cxn modelId="{3541BF08-03C2-4D2C-94D7-68370F53DAB0}" type="presOf" srcId="{A5AF5D8F-01E4-4D15-9CCC-5606969B75A9}" destId="{CB730593-74A0-43B1-A3F9-B6946F01F206}" srcOrd="0" destOrd="1" presId="urn:microsoft.com/office/officeart/2005/8/layout/vList2"/>
    <dgm:cxn modelId="{797CBC12-587B-40DE-97A2-6C6970E65864}" type="presOf" srcId="{56E9A038-76DC-4F86-856B-14CA147954BA}" destId="{F1D19BAB-FBED-49C0-AC79-2F3B0A5B30E5}" srcOrd="0" destOrd="0" presId="urn:microsoft.com/office/officeart/2005/8/layout/vList2"/>
    <dgm:cxn modelId="{F640E814-7CFB-4AAD-BBC5-0F9C900E0F4B}" type="presOf" srcId="{F18F5A64-7FCF-4D2D-826A-B979B935A80A}" destId="{CB730593-74A0-43B1-A3F9-B6946F01F206}" srcOrd="0" destOrd="0" presId="urn:microsoft.com/office/officeart/2005/8/layout/vList2"/>
    <dgm:cxn modelId="{74EC7716-7691-4C3E-8EF5-551B565EDAC1}" srcId="{D33F947D-9C1B-4733-B852-62FAD8D12388}" destId="{D074F1A8-CC96-4F93-95F1-50823C5020A7}" srcOrd="0" destOrd="0" parTransId="{D6143983-EA51-46FB-B7EC-72D34486059E}" sibTransId="{578046BF-23EC-4964-AD4B-C23C3CB0D5CE}"/>
    <dgm:cxn modelId="{3468F316-77C2-4155-8E7E-DDC83807ED02}" type="presOf" srcId="{6B7F59BD-B7FC-4CF3-B328-421393D01FAC}" destId="{54683032-4295-4466-A7AC-0633BC9CD6A3}" srcOrd="0" destOrd="1" presId="urn:microsoft.com/office/officeart/2005/8/layout/vList2"/>
    <dgm:cxn modelId="{1BE57E18-951D-41B2-868D-CDDF4ADDE5B6}" srcId="{FBF7987E-A659-4A82-8D4C-8A071022813D}" destId="{3AF7E431-E884-4238-86DF-6FFAD8CEC07A}" srcOrd="1" destOrd="0" parTransId="{B2D0273C-B294-462D-A4D0-60EA95498896}" sibTransId="{AA0F5458-63ED-4229-A2FE-013D80B662F2}"/>
    <dgm:cxn modelId="{53E22419-D014-45D3-A41D-AA103062FD84}" srcId="{56E9A038-76DC-4F86-856B-14CA147954BA}" destId="{6B7F59BD-B7FC-4CF3-B328-421393D01FAC}" srcOrd="1" destOrd="0" parTransId="{9B91F84C-5B81-45D6-B3F1-EC1EEEFAE69C}" sibTransId="{23BBC310-8C06-4475-A84A-553C30355CEA}"/>
    <dgm:cxn modelId="{8929A724-0EFF-4F0F-B1C9-B8E37BFC2BD0}" srcId="{F2A4FDCD-C517-4126-8395-B6736D96EC19}" destId="{56E9A038-76DC-4F86-856B-14CA147954BA}" srcOrd="4" destOrd="0" parTransId="{454FB4F5-0690-48E9-9379-088F04384735}" sibTransId="{83F81EE7-171F-47F9-8C02-D8CE371186FE}"/>
    <dgm:cxn modelId="{FA7C2D2C-B514-42D8-B875-D87129875B5A}" srcId="{6285297D-BA2D-4C83-93BF-0555E10F718C}" destId="{9412DDE2-4FA7-446A-A078-E86AE226ECEE}" srcOrd="1" destOrd="0" parTransId="{E3A85C34-3AE4-49B1-918B-AE7C24AFB4C2}" sibTransId="{B0C189FA-D44D-440A-8AA2-FEEA1A97A8DA}"/>
    <dgm:cxn modelId="{25374133-C53E-48AD-8316-7BE3F1FCFB52}" type="presOf" srcId="{D074F1A8-CC96-4F93-95F1-50823C5020A7}" destId="{BF1E4FFF-985C-449A-A488-1A724082A864}" srcOrd="0" destOrd="0" presId="urn:microsoft.com/office/officeart/2005/8/layout/vList2"/>
    <dgm:cxn modelId="{3E2F4A33-460B-44F9-986E-AFBE79EAF022}" type="presOf" srcId="{80FFF82F-311E-41B2-8D36-EB610E34AD0F}" destId="{54683032-4295-4466-A7AC-0633BC9CD6A3}" srcOrd="0" destOrd="0" presId="urn:microsoft.com/office/officeart/2005/8/layout/vList2"/>
    <dgm:cxn modelId="{9D0EB239-C544-4FF6-8199-2572C2CCFBCC}" srcId="{F2A4FDCD-C517-4126-8395-B6736D96EC19}" destId="{8EF0218B-45AC-47BA-82F6-ED295A2AA483}" srcOrd="1" destOrd="0" parTransId="{72AFB609-0248-4DB4-8412-FBA71A5D3219}" sibTransId="{C11C519F-0E87-4215-AE33-0B9DF6CB2911}"/>
    <dgm:cxn modelId="{243C4540-6001-44B3-8242-83B7793CBC29}" srcId="{56E9A038-76DC-4F86-856B-14CA147954BA}" destId="{80FFF82F-311E-41B2-8D36-EB610E34AD0F}" srcOrd="0" destOrd="0" parTransId="{B9F9DCA3-9482-4FD6-9E0B-E0A29D880308}" sibTransId="{DA5EAE2A-7445-4B0A-8E1C-BDA6AE34CD46}"/>
    <dgm:cxn modelId="{990F4B65-BE1A-49D9-800F-E20525EB9836}" srcId="{F2A4FDCD-C517-4126-8395-B6736D96EC19}" destId="{6285297D-BA2D-4C83-93BF-0555E10F718C}" srcOrd="5" destOrd="0" parTransId="{DA0A38E8-D49C-4663-8236-ED7AF0DC0F88}" sibTransId="{F4AAAE2C-0CA2-458E-99F7-916906DBEED3}"/>
    <dgm:cxn modelId="{92DF1668-1099-4FF3-AB90-FABB82DC5640}" srcId="{D1F31742-A412-41FE-8AFF-5ADA14699523}" destId="{A5AF5D8F-01E4-4D15-9CCC-5606969B75A9}" srcOrd="1" destOrd="0" parTransId="{28CBFE48-9972-4457-A372-CAD40E42D826}" sibTransId="{D634322B-5506-4470-B500-2308D10D2068}"/>
    <dgm:cxn modelId="{E6C2826B-0F0F-4F0D-AEF4-C128885FFEA2}" type="presOf" srcId="{B52B9595-02C0-4607-BF1E-363972155B9B}" destId="{2E6CEC57-013A-4B66-B5C2-1DF233ACBD94}" srcOrd="0" destOrd="1" presId="urn:microsoft.com/office/officeart/2005/8/layout/vList2"/>
    <dgm:cxn modelId="{67B2876D-89D3-45EB-819C-573E45E5C458}" type="presOf" srcId="{6285297D-BA2D-4C83-93BF-0555E10F718C}" destId="{4E63B91F-D954-421C-BE8E-E17957017560}" srcOrd="0" destOrd="0" presId="urn:microsoft.com/office/officeart/2005/8/layout/vList2"/>
    <dgm:cxn modelId="{9DD92051-B1CF-4383-B28A-6C6930411296}" type="presOf" srcId="{D1F31742-A412-41FE-8AFF-5ADA14699523}" destId="{27C4C7C6-DF16-410E-9F0B-15FE5D44DE09}" srcOrd="0" destOrd="0" presId="urn:microsoft.com/office/officeart/2005/8/layout/vList2"/>
    <dgm:cxn modelId="{6A03D874-8004-435C-83A2-4811C7FAE803}" srcId="{6285297D-BA2D-4C83-93BF-0555E10F718C}" destId="{A2ABC35D-5CAC-4643-8F2E-98F7B389894A}" srcOrd="0" destOrd="0" parTransId="{D2B5782B-EC19-4CFD-9F88-A449DFEC8850}" sibTransId="{6DD650A2-7773-4DDE-AC69-22122D56FFA6}"/>
    <dgm:cxn modelId="{EB5CE575-2AB9-4FFE-A1AA-5CCEF1D93623}" type="presOf" srcId="{9412DDE2-4FA7-446A-A078-E86AE226ECEE}" destId="{218074CB-49D7-461B-A6DB-DFD5CC2090CF}" srcOrd="0" destOrd="1" presId="urn:microsoft.com/office/officeart/2005/8/layout/vList2"/>
    <dgm:cxn modelId="{1F5FE178-931E-4F0D-BA96-4F0B2CE830B8}" srcId="{FBF7987E-A659-4A82-8D4C-8A071022813D}" destId="{DDFCA210-7840-4A4B-BE4E-61BF7EAE7884}" srcOrd="2" destOrd="0" parTransId="{71744B08-5980-46BF-9440-89970885859F}" sibTransId="{D56BB39D-FD8F-4E52-86FB-F0F74E6653B2}"/>
    <dgm:cxn modelId="{3E4C8A5A-AB0F-4540-B729-829B981C63EE}" srcId="{F2A4FDCD-C517-4126-8395-B6736D96EC19}" destId="{FBF7987E-A659-4A82-8D4C-8A071022813D}" srcOrd="0" destOrd="0" parTransId="{390EA41C-A44C-4575-BB2B-6C2E418F9414}" sibTransId="{5959BB93-C111-4B1E-A16C-CF89C19C24C6}"/>
    <dgm:cxn modelId="{E5905182-CEB7-4F69-886C-C527673F4E47}" type="presOf" srcId="{F2A4FDCD-C517-4126-8395-B6736D96EC19}" destId="{E0B0BEF2-5C76-4762-9311-0F9D0C27BBDE}" srcOrd="0" destOrd="0" presId="urn:microsoft.com/office/officeart/2005/8/layout/vList2"/>
    <dgm:cxn modelId="{A75DDB89-F539-4789-861E-C96F4619692C}" type="presOf" srcId="{8EF0218B-45AC-47BA-82F6-ED295A2AA483}" destId="{177E4A5C-ACDE-47F2-8503-0DFF222C4F65}" srcOrd="0" destOrd="0" presId="urn:microsoft.com/office/officeart/2005/8/layout/vList2"/>
    <dgm:cxn modelId="{4F3BC38B-3A32-4670-9D85-B6512C61494C}" type="presOf" srcId="{A2ABC35D-5CAC-4643-8F2E-98F7B389894A}" destId="{218074CB-49D7-461B-A6DB-DFD5CC2090CF}" srcOrd="0" destOrd="0" presId="urn:microsoft.com/office/officeart/2005/8/layout/vList2"/>
    <dgm:cxn modelId="{456E808F-3F79-4A7B-96F7-97BA8C99D8CD}" type="presOf" srcId="{4DBA5347-1A73-4C34-9AAE-4C6BF9D32DAE}" destId="{9A4317C6-2E36-40C4-8BA1-30C98B4A8695}" srcOrd="0" destOrd="0" presId="urn:microsoft.com/office/officeart/2005/8/layout/vList2"/>
    <dgm:cxn modelId="{702B8991-9808-49B9-90C2-2DCF8A153476}" srcId="{8EF0218B-45AC-47BA-82F6-ED295A2AA483}" destId="{B52B9595-02C0-4607-BF1E-363972155B9B}" srcOrd="1" destOrd="0" parTransId="{4441A770-1F1E-468D-9F35-D3A378445829}" sibTransId="{5284A0C4-F160-41A4-BE37-ADEA9952607D}"/>
    <dgm:cxn modelId="{9020959C-DE3C-4A67-8090-3080B356DBFD}" srcId="{F2A4FDCD-C517-4126-8395-B6736D96EC19}" destId="{D1F31742-A412-41FE-8AFF-5ADA14699523}" srcOrd="2" destOrd="0" parTransId="{6ADAB89F-AA01-4A7D-998F-8563C6A1A40B}" sibTransId="{42ED2B12-B60E-48D3-8C5D-296E1530DAC2}"/>
    <dgm:cxn modelId="{E107CBA5-CC69-4B79-B121-8795C7251024}" type="presOf" srcId="{FBF7987E-A659-4A82-8D4C-8A071022813D}" destId="{93DA7A4E-B8E4-4141-836C-0B03354BC671}" srcOrd="0" destOrd="0" presId="urn:microsoft.com/office/officeart/2005/8/layout/vList2"/>
    <dgm:cxn modelId="{757C2FB1-CCB7-493D-9787-9D03DA131218}" type="presOf" srcId="{C9C00057-8B49-4FC4-AF5B-AD17F9CCE836}" destId="{2E6CEC57-013A-4B66-B5C2-1DF233ACBD94}" srcOrd="0" destOrd="0" presId="urn:microsoft.com/office/officeart/2005/8/layout/vList2"/>
    <dgm:cxn modelId="{B488FAB6-2198-4C81-A60B-DFA6648D20F3}" srcId="{8EF0218B-45AC-47BA-82F6-ED295A2AA483}" destId="{C9C00057-8B49-4FC4-AF5B-AD17F9CCE836}" srcOrd="0" destOrd="0" parTransId="{36A4B8A6-6E75-4F48-9ECC-39708414A7A5}" sibTransId="{CC7918A1-47CD-4455-980D-58F9240E0A84}"/>
    <dgm:cxn modelId="{04D88AB8-D5DF-4CED-AB16-45A185D21940}" srcId="{F2A4FDCD-C517-4126-8395-B6736D96EC19}" destId="{D33F947D-9C1B-4733-B852-62FAD8D12388}" srcOrd="3" destOrd="0" parTransId="{3C833100-474C-4772-B008-5AD3B396DFF6}" sibTransId="{D778ABF3-26CC-42E0-8AC4-72AB3624008B}"/>
    <dgm:cxn modelId="{8C2E07BF-486F-43C8-9765-93DAFC8BF1D9}" srcId="{FBF7987E-A659-4A82-8D4C-8A071022813D}" destId="{4DBA5347-1A73-4C34-9AAE-4C6BF9D32DAE}" srcOrd="0" destOrd="0" parTransId="{06DC6A81-3598-41EA-8B78-917DFDC0462B}" sibTransId="{B717C4B0-EAFB-4A29-B701-A0344312F4CF}"/>
    <dgm:cxn modelId="{6F170FC2-27F4-40C3-B33B-4F10A0747DB4}" type="presOf" srcId="{DDFCA210-7840-4A4B-BE4E-61BF7EAE7884}" destId="{9A4317C6-2E36-40C4-8BA1-30C98B4A8695}" srcOrd="0" destOrd="2" presId="urn:microsoft.com/office/officeart/2005/8/layout/vList2"/>
    <dgm:cxn modelId="{117D4DEF-FDE1-411A-87C2-4EF74967FCC9}" type="presOf" srcId="{3AF7E431-E884-4238-86DF-6FFAD8CEC07A}" destId="{9A4317C6-2E36-40C4-8BA1-30C98B4A8695}" srcOrd="0" destOrd="1" presId="urn:microsoft.com/office/officeart/2005/8/layout/vList2"/>
    <dgm:cxn modelId="{20C846F3-7EBA-4ED8-BDE4-50B89E186D5F}" srcId="{D1F31742-A412-41FE-8AFF-5ADA14699523}" destId="{F18F5A64-7FCF-4D2D-826A-B979B935A80A}" srcOrd="0" destOrd="0" parTransId="{73514DC1-90B3-4A61-A6C8-F54B573F6CB8}" sibTransId="{67E6481F-0122-4AD9-9693-BCF91CF5BAF8}"/>
    <dgm:cxn modelId="{B671F2B8-BA07-4787-B197-44A5C5887DB2}" type="presParOf" srcId="{E0B0BEF2-5C76-4762-9311-0F9D0C27BBDE}" destId="{93DA7A4E-B8E4-4141-836C-0B03354BC671}" srcOrd="0" destOrd="0" presId="urn:microsoft.com/office/officeart/2005/8/layout/vList2"/>
    <dgm:cxn modelId="{BF1166DC-EC41-4A27-A08C-55A97DDEB0CC}" type="presParOf" srcId="{E0B0BEF2-5C76-4762-9311-0F9D0C27BBDE}" destId="{9A4317C6-2E36-40C4-8BA1-30C98B4A8695}" srcOrd="1" destOrd="0" presId="urn:microsoft.com/office/officeart/2005/8/layout/vList2"/>
    <dgm:cxn modelId="{1CECB211-44AC-4C5B-B4A1-E97207B0AC5F}" type="presParOf" srcId="{E0B0BEF2-5C76-4762-9311-0F9D0C27BBDE}" destId="{177E4A5C-ACDE-47F2-8503-0DFF222C4F65}" srcOrd="2" destOrd="0" presId="urn:microsoft.com/office/officeart/2005/8/layout/vList2"/>
    <dgm:cxn modelId="{FCBD1E0F-B89C-41B4-8BA3-0DA25652B0CF}" type="presParOf" srcId="{E0B0BEF2-5C76-4762-9311-0F9D0C27BBDE}" destId="{2E6CEC57-013A-4B66-B5C2-1DF233ACBD94}" srcOrd="3" destOrd="0" presId="urn:microsoft.com/office/officeart/2005/8/layout/vList2"/>
    <dgm:cxn modelId="{657FB0F0-CDD9-4D44-8D33-FCBA875D2B66}" type="presParOf" srcId="{E0B0BEF2-5C76-4762-9311-0F9D0C27BBDE}" destId="{27C4C7C6-DF16-410E-9F0B-15FE5D44DE09}" srcOrd="4" destOrd="0" presId="urn:microsoft.com/office/officeart/2005/8/layout/vList2"/>
    <dgm:cxn modelId="{8D845738-E745-4A9E-BA16-426844D2AC3C}" type="presParOf" srcId="{E0B0BEF2-5C76-4762-9311-0F9D0C27BBDE}" destId="{CB730593-74A0-43B1-A3F9-B6946F01F206}" srcOrd="5" destOrd="0" presId="urn:microsoft.com/office/officeart/2005/8/layout/vList2"/>
    <dgm:cxn modelId="{8E485A3B-1D15-47E4-8125-6FA9FCF04D4A}" type="presParOf" srcId="{E0B0BEF2-5C76-4762-9311-0F9D0C27BBDE}" destId="{B86EB4D6-3DAC-4CDE-B056-F66A4751BB31}" srcOrd="6" destOrd="0" presId="urn:microsoft.com/office/officeart/2005/8/layout/vList2"/>
    <dgm:cxn modelId="{C07D247E-7AC6-49F8-8E33-A0DC731EA550}" type="presParOf" srcId="{E0B0BEF2-5C76-4762-9311-0F9D0C27BBDE}" destId="{BF1E4FFF-985C-449A-A488-1A724082A864}" srcOrd="7" destOrd="0" presId="urn:microsoft.com/office/officeart/2005/8/layout/vList2"/>
    <dgm:cxn modelId="{EA384E37-BE8B-4259-AA65-7045D87905DC}" type="presParOf" srcId="{E0B0BEF2-5C76-4762-9311-0F9D0C27BBDE}" destId="{F1D19BAB-FBED-49C0-AC79-2F3B0A5B30E5}" srcOrd="8" destOrd="0" presId="urn:microsoft.com/office/officeart/2005/8/layout/vList2"/>
    <dgm:cxn modelId="{D044A635-7E0E-4D3C-944C-69CA9316CD0C}" type="presParOf" srcId="{E0B0BEF2-5C76-4762-9311-0F9D0C27BBDE}" destId="{54683032-4295-4466-A7AC-0633BC9CD6A3}" srcOrd="9" destOrd="0" presId="urn:microsoft.com/office/officeart/2005/8/layout/vList2"/>
    <dgm:cxn modelId="{A0764484-DED4-4001-9503-67318A47B7EA}" type="presParOf" srcId="{E0B0BEF2-5C76-4762-9311-0F9D0C27BBDE}" destId="{4E63B91F-D954-421C-BE8E-E17957017560}" srcOrd="10" destOrd="0" presId="urn:microsoft.com/office/officeart/2005/8/layout/vList2"/>
    <dgm:cxn modelId="{1C965E76-0ABF-4821-8C3A-4FB35575B535}" type="presParOf" srcId="{E0B0BEF2-5C76-4762-9311-0F9D0C27BBDE}" destId="{218074CB-49D7-461B-A6DB-DFD5CC2090CF}" srcOrd="11" destOrd="0" presId="urn:microsoft.com/office/officeart/2005/8/layout/vList2"/>
  </dgm:cxnLst>
  <dgm:bg/>
  <dgm:whole/>
  <dgm:extLst>
    <a:ext uri="http://schemas.microsoft.com/office/drawing/2008/diagram">
      <dsp:dataModelExt xmlns:dsp="http://schemas.microsoft.com/office/drawing/2008/diagram" relId="rId22" minVer="http://schemas.openxmlformats.org/drawingml/2006/diagram"/>
    </a:ext>
  </dgm:extLst>
</dgm:dataModel>
</file>

<file path=ppt/diagrams/data13.xml><?xml version="1.0" encoding="utf-8"?>
<dgm:dataModel xmlns:dgm="http://schemas.openxmlformats.org/drawingml/2006/diagram" xmlns:a="http://schemas.openxmlformats.org/drawingml/2006/main">
  <dgm:ptLst>
    <dgm:pt modelId="{68864898-E015-4367-9C68-BF501E772CCB}" type="doc">
      <dgm:prSet loTypeId="urn:microsoft.com/office/officeart/2005/8/layout/radial2" loCatId="relationship" qsTypeId="urn:microsoft.com/office/officeart/2005/8/quickstyle/simple4" qsCatId="simple" csTypeId="urn:microsoft.com/office/officeart/2005/8/colors/colorful1" csCatId="colorful" phldr="1"/>
      <dgm:spPr/>
      <dgm:t>
        <a:bodyPr/>
        <a:lstStyle/>
        <a:p>
          <a:endParaRPr lang="fr-FR"/>
        </a:p>
      </dgm:t>
    </dgm:pt>
    <dgm:pt modelId="{10BF3BBB-2111-4413-8DBA-4058EEC886E6}">
      <dgm:prSet phldrT="[Texte]" custT="1"/>
      <dgm:spPr>
        <a:solidFill>
          <a:srgbClr val="33CC33"/>
        </a:solidFill>
      </dgm:spPr>
      <dgm:t>
        <a:bodyPr/>
        <a:lstStyle/>
        <a:p>
          <a:r>
            <a:rPr lang="fr-FR" sz="1600" dirty="0"/>
            <a:t>Raconter ce que l’article présente</a:t>
          </a:r>
          <a:br>
            <a:rPr lang="fr-FR" sz="1600" dirty="0"/>
          </a:br>
          <a:r>
            <a:rPr lang="fr-FR" sz="1200" dirty="0"/>
            <a:t>(demande non experte)</a:t>
          </a:r>
          <a:endParaRPr lang="fr-FR" sz="1600" dirty="0"/>
        </a:p>
        <a:p>
          <a:r>
            <a:rPr lang="fr-FR" sz="1600" i="1" dirty="0"/>
            <a:t>Plusieurs groupes</a:t>
          </a:r>
        </a:p>
      </dgm:t>
    </dgm:pt>
    <dgm:pt modelId="{598836E2-5CB2-4EF7-A218-DF557C373456}" type="parTrans" cxnId="{ED51DD16-F675-486F-884F-8D4A206D8335}">
      <dgm:prSet/>
      <dgm:spPr/>
      <dgm:t>
        <a:bodyPr/>
        <a:lstStyle/>
        <a:p>
          <a:endParaRPr lang="fr-FR"/>
        </a:p>
      </dgm:t>
    </dgm:pt>
    <dgm:pt modelId="{23968BDA-5D68-4713-8829-BF5FEED2A43A}" type="sibTrans" cxnId="{ED51DD16-F675-486F-884F-8D4A206D8335}">
      <dgm:prSet/>
      <dgm:spPr/>
      <dgm:t>
        <a:bodyPr/>
        <a:lstStyle/>
        <a:p>
          <a:endParaRPr lang="fr-FR"/>
        </a:p>
      </dgm:t>
    </dgm:pt>
    <dgm:pt modelId="{9595BFEA-8984-4EB4-840E-B8B4CBBB97B0}">
      <dgm:prSet phldrT="[Texte]" custT="1">
        <dgm:style>
          <a:lnRef idx="1">
            <a:schemeClr val="accent4"/>
          </a:lnRef>
          <a:fillRef idx="3">
            <a:schemeClr val="accent4"/>
          </a:fillRef>
          <a:effectRef idx="2">
            <a:schemeClr val="accent4"/>
          </a:effectRef>
          <a:fontRef idx="minor">
            <a:schemeClr val="lt1"/>
          </a:fontRef>
        </dgm:style>
      </dgm:prSet>
      <dgm:spPr/>
      <dgm:t>
        <a:bodyPr/>
        <a:lstStyle/>
        <a:p>
          <a:r>
            <a:rPr lang="fr-FR" sz="1200" dirty="0"/>
            <a:t>Préparer en groupe un jeu de cartes avec sur chacune d’elle un élément commun à deux exemples :</a:t>
          </a:r>
        </a:p>
        <a:p>
          <a:r>
            <a:rPr lang="fr-FR" sz="1200" dirty="0"/>
            <a:t>Poser une carte à tour de rôle, exposer, argumenter</a:t>
          </a:r>
        </a:p>
      </dgm:t>
    </dgm:pt>
    <dgm:pt modelId="{72C34573-57E0-4157-9F00-5CD65780CB43}" type="parTrans" cxnId="{CD5482BE-E25C-439E-B760-816D82AE0060}">
      <dgm:prSet/>
      <dgm:spPr/>
      <dgm:t>
        <a:bodyPr/>
        <a:lstStyle/>
        <a:p>
          <a:endParaRPr lang="fr-FR"/>
        </a:p>
      </dgm:t>
    </dgm:pt>
    <dgm:pt modelId="{F53974B5-18A4-4F47-B4E8-C8409E1849A2}" type="sibTrans" cxnId="{CD5482BE-E25C-439E-B760-816D82AE0060}">
      <dgm:prSet/>
      <dgm:spPr/>
      <dgm:t>
        <a:bodyPr/>
        <a:lstStyle/>
        <a:p>
          <a:endParaRPr lang="fr-FR"/>
        </a:p>
      </dgm:t>
    </dgm:pt>
    <dgm:pt modelId="{C1C8A33E-4CEE-4836-8125-CEF4F2F2CB46}">
      <dgm:prSet phldrT="[Texte]" custT="1"/>
      <dgm:spPr/>
      <dgm:t>
        <a:bodyPr/>
        <a:lstStyle/>
        <a:p>
          <a:r>
            <a:rPr lang="fr-FR" sz="1200" dirty="0"/>
            <a:t>Repérer les différents professionnels participants à ces actions : ceux connus par l’élève, les nouveaux</a:t>
          </a:r>
        </a:p>
      </dgm:t>
    </dgm:pt>
    <dgm:pt modelId="{F2E19544-48A8-4514-B728-F02E00D6E7E3}" type="parTrans" cxnId="{9ABB84B0-0933-46F1-8259-4E2D8098C921}">
      <dgm:prSet/>
      <dgm:spPr/>
      <dgm:t>
        <a:bodyPr/>
        <a:lstStyle/>
        <a:p>
          <a:endParaRPr lang="fr-FR"/>
        </a:p>
      </dgm:t>
    </dgm:pt>
    <dgm:pt modelId="{588604CE-115D-48B5-BA1B-9F6C74500862}" type="sibTrans" cxnId="{9ABB84B0-0933-46F1-8259-4E2D8098C921}">
      <dgm:prSet/>
      <dgm:spPr/>
      <dgm:t>
        <a:bodyPr/>
        <a:lstStyle/>
        <a:p>
          <a:endParaRPr lang="fr-FR"/>
        </a:p>
      </dgm:t>
    </dgm:pt>
    <dgm:pt modelId="{D4B41027-06E0-465D-BBA1-1FFDA7588160}">
      <dgm:prSet phldrT="[Texte]" custT="1"/>
      <dgm:spPr/>
      <dgm:t>
        <a:bodyPr/>
        <a:lstStyle/>
        <a:p>
          <a:r>
            <a:rPr lang="fr-FR" sz="1200" dirty="0"/>
            <a:t>Rechercher les différences entre chacun des exemples : présenter, argumenter</a:t>
          </a:r>
        </a:p>
      </dgm:t>
    </dgm:pt>
    <dgm:pt modelId="{37365A34-A1BE-43AA-9A39-E51EF7C6030D}" type="parTrans" cxnId="{532C34B7-2C77-4538-9D68-48BE06B32096}">
      <dgm:prSet/>
      <dgm:spPr/>
      <dgm:t>
        <a:bodyPr/>
        <a:lstStyle/>
        <a:p>
          <a:endParaRPr lang="fr-FR"/>
        </a:p>
      </dgm:t>
    </dgm:pt>
    <dgm:pt modelId="{343982A7-A1E6-4621-913B-3EBEBE9BDC88}" type="sibTrans" cxnId="{532C34B7-2C77-4538-9D68-48BE06B32096}">
      <dgm:prSet/>
      <dgm:spPr/>
      <dgm:t>
        <a:bodyPr/>
        <a:lstStyle/>
        <a:p>
          <a:endParaRPr lang="fr-FR"/>
        </a:p>
      </dgm:t>
    </dgm:pt>
    <dgm:pt modelId="{E69515F8-DDE1-49E8-A3F0-E2FB6720E1E3}" type="pres">
      <dgm:prSet presAssocID="{68864898-E015-4367-9C68-BF501E772CCB}" presName="composite" presStyleCnt="0">
        <dgm:presLayoutVars>
          <dgm:chMax val="5"/>
          <dgm:dir/>
          <dgm:animLvl val="ctr"/>
          <dgm:resizeHandles val="exact"/>
        </dgm:presLayoutVars>
      </dgm:prSet>
      <dgm:spPr/>
    </dgm:pt>
    <dgm:pt modelId="{AD3C7756-9AF0-4766-A7E6-93E1F6638994}" type="pres">
      <dgm:prSet presAssocID="{68864898-E015-4367-9C68-BF501E772CCB}" presName="cycle" presStyleCnt="0"/>
      <dgm:spPr/>
    </dgm:pt>
    <dgm:pt modelId="{B74B849E-DD85-4AF6-AAC4-CFC3CEE7AA50}" type="pres">
      <dgm:prSet presAssocID="{68864898-E015-4367-9C68-BF501E772CCB}" presName="centerShape" presStyleCnt="0"/>
      <dgm:spPr/>
    </dgm:pt>
    <dgm:pt modelId="{4EF663B7-1636-4D1F-B79C-7311739D5DAD}" type="pres">
      <dgm:prSet presAssocID="{68864898-E015-4367-9C68-BF501E772CCB}" presName="connSite" presStyleLbl="node1" presStyleIdx="0" presStyleCnt="5"/>
      <dgm:spPr/>
    </dgm:pt>
    <dgm:pt modelId="{401FFCFC-1E01-4591-B5B0-3A60B0F7A334}" type="pres">
      <dgm:prSet presAssocID="{68864898-E015-4367-9C68-BF501E772CCB}" presName="visible" presStyleLbl="node1" presStyleIdx="0" presStyleCnt="5" custScaleX="138777" custScaleY="108762" custLinFactNeighborX="26262" custLinFactNeighborY="-451"/>
      <dgm:spPr>
        <a:blipFill>
          <a:blip xmlns:r="http://schemas.openxmlformats.org/officeDocument/2006/relationships" r:embed="rId1">
            <a:extLst>
              <a:ext uri="{28A0092B-C50C-407E-A947-70E740481C1C}">
                <a14:useLocalDpi xmlns:a14="http://schemas.microsoft.com/office/drawing/2010/main" val="0"/>
              </a:ext>
            </a:extLst>
          </a:blip>
          <a:srcRect/>
          <a:stretch>
            <a:fillRect t="-14000" b="-14000"/>
          </a:stretch>
        </a:blipFill>
      </dgm:spPr>
    </dgm:pt>
    <dgm:pt modelId="{B7B5E355-48EA-480D-8B27-DE635399FADA}" type="pres">
      <dgm:prSet presAssocID="{598836E2-5CB2-4EF7-A218-DF557C373456}" presName="Name25" presStyleLbl="parChTrans1D1" presStyleIdx="0" presStyleCnt="4"/>
      <dgm:spPr/>
    </dgm:pt>
    <dgm:pt modelId="{FD3E5A62-1528-4473-9C8C-5AE6C58E3F28}" type="pres">
      <dgm:prSet presAssocID="{10BF3BBB-2111-4413-8DBA-4058EEC886E6}" presName="node" presStyleCnt="0"/>
      <dgm:spPr/>
    </dgm:pt>
    <dgm:pt modelId="{A098F985-27D8-4F04-ADB8-6ED43187745D}" type="pres">
      <dgm:prSet presAssocID="{10BF3BBB-2111-4413-8DBA-4058EEC886E6}" presName="parentNode" presStyleLbl="node1" presStyleIdx="1" presStyleCnt="5" custScaleX="368025" custScaleY="254235" custLinFactY="-18018" custLinFactNeighborX="-2462" custLinFactNeighborY="-100000">
        <dgm:presLayoutVars>
          <dgm:chMax val="1"/>
          <dgm:bulletEnabled val="1"/>
        </dgm:presLayoutVars>
      </dgm:prSet>
      <dgm:spPr/>
    </dgm:pt>
    <dgm:pt modelId="{6C5404A6-73E6-4FA5-A4B4-3B21C68EFB62}" type="pres">
      <dgm:prSet presAssocID="{10BF3BBB-2111-4413-8DBA-4058EEC886E6}" presName="childNode" presStyleLbl="revTx" presStyleIdx="0" presStyleCnt="0">
        <dgm:presLayoutVars>
          <dgm:bulletEnabled val="1"/>
        </dgm:presLayoutVars>
      </dgm:prSet>
      <dgm:spPr/>
    </dgm:pt>
    <dgm:pt modelId="{7A779F63-54BC-4D26-A460-C007CD857D96}" type="pres">
      <dgm:prSet presAssocID="{37365A34-A1BE-43AA-9A39-E51EF7C6030D}" presName="Name25" presStyleLbl="parChTrans1D1" presStyleIdx="1" presStyleCnt="4"/>
      <dgm:spPr/>
    </dgm:pt>
    <dgm:pt modelId="{DFA1BC29-9775-4A0F-A40C-D8A40A4363A8}" type="pres">
      <dgm:prSet presAssocID="{D4B41027-06E0-465D-BBA1-1FFDA7588160}" presName="node" presStyleCnt="0"/>
      <dgm:spPr/>
    </dgm:pt>
    <dgm:pt modelId="{A72648A6-D802-4D0D-A720-0C31C5B6436E}" type="pres">
      <dgm:prSet presAssocID="{D4B41027-06E0-465D-BBA1-1FFDA7588160}" presName="parentNode" presStyleLbl="node1" presStyleIdx="2" presStyleCnt="5" custScaleX="359519" custScaleY="254927" custLinFactX="79985" custLinFactNeighborX="100000" custLinFactNeighborY="-62269">
        <dgm:presLayoutVars>
          <dgm:chMax val="1"/>
          <dgm:bulletEnabled val="1"/>
        </dgm:presLayoutVars>
      </dgm:prSet>
      <dgm:spPr/>
    </dgm:pt>
    <dgm:pt modelId="{5B28CEEF-5CFE-4BA5-B17C-71E3BCC30BAF}" type="pres">
      <dgm:prSet presAssocID="{D4B41027-06E0-465D-BBA1-1FFDA7588160}" presName="childNode" presStyleLbl="revTx" presStyleIdx="0" presStyleCnt="0">
        <dgm:presLayoutVars>
          <dgm:bulletEnabled val="1"/>
        </dgm:presLayoutVars>
      </dgm:prSet>
      <dgm:spPr/>
    </dgm:pt>
    <dgm:pt modelId="{59284A2A-5F63-45EB-9BDB-3CA78D341B9F}" type="pres">
      <dgm:prSet presAssocID="{72C34573-57E0-4157-9F00-5CD65780CB43}" presName="Name25" presStyleLbl="parChTrans1D1" presStyleIdx="2" presStyleCnt="4"/>
      <dgm:spPr/>
    </dgm:pt>
    <dgm:pt modelId="{891C8D32-BCC4-45B3-B989-E545F450F38F}" type="pres">
      <dgm:prSet presAssocID="{9595BFEA-8984-4EB4-840E-B8B4CBBB97B0}" presName="node" presStyleCnt="0"/>
      <dgm:spPr/>
    </dgm:pt>
    <dgm:pt modelId="{D4A02A23-FC1B-493A-807E-E10438560287}" type="pres">
      <dgm:prSet presAssocID="{9595BFEA-8984-4EB4-840E-B8B4CBBB97B0}" presName="parentNode" presStyleLbl="node1" presStyleIdx="3" presStyleCnt="5" custScaleX="422726" custScaleY="334331" custLinFactX="24623" custLinFactNeighborX="100000" custLinFactNeighborY="-20896">
        <dgm:presLayoutVars>
          <dgm:chMax val="1"/>
          <dgm:bulletEnabled val="1"/>
        </dgm:presLayoutVars>
      </dgm:prSet>
      <dgm:spPr/>
    </dgm:pt>
    <dgm:pt modelId="{F8F37BF2-95EA-405F-BB02-D9D9C2389FEF}" type="pres">
      <dgm:prSet presAssocID="{9595BFEA-8984-4EB4-840E-B8B4CBBB97B0}" presName="childNode" presStyleLbl="revTx" presStyleIdx="0" presStyleCnt="0">
        <dgm:presLayoutVars>
          <dgm:bulletEnabled val="1"/>
        </dgm:presLayoutVars>
      </dgm:prSet>
      <dgm:spPr/>
    </dgm:pt>
    <dgm:pt modelId="{8ABEAA52-E846-4E60-81D7-5CEB8CAEFA9D}" type="pres">
      <dgm:prSet presAssocID="{F2E19544-48A8-4514-B728-F02E00D6E7E3}" presName="Name25" presStyleLbl="parChTrans1D1" presStyleIdx="3" presStyleCnt="4"/>
      <dgm:spPr/>
    </dgm:pt>
    <dgm:pt modelId="{3B13B8F5-3814-4487-8394-98F7741305EC}" type="pres">
      <dgm:prSet presAssocID="{C1C8A33E-4CEE-4836-8125-CEF4F2F2CB46}" presName="node" presStyleCnt="0"/>
      <dgm:spPr/>
    </dgm:pt>
    <dgm:pt modelId="{D8881231-D88C-4C85-963F-8F5A9959D53C}" type="pres">
      <dgm:prSet presAssocID="{C1C8A33E-4CEE-4836-8125-CEF4F2F2CB46}" presName="parentNode" presStyleLbl="node1" presStyleIdx="4" presStyleCnt="5" custScaleX="371094" custScaleY="251227" custLinFactNeighborX="-65263" custLinFactNeighborY="74759">
        <dgm:presLayoutVars>
          <dgm:chMax val="1"/>
          <dgm:bulletEnabled val="1"/>
        </dgm:presLayoutVars>
      </dgm:prSet>
      <dgm:spPr/>
    </dgm:pt>
    <dgm:pt modelId="{4916D658-CE4E-4B74-82CB-7F9DA407024F}" type="pres">
      <dgm:prSet presAssocID="{C1C8A33E-4CEE-4836-8125-CEF4F2F2CB46}" presName="childNode" presStyleLbl="revTx" presStyleIdx="0" presStyleCnt="0">
        <dgm:presLayoutVars>
          <dgm:bulletEnabled val="1"/>
        </dgm:presLayoutVars>
      </dgm:prSet>
      <dgm:spPr/>
    </dgm:pt>
  </dgm:ptLst>
  <dgm:cxnLst>
    <dgm:cxn modelId="{4478AE04-928E-4840-AC7C-5F5A2FAFF121}" type="presOf" srcId="{10BF3BBB-2111-4413-8DBA-4058EEC886E6}" destId="{A098F985-27D8-4F04-ADB8-6ED43187745D}" srcOrd="0" destOrd="0" presId="urn:microsoft.com/office/officeart/2005/8/layout/radial2"/>
    <dgm:cxn modelId="{ED51DD16-F675-486F-884F-8D4A206D8335}" srcId="{68864898-E015-4367-9C68-BF501E772CCB}" destId="{10BF3BBB-2111-4413-8DBA-4058EEC886E6}" srcOrd="0" destOrd="0" parTransId="{598836E2-5CB2-4EF7-A218-DF557C373456}" sibTransId="{23968BDA-5D68-4713-8829-BF5FEED2A43A}"/>
    <dgm:cxn modelId="{396BBC3C-9350-4741-96EF-237B814DA7C6}" type="presOf" srcId="{C1C8A33E-4CEE-4836-8125-CEF4F2F2CB46}" destId="{D8881231-D88C-4C85-963F-8F5A9959D53C}" srcOrd="0" destOrd="0" presId="urn:microsoft.com/office/officeart/2005/8/layout/radial2"/>
    <dgm:cxn modelId="{B5E0685D-ECCE-4FD0-AC35-D26F4168EEE7}" type="presOf" srcId="{F2E19544-48A8-4514-B728-F02E00D6E7E3}" destId="{8ABEAA52-E846-4E60-81D7-5CEB8CAEFA9D}" srcOrd="0" destOrd="0" presId="urn:microsoft.com/office/officeart/2005/8/layout/radial2"/>
    <dgm:cxn modelId="{39C79468-CFD7-40EE-A81C-345E6D03F416}" type="presOf" srcId="{37365A34-A1BE-43AA-9A39-E51EF7C6030D}" destId="{7A779F63-54BC-4D26-A460-C007CD857D96}" srcOrd="0" destOrd="0" presId="urn:microsoft.com/office/officeart/2005/8/layout/radial2"/>
    <dgm:cxn modelId="{82D09897-0A03-4DBE-9C56-3DD2B4CA0DE5}" type="presOf" srcId="{D4B41027-06E0-465D-BBA1-1FFDA7588160}" destId="{A72648A6-D802-4D0D-A720-0C31C5B6436E}" srcOrd="0" destOrd="0" presId="urn:microsoft.com/office/officeart/2005/8/layout/radial2"/>
    <dgm:cxn modelId="{10E4E8A2-EBC3-4C97-9AFA-36621D0852D0}" type="presOf" srcId="{72C34573-57E0-4157-9F00-5CD65780CB43}" destId="{59284A2A-5F63-45EB-9BDB-3CA78D341B9F}" srcOrd="0" destOrd="0" presId="urn:microsoft.com/office/officeart/2005/8/layout/radial2"/>
    <dgm:cxn modelId="{5E6EFBA6-099D-48DB-AA3C-070D4FE9F038}" type="presOf" srcId="{68864898-E015-4367-9C68-BF501E772CCB}" destId="{E69515F8-DDE1-49E8-A3F0-E2FB6720E1E3}" srcOrd="0" destOrd="0" presId="urn:microsoft.com/office/officeart/2005/8/layout/radial2"/>
    <dgm:cxn modelId="{9ABB84B0-0933-46F1-8259-4E2D8098C921}" srcId="{68864898-E015-4367-9C68-BF501E772CCB}" destId="{C1C8A33E-4CEE-4836-8125-CEF4F2F2CB46}" srcOrd="3" destOrd="0" parTransId="{F2E19544-48A8-4514-B728-F02E00D6E7E3}" sibTransId="{588604CE-115D-48B5-BA1B-9F6C74500862}"/>
    <dgm:cxn modelId="{532C34B7-2C77-4538-9D68-48BE06B32096}" srcId="{68864898-E015-4367-9C68-BF501E772CCB}" destId="{D4B41027-06E0-465D-BBA1-1FFDA7588160}" srcOrd="1" destOrd="0" parTransId="{37365A34-A1BE-43AA-9A39-E51EF7C6030D}" sibTransId="{343982A7-A1E6-4621-913B-3EBEBE9BDC88}"/>
    <dgm:cxn modelId="{4561BBBD-FE31-424C-9DE1-3412611084FE}" type="presOf" srcId="{9595BFEA-8984-4EB4-840E-B8B4CBBB97B0}" destId="{D4A02A23-FC1B-493A-807E-E10438560287}" srcOrd="0" destOrd="0" presId="urn:microsoft.com/office/officeart/2005/8/layout/radial2"/>
    <dgm:cxn modelId="{CD5482BE-E25C-439E-B760-816D82AE0060}" srcId="{68864898-E015-4367-9C68-BF501E772CCB}" destId="{9595BFEA-8984-4EB4-840E-B8B4CBBB97B0}" srcOrd="2" destOrd="0" parTransId="{72C34573-57E0-4157-9F00-5CD65780CB43}" sibTransId="{F53974B5-18A4-4F47-B4E8-C8409E1849A2}"/>
    <dgm:cxn modelId="{0E105BED-3CB4-4181-A694-A46594FAD7BC}" type="presOf" srcId="{598836E2-5CB2-4EF7-A218-DF557C373456}" destId="{B7B5E355-48EA-480D-8B27-DE635399FADA}" srcOrd="0" destOrd="0" presId="urn:microsoft.com/office/officeart/2005/8/layout/radial2"/>
    <dgm:cxn modelId="{2721B56C-1F08-402B-A40F-66A4154D4DFD}" type="presParOf" srcId="{E69515F8-DDE1-49E8-A3F0-E2FB6720E1E3}" destId="{AD3C7756-9AF0-4766-A7E6-93E1F6638994}" srcOrd="0" destOrd="0" presId="urn:microsoft.com/office/officeart/2005/8/layout/radial2"/>
    <dgm:cxn modelId="{8AEA3B9D-4D30-4448-B2B3-DC47FBA9CAFF}" type="presParOf" srcId="{AD3C7756-9AF0-4766-A7E6-93E1F6638994}" destId="{B74B849E-DD85-4AF6-AAC4-CFC3CEE7AA50}" srcOrd="0" destOrd="0" presId="urn:microsoft.com/office/officeart/2005/8/layout/radial2"/>
    <dgm:cxn modelId="{A7337F97-F571-4848-8E87-9B0286AA42AF}" type="presParOf" srcId="{B74B849E-DD85-4AF6-AAC4-CFC3CEE7AA50}" destId="{4EF663B7-1636-4D1F-B79C-7311739D5DAD}" srcOrd="0" destOrd="0" presId="urn:microsoft.com/office/officeart/2005/8/layout/radial2"/>
    <dgm:cxn modelId="{08CE0B92-2F06-4D84-8726-F10F072DCB83}" type="presParOf" srcId="{B74B849E-DD85-4AF6-AAC4-CFC3CEE7AA50}" destId="{401FFCFC-1E01-4591-B5B0-3A60B0F7A334}" srcOrd="1" destOrd="0" presId="urn:microsoft.com/office/officeart/2005/8/layout/radial2"/>
    <dgm:cxn modelId="{303D8E13-C267-409D-B6DF-6522FE4AD98C}" type="presParOf" srcId="{AD3C7756-9AF0-4766-A7E6-93E1F6638994}" destId="{B7B5E355-48EA-480D-8B27-DE635399FADA}" srcOrd="1" destOrd="0" presId="urn:microsoft.com/office/officeart/2005/8/layout/radial2"/>
    <dgm:cxn modelId="{907CB784-7C9D-4A00-99A4-F05BAB3FB646}" type="presParOf" srcId="{AD3C7756-9AF0-4766-A7E6-93E1F6638994}" destId="{FD3E5A62-1528-4473-9C8C-5AE6C58E3F28}" srcOrd="2" destOrd="0" presId="urn:microsoft.com/office/officeart/2005/8/layout/radial2"/>
    <dgm:cxn modelId="{333F96C7-5568-4323-9E55-90935324276B}" type="presParOf" srcId="{FD3E5A62-1528-4473-9C8C-5AE6C58E3F28}" destId="{A098F985-27D8-4F04-ADB8-6ED43187745D}" srcOrd="0" destOrd="0" presId="urn:microsoft.com/office/officeart/2005/8/layout/radial2"/>
    <dgm:cxn modelId="{82A96471-AEB3-48FB-8D05-BD652E37CC1A}" type="presParOf" srcId="{FD3E5A62-1528-4473-9C8C-5AE6C58E3F28}" destId="{6C5404A6-73E6-4FA5-A4B4-3B21C68EFB62}" srcOrd="1" destOrd="0" presId="urn:microsoft.com/office/officeart/2005/8/layout/radial2"/>
    <dgm:cxn modelId="{35B21BB9-9AF7-4105-9427-567406E61EA0}" type="presParOf" srcId="{AD3C7756-9AF0-4766-A7E6-93E1F6638994}" destId="{7A779F63-54BC-4D26-A460-C007CD857D96}" srcOrd="3" destOrd="0" presId="urn:microsoft.com/office/officeart/2005/8/layout/radial2"/>
    <dgm:cxn modelId="{284EC076-B7A2-4C9A-9882-7CFE3722D258}" type="presParOf" srcId="{AD3C7756-9AF0-4766-A7E6-93E1F6638994}" destId="{DFA1BC29-9775-4A0F-A40C-D8A40A4363A8}" srcOrd="4" destOrd="0" presId="urn:microsoft.com/office/officeart/2005/8/layout/radial2"/>
    <dgm:cxn modelId="{8D7846B2-B4CA-48FA-A454-CDECFA1FF60A}" type="presParOf" srcId="{DFA1BC29-9775-4A0F-A40C-D8A40A4363A8}" destId="{A72648A6-D802-4D0D-A720-0C31C5B6436E}" srcOrd="0" destOrd="0" presId="urn:microsoft.com/office/officeart/2005/8/layout/radial2"/>
    <dgm:cxn modelId="{DE47860E-97F2-4B94-8B45-31208C7CA56B}" type="presParOf" srcId="{DFA1BC29-9775-4A0F-A40C-D8A40A4363A8}" destId="{5B28CEEF-5CFE-4BA5-B17C-71E3BCC30BAF}" srcOrd="1" destOrd="0" presId="urn:microsoft.com/office/officeart/2005/8/layout/radial2"/>
    <dgm:cxn modelId="{AFDAD9B1-DAAC-422B-B7F6-FECFF1CBA143}" type="presParOf" srcId="{AD3C7756-9AF0-4766-A7E6-93E1F6638994}" destId="{59284A2A-5F63-45EB-9BDB-3CA78D341B9F}" srcOrd="5" destOrd="0" presId="urn:microsoft.com/office/officeart/2005/8/layout/radial2"/>
    <dgm:cxn modelId="{9B9B9FF9-ECC1-477D-B879-BA0FC3868D17}" type="presParOf" srcId="{AD3C7756-9AF0-4766-A7E6-93E1F6638994}" destId="{891C8D32-BCC4-45B3-B989-E545F450F38F}" srcOrd="6" destOrd="0" presId="urn:microsoft.com/office/officeart/2005/8/layout/radial2"/>
    <dgm:cxn modelId="{622230E5-15B3-4CE9-B650-3809199FCDE7}" type="presParOf" srcId="{891C8D32-BCC4-45B3-B989-E545F450F38F}" destId="{D4A02A23-FC1B-493A-807E-E10438560287}" srcOrd="0" destOrd="0" presId="urn:microsoft.com/office/officeart/2005/8/layout/radial2"/>
    <dgm:cxn modelId="{9F64C736-A518-441C-A49E-01C0FC6E32AA}" type="presParOf" srcId="{891C8D32-BCC4-45B3-B989-E545F450F38F}" destId="{F8F37BF2-95EA-405F-BB02-D9D9C2389FEF}" srcOrd="1" destOrd="0" presId="urn:microsoft.com/office/officeart/2005/8/layout/radial2"/>
    <dgm:cxn modelId="{AFFC6F05-4917-4A4D-8074-79802CF76A67}" type="presParOf" srcId="{AD3C7756-9AF0-4766-A7E6-93E1F6638994}" destId="{8ABEAA52-E846-4E60-81D7-5CEB8CAEFA9D}" srcOrd="7" destOrd="0" presId="urn:microsoft.com/office/officeart/2005/8/layout/radial2"/>
    <dgm:cxn modelId="{77DB95CE-E8A0-42F0-AF2E-1DE372A0206A}" type="presParOf" srcId="{AD3C7756-9AF0-4766-A7E6-93E1F6638994}" destId="{3B13B8F5-3814-4487-8394-98F7741305EC}" srcOrd="8" destOrd="0" presId="urn:microsoft.com/office/officeart/2005/8/layout/radial2"/>
    <dgm:cxn modelId="{1869B2C3-3B47-404F-9C65-9DA82160ED69}" type="presParOf" srcId="{3B13B8F5-3814-4487-8394-98F7741305EC}" destId="{D8881231-D88C-4C85-963F-8F5A9959D53C}" srcOrd="0" destOrd="0" presId="urn:microsoft.com/office/officeart/2005/8/layout/radial2"/>
    <dgm:cxn modelId="{3798B039-A4EC-47D6-AC7F-FC7FA592262B}" type="presParOf" srcId="{3B13B8F5-3814-4487-8394-98F7741305EC}" destId="{4916D658-CE4E-4B74-82CB-7F9DA407024F}" srcOrd="1" destOrd="0" presId="urn:microsoft.com/office/officeart/2005/8/layout/radial2"/>
  </dgm:cxnLst>
  <dgm:bg/>
  <dgm:whole/>
  <dgm:extLst>
    <a:ext uri="http://schemas.microsoft.com/office/drawing/2008/diagram">
      <dsp:dataModelExt xmlns:dsp="http://schemas.microsoft.com/office/drawing/2008/diagram" relId="rId27" minVer="http://schemas.openxmlformats.org/drawingml/2006/diagram"/>
    </a:ext>
  </dgm:extLst>
</dgm:dataModel>
</file>

<file path=ppt/diagrams/data14.xml><?xml version="1.0" encoding="utf-8"?>
<dgm:dataModel xmlns:dgm="http://schemas.openxmlformats.org/drawingml/2006/diagram" xmlns:a="http://schemas.openxmlformats.org/drawingml/2006/main">
  <dgm:ptLst>
    <dgm:pt modelId="{68864898-E015-4367-9C68-BF501E772CCB}" type="doc">
      <dgm:prSet loTypeId="urn:microsoft.com/office/officeart/2005/8/layout/radial2" loCatId="relationship" qsTypeId="urn:microsoft.com/office/officeart/2005/8/quickstyle/simple4" qsCatId="simple" csTypeId="urn:microsoft.com/office/officeart/2005/8/colors/colorful1" csCatId="colorful" phldr="1"/>
      <dgm:spPr/>
      <dgm:t>
        <a:bodyPr/>
        <a:lstStyle/>
        <a:p>
          <a:endParaRPr lang="fr-FR"/>
        </a:p>
      </dgm:t>
    </dgm:pt>
    <dgm:pt modelId="{10BF3BBB-2111-4413-8DBA-4058EEC886E6}">
      <dgm:prSet phldrT="[Texte]" custT="1"/>
      <dgm:spPr>
        <a:solidFill>
          <a:srgbClr val="33CC33"/>
        </a:solidFill>
      </dgm:spPr>
      <dgm:t>
        <a:bodyPr/>
        <a:lstStyle/>
        <a:p>
          <a:r>
            <a:rPr lang="fr-FR" sz="1600" dirty="0"/>
            <a:t>Raconter ce que l’article présente</a:t>
          </a:r>
          <a:br>
            <a:rPr lang="fr-FR" sz="1600" dirty="0"/>
          </a:br>
          <a:r>
            <a:rPr lang="fr-FR" sz="1200" dirty="0"/>
            <a:t>(demande non experte)</a:t>
          </a:r>
          <a:endParaRPr lang="fr-FR" sz="1600" dirty="0"/>
        </a:p>
        <a:p>
          <a:r>
            <a:rPr lang="fr-FR" sz="1600" i="1" dirty="0"/>
            <a:t>Plusieurs groupes</a:t>
          </a:r>
        </a:p>
      </dgm:t>
    </dgm:pt>
    <dgm:pt modelId="{598836E2-5CB2-4EF7-A218-DF557C373456}" type="parTrans" cxnId="{ED51DD16-F675-486F-884F-8D4A206D8335}">
      <dgm:prSet/>
      <dgm:spPr/>
      <dgm:t>
        <a:bodyPr/>
        <a:lstStyle/>
        <a:p>
          <a:endParaRPr lang="fr-FR"/>
        </a:p>
      </dgm:t>
    </dgm:pt>
    <dgm:pt modelId="{23968BDA-5D68-4713-8829-BF5FEED2A43A}" type="sibTrans" cxnId="{ED51DD16-F675-486F-884F-8D4A206D8335}">
      <dgm:prSet/>
      <dgm:spPr/>
      <dgm:t>
        <a:bodyPr/>
        <a:lstStyle/>
        <a:p>
          <a:endParaRPr lang="fr-FR"/>
        </a:p>
      </dgm:t>
    </dgm:pt>
    <dgm:pt modelId="{9595BFEA-8984-4EB4-840E-B8B4CBBB97B0}">
      <dgm:prSet phldrT="[Texte]" custT="1">
        <dgm:style>
          <a:lnRef idx="1">
            <a:schemeClr val="accent4"/>
          </a:lnRef>
          <a:fillRef idx="3">
            <a:schemeClr val="accent4"/>
          </a:fillRef>
          <a:effectRef idx="2">
            <a:schemeClr val="accent4"/>
          </a:effectRef>
          <a:fontRef idx="minor">
            <a:schemeClr val="lt1"/>
          </a:fontRef>
        </dgm:style>
      </dgm:prSet>
      <dgm:spPr/>
      <dgm:t>
        <a:bodyPr/>
        <a:lstStyle/>
        <a:p>
          <a:r>
            <a:rPr lang="fr-FR" sz="1200" dirty="0"/>
            <a:t>Préparer en groupe un jeu de cartes avec sur chacune d’elle un élément commun à deux exemples :</a:t>
          </a:r>
        </a:p>
        <a:p>
          <a:r>
            <a:rPr lang="fr-FR" sz="1200" dirty="0"/>
            <a:t>Poser une carte à tour de rôle, exposer, argumenter</a:t>
          </a:r>
        </a:p>
      </dgm:t>
    </dgm:pt>
    <dgm:pt modelId="{72C34573-57E0-4157-9F00-5CD65780CB43}" type="parTrans" cxnId="{CD5482BE-E25C-439E-B760-816D82AE0060}">
      <dgm:prSet/>
      <dgm:spPr/>
      <dgm:t>
        <a:bodyPr/>
        <a:lstStyle/>
        <a:p>
          <a:endParaRPr lang="fr-FR"/>
        </a:p>
      </dgm:t>
    </dgm:pt>
    <dgm:pt modelId="{F53974B5-18A4-4F47-B4E8-C8409E1849A2}" type="sibTrans" cxnId="{CD5482BE-E25C-439E-B760-816D82AE0060}">
      <dgm:prSet/>
      <dgm:spPr/>
      <dgm:t>
        <a:bodyPr/>
        <a:lstStyle/>
        <a:p>
          <a:endParaRPr lang="fr-FR"/>
        </a:p>
      </dgm:t>
    </dgm:pt>
    <dgm:pt modelId="{C1C8A33E-4CEE-4836-8125-CEF4F2F2CB46}">
      <dgm:prSet phldrT="[Texte]" custT="1"/>
      <dgm:spPr/>
      <dgm:t>
        <a:bodyPr/>
        <a:lstStyle/>
        <a:p>
          <a:r>
            <a:rPr lang="fr-FR" sz="1200" dirty="0"/>
            <a:t>Repérer les différents professionnels participants à ces actions : ceux connus par l’élève, les nouveaux</a:t>
          </a:r>
        </a:p>
      </dgm:t>
    </dgm:pt>
    <dgm:pt modelId="{F2E19544-48A8-4514-B728-F02E00D6E7E3}" type="parTrans" cxnId="{9ABB84B0-0933-46F1-8259-4E2D8098C921}">
      <dgm:prSet/>
      <dgm:spPr/>
      <dgm:t>
        <a:bodyPr/>
        <a:lstStyle/>
        <a:p>
          <a:endParaRPr lang="fr-FR"/>
        </a:p>
      </dgm:t>
    </dgm:pt>
    <dgm:pt modelId="{588604CE-115D-48B5-BA1B-9F6C74500862}" type="sibTrans" cxnId="{9ABB84B0-0933-46F1-8259-4E2D8098C921}">
      <dgm:prSet/>
      <dgm:spPr/>
      <dgm:t>
        <a:bodyPr/>
        <a:lstStyle/>
        <a:p>
          <a:endParaRPr lang="fr-FR"/>
        </a:p>
      </dgm:t>
    </dgm:pt>
    <dgm:pt modelId="{D4B41027-06E0-465D-BBA1-1FFDA7588160}">
      <dgm:prSet phldrT="[Texte]" custT="1"/>
      <dgm:spPr/>
      <dgm:t>
        <a:bodyPr/>
        <a:lstStyle/>
        <a:p>
          <a:r>
            <a:rPr lang="fr-FR" sz="1200" dirty="0"/>
            <a:t>Rechercher les différences entre chacun des exemples : présenter, argumenter</a:t>
          </a:r>
        </a:p>
      </dgm:t>
    </dgm:pt>
    <dgm:pt modelId="{37365A34-A1BE-43AA-9A39-E51EF7C6030D}" type="parTrans" cxnId="{532C34B7-2C77-4538-9D68-48BE06B32096}">
      <dgm:prSet/>
      <dgm:spPr/>
      <dgm:t>
        <a:bodyPr/>
        <a:lstStyle/>
        <a:p>
          <a:endParaRPr lang="fr-FR"/>
        </a:p>
      </dgm:t>
    </dgm:pt>
    <dgm:pt modelId="{343982A7-A1E6-4621-913B-3EBEBE9BDC88}" type="sibTrans" cxnId="{532C34B7-2C77-4538-9D68-48BE06B32096}">
      <dgm:prSet/>
      <dgm:spPr/>
      <dgm:t>
        <a:bodyPr/>
        <a:lstStyle/>
        <a:p>
          <a:endParaRPr lang="fr-FR"/>
        </a:p>
      </dgm:t>
    </dgm:pt>
    <dgm:pt modelId="{E69515F8-DDE1-49E8-A3F0-E2FB6720E1E3}" type="pres">
      <dgm:prSet presAssocID="{68864898-E015-4367-9C68-BF501E772CCB}" presName="composite" presStyleCnt="0">
        <dgm:presLayoutVars>
          <dgm:chMax val="5"/>
          <dgm:dir/>
          <dgm:animLvl val="ctr"/>
          <dgm:resizeHandles val="exact"/>
        </dgm:presLayoutVars>
      </dgm:prSet>
      <dgm:spPr/>
    </dgm:pt>
    <dgm:pt modelId="{AD3C7756-9AF0-4766-A7E6-93E1F6638994}" type="pres">
      <dgm:prSet presAssocID="{68864898-E015-4367-9C68-BF501E772CCB}" presName="cycle" presStyleCnt="0"/>
      <dgm:spPr/>
    </dgm:pt>
    <dgm:pt modelId="{B74B849E-DD85-4AF6-AAC4-CFC3CEE7AA50}" type="pres">
      <dgm:prSet presAssocID="{68864898-E015-4367-9C68-BF501E772CCB}" presName="centerShape" presStyleCnt="0"/>
      <dgm:spPr/>
    </dgm:pt>
    <dgm:pt modelId="{4EF663B7-1636-4D1F-B79C-7311739D5DAD}" type="pres">
      <dgm:prSet presAssocID="{68864898-E015-4367-9C68-BF501E772CCB}" presName="connSite" presStyleLbl="node1" presStyleIdx="0" presStyleCnt="5"/>
      <dgm:spPr/>
    </dgm:pt>
    <dgm:pt modelId="{401FFCFC-1E01-4591-B5B0-3A60B0F7A334}" type="pres">
      <dgm:prSet presAssocID="{68864898-E015-4367-9C68-BF501E772CCB}" presName="visible" presStyleLbl="node1" presStyleIdx="0" presStyleCnt="5" custScaleX="138777" custScaleY="108762" custLinFactNeighborX="26262" custLinFactNeighborY="-451"/>
      <dgm:spPr>
        <a:blipFill>
          <a:blip xmlns:r="http://schemas.openxmlformats.org/officeDocument/2006/relationships" r:embed="rId1">
            <a:extLst>
              <a:ext uri="{28A0092B-C50C-407E-A947-70E740481C1C}">
                <a14:useLocalDpi xmlns:a14="http://schemas.microsoft.com/office/drawing/2010/main" val="0"/>
              </a:ext>
            </a:extLst>
          </a:blip>
          <a:srcRect/>
          <a:stretch>
            <a:fillRect t="-14000" b="-14000"/>
          </a:stretch>
        </a:blipFill>
      </dgm:spPr>
    </dgm:pt>
    <dgm:pt modelId="{B7B5E355-48EA-480D-8B27-DE635399FADA}" type="pres">
      <dgm:prSet presAssocID="{598836E2-5CB2-4EF7-A218-DF557C373456}" presName="Name25" presStyleLbl="parChTrans1D1" presStyleIdx="0" presStyleCnt="4"/>
      <dgm:spPr/>
    </dgm:pt>
    <dgm:pt modelId="{FD3E5A62-1528-4473-9C8C-5AE6C58E3F28}" type="pres">
      <dgm:prSet presAssocID="{10BF3BBB-2111-4413-8DBA-4058EEC886E6}" presName="node" presStyleCnt="0"/>
      <dgm:spPr/>
    </dgm:pt>
    <dgm:pt modelId="{A098F985-27D8-4F04-ADB8-6ED43187745D}" type="pres">
      <dgm:prSet presAssocID="{10BF3BBB-2111-4413-8DBA-4058EEC886E6}" presName="parentNode" presStyleLbl="node1" presStyleIdx="1" presStyleCnt="5" custScaleX="368025" custScaleY="254235" custLinFactY="-18018" custLinFactNeighborX="-2462" custLinFactNeighborY="-100000">
        <dgm:presLayoutVars>
          <dgm:chMax val="1"/>
          <dgm:bulletEnabled val="1"/>
        </dgm:presLayoutVars>
      </dgm:prSet>
      <dgm:spPr/>
    </dgm:pt>
    <dgm:pt modelId="{6C5404A6-73E6-4FA5-A4B4-3B21C68EFB62}" type="pres">
      <dgm:prSet presAssocID="{10BF3BBB-2111-4413-8DBA-4058EEC886E6}" presName="childNode" presStyleLbl="revTx" presStyleIdx="0" presStyleCnt="0">
        <dgm:presLayoutVars>
          <dgm:bulletEnabled val="1"/>
        </dgm:presLayoutVars>
      </dgm:prSet>
      <dgm:spPr/>
    </dgm:pt>
    <dgm:pt modelId="{7A779F63-54BC-4D26-A460-C007CD857D96}" type="pres">
      <dgm:prSet presAssocID="{37365A34-A1BE-43AA-9A39-E51EF7C6030D}" presName="Name25" presStyleLbl="parChTrans1D1" presStyleIdx="1" presStyleCnt="4"/>
      <dgm:spPr/>
    </dgm:pt>
    <dgm:pt modelId="{DFA1BC29-9775-4A0F-A40C-D8A40A4363A8}" type="pres">
      <dgm:prSet presAssocID="{D4B41027-06E0-465D-BBA1-1FFDA7588160}" presName="node" presStyleCnt="0"/>
      <dgm:spPr/>
    </dgm:pt>
    <dgm:pt modelId="{A72648A6-D802-4D0D-A720-0C31C5B6436E}" type="pres">
      <dgm:prSet presAssocID="{D4B41027-06E0-465D-BBA1-1FFDA7588160}" presName="parentNode" presStyleLbl="node1" presStyleIdx="2" presStyleCnt="5" custScaleX="359519" custScaleY="254927" custLinFactX="79985" custLinFactNeighborX="100000" custLinFactNeighborY="-62269">
        <dgm:presLayoutVars>
          <dgm:chMax val="1"/>
          <dgm:bulletEnabled val="1"/>
        </dgm:presLayoutVars>
      </dgm:prSet>
      <dgm:spPr/>
    </dgm:pt>
    <dgm:pt modelId="{5B28CEEF-5CFE-4BA5-B17C-71E3BCC30BAF}" type="pres">
      <dgm:prSet presAssocID="{D4B41027-06E0-465D-BBA1-1FFDA7588160}" presName="childNode" presStyleLbl="revTx" presStyleIdx="0" presStyleCnt="0">
        <dgm:presLayoutVars>
          <dgm:bulletEnabled val="1"/>
        </dgm:presLayoutVars>
      </dgm:prSet>
      <dgm:spPr/>
    </dgm:pt>
    <dgm:pt modelId="{59284A2A-5F63-45EB-9BDB-3CA78D341B9F}" type="pres">
      <dgm:prSet presAssocID="{72C34573-57E0-4157-9F00-5CD65780CB43}" presName="Name25" presStyleLbl="parChTrans1D1" presStyleIdx="2" presStyleCnt="4"/>
      <dgm:spPr/>
    </dgm:pt>
    <dgm:pt modelId="{891C8D32-BCC4-45B3-B989-E545F450F38F}" type="pres">
      <dgm:prSet presAssocID="{9595BFEA-8984-4EB4-840E-B8B4CBBB97B0}" presName="node" presStyleCnt="0"/>
      <dgm:spPr/>
    </dgm:pt>
    <dgm:pt modelId="{D4A02A23-FC1B-493A-807E-E10438560287}" type="pres">
      <dgm:prSet presAssocID="{9595BFEA-8984-4EB4-840E-B8B4CBBB97B0}" presName="parentNode" presStyleLbl="node1" presStyleIdx="3" presStyleCnt="5" custScaleX="422726" custScaleY="334331" custLinFactX="24623" custLinFactNeighborX="100000" custLinFactNeighborY="-20896">
        <dgm:presLayoutVars>
          <dgm:chMax val="1"/>
          <dgm:bulletEnabled val="1"/>
        </dgm:presLayoutVars>
      </dgm:prSet>
      <dgm:spPr/>
    </dgm:pt>
    <dgm:pt modelId="{F8F37BF2-95EA-405F-BB02-D9D9C2389FEF}" type="pres">
      <dgm:prSet presAssocID="{9595BFEA-8984-4EB4-840E-B8B4CBBB97B0}" presName="childNode" presStyleLbl="revTx" presStyleIdx="0" presStyleCnt="0">
        <dgm:presLayoutVars>
          <dgm:bulletEnabled val="1"/>
        </dgm:presLayoutVars>
      </dgm:prSet>
      <dgm:spPr/>
    </dgm:pt>
    <dgm:pt modelId="{8ABEAA52-E846-4E60-81D7-5CEB8CAEFA9D}" type="pres">
      <dgm:prSet presAssocID="{F2E19544-48A8-4514-B728-F02E00D6E7E3}" presName="Name25" presStyleLbl="parChTrans1D1" presStyleIdx="3" presStyleCnt="4"/>
      <dgm:spPr/>
    </dgm:pt>
    <dgm:pt modelId="{3B13B8F5-3814-4487-8394-98F7741305EC}" type="pres">
      <dgm:prSet presAssocID="{C1C8A33E-4CEE-4836-8125-CEF4F2F2CB46}" presName="node" presStyleCnt="0"/>
      <dgm:spPr/>
    </dgm:pt>
    <dgm:pt modelId="{D8881231-D88C-4C85-963F-8F5A9959D53C}" type="pres">
      <dgm:prSet presAssocID="{C1C8A33E-4CEE-4836-8125-CEF4F2F2CB46}" presName="parentNode" presStyleLbl="node1" presStyleIdx="4" presStyleCnt="5" custScaleX="371094" custScaleY="251227" custLinFactNeighborX="-65263" custLinFactNeighborY="74759">
        <dgm:presLayoutVars>
          <dgm:chMax val="1"/>
          <dgm:bulletEnabled val="1"/>
        </dgm:presLayoutVars>
      </dgm:prSet>
      <dgm:spPr/>
    </dgm:pt>
    <dgm:pt modelId="{4916D658-CE4E-4B74-82CB-7F9DA407024F}" type="pres">
      <dgm:prSet presAssocID="{C1C8A33E-4CEE-4836-8125-CEF4F2F2CB46}" presName="childNode" presStyleLbl="revTx" presStyleIdx="0" presStyleCnt="0">
        <dgm:presLayoutVars>
          <dgm:bulletEnabled val="1"/>
        </dgm:presLayoutVars>
      </dgm:prSet>
      <dgm:spPr/>
    </dgm:pt>
  </dgm:ptLst>
  <dgm:cxnLst>
    <dgm:cxn modelId="{4478AE04-928E-4840-AC7C-5F5A2FAFF121}" type="presOf" srcId="{10BF3BBB-2111-4413-8DBA-4058EEC886E6}" destId="{A098F985-27D8-4F04-ADB8-6ED43187745D}" srcOrd="0" destOrd="0" presId="urn:microsoft.com/office/officeart/2005/8/layout/radial2"/>
    <dgm:cxn modelId="{ED51DD16-F675-486F-884F-8D4A206D8335}" srcId="{68864898-E015-4367-9C68-BF501E772CCB}" destId="{10BF3BBB-2111-4413-8DBA-4058EEC886E6}" srcOrd="0" destOrd="0" parTransId="{598836E2-5CB2-4EF7-A218-DF557C373456}" sibTransId="{23968BDA-5D68-4713-8829-BF5FEED2A43A}"/>
    <dgm:cxn modelId="{396BBC3C-9350-4741-96EF-237B814DA7C6}" type="presOf" srcId="{C1C8A33E-4CEE-4836-8125-CEF4F2F2CB46}" destId="{D8881231-D88C-4C85-963F-8F5A9959D53C}" srcOrd="0" destOrd="0" presId="urn:microsoft.com/office/officeart/2005/8/layout/radial2"/>
    <dgm:cxn modelId="{B5E0685D-ECCE-4FD0-AC35-D26F4168EEE7}" type="presOf" srcId="{F2E19544-48A8-4514-B728-F02E00D6E7E3}" destId="{8ABEAA52-E846-4E60-81D7-5CEB8CAEFA9D}" srcOrd="0" destOrd="0" presId="urn:microsoft.com/office/officeart/2005/8/layout/radial2"/>
    <dgm:cxn modelId="{39C79468-CFD7-40EE-A81C-345E6D03F416}" type="presOf" srcId="{37365A34-A1BE-43AA-9A39-E51EF7C6030D}" destId="{7A779F63-54BC-4D26-A460-C007CD857D96}" srcOrd="0" destOrd="0" presId="urn:microsoft.com/office/officeart/2005/8/layout/radial2"/>
    <dgm:cxn modelId="{82D09897-0A03-4DBE-9C56-3DD2B4CA0DE5}" type="presOf" srcId="{D4B41027-06E0-465D-BBA1-1FFDA7588160}" destId="{A72648A6-D802-4D0D-A720-0C31C5B6436E}" srcOrd="0" destOrd="0" presId="urn:microsoft.com/office/officeart/2005/8/layout/radial2"/>
    <dgm:cxn modelId="{10E4E8A2-EBC3-4C97-9AFA-36621D0852D0}" type="presOf" srcId="{72C34573-57E0-4157-9F00-5CD65780CB43}" destId="{59284A2A-5F63-45EB-9BDB-3CA78D341B9F}" srcOrd="0" destOrd="0" presId="urn:microsoft.com/office/officeart/2005/8/layout/radial2"/>
    <dgm:cxn modelId="{5E6EFBA6-099D-48DB-AA3C-070D4FE9F038}" type="presOf" srcId="{68864898-E015-4367-9C68-BF501E772CCB}" destId="{E69515F8-DDE1-49E8-A3F0-E2FB6720E1E3}" srcOrd="0" destOrd="0" presId="urn:microsoft.com/office/officeart/2005/8/layout/radial2"/>
    <dgm:cxn modelId="{9ABB84B0-0933-46F1-8259-4E2D8098C921}" srcId="{68864898-E015-4367-9C68-BF501E772CCB}" destId="{C1C8A33E-4CEE-4836-8125-CEF4F2F2CB46}" srcOrd="3" destOrd="0" parTransId="{F2E19544-48A8-4514-B728-F02E00D6E7E3}" sibTransId="{588604CE-115D-48B5-BA1B-9F6C74500862}"/>
    <dgm:cxn modelId="{532C34B7-2C77-4538-9D68-48BE06B32096}" srcId="{68864898-E015-4367-9C68-BF501E772CCB}" destId="{D4B41027-06E0-465D-BBA1-1FFDA7588160}" srcOrd="1" destOrd="0" parTransId="{37365A34-A1BE-43AA-9A39-E51EF7C6030D}" sibTransId="{343982A7-A1E6-4621-913B-3EBEBE9BDC88}"/>
    <dgm:cxn modelId="{4561BBBD-FE31-424C-9DE1-3412611084FE}" type="presOf" srcId="{9595BFEA-8984-4EB4-840E-B8B4CBBB97B0}" destId="{D4A02A23-FC1B-493A-807E-E10438560287}" srcOrd="0" destOrd="0" presId="urn:microsoft.com/office/officeart/2005/8/layout/radial2"/>
    <dgm:cxn modelId="{CD5482BE-E25C-439E-B760-816D82AE0060}" srcId="{68864898-E015-4367-9C68-BF501E772CCB}" destId="{9595BFEA-8984-4EB4-840E-B8B4CBBB97B0}" srcOrd="2" destOrd="0" parTransId="{72C34573-57E0-4157-9F00-5CD65780CB43}" sibTransId="{F53974B5-18A4-4F47-B4E8-C8409E1849A2}"/>
    <dgm:cxn modelId="{0E105BED-3CB4-4181-A694-A46594FAD7BC}" type="presOf" srcId="{598836E2-5CB2-4EF7-A218-DF557C373456}" destId="{B7B5E355-48EA-480D-8B27-DE635399FADA}" srcOrd="0" destOrd="0" presId="urn:microsoft.com/office/officeart/2005/8/layout/radial2"/>
    <dgm:cxn modelId="{2721B56C-1F08-402B-A40F-66A4154D4DFD}" type="presParOf" srcId="{E69515F8-DDE1-49E8-A3F0-E2FB6720E1E3}" destId="{AD3C7756-9AF0-4766-A7E6-93E1F6638994}" srcOrd="0" destOrd="0" presId="urn:microsoft.com/office/officeart/2005/8/layout/radial2"/>
    <dgm:cxn modelId="{8AEA3B9D-4D30-4448-B2B3-DC47FBA9CAFF}" type="presParOf" srcId="{AD3C7756-9AF0-4766-A7E6-93E1F6638994}" destId="{B74B849E-DD85-4AF6-AAC4-CFC3CEE7AA50}" srcOrd="0" destOrd="0" presId="urn:microsoft.com/office/officeart/2005/8/layout/radial2"/>
    <dgm:cxn modelId="{A7337F97-F571-4848-8E87-9B0286AA42AF}" type="presParOf" srcId="{B74B849E-DD85-4AF6-AAC4-CFC3CEE7AA50}" destId="{4EF663B7-1636-4D1F-B79C-7311739D5DAD}" srcOrd="0" destOrd="0" presId="urn:microsoft.com/office/officeart/2005/8/layout/radial2"/>
    <dgm:cxn modelId="{08CE0B92-2F06-4D84-8726-F10F072DCB83}" type="presParOf" srcId="{B74B849E-DD85-4AF6-AAC4-CFC3CEE7AA50}" destId="{401FFCFC-1E01-4591-B5B0-3A60B0F7A334}" srcOrd="1" destOrd="0" presId="urn:microsoft.com/office/officeart/2005/8/layout/radial2"/>
    <dgm:cxn modelId="{303D8E13-C267-409D-B6DF-6522FE4AD98C}" type="presParOf" srcId="{AD3C7756-9AF0-4766-A7E6-93E1F6638994}" destId="{B7B5E355-48EA-480D-8B27-DE635399FADA}" srcOrd="1" destOrd="0" presId="urn:microsoft.com/office/officeart/2005/8/layout/radial2"/>
    <dgm:cxn modelId="{907CB784-7C9D-4A00-99A4-F05BAB3FB646}" type="presParOf" srcId="{AD3C7756-9AF0-4766-A7E6-93E1F6638994}" destId="{FD3E5A62-1528-4473-9C8C-5AE6C58E3F28}" srcOrd="2" destOrd="0" presId="urn:microsoft.com/office/officeart/2005/8/layout/radial2"/>
    <dgm:cxn modelId="{333F96C7-5568-4323-9E55-90935324276B}" type="presParOf" srcId="{FD3E5A62-1528-4473-9C8C-5AE6C58E3F28}" destId="{A098F985-27D8-4F04-ADB8-6ED43187745D}" srcOrd="0" destOrd="0" presId="urn:microsoft.com/office/officeart/2005/8/layout/radial2"/>
    <dgm:cxn modelId="{82A96471-AEB3-48FB-8D05-BD652E37CC1A}" type="presParOf" srcId="{FD3E5A62-1528-4473-9C8C-5AE6C58E3F28}" destId="{6C5404A6-73E6-4FA5-A4B4-3B21C68EFB62}" srcOrd="1" destOrd="0" presId="urn:microsoft.com/office/officeart/2005/8/layout/radial2"/>
    <dgm:cxn modelId="{35B21BB9-9AF7-4105-9427-567406E61EA0}" type="presParOf" srcId="{AD3C7756-9AF0-4766-A7E6-93E1F6638994}" destId="{7A779F63-54BC-4D26-A460-C007CD857D96}" srcOrd="3" destOrd="0" presId="urn:microsoft.com/office/officeart/2005/8/layout/radial2"/>
    <dgm:cxn modelId="{284EC076-B7A2-4C9A-9882-7CFE3722D258}" type="presParOf" srcId="{AD3C7756-9AF0-4766-A7E6-93E1F6638994}" destId="{DFA1BC29-9775-4A0F-A40C-D8A40A4363A8}" srcOrd="4" destOrd="0" presId="urn:microsoft.com/office/officeart/2005/8/layout/radial2"/>
    <dgm:cxn modelId="{8D7846B2-B4CA-48FA-A454-CDECFA1FF60A}" type="presParOf" srcId="{DFA1BC29-9775-4A0F-A40C-D8A40A4363A8}" destId="{A72648A6-D802-4D0D-A720-0C31C5B6436E}" srcOrd="0" destOrd="0" presId="urn:microsoft.com/office/officeart/2005/8/layout/radial2"/>
    <dgm:cxn modelId="{DE47860E-97F2-4B94-8B45-31208C7CA56B}" type="presParOf" srcId="{DFA1BC29-9775-4A0F-A40C-D8A40A4363A8}" destId="{5B28CEEF-5CFE-4BA5-B17C-71E3BCC30BAF}" srcOrd="1" destOrd="0" presId="urn:microsoft.com/office/officeart/2005/8/layout/radial2"/>
    <dgm:cxn modelId="{AFDAD9B1-DAAC-422B-B7F6-FECFF1CBA143}" type="presParOf" srcId="{AD3C7756-9AF0-4766-A7E6-93E1F6638994}" destId="{59284A2A-5F63-45EB-9BDB-3CA78D341B9F}" srcOrd="5" destOrd="0" presId="urn:microsoft.com/office/officeart/2005/8/layout/radial2"/>
    <dgm:cxn modelId="{9B9B9FF9-ECC1-477D-B879-BA0FC3868D17}" type="presParOf" srcId="{AD3C7756-9AF0-4766-A7E6-93E1F6638994}" destId="{891C8D32-BCC4-45B3-B989-E545F450F38F}" srcOrd="6" destOrd="0" presId="urn:microsoft.com/office/officeart/2005/8/layout/radial2"/>
    <dgm:cxn modelId="{622230E5-15B3-4CE9-B650-3809199FCDE7}" type="presParOf" srcId="{891C8D32-BCC4-45B3-B989-E545F450F38F}" destId="{D4A02A23-FC1B-493A-807E-E10438560287}" srcOrd="0" destOrd="0" presId="urn:microsoft.com/office/officeart/2005/8/layout/radial2"/>
    <dgm:cxn modelId="{9F64C736-A518-441C-A49E-01C0FC6E32AA}" type="presParOf" srcId="{891C8D32-BCC4-45B3-B989-E545F450F38F}" destId="{F8F37BF2-95EA-405F-BB02-D9D9C2389FEF}" srcOrd="1" destOrd="0" presId="urn:microsoft.com/office/officeart/2005/8/layout/radial2"/>
    <dgm:cxn modelId="{AFFC6F05-4917-4A4D-8074-79802CF76A67}" type="presParOf" srcId="{AD3C7756-9AF0-4766-A7E6-93E1F6638994}" destId="{8ABEAA52-E846-4E60-81D7-5CEB8CAEFA9D}" srcOrd="7" destOrd="0" presId="urn:microsoft.com/office/officeart/2005/8/layout/radial2"/>
    <dgm:cxn modelId="{77DB95CE-E8A0-42F0-AF2E-1DE372A0206A}" type="presParOf" srcId="{AD3C7756-9AF0-4766-A7E6-93E1F6638994}" destId="{3B13B8F5-3814-4487-8394-98F7741305EC}" srcOrd="8" destOrd="0" presId="urn:microsoft.com/office/officeart/2005/8/layout/radial2"/>
    <dgm:cxn modelId="{1869B2C3-3B47-404F-9C65-9DA82160ED69}" type="presParOf" srcId="{3B13B8F5-3814-4487-8394-98F7741305EC}" destId="{D8881231-D88C-4C85-963F-8F5A9959D53C}" srcOrd="0" destOrd="0" presId="urn:microsoft.com/office/officeart/2005/8/layout/radial2"/>
    <dgm:cxn modelId="{3798B039-A4EC-47D6-AC7F-FC7FA592262B}" type="presParOf" srcId="{3B13B8F5-3814-4487-8394-98F7741305EC}" destId="{4916D658-CE4E-4B74-82CB-7F9DA407024F}" srcOrd="1" destOrd="0" presId="urn:microsoft.com/office/officeart/2005/8/layout/radial2"/>
  </dgm:cxnLst>
  <dgm:bg/>
  <dgm:whole/>
  <dgm:extLst>
    <a:ext uri="http://schemas.microsoft.com/office/drawing/2008/diagram">
      <dsp:dataModelExt xmlns:dsp="http://schemas.microsoft.com/office/drawing/2008/diagram" relId="rId19" minVer="http://schemas.openxmlformats.org/drawingml/2006/diagram"/>
    </a:ext>
  </dgm:extLst>
</dgm:dataModel>
</file>

<file path=ppt/diagrams/data15.xml><?xml version="1.0" encoding="utf-8"?>
<dgm:dataModel xmlns:dgm="http://schemas.openxmlformats.org/drawingml/2006/diagram" xmlns:a="http://schemas.openxmlformats.org/drawingml/2006/main">
  <dgm:ptLst>
    <dgm:pt modelId="{F2A4FDCD-C517-4126-8395-B6736D96EC19}" type="doc">
      <dgm:prSet loTypeId="urn:microsoft.com/office/officeart/2005/8/layout/vList2" loCatId="list" qsTypeId="urn:microsoft.com/office/officeart/2005/8/quickstyle/simple3" qsCatId="simple" csTypeId="urn:microsoft.com/office/officeart/2005/8/colors/accent1_2" csCatId="accent1" phldr="1"/>
      <dgm:spPr/>
      <dgm:t>
        <a:bodyPr/>
        <a:lstStyle/>
        <a:p>
          <a:endParaRPr lang="fr-FR"/>
        </a:p>
      </dgm:t>
    </dgm:pt>
    <dgm:pt modelId="{FBF7987E-A659-4A82-8D4C-8A071022813D}">
      <dgm:prSet phldrT="[Texte]">
        <dgm:style>
          <a:lnRef idx="2">
            <a:schemeClr val="accent2"/>
          </a:lnRef>
          <a:fillRef idx="1">
            <a:schemeClr val="lt1"/>
          </a:fillRef>
          <a:effectRef idx="0">
            <a:schemeClr val="accent2"/>
          </a:effectRef>
          <a:fontRef idx="minor">
            <a:schemeClr val="dk1"/>
          </a:fontRef>
        </dgm:style>
      </dgm:prSet>
      <dgm:spPr/>
      <dgm:t>
        <a:bodyPr/>
        <a:lstStyle/>
        <a:p>
          <a:r>
            <a:rPr lang="fr-FR" dirty="0"/>
            <a:t>Se questionner</a:t>
          </a:r>
        </a:p>
      </dgm:t>
    </dgm:pt>
    <dgm:pt modelId="{390EA41C-A44C-4575-BB2B-6C2E418F9414}" type="parTrans" cxnId="{3E4C8A5A-AB0F-4540-B729-829B981C63EE}">
      <dgm:prSet/>
      <dgm:spPr/>
      <dgm:t>
        <a:bodyPr/>
        <a:lstStyle/>
        <a:p>
          <a:endParaRPr lang="fr-FR"/>
        </a:p>
      </dgm:t>
    </dgm:pt>
    <dgm:pt modelId="{5959BB93-C111-4B1E-A16C-CF89C19C24C6}" type="sibTrans" cxnId="{3E4C8A5A-AB0F-4540-B729-829B981C63EE}">
      <dgm:prSet/>
      <dgm:spPr/>
      <dgm:t>
        <a:bodyPr/>
        <a:lstStyle/>
        <a:p>
          <a:endParaRPr lang="fr-FR"/>
        </a:p>
      </dgm:t>
    </dgm:pt>
    <dgm:pt modelId="{4DBA5347-1A73-4C34-9AAE-4C6BF9D32DAE}">
      <dgm:prSet phldrT="[Texte]"/>
      <dgm:spPr/>
      <dgm:t>
        <a:bodyPr/>
        <a:lstStyle/>
        <a:p>
          <a:r>
            <a:rPr lang="fr-FR" dirty="0"/>
            <a:t>Permettre, valoriser le questionnement personnel</a:t>
          </a:r>
        </a:p>
      </dgm:t>
    </dgm:pt>
    <dgm:pt modelId="{06DC6A81-3598-41EA-8B78-917DFDC0462B}" type="parTrans" cxnId="{8C2E07BF-486F-43C8-9765-93DAFC8BF1D9}">
      <dgm:prSet/>
      <dgm:spPr/>
      <dgm:t>
        <a:bodyPr/>
        <a:lstStyle/>
        <a:p>
          <a:endParaRPr lang="fr-FR"/>
        </a:p>
      </dgm:t>
    </dgm:pt>
    <dgm:pt modelId="{B717C4B0-EAFB-4A29-B701-A0344312F4CF}" type="sibTrans" cxnId="{8C2E07BF-486F-43C8-9765-93DAFC8BF1D9}">
      <dgm:prSet/>
      <dgm:spPr/>
      <dgm:t>
        <a:bodyPr/>
        <a:lstStyle/>
        <a:p>
          <a:endParaRPr lang="fr-FR"/>
        </a:p>
      </dgm:t>
    </dgm:pt>
    <dgm:pt modelId="{8EF0218B-45AC-47BA-82F6-ED295A2AA483}">
      <dgm:prSet phldrT="[Texte]">
        <dgm:style>
          <a:lnRef idx="2">
            <a:schemeClr val="accent2"/>
          </a:lnRef>
          <a:fillRef idx="1">
            <a:schemeClr val="lt1"/>
          </a:fillRef>
          <a:effectRef idx="0">
            <a:schemeClr val="accent2"/>
          </a:effectRef>
          <a:fontRef idx="minor">
            <a:schemeClr val="dk1"/>
          </a:fontRef>
        </dgm:style>
      </dgm:prSet>
      <dgm:spPr/>
      <dgm:t>
        <a:bodyPr/>
        <a:lstStyle/>
        <a:p>
          <a:r>
            <a:rPr lang="fr-FR" dirty="0"/>
            <a:t>Avoir une expression orale de qualité </a:t>
          </a:r>
        </a:p>
      </dgm:t>
    </dgm:pt>
    <dgm:pt modelId="{72AFB609-0248-4DB4-8412-FBA71A5D3219}" type="parTrans" cxnId="{9D0EB239-C544-4FF6-8199-2572C2CCFBCC}">
      <dgm:prSet/>
      <dgm:spPr/>
      <dgm:t>
        <a:bodyPr/>
        <a:lstStyle/>
        <a:p>
          <a:endParaRPr lang="fr-FR"/>
        </a:p>
      </dgm:t>
    </dgm:pt>
    <dgm:pt modelId="{C11C519F-0E87-4215-AE33-0B9DF6CB2911}" type="sibTrans" cxnId="{9D0EB239-C544-4FF6-8199-2572C2CCFBCC}">
      <dgm:prSet/>
      <dgm:spPr/>
      <dgm:t>
        <a:bodyPr/>
        <a:lstStyle/>
        <a:p>
          <a:endParaRPr lang="fr-FR"/>
        </a:p>
      </dgm:t>
    </dgm:pt>
    <dgm:pt modelId="{C9C00057-8B49-4FC4-AF5B-AD17F9CCE836}">
      <dgm:prSet phldrT="[Texte]"/>
      <dgm:spPr/>
      <dgm:t>
        <a:bodyPr/>
        <a:lstStyle/>
        <a:p>
          <a:r>
            <a:rPr lang="fr-FR" dirty="0"/>
            <a:t>Inviter à la penser, construire le discours</a:t>
          </a:r>
        </a:p>
      </dgm:t>
    </dgm:pt>
    <dgm:pt modelId="{36A4B8A6-6E75-4F48-9ECC-39708414A7A5}" type="parTrans" cxnId="{B488FAB6-2198-4C81-A60B-DFA6648D20F3}">
      <dgm:prSet/>
      <dgm:spPr/>
      <dgm:t>
        <a:bodyPr/>
        <a:lstStyle/>
        <a:p>
          <a:endParaRPr lang="fr-FR"/>
        </a:p>
      </dgm:t>
    </dgm:pt>
    <dgm:pt modelId="{CC7918A1-47CD-4455-980D-58F9240E0A84}" type="sibTrans" cxnId="{B488FAB6-2198-4C81-A60B-DFA6648D20F3}">
      <dgm:prSet/>
      <dgm:spPr/>
      <dgm:t>
        <a:bodyPr/>
        <a:lstStyle/>
        <a:p>
          <a:endParaRPr lang="fr-FR"/>
        </a:p>
      </dgm:t>
    </dgm:pt>
    <dgm:pt modelId="{D1F31742-A412-41FE-8AFF-5ADA14699523}">
      <dgm:prSet phldrT="[Texte]">
        <dgm:style>
          <a:lnRef idx="2">
            <a:schemeClr val="accent2"/>
          </a:lnRef>
          <a:fillRef idx="1">
            <a:schemeClr val="lt1"/>
          </a:fillRef>
          <a:effectRef idx="0">
            <a:schemeClr val="accent2"/>
          </a:effectRef>
          <a:fontRef idx="minor">
            <a:schemeClr val="dk1"/>
          </a:fontRef>
        </dgm:style>
      </dgm:prSet>
      <dgm:spPr/>
      <dgm:t>
        <a:bodyPr/>
        <a:lstStyle/>
        <a:p>
          <a:r>
            <a:rPr lang="fr-FR" dirty="0"/>
            <a:t>Argumenter</a:t>
          </a:r>
        </a:p>
      </dgm:t>
    </dgm:pt>
    <dgm:pt modelId="{6ADAB89F-AA01-4A7D-998F-8563C6A1A40B}" type="parTrans" cxnId="{9020959C-DE3C-4A67-8090-3080B356DBFD}">
      <dgm:prSet/>
      <dgm:spPr/>
      <dgm:t>
        <a:bodyPr/>
        <a:lstStyle/>
        <a:p>
          <a:endParaRPr lang="fr-FR"/>
        </a:p>
      </dgm:t>
    </dgm:pt>
    <dgm:pt modelId="{42ED2B12-B60E-48D3-8C5D-296E1530DAC2}" type="sibTrans" cxnId="{9020959C-DE3C-4A67-8090-3080B356DBFD}">
      <dgm:prSet/>
      <dgm:spPr/>
      <dgm:t>
        <a:bodyPr/>
        <a:lstStyle/>
        <a:p>
          <a:endParaRPr lang="fr-FR"/>
        </a:p>
      </dgm:t>
    </dgm:pt>
    <dgm:pt modelId="{D33F947D-9C1B-4733-B852-62FAD8D12388}">
      <dgm:prSet phldrT="[Texte]">
        <dgm:style>
          <a:lnRef idx="2">
            <a:schemeClr val="accent2"/>
          </a:lnRef>
          <a:fillRef idx="1">
            <a:schemeClr val="lt1"/>
          </a:fillRef>
          <a:effectRef idx="0">
            <a:schemeClr val="accent2"/>
          </a:effectRef>
          <a:fontRef idx="minor">
            <a:schemeClr val="dk1"/>
          </a:fontRef>
        </dgm:style>
      </dgm:prSet>
      <dgm:spPr/>
      <dgm:t>
        <a:bodyPr/>
        <a:lstStyle/>
        <a:p>
          <a:r>
            <a:rPr lang="fr-FR" dirty="0"/>
            <a:t>Écouter</a:t>
          </a:r>
        </a:p>
      </dgm:t>
    </dgm:pt>
    <dgm:pt modelId="{3C833100-474C-4772-B008-5AD3B396DFF6}" type="parTrans" cxnId="{04D88AB8-D5DF-4CED-AB16-45A185D21940}">
      <dgm:prSet/>
      <dgm:spPr/>
      <dgm:t>
        <a:bodyPr/>
        <a:lstStyle/>
        <a:p>
          <a:endParaRPr lang="fr-FR"/>
        </a:p>
      </dgm:t>
    </dgm:pt>
    <dgm:pt modelId="{D778ABF3-26CC-42E0-8AC4-72AB3624008B}" type="sibTrans" cxnId="{04D88AB8-D5DF-4CED-AB16-45A185D21940}">
      <dgm:prSet/>
      <dgm:spPr/>
      <dgm:t>
        <a:bodyPr/>
        <a:lstStyle/>
        <a:p>
          <a:endParaRPr lang="fr-FR"/>
        </a:p>
      </dgm:t>
    </dgm:pt>
    <dgm:pt modelId="{F18F5A64-7FCF-4D2D-826A-B979B935A80A}">
      <dgm:prSet phldrT="[Texte]"/>
      <dgm:spPr/>
      <dgm:t>
        <a:bodyPr/>
        <a:lstStyle/>
        <a:p>
          <a:r>
            <a:rPr lang="fr-FR" dirty="0"/>
            <a:t>Penser, travailler la logique</a:t>
          </a:r>
        </a:p>
      </dgm:t>
    </dgm:pt>
    <dgm:pt modelId="{73514DC1-90B3-4A61-A6C8-F54B573F6CB8}" type="parTrans" cxnId="{20C846F3-7EBA-4ED8-BDE4-50B89E186D5F}">
      <dgm:prSet/>
      <dgm:spPr/>
      <dgm:t>
        <a:bodyPr/>
        <a:lstStyle/>
        <a:p>
          <a:endParaRPr lang="fr-FR"/>
        </a:p>
      </dgm:t>
    </dgm:pt>
    <dgm:pt modelId="{67E6481F-0122-4AD9-9693-BCF91CF5BAF8}" type="sibTrans" cxnId="{20C846F3-7EBA-4ED8-BDE4-50B89E186D5F}">
      <dgm:prSet/>
      <dgm:spPr/>
      <dgm:t>
        <a:bodyPr/>
        <a:lstStyle/>
        <a:p>
          <a:endParaRPr lang="fr-FR"/>
        </a:p>
      </dgm:t>
    </dgm:pt>
    <dgm:pt modelId="{56E9A038-76DC-4F86-856B-14CA147954BA}">
      <dgm:prSet phldrT="[Texte]">
        <dgm:style>
          <a:lnRef idx="2">
            <a:schemeClr val="accent2"/>
          </a:lnRef>
          <a:fillRef idx="1">
            <a:schemeClr val="lt1"/>
          </a:fillRef>
          <a:effectRef idx="0">
            <a:schemeClr val="accent2"/>
          </a:effectRef>
          <a:fontRef idx="minor">
            <a:schemeClr val="dk1"/>
          </a:fontRef>
        </dgm:style>
      </dgm:prSet>
      <dgm:spPr/>
      <dgm:t>
        <a:bodyPr/>
        <a:lstStyle/>
        <a:p>
          <a:r>
            <a:rPr lang="fr-FR" dirty="0"/>
            <a:t>Mobiliser</a:t>
          </a:r>
        </a:p>
      </dgm:t>
    </dgm:pt>
    <dgm:pt modelId="{454FB4F5-0690-48E9-9379-088F04384735}" type="parTrans" cxnId="{8929A724-0EFF-4F0F-B1C9-B8E37BFC2BD0}">
      <dgm:prSet/>
      <dgm:spPr/>
      <dgm:t>
        <a:bodyPr/>
        <a:lstStyle/>
        <a:p>
          <a:endParaRPr lang="fr-FR"/>
        </a:p>
      </dgm:t>
    </dgm:pt>
    <dgm:pt modelId="{83F81EE7-171F-47F9-8C02-D8CE371186FE}" type="sibTrans" cxnId="{8929A724-0EFF-4F0F-B1C9-B8E37BFC2BD0}">
      <dgm:prSet/>
      <dgm:spPr/>
      <dgm:t>
        <a:bodyPr/>
        <a:lstStyle/>
        <a:p>
          <a:endParaRPr lang="fr-FR"/>
        </a:p>
      </dgm:t>
    </dgm:pt>
    <dgm:pt modelId="{80FFF82F-311E-41B2-8D36-EB610E34AD0F}">
      <dgm:prSet phldrT="[Texte]"/>
      <dgm:spPr/>
      <dgm:t>
        <a:bodyPr/>
        <a:lstStyle/>
        <a:p>
          <a:r>
            <a:rPr lang="fr-FR" dirty="0"/>
            <a:t>Temps, étapes de mobilisation des acquis</a:t>
          </a:r>
        </a:p>
      </dgm:t>
    </dgm:pt>
    <dgm:pt modelId="{B9F9DCA3-9482-4FD6-9E0B-E0A29D880308}" type="parTrans" cxnId="{243C4540-6001-44B3-8242-83B7793CBC29}">
      <dgm:prSet/>
      <dgm:spPr/>
      <dgm:t>
        <a:bodyPr/>
        <a:lstStyle/>
        <a:p>
          <a:endParaRPr lang="fr-FR"/>
        </a:p>
      </dgm:t>
    </dgm:pt>
    <dgm:pt modelId="{DA5EAE2A-7445-4B0A-8E1C-BDA6AE34CD46}" type="sibTrans" cxnId="{243C4540-6001-44B3-8242-83B7793CBC29}">
      <dgm:prSet/>
      <dgm:spPr/>
      <dgm:t>
        <a:bodyPr/>
        <a:lstStyle/>
        <a:p>
          <a:endParaRPr lang="fr-FR"/>
        </a:p>
      </dgm:t>
    </dgm:pt>
    <dgm:pt modelId="{3AF7E431-E884-4238-86DF-6FFAD8CEC07A}">
      <dgm:prSet phldrT="[Texte]"/>
      <dgm:spPr/>
      <dgm:t>
        <a:bodyPr/>
        <a:lstStyle/>
        <a:p>
          <a:r>
            <a:rPr lang="fr-FR" dirty="0"/>
            <a:t>Impulser l’ouverture culturelle</a:t>
          </a:r>
        </a:p>
      </dgm:t>
    </dgm:pt>
    <dgm:pt modelId="{B2D0273C-B294-462D-A4D0-60EA95498896}" type="parTrans" cxnId="{1BE57E18-951D-41B2-868D-CDDF4ADDE5B6}">
      <dgm:prSet/>
      <dgm:spPr/>
      <dgm:t>
        <a:bodyPr/>
        <a:lstStyle/>
        <a:p>
          <a:endParaRPr lang="fr-FR"/>
        </a:p>
      </dgm:t>
    </dgm:pt>
    <dgm:pt modelId="{AA0F5458-63ED-4229-A2FE-013D80B662F2}" type="sibTrans" cxnId="{1BE57E18-951D-41B2-868D-CDDF4ADDE5B6}">
      <dgm:prSet/>
      <dgm:spPr/>
      <dgm:t>
        <a:bodyPr/>
        <a:lstStyle/>
        <a:p>
          <a:endParaRPr lang="fr-FR"/>
        </a:p>
      </dgm:t>
    </dgm:pt>
    <dgm:pt modelId="{B52B9595-02C0-4607-BF1E-363972155B9B}">
      <dgm:prSet phldrT="[Texte]"/>
      <dgm:spPr/>
      <dgm:t>
        <a:bodyPr/>
        <a:lstStyle/>
        <a:p>
          <a:r>
            <a:rPr lang="fr-FR" dirty="0"/>
            <a:t>Développer les différentes dimensions de l’oralité en progression personnalisée</a:t>
          </a:r>
        </a:p>
      </dgm:t>
    </dgm:pt>
    <dgm:pt modelId="{4441A770-1F1E-468D-9F35-D3A378445829}" type="parTrans" cxnId="{702B8991-9808-49B9-90C2-2DCF8A153476}">
      <dgm:prSet/>
      <dgm:spPr/>
      <dgm:t>
        <a:bodyPr/>
        <a:lstStyle/>
        <a:p>
          <a:endParaRPr lang="fr-FR"/>
        </a:p>
      </dgm:t>
    </dgm:pt>
    <dgm:pt modelId="{5284A0C4-F160-41A4-BE37-ADEA9952607D}" type="sibTrans" cxnId="{702B8991-9808-49B9-90C2-2DCF8A153476}">
      <dgm:prSet/>
      <dgm:spPr/>
      <dgm:t>
        <a:bodyPr/>
        <a:lstStyle/>
        <a:p>
          <a:endParaRPr lang="fr-FR"/>
        </a:p>
      </dgm:t>
    </dgm:pt>
    <dgm:pt modelId="{D074F1A8-CC96-4F93-95F1-50823C5020A7}">
      <dgm:prSet phldrT="[Texte]"/>
      <dgm:spPr/>
      <dgm:t>
        <a:bodyPr/>
        <a:lstStyle/>
        <a:p>
          <a:r>
            <a:rPr lang="fr-FR" dirty="0"/>
            <a:t>Activités, temps marquant la place de l’écoute dans la construction des attendus</a:t>
          </a:r>
        </a:p>
      </dgm:t>
    </dgm:pt>
    <dgm:pt modelId="{D6143983-EA51-46FB-B7EC-72D34486059E}" type="parTrans" cxnId="{74EC7716-7691-4C3E-8EF5-551B565EDAC1}">
      <dgm:prSet/>
      <dgm:spPr/>
      <dgm:t>
        <a:bodyPr/>
        <a:lstStyle/>
        <a:p>
          <a:endParaRPr lang="fr-FR"/>
        </a:p>
      </dgm:t>
    </dgm:pt>
    <dgm:pt modelId="{578046BF-23EC-4964-AD4B-C23C3CB0D5CE}" type="sibTrans" cxnId="{74EC7716-7691-4C3E-8EF5-551B565EDAC1}">
      <dgm:prSet/>
      <dgm:spPr/>
      <dgm:t>
        <a:bodyPr/>
        <a:lstStyle/>
        <a:p>
          <a:endParaRPr lang="fr-FR"/>
        </a:p>
      </dgm:t>
    </dgm:pt>
    <dgm:pt modelId="{A5AF5D8F-01E4-4D15-9CCC-5606969B75A9}">
      <dgm:prSet phldrT="[Texte]"/>
      <dgm:spPr/>
      <dgm:t>
        <a:bodyPr/>
        <a:lstStyle/>
        <a:p>
          <a:r>
            <a:rPr lang="fr-FR" dirty="0"/>
            <a:t>Temps de confrontation de points de vue</a:t>
          </a:r>
        </a:p>
      </dgm:t>
    </dgm:pt>
    <dgm:pt modelId="{28CBFE48-9972-4457-A372-CAD40E42D826}" type="parTrans" cxnId="{92DF1668-1099-4FF3-AB90-FABB82DC5640}">
      <dgm:prSet/>
      <dgm:spPr/>
      <dgm:t>
        <a:bodyPr/>
        <a:lstStyle/>
        <a:p>
          <a:endParaRPr lang="fr-FR"/>
        </a:p>
      </dgm:t>
    </dgm:pt>
    <dgm:pt modelId="{D634322B-5506-4470-B500-2308D10D2068}" type="sibTrans" cxnId="{92DF1668-1099-4FF3-AB90-FABB82DC5640}">
      <dgm:prSet/>
      <dgm:spPr/>
      <dgm:t>
        <a:bodyPr/>
        <a:lstStyle/>
        <a:p>
          <a:endParaRPr lang="fr-FR"/>
        </a:p>
      </dgm:t>
    </dgm:pt>
    <dgm:pt modelId="{6B7F59BD-B7FC-4CF3-B328-421393D01FAC}">
      <dgm:prSet phldrT="[Texte]"/>
      <dgm:spPr/>
      <dgm:t>
        <a:bodyPr/>
        <a:lstStyle/>
        <a:p>
          <a:r>
            <a:rPr lang="fr-FR" dirty="0"/>
            <a:t>Rendre visible la place des connaissances dans la construction de la pensée</a:t>
          </a:r>
        </a:p>
      </dgm:t>
    </dgm:pt>
    <dgm:pt modelId="{9B91F84C-5B81-45D6-B3F1-EC1EEEFAE69C}" type="parTrans" cxnId="{53E22419-D014-45D3-A41D-AA103062FD84}">
      <dgm:prSet/>
      <dgm:spPr/>
      <dgm:t>
        <a:bodyPr/>
        <a:lstStyle/>
        <a:p>
          <a:endParaRPr lang="fr-FR"/>
        </a:p>
      </dgm:t>
    </dgm:pt>
    <dgm:pt modelId="{23BBC310-8C06-4475-A84A-553C30355CEA}" type="sibTrans" cxnId="{53E22419-D014-45D3-A41D-AA103062FD84}">
      <dgm:prSet/>
      <dgm:spPr/>
      <dgm:t>
        <a:bodyPr/>
        <a:lstStyle/>
        <a:p>
          <a:endParaRPr lang="fr-FR"/>
        </a:p>
      </dgm:t>
    </dgm:pt>
    <dgm:pt modelId="{6285297D-BA2D-4C83-93BF-0555E10F718C}">
      <dgm:prSet phldrT="[Texte]">
        <dgm:style>
          <a:lnRef idx="2">
            <a:schemeClr val="accent2"/>
          </a:lnRef>
          <a:fillRef idx="1">
            <a:schemeClr val="lt1"/>
          </a:fillRef>
          <a:effectRef idx="0">
            <a:schemeClr val="accent2"/>
          </a:effectRef>
          <a:fontRef idx="minor">
            <a:schemeClr val="dk1"/>
          </a:fontRef>
        </dgm:style>
      </dgm:prSet>
      <dgm:spPr>
        <a:noFill/>
      </dgm:spPr>
      <dgm:t>
        <a:bodyPr/>
        <a:lstStyle/>
        <a:p>
          <a:r>
            <a:rPr lang="fr-FR" dirty="0"/>
            <a:t>Penser son projet post-baccalauréat</a:t>
          </a:r>
        </a:p>
      </dgm:t>
    </dgm:pt>
    <dgm:pt modelId="{DA0A38E8-D49C-4663-8236-ED7AF0DC0F88}" type="parTrans" cxnId="{990F4B65-BE1A-49D9-800F-E20525EB9836}">
      <dgm:prSet/>
      <dgm:spPr/>
      <dgm:t>
        <a:bodyPr/>
        <a:lstStyle/>
        <a:p>
          <a:endParaRPr lang="fr-FR"/>
        </a:p>
      </dgm:t>
    </dgm:pt>
    <dgm:pt modelId="{F4AAAE2C-0CA2-458E-99F7-916906DBEED3}" type="sibTrans" cxnId="{990F4B65-BE1A-49D9-800F-E20525EB9836}">
      <dgm:prSet/>
      <dgm:spPr/>
      <dgm:t>
        <a:bodyPr/>
        <a:lstStyle/>
        <a:p>
          <a:endParaRPr lang="fr-FR"/>
        </a:p>
      </dgm:t>
    </dgm:pt>
    <dgm:pt modelId="{A2ABC35D-5CAC-4643-8F2E-98F7B389894A}">
      <dgm:prSet phldrT="[Texte]"/>
      <dgm:spPr/>
      <dgm:t>
        <a:bodyPr/>
        <a:lstStyle/>
        <a:p>
          <a:r>
            <a:rPr lang="fr-FR" dirty="0"/>
            <a:t>Obliger à l’ouverture</a:t>
          </a:r>
        </a:p>
      </dgm:t>
    </dgm:pt>
    <dgm:pt modelId="{D2B5782B-EC19-4CFD-9F88-A449DFEC8850}" type="parTrans" cxnId="{6A03D874-8004-435C-83A2-4811C7FAE803}">
      <dgm:prSet/>
      <dgm:spPr/>
      <dgm:t>
        <a:bodyPr/>
        <a:lstStyle/>
        <a:p>
          <a:endParaRPr lang="fr-FR"/>
        </a:p>
      </dgm:t>
    </dgm:pt>
    <dgm:pt modelId="{6DD650A2-7773-4DDE-AC69-22122D56FFA6}" type="sibTrans" cxnId="{6A03D874-8004-435C-83A2-4811C7FAE803}">
      <dgm:prSet/>
      <dgm:spPr/>
      <dgm:t>
        <a:bodyPr/>
        <a:lstStyle/>
        <a:p>
          <a:endParaRPr lang="fr-FR"/>
        </a:p>
      </dgm:t>
    </dgm:pt>
    <dgm:pt modelId="{9412DDE2-4FA7-446A-A078-E86AE226ECEE}">
      <dgm:prSet phldrT="[Texte]"/>
      <dgm:spPr/>
      <dgm:t>
        <a:bodyPr/>
        <a:lstStyle/>
        <a:p>
          <a:r>
            <a:rPr lang="fr-FR" dirty="0"/>
            <a:t>Inviter à la confrontation au réel</a:t>
          </a:r>
        </a:p>
      </dgm:t>
    </dgm:pt>
    <dgm:pt modelId="{E3A85C34-3AE4-49B1-918B-AE7C24AFB4C2}" type="parTrans" cxnId="{FA7C2D2C-B514-42D8-B875-D87129875B5A}">
      <dgm:prSet/>
      <dgm:spPr/>
      <dgm:t>
        <a:bodyPr/>
        <a:lstStyle/>
        <a:p>
          <a:endParaRPr lang="fr-FR"/>
        </a:p>
      </dgm:t>
    </dgm:pt>
    <dgm:pt modelId="{B0C189FA-D44D-440A-8AA2-FEEA1A97A8DA}" type="sibTrans" cxnId="{FA7C2D2C-B514-42D8-B875-D87129875B5A}">
      <dgm:prSet/>
      <dgm:spPr/>
      <dgm:t>
        <a:bodyPr/>
        <a:lstStyle/>
        <a:p>
          <a:endParaRPr lang="fr-FR"/>
        </a:p>
      </dgm:t>
    </dgm:pt>
    <dgm:pt modelId="{DFC5294C-8912-4FF7-8794-D0BA742F736B}">
      <dgm:prSet phldrT="[Texte]"/>
      <dgm:spPr/>
      <dgm:t>
        <a:bodyPr/>
        <a:lstStyle/>
        <a:p>
          <a:r>
            <a:rPr lang="fr-FR" dirty="0"/>
            <a:t>Inviter à la prise de recul</a:t>
          </a:r>
        </a:p>
      </dgm:t>
    </dgm:pt>
    <dgm:pt modelId="{7D167599-3BED-486D-8B51-78A257AEB1A4}" type="parTrans" cxnId="{A8DEA634-E703-41A7-B4CD-C97A375A7977}">
      <dgm:prSet/>
      <dgm:spPr/>
      <dgm:t>
        <a:bodyPr/>
        <a:lstStyle/>
        <a:p>
          <a:endParaRPr lang="fr-FR"/>
        </a:p>
      </dgm:t>
    </dgm:pt>
    <dgm:pt modelId="{777117AF-A03D-4921-BCED-5B6328440411}" type="sibTrans" cxnId="{A8DEA634-E703-41A7-B4CD-C97A375A7977}">
      <dgm:prSet/>
      <dgm:spPr/>
      <dgm:t>
        <a:bodyPr/>
        <a:lstStyle/>
        <a:p>
          <a:endParaRPr lang="fr-FR"/>
        </a:p>
      </dgm:t>
    </dgm:pt>
    <dgm:pt modelId="{E0B0BEF2-5C76-4762-9311-0F9D0C27BBDE}" type="pres">
      <dgm:prSet presAssocID="{F2A4FDCD-C517-4126-8395-B6736D96EC19}" presName="linear" presStyleCnt="0">
        <dgm:presLayoutVars>
          <dgm:animLvl val="lvl"/>
          <dgm:resizeHandles val="exact"/>
        </dgm:presLayoutVars>
      </dgm:prSet>
      <dgm:spPr/>
    </dgm:pt>
    <dgm:pt modelId="{93DA7A4E-B8E4-4141-836C-0B03354BC671}" type="pres">
      <dgm:prSet presAssocID="{FBF7987E-A659-4A82-8D4C-8A071022813D}" presName="parentText" presStyleLbl="node1" presStyleIdx="0" presStyleCnt="6">
        <dgm:presLayoutVars>
          <dgm:chMax val="0"/>
          <dgm:bulletEnabled val="1"/>
        </dgm:presLayoutVars>
      </dgm:prSet>
      <dgm:spPr/>
    </dgm:pt>
    <dgm:pt modelId="{9A4317C6-2E36-40C4-8BA1-30C98B4A8695}" type="pres">
      <dgm:prSet presAssocID="{FBF7987E-A659-4A82-8D4C-8A071022813D}" presName="childText" presStyleLbl="revTx" presStyleIdx="0" presStyleCnt="6">
        <dgm:presLayoutVars>
          <dgm:bulletEnabled val="1"/>
        </dgm:presLayoutVars>
      </dgm:prSet>
      <dgm:spPr/>
    </dgm:pt>
    <dgm:pt modelId="{177E4A5C-ACDE-47F2-8503-0DFF222C4F65}" type="pres">
      <dgm:prSet presAssocID="{8EF0218B-45AC-47BA-82F6-ED295A2AA483}" presName="parentText" presStyleLbl="node1" presStyleIdx="1" presStyleCnt="6">
        <dgm:presLayoutVars>
          <dgm:chMax val="0"/>
          <dgm:bulletEnabled val="1"/>
        </dgm:presLayoutVars>
      </dgm:prSet>
      <dgm:spPr/>
    </dgm:pt>
    <dgm:pt modelId="{2E6CEC57-013A-4B66-B5C2-1DF233ACBD94}" type="pres">
      <dgm:prSet presAssocID="{8EF0218B-45AC-47BA-82F6-ED295A2AA483}" presName="childText" presStyleLbl="revTx" presStyleIdx="1" presStyleCnt="6">
        <dgm:presLayoutVars>
          <dgm:bulletEnabled val="1"/>
        </dgm:presLayoutVars>
      </dgm:prSet>
      <dgm:spPr/>
    </dgm:pt>
    <dgm:pt modelId="{27C4C7C6-DF16-410E-9F0B-15FE5D44DE09}" type="pres">
      <dgm:prSet presAssocID="{D1F31742-A412-41FE-8AFF-5ADA14699523}" presName="parentText" presStyleLbl="node1" presStyleIdx="2" presStyleCnt="6" custLinFactNeighborY="-7071">
        <dgm:presLayoutVars>
          <dgm:chMax val="0"/>
          <dgm:bulletEnabled val="1"/>
        </dgm:presLayoutVars>
      </dgm:prSet>
      <dgm:spPr/>
    </dgm:pt>
    <dgm:pt modelId="{CB730593-74A0-43B1-A3F9-B6946F01F206}" type="pres">
      <dgm:prSet presAssocID="{D1F31742-A412-41FE-8AFF-5ADA14699523}" presName="childText" presStyleLbl="revTx" presStyleIdx="2" presStyleCnt="6">
        <dgm:presLayoutVars>
          <dgm:bulletEnabled val="1"/>
        </dgm:presLayoutVars>
      </dgm:prSet>
      <dgm:spPr/>
    </dgm:pt>
    <dgm:pt modelId="{B86EB4D6-3DAC-4CDE-B056-F66A4751BB31}" type="pres">
      <dgm:prSet presAssocID="{D33F947D-9C1B-4733-B852-62FAD8D12388}" presName="parentText" presStyleLbl="node1" presStyleIdx="3" presStyleCnt="6">
        <dgm:presLayoutVars>
          <dgm:chMax val="0"/>
          <dgm:bulletEnabled val="1"/>
        </dgm:presLayoutVars>
      </dgm:prSet>
      <dgm:spPr/>
    </dgm:pt>
    <dgm:pt modelId="{BF1E4FFF-985C-449A-A488-1A724082A864}" type="pres">
      <dgm:prSet presAssocID="{D33F947D-9C1B-4733-B852-62FAD8D12388}" presName="childText" presStyleLbl="revTx" presStyleIdx="3" presStyleCnt="6">
        <dgm:presLayoutVars>
          <dgm:bulletEnabled val="1"/>
        </dgm:presLayoutVars>
      </dgm:prSet>
      <dgm:spPr/>
    </dgm:pt>
    <dgm:pt modelId="{F1D19BAB-FBED-49C0-AC79-2F3B0A5B30E5}" type="pres">
      <dgm:prSet presAssocID="{56E9A038-76DC-4F86-856B-14CA147954BA}" presName="parentText" presStyleLbl="node1" presStyleIdx="4" presStyleCnt="6">
        <dgm:presLayoutVars>
          <dgm:chMax val="0"/>
          <dgm:bulletEnabled val="1"/>
        </dgm:presLayoutVars>
      </dgm:prSet>
      <dgm:spPr/>
    </dgm:pt>
    <dgm:pt modelId="{54683032-4295-4466-A7AC-0633BC9CD6A3}" type="pres">
      <dgm:prSet presAssocID="{56E9A038-76DC-4F86-856B-14CA147954BA}" presName="childText" presStyleLbl="revTx" presStyleIdx="4" presStyleCnt="6">
        <dgm:presLayoutVars>
          <dgm:bulletEnabled val="1"/>
        </dgm:presLayoutVars>
      </dgm:prSet>
      <dgm:spPr/>
    </dgm:pt>
    <dgm:pt modelId="{4E63B91F-D954-421C-BE8E-E17957017560}" type="pres">
      <dgm:prSet presAssocID="{6285297D-BA2D-4C83-93BF-0555E10F718C}" presName="parentText" presStyleLbl="node1" presStyleIdx="5" presStyleCnt="6">
        <dgm:presLayoutVars>
          <dgm:chMax val="0"/>
          <dgm:bulletEnabled val="1"/>
        </dgm:presLayoutVars>
      </dgm:prSet>
      <dgm:spPr/>
    </dgm:pt>
    <dgm:pt modelId="{218074CB-49D7-461B-A6DB-DFD5CC2090CF}" type="pres">
      <dgm:prSet presAssocID="{6285297D-BA2D-4C83-93BF-0555E10F718C}" presName="childText" presStyleLbl="revTx" presStyleIdx="5" presStyleCnt="6">
        <dgm:presLayoutVars>
          <dgm:bulletEnabled val="1"/>
        </dgm:presLayoutVars>
      </dgm:prSet>
      <dgm:spPr/>
    </dgm:pt>
  </dgm:ptLst>
  <dgm:cxnLst>
    <dgm:cxn modelId="{D241FC03-2100-4121-82B5-C7CC4F4A1F42}" type="presOf" srcId="{D33F947D-9C1B-4733-B852-62FAD8D12388}" destId="{B86EB4D6-3DAC-4CDE-B056-F66A4751BB31}" srcOrd="0" destOrd="0" presId="urn:microsoft.com/office/officeart/2005/8/layout/vList2"/>
    <dgm:cxn modelId="{3541BF08-03C2-4D2C-94D7-68370F53DAB0}" type="presOf" srcId="{A5AF5D8F-01E4-4D15-9CCC-5606969B75A9}" destId="{CB730593-74A0-43B1-A3F9-B6946F01F206}" srcOrd="0" destOrd="1" presId="urn:microsoft.com/office/officeart/2005/8/layout/vList2"/>
    <dgm:cxn modelId="{797CBC12-587B-40DE-97A2-6C6970E65864}" type="presOf" srcId="{56E9A038-76DC-4F86-856B-14CA147954BA}" destId="{F1D19BAB-FBED-49C0-AC79-2F3B0A5B30E5}" srcOrd="0" destOrd="0" presId="urn:microsoft.com/office/officeart/2005/8/layout/vList2"/>
    <dgm:cxn modelId="{F640E814-7CFB-4AAD-BBC5-0F9C900E0F4B}" type="presOf" srcId="{F18F5A64-7FCF-4D2D-826A-B979B935A80A}" destId="{CB730593-74A0-43B1-A3F9-B6946F01F206}" srcOrd="0" destOrd="0" presId="urn:microsoft.com/office/officeart/2005/8/layout/vList2"/>
    <dgm:cxn modelId="{74EC7716-7691-4C3E-8EF5-551B565EDAC1}" srcId="{D33F947D-9C1B-4733-B852-62FAD8D12388}" destId="{D074F1A8-CC96-4F93-95F1-50823C5020A7}" srcOrd="0" destOrd="0" parTransId="{D6143983-EA51-46FB-B7EC-72D34486059E}" sibTransId="{578046BF-23EC-4964-AD4B-C23C3CB0D5CE}"/>
    <dgm:cxn modelId="{3468F316-77C2-4155-8E7E-DDC83807ED02}" type="presOf" srcId="{6B7F59BD-B7FC-4CF3-B328-421393D01FAC}" destId="{54683032-4295-4466-A7AC-0633BC9CD6A3}" srcOrd="0" destOrd="1" presId="urn:microsoft.com/office/officeart/2005/8/layout/vList2"/>
    <dgm:cxn modelId="{1BE57E18-951D-41B2-868D-CDDF4ADDE5B6}" srcId="{FBF7987E-A659-4A82-8D4C-8A071022813D}" destId="{3AF7E431-E884-4238-86DF-6FFAD8CEC07A}" srcOrd="1" destOrd="0" parTransId="{B2D0273C-B294-462D-A4D0-60EA95498896}" sibTransId="{AA0F5458-63ED-4229-A2FE-013D80B662F2}"/>
    <dgm:cxn modelId="{53E22419-D014-45D3-A41D-AA103062FD84}" srcId="{56E9A038-76DC-4F86-856B-14CA147954BA}" destId="{6B7F59BD-B7FC-4CF3-B328-421393D01FAC}" srcOrd="1" destOrd="0" parTransId="{9B91F84C-5B81-45D6-B3F1-EC1EEEFAE69C}" sibTransId="{23BBC310-8C06-4475-A84A-553C30355CEA}"/>
    <dgm:cxn modelId="{8929A724-0EFF-4F0F-B1C9-B8E37BFC2BD0}" srcId="{F2A4FDCD-C517-4126-8395-B6736D96EC19}" destId="{56E9A038-76DC-4F86-856B-14CA147954BA}" srcOrd="4" destOrd="0" parTransId="{454FB4F5-0690-48E9-9379-088F04384735}" sibTransId="{83F81EE7-171F-47F9-8C02-D8CE371186FE}"/>
    <dgm:cxn modelId="{EBA8842B-E872-4C74-8AE3-7EF0A44DAA4E}" type="presOf" srcId="{DFC5294C-8912-4FF7-8794-D0BA742F736B}" destId="{9A4317C6-2E36-40C4-8BA1-30C98B4A8695}" srcOrd="0" destOrd="2" presId="urn:microsoft.com/office/officeart/2005/8/layout/vList2"/>
    <dgm:cxn modelId="{FA7C2D2C-B514-42D8-B875-D87129875B5A}" srcId="{6285297D-BA2D-4C83-93BF-0555E10F718C}" destId="{9412DDE2-4FA7-446A-A078-E86AE226ECEE}" srcOrd="1" destOrd="0" parTransId="{E3A85C34-3AE4-49B1-918B-AE7C24AFB4C2}" sibTransId="{B0C189FA-D44D-440A-8AA2-FEEA1A97A8DA}"/>
    <dgm:cxn modelId="{25374133-C53E-48AD-8316-7BE3F1FCFB52}" type="presOf" srcId="{D074F1A8-CC96-4F93-95F1-50823C5020A7}" destId="{BF1E4FFF-985C-449A-A488-1A724082A864}" srcOrd="0" destOrd="0" presId="urn:microsoft.com/office/officeart/2005/8/layout/vList2"/>
    <dgm:cxn modelId="{3E2F4A33-460B-44F9-986E-AFBE79EAF022}" type="presOf" srcId="{80FFF82F-311E-41B2-8D36-EB610E34AD0F}" destId="{54683032-4295-4466-A7AC-0633BC9CD6A3}" srcOrd="0" destOrd="0" presId="urn:microsoft.com/office/officeart/2005/8/layout/vList2"/>
    <dgm:cxn modelId="{A8DEA634-E703-41A7-B4CD-C97A375A7977}" srcId="{FBF7987E-A659-4A82-8D4C-8A071022813D}" destId="{DFC5294C-8912-4FF7-8794-D0BA742F736B}" srcOrd="2" destOrd="0" parTransId="{7D167599-3BED-486D-8B51-78A257AEB1A4}" sibTransId="{777117AF-A03D-4921-BCED-5B6328440411}"/>
    <dgm:cxn modelId="{9D0EB239-C544-4FF6-8199-2572C2CCFBCC}" srcId="{F2A4FDCD-C517-4126-8395-B6736D96EC19}" destId="{8EF0218B-45AC-47BA-82F6-ED295A2AA483}" srcOrd="1" destOrd="0" parTransId="{72AFB609-0248-4DB4-8412-FBA71A5D3219}" sibTransId="{C11C519F-0E87-4215-AE33-0B9DF6CB2911}"/>
    <dgm:cxn modelId="{243C4540-6001-44B3-8242-83B7793CBC29}" srcId="{56E9A038-76DC-4F86-856B-14CA147954BA}" destId="{80FFF82F-311E-41B2-8D36-EB610E34AD0F}" srcOrd="0" destOrd="0" parTransId="{B9F9DCA3-9482-4FD6-9E0B-E0A29D880308}" sibTransId="{DA5EAE2A-7445-4B0A-8E1C-BDA6AE34CD46}"/>
    <dgm:cxn modelId="{990F4B65-BE1A-49D9-800F-E20525EB9836}" srcId="{F2A4FDCD-C517-4126-8395-B6736D96EC19}" destId="{6285297D-BA2D-4C83-93BF-0555E10F718C}" srcOrd="5" destOrd="0" parTransId="{DA0A38E8-D49C-4663-8236-ED7AF0DC0F88}" sibTransId="{F4AAAE2C-0CA2-458E-99F7-916906DBEED3}"/>
    <dgm:cxn modelId="{92DF1668-1099-4FF3-AB90-FABB82DC5640}" srcId="{D1F31742-A412-41FE-8AFF-5ADA14699523}" destId="{A5AF5D8F-01E4-4D15-9CCC-5606969B75A9}" srcOrd="1" destOrd="0" parTransId="{28CBFE48-9972-4457-A372-CAD40E42D826}" sibTransId="{D634322B-5506-4470-B500-2308D10D2068}"/>
    <dgm:cxn modelId="{E6C2826B-0F0F-4F0D-AEF4-C128885FFEA2}" type="presOf" srcId="{B52B9595-02C0-4607-BF1E-363972155B9B}" destId="{2E6CEC57-013A-4B66-B5C2-1DF233ACBD94}" srcOrd="0" destOrd="1" presId="urn:microsoft.com/office/officeart/2005/8/layout/vList2"/>
    <dgm:cxn modelId="{67B2876D-89D3-45EB-819C-573E45E5C458}" type="presOf" srcId="{6285297D-BA2D-4C83-93BF-0555E10F718C}" destId="{4E63B91F-D954-421C-BE8E-E17957017560}" srcOrd="0" destOrd="0" presId="urn:microsoft.com/office/officeart/2005/8/layout/vList2"/>
    <dgm:cxn modelId="{9DD92051-B1CF-4383-B28A-6C6930411296}" type="presOf" srcId="{D1F31742-A412-41FE-8AFF-5ADA14699523}" destId="{27C4C7C6-DF16-410E-9F0B-15FE5D44DE09}" srcOrd="0" destOrd="0" presId="urn:microsoft.com/office/officeart/2005/8/layout/vList2"/>
    <dgm:cxn modelId="{6A03D874-8004-435C-83A2-4811C7FAE803}" srcId="{6285297D-BA2D-4C83-93BF-0555E10F718C}" destId="{A2ABC35D-5CAC-4643-8F2E-98F7B389894A}" srcOrd="0" destOrd="0" parTransId="{D2B5782B-EC19-4CFD-9F88-A449DFEC8850}" sibTransId="{6DD650A2-7773-4DDE-AC69-22122D56FFA6}"/>
    <dgm:cxn modelId="{EB5CE575-2AB9-4FFE-A1AA-5CCEF1D93623}" type="presOf" srcId="{9412DDE2-4FA7-446A-A078-E86AE226ECEE}" destId="{218074CB-49D7-461B-A6DB-DFD5CC2090CF}" srcOrd="0" destOrd="1" presId="urn:microsoft.com/office/officeart/2005/8/layout/vList2"/>
    <dgm:cxn modelId="{3E4C8A5A-AB0F-4540-B729-829B981C63EE}" srcId="{F2A4FDCD-C517-4126-8395-B6736D96EC19}" destId="{FBF7987E-A659-4A82-8D4C-8A071022813D}" srcOrd="0" destOrd="0" parTransId="{390EA41C-A44C-4575-BB2B-6C2E418F9414}" sibTransId="{5959BB93-C111-4B1E-A16C-CF89C19C24C6}"/>
    <dgm:cxn modelId="{E5905182-CEB7-4F69-886C-C527673F4E47}" type="presOf" srcId="{F2A4FDCD-C517-4126-8395-B6736D96EC19}" destId="{E0B0BEF2-5C76-4762-9311-0F9D0C27BBDE}" srcOrd="0" destOrd="0" presId="urn:microsoft.com/office/officeart/2005/8/layout/vList2"/>
    <dgm:cxn modelId="{A75DDB89-F539-4789-861E-C96F4619692C}" type="presOf" srcId="{8EF0218B-45AC-47BA-82F6-ED295A2AA483}" destId="{177E4A5C-ACDE-47F2-8503-0DFF222C4F65}" srcOrd="0" destOrd="0" presId="urn:microsoft.com/office/officeart/2005/8/layout/vList2"/>
    <dgm:cxn modelId="{4F3BC38B-3A32-4670-9D85-B6512C61494C}" type="presOf" srcId="{A2ABC35D-5CAC-4643-8F2E-98F7B389894A}" destId="{218074CB-49D7-461B-A6DB-DFD5CC2090CF}" srcOrd="0" destOrd="0" presId="urn:microsoft.com/office/officeart/2005/8/layout/vList2"/>
    <dgm:cxn modelId="{456E808F-3F79-4A7B-96F7-97BA8C99D8CD}" type="presOf" srcId="{4DBA5347-1A73-4C34-9AAE-4C6BF9D32DAE}" destId="{9A4317C6-2E36-40C4-8BA1-30C98B4A8695}" srcOrd="0" destOrd="0" presId="urn:microsoft.com/office/officeart/2005/8/layout/vList2"/>
    <dgm:cxn modelId="{702B8991-9808-49B9-90C2-2DCF8A153476}" srcId="{8EF0218B-45AC-47BA-82F6-ED295A2AA483}" destId="{B52B9595-02C0-4607-BF1E-363972155B9B}" srcOrd="1" destOrd="0" parTransId="{4441A770-1F1E-468D-9F35-D3A378445829}" sibTransId="{5284A0C4-F160-41A4-BE37-ADEA9952607D}"/>
    <dgm:cxn modelId="{9020959C-DE3C-4A67-8090-3080B356DBFD}" srcId="{F2A4FDCD-C517-4126-8395-B6736D96EC19}" destId="{D1F31742-A412-41FE-8AFF-5ADA14699523}" srcOrd="2" destOrd="0" parTransId="{6ADAB89F-AA01-4A7D-998F-8563C6A1A40B}" sibTransId="{42ED2B12-B60E-48D3-8C5D-296E1530DAC2}"/>
    <dgm:cxn modelId="{E107CBA5-CC69-4B79-B121-8795C7251024}" type="presOf" srcId="{FBF7987E-A659-4A82-8D4C-8A071022813D}" destId="{93DA7A4E-B8E4-4141-836C-0B03354BC671}" srcOrd="0" destOrd="0" presId="urn:microsoft.com/office/officeart/2005/8/layout/vList2"/>
    <dgm:cxn modelId="{757C2FB1-CCB7-493D-9787-9D03DA131218}" type="presOf" srcId="{C9C00057-8B49-4FC4-AF5B-AD17F9CCE836}" destId="{2E6CEC57-013A-4B66-B5C2-1DF233ACBD94}" srcOrd="0" destOrd="0" presId="urn:microsoft.com/office/officeart/2005/8/layout/vList2"/>
    <dgm:cxn modelId="{B488FAB6-2198-4C81-A60B-DFA6648D20F3}" srcId="{8EF0218B-45AC-47BA-82F6-ED295A2AA483}" destId="{C9C00057-8B49-4FC4-AF5B-AD17F9CCE836}" srcOrd="0" destOrd="0" parTransId="{36A4B8A6-6E75-4F48-9ECC-39708414A7A5}" sibTransId="{CC7918A1-47CD-4455-980D-58F9240E0A84}"/>
    <dgm:cxn modelId="{04D88AB8-D5DF-4CED-AB16-45A185D21940}" srcId="{F2A4FDCD-C517-4126-8395-B6736D96EC19}" destId="{D33F947D-9C1B-4733-B852-62FAD8D12388}" srcOrd="3" destOrd="0" parTransId="{3C833100-474C-4772-B008-5AD3B396DFF6}" sibTransId="{D778ABF3-26CC-42E0-8AC4-72AB3624008B}"/>
    <dgm:cxn modelId="{8C2E07BF-486F-43C8-9765-93DAFC8BF1D9}" srcId="{FBF7987E-A659-4A82-8D4C-8A071022813D}" destId="{4DBA5347-1A73-4C34-9AAE-4C6BF9D32DAE}" srcOrd="0" destOrd="0" parTransId="{06DC6A81-3598-41EA-8B78-917DFDC0462B}" sibTransId="{B717C4B0-EAFB-4A29-B701-A0344312F4CF}"/>
    <dgm:cxn modelId="{117D4DEF-FDE1-411A-87C2-4EF74967FCC9}" type="presOf" srcId="{3AF7E431-E884-4238-86DF-6FFAD8CEC07A}" destId="{9A4317C6-2E36-40C4-8BA1-30C98B4A8695}" srcOrd="0" destOrd="1" presId="urn:microsoft.com/office/officeart/2005/8/layout/vList2"/>
    <dgm:cxn modelId="{20C846F3-7EBA-4ED8-BDE4-50B89E186D5F}" srcId="{D1F31742-A412-41FE-8AFF-5ADA14699523}" destId="{F18F5A64-7FCF-4D2D-826A-B979B935A80A}" srcOrd="0" destOrd="0" parTransId="{73514DC1-90B3-4A61-A6C8-F54B573F6CB8}" sibTransId="{67E6481F-0122-4AD9-9693-BCF91CF5BAF8}"/>
    <dgm:cxn modelId="{B671F2B8-BA07-4787-B197-44A5C5887DB2}" type="presParOf" srcId="{E0B0BEF2-5C76-4762-9311-0F9D0C27BBDE}" destId="{93DA7A4E-B8E4-4141-836C-0B03354BC671}" srcOrd="0" destOrd="0" presId="urn:microsoft.com/office/officeart/2005/8/layout/vList2"/>
    <dgm:cxn modelId="{BF1166DC-EC41-4A27-A08C-55A97DDEB0CC}" type="presParOf" srcId="{E0B0BEF2-5C76-4762-9311-0F9D0C27BBDE}" destId="{9A4317C6-2E36-40C4-8BA1-30C98B4A8695}" srcOrd="1" destOrd="0" presId="urn:microsoft.com/office/officeart/2005/8/layout/vList2"/>
    <dgm:cxn modelId="{1CECB211-44AC-4C5B-B4A1-E97207B0AC5F}" type="presParOf" srcId="{E0B0BEF2-5C76-4762-9311-0F9D0C27BBDE}" destId="{177E4A5C-ACDE-47F2-8503-0DFF222C4F65}" srcOrd="2" destOrd="0" presId="urn:microsoft.com/office/officeart/2005/8/layout/vList2"/>
    <dgm:cxn modelId="{FCBD1E0F-B89C-41B4-8BA3-0DA25652B0CF}" type="presParOf" srcId="{E0B0BEF2-5C76-4762-9311-0F9D0C27BBDE}" destId="{2E6CEC57-013A-4B66-B5C2-1DF233ACBD94}" srcOrd="3" destOrd="0" presId="urn:microsoft.com/office/officeart/2005/8/layout/vList2"/>
    <dgm:cxn modelId="{657FB0F0-CDD9-4D44-8D33-FCBA875D2B66}" type="presParOf" srcId="{E0B0BEF2-5C76-4762-9311-0F9D0C27BBDE}" destId="{27C4C7C6-DF16-410E-9F0B-15FE5D44DE09}" srcOrd="4" destOrd="0" presId="urn:microsoft.com/office/officeart/2005/8/layout/vList2"/>
    <dgm:cxn modelId="{8D845738-E745-4A9E-BA16-426844D2AC3C}" type="presParOf" srcId="{E0B0BEF2-5C76-4762-9311-0F9D0C27BBDE}" destId="{CB730593-74A0-43B1-A3F9-B6946F01F206}" srcOrd="5" destOrd="0" presId="urn:microsoft.com/office/officeart/2005/8/layout/vList2"/>
    <dgm:cxn modelId="{8E485A3B-1D15-47E4-8125-6FA9FCF04D4A}" type="presParOf" srcId="{E0B0BEF2-5C76-4762-9311-0F9D0C27BBDE}" destId="{B86EB4D6-3DAC-4CDE-B056-F66A4751BB31}" srcOrd="6" destOrd="0" presId="urn:microsoft.com/office/officeart/2005/8/layout/vList2"/>
    <dgm:cxn modelId="{C07D247E-7AC6-49F8-8E33-A0DC731EA550}" type="presParOf" srcId="{E0B0BEF2-5C76-4762-9311-0F9D0C27BBDE}" destId="{BF1E4FFF-985C-449A-A488-1A724082A864}" srcOrd="7" destOrd="0" presId="urn:microsoft.com/office/officeart/2005/8/layout/vList2"/>
    <dgm:cxn modelId="{EA384E37-BE8B-4259-AA65-7045D87905DC}" type="presParOf" srcId="{E0B0BEF2-5C76-4762-9311-0F9D0C27BBDE}" destId="{F1D19BAB-FBED-49C0-AC79-2F3B0A5B30E5}" srcOrd="8" destOrd="0" presId="urn:microsoft.com/office/officeart/2005/8/layout/vList2"/>
    <dgm:cxn modelId="{D044A635-7E0E-4D3C-944C-69CA9316CD0C}" type="presParOf" srcId="{E0B0BEF2-5C76-4762-9311-0F9D0C27BBDE}" destId="{54683032-4295-4466-A7AC-0633BC9CD6A3}" srcOrd="9" destOrd="0" presId="urn:microsoft.com/office/officeart/2005/8/layout/vList2"/>
    <dgm:cxn modelId="{A0764484-DED4-4001-9503-67318A47B7EA}" type="presParOf" srcId="{E0B0BEF2-5C76-4762-9311-0F9D0C27BBDE}" destId="{4E63B91F-D954-421C-BE8E-E17957017560}" srcOrd="10" destOrd="0" presId="urn:microsoft.com/office/officeart/2005/8/layout/vList2"/>
    <dgm:cxn modelId="{1C965E76-0ABF-4821-8C3A-4FB35575B535}" type="presParOf" srcId="{E0B0BEF2-5C76-4762-9311-0F9D0C27BBDE}" destId="{218074CB-49D7-461B-A6DB-DFD5CC2090CF}" srcOrd="11" destOrd="0" presId="urn:microsoft.com/office/officeart/2005/8/layout/vList2"/>
  </dgm:cxnLst>
  <dgm:bg/>
  <dgm:whole/>
  <dgm:extLst>
    <a:ext uri="http://schemas.microsoft.com/office/drawing/2008/diagram">
      <dsp:dataModelExt xmlns:dsp="http://schemas.microsoft.com/office/drawing/2008/diagram" relId="rId19" minVer="http://schemas.openxmlformats.org/drawingml/2006/diagram"/>
    </a:ext>
  </dgm:extLst>
</dgm:dataModel>
</file>

<file path=ppt/diagrams/data16.xml><?xml version="1.0" encoding="utf-8"?>
<dgm:dataModel xmlns:dgm="http://schemas.openxmlformats.org/drawingml/2006/diagram" xmlns:a="http://schemas.openxmlformats.org/drawingml/2006/main">
  <dgm:ptLst>
    <dgm:pt modelId="{68864898-E015-4367-9C68-BF501E772CCB}" type="doc">
      <dgm:prSet loTypeId="urn:microsoft.com/office/officeart/2005/8/layout/radial2" loCatId="relationship" qsTypeId="urn:microsoft.com/office/officeart/2005/8/quickstyle/simple4" qsCatId="simple" csTypeId="urn:microsoft.com/office/officeart/2005/8/colors/colorful1" csCatId="colorful" phldr="1"/>
      <dgm:spPr/>
      <dgm:t>
        <a:bodyPr/>
        <a:lstStyle/>
        <a:p>
          <a:endParaRPr lang="fr-FR"/>
        </a:p>
      </dgm:t>
    </dgm:pt>
    <dgm:pt modelId="{10BF3BBB-2111-4413-8DBA-4058EEC886E6}">
      <dgm:prSet phldrT="[Texte]" custT="1">
        <dgm:style>
          <a:lnRef idx="0">
            <a:schemeClr val="accent2"/>
          </a:lnRef>
          <a:fillRef idx="3">
            <a:schemeClr val="accent2"/>
          </a:fillRef>
          <a:effectRef idx="3">
            <a:schemeClr val="accent2"/>
          </a:effectRef>
          <a:fontRef idx="minor">
            <a:schemeClr val="lt1"/>
          </a:fontRef>
        </dgm:style>
      </dgm:prSet>
      <dgm:spPr/>
      <dgm:t>
        <a:bodyPr/>
        <a:lstStyle/>
        <a:p>
          <a:r>
            <a:rPr lang="fr-FR" sz="1400" dirty="0"/>
            <a:t>Élève 1 : présente un point d’étape pour l’AT en cours </a:t>
          </a:r>
        </a:p>
      </dgm:t>
    </dgm:pt>
    <dgm:pt modelId="{598836E2-5CB2-4EF7-A218-DF557C373456}" type="parTrans" cxnId="{ED51DD16-F675-486F-884F-8D4A206D8335}">
      <dgm:prSet/>
      <dgm:spPr/>
      <dgm:t>
        <a:bodyPr/>
        <a:lstStyle/>
        <a:p>
          <a:endParaRPr lang="fr-FR"/>
        </a:p>
      </dgm:t>
    </dgm:pt>
    <dgm:pt modelId="{23968BDA-5D68-4713-8829-BF5FEED2A43A}" type="sibTrans" cxnId="{ED51DD16-F675-486F-884F-8D4A206D8335}">
      <dgm:prSet/>
      <dgm:spPr/>
      <dgm:t>
        <a:bodyPr/>
        <a:lstStyle/>
        <a:p>
          <a:endParaRPr lang="fr-FR"/>
        </a:p>
      </dgm:t>
    </dgm:pt>
    <dgm:pt modelId="{3F46A804-94EB-41FC-94C9-F61D1AAD1F05}">
      <dgm:prSet phldrT="[Texte]" custT="1">
        <dgm:style>
          <a:lnRef idx="0">
            <a:schemeClr val="accent2"/>
          </a:lnRef>
          <a:fillRef idx="3">
            <a:schemeClr val="accent2"/>
          </a:fillRef>
          <a:effectRef idx="3">
            <a:schemeClr val="accent2"/>
          </a:effectRef>
          <a:fontRef idx="minor">
            <a:schemeClr val="lt1"/>
          </a:fontRef>
        </dgm:style>
      </dgm:prSet>
      <dgm:spPr/>
      <dgm:t>
        <a:bodyPr/>
        <a:lstStyle/>
        <a:p>
          <a:r>
            <a:rPr lang="fr-FR" sz="1400" dirty="0"/>
            <a:t>Élève 2 : présente un point d’étape pour l’AT en cours</a:t>
          </a:r>
        </a:p>
      </dgm:t>
    </dgm:pt>
    <dgm:pt modelId="{A4B76D39-AD2A-4D30-9C66-6E108328AE50}" type="parTrans" cxnId="{3EC4C2E4-6233-4B3E-BB1A-BA445A682EF2}">
      <dgm:prSet/>
      <dgm:spPr/>
      <dgm:t>
        <a:bodyPr/>
        <a:lstStyle/>
        <a:p>
          <a:endParaRPr lang="fr-FR"/>
        </a:p>
      </dgm:t>
    </dgm:pt>
    <dgm:pt modelId="{428656A3-B8D8-4125-8128-839BA215FA6C}" type="sibTrans" cxnId="{3EC4C2E4-6233-4B3E-BB1A-BA445A682EF2}">
      <dgm:prSet/>
      <dgm:spPr/>
      <dgm:t>
        <a:bodyPr/>
        <a:lstStyle/>
        <a:p>
          <a:endParaRPr lang="fr-FR"/>
        </a:p>
      </dgm:t>
    </dgm:pt>
    <dgm:pt modelId="{CF5B7561-C4DF-4815-B794-46BDA220FF0E}">
      <dgm:prSet phldrT="[Texte]" custT="1">
        <dgm:style>
          <a:lnRef idx="1">
            <a:schemeClr val="accent1"/>
          </a:lnRef>
          <a:fillRef idx="3">
            <a:schemeClr val="accent1"/>
          </a:fillRef>
          <a:effectRef idx="2">
            <a:schemeClr val="accent1"/>
          </a:effectRef>
          <a:fontRef idx="minor">
            <a:schemeClr val="lt1"/>
          </a:fontRef>
        </dgm:style>
      </dgm:prSet>
      <dgm:spPr/>
      <dgm:t>
        <a:bodyPr/>
        <a:lstStyle/>
        <a:p>
          <a:r>
            <a:rPr lang="fr-FR" sz="1400" dirty="0"/>
            <a:t>Élève 3 : expose ce que l’écoute des points d’étape de ses camarades lui apporte pour sa propre démarche</a:t>
          </a:r>
        </a:p>
      </dgm:t>
    </dgm:pt>
    <dgm:pt modelId="{D1484899-EE2C-4D18-9092-249BD6DC73DE}" type="parTrans" cxnId="{1E646F7E-B611-4CB6-814D-32A1E4844800}">
      <dgm:prSet/>
      <dgm:spPr/>
      <dgm:t>
        <a:bodyPr/>
        <a:lstStyle/>
        <a:p>
          <a:endParaRPr lang="fr-FR"/>
        </a:p>
      </dgm:t>
    </dgm:pt>
    <dgm:pt modelId="{415299CE-CB3A-4C39-B7D9-2464EAB9EBA3}" type="sibTrans" cxnId="{1E646F7E-B611-4CB6-814D-32A1E4844800}">
      <dgm:prSet/>
      <dgm:spPr/>
      <dgm:t>
        <a:bodyPr/>
        <a:lstStyle/>
        <a:p>
          <a:endParaRPr lang="fr-FR"/>
        </a:p>
      </dgm:t>
    </dgm:pt>
    <dgm:pt modelId="{E69515F8-DDE1-49E8-A3F0-E2FB6720E1E3}" type="pres">
      <dgm:prSet presAssocID="{68864898-E015-4367-9C68-BF501E772CCB}" presName="composite" presStyleCnt="0">
        <dgm:presLayoutVars>
          <dgm:chMax val="5"/>
          <dgm:dir/>
          <dgm:animLvl val="ctr"/>
          <dgm:resizeHandles val="exact"/>
        </dgm:presLayoutVars>
      </dgm:prSet>
      <dgm:spPr/>
    </dgm:pt>
    <dgm:pt modelId="{AD3C7756-9AF0-4766-A7E6-93E1F6638994}" type="pres">
      <dgm:prSet presAssocID="{68864898-E015-4367-9C68-BF501E772CCB}" presName="cycle" presStyleCnt="0"/>
      <dgm:spPr/>
    </dgm:pt>
    <dgm:pt modelId="{B74B849E-DD85-4AF6-AAC4-CFC3CEE7AA50}" type="pres">
      <dgm:prSet presAssocID="{68864898-E015-4367-9C68-BF501E772CCB}" presName="centerShape" presStyleCnt="0"/>
      <dgm:spPr/>
    </dgm:pt>
    <dgm:pt modelId="{4EF663B7-1636-4D1F-B79C-7311739D5DAD}" type="pres">
      <dgm:prSet presAssocID="{68864898-E015-4367-9C68-BF501E772CCB}" presName="connSite" presStyleLbl="node1" presStyleIdx="0" presStyleCnt="4"/>
      <dgm:spPr/>
    </dgm:pt>
    <dgm:pt modelId="{401FFCFC-1E01-4591-B5B0-3A60B0F7A334}" type="pres">
      <dgm:prSet presAssocID="{68864898-E015-4367-9C68-BF501E772CCB}" presName="visible" presStyleLbl="node1" presStyleIdx="0" presStyleCnt="4" custScaleX="138777" custScaleY="108762" custLinFactNeighborX="358" custLinFactNeighborY="-13319"/>
      <dgm:spPr>
        <a:blipFill>
          <a:blip xmlns:r="http://schemas.openxmlformats.org/officeDocument/2006/relationships" r:embed="rId1">
            <a:extLst>
              <a:ext uri="{28A0092B-C50C-407E-A947-70E740481C1C}">
                <a14:useLocalDpi xmlns:a14="http://schemas.microsoft.com/office/drawing/2010/main" val="0"/>
              </a:ext>
            </a:extLst>
          </a:blip>
          <a:srcRect/>
          <a:stretch>
            <a:fillRect t="-14000" b="-14000"/>
          </a:stretch>
        </a:blipFill>
      </dgm:spPr>
    </dgm:pt>
    <dgm:pt modelId="{B7B5E355-48EA-480D-8B27-DE635399FADA}" type="pres">
      <dgm:prSet presAssocID="{598836E2-5CB2-4EF7-A218-DF557C373456}" presName="Name25" presStyleLbl="parChTrans1D1" presStyleIdx="0" presStyleCnt="3"/>
      <dgm:spPr/>
    </dgm:pt>
    <dgm:pt modelId="{FD3E5A62-1528-4473-9C8C-5AE6C58E3F28}" type="pres">
      <dgm:prSet presAssocID="{10BF3BBB-2111-4413-8DBA-4058EEC886E6}" presName="node" presStyleCnt="0"/>
      <dgm:spPr/>
    </dgm:pt>
    <dgm:pt modelId="{A098F985-27D8-4F04-ADB8-6ED43187745D}" type="pres">
      <dgm:prSet presAssocID="{10BF3BBB-2111-4413-8DBA-4058EEC886E6}" presName="parentNode" presStyleLbl="node1" presStyleIdx="1" presStyleCnt="4" custScaleX="204924" custScaleY="196399" custLinFactY="-69271" custLinFactNeighborX="8758" custLinFactNeighborY="-100000">
        <dgm:presLayoutVars>
          <dgm:chMax val="1"/>
          <dgm:bulletEnabled val="1"/>
        </dgm:presLayoutVars>
      </dgm:prSet>
      <dgm:spPr/>
    </dgm:pt>
    <dgm:pt modelId="{6C5404A6-73E6-4FA5-A4B4-3B21C68EFB62}" type="pres">
      <dgm:prSet presAssocID="{10BF3BBB-2111-4413-8DBA-4058EEC886E6}" presName="childNode" presStyleLbl="revTx" presStyleIdx="0" presStyleCnt="0">
        <dgm:presLayoutVars>
          <dgm:bulletEnabled val="1"/>
        </dgm:presLayoutVars>
      </dgm:prSet>
      <dgm:spPr/>
    </dgm:pt>
    <dgm:pt modelId="{BAD56B2B-4540-43AD-898B-7A08CD4164D7}" type="pres">
      <dgm:prSet presAssocID="{A4B76D39-AD2A-4D30-9C66-6E108328AE50}" presName="Name25" presStyleLbl="parChTrans1D1" presStyleIdx="1" presStyleCnt="3"/>
      <dgm:spPr/>
    </dgm:pt>
    <dgm:pt modelId="{598435BC-5000-4158-8860-638971EBF9AE}" type="pres">
      <dgm:prSet presAssocID="{3F46A804-94EB-41FC-94C9-F61D1AAD1F05}" presName="node" presStyleCnt="0"/>
      <dgm:spPr/>
    </dgm:pt>
    <dgm:pt modelId="{88C763A1-7792-4BE1-9E40-3DE1946635D9}" type="pres">
      <dgm:prSet presAssocID="{3F46A804-94EB-41FC-94C9-F61D1AAD1F05}" presName="parentNode" presStyleLbl="node1" presStyleIdx="2" presStyleCnt="4" custScaleX="204924" custScaleY="196399" custLinFactX="49823" custLinFactNeighborX="100000" custLinFactNeighborY="-87278">
        <dgm:presLayoutVars>
          <dgm:chMax val="1"/>
          <dgm:bulletEnabled val="1"/>
        </dgm:presLayoutVars>
      </dgm:prSet>
      <dgm:spPr/>
    </dgm:pt>
    <dgm:pt modelId="{E5407312-A123-416E-9671-EA7B89B30614}" type="pres">
      <dgm:prSet presAssocID="{3F46A804-94EB-41FC-94C9-F61D1AAD1F05}" presName="childNode" presStyleLbl="revTx" presStyleIdx="0" presStyleCnt="0">
        <dgm:presLayoutVars>
          <dgm:bulletEnabled val="1"/>
        </dgm:presLayoutVars>
      </dgm:prSet>
      <dgm:spPr/>
    </dgm:pt>
    <dgm:pt modelId="{5A6E5122-E150-4C88-9B18-4422FAB0CA57}" type="pres">
      <dgm:prSet presAssocID="{D1484899-EE2C-4D18-9092-249BD6DC73DE}" presName="Name25" presStyleLbl="parChTrans1D1" presStyleIdx="2" presStyleCnt="3"/>
      <dgm:spPr/>
    </dgm:pt>
    <dgm:pt modelId="{47465440-8409-47AE-8A49-BCFCC2183E8F}" type="pres">
      <dgm:prSet presAssocID="{CF5B7561-C4DF-4815-B794-46BDA220FF0E}" presName="node" presStyleCnt="0"/>
      <dgm:spPr/>
    </dgm:pt>
    <dgm:pt modelId="{F40A02D6-A0D1-415C-807E-1DBA64D0DF6B}" type="pres">
      <dgm:prSet presAssocID="{CF5B7561-C4DF-4815-B794-46BDA220FF0E}" presName="parentNode" presStyleLbl="node1" presStyleIdx="3" presStyleCnt="4" custScaleX="316094" custScaleY="233250" custLinFactNeighborX="53980" custLinFactNeighborY="49043">
        <dgm:presLayoutVars>
          <dgm:chMax val="1"/>
          <dgm:bulletEnabled val="1"/>
        </dgm:presLayoutVars>
      </dgm:prSet>
      <dgm:spPr/>
    </dgm:pt>
    <dgm:pt modelId="{1A38A5C2-B967-4407-B730-8AC9DB0F6FEF}" type="pres">
      <dgm:prSet presAssocID="{CF5B7561-C4DF-4815-B794-46BDA220FF0E}" presName="childNode" presStyleLbl="revTx" presStyleIdx="0" presStyleCnt="0">
        <dgm:presLayoutVars>
          <dgm:bulletEnabled val="1"/>
        </dgm:presLayoutVars>
      </dgm:prSet>
      <dgm:spPr/>
    </dgm:pt>
  </dgm:ptLst>
  <dgm:cxnLst>
    <dgm:cxn modelId="{4478AE04-928E-4840-AC7C-5F5A2FAFF121}" type="presOf" srcId="{10BF3BBB-2111-4413-8DBA-4058EEC886E6}" destId="{A098F985-27D8-4F04-ADB8-6ED43187745D}" srcOrd="0" destOrd="0" presId="urn:microsoft.com/office/officeart/2005/8/layout/radial2"/>
    <dgm:cxn modelId="{856F8613-BA26-431F-867A-886271273A0B}" type="presOf" srcId="{3F46A804-94EB-41FC-94C9-F61D1AAD1F05}" destId="{88C763A1-7792-4BE1-9E40-3DE1946635D9}" srcOrd="0" destOrd="0" presId="urn:microsoft.com/office/officeart/2005/8/layout/radial2"/>
    <dgm:cxn modelId="{ED51DD16-F675-486F-884F-8D4A206D8335}" srcId="{68864898-E015-4367-9C68-BF501E772CCB}" destId="{10BF3BBB-2111-4413-8DBA-4058EEC886E6}" srcOrd="0" destOrd="0" parTransId="{598836E2-5CB2-4EF7-A218-DF557C373456}" sibTransId="{23968BDA-5D68-4713-8829-BF5FEED2A43A}"/>
    <dgm:cxn modelId="{CAF5E822-E8F7-4796-8F80-68D33A000817}" type="presOf" srcId="{CF5B7561-C4DF-4815-B794-46BDA220FF0E}" destId="{F40A02D6-A0D1-415C-807E-1DBA64D0DF6B}" srcOrd="0" destOrd="0" presId="urn:microsoft.com/office/officeart/2005/8/layout/radial2"/>
    <dgm:cxn modelId="{1BDC895F-1D04-448F-AE7B-728A23735B7A}" type="presOf" srcId="{A4B76D39-AD2A-4D30-9C66-6E108328AE50}" destId="{BAD56B2B-4540-43AD-898B-7A08CD4164D7}" srcOrd="0" destOrd="0" presId="urn:microsoft.com/office/officeart/2005/8/layout/radial2"/>
    <dgm:cxn modelId="{1E646F7E-B611-4CB6-814D-32A1E4844800}" srcId="{68864898-E015-4367-9C68-BF501E772CCB}" destId="{CF5B7561-C4DF-4815-B794-46BDA220FF0E}" srcOrd="2" destOrd="0" parTransId="{D1484899-EE2C-4D18-9092-249BD6DC73DE}" sibTransId="{415299CE-CB3A-4C39-B7D9-2464EAB9EBA3}"/>
    <dgm:cxn modelId="{5E6EFBA6-099D-48DB-AA3C-070D4FE9F038}" type="presOf" srcId="{68864898-E015-4367-9C68-BF501E772CCB}" destId="{E69515F8-DDE1-49E8-A3F0-E2FB6720E1E3}" srcOrd="0" destOrd="0" presId="urn:microsoft.com/office/officeart/2005/8/layout/radial2"/>
    <dgm:cxn modelId="{3EC4C2E4-6233-4B3E-BB1A-BA445A682EF2}" srcId="{68864898-E015-4367-9C68-BF501E772CCB}" destId="{3F46A804-94EB-41FC-94C9-F61D1AAD1F05}" srcOrd="1" destOrd="0" parTransId="{A4B76D39-AD2A-4D30-9C66-6E108328AE50}" sibTransId="{428656A3-B8D8-4125-8128-839BA215FA6C}"/>
    <dgm:cxn modelId="{0E105BED-3CB4-4181-A694-A46594FAD7BC}" type="presOf" srcId="{598836E2-5CB2-4EF7-A218-DF557C373456}" destId="{B7B5E355-48EA-480D-8B27-DE635399FADA}" srcOrd="0" destOrd="0" presId="urn:microsoft.com/office/officeart/2005/8/layout/radial2"/>
    <dgm:cxn modelId="{894D2CF1-06C0-40A6-BCD3-81F57B09E700}" type="presOf" srcId="{D1484899-EE2C-4D18-9092-249BD6DC73DE}" destId="{5A6E5122-E150-4C88-9B18-4422FAB0CA57}" srcOrd="0" destOrd="0" presId="urn:microsoft.com/office/officeart/2005/8/layout/radial2"/>
    <dgm:cxn modelId="{2721B56C-1F08-402B-A40F-66A4154D4DFD}" type="presParOf" srcId="{E69515F8-DDE1-49E8-A3F0-E2FB6720E1E3}" destId="{AD3C7756-9AF0-4766-A7E6-93E1F6638994}" srcOrd="0" destOrd="0" presId="urn:microsoft.com/office/officeart/2005/8/layout/radial2"/>
    <dgm:cxn modelId="{8AEA3B9D-4D30-4448-B2B3-DC47FBA9CAFF}" type="presParOf" srcId="{AD3C7756-9AF0-4766-A7E6-93E1F6638994}" destId="{B74B849E-DD85-4AF6-AAC4-CFC3CEE7AA50}" srcOrd="0" destOrd="0" presId="urn:microsoft.com/office/officeart/2005/8/layout/radial2"/>
    <dgm:cxn modelId="{A7337F97-F571-4848-8E87-9B0286AA42AF}" type="presParOf" srcId="{B74B849E-DD85-4AF6-AAC4-CFC3CEE7AA50}" destId="{4EF663B7-1636-4D1F-B79C-7311739D5DAD}" srcOrd="0" destOrd="0" presId="urn:microsoft.com/office/officeart/2005/8/layout/radial2"/>
    <dgm:cxn modelId="{08CE0B92-2F06-4D84-8726-F10F072DCB83}" type="presParOf" srcId="{B74B849E-DD85-4AF6-AAC4-CFC3CEE7AA50}" destId="{401FFCFC-1E01-4591-B5B0-3A60B0F7A334}" srcOrd="1" destOrd="0" presId="urn:microsoft.com/office/officeart/2005/8/layout/radial2"/>
    <dgm:cxn modelId="{303D8E13-C267-409D-B6DF-6522FE4AD98C}" type="presParOf" srcId="{AD3C7756-9AF0-4766-A7E6-93E1F6638994}" destId="{B7B5E355-48EA-480D-8B27-DE635399FADA}" srcOrd="1" destOrd="0" presId="urn:microsoft.com/office/officeart/2005/8/layout/radial2"/>
    <dgm:cxn modelId="{907CB784-7C9D-4A00-99A4-F05BAB3FB646}" type="presParOf" srcId="{AD3C7756-9AF0-4766-A7E6-93E1F6638994}" destId="{FD3E5A62-1528-4473-9C8C-5AE6C58E3F28}" srcOrd="2" destOrd="0" presId="urn:microsoft.com/office/officeart/2005/8/layout/radial2"/>
    <dgm:cxn modelId="{333F96C7-5568-4323-9E55-90935324276B}" type="presParOf" srcId="{FD3E5A62-1528-4473-9C8C-5AE6C58E3F28}" destId="{A098F985-27D8-4F04-ADB8-6ED43187745D}" srcOrd="0" destOrd="0" presId="urn:microsoft.com/office/officeart/2005/8/layout/radial2"/>
    <dgm:cxn modelId="{82A96471-AEB3-48FB-8D05-BD652E37CC1A}" type="presParOf" srcId="{FD3E5A62-1528-4473-9C8C-5AE6C58E3F28}" destId="{6C5404A6-73E6-4FA5-A4B4-3B21C68EFB62}" srcOrd="1" destOrd="0" presId="urn:microsoft.com/office/officeart/2005/8/layout/radial2"/>
    <dgm:cxn modelId="{5DBE6E5D-D8A6-4269-8F85-0DCEFF0D6F83}" type="presParOf" srcId="{AD3C7756-9AF0-4766-A7E6-93E1F6638994}" destId="{BAD56B2B-4540-43AD-898B-7A08CD4164D7}" srcOrd="3" destOrd="0" presId="urn:microsoft.com/office/officeart/2005/8/layout/radial2"/>
    <dgm:cxn modelId="{97D2F1AC-C4F1-4B8C-BECF-16F7AAE2DCC1}" type="presParOf" srcId="{AD3C7756-9AF0-4766-A7E6-93E1F6638994}" destId="{598435BC-5000-4158-8860-638971EBF9AE}" srcOrd="4" destOrd="0" presId="urn:microsoft.com/office/officeart/2005/8/layout/radial2"/>
    <dgm:cxn modelId="{B1F6E65D-48BD-40AD-B991-6CA4668B7C4A}" type="presParOf" srcId="{598435BC-5000-4158-8860-638971EBF9AE}" destId="{88C763A1-7792-4BE1-9E40-3DE1946635D9}" srcOrd="0" destOrd="0" presId="urn:microsoft.com/office/officeart/2005/8/layout/radial2"/>
    <dgm:cxn modelId="{03C140A1-766F-486B-99D8-DC1EA606F0B0}" type="presParOf" srcId="{598435BC-5000-4158-8860-638971EBF9AE}" destId="{E5407312-A123-416E-9671-EA7B89B30614}" srcOrd="1" destOrd="0" presId="urn:microsoft.com/office/officeart/2005/8/layout/radial2"/>
    <dgm:cxn modelId="{B1EF110A-28D2-46D8-B5D0-2A79ED2D7A28}" type="presParOf" srcId="{AD3C7756-9AF0-4766-A7E6-93E1F6638994}" destId="{5A6E5122-E150-4C88-9B18-4422FAB0CA57}" srcOrd="5" destOrd="0" presId="urn:microsoft.com/office/officeart/2005/8/layout/radial2"/>
    <dgm:cxn modelId="{C9FC7766-7984-445C-B698-6D22FECF4B1E}" type="presParOf" srcId="{AD3C7756-9AF0-4766-A7E6-93E1F6638994}" destId="{47465440-8409-47AE-8A49-BCFCC2183E8F}" srcOrd="6" destOrd="0" presId="urn:microsoft.com/office/officeart/2005/8/layout/radial2"/>
    <dgm:cxn modelId="{5EFA44F3-86D6-42C5-9DF1-43363363E0C5}" type="presParOf" srcId="{47465440-8409-47AE-8A49-BCFCC2183E8F}" destId="{F40A02D6-A0D1-415C-807E-1DBA64D0DF6B}" srcOrd="0" destOrd="0" presId="urn:microsoft.com/office/officeart/2005/8/layout/radial2"/>
    <dgm:cxn modelId="{DDA19740-BE65-4273-8E83-DE8274A22C01}" type="presParOf" srcId="{47465440-8409-47AE-8A49-BCFCC2183E8F}" destId="{1A38A5C2-B967-4407-B730-8AC9DB0F6FEF}" srcOrd="1" destOrd="0" presId="urn:microsoft.com/office/officeart/2005/8/layout/radial2"/>
  </dgm:cxnLst>
  <dgm:bg/>
  <dgm:whole/>
  <dgm:extLst>
    <a:ext uri="http://schemas.microsoft.com/office/drawing/2008/diagram">
      <dsp:dataModelExt xmlns:dsp="http://schemas.microsoft.com/office/drawing/2008/diagram" relId="rId24" minVer="http://schemas.openxmlformats.org/drawingml/2006/diagram"/>
    </a:ext>
  </dgm:extLst>
</dgm:dataModel>
</file>

<file path=ppt/diagrams/data17.xml><?xml version="1.0" encoding="utf-8"?>
<dgm:dataModel xmlns:dgm="http://schemas.openxmlformats.org/drawingml/2006/diagram" xmlns:a="http://schemas.openxmlformats.org/drawingml/2006/main">
  <dgm:ptLst>
    <dgm:pt modelId="{68864898-E015-4367-9C68-BF501E772CCB}" type="doc">
      <dgm:prSet loTypeId="urn:microsoft.com/office/officeart/2005/8/layout/radial2" loCatId="relationship" qsTypeId="urn:microsoft.com/office/officeart/2005/8/quickstyle/simple4" qsCatId="simple" csTypeId="urn:microsoft.com/office/officeart/2005/8/colors/colorful1" csCatId="colorful" phldr="1"/>
      <dgm:spPr/>
      <dgm:t>
        <a:bodyPr/>
        <a:lstStyle/>
        <a:p>
          <a:endParaRPr lang="fr-FR"/>
        </a:p>
      </dgm:t>
    </dgm:pt>
    <dgm:pt modelId="{10BF3BBB-2111-4413-8DBA-4058EEC886E6}">
      <dgm:prSet phldrT="[Texte]" custT="1">
        <dgm:style>
          <a:lnRef idx="0">
            <a:schemeClr val="accent2"/>
          </a:lnRef>
          <a:fillRef idx="3">
            <a:schemeClr val="accent2"/>
          </a:fillRef>
          <a:effectRef idx="3">
            <a:schemeClr val="accent2"/>
          </a:effectRef>
          <a:fontRef idx="minor">
            <a:schemeClr val="lt1"/>
          </a:fontRef>
        </dgm:style>
      </dgm:prSet>
      <dgm:spPr/>
      <dgm:t>
        <a:bodyPr/>
        <a:lstStyle/>
        <a:p>
          <a:r>
            <a:rPr lang="fr-FR" sz="1400" dirty="0"/>
            <a:t>Élève 1 : présente un point d’étape pour l’AT en cours </a:t>
          </a:r>
        </a:p>
      </dgm:t>
    </dgm:pt>
    <dgm:pt modelId="{598836E2-5CB2-4EF7-A218-DF557C373456}" type="parTrans" cxnId="{ED51DD16-F675-486F-884F-8D4A206D8335}">
      <dgm:prSet/>
      <dgm:spPr/>
      <dgm:t>
        <a:bodyPr/>
        <a:lstStyle/>
        <a:p>
          <a:endParaRPr lang="fr-FR"/>
        </a:p>
      </dgm:t>
    </dgm:pt>
    <dgm:pt modelId="{23968BDA-5D68-4713-8829-BF5FEED2A43A}" type="sibTrans" cxnId="{ED51DD16-F675-486F-884F-8D4A206D8335}">
      <dgm:prSet/>
      <dgm:spPr/>
      <dgm:t>
        <a:bodyPr/>
        <a:lstStyle/>
        <a:p>
          <a:endParaRPr lang="fr-FR"/>
        </a:p>
      </dgm:t>
    </dgm:pt>
    <dgm:pt modelId="{3F46A804-94EB-41FC-94C9-F61D1AAD1F05}">
      <dgm:prSet phldrT="[Texte]" custT="1">
        <dgm:style>
          <a:lnRef idx="0">
            <a:schemeClr val="accent2"/>
          </a:lnRef>
          <a:fillRef idx="3">
            <a:schemeClr val="accent2"/>
          </a:fillRef>
          <a:effectRef idx="3">
            <a:schemeClr val="accent2"/>
          </a:effectRef>
          <a:fontRef idx="minor">
            <a:schemeClr val="lt1"/>
          </a:fontRef>
        </dgm:style>
      </dgm:prSet>
      <dgm:spPr/>
      <dgm:t>
        <a:bodyPr/>
        <a:lstStyle/>
        <a:p>
          <a:r>
            <a:rPr lang="fr-FR" sz="1400" dirty="0"/>
            <a:t>Élève 2 : présente un point d’étape pour l’AT en cours</a:t>
          </a:r>
        </a:p>
      </dgm:t>
    </dgm:pt>
    <dgm:pt modelId="{A4B76D39-AD2A-4D30-9C66-6E108328AE50}" type="parTrans" cxnId="{3EC4C2E4-6233-4B3E-BB1A-BA445A682EF2}">
      <dgm:prSet/>
      <dgm:spPr/>
      <dgm:t>
        <a:bodyPr/>
        <a:lstStyle/>
        <a:p>
          <a:endParaRPr lang="fr-FR"/>
        </a:p>
      </dgm:t>
    </dgm:pt>
    <dgm:pt modelId="{428656A3-B8D8-4125-8128-839BA215FA6C}" type="sibTrans" cxnId="{3EC4C2E4-6233-4B3E-BB1A-BA445A682EF2}">
      <dgm:prSet/>
      <dgm:spPr/>
      <dgm:t>
        <a:bodyPr/>
        <a:lstStyle/>
        <a:p>
          <a:endParaRPr lang="fr-FR"/>
        </a:p>
      </dgm:t>
    </dgm:pt>
    <dgm:pt modelId="{CF5B7561-C4DF-4815-B794-46BDA220FF0E}">
      <dgm:prSet phldrT="[Texte]" custT="1">
        <dgm:style>
          <a:lnRef idx="1">
            <a:schemeClr val="accent1"/>
          </a:lnRef>
          <a:fillRef idx="3">
            <a:schemeClr val="accent1"/>
          </a:fillRef>
          <a:effectRef idx="2">
            <a:schemeClr val="accent1"/>
          </a:effectRef>
          <a:fontRef idx="minor">
            <a:schemeClr val="lt1"/>
          </a:fontRef>
        </dgm:style>
      </dgm:prSet>
      <dgm:spPr/>
      <dgm:t>
        <a:bodyPr/>
        <a:lstStyle/>
        <a:p>
          <a:r>
            <a:rPr lang="fr-FR" sz="1400" dirty="0"/>
            <a:t>Élève 3 : expose ce que l’écoute des points d’étape de ses camarades lui apporte pour sa propre démarche</a:t>
          </a:r>
        </a:p>
      </dgm:t>
    </dgm:pt>
    <dgm:pt modelId="{D1484899-EE2C-4D18-9092-249BD6DC73DE}" type="parTrans" cxnId="{1E646F7E-B611-4CB6-814D-32A1E4844800}">
      <dgm:prSet/>
      <dgm:spPr/>
      <dgm:t>
        <a:bodyPr/>
        <a:lstStyle/>
        <a:p>
          <a:endParaRPr lang="fr-FR"/>
        </a:p>
      </dgm:t>
    </dgm:pt>
    <dgm:pt modelId="{415299CE-CB3A-4C39-B7D9-2464EAB9EBA3}" type="sibTrans" cxnId="{1E646F7E-B611-4CB6-814D-32A1E4844800}">
      <dgm:prSet/>
      <dgm:spPr/>
      <dgm:t>
        <a:bodyPr/>
        <a:lstStyle/>
        <a:p>
          <a:endParaRPr lang="fr-FR"/>
        </a:p>
      </dgm:t>
    </dgm:pt>
    <dgm:pt modelId="{E69515F8-DDE1-49E8-A3F0-E2FB6720E1E3}" type="pres">
      <dgm:prSet presAssocID="{68864898-E015-4367-9C68-BF501E772CCB}" presName="composite" presStyleCnt="0">
        <dgm:presLayoutVars>
          <dgm:chMax val="5"/>
          <dgm:dir/>
          <dgm:animLvl val="ctr"/>
          <dgm:resizeHandles val="exact"/>
        </dgm:presLayoutVars>
      </dgm:prSet>
      <dgm:spPr/>
    </dgm:pt>
    <dgm:pt modelId="{AD3C7756-9AF0-4766-A7E6-93E1F6638994}" type="pres">
      <dgm:prSet presAssocID="{68864898-E015-4367-9C68-BF501E772CCB}" presName="cycle" presStyleCnt="0"/>
      <dgm:spPr/>
    </dgm:pt>
    <dgm:pt modelId="{B74B849E-DD85-4AF6-AAC4-CFC3CEE7AA50}" type="pres">
      <dgm:prSet presAssocID="{68864898-E015-4367-9C68-BF501E772CCB}" presName="centerShape" presStyleCnt="0"/>
      <dgm:spPr/>
    </dgm:pt>
    <dgm:pt modelId="{4EF663B7-1636-4D1F-B79C-7311739D5DAD}" type="pres">
      <dgm:prSet presAssocID="{68864898-E015-4367-9C68-BF501E772CCB}" presName="connSite" presStyleLbl="node1" presStyleIdx="0" presStyleCnt="4"/>
      <dgm:spPr/>
    </dgm:pt>
    <dgm:pt modelId="{401FFCFC-1E01-4591-B5B0-3A60B0F7A334}" type="pres">
      <dgm:prSet presAssocID="{68864898-E015-4367-9C68-BF501E772CCB}" presName="visible" presStyleLbl="node1" presStyleIdx="0" presStyleCnt="4" custScaleX="138777" custScaleY="108762" custLinFactNeighborX="358" custLinFactNeighborY="-13319"/>
      <dgm:spPr>
        <a:blipFill>
          <a:blip xmlns:r="http://schemas.openxmlformats.org/officeDocument/2006/relationships" r:embed="rId1">
            <a:extLst>
              <a:ext uri="{28A0092B-C50C-407E-A947-70E740481C1C}">
                <a14:useLocalDpi xmlns:a14="http://schemas.microsoft.com/office/drawing/2010/main" val="0"/>
              </a:ext>
            </a:extLst>
          </a:blip>
          <a:srcRect/>
          <a:stretch>
            <a:fillRect t="-14000" b="-14000"/>
          </a:stretch>
        </a:blipFill>
      </dgm:spPr>
    </dgm:pt>
    <dgm:pt modelId="{B7B5E355-48EA-480D-8B27-DE635399FADA}" type="pres">
      <dgm:prSet presAssocID="{598836E2-5CB2-4EF7-A218-DF557C373456}" presName="Name25" presStyleLbl="parChTrans1D1" presStyleIdx="0" presStyleCnt="3"/>
      <dgm:spPr/>
    </dgm:pt>
    <dgm:pt modelId="{FD3E5A62-1528-4473-9C8C-5AE6C58E3F28}" type="pres">
      <dgm:prSet presAssocID="{10BF3BBB-2111-4413-8DBA-4058EEC886E6}" presName="node" presStyleCnt="0"/>
      <dgm:spPr/>
    </dgm:pt>
    <dgm:pt modelId="{A098F985-27D8-4F04-ADB8-6ED43187745D}" type="pres">
      <dgm:prSet presAssocID="{10BF3BBB-2111-4413-8DBA-4058EEC886E6}" presName="parentNode" presStyleLbl="node1" presStyleIdx="1" presStyleCnt="4" custScaleX="204924" custScaleY="196399" custLinFactY="-69271" custLinFactNeighborX="8758" custLinFactNeighborY="-100000">
        <dgm:presLayoutVars>
          <dgm:chMax val="1"/>
          <dgm:bulletEnabled val="1"/>
        </dgm:presLayoutVars>
      </dgm:prSet>
      <dgm:spPr/>
    </dgm:pt>
    <dgm:pt modelId="{6C5404A6-73E6-4FA5-A4B4-3B21C68EFB62}" type="pres">
      <dgm:prSet presAssocID="{10BF3BBB-2111-4413-8DBA-4058EEC886E6}" presName="childNode" presStyleLbl="revTx" presStyleIdx="0" presStyleCnt="0">
        <dgm:presLayoutVars>
          <dgm:bulletEnabled val="1"/>
        </dgm:presLayoutVars>
      </dgm:prSet>
      <dgm:spPr/>
    </dgm:pt>
    <dgm:pt modelId="{BAD56B2B-4540-43AD-898B-7A08CD4164D7}" type="pres">
      <dgm:prSet presAssocID="{A4B76D39-AD2A-4D30-9C66-6E108328AE50}" presName="Name25" presStyleLbl="parChTrans1D1" presStyleIdx="1" presStyleCnt="3"/>
      <dgm:spPr/>
    </dgm:pt>
    <dgm:pt modelId="{598435BC-5000-4158-8860-638971EBF9AE}" type="pres">
      <dgm:prSet presAssocID="{3F46A804-94EB-41FC-94C9-F61D1AAD1F05}" presName="node" presStyleCnt="0"/>
      <dgm:spPr/>
    </dgm:pt>
    <dgm:pt modelId="{88C763A1-7792-4BE1-9E40-3DE1946635D9}" type="pres">
      <dgm:prSet presAssocID="{3F46A804-94EB-41FC-94C9-F61D1AAD1F05}" presName="parentNode" presStyleLbl="node1" presStyleIdx="2" presStyleCnt="4" custScaleX="204924" custScaleY="196399" custLinFactX="49823" custLinFactNeighborX="100000" custLinFactNeighborY="-87278">
        <dgm:presLayoutVars>
          <dgm:chMax val="1"/>
          <dgm:bulletEnabled val="1"/>
        </dgm:presLayoutVars>
      </dgm:prSet>
      <dgm:spPr/>
    </dgm:pt>
    <dgm:pt modelId="{E5407312-A123-416E-9671-EA7B89B30614}" type="pres">
      <dgm:prSet presAssocID="{3F46A804-94EB-41FC-94C9-F61D1AAD1F05}" presName="childNode" presStyleLbl="revTx" presStyleIdx="0" presStyleCnt="0">
        <dgm:presLayoutVars>
          <dgm:bulletEnabled val="1"/>
        </dgm:presLayoutVars>
      </dgm:prSet>
      <dgm:spPr/>
    </dgm:pt>
    <dgm:pt modelId="{5A6E5122-E150-4C88-9B18-4422FAB0CA57}" type="pres">
      <dgm:prSet presAssocID="{D1484899-EE2C-4D18-9092-249BD6DC73DE}" presName="Name25" presStyleLbl="parChTrans1D1" presStyleIdx="2" presStyleCnt="3"/>
      <dgm:spPr/>
    </dgm:pt>
    <dgm:pt modelId="{47465440-8409-47AE-8A49-BCFCC2183E8F}" type="pres">
      <dgm:prSet presAssocID="{CF5B7561-C4DF-4815-B794-46BDA220FF0E}" presName="node" presStyleCnt="0"/>
      <dgm:spPr/>
    </dgm:pt>
    <dgm:pt modelId="{F40A02D6-A0D1-415C-807E-1DBA64D0DF6B}" type="pres">
      <dgm:prSet presAssocID="{CF5B7561-C4DF-4815-B794-46BDA220FF0E}" presName="parentNode" presStyleLbl="node1" presStyleIdx="3" presStyleCnt="4" custScaleX="316094" custScaleY="233250" custLinFactNeighborX="53980" custLinFactNeighborY="49043">
        <dgm:presLayoutVars>
          <dgm:chMax val="1"/>
          <dgm:bulletEnabled val="1"/>
        </dgm:presLayoutVars>
      </dgm:prSet>
      <dgm:spPr/>
    </dgm:pt>
    <dgm:pt modelId="{1A38A5C2-B967-4407-B730-8AC9DB0F6FEF}" type="pres">
      <dgm:prSet presAssocID="{CF5B7561-C4DF-4815-B794-46BDA220FF0E}" presName="childNode" presStyleLbl="revTx" presStyleIdx="0" presStyleCnt="0">
        <dgm:presLayoutVars>
          <dgm:bulletEnabled val="1"/>
        </dgm:presLayoutVars>
      </dgm:prSet>
      <dgm:spPr/>
    </dgm:pt>
  </dgm:ptLst>
  <dgm:cxnLst>
    <dgm:cxn modelId="{4478AE04-928E-4840-AC7C-5F5A2FAFF121}" type="presOf" srcId="{10BF3BBB-2111-4413-8DBA-4058EEC886E6}" destId="{A098F985-27D8-4F04-ADB8-6ED43187745D}" srcOrd="0" destOrd="0" presId="urn:microsoft.com/office/officeart/2005/8/layout/radial2"/>
    <dgm:cxn modelId="{856F8613-BA26-431F-867A-886271273A0B}" type="presOf" srcId="{3F46A804-94EB-41FC-94C9-F61D1AAD1F05}" destId="{88C763A1-7792-4BE1-9E40-3DE1946635D9}" srcOrd="0" destOrd="0" presId="urn:microsoft.com/office/officeart/2005/8/layout/radial2"/>
    <dgm:cxn modelId="{ED51DD16-F675-486F-884F-8D4A206D8335}" srcId="{68864898-E015-4367-9C68-BF501E772CCB}" destId="{10BF3BBB-2111-4413-8DBA-4058EEC886E6}" srcOrd="0" destOrd="0" parTransId="{598836E2-5CB2-4EF7-A218-DF557C373456}" sibTransId="{23968BDA-5D68-4713-8829-BF5FEED2A43A}"/>
    <dgm:cxn modelId="{CAF5E822-E8F7-4796-8F80-68D33A000817}" type="presOf" srcId="{CF5B7561-C4DF-4815-B794-46BDA220FF0E}" destId="{F40A02D6-A0D1-415C-807E-1DBA64D0DF6B}" srcOrd="0" destOrd="0" presId="urn:microsoft.com/office/officeart/2005/8/layout/radial2"/>
    <dgm:cxn modelId="{1BDC895F-1D04-448F-AE7B-728A23735B7A}" type="presOf" srcId="{A4B76D39-AD2A-4D30-9C66-6E108328AE50}" destId="{BAD56B2B-4540-43AD-898B-7A08CD4164D7}" srcOrd="0" destOrd="0" presId="urn:microsoft.com/office/officeart/2005/8/layout/radial2"/>
    <dgm:cxn modelId="{1E646F7E-B611-4CB6-814D-32A1E4844800}" srcId="{68864898-E015-4367-9C68-BF501E772CCB}" destId="{CF5B7561-C4DF-4815-B794-46BDA220FF0E}" srcOrd="2" destOrd="0" parTransId="{D1484899-EE2C-4D18-9092-249BD6DC73DE}" sibTransId="{415299CE-CB3A-4C39-B7D9-2464EAB9EBA3}"/>
    <dgm:cxn modelId="{5E6EFBA6-099D-48DB-AA3C-070D4FE9F038}" type="presOf" srcId="{68864898-E015-4367-9C68-BF501E772CCB}" destId="{E69515F8-DDE1-49E8-A3F0-E2FB6720E1E3}" srcOrd="0" destOrd="0" presId="urn:microsoft.com/office/officeart/2005/8/layout/radial2"/>
    <dgm:cxn modelId="{3EC4C2E4-6233-4B3E-BB1A-BA445A682EF2}" srcId="{68864898-E015-4367-9C68-BF501E772CCB}" destId="{3F46A804-94EB-41FC-94C9-F61D1AAD1F05}" srcOrd="1" destOrd="0" parTransId="{A4B76D39-AD2A-4D30-9C66-6E108328AE50}" sibTransId="{428656A3-B8D8-4125-8128-839BA215FA6C}"/>
    <dgm:cxn modelId="{0E105BED-3CB4-4181-A694-A46594FAD7BC}" type="presOf" srcId="{598836E2-5CB2-4EF7-A218-DF557C373456}" destId="{B7B5E355-48EA-480D-8B27-DE635399FADA}" srcOrd="0" destOrd="0" presId="urn:microsoft.com/office/officeart/2005/8/layout/radial2"/>
    <dgm:cxn modelId="{894D2CF1-06C0-40A6-BCD3-81F57B09E700}" type="presOf" srcId="{D1484899-EE2C-4D18-9092-249BD6DC73DE}" destId="{5A6E5122-E150-4C88-9B18-4422FAB0CA57}" srcOrd="0" destOrd="0" presId="urn:microsoft.com/office/officeart/2005/8/layout/radial2"/>
    <dgm:cxn modelId="{2721B56C-1F08-402B-A40F-66A4154D4DFD}" type="presParOf" srcId="{E69515F8-DDE1-49E8-A3F0-E2FB6720E1E3}" destId="{AD3C7756-9AF0-4766-A7E6-93E1F6638994}" srcOrd="0" destOrd="0" presId="urn:microsoft.com/office/officeart/2005/8/layout/radial2"/>
    <dgm:cxn modelId="{8AEA3B9D-4D30-4448-B2B3-DC47FBA9CAFF}" type="presParOf" srcId="{AD3C7756-9AF0-4766-A7E6-93E1F6638994}" destId="{B74B849E-DD85-4AF6-AAC4-CFC3CEE7AA50}" srcOrd="0" destOrd="0" presId="urn:microsoft.com/office/officeart/2005/8/layout/radial2"/>
    <dgm:cxn modelId="{A7337F97-F571-4848-8E87-9B0286AA42AF}" type="presParOf" srcId="{B74B849E-DD85-4AF6-AAC4-CFC3CEE7AA50}" destId="{4EF663B7-1636-4D1F-B79C-7311739D5DAD}" srcOrd="0" destOrd="0" presId="urn:microsoft.com/office/officeart/2005/8/layout/radial2"/>
    <dgm:cxn modelId="{08CE0B92-2F06-4D84-8726-F10F072DCB83}" type="presParOf" srcId="{B74B849E-DD85-4AF6-AAC4-CFC3CEE7AA50}" destId="{401FFCFC-1E01-4591-B5B0-3A60B0F7A334}" srcOrd="1" destOrd="0" presId="urn:microsoft.com/office/officeart/2005/8/layout/radial2"/>
    <dgm:cxn modelId="{303D8E13-C267-409D-B6DF-6522FE4AD98C}" type="presParOf" srcId="{AD3C7756-9AF0-4766-A7E6-93E1F6638994}" destId="{B7B5E355-48EA-480D-8B27-DE635399FADA}" srcOrd="1" destOrd="0" presId="urn:microsoft.com/office/officeart/2005/8/layout/radial2"/>
    <dgm:cxn modelId="{907CB784-7C9D-4A00-99A4-F05BAB3FB646}" type="presParOf" srcId="{AD3C7756-9AF0-4766-A7E6-93E1F6638994}" destId="{FD3E5A62-1528-4473-9C8C-5AE6C58E3F28}" srcOrd="2" destOrd="0" presId="urn:microsoft.com/office/officeart/2005/8/layout/radial2"/>
    <dgm:cxn modelId="{333F96C7-5568-4323-9E55-90935324276B}" type="presParOf" srcId="{FD3E5A62-1528-4473-9C8C-5AE6C58E3F28}" destId="{A098F985-27D8-4F04-ADB8-6ED43187745D}" srcOrd="0" destOrd="0" presId="urn:microsoft.com/office/officeart/2005/8/layout/radial2"/>
    <dgm:cxn modelId="{82A96471-AEB3-48FB-8D05-BD652E37CC1A}" type="presParOf" srcId="{FD3E5A62-1528-4473-9C8C-5AE6C58E3F28}" destId="{6C5404A6-73E6-4FA5-A4B4-3B21C68EFB62}" srcOrd="1" destOrd="0" presId="urn:microsoft.com/office/officeart/2005/8/layout/radial2"/>
    <dgm:cxn modelId="{5DBE6E5D-D8A6-4269-8F85-0DCEFF0D6F83}" type="presParOf" srcId="{AD3C7756-9AF0-4766-A7E6-93E1F6638994}" destId="{BAD56B2B-4540-43AD-898B-7A08CD4164D7}" srcOrd="3" destOrd="0" presId="urn:microsoft.com/office/officeart/2005/8/layout/radial2"/>
    <dgm:cxn modelId="{97D2F1AC-C4F1-4B8C-BECF-16F7AAE2DCC1}" type="presParOf" srcId="{AD3C7756-9AF0-4766-A7E6-93E1F6638994}" destId="{598435BC-5000-4158-8860-638971EBF9AE}" srcOrd="4" destOrd="0" presId="urn:microsoft.com/office/officeart/2005/8/layout/radial2"/>
    <dgm:cxn modelId="{B1F6E65D-48BD-40AD-B991-6CA4668B7C4A}" type="presParOf" srcId="{598435BC-5000-4158-8860-638971EBF9AE}" destId="{88C763A1-7792-4BE1-9E40-3DE1946635D9}" srcOrd="0" destOrd="0" presId="urn:microsoft.com/office/officeart/2005/8/layout/radial2"/>
    <dgm:cxn modelId="{03C140A1-766F-486B-99D8-DC1EA606F0B0}" type="presParOf" srcId="{598435BC-5000-4158-8860-638971EBF9AE}" destId="{E5407312-A123-416E-9671-EA7B89B30614}" srcOrd="1" destOrd="0" presId="urn:microsoft.com/office/officeart/2005/8/layout/radial2"/>
    <dgm:cxn modelId="{B1EF110A-28D2-46D8-B5D0-2A79ED2D7A28}" type="presParOf" srcId="{AD3C7756-9AF0-4766-A7E6-93E1F6638994}" destId="{5A6E5122-E150-4C88-9B18-4422FAB0CA57}" srcOrd="5" destOrd="0" presId="urn:microsoft.com/office/officeart/2005/8/layout/radial2"/>
    <dgm:cxn modelId="{C9FC7766-7984-445C-B698-6D22FECF4B1E}" type="presParOf" srcId="{AD3C7756-9AF0-4766-A7E6-93E1F6638994}" destId="{47465440-8409-47AE-8A49-BCFCC2183E8F}" srcOrd="6" destOrd="0" presId="urn:microsoft.com/office/officeart/2005/8/layout/radial2"/>
    <dgm:cxn modelId="{5EFA44F3-86D6-42C5-9DF1-43363363E0C5}" type="presParOf" srcId="{47465440-8409-47AE-8A49-BCFCC2183E8F}" destId="{F40A02D6-A0D1-415C-807E-1DBA64D0DF6B}" srcOrd="0" destOrd="0" presId="urn:microsoft.com/office/officeart/2005/8/layout/radial2"/>
    <dgm:cxn modelId="{DDA19740-BE65-4273-8E83-DE8274A22C01}" type="presParOf" srcId="{47465440-8409-47AE-8A49-BCFCC2183E8F}" destId="{1A38A5C2-B967-4407-B730-8AC9DB0F6FEF}" srcOrd="1" destOrd="0" presId="urn:microsoft.com/office/officeart/2005/8/layout/radial2"/>
  </dgm:cxnLst>
  <dgm:bg/>
  <dgm:whole/>
  <dgm:extLst>
    <a:ext uri="http://schemas.microsoft.com/office/drawing/2008/diagram">
      <dsp:dataModelExt xmlns:dsp="http://schemas.microsoft.com/office/drawing/2008/diagram" relId="rId14" minVer="http://schemas.openxmlformats.org/drawingml/2006/diagram"/>
    </a:ext>
  </dgm:extLst>
</dgm:dataModel>
</file>

<file path=ppt/diagrams/data18.xml><?xml version="1.0" encoding="utf-8"?>
<dgm:dataModel xmlns:dgm="http://schemas.openxmlformats.org/drawingml/2006/diagram" xmlns:a="http://schemas.openxmlformats.org/drawingml/2006/main">
  <dgm:ptLst>
    <dgm:pt modelId="{F2A4FDCD-C517-4126-8395-B6736D96EC19}" type="doc">
      <dgm:prSet loTypeId="urn:microsoft.com/office/officeart/2005/8/layout/vList2" loCatId="list" qsTypeId="urn:microsoft.com/office/officeart/2005/8/quickstyle/simple3" qsCatId="simple" csTypeId="urn:microsoft.com/office/officeart/2005/8/colors/accent1_2" csCatId="accent1" phldr="1"/>
      <dgm:spPr/>
      <dgm:t>
        <a:bodyPr/>
        <a:lstStyle/>
        <a:p>
          <a:endParaRPr lang="fr-FR"/>
        </a:p>
      </dgm:t>
    </dgm:pt>
    <dgm:pt modelId="{FBF7987E-A659-4A82-8D4C-8A071022813D}">
      <dgm:prSet phldrT="[Texte]">
        <dgm:style>
          <a:lnRef idx="2">
            <a:schemeClr val="accent4"/>
          </a:lnRef>
          <a:fillRef idx="1">
            <a:schemeClr val="lt1"/>
          </a:fillRef>
          <a:effectRef idx="0">
            <a:schemeClr val="accent4"/>
          </a:effectRef>
          <a:fontRef idx="minor">
            <a:schemeClr val="dk1"/>
          </a:fontRef>
        </dgm:style>
      </dgm:prSet>
      <dgm:spPr/>
      <dgm:t>
        <a:bodyPr/>
        <a:lstStyle/>
        <a:p>
          <a:r>
            <a:rPr lang="fr-FR" dirty="0"/>
            <a:t>Se questionner</a:t>
          </a:r>
        </a:p>
      </dgm:t>
    </dgm:pt>
    <dgm:pt modelId="{390EA41C-A44C-4575-BB2B-6C2E418F9414}" type="parTrans" cxnId="{3E4C8A5A-AB0F-4540-B729-829B981C63EE}">
      <dgm:prSet/>
      <dgm:spPr/>
      <dgm:t>
        <a:bodyPr/>
        <a:lstStyle/>
        <a:p>
          <a:endParaRPr lang="fr-FR"/>
        </a:p>
      </dgm:t>
    </dgm:pt>
    <dgm:pt modelId="{5959BB93-C111-4B1E-A16C-CF89C19C24C6}" type="sibTrans" cxnId="{3E4C8A5A-AB0F-4540-B729-829B981C63EE}">
      <dgm:prSet/>
      <dgm:spPr/>
      <dgm:t>
        <a:bodyPr/>
        <a:lstStyle/>
        <a:p>
          <a:endParaRPr lang="fr-FR"/>
        </a:p>
      </dgm:t>
    </dgm:pt>
    <dgm:pt modelId="{4DBA5347-1A73-4C34-9AAE-4C6BF9D32DAE}">
      <dgm:prSet phldrT="[Texte]"/>
      <dgm:spPr/>
      <dgm:t>
        <a:bodyPr/>
        <a:lstStyle/>
        <a:p>
          <a:r>
            <a:rPr lang="fr-FR" dirty="0"/>
            <a:t>Permettre, valoriser le questionnement personnel</a:t>
          </a:r>
        </a:p>
      </dgm:t>
    </dgm:pt>
    <dgm:pt modelId="{06DC6A81-3598-41EA-8B78-917DFDC0462B}" type="parTrans" cxnId="{8C2E07BF-486F-43C8-9765-93DAFC8BF1D9}">
      <dgm:prSet/>
      <dgm:spPr/>
      <dgm:t>
        <a:bodyPr/>
        <a:lstStyle/>
        <a:p>
          <a:endParaRPr lang="fr-FR"/>
        </a:p>
      </dgm:t>
    </dgm:pt>
    <dgm:pt modelId="{B717C4B0-EAFB-4A29-B701-A0344312F4CF}" type="sibTrans" cxnId="{8C2E07BF-486F-43C8-9765-93DAFC8BF1D9}">
      <dgm:prSet/>
      <dgm:spPr/>
      <dgm:t>
        <a:bodyPr/>
        <a:lstStyle/>
        <a:p>
          <a:endParaRPr lang="fr-FR"/>
        </a:p>
      </dgm:t>
    </dgm:pt>
    <dgm:pt modelId="{8EF0218B-45AC-47BA-82F6-ED295A2AA483}">
      <dgm:prSet phldrT="[Texte]">
        <dgm:style>
          <a:lnRef idx="2">
            <a:schemeClr val="accent4"/>
          </a:lnRef>
          <a:fillRef idx="1">
            <a:schemeClr val="lt1"/>
          </a:fillRef>
          <a:effectRef idx="0">
            <a:schemeClr val="accent4"/>
          </a:effectRef>
          <a:fontRef idx="minor">
            <a:schemeClr val="dk1"/>
          </a:fontRef>
        </dgm:style>
      </dgm:prSet>
      <dgm:spPr/>
      <dgm:t>
        <a:bodyPr/>
        <a:lstStyle/>
        <a:p>
          <a:r>
            <a:rPr lang="fr-FR" dirty="0"/>
            <a:t>Avoir une expression orale de qualité </a:t>
          </a:r>
        </a:p>
      </dgm:t>
    </dgm:pt>
    <dgm:pt modelId="{72AFB609-0248-4DB4-8412-FBA71A5D3219}" type="parTrans" cxnId="{9D0EB239-C544-4FF6-8199-2572C2CCFBCC}">
      <dgm:prSet/>
      <dgm:spPr/>
      <dgm:t>
        <a:bodyPr/>
        <a:lstStyle/>
        <a:p>
          <a:endParaRPr lang="fr-FR"/>
        </a:p>
      </dgm:t>
    </dgm:pt>
    <dgm:pt modelId="{C11C519F-0E87-4215-AE33-0B9DF6CB2911}" type="sibTrans" cxnId="{9D0EB239-C544-4FF6-8199-2572C2CCFBCC}">
      <dgm:prSet/>
      <dgm:spPr/>
      <dgm:t>
        <a:bodyPr/>
        <a:lstStyle/>
        <a:p>
          <a:endParaRPr lang="fr-FR"/>
        </a:p>
      </dgm:t>
    </dgm:pt>
    <dgm:pt modelId="{C9C00057-8B49-4FC4-AF5B-AD17F9CCE836}">
      <dgm:prSet phldrT="[Texte]"/>
      <dgm:spPr/>
      <dgm:t>
        <a:bodyPr/>
        <a:lstStyle/>
        <a:p>
          <a:r>
            <a:rPr lang="fr-FR" dirty="0"/>
            <a:t>Inviter à la penser, construire le discours</a:t>
          </a:r>
        </a:p>
      </dgm:t>
    </dgm:pt>
    <dgm:pt modelId="{36A4B8A6-6E75-4F48-9ECC-39708414A7A5}" type="parTrans" cxnId="{B488FAB6-2198-4C81-A60B-DFA6648D20F3}">
      <dgm:prSet/>
      <dgm:spPr/>
      <dgm:t>
        <a:bodyPr/>
        <a:lstStyle/>
        <a:p>
          <a:endParaRPr lang="fr-FR"/>
        </a:p>
      </dgm:t>
    </dgm:pt>
    <dgm:pt modelId="{CC7918A1-47CD-4455-980D-58F9240E0A84}" type="sibTrans" cxnId="{B488FAB6-2198-4C81-A60B-DFA6648D20F3}">
      <dgm:prSet/>
      <dgm:spPr/>
      <dgm:t>
        <a:bodyPr/>
        <a:lstStyle/>
        <a:p>
          <a:endParaRPr lang="fr-FR"/>
        </a:p>
      </dgm:t>
    </dgm:pt>
    <dgm:pt modelId="{D1F31742-A412-41FE-8AFF-5ADA14699523}">
      <dgm:prSet phldrT="[Texte]">
        <dgm:style>
          <a:lnRef idx="2">
            <a:schemeClr val="accent4"/>
          </a:lnRef>
          <a:fillRef idx="1">
            <a:schemeClr val="lt1"/>
          </a:fillRef>
          <a:effectRef idx="0">
            <a:schemeClr val="accent4"/>
          </a:effectRef>
          <a:fontRef idx="minor">
            <a:schemeClr val="dk1"/>
          </a:fontRef>
        </dgm:style>
      </dgm:prSet>
      <dgm:spPr/>
      <dgm:t>
        <a:bodyPr/>
        <a:lstStyle/>
        <a:p>
          <a:r>
            <a:rPr lang="fr-FR" dirty="0"/>
            <a:t>Argumenter</a:t>
          </a:r>
        </a:p>
      </dgm:t>
    </dgm:pt>
    <dgm:pt modelId="{6ADAB89F-AA01-4A7D-998F-8563C6A1A40B}" type="parTrans" cxnId="{9020959C-DE3C-4A67-8090-3080B356DBFD}">
      <dgm:prSet/>
      <dgm:spPr/>
      <dgm:t>
        <a:bodyPr/>
        <a:lstStyle/>
        <a:p>
          <a:endParaRPr lang="fr-FR"/>
        </a:p>
      </dgm:t>
    </dgm:pt>
    <dgm:pt modelId="{42ED2B12-B60E-48D3-8C5D-296E1530DAC2}" type="sibTrans" cxnId="{9020959C-DE3C-4A67-8090-3080B356DBFD}">
      <dgm:prSet/>
      <dgm:spPr/>
      <dgm:t>
        <a:bodyPr/>
        <a:lstStyle/>
        <a:p>
          <a:endParaRPr lang="fr-FR"/>
        </a:p>
      </dgm:t>
    </dgm:pt>
    <dgm:pt modelId="{D33F947D-9C1B-4733-B852-62FAD8D12388}">
      <dgm:prSet phldrT="[Texte]">
        <dgm:style>
          <a:lnRef idx="2">
            <a:schemeClr val="accent4"/>
          </a:lnRef>
          <a:fillRef idx="1">
            <a:schemeClr val="lt1"/>
          </a:fillRef>
          <a:effectRef idx="0">
            <a:schemeClr val="accent4"/>
          </a:effectRef>
          <a:fontRef idx="minor">
            <a:schemeClr val="dk1"/>
          </a:fontRef>
        </dgm:style>
      </dgm:prSet>
      <dgm:spPr/>
      <dgm:t>
        <a:bodyPr/>
        <a:lstStyle/>
        <a:p>
          <a:r>
            <a:rPr lang="fr-FR" dirty="0"/>
            <a:t>Écouter</a:t>
          </a:r>
        </a:p>
      </dgm:t>
    </dgm:pt>
    <dgm:pt modelId="{3C833100-474C-4772-B008-5AD3B396DFF6}" type="parTrans" cxnId="{04D88AB8-D5DF-4CED-AB16-45A185D21940}">
      <dgm:prSet/>
      <dgm:spPr/>
      <dgm:t>
        <a:bodyPr/>
        <a:lstStyle/>
        <a:p>
          <a:endParaRPr lang="fr-FR"/>
        </a:p>
      </dgm:t>
    </dgm:pt>
    <dgm:pt modelId="{D778ABF3-26CC-42E0-8AC4-72AB3624008B}" type="sibTrans" cxnId="{04D88AB8-D5DF-4CED-AB16-45A185D21940}">
      <dgm:prSet/>
      <dgm:spPr/>
      <dgm:t>
        <a:bodyPr/>
        <a:lstStyle/>
        <a:p>
          <a:endParaRPr lang="fr-FR"/>
        </a:p>
      </dgm:t>
    </dgm:pt>
    <dgm:pt modelId="{F18F5A64-7FCF-4D2D-826A-B979B935A80A}">
      <dgm:prSet phldrT="[Texte]"/>
      <dgm:spPr/>
      <dgm:t>
        <a:bodyPr/>
        <a:lstStyle/>
        <a:p>
          <a:r>
            <a:rPr lang="fr-FR" dirty="0"/>
            <a:t>Penser, travailler la logique</a:t>
          </a:r>
        </a:p>
      </dgm:t>
    </dgm:pt>
    <dgm:pt modelId="{73514DC1-90B3-4A61-A6C8-F54B573F6CB8}" type="parTrans" cxnId="{20C846F3-7EBA-4ED8-BDE4-50B89E186D5F}">
      <dgm:prSet/>
      <dgm:spPr/>
      <dgm:t>
        <a:bodyPr/>
        <a:lstStyle/>
        <a:p>
          <a:endParaRPr lang="fr-FR"/>
        </a:p>
      </dgm:t>
    </dgm:pt>
    <dgm:pt modelId="{67E6481F-0122-4AD9-9693-BCF91CF5BAF8}" type="sibTrans" cxnId="{20C846F3-7EBA-4ED8-BDE4-50B89E186D5F}">
      <dgm:prSet/>
      <dgm:spPr/>
      <dgm:t>
        <a:bodyPr/>
        <a:lstStyle/>
        <a:p>
          <a:endParaRPr lang="fr-FR"/>
        </a:p>
      </dgm:t>
    </dgm:pt>
    <dgm:pt modelId="{56E9A038-76DC-4F86-856B-14CA147954BA}">
      <dgm:prSet phldrT="[Texte]">
        <dgm:style>
          <a:lnRef idx="2">
            <a:schemeClr val="accent4"/>
          </a:lnRef>
          <a:fillRef idx="1">
            <a:schemeClr val="lt1"/>
          </a:fillRef>
          <a:effectRef idx="0">
            <a:schemeClr val="accent4"/>
          </a:effectRef>
          <a:fontRef idx="minor">
            <a:schemeClr val="dk1"/>
          </a:fontRef>
        </dgm:style>
      </dgm:prSet>
      <dgm:spPr/>
      <dgm:t>
        <a:bodyPr/>
        <a:lstStyle/>
        <a:p>
          <a:r>
            <a:rPr lang="fr-FR" dirty="0"/>
            <a:t>Mobiliser</a:t>
          </a:r>
        </a:p>
      </dgm:t>
    </dgm:pt>
    <dgm:pt modelId="{454FB4F5-0690-48E9-9379-088F04384735}" type="parTrans" cxnId="{8929A724-0EFF-4F0F-B1C9-B8E37BFC2BD0}">
      <dgm:prSet/>
      <dgm:spPr/>
      <dgm:t>
        <a:bodyPr/>
        <a:lstStyle/>
        <a:p>
          <a:endParaRPr lang="fr-FR"/>
        </a:p>
      </dgm:t>
    </dgm:pt>
    <dgm:pt modelId="{83F81EE7-171F-47F9-8C02-D8CE371186FE}" type="sibTrans" cxnId="{8929A724-0EFF-4F0F-B1C9-B8E37BFC2BD0}">
      <dgm:prSet/>
      <dgm:spPr/>
      <dgm:t>
        <a:bodyPr/>
        <a:lstStyle/>
        <a:p>
          <a:endParaRPr lang="fr-FR"/>
        </a:p>
      </dgm:t>
    </dgm:pt>
    <dgm:pt modelId="{80FFF82F-311E-41B2-8D36-EB610E34AD0F}">
      <dgm:prSet phldrT="[Texte]"/>
      <dgm:spPr/>
      <dgm:t>
        <a:bodyPr/>
        <a:lstStyle/>
        <a:p>
          <a:r>
            <a:rPr lang="fr-FR" dirty="0"/>
            <a:t>Temps, étapes de mobilisation des acquis</a:t>
          </a:r>
        </a:p>
      </dgm:t>
    </dgm:pt>
    <dgm:pt modelId="{B9F9DCA3-9482-4FD6-9E0B-E0A29D880308}" type="parTrans" cxnId="{243C4540-6001-44B3-8242-83B7793CBC29}">
      <dgm:prSet/>
      <dgm:spPr/>
      <dgm:t>
        <a:bodyPr/>
        <a:lstStyle/>
        <a:p>
          <a:endParaRPr lang="fr-FR"/>
        </a:p>
      </dgm:t>
    </dgm:pt>
    <dgm:pt modelId="{DA5EAE2A-7445-4B0A-8E1C-BDA6AE34CD46}" type="sibTrans" cxnId="{243C4540-6001-44B3-8242-83B7793CBC29}">
      <dgm:prSet/>
      <dgm:spPr/>
      <dgm:t>
        <a:bodyPr/>
        <a:lstStyle/>
        <a:p>
          <a:endParaRPr lang="fr-FR"/>
        </a:p>
      </dgm:t>
    </dgm:pt>
    <dgm:pt modelId="{3AF7E431-E884-4238-86DF-6FFAD8CEC07A}">
      <dgm:prSet phldrT="[Texte]"/>
      <dgm:spPr/>
      <dgm:t>
        <a:bodyPr/>
        <a:lstStyle/>
        <a:p>
          <a:r>
            <a:rPr lang="fr-FR" dirty="0"/>
            <a:t>Impulser l’ouverture culturelle</a:t>
          </a:r>
        </a:p>
      </dgm:t>
    </dgm:pt>
    <dgm:pt modelId="{B2D0273C-B294-462D-A4D0-60EA95498896}" type="parTrans" cxnId="{1BE57E18-951D-41B2-868D-CDDF4ADDE5B6}">
      <dgm:prSet/>
      <dgm:spPr/>
      <dgm:t>
        <a:bodyPr/>
        <a:lstStyle/>
        <a:p>
          <a:endParaRPr lang="fr-FR"/>
        </a:p>
      </dgm:t>
    </dgm:pt>
    <dgm:pt modelId="{AA0F5458-63ED-4229-A2FE-013D80B662F2}" type="sibTrans" cxnId="{1BE57E18-951D-41B2-868D-CDDF4ADDE5B6}">
      <dgm:prSet/>
      <dgm:spPr/>
      <dgm:t>
        <a:bodyPr/>
        <a:lstStyle/>
        <a:p>
          <a:endParaRPr lang="fr-FR"/>
        </a:p>
      </dgm:t>
    </dgm:pt>
    <dgm:pt modelId="{B52B9595-02C0-4607-BF1E-363972155B9B}">
      <dgm:prSet phldrT="[Texte]"/>
      <dgm:spPr/>
      <dgm:t>
        <a:bodyPr/>
        <a:lstStyle/>
        <a:p>
          <a:r>
            <a:rPr lang="fr-FR" dirty="0"/>
            <a:t>Développer les différentes dimensions de l’oralité en progression personnalisée</a:t>
          </a:r>
        </a:p>
      </dgm:t>
    </dgm:pt>
    <dgm:pt modelId="{4441A770-1F1E-468D-9F35-D3A378445829}" type="parTrans" cxnId="{702B8991-9808-49B9-90C2-2DCF8A153476}">
      <dgm:prSet/>
      <dgm:spPr/>
      <dgm:t>
        <a:bodyPr/>
        <a:lstStyle/>
        <a:p>
          <a:endParaRPr lang="fr-FR"/>
        </a:p>
      </dgm:t>
    </dgm:pt>
    <dgm:pt modelId="{5284A0C4-F160-41A4-BE37-ADEA9952607D}" type="sibTrans" cxnId="{702B8991-9808-49B9-90C2-2DCF8A153476}">
      <dgm:prSet/>
      <dgm:spPr/>
      <dgm:t>
        <a:bodyPr/>
        <a:lstStyle/>
        <a:p>
          <a:endParaRPr lang="fr-FR"/>
        </a:p>
      </dgm:t>
    </dgm:pt>
    <dgm:pt modelId="{D074F1A8-CC96-4F93-95F1-50823C5020A7}">
      <dgm:prSet phldrT="[Texte]"/>
      <dgm:spPr/>
      <dgm:t>
        <a:bodyPr/>
        <a:lstStyle/>
        <a:p>
          <a:r>
            <a:rPr lang="fr-FR" dirty="0"/>
            <a:t>Activités, temps marquant la place de l’écoute dans la construction des attendus</a:t>
          </a:r>
        </a:p>
      </dgm:t>
    </dgm:pt>
    <dgm:pt modelId="{D6143983-EA51-46FB-B7EC-72D34486059E}" type="parTrans" cxnId="{74EC7716-7691-4C3E-8EF5-551B565EDAC1}">
      <dgm:prSet/>
      <dgm:spPr/>
      <dgm:t>
        <a:bodyPr/>
        <a:lstStyle/>
        <a:p>
          <a:endParaRPr lang="fr-FR"/>
        </a:p>
      </dgm:t>
    </dgm:pt>
    <dgm:pt modelId="{578046BF-23EC-4964-AD4B-C23C3CB0D5CE}" type="sibTrans" cxnId="{74EC7716-7691-4C3E-8EF5-551B565EDAC1}">
      <dgm:prSet/>
      <dgm:spPr/>
      <dgm:t>
        <a:bodyPr/>
        <a:lstStyle/>
        <a:p>
          <a:endParaRPr lang="fr-FR"/>
        </a:p>
      </dgm:t>
    </dgm:pt>
    <dgm:pt modelId="{A5AF5D8F-01E4-4D15-9CCC-5606969B75A9}">
      <dgm:prSet phldrT="[Texte]"/>
      <dgm:spPr/>
      <dgm:t>
        <a:bodyPr/>
        <a:lstStyle/>
        <a:p>
          <a:r>
            <a:rPr lang="fr-FR" dirty="0"/>
            <a:t>Temps de confrontation de points de vue</a:t>
          </a:r>
        </a:p>
      </dgm:t>
    </dgm:pt>
    <dgm:pt modelId="{28CBFE48-9972-4457-A372-CAD40E42D826}" type="parTrans" cxnId="{92DF1668-1099-4FF3-AB90-FABB82DC5640}">
      <dgm:prSet/>
      <dgm:spPr/>
      <dgm:t>
        <a:bodyPr/>
        <a:lstStyle/>
        <a:p>
          <a:endParaRPr lang="fr-FR"/>
        </a:p>
      </dgm:t>
    </dgm:pt>
    <dgm:pt modelId="{D634322B-5506-4470-B500-2308D10D2068}" type="sibTrans" cxnId="{92DF1668-1099-4FF3-AB90-FABB82DC5640}">
      <dgm:prSet/>
      <dgm:spPr/>
      <dgm:t>
        <a:bodyPr/>
        <a:lstStyle/>
        <a:p>
          <a:endParaRPr lang="fr-FR"/>
        </a:p>
      </dgm:t>
    </dgm:pt>
    <dgm:pt modelId="{6B7F59BD-B7FC-4CF3-B328-421393D01FAC}">
      <dgm:prSet phldrT="[Texte]"/>
      <dgm:spPr/>
      <dgm:t>
        <a:bodyPr/>
        <a:lstStyle/>
        <a:p>
          <a:r>
            <a:rPr lang="fr-FR" dirty="0"/>
            <a:t>Rendre visible la place des connaissances dans la construction de la pensée</a:t>
          </a:r>
        </a:p>
      </dgm:t>
    </dgm:pt>
    <dgm:pt modelId="{9B91F84C-5B81-45D6-B3F1-EC1EEEFAE69C}" type="parTrans" cxnId="{53E22419-D014-45D3-A41D-AA103062FD84}">
      <dgm:prSet/>
      <dgm:spPr/>
      <dgm:t>
        <a:bodyPr/>
        <a:lstStyle/>
        <a:p>
          <a:endParaRPr lang="fr-FR"/>
        </a:p>
      </dgm:t>
    </dgm:pt>
    <dgm:pt modelId="{23BBC310-8C06-4475-A84A-553C30355CEA}" type="sibTrans" cxnId="{53E22419-D014-45D3-A41D-AA103062FD84}">
      <dgm:prSet/>
      <dgm:spPr/>
      <dgm:t>
        <a:bodyPr/>
        <a:lstStyle/>
        <a:p>
          <a:endParaRPr lang="fr-FR"/>
        </a:p>
      </dgm:t>
    </dgm:pt>
    <dgm:pt modelId="{6285297D-BA2D-4C83-93BF-0555E10F718C}">
      <dgm:prSet phldrT="[Texte]">
        <dgm:style>
          <a:lnRef idx="2">
            <a:schemeClr val="accent4"/>
          </a:lnRef>
          <a:fillRef idx="1">
            <a:schemeClr val="lt1"/>
          </a:fillRef>
          <a:effectRef idx="0">
            <a:schemeClr val="accent4"/>
          </a:effectRef>
          <a:fontRef idx="minor">
            <a:schemeClr val="dk1"/>
          </a:fontRef>
        </dgm:style>
      </dgm:prSet>
      <dgm:spPr/>
      <dgm:t>
        <a:bodyPr/>
        <a:lstStyle/>
        <a:p>
          <a:r>
            <a:rPr lang="fr-FR" dirty="0"/>
            <a:t>Penser son projet post-baccalauréat</a:t>
          </a:r>
        </a:p>
      </dgm:t>
    </dgm:pt>
    <dgm:pt modelId="{DA0A38E8-D49C-4663-8236-ED7AF0DC0F88}" type="parTrans" cxnId="{990F4B65-BE1A-49D9-800F-E20525EB9836}">
      <dgm:prSet/>
      <dgm:spPr/>
      <dgm:t>
        <a:bodyPr/>
        <a:lstStyle/>
        <a:p>
          <a:endParaRPr lang="fr-FR"/>
        </a:p>
      </dgm:t>
    </dgm:pt>
    <dgm:pt modelId="{F4AAAE2C-0CA2-458E-99F7-916906DBEED3}" type="sibTrans" cxnId="{990F4B65-BE1A-49D9-800F-E20525EB9836}">
      <dgm:prSet/>
      <dgm:spPr/>
      <dgm:t>
        <a:bodyPr/>
        <a:lstStyle/>
        <a:p>
          <a:endParaRPr lang="fr-FR"/>
        </a:p>
      </dgm:t>
    </dgm:pt>
    <dgm:pt modelId="{A2ABC35D-5CAC-4643-8F2E-98F7B389894A}">
      <dgm:prSet phldrT="[Texte]"/>
      <dgm:spPr/>
      <dgm:t>
        <a:bodyPr/>
        <a:lstStyle/>
        <a:p>
          <a:r>
            <a:rPr lang="fr-FR" dirty="0"/>
            <a:t>Obliger à l’ouverture</a:t>
          </a:r>
        </a:p>
      </dgm:t>
    </dgm:pt>
    <dgm:pt modelId="{D2B5782B-EC19-4CFD-9F88-A449DFEC8850}" type="parTrans" cxnId="{6A03D874-8004-435C-83A2-4811C7FAE803}">
      <dgm:prSet/>
      <dgm:spPr/>
      <dgm:t>
        <a:bodyPr/>
        <a:lstStyle/>
        <a:p>
          <a:endParaRPr lang="fr-FR"/>
        </a:p>
      </dgm:t>
    </dgm:pt>
    <dgm:pt modelId="{6DD650A2-7773-4DDE-AC69-22122D56FFA6}" type="sibTrans" cxnId="{6A03D874-8004-435C-83A2-4811C7FAE803}">
      <dgm:prSet/>
      <dgm:spPr/>
      <dgm:t>
        <a:bodyPr/>
        <a:lstStyle/>
        <a:p>
          <a:endParaRPr lang="fr-FR"/>
        </a:p>
      </dgm:t>
    </dgm:pt>
    <dgm:pt modelId="{9412DDE2-4FA7-446A-A078-E86AE226ECEE}">
      <dgm:prSet phldrT="[Texte]"/>
      <dgm:spPr/>
      <dgm:t>
        <a:bodyPr/>
        <a:lstStyle/>
        <a:p>
          <a:r>
            <a:rPr lang="fr-FR" dirty="0"/>
            <a:t>Inviter à la confrontation au réel</a:t>
          </a:r>
        </a:p>
      </dgm:t>
    </dgm:pt>
    <dgm:pt modelId="{E3A85C34-3AE4-49B1-918B-AE7C24AFB4C2}" type="parTrans" cxnId="{FA7C2D2C-B514-42D8-B875-D87129875B5A}">
      <dgm:prSet/>
      <dgm:spPr/>
      <dgm:t>
        <a:bodyPr/>
        <a:lstStyle/>
        <a:p>
          <a:endParaRPr lang="fr-FR"/>
        </a:p>
      </dgm:t>
    </dgm:pt>
    <dgm:pt modelId="{B0C189FA-D44D-440A-8AA2-FEEA1A97A8DA}" type="sibTrans" cxnId="{FA7C2D2C-B514-42D8-B875-D87129875B5A}">
      <dgm:prSet/>
      <dgm:spPr/>
      <dgm:t>
        <a:bodyPr/>
        <a:lstStyle/>
        <a:p>
          <a:endParaRPr lang="fr-FR"/>
        </a:p>
      </dgm:t>
    </dgm:pt>
    <dgm:pt modelId="{9C4851CD-A505-480B-9447-F930DCF853C6}">
      <dgm:prSet phldrT="[Texte]"/>
      <dgm:spPr/>
      <dgm:t>
        <a:bodyPr/>
        <a:lstStyle/>
        <a:p>
          <a:r>
            <a:rPr lang="fr-FR" dirty="0"/>
            <a:t>Inviter à la prise de recul</a:t>
          </a:r>
        </a:p>
      </dgm:t>
    </dgm:pt>
    <dgm:pt modelId="{D179ACEF-35B4-4FC6-BC75-C3B252DE95F4}" type="parTrans" cxnId="{7F970C78-2C80-4087-88D1-D4BE6E92A343}">
      <dgm:prSet/>
      <dgm:spPr/>
      <dgm:t>
        <a:bodyPr/>
        <a:lstStyle/>
        <a:p>
          <a:endParaRPr lang="fr-FR"/>
        </a:p>
      </dgm:t>
    </dgm:pt>
    <dgm:pt modelId="{6F1B818E-EF66-4A74-A076-4A214FBE3FC6}" type="sibTrans" cxnId="{7F970C78-2C80-4087-88D1-D4BE6E92A343}">
      <dgm:prSet/>
      <dgm:spPr/>
      <dgm:t>
        <a:bodyPr/>
        <a:lstStyle/>
        <a:p>
          <a:endParaRPr lang="fr-FR"/>
        </a:p>
      </dgm:t>
    </dgm:pt>
    <dgm:pt modelId="{E0B0BEF2-5C76-4762-9311-0F9D0C27BBDE}" type="pres">
      <dgm:prSet presAssocID="{F2A4FDCD-C517-4126-8395-B6736D96EC19}" presName="linear" presStyleCnt="0">
        <dgm:presLayoutVars>
          <dgm:animLvl val="lvl"/>
          <dgm:resizeHandles val="exact"/>
        </dgm:presLayoutVars>
      </dgm:prSet>
      <dgm:spPr/>
    </dgm:pt>
    <dgm:pt modelId="{93DA7A4E-B8E4-4141-836C-0B03354BC671}" type="pres">
      <dgm:prSet presAssocID="{FBF7987E-A659-4A82-8D4C-8A071022813D}" presName="parentText" presStyleLbl="node1" presStyleIdx="0" presStyleCnt="6">
        <dgm:presLayoutVars>
          <dgm:chMax val="0"/>
          <dgm:bulletEnabled val="1"/>
        </dgm:presLayoutVars>
      </dgm:prSet>
      <dgm:spPr/>
    </dgm:pt>
    <dgm:pt modelId="{9A4317C6-2E36-40C4-8BA1-30C98B4A8695}" type="pres">
      <dgm:prSet presAssocID="{FBF7987E-A659-4A82-8D4C-8A071022813D}" presName="childText" presStyleLbl="revTx" presStyleIdx="0" presStyleCnt="6">
        <dgm:presLayoutVars>
          <dgm:bulletEnabled val="1"/>
        </dgm:presLayoutVars>
      </dgm:prSet>
      <dgm:spPr/>
    </dgm:pt>
    <dgm:pt modelId="{177E4A5C-ACDE-47F2-8503-0DFF222C4F65}" type="pres">
      <dgm:prSet presAssocID="{8EF0218B-45AC-47BA-82F6-ED295A2AA483}" presName="parentText" presStyleLbl="node1" presStyleIdx="1" presStyleCnt="6">
        <dgm:presLayoutVars>
          <dgm:chMax val="0"/>
          <dgm:bulletEnabled val="1"/>
        </dgm:presLayoutVars>
      </dgm:prSet>
      <dgm:spPr/>
    </dgm:pt>
    <dgm:pt modelId="{2E6CEC57-013A-4B66-B5C2-1DF233ACBD94}" type="pres">
      <dgm:prSet presAssocID="{8EF0218B-45AC-47BA-82F6-ED295A2AA483}" presName="childText" presStyleLbl="revTx" presStyleIdx="1" presStyleCnt="6">
        <dgm:presLayoutVars>
          <dgm:bulletEnabled val="1"/>
        </dgm:presLayoutVars>
      </dgm:prSet>
      <dgm:spPr/>
    </dgm:pt>
    <dgm:pt modelId="{27C4C7C6-DF16-410E-9F0B-15FE5D44DE09}" type="pres">
      <dgm:prSet presAssocID="{D1F31742-A412-41FE-8AFF-5ADA14699523}" presName="parentText" presStyleLbl="node1" presStyleIdx="2" presStyleCnt="6" custLinFactNeighborY="-7071">
        <dgm:presLayoutVars>
          <dgm:chMax val="0"/>
          <dgm:bulletEnabled val="1"/>
        </dgm:presLayoutVars>
      </dgm:prSet>
      <dgm:spPr/>
    </dgm:pt>
    <dgm:pt modelId="{CB730593-74A0-43B1-A3F9-B6946F01F206}" type="pres">
      <dgm:prSet presAssocID="{D1F31742-A412-41FE-8AFF-5ADA14699523}" presName="childText" presStyleLbl="revTx" presStyleIdx="2" presStyleCnt="6">
        <dgm:presLayoutVars>
          <dgm:bulletEnabled val="1"/>
        </dgm:presLayoutVars>
      </dgm:prSet>
      <dgm:spPr/>
    </dgm:pt>
    <dgm:pt modelId="{B86EB4D6-3DAC-4CDE-B056-F66A4751BB31}" type="pres">
      <dgm:prSet presAssocID="{D33F947D-9C1B-4733-B852-62FAD8D12388}" presName="parentText" presStyleLbl="node1" presStyleIdx="3" presStyleCnt="6">
        <dgm:presLayoutVars>
          <dgm:chMax val="0"/>
          <dgm:bulletEnabled val="1"/>
        </dgm:presLayoutVars>
      </dgm:prSet>
      <dgm:spPr/>
    </dgm:pt>
    <dgm:pt modelId="{BF1E4FFF-985C-449A-A488-1A724082A864}" type="pres">
      <dgm:prSet presAssocID="{D33F947D-9C1B-4733-B852-62FAD8D12388}" presName="childText" presStyleLbl="revTx" presStyleIdx="3" presStyleCnt="6">
        <dgm:presLayoutVars>
          <dgm:bulletEnabled val="1"/>
        </dgm:presLayoutVars>
      </dgm:prSet>
      <dgm:spPr/>
    </dgm:pt>
    <dgm:pt modelId="{F1D19BAB-FBED-49C0-AC79-2F3B0A5B30E5}" type="pres">
      <dgm:prSet presAssocID="{56E9A038-76DC-4F86-856B-14CA147954BA}" presName="parentText" presStyleLbl="node1" presStyleIdx="4" presStyleCnt="6">
        <dgm:presLayoutVars>
          <dgm:chMax val="0"/>
          <dgm:bulletEnabled val="1"/>
        </dgm:presLayoutVars>
      </dgm:prSet>
      <dgm:spPr/>
    </dgm:pt>
    <dgm:pt modelId="{54683032-4295-4466-A7AC-0633BC9CD6A3}" type="pres">
      <dgm:prSet presAssocID="{56E9A038-76DC-4F86-856B-14CA147954BA}" presName="childText" presStyleLbl="revTx" presStyleIdx="4" presStyleCnt="6">
        <dgm:presLayoutVars>
          <dgm:bulletEnabled val="1"/>
        </dgm:presLayoutVars>
      </dgm:prSet>
      <dgm:spPr/>
    </dgm:pt>
    <dgm:pt modelId="{4E63B91F-D954-421C-BE8E-E17957017560}" type="pres">
      <dgm:prSet presAssocID="{6285297D-BA2D-4C83-93BF-0555E10F718C}" presName="parentText" presStyleLbl="node1" presStyleIdx="5" presStyleCnt="6">
        <dgm:presLayoutVars>
          <dgm:chMax val="0"/>
          <dgm:bulletEnabled val="1"/>
        </dgm:presLayoutVars>
      </dgm:prSet>
      <dgm:spPr/>
    </dgm:pt>
    <dgm:pt modelId="{218074CB-49D7-461B-A6DB-DFD5CC2090CF}" type="pres">
      <dgm:prSet presAssocID="{6285297D-BA2D-4C83-93BF-0555E10F718C}" presName="childText" presStyleLbl="revTx" presStyleIdx="5" presStyleCnt="6">
        <dgm:presLayoutVars>
          <dgm:bulletEnabled val="1"/>
        </dgm:presLayoutVars>
      </dgm:prSet>
      <dgm:spPr/>
    </dgm:pt>
  </dgm:ptLst>
  <dgm:cxnLst>
    <dgm:cxn modelId="{D241FC03-2100-4121-82B5-C7CC4F4A1F42}" type="presOf" srcId="{D33F947D-9C1B-4733-B852-62FAD8D12388}" destId="{B86EB4D6-3DAC-4CDE-B056-F66A4751BB31}" srcOrd="0" destOrd="0" presId="urn:microsoft.com/office/officeart/2005/8/layout/vList2"/>
    <dgm:cxn modelId="{3541BF08-03C2-4D2C-94D7-68370F53DAB0}" type="presOf" srcId="{A5AF5D8F-01E4-4D15-9CCC-5606969B75A9}" destId="{CB730593-74A0-43B1-A3F9-B6946F01F206}" srcOrd="0" destOrd="1" presId="urn:microsoft.com/office/officeart/2005/8/layout/vList2"/>
    <dgm:cxn modelId="{797CBC12-587B-40DE-97A2-6C6970E65864}" type="presOf" srcId="{56E9A038-76DC-4F86-856B-14CA147954BA}" destId="{F1D19BAB-FBED-49C0-AC79-2F3B0A5B30E5}" srcOrd="0" destOrd="0" presId="urn:microsoft.com/office/officeart/2005/8/layout/vList2"/>
    <dgm:cxn modelId="{F640E814-7CFB-4AAD-BBC5-0F9C900E0F4B}" type="presOf" srcId="{F18F5A64-7FCF-4D2D-826A-B979B935A80A}" destId="{CB730593-74A0-43B1-A3F9-B6946F01F206}" srcOrd="0" destOrd="0" presId="urn:microsoft.com/office/officeart/2005/8/layout/vList2"/>
    <dgm:cxn modelId="{74EC7716-7691-4C3E-8EF5-551B565EDAC1}" srcId="{D33F947D-9C1B-4733-B852-62FAD8D12388}" destId="{D074F1A8-CC96-4F93-95F1-50823C5020A7}" srcOrd="0" destOrd="0" parTransId="{D6143983-EA51-46FB-B7EC-72D34486059E}" sibTransId="{578046BF-23EC-4964-AD4B-C23C3CB0D5CE}"/>
    <dgm:cxn modelId="{3468F316-77C2-4155-8E7E-DDC83807ED02}" type="presOf" srcId="{6B7F59BD-B7FC-4CF3-B328-421393D01FAC}" destId="{54683032-4295-4466-A7AC-0633BC9CD6A3}" srcOrd="0" destOrd="1" presId="urn:microsoft.com/office/officeart/2005/8/layout/vList2"/>
    <dgm:cxn modelId="{1BE57E18-951D-41B2-868D-CDDF4ADDE5B6}" srcId="{FBF7987E-A659-4A82-8D4C-8A071022813D}" destId="{3AF7E431-E884-4238-86DF-6FFAD8CEC07A}" srcOrd="1" destOrd="0" parTransId="{B2D0273C-B294-462D-A4D0-60EA95498896}" sibTransId="{AA0F5458-63ED-4229-A2FE-013D80B662F2}"/>
    <dgm:cxn modelId="{53E22419-D014-45D3-A41D-AA103062FD84}" srcId="{56E9A038-76DC-4F86-856B-14CA147954BA}" destId="{6B7F59BD-B7FC-4CF3-B328-421393D01FAC}" srcOrd="1" destOrd="0" parTransId="{9B91F84C-5B81-45D6-B3F1-EC1EEEFAE69C}" sibTransId="{23BBC310-8C06-4475-A84A-553C30355CEA}"/>
    <dgm:cxn modelId="{8929A724-0EFF-4F0F-B1C9-B8E37BFC2BD0}" srcId="{F2A4FDCD-C517-4126-8395-B6736D96EC19}" destId="{56E9A038-76DC-4F86-856B-14CA147954BA}" srcOrd="4" destOrd="0" parTransId="{454FB4F5-0690-48E9-9379-088F04384735}" sibTransId="{83F81EE7-171F-47F9-8C02-D8CE371186FE}"/>
    <dgm:cxn modelId="{FA7C2D2C-B514-42D8-B875-D87129875B5A}" srcId="{6285297D-BA2D-4C83-93BF-0555E10F718C}" destId="{9412DDE2-4FA7-446A-A078-E86AE226ECEE}" srcOrd="1" destOrd="0" parTransId="{E3A85C34-3AE4-49B1-918B-AE7C24AFB4C2}" sibTransId="{B0C189FA-D44D-440A-8AA2-FEEA1A97A8DA}"/>
    <dgm:cxn modelId="{25374133-C53E-48AD-8316-7BE3F1FCFB52}" type="presOf" srcId="{D074F1A8-CC96-4F93-95F1-50823C5020A7}" destId="{BF1E4FFF-985C-449A-A488-1A724082A864}" srcOrd="0" destOrd="0" presId="urn:microsoft.com/office/officeart/2005/8/layout/vList2"/>
    <dgm:cxn modelId="{3E2F4A33-460B-44F9-986E-AFBE79EAF022}" type="presOf" srcId="{80FFF82F-311E-41B2-8D36-EB610E34AD0F}" destId="{54683032-4295-4466-A7AC-0633BC9CD6A3}" srcOrd="0" destOrd="0" presId="urn:microsoft.com/office/officeart/2005/8/layout/vList2"/>
    <dgm:cxn modelId="{9D0EB239-C544-4FF6-8199-2572C2CCFBCC}" srcId="{F2A4FDCD-C517-4126-8395-B6736D96EC19}" destId="{8EF0218B-45AC-47BA-82F6-ED295A2AA483}" srcOrd="1" destOrd="0" parTransId="{72AFB609-0248-4DB4-8412-FBA71A5D3219}" sibTransId="{C11C519F-0E87-4215-AE33-0B9DF6CB2911}"/>
    <dgm:cxn modelId="{243C4540-6001-44B3-8242-83B7793CBC29}" srcId="{56E9A038-76DC-4F86-856B-14CA147954BA}" destId="{80FFF82F-311E-41B2-8D36-EB610E34AD0F}" srcOrd="0" destOrd="0" parTransId="{B9F9DCA3-9482-4FD6-9E0B-E0A29D880308}" sibTransId="{DA5EAE2A-7445-4B0A-8E1C-BDA6AE34CD46}"/>
    <dgm:cxn modelId="{F1839C5F-8844-4513-96BC-B50587616F25}" type="presOf" srcId="{9C4851CD-A505-480B-9447-F930DCF853C6}" destId="{9A4317C6-2E36-40C4-8BA1-30C98B4A8695}" srcOrd="0" destOrd="2" presId="urn:microsoft.com/office/officeart/2005/8/layout/vList2"/>
    <dgm:cxn modelId="{990F4B65-BE1A-49D9-800F-E20525EB9836}" srcId="{F2A4FDCD-C517-4126-8395-B6736D96EC19}" destId="{6285297D-BA2D-4C83-93BF-0555E10F718C}" srcOrd="5" destOrd="0" parTransId="{DA0A38E8-D49C-4663-8236-ED7AF0DC0F88}" sibTransId="{F4AAAE2C-0CA2-458E-99F7-916906DBEED3}"/>
    <dgm:cxn modelId="{92DF1668-1099-4FF3-AB90-FABB82DC5640}" srcId="{D1F31742-A412-41FE-8AFF-5ADA14699523}" destId="{A5AF5D8F-01E4-4D15-9CCC-5606969B75A9}" srcOrd="1" destOrd="0" parTransId="{28CBFE48-9972-4457-A372-CAD40E42D826}" sibTransId="{D634322B-5506-4470-B500-2308D10D2068}"/>
    <dgm:cxn modelId="{E6C2826B-0F0F-4F0D-AEF4-C128885FFEA2}" type="presOf" srcId="{B52B9595-02C0-4607-BF1E-363972155B9B}" destId="{2E6CEC57-013A-4B66-B5C2-1DF233ACBD94}" srcOrd="0" destOrd="1" presId="urn:microsoft.com/office/officeart/2005/8/layout/vList2"/>
    <dgm:cxn modelId="{67B2876D-89D3-45EB-819C-573E45E5C458}" type="presOf" srcId="{6285297D-BA2D-4C83-93BF-0555E10F718C}" destId="{4E63B91F-D954-421C-BE8E-E17957017560}" srcOrd="0" destOrd="0" presId="urn:microsoft.com/office/officeart/2005/8/layout/vList2"/>
    <dgm:cxn modelId="{9DD92051-B1CF-4383-B28A-6C6930411296}" type="presOf" srcId="{D1F31742-A412-41FE-8AFF-5ADA14699523}" destId="{27C4C7C6-DF16-410E-9F0B-15FE5D44DE09}" srcOrd="0" destOrd="0" presId="urn:microsoft.com/office/officeart/2005/8/layout/vList2"/>
    <dgm:cxn modelId="{6A03D874-8004-435C-83A2-4811C7FAE803}" srcId="{6285297D-BA2D-4C83-93BF-0555E10F718C}" destId="{A2ABC35D-5CAC-4643-8F2E-98F7B389894A}" srcOrd="0" destOrd="0" parTransId="{D2B5782B-EC19-4CFD-9F88-A449DFEC8850}" sibTransId="{6DD650A2-7773-4DDE-AC69-22122D56FFA6}"/>
    <dgm:cxn modelId="{EB5CE575-2AB9-4FFE-A1AA-5CCEF1D93623}" type="presOf" srcId="{9412DDE2-4FA7-446A-A078-E86AE226ECEE}" destId="{218074CB-49D7-461B-A6DB-DFD5CC2090CF}" srcOrd="0" destOrd="1" presId="urn:microsoft.com/office/officeart/2005/8/layout/vList2"/>
    <dgm:cxn modelId="{7F970C78-2C80-4087-88D1-D4BE6E92A343}" srcId="{FBF7987E-A659-4A82-8D4C-8A071022813D}" destId="{9C4851CD-A505-480B-9447-F930DCF853C6}" srcOrd="2" destOrd="0" parTransId="{D179ACEF-35B4-4FC6-BC75-C3B252DE95F4}" sibTransId="{6F1B818E-EF66-4A74-A076-4A214FBE3FC6}"/>
    <dgm:cxn modelId="{3E4C8A5A-AB0F-4540-B729-829B981C63EE}" srcId="{F2A4FDCD-C517-4126-8395-B6736D96EC19}" destId="{FBF7987E-A659-4A82-8D4C-8A071022813D}" srcOrd="0" destOrd="0" parTransId="{390EA41C-A44C-4575-BB2B-6C2E418F9414}" sibTransId="{5959BB93-C111-4B1E-A16C-CF89C19C24C6}"/>
    <dgm:cxn modelId="{E5905182-CEB7-4F69-886C-C527673F4E47}" type="presOf" srcId="{F2A4FDCD-C517-4126-8395-B6736D96EC19}" destId="{E0B0BEF2-5C76-4762-9311-0F9D0C27BBDE}" srcOrd="0" destOrd="0" presId="urn:microsoft.com/office/officeart/2005/8/layout/vList2"/>
    <dgm:cxn modelId="{A75DDB89-F539-4789-861E-C96F4619692C}" type="presOf" srcId="{8EF0218B-45AC-47BA-82F6-ED295A2AA483}" destId="{177E4A5C-ACDE-47F2-8503-0DFF222C4F65}" srcOrd="0" destOrd="0" presId="urn:microsoft.com/office/officeart/2005/8/layout/vList2"/>
    <dgm:cxn modelId="{4F3BC38B-3A32-4670-9D85-B6512C61494C}" type="presOf" srcId="{A2ABC35D-5CAC-4643-8F2E-98F7B389894A}" destId="{218074CB-49D7-461B-A6DB-DFD5CC2090CF}" srcOrd="0" destOrd="0" presId="urn:microsoft.com/office/officeart/2005/8/layout/vList2"/>
    <dgm:cxn modelId="{456E808F-3F79-4A7B-96F7-97BA8C99D8CD}" type="presOf" srcId="{4DBA5347-1A73-4C34-9AAE-4C6BF9D32DAE}" destId="{9A4317C6-2E36-40C4-8BA1-30C98B4A8695}" srcOrd="0" destOrd="0" presId="urn:microsoft.com/office/officeart/2005/8/layout/vList2"/>
    <dgm:cxn modelId="{702B8991-9808-49B9-90C2-2DCF8A153476}" srcId="{8EF0218B-45AC-47BA-82F6-ED295A2AA483}" destId="{B52B9595-02C0-4607-BF1E-363972155B9B}" srcOrd="1" destOrd="0" parTransId="{4441A770-1F1E-468D-9F35-D3A378445829}" sibTransId="{5284A0C4-F160-41A4-BE37-ADEA9952607D}"/>
    <dgm:cxn modelId="{9020959C-DE3C-4A67-8090-3080B356DBFD}" srcId="{F2A4FDCD-C517-4126-8395-B6736D96EC19}" destId="{D1F31742-A412-41FE-8AFF-5ADA14699523}" srcOrd="2" destOrd="0" parTransId="{6ADAB89F-AA01-4A7D-998F-8563C6A1A40B}" sibTransId="{42ED2B12-B60E-48D3-8C5D-296E1530DAC2}"/>
    <dgm:cxn modelId="{E107CBA5-CC69-4B79-B121-8795C7251024}" type="presOf" srcId="{FBF7987E-A659-4A82-8D4C-8A071022813D}" destId="{93DA7A4E-B8E4-4141-836C-0B03354BC671}" srcOrd="0" destOrd="0" presId="urn:microsoft.com/office/officeart/2005/8/layout/vList2"/>
    <dgm:cxn modelId="{757C2FB1-CCB7-493D-9787-9D03DA131218}" type="presOf" srcId="{C9C00057-8B49-4FC4-AF5B-AD17F9CCE836}" destId="{2E6CEC57-013A-4B66-B5C2-1DF233ACBD94}" srcOrd="0" destOrd="0" presId="urn:microsoft.com/office/officeart/2005/8/layout/vList2"/>
    <dgm:cxn modelId="{B488FAB6-2198-4C81-A60B-DFA6648D20F3}" srcId="{8EF0218B-45AC-47BA-82F6-ED295A2AA483}" destId="{C9C00057-8B49-4FC4-AF5B-AD17F9CCE836}" srcOrd="0" destOrd="0" parTransId="{36A4B8A6-6E75-4F48-9ECC-39708414A7A5}" sibTransId="{CC7918A1-47CD-4455-980D-58F9240E0A84}"/>
    <dgm:cxn modelId="{04D88AB8-D5DF-4CED-AB16-45A185D21940}" srcId="{F2A4FDCD-C517-4126-8395-B6736D96EC19}" destId="{D33F947D-9C1B-4733-B852-62FAD8D12388}" srcOrd="3" destOrd="0" parTransId="{3C833100-474C-4772-B008-5AD3B396DFF6}" sibTransId="{D778ABF3-26CC-42E0-8AC4-72AB3624008B}"/>
    <dgm:cxn modelId="{8C2E07BF-486F-43C8-9765-93DAFC8BF1D9}" srcId="{FBF7987E-A659-4A82-8D4C-8A071022813D}" destId="{4DBA5347-1A73-4C34-9AAE-4C6BF9D32DAE}" srcOrd="0" destOrd="0" parTransId="{06DC6A81-3598-41EA-8B78-917DFDC0462B}" sibTransId="{B717C4B0-EAFB-4A29-B701-A0344312F4CF}"/>
    <dgm:cxn modelId="{117D4DEF-FDE1-411A-87C2-4EF74967FCC9}" type="presOf" srcId="{3AF7E431-E884-4238-86DF-6FFAD8CEC07A}" destId="{9A4317C6-2E36-40C4-8BA1-30C98B4A8695}" srcOrd="0" destOrd="1" presId="urn:microsoft.com/office/officeart/2005/8/layout/vList2"/>
    <dgm:cxn modelId="{20C846F3-7EBA-4ED8-BDE4-50B89E186D5F}" srcId="{D1F31742-A412-41FE-8AFF-5ADA14699523}" destId="{F18F5A64-7FCF-4D2D-826A-B979B935A80A}" srcOrd="0" destOrd="0" parTransId="{73514DC1-90B3-4A61-A6C8-F54B573F6CB8}" sibTransId="{67E6481F-0122-4AD9-9693-BCF91CF5BAF8}"/>
    <dgm:cxn modelId="{B671F2B8-BA07-4787-B197-44A5C5887DB2}" type="presParOf" srcId="{E0B0BEF2-5C76-4762-9311-0F9D0C27BBDE}" destId="{93DA7A4E-B8E4-4141-836C-0B03354BC671}" srcOrd="0" destOrd="0" presId="urn:microsoft.com/office/officeart/2005/8/layout/vList2"/>
    <dgm:cxn modelId="{BF1166DC-EC41-4A27-A08C-55A97DDEB0CC}" type="presParOf" srcId="{E0B0BEF2-5C76-4762-9311-0F9D0C27BBDE}" destId="{9A4317C6-2E36-40C4-8BA1-30C98B4A8695}" srcOrd="1" destOrd="0" presId="urn:microsoft.com/office/officeart/2005/8/layout/vList2"/>
    <dgm:cxn modelId="{1CECB211-44AC-4C5B-B4A1-E97207B0AC5F}" type="presParOf" srcId="{E0B0BEF2-5C76-4762-9311-0F9D0C27BBDE}" destId="{177E4A5C-ACDE-47F2-8503-0DFF222C4F65}" srcOrd="2" destOrd="0" presId="urn:microsoft.com/office/officeart/2005/8/layout/vList2"/>
    <dgm:cxn modelId="{FCBD1E0F-B89C-41B4-8BA3-0DA25652B0CF}" type="presParOf" srcId="{E0B0BEF2-5C76-4762-9311-0F9D0C27BBDE}" destId="{2E6CEC57-013A-4B66-B5C2-1DF233ACBD94}" srcOrd="3" destOrd="0" presId="urn:microsoft.com/office/officeart/2005/8/layout/vList2"/>
    <dgm:cxn modelId="{657FB0F0-CDD9-4D44-8D33-FCBA875D2B66}" type="presParOf" srcId="{E0B0BEF2-5C76-4762-9311-0F9D0C27BBDE}" destId="{27C4C7C6-DF16-410E-9F0B-15FE5D44DE09}" srcOrd="4" destOrd="0" presId="urn:microsoft.com/office/officeart/2005/8/layout/vList2"/>
    <dgm:cxn modelId="{8D845738-E745-4A9E-BA16-426844D2AC3C}" type="presParOf" srcId="{E0B0BEF2-5C76-4762-9311-0F9D0C27BBDE}" destId="{CB730593-74A0-43B1-A3F9-B6946F01F206}" srcOrd="5" destOrd="0" presId="urn:microsoft.com/office/officeart/2005/8/layout/vList2"/>
    <dgm:cxn modelId="{8E485A3B-1D15-47E4-8125-6FA9FCF04D4A}" type="presParOf" srcId="{E0B0BEF2-5C76-4762-9311-0F9D0C27BBDE}" destId="{B86EB4D6-3DAC-4CDE-B056-F66A4751BB31}" srcOrd="6" destOrd="0" presId="urn:microsoft.com/office/officeart/2005/8/layout/vList2"/>
    <dgm:cxn modelId="{C07D247E-7AC6-49F8-8E33-A0DC731EA550}" type="presParOf" srcId="{E0B0BEF2-5C76-4762-9311-0F9D0C27BBDE}" destId="{BF1E4FFF-985C-449A-A488-1A724082A864}" srcOrd="7" destOrd="0" presId="urn:microsoft.com/office/officeart/2005/8/layout/vList2"/>
    <dgm:cxn modelId="{EA384E37-BE8B-4259-AA65-7045D87905DC}" type="presParOf" srcId="{E0B0BEF2-5C76-4762-9311-0F9D0C27BBDE}" destId="{F1D19BAB-FBED-49C0-AC79-2F3B0A5B30E5}" srcOrd="8" destOrd="0" presId="urn:microsoft.com/office/officeart/2005/8/layout/vList2"/>
    <dgm:cxn modelId="{D044A635-7E0E-4D3C-944C-69CA9316CD0C}" type="presParOf" srcId="{E0B0BEF2-5C76-4762-9311-0F9D0C27BBDE}" destId="{54683032-4295-4466-A7AC-0633BC9CD6A3}" srcOrd="9" destOrd="0" presId="urn:microsoft.com/office/officeart/2005/8/layout/vList2"/>
    <dgm:cxn modelId="{A0764484-DED4-4001-9503-67318A47B7EA}" type="presParOf" srcId="{E0B0BEF2-5C76-4762-9311-0F9D0C27BBDE}" destId="{4E63B91F-D954-421C-BE8E-E17957017560}" srcOrd="10" destOrd="0" presId="urn:microsoft.com/office/officeart/2005/8/layout/vList2"/>
    <dgm:cxn modelId="{1C965E76-0ABF-4821-8C3A-4FB35575B535}" type="presParOf" srcId="{E0B0BEF2-5C76-4762-9311-0F9D0C27BBDE}" destId="{218074CB-49D7-461B-A6DB-DFD5CC2090CF}" srcOrd="11" destOrd="0" presId="urn:microsoft.com/office/officeart/2005/8/layout/vList2"/>
  </dgm:cxnLst>
  <dgm:bg/>
  <dgm:whole/>
  <dgm:extLst>
    <a:ext uri="http://schemas.microsoft.com/office/drawing/2008/diagram">
      <dsp:dataModelExt xmlns:dsp="http://schemas.microsoft.com/office/drawing/2008/diagram" relId="rId18" minVer="http://schemas.openxmlformats.org/drawingml/2006/diagram"/>
    </a:ext>
  </dgm:extLst>
</dgm:dataModel>
</file>

<file path=ppt/diagrams/data19.xml><?xml version="1.0" encoding="utf-8"?>
<dgm:dataModel xmlns:dgm="http://schemas.openxmlformats.org/drawingml/2006/diagram" xmlns:a="http://schemas.openxmlformats.org/drawingml/2006/main">
  <dgm:ptLst>
    <dgm:pt modelId="{68864898-E015-4367-9C68-BF501E772CCB}" type="doc">
      <dgm:prSet loTypeId="urn:microsoft.com/office/officeart/2005/8/layout/radial2" loCatId="relationship" qsTypeId="urn:microsoft.com/office/officeart/2005/8/quickstyle/simple4" qsCatId="simple" csTypeId="urn:microsoft.com/office/officeart/2005/8/colors/colorful1" csCatId="colorful" phldr="1"/>
      <dgm:spPr/>
      <dgm:t>
        <a:bodyPr/>
        <a:lstStyle/>
        <a:p>
          <a:endParaRPr lang="fr-FR"/>
        </a:p>
      </dgm:t>
    </dgm:pt>
    <dgm:pt modelId="{10BF3BBB-2111-4413-8DBA-4058EEC886E6}">
      <dgm:prSet phldrT="[Texte]" custT="1"/>
      <dgm:spPr>
        <a:gradFill flip="none" rotWithShape="0">
          <a:gsLst>
            <a:gs pos="0">
              <a:srgbClr val="33CC33">
                <a:shade val="30000"/>
                <a:satMod val="115000"/>
              </a:srgbClr>
            </a:gs>
            <a:gs pos="50000">
              <a:srgbClr val="33CC33">
                <a:shade val="67500"/>
                <a:satMod val="115000"/>
              </a:srgbClr>
            </a:gs>
            <a:gs pos="100000">
              <a:srgbClr val="33CC33">
                <a:shade val="100000"/>
                <a:satMod val="115000"/>
              </a:srgbClr>
            </a:gs>
          </a:gsLst>
          <a:lin ang="10800000" scaled="1"/>
          <a:tileRect/>
        </a:gradFill>
      </dgm:spPr>
      <dgm:t>
        <a:bodyPr/>
        <a:lstStyle/>
        <a:p>
          <a:r>
            <a:rPr lang="fr-FR" sz="1600" dirty="0"/>
            <a:t>Il présente son exemple et exposé le lien avec le concept</a:t>
          </a:r>
        </a:p>
      </dgm:t>
    </dgm:pt>
    <dgm:pt modelId="{598836E2-5CB2-4EF7-A218-DF557C373456}" type="parTrans" cxnId="{ED51DD16-F675-486F-884F-8D4A206D8335}">
      <dgm:prSet/>
      <dgm:spPr/>
      <dgm:t>
        <a:bodyPr/>
        <a:lstStyle/>
        <a:p>
          <a:endParaRPr lang="fr-FR"/>
        </a:p>
      </dgm:t>
    </dgm:pt>
    <dgm:pt modelId="{23968BDA-5D68-4713-8829-BF5FEED2A43A}" type="sibTrans" cxnId="{ED51DD16-F675-486F-884F-8D4A206D8335}">
      <dgm:prSet/>
      <dgm:spPr/>
      <dgm:t>
        <a:bodyPr/>
        <a:lstStyle/>
        <a:p>
          <a:endParaRPr lang="fr-FR"/>
        </a:p>
      </dgm:t>
    </dgm:pt>
    <dgm:pt modelId="{9595BFEA-8984-4EB4-840E-B8B4CBBB97B0}">
      <dgm:prSet phldrT="[Texte]" custT="1"/>
      <dgm:spPr/>
      <dgm:t>
        <a:bodyPr/>
        <a:lstStyle/>
        <a:p>
          <a:r>
            <a:rPr lang="fr-FR" sz="1400" dirty="0"/>
            <a:t>Un autre élève est chargé de valider, ou pas, la proposition en dialogue avec l’élève qui a présenté</a:t>
          </a:r>
        </a:p>
      </dgm:t>
    </dgm:pt>
    <dgm:pt modelId="{72C34573-57E0-4157-9F00-5CD65780CB43}" type="parTrans" cxnId="{CD5482BE-E25C-439E-B760-816D82AE0060}">
      <dgm:prSet/>
      <dgm:spPr/>
      <dgm:t>
        <a:bodyPr/>
        <a:lstStyle/>
        <a:p>
          <a:endParaRPr lang="fr-FR"/>
        </a:p>
      </dgm:t>
    </dgm:pt>
    <dgm:pt modelId="{F53974B5-18A4-4F47-B4E8-C8409E1849A2}" type="sibTrans" cxnId="{CD5482BE-E25C-439E-B760-816D82AE0060}">
      <dgm:prSet/>
      <dgm:spPr/>
      <dgm:t>
        <a:bodyPr/>
        <a:lstStyle/>
        <a:p>
          <a:endParaRPr lang="fr-FR"/>
        </a:p>
      </dgm:t>
    </dgm:pt>
    <dgm:pt modelId="{E69515F8-DDE1-49E8-A3F0-E2FB6720E1E3}" type="pres">
      <dgm:prSet presAssocID="{68864898-E015-4367-9C68-BF501E772CCB}" presName="composite" presStyleCnt="0">
        <dgm:presLayoutVars>
          <dgm:chMax val="5"/>
          <dgm:dir/>
          <dgm:animLvl val="ctr"/>
          <dgm:resizeHandles val="exact"/>
        </dgm:presLayoutVars>
      </dgm:prSet>
      <dgm:spPr/>
    </dgm:pt>
    <dgm:pt modelId="{AD3C7756-9AF0-4766-A7E6-93E1F6638994}" type="pres">
      <dgm:prSet presAssocID="{68864898-E015-4367-9C68-BF501E772CCB}" presName="cycle" presStyleCnt="0"/>
      <dgm:spPr/>
    </dgm:pt>
    <dgm:pt modelId="{B74B849E-DD85-4AF6-AAC4-CFC3CEE7AA50}" type="pres">
      <dgm:prSet presAssocID="{68864898-E015-4367-9C68-BF501E772CCB}" presName="centerShape" presStyleCnt="0"/>
      <dgm:spPr/>
    </dgm:pt>
    <dgm:pt modelId="{4EF663B7-1636-4D1F-B79C-7311739D5DAD}" type="pres">
      <dgm:prSet presAssocID="{68864898-E015-4367-9C68-BF501E772CCB}" presName="connSite" presStyleLbl="node1" presStyleIdx="0" presStyleCnt="3"/>
      <dgm:spPr/>
    </dgm:pt>
    <dgm:pt modelId="{401FFCFC-1E01-4591-B5B0-3A60B0F7A334}" type="pres">
      <dgm:prSet presAssocID="{68864898-E015-4367-9C68-BF501E772CCB}" presName="visible" presStyleLbl="node1" presStyleIdx="0" presStyleCnt="3" custScaleX="138777" custScaleY="108762" custLinFactNeighborX="-10582" custLinFactNeighborY="613"/>
      <dgm:spPr>
        <a:blipFill>
          <a:blip xmlns:r="http://schemas.openxmlformats.org/officeDocument/2006/relationships" r:embed="rId1">
            <a:extLst>
              <a:ext uri="{28A0092B-C50C-407E-A947-70E740481C1C}">
                <a14:useLocalDpi xmlns:a14="http://schemas.microsoft.com/office/drawing/2010/main" val="0"/>
              </a:ext>
            </a:extLst>
          </a:blip>
          <a:srcRect/>
          <a:stretch>
            <a:fillRect t="-14000" b="-14000"/>
          </a:stretch>
        </a:blipFill>
      </dgm:spPr>
    </dgm:pt>
    <dgm:pt modelId="{B7B5E355-48EA-480D-8B27-DE635399FADA}" type="pres">
      <dgm:prSet presAssocID="{598836E2-5CB2-4EF7-A218-DF557C373456}" presName="Name25" presStyleLbl="parChTrans1D1" presStyleIdx="0" presStyleCnt="2"/>
      <dgm:spPr/>
    </dgm:pt>
    <dgm:pt modelId="{FD3E5A62-1528-4473-9C8C-5AE6C58E3F28}" type="pres">
      <dgm:prSet presAssocID="{10BF3BBB-2111-4413-8DBA-4058EEC886E6}" presName="node" presStyleCnt="0"/>
      <dgm:spPr/>
    </dgm:pt>
    <dgm:pt modelId="{A098F985-27D8-4F04-ADB8-6ED43187745D}" type="pres">
      <dgm:prSet presAssocID="{10BF3BBB-2111-4413-8DBA-4058EEC886E6}" presName="parentNode" presStyleLbl="node1" presStyleIdx="1" presStyleCnt="3" custScaleX="219908" custScaleY="218262" custLinFactNeighborX="99201" custLinFactNeighborY="-97676">
        <dgm:presLayoutVars>
          <dgm:chMax val="1"/>
          <dgm:bulletEnabled val="1"/>
        </dgm:presLayoutVars>
      </dgm:prSet>
      <dgm:spPr/>
    </dgm:pt>
    <dgm:pt modelId="{6C5404A6-73E6-4FA5-A4B4-3B21C68EFB62}" type="pres">
      <dgm:prSet presAssocID="{10BF3BBB-2111-4413-8DBA-4058EEC886E6}" presName="childNode" presStyleLbl="revTx" presStyleIdx="0" presStyleCnt="0">
        <dgm:presLayoutVars>
          <dgm:bulletEnabled val="1"/>
        </dgm:presLayoutVars>
      </dgm:prSet>
      <dgm:spPr/>
    </dgm:pt>
    <dgm:pt modelId="{59284A2A-5F63-45EB-9BDB-3CA78D341B9F}" type="pres">
      <dgm:prSet presAssocID="{72C34573-57E0-4157-9F00-5CD65780CB43}" presName="Name25" presStyleLbl="parChTrans1D1" presStyleIdx="1" presStyleCnt="2"/>
      <dgm:spPr/>
    </dgm:pt>
    <dgm:pt modelId="{891C8D32-BCC4-45B3-B989-E545F450F38F}" type="pres">
      <dgm:prSet presAssocID="{9595BFEA-8984-4EB4-840E-B8B4CBBB97B0}" presName="node" presStyleCnt="0"/>
      <dgm:spPr/>
    </dgm:pt>
    <dgm:pt modelId="{D4A02A23-FC1B-493A-807E-E10438560287}" type="pres">
      <dgm:prSet presAssocID="{9595BFEA-8984-4EB4-840E-B8B4CBBB97B0}" presName="parentNode" presStyleLbl="node1" presStyleIdx="2" presStyleCnt="3" custScaleX="270160" custScaleY="218262" custLinFactX="24623" custLinFactNeighborX="100000" custLinFactNeighborY="7204">
        <dgm:presLayoutVars>
          <dgm:chMax val="1"/>
          <dgm:bulletEnabled val="1"/>
        </dgm:presLayoutVars>
      </dgm:prSet>
      <dgm:spPr/>
    </dgm:pt>
    <dgm:pt modelId="{F8F37BF2-95EA-405F-BB02-D9D9C2389FEF}" type="pres">
      <dgm:prSet presAssocID="{9595BFEA-8984-4EB4-840E-B8B4CBBB97B0}" presName="childNode" presStyleLbl="revTx" presStyleIdx="0" presStyleCnt="0">
        <dgm:presLayoutVars>
          <dgm:bulletEnabled val="1"/>
        </dgm:presLayoutVars>
      </dgm:prSet>
      <dgm:spPr/>
    </dgm:pt>
  </dgm:ptLst>
  <dgm:cxnLst>
    <dgm:cxn modelId="{4478AE04-928E-4840-AC7C-5F5A2FAFF121}" type="presOf" srcId="{10BF3BBB-2111-4413-8DBA-4058EEC886E6}" destId="{A098F985-27D8-4F04-ADB8-6ED43187745D}" srcOrd="0" destOrd="0" presId="urn:microsoft.com/office/officeart/2005/8/layout/radial2"/>
    <dgm:cxn modelId="{ED51DD16-F675-486F-884F-8D4A206D8335}" srcId="{68864898-E015-4367-9C68-BF501E772CCB}" destId="{10BF3BBB-2111-4413-8DBA-4058EEC886E6}" srcOrd="0" destOrd="0" parTransId="{598836E2-5CB2-4EF7-A218-DF557C373456}" sibTransId="{23968BDA-5D68-4713-8829-BF5FEED2A43A}"/>
    <dgm:cxn modelId="{10E4E8A2-EBC3-4C97-9AFA-36621D0852D0}" type="presOf" srcId="{72C34573-57E0-4157-9F00-5CD65780CB43}" destId="{59284A2A-5F63-45EB-9BDB-3CA78D341B9F}" srcOrd="0" destOrd="0" presId="urn:microsoft.com/office/officeart/2005/8/layout/radial2"/>
    <dgm:cxn modelId="{5E6EFBA6-099D-48DB-AA3C-070D4FE9F038}" type="presOf" srcId="{68864898-E015-4367-9C68-BF501E772CCB}" destId="{E69515F8-DDE1-49E8-A3F0-E2FB6720E1E3}" srcOrd="0" destOrd="0" presId="urn:microsoft.com/office/officeart/2005/8/layout/radial2"/>
    <dgm:cxn modelId="{4561BBBD-FE31-424C-9DE1-3412611084FE}" type="presOf" srcId="{9595BFEA-8984-4EB4-840E-B8B4CBBB97B0}" destId="{D4A02A23-FC1B-493A-807E-E10438560287}" srcOrd="0" destOrd="0" presId="urn:microsoft.com/office/officeart/2005/8/layout/radial2"/>
    <dgm:cxn modelId="{CD5482BE-E25C-439E-B760-816D82AE0060}" srcId="{68864898-E015-4367-9C68-BF501E772CCB}" destId="{9595BFEA-8984-4EB4-840E-B8B4CBBB97B0}" srcOrd="1" destOrd="0" parTransId="{72C34573-57E0-4157-9F00-5CD65780CB43}" sibTransId="{F53974B5-18A4-4F47-B4E8-C8409E1849A2}"/>
    <dgm:cxn modelId="{0E105BED-3CB4-4181-A694-A46594FAD7BC}" type="presOf" srcId="{598836E2-5CB2-4EF7-A218-DF557C373456}" destId="{B7B5E355-48EA-480D-8B27-DE635399FADA}" srcOrd="0" destOrd="0" presId="urn:microsoft.com/office/officeart/2005/8/layout/radial2"/>
    <dgm:cxn modelId="{2721B56C-1F08-402B-A40F-66A4154D4DFD}" type="presParOf" srcId="{E69515F8-DDE1-49E8-A3F0-E2FB6720E1E3}" destId="{AD3C7756-9AF0-4766-A7E6-93E1F6638994}" srcOrd="0" destOrd="0" presId="urn:microsoft.com/office/officeart/2005/8/layout/radial2"/>
    <dgm:cxn modelId="{8AEA3B9D-4D30-4448-B2B3-DC47FBA9CAFF}" type="presParOf" srcId="{AD3C7756-9AF0-4766-A7E6-93E1F6638994}" destId="{B74B849E-DD85-4AF6-AAC4-CFC3CEE7AA50}" srcOrd="0" destOrd="0" presId="urn:microsoft.com/office/officeart/2005/8/layout/radial2"/>
    <dgm:cxn modelId="{A7337F97-F571-4848-8E87-9B0286AA42AF}" type="presParOf" srcId="{B74B849E-DD85-4AF6-AAC4-CFC3CEE7AA50}" destId="{4EF663B7-1636-4D1F-B79C-7311739D5DAD}" srcOrd="0" destOrd="0" presId="urn:microsoft.com/office/officeart/2005/8/layout/radial2"/>
    <dgm:cxn modelId="{08CE0B92-2F06-4D84-8726-F10F072DCB83}" type="presParOf" srcId="{B74B849E-DD85-4AF6-AAC4-CFC3CEE7AA50}" destId="{401FFCFC-1E01-4591-B5B0-3A60B0F7A334}" srcOrd="1" destOrd="0" presId="urn:microsoft.com/office/officeart/2005/8/layout/radial2"/>
    <dgm:cxn modelId="{303D8E13-C267-409D-B6DF-6522FE4AD98C}" type="presParOf" srcId="{AD3C7756-9AF0-4766-A7E6-93E1F6638994}" destId="{B7B5E355-48EA-480D-8B27-DE635399FADA}" srcOrd="1" destOrd="0" presId="urn:microsoft.com/office/officeart/2005/8/layout/radial2"/>
    <dgm:cxn modelId="{907CB784-7C9D-4A00-99A4-F05BAB3FB646}" type="presParOf" srcId="{AD3C7756-9AF0-4766-A7E6-93E1F6638994}" destId="{FD3E5A62-1528-4473-9C8C-5AE6C58E3F28}" srcOrd="2" destOrd="0" presId="urn:microsoft.com/office/officeart/2005/8/layout/radial2"/>
    <dgm:cxn modelId="{333F96C7-5568-4323-9E55-90935324276B}" type="presParOf" srcId="{FD3E5A62-1528-4473-9C8C-5AE6C58E3F28}" destId="{A098F985-27D8-4F04-ADB8-6ED43187745D}" srcOrd="0" destOrd="0" presId="urn:microsoft.com/office/officeart/2005/8/layout/radial2"/>
    <dgm:cxn modelId="{82A96471-AEB3-48FB-8D05-BD652E37CC1A}" type="presParOf" srcId="{FD3E5A62-1528-4473-9C8C-5AE6C58E3F28}" destId="{6C5404A6-73E6-4FA5-A4B4-3B21C68EFB62}" srcOrd="1" destOrd="0" presId="urn:microsoft.com/office/officeart/2005/8/layout/radial2"/>
    <dgm:cxn modelId="{AFDAD9B1-DAAC-422B-B7F6-FECFF1CBA143}" type="presParOf" srcId="{AD3C7756-9AF0-4766-A7E6-93E1F6638994}" destId="{59284A2A-5F63-45EB-9BDB-3CA78D341B9F}" srcOrd="3" destOrd="0" presId="urn:microsoft.com/office/officeart/2005/8/layout/radial2"/>
    <dgm:cxn modelId="{9B9B9FF9-ECC1-477D-B879-BA0FC3868D17}" type="presParOf" srcId="{AD3C7756-9AF0-4766-A7E6-93E1F6638994}" destId="{891C8D32-BCC4-45B3-B989-E545F450F38F}" srcOrd="4" destOrd="0" presId="urn:microsoft.com/office/officeart/2005/8/layout/radial2"/>
    <dgm:cxn modelId="{622230E5-15B3-4CE9-B650-3809199FCDE7}" type="presParOf" srcId="{891C8D32-BCC4-45B3-B989-E545F450F38F}" destId="{D4A02A23-FC1B-493A-807E-E10438560287}" srcOrd="0" destOrd="0" presId="urn:microsoft.com/office/officeart/2005/8/layout/radial2"/>
    <dgm:cxn modelId="{9F64C736-A518-441C-A49E-01C0FC6E32AA}" type="presParOf" srcId="{891C8D32-BCC4-45B3-B989-E545F450F38F}" destId="{F8F37BF2-95EA-405F-BB02-D9D9C2389FEF}" srcOrd="1" destOrd="0" presId="urn:microsoft.com/office/officeart/2005/8/layout/radial2"/>
  </dgm:cxnLst>
  <dgm:bg/>
  <dgm:whole/>
  <dgm:extLst>
    <a:ext uri="http://schemas.microsoft.com/office/drawing/2008/diagram">
      <dsp:dataModelExt xmlns:dsp="http://schemas.microsoft.com/office/drawing/2008/diagram" relId="rId23"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8B649523-476F-4C18-83F2-B2A25F18D450}" type="doc">
      <dgm:prSet loTypeId="urn:microsoft.com/office/officeart/2005/8/layout/vList6" loCatId="list" qsTypeId="urn:microsoft.com/office/officeart/2005/8/quickstyle/simple1" qsCatId="simple" csTypeId="urn:microsoft.com/office/officeart/2005/8/colors/accent1_2" csCatId="accent1" phldr="1"/>
      <dgm:spPr/>
      <dgm:t>
        <a:bodyPr/>
        <a:lstStyle/>
        <a:p>
          <a:endParaRPr lang="fr-FR"/>
        </a:p>
      </dgm:t>
    </dgm:pt>
    <dgm:pt modelId="{43093C6E-7E0E-44A1-AFBC-97971B48DEB8}">
      <dgm:prSet phldrT="[Texte]" custT="1"/>
      <dgm:spPr>
        <a:ln>
          <a:solidFill>
            <a:srgbClr val="2835FF"/>
          </a:solidFill>
        </a:ln>
      </dgm:spPr>
      <dgm:t>
        <a:bodyPr/>
        <a:lstStyle/>
        <a:p>
          <a:r>
            <a:rPr lang="fr-FR" sz="1100" dirty="0"/>
            <a:t>1 -Prendre la parole en public de façon claire et convaincante</a:t>
          </a:r>
        </a:p>
      </dgm:t>
    </dgm:pt>
    <dgm:pt modelId="{7FFD5BFA-7B4D-40DC-B81D-79297E67F98D}" type="parTrans" cxnId="{94D1CA2B-AC7B-4ABF-AE37-D12892FC027E}">
      <dgm:prSet/>
      <dgm:spPr/>
      <dgm:t>
        <a:bodyPr/>
        <a:lstStyle/>
        <a:p>
          <a:endParaRPr lang="fr-FR"/>
        </a:p>
      </dgm:t>
    </dgm:pt>
    <dgm:pt modelId="{4F10D101-6F2F-459C-BB53-75951F514623}" type="sibTrans" cxnId="{94D1CA2B-AC7B-4ABF-AE37-D12892FC027E}">
      <dgm:prSet/>
      <dgm:spPr/>
      <dgm:t>
        <a:bodyPr/>
        <a:lstStyle/>
        <a:p>
          <a:endParaRPr lang="fr-FR"/>
        </a:p>
      </dgm:t>
    </dgm:pt>
    <dgm:pt modelId="{0C68DFCD-8D5E-48AB-B53C-DCA9BBEAA872}">
      <dgm:prSet phldrT="[Texte]"/>
      <dgm:spPr/>
      <dgm:t>
        <a:bodyPr/>
        <a:lstStyle/>
        <a:p>
          <a:r>
            <a:rPr lang="fr-FR" dirty="0"/>
            <a:t>À partir d’une des deux questions proposées, expliquer ce qui a amené à la choisir</a:t>
          </a:r>
        </a:p>
      </dgm:t>
    </dgm:pt>
    <dgm:pt modelId="{81EFEE00-E09E-48CA-B608-76F0F3BAA656}" type="parTrans" cxnId="{8362F9BA-4B41-440A-BDEB-7FDF76D098B0}">
      <dgm:prSet/>
      <dgm:spPr/>
      <dgm:t>
        <a:bodyPr/>
        <a:lstStyle/>
        <a:p>
          <a:endParaRPr lang="fr-FR"/>
        </a:p>
      </dgm:t>
    </dgm:pt>
    <dgm:pt modelId="{EB430A8A-A35C-4A1C-B5DC-8891DBA60282}" type="sibTrans" cxnId="{8362F9BA-4B41-440A-BDEB-7FDF76D098B0}">
      <dgm:prSet/>
      <dgm:spPr/>
      <dgm:t>
        <a:bodyPr/>
        <a:lstStyle/>
        <a:p>
          <a:endParaRPr lang="fr-FR"/>
        </a:p>
      </dgm:t>
    </dgm:pt>
    <dgm:pt modelId="{7D3F9F84-3EFD-4E9D-9E2A-3D8533A36828}">
      <dgm:prSet phldrT="[Texte]" custT="1"/>
      <dgm:spPr>
        <a:ln>
          <a:solidFill>
            <a:srgbClr val="2835FF"/>
          </a:solidFill>
        </a:ln>
      </dgm:spPr>
      <dgm:t>
        <a:bodyPr/>
        <a:lstStyle/>
        <a:p>
          <a:r>
            <a:rPr lang="fr-FR" sz="1100" dirty="0"/>
            <a:t>2 - Mettre les savoirs acquis, particulièrement dans ses enseignements de spécialité, au service d'une argumentation</a:t>
          </a:r>
        </a:p>
      </dgm:t>
    </dgm:pt>
    <dgm:pt modelId="{DE38304D-90D7-497E-9A2F-0BD3A5150808}" type="parTrans" cxnId="{9016612B-9A4B-4225-9276-59AFA8326252}">
      <dgm:prSet/>
      <dgm:spPr/>
      <dgm:t>
        <a:bodyPr/>
        <a:lstStyle/>
        <a:p>
          <a:endParaRPr lang="fr-FR"/>
        </a:p>
      </dgm:t>
    </dgm:pt>
    <dgm:pt modelId="{47807F7E-2644-482D-BE72-0C19F83328AD}" type="sibTrans" cxnId="{9016612B-9A4B-4225-9276-59AFA8326252}">
      <dgm:prSet/>
      <dgm:spPr/>
      <dgm:t>
        <a:bodyPr/>
        <a:lstStyle/>
        <a:p>
          <a:endParaRPr lang="fr-FR"/>
        </a:p>
      </dgm:t>
    </dgm:pt>
    <dgm:pt modelId="{C1B6F239-FB86-4344-B418-C12485B2EEB7}">
      <dgm:prSet phldrT="[Texte]"/>
      <dgm:spPr/>
      <dgm:t>
        <a:bodyPr/>
        <a:lstStyle/>
        <a:p>
          <a:r>
            <a:rPr lang="fr-FR" dirty="0"/>
            <a:t>Dans l’échange avec le jury, préciser, approfondir sa pensée sur l’étude menée</a:t>
          </a:r>
        </a:p>
      </dgm:t>
    </dgm:pt>
    <dgm:pt modelId="{6A77C1E6-FFF1-4E58-9709-AA7D141B5F2D}" type="parTrans" cxnId="{E3F01EDC-A80B-4DBB-9473-9CB0B4A9074B}">
      <dgm:prSet/>
      <dgm:spPr/>
      <dgm:t>
        <a:bodyPr/>
        <a:lstStyle/>
        <a:p>
          <a:endParaRPr lang="fr-FR"/>
        </a:p>
      </dgm:t>
    </dgm:pt>
    <dgm:pt modelId="{FF16C090-52EE-422D-A308-BE3A88656DF7}" type="sibTrans" cxnId="{E3F01EDC-A80B-4DBB-9473-9CB0B4A9074B}">
      <dgm:prSet/>
      <dgm:spPr/>
      <dgm:t>
        <a:bodyPr/>
        <a:lstStyle/>
        <a:p>
          <a:endParaRPr lang="fr-FR"/>
        </a:p>
      </dgm:t>
    </dgm:pt>
    <dgm:pt modelId="{372C48E3-633F-4E90-BD9C-616A071C3471}">
      <dgm:prSet custT="1"/>
      <dgm:spPr>
        <a:ln>
          <a:solidFill>
            <a:srgbClr val="2835FF"/>
          </a:solidFill>
        </a:ln>
      </dgm:spPr>
      <dgm:t>
        <a:bodyPr/>
        <a:lstStyle/>
        <a:p>
          <a:r>
            <a:rPr lang="fr-FR" sz="1100" dirty="0"/>
            <a:t>3 - Montrer comment ces savoirs ont nourri le projet de poursuite d'études, voire son projet professionnel</a:t>
          </a:r>
        </a:p>
      </dgm:t>
    </dgm:pt>
    <dgm:pt modelId="{E0BD3F93-1630-46C5-A306-C226B37A354A}" type="parTrans" cxnId="{39D27475-1E46-4B2B-969F-1575EAE412C3}">
      <dgm:prSet/>
      <dgm:spPr/>
      <dgm:t>
        <a:bodyPr/>
        <a:lstStyle/>
        <a:p>
          <a:endParaRPr lang="fr-FR"/>
        </a:p>
      </dgm:t>
    </dgm:pt>
    <dgm:pt modelId="{4D3EF040-9E5A-4904-8C16-35181B9B5047}" type="sibTrans" cxnId="{39D27475-1E46-4B2B-969F-1575EAE412C3}">
      <dgm:prSet/>
      <dgm:spPr/>
      <dgm:t>
        <a:bodyPr/>
        <a:lstStyle/>
        <a:p>
          <a:endParaRPr lang="fr-FR"/>
        </a:p>
      </dgm:t>
    </dgm:pt>
    <dgm:pt modelId="{CB6EF972-E087-46F3-9F9E-7BFB8B255062}">
      <dgm:prSet phldrT="[Texte]"/>
      <dgm:spPr/>
      <dgm:t>
        <a:bodyPr/>
        <a:lstStyle/>
        <a:p>
          <a:r>
            <a:rPr lang="fr-FR" dirty="0"/>
            <a:t>Cela en mobilisant ses savoirs</a:t>
          </a:r>
        </a:p>
      </dgm:t>
    </dgm:pt>
    <dgm:pt modelId="{6E5AE7E5-9CA4-4627-91BC-A60D120F2AB7}" type="parTrans" cxnId="{3CD18BD3-A133-4F2D-91C1-5CB326B1A2FB}">
      <dgm:prSet/>
      <dgm:spPr/>
      <dgm:t>
        <a:bodyPr/>
        <a:lstStyle/>
        <a:p>
          <a:endParaRPr lang="fr-FR"/>
        </a:p>
      </dgm:t>
    </dgm:pt>
    <dgm:pt modelId="{21744CFD-7818-42DD-8163-2C62C3C0D0E6}" type="sibTrans" cxnId="{3CD18BD3-A133-4F2D-91C1-5CB326B1A2FB}">
      <dgm:prSet/>
      <dgm:spPr/>
      <dgm:t>
        <a:bodyPr/>
        <a:lstStyle/>
        <a:p>
          <a:endParaRPr lang="fr-FR"/>
        </a:p>
      </dgm:t>
    </dgm:pt>
    <dgm:pt modelId="{6566B4F7-3F00-4174-8573-7FF23DC7A25A}">
      <dgm:prSet/>
      <dgm:spPr/>
      <dgm:t>
        <a:bodyPr/>
        <a:lstStyle/>
        <a:p>
          <a:r>
            <a:rPr lang="fr-FR" dirty="0"/>
            <a:t>Préciser en quoi la question traitée, l’étude menée éclaire son projet post-baccalauréat </a:t>
          </a:r>
        </a:p>
      </dgm:t>
    </dgm:pt>
    <dgm:pt modelId="{AC3AF247-6F69-4EF2-9BF6-38E6337AE77C}" type="parTrans" cxnId="{1046D3F8-6DDA-4F69-BC77-A69AC0A4296B}">
      <dgm:prSet/>
      <dgm:spPr/>
      <dgm:t>
        <a:bodyPr/>
        <a:lstStyle/>
        <a:p>
          <a:endParaRPr lang="fr-FR"/>
        </a:p>
      </dgm:t>
    </dgm:pt>
    <dgm:pt modelId="{E59EB383-B301-4AA2-B6AD-CAD074180A98}" type="sibTrans" cxnId="{1046D3F8-6DDA-4F69-BC77-A69AC0A4296B}">
      <dgm:prSet/>
      <dgm:spPr/>
      <dgm:t>
        <a:bodyPr/>
        <a:lstStyle/>
        <a:p>
          <a:endParaRPr lang="fr-FR"/>
        </a:p>
      </dgm:t>
    </dgm:pt>
    <dgm:pt modelId="{3B99B24C-B79D-4D58-B761-9D288D2A3CA2}">
      <dgm:prSet/>
      <dgm:spPr/>
      <dgm:t>
        <a:bodyPr/>
        <a:lstStyle/>
        <a:p>
          <a:r>
            <a:rPr lang="fr-FR" dirty="0"/>
            <a:t>Exprimer une réflexion personnelle</a:t>
          </a:r>
        </a:p>
      </dgm:t>
    </dgm:pt>
    <dgm:pt modelId="{122D0681-4270-4587-852D-D094AE6F300D}" type="parTrans" cxnId="{07F24F14-DA6E-4172-A991-1FE539CC8CB4}">
      <dgm:prSet/>
      <dgm:spPr/>
      <dgm:t>
        <a:bodyPr/>
        <a:lstStyle/>
        <a:p>
          <a:endParaRPr lang="fr-FR"/>
        </a:p>
      </dgm:t>
    </dgm:pt>
    <dgm:pt modelId="{D8600893-BC74-43B1-82CD-CE4F114DA9D8}" type="sibTrans" cxnId="{07F24F14-DA6E-4172-A991-1FE539CC8CB4}">
      <dgm:prSet/>
      <dgm:spPr/>
      <dgm:t>
        <a:bodyPr/>
        <a:lstStyle/>
        <a:p>
          <a:endParaRPr lang="fr-FR"/>
        </a:p>
      </dgm:t>
    </dgm:pt>
    <dgm:pt modelId="{1E2060F5-5B2C-4F72-9B7F-62D01AC97086}">
      <dgm:prSet/>
      <dgm:spPr/>
      <dgm:t>
        <a:bodyPr/>
        <a:lstStyle/>
        <a:p>
          <a:r>
            <a:rPr lang="fr-FR" dirty="0"/>
            <a:t>Témoigner de sa curiosité intellectuelle</a:t>
          </a:r>
        </a:p>
      </dgm:t>
    </dgm:pt>
    <dgm:pt modelId="{26622FBC-A0BD-404C-A050-3408AE9F38A0}" type="parTrans" cxnId="{017D28A1-BF9F-40F4-8BA2-6E40D817F880}">
      <dgm:prSet/>
      <dgm:spPr/>
      <dgm:t>
        <a:bodyPr/>
        <a:lstStyle/>
        <a:p>
          <a:endParaRPr lang="fr-FR"/>
        </a:p>
      </dgm:t>
    </dgm:pt>
    <dgm:pt modelId="{9B134D9E-5A33-4B23-92F4-0747305A0A7B}" type="sibTrans" cxnId="{017D28A1-BF9F-40F4-8BA2-6E40D817F880}">
      <dgm:prSet/>
      <dgm:spPr/>
      <dgm:t>
        <a:bodyPr/>
        <a:lstStyle/>
        <a:p>
          <a:endParaRPr lang="fr-FR"/>
        </a:p>
      </dgm:t>
    </dgm:pt>
    <dgm:pt modelId="{93F70F4D-6313-41A3-8EF0-ADD8B6A1C689}">
      <dgm:prSet/>
      <dgm:spPr/>
      <dgm:t>
        <a:bodyPr/>
        <a:lstStyle/>
        <a:p>
          <a:r>
            <a:rPr lang="fr-FR" dirty="0"/>
            <a:t>Exprimer ses motivations</a:t>
          </a:r>
        </a:p>
      </dgm:t>
    </dgm:pt>
    <dgm:pt modelId="{CDBAF788-2C4B-455E-8D98-AEE83B0697F0}" type="parTrans" cxnId="{9CFB71CD-5586-44BB-B414-85755D5C575C}">
      <dgm:prSet/>
      <dgm:spPr/>
      <dgm:t>
        <a:bodyPr/>
        <a:lstStyle/>
        <a:p>
          <a:endParaRPr lang="fr-FR"/>
        </a:p>
      </dgm:t>
    </dgm:pt>
    <dgm:pt modelId="{D7314CEE-8B5B-4BD5-A7E7-D8CA78175AFA}" type="sibTrans" cxnId="{9CFB71CD-5586-44BB-B414-85755D5C575C}">
      <dgm:prSet/>
      <dgm:spPr/>
      <dgm:t>
        <a:bodyPr/>
        <a:lstStyle/>
        <a:p>
          <a:endParaRPr lang="fr-FR"/>
        </a:p>
      </dgm:t>
    </dgm:pt>
    <dgm:pt modelId="{5CD9AD6C-9FAC-4F87-A43B-E5FA260CDDA8}">
      <dgm:prSet/>
      <dgm:spPr/>
      <dgm:t>
        <a:bodyPr/>
        <a:lstStyle/>
        <a:p>
          <a:r>
            <a:rPr lang="fr-FR" dirty="0"/>
            <a:t>Présenter comment la question a émergé et les différentes dimensions, les enjeux de l’étude qu’il a menée pour en chercher la réponse</a:t>
          </a:r>
        </a:p>
      </dgm:t>
    </dgm:pt>
    <dgm:pt modelId="{80A906F7-156A-4280-97ED-DE43F75A05ED}" type="parTrans" cxnId="{29A638C6-CBCC-42CA-9061-A8D7B445AE0F}">
      <dgm:prSet/>
      <dgm:spPr/>
      <dgm:t>
        <a:bodyPr/>
        <a:lstStyle/>
        <a:p>
          <a:endParaRPr lang="fr-FR"/>
        </a:p>
      </dgm:t>
    </dgm:pt>
    <dgm:pt modelId="{3AA444D4-4E4C-4DF1-BBFE-11028BB1B3F8}" type="sibTrans" cxnId="{29A638C6-CBCC-42CA-9061-A8D7B445AE0F}">
      <dgm:prSet/>
      <dgm:spPr/>
      <dgm:t>
        <a:bodyPr/>
        <a:lstStyle/>
        <a:p>
          <a:endParaRPr lang="fr-FR"/>
        </a:p>
      </dgm:t>
    </dgm:pt>
    <dgm:pt modelId="{31574EB9-291A-4B8C-B64E-62EBCB09348F}">
      <dgm:prSet/>
      <dgm:spPr/>
      <dgm:t>
        <a:bodyPr/>
        <a:lstStyle/>
        <a:p>
          <a:r>
            <a:rPr lang="fr-FR" dirty="0"/>
            <a:t>Présenter la réponse élaborée en réponse à cette question</a:t>
          </a:r>
        </a:p>
      </dgm:t>
    </dgm:pt>
    <dgm:pt modelId="{0A67EB81-6015-4BB5-9844-DE69E2F1823F}" type="parTrans" cxnId="{6AC7BFD3-A582-460C-9A0F-DCF7406912A4}">
      <dgm:prSet/>
      <dgm:spPr/>
      <dgm:t>
        <a:bodyPr/>
        <a:lstStyle/>
        <a:p>
          <a:endParaRPr lang="fr-FR"/>
        </a:p>
      </dgm:t>
    </dgm:pt>
    <dgm:pt modelId="{74EF5506-E5CF-43C5-880D-1EC309E8151C}" type="sibTrans" cxnId="{6AC7BFD3-A582-460C-9A0F-DCF7406912A4}">
      <dgm:prSet/>
      <dgm:spPr/>
      <dgm:t>
        <a:bodyPr/>
        <a:lstStyle/>
        <a:p>
          <a:endParaRPr lang="fr-FR"/>
        </a:p>
      </dgm:t>
    </dgm:pt>
    <dgm:pt modelId="{0E22C060-7670-4DBE-ACF7-4F4105BD49A6}" type="pres">
      <dgm:prSet presAssocID="{8B649523-476F-4C18-83F2-B2A25F18D450}" presName="Name0" presStyleCnt="0">
        <dgm:presLayoutVars>
          <dgm:dir/>
          <dgm:animLvl val="lvl"/>
          <dgm:resizeHandles/>
        </dgm:presLayoutVars>
      </dgm:prSet>
      <dgm:spPr/>
    </dgm:pt>
    <dgm:pt modelId="{A5C51229-6F56-46FB-9DF3-FA98CFD08E1A}" type="pres">
      <dgm:prSet presAssocID="{43093C6E-7E0E-44A1-AFBC-97971B48DEB8}" presName="linNode" presStyleCnt="0"/>
      <dgm:spPr/>
    </dgm:pt>
    <dgm:pt modelId="{9C8DA0B2-A16A-4EC8-A862-8203FA0D6644}" type="pres">
      <dgm:prSet presAssocID="{43093C6E-7E0E-44A1-AFBC-97971B48DEB8}" presName="parentShp" presStyleLbl="node1" presStyleIdx="0" presStyleCnt="3" custScaleX="115920">
        <dgm:presLayoutVars>
          <dgm:bulletEnabled val="1"/>
        </dgm:presLayoutVars>
      </dgm:prSet>
      <dgm:spPr/>
    </dgm:pt>
    <dgm:pt modelId="{695D315B-9081-4CBC-818A-E2FDC11BE6DC}" type="pres">
      <dgm:prSet presAssocID="{43093C6E-7E0E-44A1-AFBC-97971B48DEB8}" presName="childShp" presStyleLbl="bgAccFollowNode1" presStyleIdx="0" presStyleCnt="3" custScaleX="139512" custLinFactNeighborY="896">
        <dgm:presLayoutVars>
          <dgm:bulletEnabled val="1"/>
        </dgm:presLayoutVars>
      </dgm:prSet>
      <dgm:spPr>
        <a:prstGeom prst="flowChartAlternateProcess">
          <a:avLst/>
        </a:prstGeom>
      </dgm:spPr>
    </dgm:pt>
    <dgm:pt modelId="{82347CE0-65AE-4426-A5B8-A5A03077AA88}" type="pres">
      <dgm:prSet presAssocID="{4F10D101-6F2F-459C-BB53-75951F514623}" presName="spacing" presStyleCnt="0"/>
      <dgm:spPr/>
    </dgm:pt>
    <dgm:pt modelId="{973506B2-9538-46BB-A5E8-DDAFD5A01B2F}" type="pres">
      <dgm:prSet presAssocID="{7D3F9F84-3EFD-4E9D-9E2A-3D8533A36828}" presName="linNode" presStyleCnt="0"/>
      <dgm:spPr/>
    </dgm:pt>
    <dgm:pt modelId="{B7A2254F-76FF-460A-9F12-4B95D48842FE}" type="pres">
      <dgm:prSet presAssocID="{7D3F9F84-3EFD-4E9D-9E2A-3D8533A36828}" presName="parentShp" presStyleLbl="node1" presStyleIdx="1" presStyleCnt="3" custScaleX="115920">
        <dgm:presLayoutVars>
          <dgm:bulletEnabled val="1"/>
        </dgm:presLayoutVars>
      </dgm:prSet>
      <dgm:spPr/>
    </dgm:pt>
    <dgm:pt modelId="{A841F037-8DA4-4EFC-AB9B-C8F361770341}" type="pres">
      <dgm:prSet presAssocID="{7D3F9F84-3EFD-4E9D-9E2A-3D8533A36828}" presName="childShp" presStyleLbl="bgAccFollowNode1" presStyleIdx="1" presStyleCnt="3" custScaleX="139512" custLinFactNeighborX="3881">
        <dgm:presLayoutVars>
          <dgm:bulletEnabled val="1"/>
        </dgm:presLayoutVars>
      </dgm:prSet>
      <dgm:spPr>
        <a:prstGeom prst="roundRect">
          <a:avLst/>
        </a:prstGeom>
      </dgm:spPr>
    </dgm:pt>
    <dgm:pt modelId="{0A4528FC-E0A6-4451-982E-76CC83FC40B2}" type="pres">
      <dgm:prSet presAssocID="{47807F7E-2644-482D-BE72-0C19F83328AD}" presName="spacing" presStyleCnt="0"/>
      <dgm:spPr/>
    </dgm:pt>
    <dgm:pt modelId="{D5D17925-BFDF-497A-A633-C7F860407492}" type="pres">
      <dgm:prSet presAssocID="{372C48E3-633F-4E90-BD9C-616A071C3471}" presName="linNode" presStyleCnt="0"/>
      <dgm:spPr/>
    </dgm:pt>
    <dgm:pt modelId="{54A3AE10-6859-467C-9604-198CC667BDE1}" type="pres">
      <dgm:prSet presAssocID="{372C48E3-633F-4E90-BD9C-616A071C3471}" presName="parentShp" presStyleLbl="node1" presStyleIdx="2" presStyleCnt="3" custScaleX="115920">
        <dgm:presLayoutVars>
          <dgm:bulletEnabled val="1"/>
        </dgm:presLayoutVars>
      </dgm:prSet>
      <dgm:spPr/>
    </dgm:pt>
    <dgm:pt modelId="{31C77760-03AE-4FDA-B1A7-0E20EFF796EA}" type="pres">
      <dgm:prSet presAssocID="{372C48E3-633F-4E90-BD9C-616A071C3471}" presName="childShp" presStyleLbl="bgAccFollowNode1" presStyleIdx="2" presStyleCnt="3" custScaleX="139512">
        <dgm:presLayoutVars>
          <dgm:bulletEnabled val="1"/>
        </dgm:presLayoutVars>
      </dgm:prSet>
      <dgm:spPr>
        <a:prstGeom prst="flowChartAlternateProcess">
          <a:avLst/>
        </a:prstGeom>
      </dgm:spPr>
    </dgm:pt>
  </dgm:ptLst>
  <dgm:cxnLst>
    <dgm:cxn modelId="{07F24F14-DA6E-4172-A991-1FE539CC8CB4}" srcId="{372C48E3-633F-4E90-BD9C-616A071C3471}" destId="{3B99B24C-B79D-4D58-B761-9D288D2A3CA2}" srcOrd="1" destOrd="0" parTransId="{122D0681-4270-4587-852D-D094AE6F300D}" sibTransId="{D8600893-BC74-43B1-82CD-CE4F114DA9D8}"/>
    <dgm:cxn modelId="{E6BF9416-B092-487F-AC4C-A21969047F5C}" type="presOf" srcId="{8B649523-476F-4C18-83F2-B2A25F18D450}" destId="{0E22C060-7670-4DBE-ACF7-4F4105BD49A6}" srcOrd="0" destOrd="0" presId="urn:microsoft.com/office/officeart/2005/8/layout/vList6"/>
    <dgm:cxn modelId="{2D275A21-EA3B-4C06-9542-30B7545EDE1B}" type="presOf" srcId="{31574EB9-291A-4B8C-B64E-62EBCB09348F}" destId="{695D315B-9081-4CBC-818A-E2FDC11BE6DC}" srcOrd="0" destOrd="2" presId="urn:microsoft.com/office/officeart/2005/8/layout/vList6"/>
    <dgm:cxn modelId="{354FAB27-A449-4042-B5B2-8BC220D720BA}" type="presOf" srcId="{93F70F4D-6313-41A3-8EF0-ADD8B6A1C689}" destId="{31C77760-03AE-4FDA-B1A7-0E20EFF796EA}" srcOrd="0" destOrd="3" presId="urn:microsoft.com/office/officeart/2005/8/layout/vList6"/>
    <dgm:cxn modelId="{9016612B-9A4B-4225-9276-59AFA8326252}" srcId="{8B649523-476F-4C18-83F2-B2A25F18D450}" destId="{7D3F9F84-3EFD-4E9D-9E2A-3D8533A36828}" srcOrd="1" destOrd="0" parTransId="{DE38304D-90D7-497E-9A2F-0BD3A5150808}" sibTransId="{47807F7E-2644-482D-BE72-0C19F83328AD}"/>
    <dgm:cxn modelId="{94D1CA2B-AC7B-4ABF-AE37-D12892FC027E}" srcId="{8B649523-476F-4C18-83F2-B2A25F18D450}" destId="{43093C6E-7E0E-44A1-AFBC-97971B48DEB8}" srcOrd="0" destOrd="0" parTransId="{7FFD5BFA-7B4D-40DC-B81D-79297E67F98D}" sibTransId="{4F10D101-6F2F-459C-BB53-75951F514623}"/>
    <dgm:cxn modelId="{11452661-8BC1-407C-98DB-A5188BD0A175}" type="presOf" srcId="{43093C6E-7E0E-44A1-AFBC-97971B48DEB8}" destId="{9C8DA0B2-A16A-4EC8-A862-8203FA0D6644}" srcOrd="0" destOrd="0" presId="urn:microsoft.com/office/officeart/2005/8/layout/vList6"/>
    <dgm:cxn modelId="{0D6E9944-D5EB-4908-9895-6D5FB55A62D9}" type="presOf" srcId="{CB6EF972-E087-46F3-9F9E-7BFB8B255062}" destId="{A841F037-8DA4-4EFC-AB9B-C8F361770341}" srcOrd="0" destOrd="1" presId="urn:microsoft.com/office/officeart/2005/8/layout/vList6"/>
    <dgm:cxn modelId="{C9752770-2B72-4690-806B-E539E8D6FF41}" type="presOf" srcId="{5CD9AD6C-9FAC-4F87-A43B-E5FA260CDDA8}" destId="{695D315B-9081-4CBC-818A-E2FDC11BE6DC}" srcOrd="0" destOrd="1" presId="urn:microsoft.com/office/officeart/2005/8/layout/vList6"/>
    <dgm:cxn modelId="{39D27475-1E46-4B2B-969F-1575EAE412C3}" srcId="{8B649523-476F-4C18-83F2-B2A25F18D450}" destId="{372C48E3-633F-4E90-BD9C-616A071C3471}" srcOrd="2" destOrd="0" parTransId="{E0BD3F93-1630-46C5-A306-C226B37A354A}" sibTransId="{4D3EF040-9E5A-4904-8C16-35181B9B5047}"/>
    <dgm:cxn modelId="{84577B57-747D-47E7-96A6-8B233BC3A8C2}" type="presOf" srcId="{372C48E3-633F-4E90-BD9C-616A071C3471}" destId="{54A3AE10-6859-467C-9604-198CC667BDE1}" srcOrd="0" destOrd="0" presId="urn:microsoft.com/office/officeart/2005/8/layout/vList6"/>
    <dgm:cxn modelId="{24AF4E8C-C24D-40A6-B3A6-FAC491790D78}" type="presOf" srcId="{C1B6F239-FB86-4344-B418-C12485B2EEB7}" destId="{A841F037-8DA4-4EFC-AB9B-C8F361770341}" srcOrd="0" destOrd="0" presId="urn:microsoft.com/office/officeart/2005/8/layout/vList6"/>
    <dgm:cxn modelId="{017D28A1-BF9F-40F4-8BA2-6E40D817F880}" srcId="{372C48E3-633F-4E90-BD9C-616A071C3471}" destId="{1E2060F5-5B2C-4F72-9B7F-62D01AC97086}" srcOrd="2" destOrd="0" parTransId="{26622FBC-A0BD-404C-A050-3408AE9F38A0}" sibTransId="{9B134D9E-5A33-4B23-92F4-0747305A0A7B}"/>
    <dgm:cxn modelId="{2E90FAA4-CD12-47C0-9BDA-6A151B8C69A8}" type="presOf" srcId="{6566B4F7-3F00-4174-8573-7FF23DC7A25A}" destId="{31C77760-03AE-4FDA-B1A7-0E20EFF796EA}" srcOrd="0" destOrd="0" presId="urn:microsoft.com/office/officeart/2005/8/layout/vList6"/>
    <dgm:cxn modelId="{E8D66FAA-9952-4CF4-A9DE-37D66C008623}" type="presOf" srcId="{7D3F9F84-3EFD-4E9D-9E2A-3D8533A36828}" destId="{B7A2254F-76FF-460A-9F12-4B95D48842FE}" srcOrd="0" destOrd="0" presId="urn:microsoft.com/office/officeart/2005/8/layout/vList6"/>
    <dgm:cxn modelId="{999787AA-E7B3-49AD-B591-734A872BD45F}" type="presOf" srcId="{0C68DFCD-8D5E-48AB-B53C-DCA9BBEAA872}" destId="{695D315B-9081-4CBC-818A-E2FDC11BE6DC}" srcOrd="0" destOrd="0" presId="urn:microsoft.com/office/officeart/2005/8/layout/vList6"/>
    <dgm:cxn modelId="{8362F9BA-4B41-440A-BDEB-7FDF76D098B0}" srcId="{43093C6E-7E0E-44A1-AFBC-97971B48DEB8}" destId="{0C68DFCD-8D5E-48AB-B53C-DCA9BBEAA872}" srcOrd="0" destOrd="0" parTransId="{81EFEE00-E09E-48CA-B608-76F0F3BAA656}" sibTransId="{EB430A8A-A35C-4A1C-B5DC-8891DBA60282}"/>
    <dgm:cxn modelId="{29A638C6-CBCC-42CA-9061-A8D7B445AE0F}" srcId="{43093C6E-7E0E-44A1-AFBC-97971B48DEB8}" destId="{5CD9AD6C-9FAC-4F87-A43B-E5FA260CDDA8}" srcOrd="1" destOrd="0" parTransId="{80A906F7-156A-4280-97ED-DE43F75A05ED}" sibTransId="{3AA444D4-4E4C-4DF1-BBFE-11028BB1B3F8}"/>
    <dgm:cxn modelId="{9CFB71CD-5586-44BB-B414-85755D5C575C}" srcId="{372C48E3-633F-4E90-BD9C-616A071C3471}" destId="{93F70F4D-6313-41A3-8EF0-ADD8B6A1C689}" srcOrd="3" destOrd="0" parTransId="{CDBAF788-2C4B-455E-8D98-AEE83B0697F0}" sibTransId="{D7314CEE-8B5B-4BD5-A7E7-D8CA78175AFA}"/>
    <dgm:cxn modelId="{5C9FFDCD-00BF-4419-9020-90CD8ED6A4BC}" type="presOf" srcId="{1E2060F5-5B2C-4F72-9B7F-62D01AC97086}" destId="{31C77760-03AE-4FDA-B1A7-0E20EFF796EA}" srcOrd="0" destOrd="2" presId="urn:microsoft.com/office/officeart/2005/8/layout/vList6"/>
    <dgm:cxn modelId="{F47890D2-DA81-4824-85FC-48E21E2D1B10}" type="presOf" srcId="{3B99B24C-B79D-4D58-B761-9D288D2A3CA2}" destId="{31C77760-03AE-4FDA-B1A7-0E20EFF796EA}" srcOrd="0" destOrd="1" presId="urn:microsoft.com/office/officeart/2005/8/layout/vList6"/>
    <dgm:cxn modelId="{3CD18BD3-A133-4F2D-91C1-5CB326B1A2FB}" srcId="{7D3F9F84-3EFD-4E9D-9E2A-3D8533A36828}" destId="{CB6EF972-E087-46F3-9F9E-7BFB8B255062}" srcOrd="1" destOrd="0" parTransId="{6E5AE7E5-9CA4-4627-91BC-A60D120F2AB7}" sibTransId="{21744CFD-7818-42DD-8163-2C62C3C0D0E6}"/>
    <dgm:cxn modelId="{6AC7BFD3-A582-460C-9A0F-DCF7406912A4}" srcId="{43093C6E-7E0E-44A1-AFBC-97971B48DEB8}" destId="{31574EB9-291A-4B8C-B64E-62EBCB09348F}" srcOrd="2" destOrd="0" parTransId="{0A67EB81-6015-4BB5-9844-DE69E2F1823F}" sibTransId="{74EF5506-E5CF-43C5-880D-1EC309E8151C}"/>
    <dgm:cxn modelId="{E3F01EDC-A80B-4DBB-9473-9CB0B4A9074B}" srcId="{7D3F9F84-3EFD-4E9D-9E2A-3D8533A36828}" destId="{C1B6F239-FB86-4344-B418-C12485B2EEB7}" srcOrd="0" destOrd="0" parTransId="{6A77C1E6-FFF1-4E58-9709-AA7D141B5F2D}" sibTransId="{FF16C090-52EE-422D-A308-BE3A88656DF7}"/>
    <dgm:cxn modelId="{1046D3F8-6DDA-4F69-BC77-A69AC0A4296B}" srcId="{372C48E3-633F-4E90-BD9C-616A071C3471}" destId="{6566B4F7-3F00-4174-8573-7FF23DC7A25A}" srcOrd="0" destOrd="0" parTransId="{AC3AF247-6F69-4EF2-9BF6-38E6337AE77C}" sibTransId="{E59EB383-B301-4AA2-B6AD-CAD074180A98}"/>
    <dgm:cxn modelId="{818BBC64-FABE-46D7-82D0-3B02F23BA35D}" type="presParOf" srcId="{0E22C060-7670-4DBE-ACF7-4F4105BD49A6}" destId="{A5C51229-6F56-46FB-9DF3-FA98CFD08E1A}" srcOrd="0" destOrd="0" presId="urn:microsoft.com/office/officeart/2005/8/layout/vList6"/>
    <dgm:cxn modelId="{9B45D3FF-C14E-4AAA-8C01-548CF1B2729C}" type="presParOf" srcId="{A5C51229-6F56-46FB-9DF3-FA98CFD08E1A}" destId="{9C8DA0B2-A16A-4EC8-A862-8203FA0D6644}" srcOrd="0" destOrd="0" presId="urn:microsoft.com/office/officeart/2005/8/layout/vList6"/>
    <dgm:cxn modelId="{C533A5CE-BBCC-4FE9-9C57-B1E735A51E91}" type="presParOf" srcId="{A5C51229-6F56-46FB-9DF3-FA98CFD08E1A}" destId="{695D315B-9081-4CBC-818A-E2FDC11BE6DC}" srcOrd="1" destOrd="0" presId="urn:microsoft.com/office/officeart/2005/8/layout/vList6"/>
    <dgm:cxn modelId="{46CB5FDE-447B-4035-83FC-0FFE2F162375}" type="presParOf" srcId="{0E22C060-7670-4DBE-ACF7-4F4105BD49A6}" destId="{82347CE0-65AE-4426-A5B8-A5A03077AA88}" srcOrd="1" destOrd="0" presId="urn:microsoft.com/office/officeart/2005/8/layout/vList6"/>
    <dgm:cxn modelId="{E148E537-2140-44DD-A37F-002AC25F3291}" type="presParOf" srcId="{0E22C060-7670-4DBE-ACF7-4F4105BD49A6}" destId="{973506B2-9538-46BB-A5E8-DDAFD5A01B2F}" srcOrd="2" destOrd="0" presId="urn:microsoft.com/office/officeart/2005/8/layout/vList6"/>
    <dgm:cxn modelId="{C2D920CA-EED5-4216-B475-34FA3B6EF5BF}" type="presParOf" srcId="{973506B2-9538-46BB-A5E8-DDAFD5A01B2F}" destId="{B7A2254F-76FF-460A-9F12-4B95D48842FE}" srcOrd="0" destOrd="0" presId="urn:microsoft.com/office/officeart/2005/8/layout/vList6"/>
    <dgm:cxn modelId="{51AE91E9-C05C-49F0-9F91-A3BC05A2016D}" type="presParOf" srcId="{973506B2-9538-46BB-A5E8-DDAFD5A01B2F}" destId="{A841F037-8DA4-4EFC-AB9B-C8F361770341}" srcOrd="1" destOrd="0" presId="urn:microsoft.com/office/officeart/2005/8/layout/vList6"/>
    <dgm:cxn modelId="{76E45920-6C5E-4AA3-919D-486E0B7A7439}" type="presParOf" srcId="{0E22C060-7670-4DBE-ACF7-4F4105BD49A6}" destId="{0A4528FC-E0A6-4451-982E-76CC83FC40B2}" srcOrd="3" destOrd="0" presId="urn:microsoft.com/office/officeart/2005/8/layout/vList6"/>
    <dgm:cxn modelId="{F54776C4-CFE6-4354-810E-2C9E51010685}" type="presParOf" srcId="{0E22C060-7670-4DBE-ACF7-4F4105BD49A6}" destId="{D5D17925-BFDF-497A-A633-C7F860407492}" srcOrd="4" destOrd="0" presId="urn:microsoft.com/office/officeart/2005/8/layout/vList6"/>
    <dgm:cxn modelId="{D452782D-282B-456D-8DCF-B5554202D5DB}" type="presParOf" srcId="{D5D17925-BFDF-497A-A633-C7F860407492}" destId="{54A3AE10-6859-467C-9604-198CC667BDE1}" srcOrd="0" destOrd="0" presId="urn:microsoft.com/office/officeart/2005/8/layout/vList6"/>
    <dgm:cxn modelId="{FE310B7C-F74F-4931-B481-AEDECB5218F4}" type="presParOf" srcId="{D5D17925-BFDF-497A-A633-C7F860407492}" destId="{31C77760-03AE-4FDA-B1A7-0E20EFF796EA}" srcOrd="1" destOrd="0" presId="urn:microsoft.com/office/officeart/2005/8/layout/vList6"/>
  </dgm:cxnLst>
  <dgm:bg/>
  <dgm:whole/>
  <dgm:extLst>
    <a:ext uri="http://schemas.microsoft.com/office/drawing/2008/diagram">
      <dsp:dataModelExt xmlns:dsp="http://schemas.microsoft.com/office/drawing/2008/diagram" relId="rId16" minVer="http://schemas.openxmlformats.org/drawingml/2006/diagram"/>
    </a:ext>
  </dgm:extLst>
</dgm:dataModel>
</file>

<file path=ppt/diagrams/data20.xml><?xml version="1.0" encoding="utf-8"?>
<dgm:dataModel xmlns:dgm="http://schemas.openxmlformats.org/drawingml/2006/diagram" xmlns:a="http://schemas.openxmlformats.org/drawingml/2006/main">
  <dgm:ptLst>
    <dgm:pt modelId="{68864898-E015-4367-9C68-BF501E772CCB}" type="doc">
      <dgm:prSet loTypeId="urn:microsoft.com/office/officeart/2005/8/layout/radial2" loCatId="relationship" qsTypeId="urn:microsoft.com/office/officeart/2005/8/quickstyle/simple4" qsCatId="simple" csTypeId="urn:microsoft.com/office/officeart/2005/8/colors/colorful1" csCatId="colorful" phldr="1"/>
      <dgm:spPr/>
      <dgm:t>
        <a:bodyPr/>
        <a:lstStyle/>
        <a:p>
          <a:endParaRPr lang="fr-FR"/>
        </a:p>
      </dgm:t>
    </dgm:pt>
    <dgm:pt modelId="{10BF3BBB-2111-4413-8DBA-4058EEC886E6}">
      <dgm:prSet phldrT="[Texte]" custT="1"/>
      <dgm:spPr>
        <a:gradFill flip="none" rotWithShape="0">
          <a:gsLst>
            <a:gs pos="0">
              <a:srgbClr val="33CC33">
                <a:shade val="30000"/>
                <a:satMod val="115000"/>
              </a:srgbClr>
            </a:gs>
            <a:gs pos="50000">
              <a:srgbClr val="33CC33">
                <a:shade val="67500"/>
                <a:satMod val="115000"/>
              </a:srgbClr>
            </a:gs>
            <a:gs pos="100000">
              <a:srgbClr val="33CC33">
                <a:shade val="100000"/>
                <a:satMod val="115000"/>
              </a:srgbClr>
            </a:gs>
          </a:gsLst>
          <a:lin ang="10800000" scaled="1"/>
          <a:tileRect/>
        </a:gradFill>
      </dgm:spPr>
      <dgm:t>
        <a:bodyPr/>
        <a:lstStyle/>
        <a:p>
          <a:r>
            <a:rPr lang="fr-FR" sz="1600" dirty="0"/>
            <a:t>Il présente son exemple et exposé le lien avec le concept</a:t>
          </a:r>
        </a:p>
      </dgm:t>
    </dgm:pt>
    <dgm:pt modelId="{598836E2-5CB2-4EF7-A218-DF557C373456}" type="parTrans" cxnId="{ED51DD16-F675-486F-884F-8D4A206D8335}">
      <dgm:prSet/>
      <dgm:spPr/>
      <dgm:t>
        <a:bodyPr/>
        <a:lstStyle/>
        <a:p>
          <a:endParaRPr lang="fr-FR"/>
        </a:p>
      </dgm:t>
    </dgm:pt>
    <dgm:pt modelId="{23968BDA-5D68-4713-8829-BF5FEED2A43A}" type="sibTrans" cxnId="{ED51DD16-F675-486F-884F-8D4A206D8335}">
      <dgm:prSet/>
      <dgm:spPr/>
      <dgm:t>
        <a:bodyPr/>
        <a:lstStyle/>
        <a:p>
          <a:endParaRPr lang="fr-FR"/>
        </a:p>
      </dgm:t>
    </dgm:pt>
    <dgm:pt modelId="{9595BFEA-8984-4EB4-840E-B8B4CBBB97B0}">
      <dgm:prSet phldrT="[Texte]" custT="1"/>
      <dgm:spPr/>
      <dgm:t>
        <a:bodyPr/>
        <a:lstStyle/>
        <a:p>
          <a:r>
            <a:rPr lang="fr-FR" sz="1400" dirty="0"/>
            <a:t>Un autre élève est chargé de valider, ou pas, la proposition en dialogue avec l’élève qui a présenté</a:t>
          </a:r>
        </a:p>
      </dgm:t>
    </dgm:pt>
    <dgm:pt modelId="{72C34573-57E0-4157-9F00-5CD65780CB43}" type="parTrans" cxnId="{CD5482BE-E25C-439E-B760-816D82AE0060}">
      <dgm:prSet/>
      <dgm:spPr/>
      <dgm:t>
        <a:bodyPr/>
        <a:lstStyle/>
        <a:p>
          <a:endParaRPr lang="fr-FR"/>
        </a:p>
      </dgm:t>
    </dgm:pt>
    <dgm:pt modelId="{F53974B5-18A4-4F47-B4E8-C8409E1849A2}" type="sibTrans" cxnId="{CD5482BE-E25C-439E-B760-816D82AE0060}">
      <dgm:prSet/>
      <dgm:spPr/>
      <dgm:t>
        <a:bodyPr/>
        <a:lstStyle/>
        <a:p>
          <a:endParaRPr lang="fr-FR"/>
        </a:p>
      </dgm:t>
    </dgm:pt>
    <dgm:pt modelId="{E69515F8-DDE1-49E8-A3F0-E2FB6720E1E3}" type="pres">
      <dgm:prSet presAssocID="{68864898-E015-4367-9C68-BF501E772CCB}" presName="composite" presStyleCnt="0">
        <dgm:presLayoutVars>
          <dgm:chMax val="5"/>
          <dgm:dir/>
          <dgm:animLvl val="ctr"/>
          <dgm:resizeHandles val="exact"/>
        </dgm:presLayoutVars>
      </dgm:prSet>
      <dgm:spPr/>
    </dgm:pt>
    <dgm:pt modelId="{AD3C7756-9AF0-4766-A7E6-93E1F6638994}" type="pres">
      <dgm:prSet presAssocID="{68864898-E015-4367-9C68-BF501E772CCB}" presName="cycle" presStyleCnt="0"/>
      <dgm:spPr/>
    </dgm:pt>
    <dgm:pt modelId="{B74B849E-DD85-4AF6-AAC4-CFC3CEE7AA50}" type="pres">
      <dgm:prSet presAssocID="{68864898-E015-4367-9C68-BF501E772CCB}" presName="centerShape" presStyleCnt="0"/>
      <dgm:spPr/>
    </dgm:pt>
    <dgm:pt modelId="{4EF663B7-1636-4D1F-B79C-7311739D5DAD}" type="pres">
      <dgm:prSet presAssocID="{68864898-E015-4367-9C68-BF501E772CCB}" presName="connSite" presStyleLbl="node1" presStyleIdx="0" presStyleCnt="3"/>
      <dgm:spPr/>
    </dgm:pt>
    <dgm:pt modelId="{401FFCFC-1E01-4591-B5B0-3A60B0F7A334}" type="pres">
      <dgm:prSet presAssocID="{68864898-E015-4367-9C68-BF501E772CCB}" presName="visible" presStyleLbl="node1" presStyleIdx="0" presStyleCnt="3" custScaleX="138777" custScaleY="108762" custLinFactNeighborX="-10582" custLinFactNeighborY="613"/>
      <dgm:spPr>
        <a:blipFill>
          <a:blip xmlns:r="http://schemas.openxmlformats.org/officeDocument/2006/relationships" r:embed="rId1">
            <a:extLst>
              <a:ext uri="{28A0092B-C50C-407E-A947-70E740481C1C}">
                <a14:useLocalDpi xmlns:a14="http://schemas.microsoft.com/office/drawing/2010/main" val="0"/>
              </a:ext>
            </a:extLst>
          </a:blip>
          <a:srcRect/>
          <a:stretch>
            <a:fillRect t="-14000" b="-14000"/>
          </a:stretch>
        </a:blipFill>
      </dgm:spPr>
    </dgm:pt>
    <dgm:pt modelId="{B7B5E355-48EA-480D-8B27-DE635399FADA}" type="pres">
      <dgm:prSet presAssocID="{598836E2-5CB2-4EF7-A218-DF557C373456}" presName="Name25" presStyleLbl="parChTrans1D1" presStyleIdx="0" presStyleCnt="2"/>
      <dgm:spPr/>
    </dgm:pt>
    <dgm:pt modelId="{FD3E5A62-1528-4473-9C8C-5AE6C58E3F28}" type="pres">
      <dgm:prSet presAssocID="{10BF3BBB-2111-4413-8DBA-4058EEC886E6}" presName="node" presStyleCnt="0"/>
      <dgm:spPr/>
    </dgm:pt>
    <dgm:pt modelId="{A098F985-27D8-4F04-ADB8-6ED43187745D}" type="pres">
      <dgm:prSet presAssocID="{10BF3BBB-2111-4413-8DBA-4058EEC886E6}" presName="parentNode" presStyleLbl="node1" presStyleIdx="1" presStyleCnt="3" custScaleX="219908" custScaleY="218262" custLinFactNeighborX="99201" custLinFactNeighborY="-97676">
        <dgm:presLayoutVars>
          <dgm:chMax val="1"/>
          <dgm:bulletEnabled val="1"/>
        </dgm:presLayoutVars>
      </dgm:prSet>
      <dgm:spPr/>
    </dgm:pt>
    <dgm:pt modelId="{6C5404A6-73E6-4FA5-A4B4-3B21C68EFB62}" type="pres">
      <dgm:prSet presAssocID="{10BF3BBB-2111-4413-8DBA-4058EEC886E6}" presName="childNode" presStyleLbl="revTx" presStyleIdx="0" presStyleCnt="0">
        <dgm:presLayoutVars>
          <dgm:bulletEnabled val="1"/>
        </dgm:presLayoutVars>
      </dgm:prSet>
      <dgm:spPr/>
    </dgm:pt>
    <dgm:pt modelId="{59284A2A-5F63-45EB-9BDB-3CA78D341B9F}" type="pres">
      <dgm:prSet presAssocID="{72C34573-57E0-4157-9F00-5CD65780CB43}" presName="Name25" presStyleLbl="parChTrans1D1" presStyleIdx="1" presStyleCnt="2"/>
      <dgm:spPr/>
    </dgm:pt>
    <dgm:pt modelId="{891C8D32-BCC4-45B3-B989-E545F450F38F}" type="pres">
      <dgm:prSet presAssocID="{9595BFEA-8984-4EB4-840E-B8B4CBBB97B0}" presName="node" presStyleCnt="0"/>
      <dgm:spPr/>
    </dgm:pt>
    <dgm:pt modelId="{D4A02A23-FC1B-493A-807E-E10438560287}" type="pres">
      <dgm:prSet presAssocID="{9595BFEA-8984-4EB4-840E-B8B4CBBB97B0}" presName="parentNode" presStyleLbl="node1" presStyleIdx="2" presStyleCnt="3" custScaleX="270160" custScaleY="218262" custLinFactX="24623" custLinFactNeighborX="100000" custLinFactNeighborY="7204">
        <dgm:presLayoutVars>
          <dgm:chMax val="1"/>
          <dgm:bulletEnabled val="1"/>
        </dgm:presLayoutVars>
      </dgm:prSet>
      <dgm:spPr/>
    </dgm:pt>
    <dgm:pt modelId="{F8F37BF2-95EA-405F-BB02-D9D9C2389FEF}" type="pres">
      <dgm:prSet presAssocID="{9595BFEA-8984-4EB4-840E-B8B4CBBB97B0}" presName="childNode" presStyleLbl="revTx" presStyleIdx="0" presStyleCnt="0">
        <dgm:presLayoutVars>
          <dgm:bulletEnabled val="1"/>
        </dgm:presLayoutVars>
      </dgm:prSet>
      <dgm:spPr/>
    </dgm:pt>
  </dgm:ptLst>
  <dgm:cxnLst>
    <dgm:cxn modelId="{4478AE04-928E-4840-AC7C-5F5A2FAFF121}" type="presOf" srcId="{10BF3BBB-2111-4413-8DBA-4058EEC886E6}" destId="{A098F985-27D8-4F04-ADB8-6ED43187745D}" srcOrd="0" destOrd="0" presId="urn:microsoft.com/office/officeart/2005/8/layout/radial2"/>
    <dgm:cxn modelId="{ED51DD16-F675-486F-884F-8D4A206D8335}" srcId="{68864898-E015-4367-9C68-BF501E772CCB}" destId="{10BF3BBB-2111-4413-8DBA-4058EEC886E6}" srcOrd="0" destOrd="0" parTransId="{598836E2-5CB2-4EF7-A218-DF557C373456}" sibTransId="{23968BDA-5D68-4713-8829-BF5FEED2A43A}"/>
    <dgm:cxn modelId="{10E4E8A2-EBC3-4C97-9AFA-36621D0852D0}" type="presOf" srcId="{72C34573-57E0-4157-9F00-5CD65780CB43}" destId="{59284A2A-5F63-45EB-9BDB-3CA78D341B9F}" srcOrd="0" destOrd="0" presId="urn:microsoft.com/office/officeart/2005/8/layout/radial2"/>
    <dgm:cxn modelId="{5E6EFBA6-099D-48DB-AA3C-070D4FE9F038}" type="presOf" srcId="{68864898-E015-4367-9C68-BF501E772CCB}" destId="{E69515F8-DDE1-49E8-A3F0-E2FB6720E1E3}" srcOrd="0" destOrd="0" presId="urn:microsoft.com/office/officeart/2005/8/layout/radial2"/>
    <dgm:cxn modelId="{4561BBBD-FE31-424C-9DE1-3412611084FE}" type="presOf" srcId="{9595BFEA-8984-4EB4-840E-B8B4CBBB97B0}" destId="{D4A02A23-FC1B-493A-807E-E10438560287}" srcOrd="0" destOrd="0" presId="urn:microsoft.com/office/officeart/2005/8/layout/radial2"/>
    <dgm:cxn modelId="{CD5482BE-E25C-439E-B760-816D82AE0060}" srcId="{68864898-E015-4367-9C68-BF501E772CCB}" destId="{9595BFEA-8984-4EB4-840E-B8B4CBBB97B0}" srcOrd="1" destOrd="0" parTransId="{72C34573-57E0-4157-9F00-5CD65780CB43}" sibTransId="{F53974B5-18A4-4F47-B4E8-C8409E1849A2}"/>
    <dgm:cxn modelId="{0E105BED-3CB4-4181-A694-A46594FAD7BC}" type="presOf" srcId="{598836E2-5CB2-4EF7-A218-DF557C373456}" destId="{B7B5E355-48EA-480D-8B27-DE635399FADA}" srcOrd="0" destOrd="0" presId="urn:microsoft.com/office/officeart/2005/8/layout/radial2"/>
    <dgm:cxn modelId="{2721B56C-1F08-402B-A40F-66A4154D4DFD}" type="presParOf" srcId="{E69515F8-DDE1-49E8-A3F0-E2FB6720E1E3}" destId="{AD3C7756-9AF0-4766-A7E6-93E1F6638994}" srcOrd="0" destOrd="0" presId="urn:microsoft.com/office/officeart/2005/8/layout/radial2"/>
    <dgm:cxn modelId="{8AEA3B9D-4D30-4448-B2B3-DC47FBA9CAFF}" type="presParOf" srcId="{AD3C7756-9AF0-4766-A7E6-93E1F6638994}" destId="{B74B849E-DD85-4AF6-AAC4-CFC3CEE7AA50}" srcOrd="0" destOrd="0" presId="urn:microsoft.com/office/officeart/2005/8/layout/radial2"/>
    <dgm:cxn modelId="{A7337F97-F571-4848-8E87-9B0286AA42AF}" type="presParOf" srcId="{B74B849E-DD85-4AF6-AAC4-CFC3CEE7AA50}" destId="{4EF663B7-1636-4D1F-B79C-7311739D5DAD}" srcOrd="0" destOrd="0" presId="urn:microsoft.com/office/officeart/2005/8/layout/radial2"/>
    <dgm:cxn modelId="{08CE0B92-2F06-4D84-8726-F10F072DCB83}" type="presParOf" srcId="{B74B849E-DD85-4AF6-AAC4-CFC3CEE7AA50}" destId="{401FFCFC-1E01-4591-B5B0-3A60B0F7A334}" srcOrd="1" destOrd="0" presId="urn:microsoft.com/office/officeart/2005/8/layout/radial2"/>
    <dgm:cxn modelId="{303D8E13-C267-409D-B6DF-6522FE4AD98C}" type="presParOf" srcId="{AD3C7756-9AF0-4766-A7E6-93E1F6638994}" destId="{B7B5E355-48EA-480D-8B27-DE635399FADA}" srcOrd="1" destOrd="0" presId="urn:microsoft.com/office/officeart/2005/8/layout/radial2"/>
    <dgm:cxn modelId="{907CB784-7C9D-4A00-99A4-F05BAB3FB646}" type="presParOf" srcId="{AD3C7756-9AF0-4766-A7E6-93E1F6638994}" destId="{FD3E5A62-1528-4473-9C8C-5AE6C58E3F28}" srcOrd="2" destOrd="0" presId="urn:microsoft.com/office/officeart/2005/8/layout/radial2"/>
    <dgm:cxn modelId="{333F96C7-5568-4323-9E55-90935324276B}" type="presParOf" srcId="{FD3E5A62-1528-4473-9C8C-5AE6C58E3F28}" destId="{A098F985-27D8-4F04-ADB8-6ED43187745D}" srcOrd="0" destOrd="0" presId="urn:microsoft.com/office/officeart/2005/8/layout/radial2"/>
    <dgm:cxn modelId="{82A96471-AEB3-48FB-8D05-BD652E37CC1A}" type="presParOf" srcId="{FD3E5A62-1528-4473-9C8C-5AE6C58E3F28}" destId="{6C5404A6-73E6-4FA5-A4B4-3B21C68EFB62}" srcOrd="1" destOrd="0" presId="urn:microsoft.com/office/officeart/2005/8/layout/radial2"/>
    <dgm:cxn modelId="{AFDAD9B1-DAAC-422B-B7F6-FECFF1CBA143}" type="presParOf" srcId="{AD3C7756-9AF0-4766-A7E6-93E1F6638994}" destId="{59284A2A-5F63-45EB-9BDB-3CA78D341B9F}" srcOrd="3" destOrd="0" presId="urn:microsoft.com/office/officeart/2005/8/layout/radial2"/>
    <dgm:cxn modelId="{9B9B9FF9-ECC1-477D-B879-BA0FC3868D17}" type="presParOf" srcId="{AD3C7756-9AF0-4766-A7E6-93E1F6638994}" destId="{891C8D32-BCC4-45B3-B989-E545F450F38F}" srcOrd="4" destOrd="0" presId="urn:microsoft.com/office/officeart/2005/8/layout/radial2"/>
    <dgm:cxn modelId="{622230E5-15B3-4CE9-B650-3809199FCDE7}" type="presParOf" srcId="{891C8D32-BCC4-45B3-B989-E545F450F38F}" destId="{D4A02A23-FC1B-493A-807E-E10438560287}" srcOrd="0" destOrd="0" presId="urn:microsoft.com/office/officeart/2005/8/layout/radial2"/>
    <dgm:cxn modelId="{9F64C736-A518-441C-A49E-01C0FC6E32AA}" type="presParOf" srcId="{891C8D32-BCC4-45B3-B989-E545F450F38F}" destId="{F8F37BF2-95EA-405F-BB02-D9D9C2389FEF}" srcOrd="1" destOrd="0" presId="urn:microsoft.com/office/officeart/2005/8/layout/radial2"/>
  </dgm:cxnLst>
  <dgm:bg/>
  <dgm:whole/>
  <dgm:extLst>
    <a:ext uri="http://schemas.microsoft.com/office/drawing/2008/diagram">
      <dsp:dataModelExt xmlns:dsp="http://schemas.microsoft.com/office/drawing/2008/diagram" relId="rId13" minVer="http://schemas.openxmlformats.org/drawingml/2006/diagram"/>
    </a:ext>
  </dgm:extLst>
</dgm:dataModel>
</file>

<file path=ppt/diagrams/data21.xml><?xml version="1.0" encoding="utf-8"?>
<dgm:dataModel xmlns:dgm="http://schemas.openxmlformats.org/drawingml/2006/diagram" xmlns:a="http://schemas.openxmlformats.org/drawingml/2006/main">
  <dgm:ptLst>
    <dgm:pt modelId="{F2A4FDCD-C517-4126-8395-B6736D96EC19}" type="doc">
      <dgm:prSet loTypeId="urn:microsoft.com/office/officeart/2005/8/layout/vList2" loCatId="list" qsTypeId="urn:microsoft.com/office/officeart/2005/8/quickstyle/simple3" qsCatId="simple" csTypeId="urn:microsoft.com/office/officeart/2005/8/colors/accent1_2" csCatId="accent1" phldr="1"/>
      <dgm:spPr/>
      <dgm:t>
        <a:bodyPr/>
        <a:lstStyle/>
        <a:p>
          <a:endParaRPr lang="fr-FR"/>
        </a:p>
      </dgm:t>
    </dgm:pt>
    <dgm:pt modelId="{FBF7987E-A659-4A82-8D4C-8A071022813D}">
      <dgm:prSet phldrT="[Texte]">
        <dgm:style>
          <a:lnRef idx="2">
            <a:schemeClr val="accent4"/>
          </a:lnRef>
          <a:fillRef idx="1">
            <a:schemeClr val="lt1"/>
          </a:fillRef>
          <a:effectRef idx="0">
            <a:schemeClr val="accent4"/>
          </a:effectRef>
          <a:fontRef idx="minor">
            <a:schemeClr val="dk1"/>
          </a:fontRef>
        </dgm:style>
      </dgm:prSet>
      <dgm:spPr/>
      <dgm:t>
        <a:bodyPr/>
        <a:lstStyle/>
        <a:p>
          <a:r>
            <a:rPr lang="fr-FR" dirty="0"/>
            <a:t>Se questionner</a:t>
          </a:r>
        </a:p>
      </dgm:t>
    </dgm:pt>
    <dgm:pt modelId="{390EA41C-A44C-4575-BB2B-6C2E418F9414}" type="parTrans" cxnId="{3E4C8A5A-AB0F-4540-B729-829B981C63EE}">
      <dgm:prSet/>
      <dgm:spPr/>
      <dgm:t>
        <a:bodyPr/>
        <a:lstStyle/>
        <a:p>
          <a:endParaRPr lang="fr-FR"/>
        </a:p>
      </dgm:t>
    </dgm:pt>
    <dgm:pt modelId="{5959BB93-C111-4B1E-A16C-CF89C19C24C6}" type="sibTrans" cxnId="{3E4C8A5A-AB0F-4540-B729-829B981C63EE}">
      <dgm:prSet/>
      <dgm:spPr/>
      <dgm:t>
        <a:bodyPr/>
        <a:lstStyle/>
        <a:p>
          <a:endParaRPr lang="fr-FR"/>
        </a:p>
      </dgm:t>
    </dgm:pt>
    <dgm:pt modelId="{4DBA5347-1A73-4C34-9AAE-4C6BF9D32DAE}">
      <dgm:prSet phldrT="[Texte]"/>
      <dgm:spPr/>
      <dgm:t>
        <a:bodyPr/>
        <a:lstStyle/>
        <a:p>
          <a:r>
            <a:rPr lang="fr-FR" dirty="0"/>
            <a:t>Permettre, valoriser le questionnement personnel</a:t>
          </a:r>
        </a:p>
      </dgm:t>
    </dgm:pt>
    <dgm:pt modelId="{06DC6A81-3598-41EA-8B78-917DFDC0462B}" type="parTrans" cxnId="{8C2E07BF-486F-43C8-9765-93DAFC8BF1D9}">
      <dgm:prSet/>
      <dgm:spPr/>
      <dgm:t>
        <a:bodyPr/>
        <a:lstStyle/>
        <a:p>
          <a:endParaRPr lang="fr-FR"/>
        </a:p>
      </dgm:t>
    </dgm:pt>
    <dgm:pt modelId="{B717C4B0-EAFB-4A29-B701-A0344312F4CF}" type="sibTrans" cxnId="{8C2E07BF-486F-43C8-9765-93DAFC8BF1D9}">
      <dgm:prSet/>
      <dgm:spPr/>
      <dgm:t>
        <a:bodyPr/>
        <a:lstStyle/>
        <a:p>
          <a:endParaRPr lang="fr-FR"/>
        </a:p>
      </dgm:t>
    </dgm:pt>
    <dgm:pt modelId="{8EF0218B-45AC-47BA-82F6-ED295A2AA483}">
      <dgm:prSet phldrT="[Texte]">
        <dgm:style>
          <a:lnRef idx="2">
            <a:schemeClr val="accent4"/>
          </a:lnRef>
          <a:fillRef idx="1">
            <a:schemeClr val="lt1"/>
          </a:fillRef>
          <a:effectRef idx="0">
            <a:schemeClr val="accent4"/>
          </a:effectRef>
          <a:fontRef idx="minor">
            <a:schemeClr val="dk1"/>
          </a:fontRef>
        </dgm:style>
      </dgm:prSet>
      <dgm:spPr/>
      <dgm:t>
        <a:bodyPr/>
        <a:lstStyle/>
        <a:p>
          <a:r>
            <a:rPr lang="fr-FR" dirty="0"/>
            <a:t>Avoir une expression orale de qualité </a:t>
          </a:r>
        </a:p>
      </dgm:t>
    </dgm:pt>
    <dgm:pt modelId="{72AFB609-0248-4DB4-8412-FBA71A5D3219}" type="parTrans" cxnId="{9D0EB239-C544-4FF6-8199-2572C2CCFBCC}">
      <dgm:prSet/>
      <dgm:spPr/>
      <dgm:t>
        <a:bodyPr/>
        <a:lstStyle/>
        <a:p>
          <a:endParaRPr lang="fr-FR"/>
        </a:p>
      </dgm:t>
    </dgm:pt>
    <dgm:pt modelId="{C11C519F-0E87-4215-AE33-0B9DF6CB2911}" type="sibTrans" cxnId="{9D0EB239-C544-4FF6-8199-2572C2CCFBCC}">
      <dgm:prSet/>
      <dgm:spPr/>
      <dgm:t>
        <a:bodyPr/>
        <a:lstStyle/>
        <a:p>
          <a:endParaRPr lang="fr-FR"/>
        </a:p>
      </dgm:t>
    </dgm:pt>
    <dgm:pt modelId="{C9C00057-8B49-4FC4-AF5B-AD17F9CCE836}">
      <dgm:prSet phldrT="[Texte]"/>
      <dgm:spPr/>
      <dgm:t>
        <a:bodyPr/>
        <a:lstStyle/>
        <a:p>
          <a:r>
            <a:rPr lang="fr-FR" dirty="0"/>
            <a:t>Inviter à la penser, construire le discours</a:t>
          </a:r>
        </a:p>
      </dgm:t>
    </dgm:pt>
    <dgm:pt modelId="{36A4B8A6-6E75-4F48-9ECC-39708414A7A5}" type="parTrans" cxnId="{B488FAB6-2198-4C81-A60B-DFA6648D20F3}">
      <dgm:prSet/>
      <dgm:spPr/>
      <dgm:t>
        <a:bodyPr/>
        <a:lstStyle/>
        <a:p>
          <a:endParaRPr lang="fr-FR"/>
        </a:p>
      </dgm:t>
    </dgm:pt>
    <dgm:pt modelId="{CC7918A1-47CD-4455-980D-58F9240E0A84}" type="sibTrans" cxnId="{B488FAB6-2198-4C81-A60B-DFA6648D20F3}">
      <dgm:prSet/>
      <dgm:spPr/>
      <dgm:t>
        <a:bodyPr/>
        <a:lstStyle/>
        <a:p>
          <a:endParaRPr lang="fr-FR"/>
        </a:p>
      </dgm:t>
    </dgm:pt>
    <dgm:pt modelId="{D1F31742-A412-41FE-8AFF-5ADA14699523}">
      <dgm:prSet phldrT="[Texte]">
        <dgm:style>
          <a:lnRef idx="2">
            <a:schemeClr val="accent4"/>
          </a:lnRef>
          <a:fillRef idx="1">
            <a:schemeClr val="lt1"/>
          </a:fillRef>
          <a:effectRef idx="0">
            <a:schemeClr val="accent4"/>
          </a:effectRef>
          <a:fontRef idx="minor">
            <a:schemeClr val="dk1"/>
          </a:fontRef>
        </dgm:style>
      </dgm:prSet>
      <dgm:spPr/>
      <dgm:t>
        <a:bodyPr/>
        <a:lstStyle/>
        <a:p>
          <a:r>
            <a:rPr lang="fr-FR" dirty="0"/>
            <a:t>Argumenter</a:t>
          </a:r>
        </a:p>
      </dgm:t>
    </dgm:pt>
    <dgm:pt modelId="{6ADAB89F-AA01-4A7D-998F-8563C6A1A40B}" type="parTrans" cxnId="{9020959C-DE3C-4A67-8090-3080B356DBFD}">
      <dgm:prSet/>
      <dgm:spPr/>
      <dgm:t>
        <a:bodyPr/>
        <a:lstStyle/>
        <a:p>
          <a:endParaRPr lang="fr-FR"/>
        </a:p>
      </dgm:t>
    </dgm:pt>
    <dgm:pt modelId="{42ED2B12-B60E-48D3-8C5D-296E1530DAC2}" type="sibTrans" cxnId="{9020959C-DE3C-4A67-8090-3080B356DBFD}">
      <dgm:prSet/>
      <dgm:spPr/>
      <dgm:t>
        <a:bodyPr/>
        <a:lstStyle/>
        <a:p>
          <a:endParaRPr lang="fr-FR"/>
        </a:p>
      </dgm:t>
    </dgm:pt>
    <dgm:pt modelId="{D33F947D-9C1B-4733-B852-62FAD8D12388}">
      <dgm:prSet phldrT="[Texte]">
        <dgm:style>
          <a:lnRef idx="2">
            <a:schemeClr val="accent4"/>
          </a:lnRef>
          <a:fillRef idx="1">
            <a:schemeClr val="lt1"/>
          </a:fillRef>
          <a:effectRef idx="0">
            <a:schemeClr val="accent4"/>
          </a:effectRef>
          <a:fontRef idx="minor">
            <a:schemeClr val="dk1"/>
          </a:fontRef>
        </dgm:style>
      </dgm:prSet>
      <dgm:spPr/>
      <dgm:t>
        <a:bodyPr/>
        <a:lstStyle/>
        <a:p>
          <a:r>
            <a:rPr lang="fr-FR" dirty="0"/>
            <a:t>Écouter</a:t>
          </a:r>
        </a:p>
      </dgm:t>
    </dgm:pt>
    <dgm:pt modelId="{3C833100-474C-4772-B008-5AD3B396DFF6}" type="parTrans" cxnId="{04D88AB8-D5DF-4CED-AB16-45A185D21940}">
      <dgm:prSet/>
      <dgm:spPr/>
      <dgm:t>
        <a:bodyPr/>
        <a:lstStyle/>
        <a:p>
          <a:endParaRPr lang="fr-FR"/>
        </a:p>
      </dgm:t>
    </dgm:pt>
    <dgm:pt modelId="{D778ABF3-26CC-42E0-8AC4-72AB3624008B}" type="sibTrans" cxnId="{04D88AB8-D5DF-4CED-AB16-45A185D21940}">
      <dgm:prSet/>
      <dgm:spPr/>
      <dgm:t>
        <a:bodyPr/>
        <a:lstStyle/>
        <a:p>
          <a:endParaRPr lang="fr-FR"/>
        </a:p>
      </dgm:t>
    </dgm:pt>
    <dgm:pt modelId="{F18F5A64-7FCF-4D2D-826A-B979B935A80A}">
      <dgm:prSet phldrT="[Texte]"/>
      <dgm:spPr/>
      <dgm:t>
        <a:bodyPr/>
        <a:lstStyle/>
        <a:p>
          <a:r>
            <a:rPr lang="fr-FR" dirty="0"/>
            <a:t>Penser, travailler la logique</a:t>
          </a:r>
        </a:p>
      </dgm:t>
    </dgm:pt>
    <dgm:pt modelId="{73514DC1-90B3-4A61-A6C8-F54B573F6CB8}" type="parTrans" cxnId="{20C846F3-7EBA-4ED8-BDE4-50B89E186D5F}">
      <dgm:prSet/>
      <dgm:spPr/>
      <dgm:t>
        <a:bodyPr/>
        <a:lstStyle/>
        <a:p>
          <a:endParaRPr lang="fr-FR"/>
        </a:p>
      </dgm:t>
    </dgm:pt>
    <dgm:pt modelId="{67E6481F-0122-4AD9-9693-BCF91CF5BAF8}" type="sibTrans" cxnId="{20C846F3-7EBA-4ED8-BDE4-50B89E186D5F}">
      <dgm:prSet/>
      <dgm:spPr/>
      <dgm:t>
        <a:bodyPr/>
        <a:lstStyle/>
        <a:p>
          <a:endParaRPr lang="fr-FR"/>
        </a:p>
      </dgm:t>
    </dgm:pt>
    <dgm:pt modelId="{56E9A038-76DC-4F86-856B-14CA147954BA}">
      <dgm:prSet phldrT="[Texte]">
        <dgm:style>
          <a:lnRef idx="2">
            <a:schemeClr val="accent4"/>
          </a:lnRef>
          <a:fillRef idx="1">
            <a:schemeClr val="lt1"/>
          </a:fillRef>
          <a:effectRef idx="0">
            <a:schemeClr val="accent4"/>
          </a:effectRef>
          <a:fontRef idx="minor">
            <a:schemeClr val="dk1"/>
          </a:fontRef>
        </dgm:style>
      </dgm:prSet>
      <dgm:spPr/>
      <dgm:t>
        <a:bodyPr/>
        <a:lstStyle/>
        <a:p>
          <a:r>
            <a:rPr lang="fr-FR" dirty="0"/>
            <a:t>Mobiliser</a:t>
          </a:r>
        </a:p>
      </dgm:t>
    </dgm:pt>
    <dgm:pt modelId="{454FB4F5-0690-48E9-9379-088F04384735}" type="parTrans" cxnId="{8929A724-0EFF-4F0F-B1C9-B8E37BFC2BD0}">
      <dgm:prSet/>
      <dgm:spPr/>
      <dgm:t>
        <a:bodyPr/>
        <a:lstStyle/>
        <a:p>
          <a:endParaRPr lang="fr-FR"/>
        </a:p>
      </dgm:t>
    </dgm:pt>
    <dgm:pt modelId="{83F81EE7-171F-47F9-8C02-D8CE371186FE}" type="sibTrans" cxnId="{8929A724-0EFF-4F0F-B1C9-B8E37BFC2BD0}">
      <dgm:prSet/>
      <dgm:spPr/>
      <dgm:t>
        <a:bodyPr/>
        <a:lstStyle/>
        <a:p>
          <a:endParaRPr lang="fr-FR"/>
        </a:p>
      </dgm:t>
    </dgm:pt>
    <dgm:pt modelId="{80FFF82F-311E-41B2-8D36-EB610E34AD0F}">
      <dgm:prSet phldrT="[Texte]"/>
      <dgm:spPr/>
      <dgm:t>
        <a:bodyPr/>
        <a:lstStyle/>
        <a:p>
          <a:r>
            <a:rPr lang="fr-FR" dirty="0"/>
            <a:t>Temps, étapes de mobilisation des acquis</a:t>
          </a:r>
        </a:p>
      </dgm:t>
    </dgm:pt>
    <dgm:pt modelId="{B9F9DCA3-9482-4FD6-9E0B-E0A29D880308}" type="parTrans" cxnId="{243C4540-6001-44B3-8242-83B7793CBC29}">
      <dgm:prSet/>
      <dgm:spPr/>
      <dgm:t>
        <a:bodyPr/>
        <a:lstStyle/>
        <a:p>
          <a:endParaRPr lang="fr-FR"/>
        </a:p>
      </dgm:t>
    </dgm:pt>
    <dgm:pt modelId="{DA5EAE2A-7445-4B0A-8E1C-BDA6AE34CD46}" type="sibTrans" cxnId="{243C4540-6001-44B3-8242-83B7793CBC29}">
      <dgm:prSet/>
      <dgm:spPr/>
      <dgm:t>
        <a:bodyPr/>
        <a:lstStyle/>
        <a:p>
          <a:endParaRPr lang="fr-FR"/>
        </a:p>
      </dgm:t>
    </dgm:pt>
    <dgm:pt modelId="{3AF7E431-E884-4238-86DF-6FFAD8CEC07A}">
      <dgm:prSet phldrT="[Texte]"/>
      <dgm:spPr/>
      <dgm:t>
        <a:bodyPr/>
        <a:lstStyle/>
        <a:p>
          <a:r>
            <a:rPr lang="fr-FR" dirty="0"/>
            <a:t>Impulser l’ouverture culturelle</a:t>
          </a:r>
        </a:p>
      </dgm:t>
    </dgm:pt>
    <dgm:pt modelId="{B2D0273C-B294-462D-A4D0-60EA95498896}" type="parTrans" cxnId="{1BE57E18-951D-41B2-868D-CDDF4ADDE5B6}">
      <dgm:prSet/>
      <dgm:spPr/>
      <dgm:t>
        <a:bodyPr/>
        <a:lstStyle/>
        <a:p>
          <a:endParaRPr lang="fr-FR"/>
        </a:p>
      </dgm:t>
    </dgm:pt>
    <dgm:pt modelId="{AA0F5458-63ED-4229-A2FE-013D80B662F2}" type="sibTrans" cxnId="{1BE57E18-951D-41B2-868D-CDDF4ADDE5B6}">
      <dgm:prSet/>
      <dgm:spPr/>
      <dgm:t>
        <a:bodyPr/>
        <a:lstStyle/>
        <a:p>
          <a:endParaRPr lang="fr-FR"/>
        </a:p>
      </dgm:t>
    </dgm:pt>
    <dgm:pt modelId="{B52B9595-02C0-4607-BF1E-363972155B9B}">
      <dgm:prSet phldrT="[Texte]"/>
      <dgm:spPr/>
      <dgm:t>
        <a:bodyPr/>
        <a:lstStyle/>
        <a:p>
          <a:r>
            <a:rPr lang="fr-FR" dirty="0"/>
            <a:t>Développer les différentes dimensions de l’oralité en progression personnalisée</a:t>
          </a:r>
        </a:p>
      </dgm:t>
    </dgm:pt>
    <dgm:pt modelId="{4441A770-1F1E-468D-9F35-D3A378445829}" type="parTrans" cxnId="{702B8991-9808-49B9-90C2-2DCF8A153476}">
      <dgm:prSet/>
      <dgm:spPr/>
      <dgm:t>
        <a:bodyPr/>
        <a:lstStyle/>
        <a:p>
          <a:endParaRPr lang="fr-FR"/>
        </a:p>
      </dgm:t>
    </dgm:pt>
    <dgm:pt modelId="{5284A0C4-F160-41A4-BE37-ADEA9952607D}" type="sibTrans" cxnId="{702B8991-9808-49B9-90C2-2DCF8A153476}">
      <dgm:prSet/>
      <dgm:spPr/>
      <dgm:t>
        <a:bodyPr/>
        <a:lstStyle/>
        <a:p>
          <a:endParaRPr lang="fr-FR"/>
        </a:p>
      </dgm:t>
    </dgm:pt>
    <dgm:pt modelId="{D074F1A8-CC96-4F93-95F1-50823C5020A7}">
      <dgm:prSet phldrT="[Texte]"/>
      <dgm:spPr/>
      <dgm:t>
        <a:bodyPr/>
        <a:lstStyle/>
        <a:p>
          <a:r>
            <a:rPr lang="fr-FR" dirty="0"/>
            <a:t>Activités, temps marquant la place de l’écoute dans la construction des attendus</a:t>
          </a:r>
        </a:p>
      </dgm:t>
    </dgm:pt>
    <dgm:pt modelId="{D6143983-EA51-46FB-B7EC-72D34486059E}" type="parTrans" cxnId="{74EC7716-7691-4C3E-8EF5-551B565EDAC1}">
      <dgm:prSet/>
      <dgm:spPr/>
      <dgm:t>
        <a:bodyPr/>
        <a:lstStyle/>
        <a:p>
          <a:endParaRPr lang="fr-FR"/>
        </a:p>
      </dgm:t>
    </dgm:pt>
    <dgm:pt modelId="{578046BF-23EC-4964-AD4B-C23C3CB0D5CE}" type="sibTrans" cxnId="{74EC7716-7691-4C3E-8EF5-551B565EDAC1}">
      <dgm:prSet/>
      <dgm:spPr/>
      <dgm:t>
        <a:bodyPr/>
        <a:lstStyle/>
        <a:p>
          <a:endParaRPr lang="fr-FR"/>
        </a:p>
      </dgm:t>
    </dgm:pt>
    <dgm:pt modelId="{A5AF5D8F-01E4-4D15-9CCC-5606969B75A9}">
      <dgm:prSet phldrT="[Texte]"/>
      <dgm:spPr/>
      <dgm:t>
        <a:bodyPr/>
        <a:lstStyle/>
        <a:p>
          <a:r>
            <a:rPr lang="fr-FR" dirty="0"/>
            <a:t>Temps de confrontation de points de vue</a:t>
          </a:r>
        </a:p>
      </dgm:t>
    </dgm:pt>
    <dgm:pt modelId="{28CBFE48-9972-4457-A372-CAD40E42D826}" type="parTrans" cxnId="{92DF1668-1099-4FF3-AB90-FABB82DC5640}">
      <dgm:prSet/>
      <dgm:spPr/>
      <dgm:t>
        <a:bodyPr/>
        <a:lstStyle/>
        <a:p>
          <a:endParaRPr lang="fr-FR"/>
        </a:p>
      </dgm:t>
    </dgm:pt>
    <dgm:pt modelId="{D634322B-5506-4470-B500-2308D10D2068}" type="sibTrans" cxnId="{92DF1668-1099-4FF3-AB90-FABB82DC5640}">
      <dgm:prSet/>
      <dgm:spPr/>
      <dgm:t>
        <a:bodyPr/>
        <a:lstStyle/>
        <a:p>
          <a:endParaRPr lang="fr-FR"/>
        </a:p>
      </dgm:t>
    </dgm:pt>
    <dgm:pt modelId="{6B7F59BD-B7FC-4CF3-B328-421393D01FAC}">
      <dgm:prSet phldrT="[Texte]"/>
      <dgm:spPr/>
      <dgm:t>
        <a:bodyPr/>
        <a:lstStyle/>
        <a:p>
          <a:r>
            <a:rPr lang="fr-FR" dirty="0"/>
            <a:t>Rendre visible la place des connaissances dans la construction de la pensée</a:t>
          </a:r>
        </a:p>
      </dgm:t>
    </dgm:pt>
    <dgm:pt modelId="{9B91F84C-5B81-45D6-B3F1-EC1EEEFAE69C}" type="parTrans" cxnId="{53E22419-D014-45D3-A41D-AA103062FD84}">
      <dgm:prSet/>
      <dgm:spPr/>
      <dgm:t>
        <a:bodyPr/>
        <a:lstStyle/>
        <a:p>
          <a:endParaRPr lang="fr-FR"/>
        </a:p>
      </dgm:t>
    </dgm:pt>
    <dgm:pt modelId="{23BBC310-8C06-4475-A84A-553C30355CEA}" type="sibTrans" cxnId="{53E22419-D014-45D3-A41D-AA103062FD84}">
      <dgm:prSet/>
      <dgm:spPr/>
      <dgm:t>
        <a:bodyPr/>
        <a:lstStyle/>
        <a:p>
          <a:endParaRPr lang="fr-FR"/>
        </a:p>
      </dgm:t>
    </dgm:pt>
    <dgm:pt modelId="{6285297D-BA2D-4C83-93BF-0555E10F718C}">
      <dgm:prSet phldrT="[Texte]">
        <dgm:style>
          <a:lnRef idx="2">
            <a:schemeClr val="accent4"/>
          </a:lnRef>
          <a:fillRef idx="1">
            <a:schemeClr val="lt1"/>
          </a:fillRef>
          <a:effectRef idx="0">
            <a:schemeClr val="accent4"/>
          </a:effectRef>
          <a:fontRef idx="minor">
            <a:schemeClr val="dk1"/>
          </a:fontRef>
        </dgm:style>
      </dgm:prSet>
      <dgm:spPr/>
      <dgm:t>
        <a:bodyPr/>
        <a:lstStyle/>
        <a:p>
          <a:r>
            <a:rPr lang="fr-FR" dirty="0"/>
            <a:t>Penser son projet post-baccalauréat</a:t>
          </a:r>
        </a:p>
      </dgm:t>
    </dgm:pt>
    <dgm:pt modelId="{DA0A38E8-D49C-4663-8236-ED7AF0DC0F88}" type="parTrans" cxnId="{990F4B65-BE1A-49D9-800F-E20525EB9836}">
      <dgm:prSet/>
      <dgm:spPr/>
      <dgm:t>
        <a:bodyPr/>
        <a:lstStyle/>
        <a:p>
          <a:endParaRPr lang="fr-FR"/>
        </a:p>
      </dgm:t>
    </dgm:pt>
    <dgm:pt modelId="{F4AAAE2C-0CA2-458E-99F7-916906DBEED3}" type="sibTrans" cxnId="{990F4B65-BE1A-49D9-800F-E20525EB9836}">
      <dgm:prSet/>
      <dgm:spPr/>
      <dgm:t>
        <a:bodyPr/>
        <a:lstStyle/>
        <a:p>
          <a:endParaRPr lang="fr-FR"/>
        </a:p>
      </dgm:t>
    </dgm:pt>
    <dgm:pt modelId="{A2ABC35D-5CAC-4643-8F2E-98F7B389894A}">
      <dgm:prSet phldrT="[Texte]"/>
      <dgm:spPr/>
      <dgm:t>
        <a:bodyPr/>
        <a:lstStyle/>
        <a:p>
          <a:r>
            <a:rPr lang="fr-FR" dirty="0"/>
            <a:t>Obliger à l’ouverture</a:t>
          </a:r>
        </a:p>
      </dgm:t>
    </dgm:pt>
    <dgm:pt modelId="{D2B5782B-EC19-4CFD-9F88-A449DFEC8850}" type="parTrans" cxnId="{6A03D874-8004-435C-83A2-4811C7FAE803}">
      <dgm:prSet/>
      <dgm:spPr/>
      <dgm:t>
        <a:bodyPr/>
        <a:lstStyle/>
        <a:p>
          <a:endParaRPr lang="fr-FR"/>
        </a:p>
      </dgm:t>
    </dgm:pt>
    <dgm:pt modelId="{6DD650A2-7773-4DDE-AC69-22122D56FFA6}" type="sibTrans" cxnId="{6A03D874-8004-435C-83A2-4811C7FAE803}">
      <dgm:prSet/>
      <dgm:spPr/>
      <dgm:t>
        <a:bodyPr/>
        <a:lstStyle/>
        <a:p>
          <a:endParaRPr lang="fr-FR"/>
        </a:p>
      </dgm:t>
    </dgm:pt>
    <dgm:pt modelId="{9412DDE2-4FA7-446A-A078-E86AE226ECEE}">
      <dgm:prSet phldrT="[Texte]"/>
      <dgm:spPr/>
      <dgm:t>
        <a:bodyPr/>
        <a:lstStyle/>
        <a:p>
          <a:r>
            <a:rPr lang="fr-FR" dirty="0"/>
            <a:t>Inviter à la confrontation au réel</a:t>
          </a:r>
        </a:p>
      </dgm:t>
    </dgm:pt>
    <dgm:pt modelId="{E3A85C34-3AE4-49B1-918B-AE7C24AFB4C2}" type="parTrans" cxnId="{FA7C2D2C-B514-42D8-B875-D87129875B5A}">
      <dgm:prSet/>
      <dgm:spPr/>
      <dgm:t>
        <a:bodyPr/>
        <a:lstStyle/>
        <a:p>
          <a:endParaRPr lang="fr-FR"/>
        </a:p>
      </dgm:t>
    </dgm:pt>
    <dgm:pt modelId="{B0C189FA-D44D-440A-8AA2-FEEA1A97A8DA}" type="sibTrans" cxnId="{FA7C2D2C-B514-42D8-B875-D87129875B5A}">
      <dgm:prSet/>
      <dgm:spPr/>
      <dgm:t>
        <a:bodyPr/>
        <a:lstStyle/>
        <a:p>
          <a:endParaRPr lang="fr-FR"/>
        </a:p>
      </dgm:t>
    </dgm:pt>
    <dgm:pt modelId="{DFC5294C-8912-4FF7-8794-D0BA742F736B}">
      <dgm:prSet phldrT="[Texte]"/>
      <dgm:spPr/>
      <dgm:t>
        <a:bodyPr/>
        <a:lstStyle/>
        <a:p>
          <a:r>
            <a:rPr lang="fr-FR" dirty="0"/>
            <a:t>Inviter à la prise de recul</a:t>
          </a:r>
        </a:p>
      </dgm:t>
    </dgm:pt>
    <dgm:pt modelId="{7D167599-3BED-486D-8B51-78A257AEB1A4}" type="parTrans" cxnId="{A8DEA634-E703-41A7-B4CD-C97A375A7977}">
      <dgm:prSet/>
      <dgm:spPr/>
      <dgm:t>
        <a:bodyPr/>
        <a:lstStyle/>
        <a:p>
          <a:endParaRPr lang="fr-FR"/>
        </a:p>
      </dgm:t>
    </dgm:pt>
    <dgm:pt modelId="{777117AF-A03D-4921-BCED-5B6328440411}" type="sibTrans" cxnId="{A8DEA634-E703-41A7-B4CD-C97A375A7977}">
      <dgm:prSet/>
      <dgm:spPr/>
      <dgm:t>
        <a:bodyPr/>
        <a:lstStyle/>
        <a:p>
          <a:endParaRPr lang="fr-FR"/>
        </a:p>
      </dgm:t>
    </dgm:pt>
    <dgm:pt modelId="{E0B0BEF2-5C76-4762-9311-0F9D0C27BBDE}" type="pres">
      <dgm:prSet presAssocID="{F2A4FDCD-C517-4126-8395-B6736D96EC19}" presName="linear" presStyleCnt="0">
        <dgm:presLayoutVars>
          <dgm:animLvl val="lvl"/>
          <dgm:resizeHandles val="exact"/>
        </dgm:presLayoutVars>
      </dgm:prSet>
      <dgm:spPr/>
    </dgm:pt>
    <dgm:pt modelId="{93DA7A4E-B8E4-4141-836C-0B03354BC671}" type="pres">
      <dgm:prSet presAssocID="{FBF7987E-A659-4A82-8D4C-8A071022813D}" presName="parentText" presStyleLbl="node1" presStyleIdx="0" presStyleCnt="6">
        <dgm:presLayoutVars>
          <dgm:chMax val="0"/>
          <dgm:bulletEnabled val="1"/>
        </dgm:presLayoutVars>
      </dgm:prSet>
      <dgm:spPr/>
    </dgm:pt>
    <dgm:pt modelId="{9A4317C6-2E36-40C4-8BA1-30C98B4A8695}" type="pres">
      <dgm:prSet presAssocID="{FBF7987E-A659-4A82-8D4C-8A071022813D}" presName="childText" presStyleLbl="revTx" presStyleIdx="0" presStyleCnt="6">
        <dgm:presLayoutVars>
          <dgm:bulletEnabled val="1"/>
        </dgm:presLayoutVars>
      </dgm:prSet>
      <dgm:spPr/>
    </dgm:pt>
    <dgm:pt modelId="{177E4A5C-ACDE-47F2-8503-0DFF222C4F65}" type="pres">
      <dgm:prSet presAssocID="{8EF0218B-45AC-47BA-82F6-ED295A2AA483}" presName="parentText" presStyleLbl="node1" presStyleIdx="1" presStyleCnt="6">
        <dgm:presLayoutVars>
          <dgm:chMax val="0"/>
          <dgm:bulletEnabled val="1"/>
        </dgm:presLayoutVars>
      </dgm:prSet>
      <dgm:spPr/>
    </dgm:pt>
    <dgm:pt modelId="{2E6CEC57-013A-4B66-B5C2-1DF233ACBD94}" type="pres">
      <dgm:prSet presAssocID="{8EF0218B-45AC-47BA-82F6-ED295A2AA483}" presName="childText" presStyleLbl="revTx" presStyleIdx="1" presStyleCnt="6">
        <dgm:presLayoutVars>
          <dgm:bulletEnabled val="1"/>
        </dgm:presLayoutVars>
      </dgm:prSet>
      <dgm:spPr/>
    </dgm:pt>
    <dgm:pt modelId="{27C4C7C6-DF16-410E-9F0B-15FE5D44DE09}" type="pres">
      <dgm:prSet presAssocID="{D1F31742-A412-41FE-8AFF-5ADA14699523}" presName="parentText" presStyleLbl="node1" presStyleIdx="2" presStyleCnt="6" custLinFactNeighborY="-7071">
        <dgm:presLayoutVars>
          <dgm:chMax val="0"/>
          <dgm:bulletEnabled val="1"/>
        </dgm:presLayoutVars>
      </dgm:prSet>
      <dgm:spPr/>
    </dgm:pt>
    <dgm:pt modelId="{CB730593-74A0-43B1-A3F9-B6946F01F206}" type="pres">
      <dgm:prSet presAssocID="{D1F31742-A412-41FE-8AFF-5ADA14699523}" presName="childText" presStyleLbl="revTx" presStyleIdx="2" presStyleCnt="6">
        <dgm:presLayoutVars>
          <dgm:bulletEnabled val="1"/>
        </dgm:presLayoutVars>
      </dgm:prSet>
      <dgm:spPr/>
    </dgm:pt>
    <dgm:pt modelId="{B86EB4D6-3DAC-4CDE-B056-F66A4751BB31}" type="pres">
      <dgm:prSet presAssocID="{D33F947D-9C1B-4733-B852-62FAD8D12388}" presName="parentText" presStyleLbl="node1" presStyleIdx="3" presStyleCnt="6">
        <dgm:presLayoutVars>
          <dgm:chMax val="0"/>
          <dgm:bulletEnabled val="1"/>
        </dgm:presLayoutVars>
      </dgm:prSet>
      <dgm:spPr/>
    </dgm:pt>
    <dgm:pt modelId="{BF1E4FFF-985C-449A-A488-1A724082A864}" type="pres">
      <dgm:prSet presAssocID="{D33F947D-9C1B-4733-B852-62FAD8D12388}" presName="childText" presStyleLbl="revTx" presStyleIdx="3" presStyleCnt="6">
        <dgm:presLayoutVars>
          <dgm:bulletEnabled val="1"/>
        </dgm:presLayoutVars>
      </dgm:prSet>
      <dgm:spPr/>
    </dgm:pt>
    <dgm:pt modelId="{F1D19BAB-FBED-49C0-AC79-2F3B0A5B30E5}" type="pres">
      <dgm:prSet presAssocID="{56E9A038-76DC-4F86-856B-14CA147954BA}" presName="parentText" presStyleLbl="node1" presStyleIdx="4" presStyleCnt="6">
        <dgm:presLayoutVars>
          <dgm:chMax val="0"/>
          <dgm:bulletEnabled val="1"/>
        </dgm:presLayoutVars>
      </dgm:prSet>
      <dgm:spPr/>
    </dgm:pt>
    <dgm:pt modelId="{54683032-4295-4466-A7AC-0633BC9CD6A3}" type="pres">
      <dgm:prSet presAssocID="{56E9A038-76DC-4F86-856B-14CA147954BA}" presName="childText" presStyleLbl="revTx" presStyleIdx="4" presStyleCnt="6">
        <dgm:presLayoutVars>
          <dgm:bulletEnabled val="1"/>
        </dgm:presLayoutVars>
      </dgm:prSet>
      <dgm:spPr/>
    </dgm:pt>
    <dgm:pt modelId="{4E63B91F-D954-421C-BE8E-E17957017560}" type="pres">
      <dgm:prSet presAssocID="{6285297D-BA2D-4C83-93BF-0555E10F718C}" presName="parentText" presStyleLbl="node1" presStyleIdx="5" presStyleCnt="6">
        <dgm:presLayoutVars>
          <dgm:chMax val="0"/>
          <dgm:bulletEnabled val="1"/>
        </dgm:presLayoutVars>
      </dgm:prSet>
      <dgm:spPr/>
    </dgm:pt>
    <dgm:pt modelId="{218074CB-49D7-461B-A6DB-DFD5CC2090CF}" type="pres">
      <dgm:prSet presAssocID="{6285297D-BA2D-4C83-93BF-0555E10F718C}" presName="childText" presStyleLbl="revTx" presStyleIdx="5" presStyleCnt="6">
        <dgm:presLayoutVars>
          <dgm:bulletEnabled val="1"/>
        </dgm:presLayoutVars>
      </dgm:prSet>
      <dgm:spPr/>
    </dgm:pt>
  </dgm:ptLst>
  <dgm:cxnLst>
    <dgm:cxn modelId="{D241FC03-2100-4121-82B5-C7CC4F4A1F42}" type="presOf" srcId="{D33F947D-9C1B-4733-B852-62FAD8D12388}" destId="{B86EB4D6-3DAC-4CDE-B056-F66A4751BB31}" srcOrd="0" destOrd="0" presId="urn:microsoft.com/office/officeart/2005/8/layout/vList2"/>
    <dgm:cxn modelId="{3541BF08-03C2-4D2C-94D7-68370F53DAB0}" type="presOf" srcId="{A5AF5D8F-01E4-4D15-9CCC-5606969B75A9}" destId="{CB730593-74A0-43B1-A3F9-B6946F01F206}" srcOrd="0" destOrd="1" presId="urn:microsoft.com/office/officeart/2005/8/layout/vList2"/>
    <dgm:cxn modelId="{797CBC12-587B-40DE-97A2-6C6970E65864}" type="presOf" srcId="{56E9A038-76DC-4F86-856B-14CA147954BA}" destId="{F1D19BAB-FBED-49C0-AC79-2F3B0A5B30E5}" srcOrd="0" destOrd="0" presId="urn:microsoft.com/office/officeart/2005/8/layout/vList2"/>
    <dgm:cxn modelId="{F640E814-7CFB-4AAD-BBC5-0F9C900E0F4B}" type="presOf" srcId="{F18F5A64-7FCF-4D2D-826A-B979B935A80A}" destId="{CB730593-74A0-43B1-A3F9-B6946F01F206}" srcOrd="0" destOrd="0" presId="urn:microsoft.com/office/officeart/2005/8/layout/vList2"/>
    <dgm:cxn modelId="{74EC7716-7691-4C3E-8EF5-551B565EDAC1}" srcId="{D33F947D-9C1B-4733-B852-62FAD8D12388}" destId="{D074F1A8-CC96-4F93-95F1-50823C5020A7}" srcOrd="0" destOrd="0" parTransId="{D6143983-EA51-46FB-B7EC-72D34486059E}" sibTransId="{578046BF-23EC-4964-AD4B-C23C3CB0D5CE}"/>
    <dgm:cxn modelId="{3468F316-77C2-4155-8E7E-DDC83807ED02}" type="presOf" srcId="{6B7F59BD-B7FC-4CF3-B328-421393D01FAC}" destId="{54683032-4295-4466-A7AC-0633BC9CD6A3}" srcOrd="0" destOrd="1" presId="urn:microsoft.com/office/officeart/2005/8/layout/vList2"/>
    <dgm:cxn modelId="{1BE57E18-951D-41B2-868D-CDDF4ADDE5B6}" srcId="{FBF7987E-A659-4A82-8D4C-8A071022813D}" destId="{3AF7E431-E884-4238-86DF-6FFAD8CEC07A}" srcOrd="1" destOrd="0" parTransId="{B2D0273C-B294-462D-A4D0-60EA95498896}" sibTransId="{AA0F5458-63ED-4229-A2FE-013D80B662F2}"/>
    <dgm:cxn modelId="{53E22419-D014-45D3-A41D-AA103062FD84}" srcId="{56E9A038-76DC-4F86-856B-14CA147954BA}" destId="{6B7F59BD-B7FC-4CF3-B328-421393D01FAC}" srcOrd="1" destOrd="0" parTransId="{9B91F84C-5B81-45D6-B3F1-EC1EEEFAE69C}" sibTransId="{23BBC310-8C06-4475-A84A-553C30355CEA}"/>
    <dgm:cxn modelId="{8929A724-0EFF-4F0F-B1C9-B8E37BFC2BD0}" srcId="{F2A4FDCD-C517-4126-8395-B6736D96EC19}" destId="{56E9A038-76DC-4F86-856B-14CA147954BA}" srcOrd="4" destOrd="0" parTransId="{454FB4F5-0690-48E9-9379-088F04384735}" sibTransId="{83F81EE7-171F-47F9-8C02-D8CE371186FE}"/>
    <dgm:cxn modelId="{EBA8842B-E872-4C74-8AE3-7EF0A44DAA4E}" type="presOf" srcId="{DFC5294C-8912-4FF7-8794-D0BA742F736B}" destId="{9A4317C6-2E36-40C4-8BA1-30C98B4A8695}" srcOrd="0" destOrd="2" presId="urn:microsoft.com/office/officeart/2005/8/layout/vList2"/>
    <dgm:cxn modelId="{FA7C2D2C-B514-42D8-B875-D87129875B5A}" srcId="{6285297D-BA2D-4C83-93BF-0555E10F718C}" destId="{9412DDE2-4FA7-446A-A078-E86AE226ECEE}" srcOrd="1" destOrd="0" parTransId="{E3A85C34-3AE4-49B1-918B-AE7C24AFB4C2}" sibTransId="{B0C189FA-D44D-440A-8AA2-FEEA1A97A8DA}"/>
    <dgm:cxn modelId="{25374133-C53E-48AD-8316-7BE3F1FCFB52}" type="presOf" srcId="{D074F1A8-CC96-4F93-95F1-50823C5020A7}" destId="{BF1E4FFF-985C-449A-A488-1A724082A864}" srcOrd="0" destOrd="0" presId="urn:microsoft.com/office/officeart/2005/8/layout/vList2"/>
    <dgm:cxn modelId="{3E2F4A33-460B-44F9-986E-AFBE79EAF022}" type="presOf" srcId="{80FFF82F-311E-41B2-8D36-EB610E34AD0F}" destId="{54683032-4295-4466-A7AC-0633BC9CD6A3}" srcOrd="0" destOrd="0" presId="urn:microsoft.com/office/officeart/2005/8/layout/vList2"/>
    <dgm:cxn modelId="{A8DEA634-E703-41A7-B4CD-C97A375A7977}" srcId="{FBF7987E-A659-4A82-8D4C-8A071022813D}" destId="{DFC5294C-8912-4FF7-8794-D0BA742F736B}" srcOrd="2" destOrd="0" parTransId="{7D167599-3BED-486D-8B51-78A257AEB1A4}" sibTransId="{777117AF-A03D-4921-BCED-5B6328440411}"/>
    <dgm:cxn modelId="{9D0EB239-C544-4FF6-8199-2572C2CCFBCC}" srcId="{F2A4FDCD-C517-4126-8395-B6736D96EC19}" destId="{8EF0218B-45AC-47BA-82F6-ED295A2AA483}" srcOrd="1" destOrd="0" parTransId="{72AFB609-0248-4DB4-8412-FBA71A5D3219}" sibTransId="{C11C519F-0E87-4215-AE33-0B9DF6CB2911}"/>
    <dgm:cxn modelId="{243C4540-6001-44B3-8242-83B7793CBC29}" srcId="{56E9A038-76DC-4F86-856B-14CA147954BA}" destId="{80FFF82F-311E-41B2-8D36-EB610E34AD0F}" srcOrd="0" destOrd="0" parTransId="{B9F9DCA3-9482-4FD6-9E0B-E0A29D880308}" sibTransId="{DA5EAE2A-7445-4B0A-8E1C-BDA6AE34CD46}"/>
    <dgm:cxn modelId="{990F4B65-BE1A-49D9-800F-E20525EB9836}" srcId="{F2A4FDCD-C517-4126-8395-B6736D96EC19}" destId="{6285297D-BA2D-4C83-93BF-0555E10F718C}" srcOrd="5" destOrd="0" parTransId="{DA0A38E8-D49C-4663-8236-ED7AF0DC0F88}" sibTransId="{F4AAAE2C-0CA2-458E-99F7-916906DBEED3}"/>
    <dgm:cxn modelId="{92DF1668-1099-4FF3-AB90-FABB82DC5640}" srcId="{D1F31742-A412-41FE-8AFF-5ADA14699523}" destId="{A5AF5D8F-01E4-4D15-9CCC-5606969B75A9}" srcOrd="1" destOrd="0" parTransId="{28CBFE48-9972-4457-A372-CAD40E42D826}" sibTransId="{D634322B-5506-4470-B500-2308D10D2068}"/>
    <dgm:cxn modelId="{E6C2826B-0F0F-4F0D-AEF4-C128885FFEA2}" type="presOf" srcId="{B52B9595-02C0-4607-BF1E-363972155B9B}" destId="{2E6CEC57-013A-4B66-B5C2-1DF233ACBD94}" srcOrd="0" destOrd="1" presId="urn:microsoft.com/office/officeart/2005/8/layout/vList2"/>
    <dgm:cxn modelId="{67B2876D-89D3-45EB-819C-573E45E5C458}" type="presOf" srcId="{6285297D-BA2D-4C83-93BF-0555E10F718C}" destId="{4E63B91F-D954-421C-BE8E-E17957017560}" srcOrd="0" destOrd="0" presId="urn:microsoft.com/office/officeart/2005/8/layout/vList2"/>
    <dgm:cxn modelId="{9DD92051-B1CF-4383-B28A-6C6930411296}" type="presOf" srcId="{D1F31742-A412-41FE-8AFF-5ADA14699523}" destId="{27C4C7C6-DF16-410E-9F0B-15FE5D44DE09}" srcOrd="0" destOrd="0" presId="urn:microsoft.com/office/officeart/2005/8/layout/vList2"/>
    <dgm:cxn modelId="{6A03D874-8004-435C-83A2-4811C7FAE803}" srcId="{6285297D-BA2D-4C83-93BF-0555E10F718C}" destId="{A2ABC35D-5CAC-4643-8F2E-98F7B389894A}" srcOrd="0" destOrd="0" parTransId="{D2B5782B-EC19-4CFD-9F88-A449DFEC8850}" sibTransId="{6DD650A2-7773-4DDE-AC69-22122D56FFA6}"/>
    <dgm:cxn modelId="{EB5CE575-2AB9-4FFE-A1AA-5CCEF1D93623}" type="presOf" srcId="{9412DDE2-4FA7-446A-A078-E86AE226ECEE}" destId="{218074CB-49D7-461B-A6DB-DFD5CC2090CF}" srcOrd="0" destOrd="1" presId="urn:microsoft.com/office/officeart/2005/8/layout/vList2"/>
    <dgm:cxn modelId="{3E4C8A5A-AB0F-4540-B729-829B981C63EE}" srcId="{F2A4FDCD-C517-4126-8395-B6736D96EC19}" destId="{FBF7987E-A659-4A82-8D4C-8A071022813D}" srcOrd="0" destOrd="0" parTransId="{390EA41C-A44C-4575-BB2B-6C2E418F9414}" sibTransId="{5959BB93-C111-4B1E-A16C-CF89C19C24C6}"/>
    <dgm:cxn modelId="{E5905182-CEB7-4F69-886C-C527673F4E47}" type="presOf" srcId="{F2A4FDCD-C517-4126-8395-B6736D96EC19}" destId="{E0B0BEF2-5C76-4762-9311-0F9D0C27BBDE}" srcOrd="0" destOrd="0" presId="urn:microsoft.com/office/officeart/2005/8/layout/vList2"/>
    <dgm:cxn modelId="{A75DDB89-F539-4789-861E-C96F4619692C}" type="presOf" srcId="{8EF0218B-45AC-47BA-82F6-ED295A2AA483}" destId="{177E4A5C-ACDE-47F2-8503-0DFF222C4F65}" srcOrd="0" destOrd="0" presId="urn:microsoft.com/office/officeart/2005/8/layout/vList2"/>
    <dgm:cxn modelId="{4F3BC38B-3A32-4670-9D85-B6512C61494C}" type="presOf" srcId="{A2ABC35D-5CAC-4643-8F2E-98F7B389894A}" destId="{218074CB-49D7-461B-A6DB-DFD5CC2090CF}" srcOrd="0" destOrd="0" presId="urn:microsoft.com/office/officeart/2005/8/layout/vList2"/>
    <dgm:cxn modelId="{456E808F-3F79-4A7B-96F7-97BA8C99D8CD}" type="presOf" srcId="{4DBA5347-1A73-4C34-9AAE-4C6BF9D32DAE}" destId="{9A4317C6-2E36-40C4-8BA1-30C98B4A8695}" srcOrd="0" destOrd="0" presId="urn:microsoft.com/office/officeart/2005/8/layout/vList2"/>
    <dgm:cxn modelId="{702B8991-9808-49B9-90C2-2DCF8A153476}" srcId="{8EF0218B-45AC-47BA-82F6-ED295A2AA483}" destId="{B52B9595-02C0-4607-BF1E-363972155B9B}" srcOrd="1" destOrd="0" parTransId="{4441A770-1F1E-468D-9F35-D3A378445829}" sibTransId="{5284A0C4-F160-41A4-BE37-ADEA9952607D}"/>
    <dgm:cxn modelId="{9020959C-DE3C-4A67-8090-3080B356DBFD}" srcId="{F2A4FDCD-C517-4126-8395-B6736D96EC19}" destId="{D1F31742-A412-41FE-8AFF-5ADA14699523}" srcOrd="2" destOrd="0" parTransId="{6ADAB89F-AA01-4A7D-998F-8563C6A1A40B}" sibTransId="{42ED2B12-B60E-48D3-8C5D-296E1530DAC2}"/>
    <dgm:cxn modelId="{E107CBA5-CC69-4B79-B121-8795C7251024}" type="presOf" srcId="{FBF7987E-A659-4A82-8D4C-8A071022813D}" destId="{93DA7A4E-B8E4-4141-836C-0B03354BC671}" srcOrd="0" destOrd="0" presId="urn:microsoft.com/office/officeart/2005/8/layout/vList2"/>
    <dgm:cxn modelId="{757C2FB1-CCB7-493D-9787-9D03DA131218}" type="presOf" srcId="{C9C00057-8B49-4FC4-AF5B-AD17F9CCE836}" destId="{2E6CEC57-013A-4B66-B5C2-1DF233ACBD94}" srcOrd="0" destOrd="0" presId="urn:microsoft.com/office/officeart/2005/8/layout/vList2"/>
    <dgm:cxn modelId="{B488FAB6-2198-4C81-A60B-DFA6648D20F3}" srcId="{8EF0218B-45AC-47BA-82F6-ED295A2AA483}" destId="{C9C00057-8B49-4FC4-AF5B-AD17F9CCE836}" srcOrd="0" destOrd="0" parTransId="{36A4B8A6-6E75-4F48-9ECC-39708414A7A5}" sibTransId="{CC7918A1-47CD-4455-980D-58F9240E0A84}"/>
    <dgm:cxn modelId="{04D88AB8-D5DF-4CED-AB16-45A185D21940}" srcId="{F2A4FDCD-C517-4126-8395-B6736D96EC19}" destId="{D33F947D-9C1B-4733-B852-62FAD8D12388}" srcOrd="3" destOrd="0" parTransId="{3C833100-474C-4772-B008-5AD3B396DFF6}" sibTransId="{D778ABF3-26CC-42E0-8AC4-72AB3624008B}"/>
    <dgm:cxn modelId="{8C2E07BF-486F-43C8-9765-93DAFC8BF1D9}" srcId="{FBF7987E-A659-4A82-8D4C-8A071022813D}" destId="{4DBA5347-1A73-4C34-9AAE-4C6BF9D32DAE}" srcOrd="0" destOrd="0" parTransId="{06DC6A81-3598-41EA-8B78-917DFDC0462B}" sibTransId="{B717C4B0-EAFB-4A29-B701-A0344312F4CF}"/>
    <dgm:cxn modelId="{117D4DEF-FDE1-411A-87C2-4EF74967FCC9}" type="presOf" srcId="{3AF7E431-E884-4238-86DF-6FFAD8CEC07A}" destId="{9A4317C6-2E36-40C4-8BA1-30C98B4A8695}" srcOrd="0" destOrd="1" presId="urn:microsoft.com/office/officeart/2005/8/layout/vList2"/>
    <dgm:cxn modelId="{20C846F3-7EBA-4ED8-BDE4-50B89E186D5F}" srcId="{D1F31742-A412-41FE-8AFF-5ADA14699523}" destId="{F18F5A64-7FCF-4D2D-826A-B979B935A80A}" srcOrd="0" destOrd="0" parTransId="{73514DC1-90B3-4A61-A6C8-F54B573F6CB8}" sibTransId="{67E6481F-0122-4AD9-9693-BCF91CF5BAF8}"/>
    <dgm:cxn modelId="{B671F2B8-BA07-4787-B197-44A5C5887DB2}" type="presParOf" srcId="{E0B0BEF2-5C76-4762-9311-0F9D0C27BBDE}" destId="{93DA7A4E-B8E4-4141-836C-0B03354BC671}" srcOrd="0" destOrd="0" presId="urn:microsoft.com/office/officeart/2005/8/layout/vList2"/>
    <dgm:cxn modelId="{BF1166DC-EC41-4A27-A08C-55A97DDEB0CC}" type="presParOf" srcId="{E0B0BEF2-5C76-4762-9311-0F9D0C27BBDE}" destId="{9A4317C6-2E36-40C4-8BA1-30C98B4A8695}" srcOrd="1" destOrd="0" presId="urn:microsoft.com/office/officeart/2005/8/layout/vList2"/>
    <dgm:cxn modelId="{1CECB211-44AC-4C5B-B4A1-E97207B0AC5F}" type="presParOf" srcId="{E0B0BEF2-5C76-4762-9311-0F9D0C27BBDE}" destId="{177E4A5C-ACDE-47F2-8503-0DFF222C4F65}" srcOrd="2" destOrd="0" presId="urn:microsoft.com/office/officeart/2005/8/layout/vList2"/>
    <dgm:cxn modelId="{FCBD1E0F-B89C-41B4-8BA3-0DA25652B0CF}" type="presParOf" srcId="{E0B0BEF2-5C76-4762-9311-0F9D0C27BBDE}" destId="{2E6CEC57-013A-4B66-B5C2-1DF233ACBD94}" srcOrd="3" destOrd="0" presId="urn:microsoft.com/office/officeart/2005/8/layout/vList2"/>
    <dgm:cxn modelId="{657FB0F0-CDD9-4D44-8D33-FCBA875D2B66}" type="presParOf" srcId="{E0B0BEF2-5C76-4762-9311-0F9D0C27BBDE}" destId="{27C4C7C6-DF16-410E-9F0B-15FE5D44DE09}" srcOrd="4" destOrd="0" presId="urn:microsoft.com/office/officeart/2005/8/layout/vList2"/>
    <dgm:cxn modelId="{8D845738-E745-4A9E-BA16-426844D2AC3C}" type="presParOf" srcId="{E0B0BEF2-5C76-4762-9311-0F9D0C27BBDE}" destId="{CB730593-74A0-43B1-A3F9-B6946F01F206}" srcOrd="5" destOrd="0" presId="urn:microsoft.com/office/officeart/2005/8/layout/vList2"/>
    <dgm:cxn modelId="{8E485A3B-1D15-47E4-8125-6FA9FCF04D4A}" type="presParOf" srcId="{E0B0BEF2-5C76-4762-9311-0F9D0C27BBDE}" destId="{B86EB4D6-3DAC-4CDE-B056-F66A4751BB31}" srcOrd="6" destOrd="0" presId="urn:microsoft.com/office/officeart/2005/8/layout/vList2"/>
    <dgm:cxn modelId="{C07D247E-7AC6-49F8-8E33-A0DC731EA550}" type="presParOf" srcId="{E0B0BEF2-5C76-4762-9311-0F9D0C27BBDE}" destId="{BF1E4FFF-985C-449A-A488-1A724082A864}" srcOrd="7" destOrd="0" presId="urn:microsoft.com/office/officeart/2005/8/layout/vList2"/>
    <dgm:cxn modelId="{EA384E37-BE8B-4259-AA65-7045D87905DC}" type="presParOf" srcId="{E0B0BEF2-5C76-4762-9311-0F9D0C27BBDE}" destId="{F1D19BAB-FBED-49C0-AC79-2F3B0A5B30E5}" srcOrd="8" destOrd="0" presId="urn:microsoft.com/office/officeart/2005/8/layout/vList2"/>
    <dgm:cxn modelId="{D044A635-7E0E-4D3C-944C-69CA9316CD0C}" type="presParOf" srcId="{E0B0BEF2-5C76-4762-9311-0F9D0C27BBDE}" destId="{54683032-4295-4466-A7AC-0633BC9CD6A3}" srcOrd="9" destOrd="0" presId="urn:microsoft.com/office/officeart/2005/8/layout/vList2"/>
    <dgm:cxn modelId="{A0764484-DED4-4001-9503-67318A47B7EA}" type="presParOf" srcId="{E0B0BEF2-5C76-4762-9311-0F9D0C27BBDE}" destId="{4E63B91F-D954-421C-BE8E-E17957017560}" srcOrd="10" destOrd="0" presId="urn:microsoft.com/office/officeart/2005/8/layout/vList2"/>
    <dgm:cxn modelId="{1C965E76-0ABF-4821-8C3A-4FB35575B535}" type="presParOf" srcId="{E0B0BEF2-5C76-4762-9311-0F9D0C27BBDE}" destId="{218074CB-49D7-461B-A6DB-DFD5CC2090CF}" srcOrd="11" destOrd="0" presId="urn:microsoft.com/office/officeart/2005/8/layout/vList2"/>
  </dgm:cxnLst>
  <dgm:bg/>
  <dgm:whole/>
  <dgm:extLst>
    <a:ext uri="http://schemas.microsoft.com/office/drawing/2008/diagram">
      <dsp:dataModelExt xmlns:dsp="http://schemas.microsoft.com/office/drawing/2008/diagram" relId="rId22" minVer="http://schemas.openxmlformats.org/drawingml/2006/diagram"/>
    </a:ext>
  </dgm:extLst>
</dgm:dataModel>
</file>

<file path=ppt/diagrams/data22.xml><?xml version="1.0" encoding="utf-8"?>
<dgm:dataModel xmlns:dgm="http://schemas.openxmlformats.org/drawingml/2006/diagram" xmlns:a="http://schemas.openxmlformats.org/drawingml/2006/main">
  <dgm:ptLst>
    <dgm:pt modelId="{68864898-E015-4367-9C68-BF501E772CCB}" type="doc">
      <dgm:prSet loTypeId="urn:microsoft.com/office/officeart/2005/8/layout/radial2" loCatId="relationship" qsTypeId="urn:microsoft.com/office/officeart/2005/8/quickstyle/simple4" qsCatId="simple" csTypeId="urn:microsoft.com/office/officeart/2005/8/colors/colorful1" csCatId="colorful" phldr="1"/>
      <dgm:spPr/>
      <dgm:t>
        <a:bodyPr/>
        <a:lstStyle/>
        <a:p>
          <a:endParaRPr lang="fr-FR"/>
        </a:p>
      </dgm:t>
    </dgm:pt>
    <dgm:pt modelId="{10BF3BBB-2111-4413-8DBA-4058EEC886E6}">
      <dgm:prSet phldrT="[Texte]" custT="1">
        <dgm:style>
          <a:lnRef idx="1">
            <a:schemeClr val="accent4"/>
          </a:lnRef>
          <a:fillRef idx="3">
            <a:schemeClr val="accent4"/>
          </a:fillRef>
          <a:effectRef idx="2">
            <a:schemeClr val="accent4"/>
          </a:effectRef>
          <a:fontRef idx="minor">
            <a:schemeClr val="lt1"/>
          </a:fontRef>
        </dgm:style>
      </dgm:prSet>
      <dgm:spPr/>
      <dgm:t>
        <a:bodyPr/>
        <a:lstStyle/>
        <a:p>
          <a:r>
            <a:rPr lang="fr-FR" sz="1200" dirty="0"/>
            <a:t>Élève 1 : Présenter les axes forts de cette actualité</a:t>
          </a:r>
        </a:p>
      </dgm:t>
    </dgm:pt>
    <dgm:pt modelId="{598836E2-5CB2-4EF7-A218-DF557C373456}" type="parTrans" cxnId="{ED51DD16-F675-486F-884F-8D4A206D8335}">
      <dgm:prSet/>
      <dgm:spPr/>
      <dgm:t>
        <a:bodyPr/>
        <a:lstStyle/>
        <a:p>
          <a:endParaRPr lang="fr-FR"/>
        </a:p>
      </dgm:t>
    </dgm:pt>
    <dgm:pt modelId="{23968BDA-5D68-4713-8829-BF5FEED2A43A}" type="sibTrans" cxnId="{ED51DD16-F675-486F-884F-8D4A206D8335}">
      <dgm:prSet/>
      <dgm:spPr/>
      <dgm:t>
        <a:bodyPr/>
        <a:lstStyle/>
        <a:p>
          <a:endParaRPr lang="fr-FR"/>
        </a:p>
      </dgm:t>
    </dgm:pt>
    <dgm:pt modelId="{9595BFEA-8984-4EB4-840E-B8B4CBBB97B0}">
      <dgm:prSet phldrT="[Texte]" custT="1">
        <dgm:style>
          <a:lnRef idx="0">
            <a:schemeClr val="accent1"/>
          </a:lnRef>
          <a:fillRef idx="3">
            <a:schemeClr val="accent1"/>
          </a:fillRef>
          <a:effectRef idx="3">
            <a:schemeClr val="accent1"/>
          </a:effectRef>
          <a:fontRef idx="minor">
            <a:schemeClr val="lt1"/>
          </a:fontRef>
        </dgm:style>
      </dgm:prSet>
      <dgm:spPr/>
      <dgm:t>
        <a:bodyPr/>
        <a:lstStyle/>
        <a:p>
          <a:r>
            <a:rPr lang="fr-FR" sz="1200" dirty="0"/>
            <a:t>Élève 2 : faire le point sur les connaissances mobilisées par l’élève 1</a:t>
          </a:r>
        </a:p>
      </dgm:t>
    </dgm:pt>
    <dgm:pt modelId="{72C34573-57E0-4157-9F00-5CD65780CB43}" type="parTrans" cxnId="{CD5482BE-E25C-439E-B760-816D82AE0060}">
      <dgm:prSet/>
      <dgm:spPr/>
      <dgm:t>
        <a:bodyPr/>
        <a:lstStyle/>
        <a:p>
          <a:endParaRPr lang="fr-FR"/>
        </a:p>
      </dgm:t>
    </dgm:pt>
    <dgm:pt modelId="{F53974B5-18A4-4F47-B4E8-C8409E1849A2}" type="sibTrans" cxnId="{CD5482BE-E25C-439E-B760-816D82AE0060}">
      <dgm:prSet/>
      <dgm:spPr/>
      <dgm:t>
        <a:bodyPr/>
        <a:lstStyle/>
        <a:p>
          <a:endParaRPr lang="fr-FR"/>
        </a:p>
      </dgm:t>
    </dgm:pt>
    <dgm:pt modelId="{08CCCCF1-E8EE-400C-9CF8-515AD89626A6}">
      <dgm:prSet phldrT="[Texte]" custT="1"/>
      <dgm:spPr/>
      <dgm:t>
        <a:bodyPr/>
        <a:lstStyle/>
        <a:p>
          <a:r>
            <a:rPr lang="fr-FR" sz="1200" dirty="0"/>
            <a:t>Argumenter le choix de cette actualité : question vive ? intérêt personnel ? </a:t>
          </a:r>
        </a:p>
        <a:p>
          <a:r>
            <a:rPr lang="fr-FR" sz="1200" dirty="0"/>
            <a:t>Lien projet post-baccalauréat</a:t>
          </a:r>
        </a:p>
      </dgm:t>
    </dgm:pt>
    <dgm:pt modelId="{2D506217-BC31-4EEE-A25E-E922B5B410D6}" type="parTrans" cxnId="{27BACFB3-A358-4AAA-A898-FB075425911A}">
      <dgm:prSet/>
      <dgm:spPr/>
      <dgm:t>
        <a:bodyPr/>
        <a:lstStyle/>
        <a:p>
          <a:endParaRPr lang="fr-FR"/>
        </a:p>
      </dgm:t>
    </dgm:pt>
    <dgm:pt modelId="{E76C5582-D3FB-4AFC-8A31-84093F0B85B9}" type="sibTrans" cxnId="{27BACFB3-A358-4AAA-A898-FB075425911A}">
      <dgm:prSet/>
      <dgm:spPr/>
      <dgm:t>
        <a:bodyPr/>
        <a:lstStyle/>
        <a:p>
          <a:endParaRPr lang="fr-FR"/>
        </a:p>
      </dgm:t>
    </dgm:pt>
    <dgm:pt modelId="{CEFD5A84-5CD0-447D-A010-B58FC8EDE0B9}">
      <dgm:prSet phldrT="[Texte]" custT="1">
        <dgm:style>
          <a:lnRef idx="1">
            <a:schemeClr val="accent4"/>
          </a:lnRef>
          <a:fillRef idx="3">
            <a:schemeClr val="accent4"/>
          </a:fillRef>
          <a:effectRef idx="2">
            <a:schemeClr val="accent4"/>
          </a:effectRef>
          <a:fontRef idx="minor">
            <a:schemeClr val="lt1"/>
          </a:fontRef>
        </dgm:style>
      </dgm:prSet>
      <dgm:spPr/>
      <dgm:t>
        <a:bodyPr/>
        <a:lstStyle/>
        <a:p>
          <a:r>
            <a:rPr lang="fr-FR" sz="1200" dirty="0"/>
            <a:t>Bilan du premier élève : que retient-il tant de son expérience que des interventions de ses camarades ?</a:t>
          </a:r>
        </a:p>
      </dgm:t>
    </dgm:pt>
    <dgm:pt modelId="{D045FBC0-F883-4773-993A-E09DFC0BF5A2}" type="parTrans" cxnId="{F89BC5A8-01D3-466A-B7B3-4CEF621F42FD}">
      <dgm:prSet/>
      <dgm:spPr/>
      <dgm:t>
        <a:bodyPr/>
        <a:lstStyle/>
        <a:p>
          <a:endParaRPr lang="fr-FR"/>
        </a:p>
      </dgm:t>
    </dgm:pt>
    <dgm:pt modelId="{DF0D75FE-548C-4B45-8656-B742D876E259}" type="sibTrans" cxnId="{F89BC5A8-01D3-466A-B7B3-4CEF621F42FD}">
      <dgm:prSet/>
      <dgm:spPr/>
      <dgm:t>
        <a:bodyPr/>
        <a:lstStyle/>
        <a:p>
          <a:endParaRPr lang="fr-FR"/>
        </a:p>
      </dgm:t>
    </dgm:pt>
    <dgm:pt modelId="{D6CC2D54-7ABD-4697-A6EE-720E4AECAB18}">
      <dgm:prSet phldrT="[Texte]" custT="1">
        <dgm:style>
          <a:lnRef idx="0">
            <a:schemeClr val="accent1"/>
          </a:lnRef>
          <a:fillRef idx="3">
            <a:schemeClr val="accent1"/>
          </a:fillRef>
          <a:effectRef idx="3">
            <a:schemeClr val="accent1"/>
          </a:effectRef>
          <a:fontRef idx="minor">
            <a:schemeClr val="lt1"/>
          </a:fontRef>
        </dgm:style>
      </dgm:prSet>
      <dgm:spPr>
        <a:solidFill>
          <a:srgbClr val="FF8585"/>
        </a:solidFill>
      </dgm:spPr>
      <dgm:t>
        <a:bodyPr/>
        <a:lstStyle/>
        <a:p>
          <a:r>
            <a:rPr lang="fr-FR" sz="1200" dirty="0"/>
            <a:t>Élève 3 : qualité de l’intervention de l’élève 1</a:t>
          </a:r>
        </a:p>
      </dgm:t>
    </dgm:pt>
    <dgm:pt modelId="{265539E9-A946-4323-91C7-A85472CFCAF5}" type="parTrans" cxnId="{9E7F21D9-0F04-4984-8B66-0E79B6538F0A}">
      <dgm:prSet/>
      <dgm:spPr/>
      <dgm:t>
        <a:bodyPr/>
        <a:lstStyle/>
        <a:p>
          <a:endParaRPr lang="fr-FR"/>
        </a:p>
      </dgm:t>
    </dgm:pt>
    <dgm:pt modelId="{DCE14D25-48B8-41BD-BB79-809592DE950B}" type="sibTrans" cxnId="{9E7F21D9-0F04-4984-8B66-0E79B6538F0A}">
      <dgm:prSet/>
      <dgm:spPr/>
      <dgm:t>
        <a:bodyPr/>
        <a:lstStyle/>
        <a:p>
          <a:endParaRPr lang="fr-FR"/>
        </a:p>
      </dgm:t>
    </dgm:pt>
    <dgm:pt modelId="{AF090E2C-8F8E-462A-85BA-41E89A11FC4B}">
      <dgm:prSet phldrT="[Texte]" custT="1">
        <dgm:style>
          <a:lnRef idx="0">
            <a:schemeClr val="accent1"/>
          </a:lnRef>
          <a:fillRef idx="3">
            <a:schemeClr val="accent1"/>
          </a:fillRef>
          <a:effectRef idx="3">
            <a:schemeClr val="accent1"/>
          </a:effectRef>
          <a:fontRef idx="minor">
            <a:schemeClr val="lt1"/>
          </a:fontRef>
        </dgm:style>
      </dgm:prSet>
      <dgm:spPr>
        <a:solidFill>
          <a:srgbClr val="DEA900"/>
        </a:solidFill>
      </dgm:spPr>
      <dgm:t>
        <a:bodyPr/>
        <a:lstStyle/>
        <a:p>
          <a:r>
            <a:rPr lang="fr-FR" sz="1200" dirty="0"/>
            <a:t>Élève 4 : Quelle phrase / Quel élément me pose question et pour laquelle la réponse n’est pas dans le texte ?</a:t>
          </a:r>
        </a:p>
      </dgm:t>
    </dgm:pt>
    <dgm:pt modelId="{BD64469E-E67A-4E6B-AED9-5BB50A9D765A}" type="parTrans" cxnId="{AAF84D12-8752-4A1E-B3CB-08C2987C6512}">
      <dgm:prSet/>
      <dgm:spPr/>
      <dgm:t>
        <a:bodyPr/>
        <a:lstStyle/>
        <a:p>
          <a:endParaRPr lang="fr-FR"/>
        </a:p>
      </dgm:t>
    </dgm:pt>
    <dgm:pt modelId="{73F152E8-BAA4-4C68-A6CD-FF11A13AC3F1}" type="sibTrans" cxnId="{AAF84D12-8752-4A1E-B3CB-08C2987C6512}">
      <dgm:prSet/>
      <dgm:spPr/>
      <dgm:t>
        <a:bodyPr/>
        <a:lstStyle/>
        <a:p>
          <a:endParaRPr lang="fr-FR"/>
        </a:p>
      </dgm:t>
    </dgm:pt>
    <dgm:pt modelId="{E69515F8-DDE1-49E8-A3F0-E2FB6720E1E3}" type="pres">
      <dgm:prSet presAssocID="{68864898-E015-4367-9C68-BF501E772CCB}" presName="composite" presStyleCnt="0">
        <dgm:presLayoutVars>
          <dgm:chMax val="5"/>
          <dgm:dir/>
          <dgm:animLvl val="ctr"/>
          <dgm:resizeHandles val="exact"/>
        </dgm:presLayoutVars>
      </dgm:prSet>
      <dgm:spPr/>
    </dgm:pt>
    <dgm:pt modelId="{AD3C7756-9AF0-4766-A7E6-93E1F6638994}" type="pres">
      <dgm:prSet presAssocID="{68864898-E015-4367-9C68-BF501E772CCB}" presName="cycle" presStyleCnt="0"/>
      <dgm:spPr/>
    </dgm:pt>
    <dgm:pt modelId="{B74B849E-DD85-4AF6-AAC4-CFC3CEE7AA50}" type="pres">
      <dgm:prSet presAssocID="{68864898-E015-4367-9C68-BF501E772CCB}" presName="centerShape" presStyleCnt="0"/>
      <dgm:spPr/>
    </dgm:pt>
    <dgm:pt modelId="{4EF663B7-1636-4D1F-B79C-7311739D5DAD}" type="pres">
      <dgm:prSet presAssocID="{68864898-E015-4367-9C68-BF501E772CCB}" presName="connSite" presStyleLbl="node1" presStyleIdx="0" presStyleCnt="7"/>
      <dgm:spPr/>
    </dgm:pt>
    <dgm:pt modelId="{401FFCFC-1E01-4591-B5B0-3A60B0F7A334}" type="pres">
      <dgm:prSet presAssocID="{68864898-E015-4367-9C68-BF501E772CCB}" presName="visible" presStyleLbl="node1" presStyleIdx="0" presStyleCnt="7" custScaleX="138777" custScaleY="108762" custLinFactNeighborX="358" custLinFactNeighborY="-13319"/>
      <dgm:spPr>
        <a:blipFill>
          <a:blip xmlns:r="http://schemas.openxmlformats.org/officeDocument/2006/relationships" r:embed="rId1">
            <a:extLst>
              <a:ext uri="{28A0092B-C50C-407E-A947-70E740481C1C}">
                <a14:useLocalDpi xmlns:a14="http://schemas.microsoft.com/office/drawing/2010/main" val="0"/>
              </a:ext>
            </a:extLst>
          </a:blip>
          <a:srcRect/>
          <a:stretch>
            <a:fillRect t="-14000" b="-14000"/>
          </a:stretch>
        </a:blipFill>
      </dgm:spPr>
    </dgm:pt>
    <dgm:pt modelId="{B7B5E355-48EA-480D-8B27-DE635399FADA}" type="pres">
      <dgm:prSet presAssocID="{598836E2-5CB2-4EF7-A218-DF557C373456}" presName="Name25" presStyleLbl="parChTrans1D1" presStyleIdx="0" presStyleCnt="6"/>
      <dgm:spPr/>
    </dgm:pt>
    <dgm:pt modelId="{FD3E5A62-1528-4473-9C8C-5AE6C58E3F28}" type="pres">
      <dgm:prSet presAssocID="{10BF3BBB-2111-4413-8DBA-4058EEC886E6}" presName="node" presStyleCnt="0"/>
      <dgm:spPr/>
    </dgm:pt>
    <dgm:pt modelId="{A098F985-27D8-4F04-ADB8-6ED43187745D}" type="pres">
      <dgm:prSet presAssocID="{10BF3BBB-2111-4413-8DBA-4058EEC886E6}" presName="parentNode" presStyleLbl="node1" presStyleIdx="1" presStyleCnt="7" custScaleX="204924" custScaleY="196399" custLinFactNeighborX="-60000" custLinFactNeighborY="-53067">
        <dgm:presLayoutVars>
          <dgm:chMax val="1"/>
          <dgm:bulletEnabled val="1"/>
        </dgm:presLayoutVars>
      </dgm:prSet>
      <dgm:spPr/>
    </dgm:pt>
    <dgm:pt modelId="{6C5404A6-73E6-4FA5-A4B4-3B21C68EFB62}" type="pres">
      <dgm:prSet presAssocID="{10BF3BBB-2111-4413-8DBA-4058EEC886E6}" presName="childNode" presStyleLbl="revTx" presStyleIdx="0" presStyleCnt="0">
        <dgm:presLayoutVars>
          <dgm:bulletEnabled val="1"/>
        </dgm:presLayoutVars>
      </dgm:prSet>
      <dgm:spPr/>
    </dgm:pt>
    <dgm:pt modelId="{242852F6-E079-4DAE-B41B-43926E1D34F4}" type="pres">
      <dgm:prSet presAssocID="{2D506217-BC31-4EEE-A25E-E922B5B410D6}" presName="Name25" presStyleLbl="parChTrans1D1" presStyleIdx="1" presStyleCnt="6"/>
      <dgm:spPr/>
    </dgm:pt>
    <dgm:pt modelId="{C6043A7D-002A-49B5-9F75-F6F2CE5DB7B8}" type="pres">
      <dgm:prSet presAssocID="{08CCCCF1-E8EE-400C-9CF8-515AD89626A6}" presName="node" presStyleCnt="0"/>
      <dgm:spPr/>
    </dgm:pt>
    <dgm:pt modelId="{9A66A206-B632-40C3-AE02-2C1D7F7F9F79}" type="pres">
      <dgm:prSet presAssocID="{08CCCCF1-E8EE-400C-9CF8-515AD89626A6}" presName="parentNode" presStyleLbl="node1" presStyleIdx="2" presStyleCnt="7" custScaleX="307243" custScaleY="239555" custLinFactX="4256" custLinFactNeighborX="100000" custLinFactNeighborY="-76490">
        <dgm:presLayoutVars>
          <dgm:chMax val="1"/>
          <dgm:bulletEnabled val="1"/>
        </dgm:presLayoutVars>
      </dgm:prSet>
      <dgm:spPr/>
    </dgm:pt>
    <dgm:pt modelId="{09224BE9-F0D2-48C8-AE07-2E6B470E9B63}" type="pres">
      <dgm:prSet presAssocID="{08CCCCF1-E8EE-400C-9CF8-515AD89626A6}" presName="childNode" presStyleLbl="revTx" presStyleIdx="0" presStyleCnt="0">
        <dgm:presLayoutVars>
          <dgm:bulletEnabled val="1"/>
        </dgm:presLayoutVars>
      </dgm:prSet>
      <dgm:spPr/>
    </dgm:pt>
    <dgm:pt modelId="{59284A2A-5F63-45EB-9BDB-3CA78D341B9F}" type="pres">
      <dgm:prSet presAssocID="{72C34573-57E0-4157-9F00-5CD65780CB43}" presName="Name25" presStyleLbl="parChTrans1D1" presStyleIdx="2" presStyleCnt="6"/>
      <dgm:spPr/>
    </dgm:pt>
    <dgm:pt modelId="{891C8D32-BCC4-45B3-B989-E545F450F38F}" type="pres">
      <dgm:prSet presAssocID="{9595BFEA-8984-4EB4-840E-B8B4CBBB97B0}" presName="node" presStyleCnt="0"/>
      <dgm:spPr/>
    </dgm:pt>
    <dgm:pt modelId="{D4A02A23-FC1B-493A-807E-E10438560287}" type="pres">
      <dgm:prSet presAssocID="{9595BFEA-8984-4EB4-840E-B8B4CBBB97B0}" presName="parentNode" presStyleLbl="node1" presStyleIdx="3" presStyleCnt="7" custScaleX="279467" custScaleY="252897" custLinFactNeighborX="96369" custLinFactNeighborY="38377">
        <dgm:presLayoutVars>
          <dgm:chMax val="1"/>
          <dgm:bulletEnabled val="1"/>
        </dgm:presLayoutVars>
      </dgm:prSet>
      <dgm:spPr/>
    </dgm:pt>
    <dgm:pt modelId="{F8F37BF2-95EA-405F-BB02-D9D9C2389FEF}" type="pres">
      <dgm:prSet presAssocID="{9595BFEA-8984-4EB4-840E-B8B4CBBB97B0}" presName="childNode" presStyleLbl="revTx" presStyleIdx="0" presStyleCnt="0">
        <dgm:presLayoutVars>
          <dgm:bulletEnabled val="1"/>
        </dgm:presLayoutVars>
      </dgm:prSet>
      <dgm:spPr/>
    </dgm:pt>
    <dgm:pt modelId="{1FC3BDB5-ECDC-4DE0-8008-09EE56179B8A}" type="pres">
      <dgm:prSet presAssocID="{265539E9-A946-4323-91C7-A85472CFCAF5}" presName="Name25" presStyleLbl="parChTrans1D1" presStyleIdx="3" presStyleCnt="6"/>
      <dgm:spPr/>
    </dgm:pt>
    <dgm:pt modelId="{0E7505E1-3FF7-4267-9159-17831213EB9B}" type="pres">
      <dgm:prSet presAssocID="{D6CC2D54-7ABD-4697-A6EE-720E4AECAB18}" presName="node" presStyleCnt="0"/>
      <dgm:spPr/>
    </dgm:pt>
    <dgm:pt modelId="{CAB8E5F1-7672-4C57-B225-2BCB56EB585D}" type="pres">
      <dgm:prSet presAssocID="{D6CC2D54-7ABD-4697-A6EE-720E4AECAB18}" presName="parentNode" presStyleLbl="node1" presStyleIdx="4" presStyleCnt="7" custScaleX="242373" custScaleY="170199" custLinFactNeighborX="-20748" custLinFactNeighborY="86841">
        <dgm:presLayoutVars>
          <dgm:chMax val="1"/>
          <dgm:bulletEnabled val="1"/>
        </dgm:presLayoutVars>
      </dgm:prSet>
      <dgm:spPr/>
    </dgm:pt>
    <dgm:pt modelId="{DAB47EC6-3EA4-4D9D-8A0B-13C4ADEC9C7D}" type="pres">
      <dgm:prSet presAssocID="{D6CC2D54-7ABD-4697-A6EE-720E4AECAB18}" presName="childNode" presStyleLbl="revTx" presStyleIdx="0" presStyleCnt="0">
        <dgm:presLayoutVars>
          <dgm:bulletEnabled val="1"/>
        </dgm:presLayoutVars>
      </dgm:prSet>
      <dgm:spPr/>
    </dgm:pt>
    <dgm:pt modelId="{B46C8EE8-9309-4390-923A-ABB09350BAB0}" type="pres">
      <dgm:prSet presAssocID="{BD64469E-E67A-4E6B-AED9-5BB50A9D765A}" presName="Name25" presStyleLbl="parChTrans1D1" presStyleIdx="4" presStyleCnt="6"/>
      <dgm:spPr/>
    </dgm:pt>
    <dgm:pt modelId="{4686C801-5CCA-4D0A-9F3F-225EC928A25E}" type="pres">
      <dgm:prSet presAssocID="{AF090E2C-8F8E-462A-85BA-41E89A11FC4B}" presName="node" presStyleCnt="0"/>
      <dgm:spPr/>
    </dgm:pt>
    <dgm:pt modelId="{984727C9-A200-4716-9BAF-DB9799D327F0}" type="pres">
      <dgm:prSet presAssocID="{AF090E2C-8F8E-462A-85BA-41E89A11FC4B}" presName="parentNode" presStyleLbl="node1" presStyleIdx="5" presStyleCnt="7" custScaleX="268373" custScaleY="240587" custLinFactX="72496" custLinFactY="68733" custLinFactNeighborX="100000" custLinFactNeighborY="100000">
        <dgm:presLayoutVars>
          <dgm:chMax val="1"/>
          <dgm:bulletEnabled val="1"/>
        </dgm:presLayoutVars>
      </dgm:prSet>
      <dgm:spPr/>
    </dgm:pt>
    <dgm:pt modelId="{D4D289EB-71C3-4167-B2B7-57E14847B3C6}" type="pres">
      <dgm:prSet presAssocID="{AF090E2C-8F8E-462A-85BA-41E89A11FC4B}" presName="childNode" presStyleLbl="revTx" presStyleIdx="0" presStyleCnt="0">
        <dgm:presLayoutVars>
          <dgm:bulletEnabled val="1"/>
        </dgm:presLayoutVars>
      </dgm:prSet>
      <dgm:spPr/>
    </dgm:pt>
    <dgm:pt modelId="{29C21F97-A1B0-4CC5-AAB2-FE739D9CE0CF}" type="pres">
      <dgm:prSet presAssocID="{D045FBC0-F883-4773-993A-E09DFC0BF5A2}" presName="Name25" presStyleLbl="parChTrans1D1" presStyleIdx="5" presStyleCnt="6"/>
      <dgm:spPr/>
    </dgm:pt>
    <dgm:pt modelId="{090FD477-C745-402C-98EA-AF530356107A}" type="pres">
      <dgm:prSet presAssocID="{CEFD5A84-5CD0-447D-A010-B58FC8EDE0B9}" presName="node" presStyleCnt="0"/>
      <dgm:spPr/>
    </dgm:pt>
    <dgm:pt modelId="{75D25DDB-91C9-48EE-B361-599C3238B0B8}" type="pres">
      <dgm:prSet presAssocID="{CEFD5A84-5CD0-447D-A010-B58FC8EDE0B9}" presName="parentNode" presStyleLbl="node1" presStyleIdx="6" presStyleCnt="7" custScaleX="306927" custScaleY="244857" custLinFactX="-100000" custLinFactNeighborX="-126746" custLinFactNeighborY="29853">
        <dgm:presLayoutVars>
          <dgm:chMax val="1"/>
          <dgm:bulletEnabled val="1"/>
        </dgm:presLayoutVars>
      </dgm:prSet>
      <dgm:spPr/>
    </dgm:pt>
    <dgm:pt modelId="{3FCDC47E-84B0-4183-A45C-FE56DE46C3BC}" type="pres">
      <dgm:prSet presAssocID="{CEFD5A84-5CD0-447D-A010-B58FC8EDE0B9}" presName="childNode" presStyleLbl="revTx" presStyleIdx="0" presStyleCnt="0">
        <dgm:presLayoutVars>
          <dgm:bulletEnabled val="1"/>
        </dgm:presLayoutVars>
      </dgm:prSet>
      <dgm:spPr/>
    </dgm:pt>
  </dgm:ptLst>
  <dgm:cxnLst>
    <dgm:cxn modelId="{4478AE04-928E-4840-AC7C-5F5A2FAFF121}" type="presOf" srcId="{10BF3BBB-2111-4413-8DBA-4058EEC886E6}" destId="{A098F985-27D8-4F04-ADB8-6ED43187745D}" srcOrd="0" destOrd="0" presId="urn:microsoft.com/office/officeart/2005/8/layout/radial2"/>
    <dgm:cxn modelId="{AAF84D12-8752-4A1E-B3CB-08C2987C6512}" srcId="{68864898-E015-4367-9C68-BF501E772CCB}" destId="{AF090E2C-8F8E-462A-85BA-41E89A11FC4B}" srcOrd="4" destOrd="0" parTransId="{BD64469E-E67A-4E6B-AED9-5BB50A9D765A}" sibTransId="{73F152E8-BAA4-4C68-A6CD-FF11A13AC3F1}"/>
    <dgm:cxn modelId="{ED51DD16-F675-486F-884F-8D4A206D8335}" srcId="{68864898-E015-4367-9C68-BF501E772CCB}" destId="{10BF3BBB-2111-4413-8DBA-4058EEC886E6}" srcOrd="0" destOrd="0" parTransId="{598836E2-5CB2-4EF7-A218-DF557C373456}" sibTransId="{23968BDA-5D68-4713-8829-BF5FEED2A43A}"/>
    <dgm:cxn modelId="{0FC8373A-F6A4-4480-86CF-77A312E2802C}" type="presOf" srcId="{BD64469E-E67A-4E6B-AED9-5BB50A9D765A}" destId="{B46C8EE8-9309-4390-923A-ABB09350BAB0}" srcOrd="0" destOrd="0" presId="urn:microsoft.com/office/officeart/2005/8/layout/radial2"/>
    <dgm:cxn modelId="{13DB063B-DD46-4FD4-BB3D-E5A0235BD6F4}" type="presOf" srcId="{08CCCCF1-E8EE-400C-9CF8-515AD89626A6}" destId="{9A66A206-B632-40C3-AE02-2C1D7F7F9F79}" srcOrd="0" destOrd="0" presId="urn:microsoft.com/office/officeart/2005/8/layout/radial2"/>
    <dgm:cxn modelId="{10E4E8A2-EBC3-4C97-9AFA-36621D0852D0}" type="presOf" srcId="{72C34573-57E0-4157-9F00-5CD65780CB43}" destId="{59284A2A-5F63-45EB-9BDB-3CA78D341B9F}" srcOrd="0" destOrd="0" presId="urn:microsoft.com/office/officeart/2005/8/layout/radial2"/>
    <dgm:cxn modelId="{5E6EFBA6-099D-48DB-AA3C-070D4FE9F038}" type="presOf" srcId="{68864898-E015-4367-9C68-BF501E772CCB}" destId="{E69515F8-DDE1-49E8-A3F0-E2FB6720E1E3}" srcOrd="0" destOrd="0" presId="urn:microsoft.com/office/officeart/2005/8/layout/radial2"/>
    <dgm:cxn modelId="{9EB646A8-9676-4CAD-AD90-D355C60305F0}" type="presOf" srcId="{D6CC2D54-7ABD-4697-A6EE-720E4AECAB18}" destId="{CAB8E5F1-7672-4C57-B225-2BCB56EB585D}" srcOrd="0" destOrd="0" presId="urn:microsoft.com/office/officeart/2005/8/layout/radial2"/>
    <dgm:cxn modelId="{F89BC5A8-01D3-466A-B7B3-4CEF621F42FD}" srcId="{68864898-E015-4367-9C68-BF501E772CCB}" destId="{CEFD5A84-5CD0-447D-A010-B58FC8EDE0B9}" srcOrd="5" destOrd="0" parTransId="{D045FBC0-F883-4773-993A-E09DFC0BF5A2}" sibTransId="{DF0D75FE-548C-4B45-8656-B742D876E259}"/>
    <dgm:cxn modelId="{1FAE20AE-1BF3-49E5-B745-236C3E6C131D}" type="presOf" srcId="{D045FBC0-F883-4773-993A-E09DFC0BF5A2}" destId="{29C21F97-A1B0-4CC5-AAB2-FE739D9CE0CF}" srcOrd="0" destOrd="0" presId="urn:microsoft.com/office/officeart/2005/8/layout/radial2"/>
    <dgm:cxn modelId="{27BACFB3-A358-4AAA-A898-FB075425911A}" srcId="{68864898-E015-4367-9C68-BF501E772CCB}" destId="{08CCCCF1-E8EE-400C-9CF8-515AD89626A6}" srcOrd="1" destOrd="0" parTransId="{2D506217-BC31-4EEE-A25E-E922B5B410D6}" sibTransId="{E76C5582-D3FB-4AFC-8A31-84093F0B85B9}"/>
    <dgm:cxn modelId="{4561BBBD-FE31-424C-9DE1-3412611084FE}" type="presOf" srcId="{9595BFEA-8984-4EB4-840E-B8B4CBBB97B0}" destId="{D4A02A23-FC1B-493A-807E-E10438560287}" srcOrd="0" destOrd="0" presId="urn:microsoft.com/office/officeart/2005/8/layout/radial2"/>
    <dgm:cxn modelId="{CD5482BE-E25C-439E-B760-816D82AE0060}" srcId="{68864898-E015-4367-9C68-BF501E772CCB}" destId="{9595BFEA-8984-4EB4-840E-B8B4CBBB97B0}" srcOrd="2" destOrd="0" parTransId="{72C34573-57E0-4157-9F00-5CD65780CB43}" sibTransId="{F53974B5-18A4-4F47-B4E8-C8409E1849A2}"/>
    <dgm:cxn modelId="{D5E828C3-702D-4A91-B464-D29D4CC66AA4}" type="presOf" srcId="{2D506217-BC31-4EEE-A25E-E922B5B410D6}" destId="{242852F6-E079-4DAE-B41B-43926E1D34F4}" srcOrd="0" destOrd="0" presId="urn:microsoft.com/office/officeart/2005/8/layout/radial2"/>
    <dgm:cxn modelId="{5BBBB5CA-05E8-4BE2-AA04-44E14395BFE0}" type="presOf" srcId="{AF090E2C-8F8E-462A-85BA-41E89A11FC4B}" destId="{984727C9-A200-4716-9BAF-DB9799D327F0}" srcOrd="0" destOrd="0" presId="urn:microsoft.com/office/officeart/2005/8/layout/radial2"/>
    <dgm:cxn modelId="{B657F5D1-FB00-4597-BA27-11FE50659BC7}" type="presOf" srcId="{265539E9-A946-4323-91C7-A85472CFCAF5}" destId="{1FC3BDB5-ECDC-4DE0-8008-09EE56179B8A}" srcOrd="0" destOrd="0" presId="urn:microsoft.com/office/officeart/2005/8/layout/radial2"/>
    <dgm:cxn modelId="{9E7F21D9-0F04-4984-8B66-0E79B6538F0A}" srcId="{68864898-E015-4367-9C68-BF501E772CCB}" destId="{D6CC2D54-7ABD-4697-A6EE-720E4AECAB18}" srcOrd="3" destOrd="0" parTransId="{265539E9-A946-4323-91C7-A85472CFCAF5}" sibTransId="{DCE14D25-48B8-41BD-BB79-809592DE950B}"/>
    <dgm:cxn modelId="{DB70EBD9-A266-4653-8BB7-9AE39C0662D0}" type="presOf" srcId="{CEFD5A84-5CD0-447D-A010-B58FC8EDE0B9}" destId="{75D25DDB-91C9-48EE-B361-599C3238B0B8}" srcOrd="0" destOrd="0" presId="urn:microsoft.com/office/officeart/2005/8/layout/radial2"/>
    <dgm:cxn modelId="{0E105BED-3CB4-4181-A694-A46594FAD7BC}" type="presOf" srcId="{598836E2-5CB2-4EF7-A218-DF557C373456}" destId="{B7B5E355-48EA-480D-8B27-DE635399FADA}" srcOrd="0" destOrd="0" presId="urn:microsoft.com/office/officeart/2005/8/layout/radial2"/>
    <dgm:cxn modelId="{2721B56C-1F08-402B-A40F-66A4154D4DFD}" type="presParOf" srcId="{E69515F8-DDE1-49E8-A3F0-E2FB6720E1E3}" destId="{AD3C7756-9AF0-4766-A7E6-93E1F6638994}" srcOrd="0" destOrd="0" presId="urn:microsoft.com/office/officeart/2005/8/layout/radial2"/>
    <dgm:cxn modelId="{8AEA3B9D-4D30-4448-B2B3-DC47FBA9CAFF}" type="presParOf" srcId="{AD3C7756-9AF0-4766-A7E6-93E1F6638994}" destId="{B74B849E-DD85-4AF6-AAC4-CFC3CEE7AA50}" srcOrd="0" destOrd="0" presId="urn:microsoft.com/office/officeart/2005/8/layout/radial2"/>
    <dgm:cxn modelId="{A7337F97-F571-4848-8E87-9B0286AA42AF}" type="presParOf" srcId="{B74B849E-DD85-4AF6-AAC4-CFC3CEE7AA50}" destId="{4EF663B7-1636-4D1F-B79C-7311739D5DAD}" srcOrd="0" destOrd="0" presId="urn:microsoft.com/office/officeart/2005/8/layout/radial2"/>
    <dgm:cxn modelId="{08CE0B92-2F06-4D84-8726-F10F072DCB83}" type="presParOf" srcId="{B74B849E-DD85-4AF6-AAC4-CFC3CEE7AA50}" destId="{401FFCFC-1E01-4591-B5B0-3A60B0F7A334}" srcOrd="1" destOrd="0" presId="urn:microsoft.com/office/officeart/2005/8/layout/radial2"/>
    <dgm:cxn modelId="{303D8E13-C267-409D-B6DF-6522FE4AD98C}" type="presParOf" srcId="{AD3C7756-9AF0-4766-A7E6-93E1F6638994}" destId="{B7B5E355-48EA-480D-8B27-DE635399FADA}" srcOrd="1" destOrd="0" presId="urn:microsoft.com/office/officeart/2005/8/layout/radial2"/>
    <dgm:cxn modelId="{907CB784-7C9D-4A00-99A4-F05BAB3FB646}" type="presParOf" srcId="{AD3C7756-9AF0-4766-A7E6-93E1F6638994}" destId="{FD3E5A62-1528-4473-9C8C-5AE6C58E3F28}" srcOrd="2" destOrd="0" presId="urn:microsoft.com/office/officeart/2005/8/layout/radial2"/>
    <dgm:cxn modelId="{333F96C7-5568-4323-9E55-90935324276B}" type="presParOf" srcId="{FD3E5A62-1528-4473-9C8C-5AE6C58E3F28}" destId="{A098F985-27D8-4F04-ADB8-6ED43187745D}" srcOrd="0" destOrd="0" presId="urn:microsoft.com/office/officeart/2005/8/layout/radial2"/>
    <dgm:cxn modelId="{82A96471-AEB3-48FB-8D05-BD652E37CC1A}" type="presParOf" srcId="{FD3E5A62-1528-4473-9C8C-5AE6C58E3F28}" destId="{6C5404A6-73E6-4FA5-A4B4-3B21C68EFB62}" srcOrd="1" destOrd="0" presId="urn:microsoft.com/office/officeart/2005/8/layout/radial2"/>
    <dgm:cxn modelId="{6E917B28-3335-4DE0-8EA3-990A2CA6A8BE}" type="presParOf" srcId="{AD3C7756-9AF0-4766-A7E6-93E1F6638994}" destId="{242852F6-E079-4DAE-B41B-43926E1D34F4}" srcOrd="3" destOrd="0" presId="urn:microsoft.com/office/officeart/2005/8/layout/radial2"/>
    <dgm:cxn modelId="{6A7B13A8-7018-438B-8E47-7C0DCD525BD4}" type="presParOf" srcId="{AD3C7756-9AF0-4766-A7E6-93E1F6638994}" destId="{C6043A7D-002A-49B5-9F75-F6F2CE5DB7B8}" srcOrd="4" destOrd="0" presId="urn:microsoft.com/office/officeart/2005/8/layout/radial2"/>
    <dgm:cxn modelId="{BDF9DB28-B575-450D-811C-2CF8EAC0B1FC}" type="presParOf" srcId="{C6043A7D-002A-49B5-9F75-F6F2CE5DB7B8}" destId="{9A66A206-B632-40C3-AE02-2C1D7F7F9F79}" srcOrd="0" destOrd="0" presId="urn:microsoft.com/office/officeart/2005/8/layout/radial2"/>
    <dgm:cxn modelId="{FC801A65-CD26-4A0C-8943-8223477AED0F}" type="presParOf" srcId="{C6043A7D-002A-49B5-9F75-F6F2CE5DB7B8}" destId="{09224BE9-F0D2-48C8-AE07-2E6B470E9B63}" srcOrd="1" destOrd="0" presId="urn:microsoft.com/office/officeart/2005/8/layout/radial2"/>
    <dgm:cxn modelId="{AFDAD9B1-DAAC-422B-B7F6-FECFF1CBA143}" type="presParOf" srcId="{AD3C7756-9AF0-4766-A7E6-93E1F6638994}" destId="{59284A2A-5F63-45EB-9BDB-3CA78D341B9F}" srcOrd="5" destOrd="0" presId="urn:microsoft.com/office/officeart/2005/8/layout/radial2"/>
    <dgm:cxn modelId="{9B9B9FF9-ECC1-477D-B879-BA0FC3868D17}" type="presParOf" srcId="{AD3C7756-9AF0-4766-A7E6-93E1F6638994}" destId="{891C8D32-BCC4-45B3-B989-E545F450F38F}" srcOrd="6" destOrd="0" presId="urn:microsoft.com/office/officeart/2005/8/layout/radial2"/>
    <dgm:cxn modelId="{622230E5-15B3-4CE9-B650-3809199FCDE7}" type="presParOf" srcId="{891C8D32-BCC4-45B3-B989-E545F450F38F}" destId="{D4A02A23-FC1B-493A-807E-E10438560287}" srcOrd="0" destOrd="0" presId="urn:microsoft.com/office/officeart/2005/8/layout/radial2"/>
    <dgm:cxn modelId="{9F64C736-A518-441C-A49E-01C0FC6E32AA}" type="presParOf" srcId="{891C8D32-BCC4-45B3-B989-E545F450F38F}" destId="{F8F37BF2-95EA-405F-BB02-D9D9C2389FEF}" srcOrd="1" destOrd="0" presId="urn:microsoft.com/office/officeart/2005/8/layout/radial2"/>
    <dgm:cxn modelId="{8EF24267-4660-48FE-BB46-F866E4E0188A}" type="presParOf" srcId="{AD3C7756-9AF0-4766-A7E6-93E1F6638994}" destId="{1FC3BDB5-ECDC-4DE0-8008-09EE56179B8A}" srcOrd="7" destOrd="0" presId="urn:microsoft.com/office/officeart/2005/8/layout/radial2"/>
    <dgm:cxn modelId="{E7343EF5-AEB4-4E11-ABED-3F797BB7B83E}" type="presParOf" srcId="{AD3C7756-9AF0-4766-A7E6-93E1F6638994}" destId="{0E7505E1-3FF7-4267-9159-17831213EB9B}" srcOrd="8" destOrd="0" presId="urn:microsoft.com/office/officeart/2005/8/layout/radial2"/>
    <dgm:cxn modelId="{592E01E5-CBCE-426F-B462-B503439A3ACD}" type="presParOf" srcId="{0E7505E1-3FF7-4267-9159-17831213EB9B}" destId="{CAB8E5F1-7672-4C57-B225-2BCB56EB585D}" srcOrd="0" destOrd="0" presId="urn:microsoft.com/office/officeart/2005/8/layout/radial2"/>
    <dgm:cxn modelId="{D150D3CF-93C9-4EC9-AD5F-711E63920434}" type="presParOf" srcId="{0E7505E1-3FF7-4267-9159-17831213EB9B}" destId="{DAB47EC6-3EA4-4D9D-8A0B-13C4ADEC9C7D}" srcOrd="1" destOrd="0" presId="urn:microsoft.com/office/officeart/2005/8/layout/radial2"/>
    <dgm:cxn modelId="{DB1C4F30-AFF0-4E70-9471-D8B6257284FD}" type="presParOf" srcId="{AD3C7756-9AF0-4766-A7E6-93E1F6638994}" destId="{B46C8EE8-9309-4390-923A-ABB09350BAB0}" srcOrd="9" destOrd="0" presId="urn:microsoft.com/office/officeart/2005/8/layout/radial2"/>
    <dgm:cxn modelId="{E4CADA08-8464-4B9C-9E4D-B61D1B0A8BC8}" type="presParOf" srcId="{AD3C7756-9AF0-4766-A7E6-93E1F6638994}" destId="{4686C801-5CCA-4D0A-9F3F-225EC928A25E}" srcOrd="10" destOrd="0" presId="urn:microsoft.com/office/officeart/2005/8/layout/radial2"/>
    <dgm:cxn modelId="{E4254C3E-E1CD-49FA-9B61-4EA98BCC29FA}" type="presParOf" srcId="{4686C801-5CCA-4D0A-9F3F-225EC928A25E}" destId="{984727C9-A200-4716-9BAF-DB9799D327F0}" srcOrd="0" destOrd="0" presId="urn:microsoft.com/office/officeart/2005/8/layout/radial2"/>
    <dgm:cxn modelId="{5400749D-BB61-4E49-B77E-345C126AF5D2}" type="presParOf" srcId="{4686C801-5CCA-4D0A-9F3F-225EC928A25E}" destId="{D4D289EB-71C3-4167-B2B7-57E14847B3C6}" srcOrd="1" destOrd="0" presId="urn:microsoft.com/office/officeart/2005/8/layout/radial2"/>
    <dgm:cxn modelId="{960F1086-2921-4EE4-8CF1-2CCA1180EF69}" type="presParOf" srcId="{AD3C7756-9AF0-4766-A7E6-93E1F6638994}" destId="{29C21F97-A1B0-4CC5-AAB2-FE739D9CE0CF}" srcOrd="11" destOrd="0" presId="urn:microsoft.com/office/officeart/2005/8/layout/radial2"/>
    <dgm:cxn modelId="{3651F70B-7372-4FC9-B043-8984C9824694}" type="presParOf" srcId="{AD3C7756-9AF0-4766-A7E6-93E1F6638994}" destId="{090FD477-C745-402C-98EA-AF530356107A}" srcOrd="12" destOrd="0" presId="urn:microsoft.com/office/officeart/2005/8/layout/radial2"/>
    <dgm:cxn modelId="{30698E4B-4C2A-4A56-85FC-F102DC02DCE0}" type="presParOf" srcId="{090FD477-C745-402C-98EA-AF530356107A}" destId="{75D25DDB-91C9-48EE-B361-599C3238B0B8}" srcOrd="0" destOrd="0" presId="urn:microsoft.com/office/officeart/2005/8/layout/radial2"/>
    <dgm:cxn modelId="{D79D4BB3-98AA-45A8-A3B7-FC69F28E7D40}" type="presParOf" srcId="{090FD477-C745-402C-98EA-AF530356107A}" destId="{3FCDC47E-84B0-4183-A45C-FE56DE46C3BC}" srcOrd="1" destOrd="0" presId="urn:microsoft.com/office/officeart/2005/8/layout/radial2"/>
  </dgm:cxnLst>
  <dgm:bg/>
  <dgm:whole/>
  <dgm:extLst>
    <a:ext uri="http://schemas.microsoft.com/office/drawing/2008/diagram">
      <dsp:dataModelExt xmlns:dsp="http://schemas.microsoft.com/office/drawing/2008/diagram" relId="rId27" minVer="http://schemas.openxmlformats.org/drawingml/2006/diagram"/>
    </a:ext>
  </dgm:extLst>
</dgm:dataModel>
</file>

<file path=ppt/diagrams/data23.xml><?xml version="1.0" encoding="utf-8"?>
<dgm:dataModel xmlns:dgm="http://schemas.openxmlformats.org/drawingml/2006/diagram" xmlns:a="http://schemas.openxmlformats.org/drawingml/2006/main">
  <dgm:ptLst>
    <dgm:pt modelId="{68864898-E015-4367-9C68-BF501E772CCB}" type="doc">
      <dgm:prSet loTypeId="urn:microsoft.com/office/officeart/2005/8/layout/radial2" loCatId="relationship" qsTypeId="urn:microsoft.com/office/officeart/2005/8/quickstyle/simple4" qsCatId="simple" csTypeId="urn:microsoft.com/office/officeart/2005/8/colors/colorful1" csCatId="colorful" phldr="1"/>
      <dgm:spPr/>
      <dgm:t>
        <a:bodyPr/>
        <a:lstStyle/>
        <a:p>
          <a:endParaRPr lang="fr-FR"/>
        </a:p>
      </dgm:t>
    </dgm:pt>
    <dgm:pt modelId="{10BF3BBB-2111-4413-8DBA-4058EEC886E6}">
      <dgm:prSet phldrT="[Texte]" custT="1">
        <dgm:style>
          <a:lnRef idx="1">
            <a:schemeClr val="accent4"/>
          </a:lnRef>
          <a:fillRef idx="3">
            <a:schemeClr val="accent4"/>
          </a:fillRef>
          <a:effectRef idx="2">
            <a:schemeClr val="accent4"/>
          </a:effectRef>
          <a:fontRef idx="minor">
            <a:schemeClr val="lt1"/>
          </a:fontRef>
        </dgm:style>
      </dgm:prSet>
      <dgm:spPr/>
      <dgm:t>
        <a:bodyPr/>
        <a:lstStyle/>
        <a:p>
          <a:r>
            <a:rPr lang="fr-FR" sz="1200" dirty="0"/>
            <a:t>Élève 1 : Présenter les axes forts de cette actualité</a:t>
          </a:r>
        </a:p>
      </dgm:t>
    </dgm:pt>
    <dgm:pt modelId="{598836E2-5CB2-4EF7-A218-DF557C373456}" type="parTrans" cxnId="{ED51DD16-F675-486F-884F-8D4A206D8335}">
      <dgm:prSet/>
      <dgm:spPr/>
      <dgm:t>
        <a:bodyPr/>
        <a:lstStyle/>
        <a:p>
          <a:endParaRPr lang="fr-FR"/>
        </a:p>
      </dgm:t>
    </dgm:pt>
    <dgm:pt modelId="{23968BDA-5D68-4713-8829-BF5FEED2A43A}" type="sibTrans" cxnId="{ED51DD16-F675-486F-884F-8D4A206D8335}">
      <dgm:prSet/>
      <dgm:spPr/>
      <dgm:t>
        <a:bodyPr/>
        <a:lstStyle/>
        <a:p>
          <a:endParaRPr lang="fr-FR"/>
        </a:p>
      </dgm:t>
    </dgm:pt>
    <dgm:pt modelId="{9595BFEA-8984-4EB4-840E-B8B4CBBB97B0}">
      <dgm:prSet phldrT="[Texte]" custT="1">
        <dgm:style>
          <a:lnRef idx="0">
            <a:schemeClr val="accent1"/>
          </a:lnRef>
          <a:fillRef idx="3">
            <a:schemeClr val="accent1"/>
          </a:fillRef>
          <a:effectRef idx="3">
            <a:schemeClr val="accent1"/>
          </a:effectRef>
          <a:fontRef idx="minor">
            <a:schemeClr val="lt1"/>
          </a:fontRef>
        </dgm:style>
      </dgm:prSet>
      <dgm:spPr/>
      <dgm:t>
        <a:bodyPr/>
        <a:lstStyle/>
        <a:p>
          <a:r>
            <a:rPr lang="fr-FR" sz="1200" dirty="0"/>
            <a:t>Élève 2 : faire le point sur les connaissances mobilisées par l’élève 1</a:t>
          </a:r>
        </a:p>
      </dgm:t>
    </dgm:pt>
    <dgm:pt modelId="{72C34573-57E0-4157-9F00-5CD65780CB43}" type="parTrans" cxnId="{CD5482BE-E25C-439E-B760-816D82AE0060}">
      <dgm:prSet/>
      <dgm:spPr/>
      <dgm:t>
        <a:bodyPr/>
        <a:lstStyle/>
        <a:p>
          <a:endParaRPr lang="fr-FR"/>
        </a:p>
      </dgm:t>
    </dgm:pt>
    <dgm:pt modelId="{F53974B5-18A4-4F47-B4E8-C8409E1849A2}" type="sibTrans" cxnId="{CD5482BE-E25C-439E-B760-816D82AE0060}">
      <dgm:prSet/>
      <dgm:spPr/>
      <dgm:t>
        <a:bodyPr/>
        <a:lstStyle/>
        <a:p>
          <a:endParaRPr lang="fr-FR"/>
        </a:p>
      </dgm:t>
    </dgm:pt>
    <dgm:pt modelId="{08CCCCF1-E8EE-400C-9CF8-515AD89626A6}">
      <dgm:prSet phldrT="[Texte]" custT="1"/>
      <dgm:spPr/>
      <dgm:t>
        <a:bodyPr/>
        <a:lstStyle/>
        <a:p>
          <a:r>
            <a:rPr lang="fr-FR" sz="1200" dirty="0"/>
            <a:t>Argumenter le choix de cette actualité : question vive ? Intérêt personnel ? </a:t>
          </a:r>
        </a:p>
        <a:p>
          <a:r>
            <a:rPr lang="fr-FR" sz="1200" dirty="0"/>
            <a:t>Lien projet post-baccalauréat</a:t>
          </a:r>
        </a:p>
      </dgm:t>
    </dgm:pt>
    <dgm:pt modelId="{2D506217-BC31-4EEE-A25E-E922B5B410D6}" type="parTrans" cxnId="{27BACFB3-A358-4AAA-A898-FB075425911A}">
      <dgm:prSet/>
      <dgm:spPr/>
      <dgm:t>
        <a:bodyPr/>
        <a:lstStyle/>
        <a:p>
          <a:endParaRPr lang="fr-FR"/>
        </a:p>
      </dgm:t>
    </dgm:pt>
    <dgm:pt modelId="{E76C5582-D3FB-4AFC-8A31-84093F0B85B9}" type="sibTrans" cxnId="{27BACFB3-A358-4AAA-A898-FB075425911A}">
      <dgm:prSet/>
      <dgm:spPr/>
      <dgm:t>
        <a:bodyPr/>
        <a:lstStyle/>
        <a:p>
          <a:endParaRPr lang="fr-FR"/>
        </a:p>
      </dgm:t>
    </dgm:pt>
    <dgm:pt modelId="{CEFD5A84-5CD0-447D-A010-B58FC8EDE0B9}">
      <dgm:prSet phldrT="[Texte]" custT="1">
        <dgm:style>
          <a:lnRef idx="1">
            <a:schemeClr val="accent4"/>
          </a:lnRef>
          <a:fillRef idx="3">
            <a:schemeClr val="accent4"/>
          </a:fillRef>
          <a:effectRef idx="2">
            <a:schemeClr val="accent4"/>
          </a:effectRef>
          <a:fontRef idx="minor">
            <a:schemeClr val="lt1"/>
          </a:fontRef>
        </dgm:style>
      </dgm:prSet>
      <dgm:spPr/>
      <dgm:t>
        <a:bodyPr/>
        <a:lstStyle/>
        <a:p>
          <a:r>
            <a:rPr lang="fr-FR" sz="1200" dirty="0"/>
            <a:t>Bilan du premier élève : que retient-il tant de son expérience que des interventions de ses camarades ?</a:t>
          </a:r>
        </a:p>
      </dgm:t>
    </dgm:pt>
    <dgm:pt modelId="{D045FBC0-F883-4773-993A-E09DFC0BF5A2}" type="parTrans" cxnId="{F89BC5A8-01D3-466A-B7B3-4CEF621F42FD}">
      <dgm:prSet/>
      <dgm:spPr/>
      <dgm:t>
        <a:bodyPr/>
        <a:lstStyle/>
        <a:p>
          <a:endParaRPr lang="fr-FR"/>
        </a:p>
      </dgm:t>
    </dgm:pt>
    <dgm:pt modelId="{DF0D75FE-548C-4B45-8656-B742D876E259}" type="sibTrans" cxnId="{F89BC5A8-01D3-466A-B7B3-4CEF621F42FD}">
      <dgm:prSet/>
      <dgm:spPr/>
      <dgm:t>
        <a:bodyPr/>
        <a:lstStyle/>
        <a:p>
          <a:endParaRPr lang="fr-FR"/>
        </a:p>
      </dgm:t>
    </dgm:pt>
    <dgm:pt modelId="{D6CC2D54-7ABD-4697-A6EE-720E4AECAB18}">
      <dgm:prSet phldrT="[Texte]" custT="1">
        <dgm:style>
          <a:lnRef idx="0">
            <a:schemeClr val="accent1"/>
          </a:lnRef>
          <a:fillRef idx="3">
            <a:schemeClr val="accent1"/>
          </a:fillRef>
          <a:effectRef idx="3">
            <a:schemeClr val="accent1"/>
          </a:effectRef>
          <a:fontRef idx="minor">
            <a:schemeClr val="lt1"/>
          </a:fontRef>
        </dgm:style>
      </dgm:prSet>
      <dgm:spPr>
        <a:solidFill>
          <a:srgbClr val="FF8585"/>
        </a:solidFill>
      </dgm:spPr>
      <dgm:t>
        <a:bodyPr/>
        <a:lstStyle/>
        <a:p>
          <a:r>
            <a:rPr lang="fr-FR" sz="1200" dirty="0"/>
            <a:t>Élève 3 : qualité de l’intervention de l’élève 1</a:t>
          </a:r>
        </a:p>
      </dgm:t>
    </dgm:pt>
    <dgm:pt modelId="{265539E9-A946-4323-91C7-A85472CFCAF5}" type="parTrans" cxnId="{9E7F21D9-0F04-4984-8B66-0E79B6538F0A}">
      <dgm:prSet/>
      <dgm:spPr/>
      <dgm:t>
        <a:bodyPr/>
        <a:lstStyle/>
        <a:p>
          <a:endParaRPr lang="fr-FR"/>
        </a:p>
      </dgm:t>
    </dgm:pt>
    <dgm:pt modelId="{DCE14D25-48B8-41BD-BB79-809592DE950B}" type="sibTrans" cxnId="{9E7F21D9-0F04-4984-8B66-0E79B6538F0A}">
      <dgm:prSet/>
      <dgm:spPr/>
      <dgm:t>
        <a:bodyPr/>
        <a:lstStyle/>
        <a:p>
          <a:endParaRPr lang="fr-FR"/>
        </a:p>
      </dgm:t>
    </dgm:pt>
    <dgm:pt modelId="{45655C2C-CBB6-4C48-BA86-6ADD47C82CF2}">
      <dgm:prSet phldrT="[Texte]" custT="1">
        <dgm:style>
          <a:lnRef idx="0">
            <a:schemeClr val="accent1"/>
          </a:lnRef>
          <a:fillRef idx="3">
            <a:schemeClr val="accent1"/>
          </a:fillRef>
          <a:effectRef idx="3">
            <a:schemeClr val="accent1"/>
          </a:effectRef>
          <a:fontRef idx="minor">
            <a:schemeClr val="lt1"/>
          </a:fontRef>
        </dgm:style>
      </dgm:prSet>
      <dgm:spPr>
        <a:solidFill>
          <a:srgbClr val="DEA900"/>
        </a:solidFill>
      </dgm:spPr>
      <dgm:t>
        <a:bodyPr/>
        <a:lstStyle/>
        <a:p>
          <a:r>
            <a:rPr lang="fr-FR" sz="1200" dirty="0"/>
            <a:t>Élève 4 : Quelle phrase / Quel élément me pose question et pour laquelle la réponse n’est pas dans le texte ?</a:t>
          </a:r>
        </a:p>
      </dgm:t>
    </dgm:pt>
    <dgm:pt modelId="{0E2D76D9-8569-4E2F-BEBB-FBB33CB6A50D}" type="parTrans" cxnId="{654EDC91-E2C0-4637-9D1C-36DAD2435B05}">
      <dgm:prSet/>
      <dgm:spPr/>
      <dgm:t>
        <a:bodyPr/>
        <a:lstStyle/>
        <a:p>
          <a:endParaRPr lang="fr-FR"/>
        </a:p>
      </dgm:t>
    </dgm:pt>
    <dgm:pt modelId="{D9F07303-2791-4854-944C-1FD725D60D4D}" type="sibTrans" cxnId="{654EDC91-E2C0-4637-9D1C-36DAD2435B05}">
      <dgm:prSet/>
      <dgm:spPr/>
      <dgm:t>
        <a:bodyPr/>
        <a:lstStyle/>
        <a:p>
          <a:endParaRPr lang="fr-FR"/>
        </a:p>
      </dgm:t>
    </dgm:pt>
    <dgm:pt modelId="{E69515F8-DDE1-49E8-A3F0-E2FB6720E1E3}" type="pres">
      <dgm:prSet presAssocID="{68864898-E015-4367-9C68-BF501E772CCB}" presName="composite" presStyleCnt="0">
        <dgm:presLayoutVars>
          <dgm:chMax val="5"/>
          <dgm:dir/>
          <dgm:animLvl val="ctr"/>
          <dgm:resizeHandles val="exact"/>
        </dgm:presLayoutVars>
      </dgm:prSet>
      <dgm:spPr/>
    </dgm:pt>
    <dgm:pt modelId="{AD3C7756-9AF0-4766-A7E6-93E1F6638994}" type="pres">
      <dgm:prSet presAssocID="{68864898-E015-4367-9C68-BF501E772CCB}" presName="cycle" presStyleCnt="0"/>
      <dgm:spPr/>
    </dgm:pt>
    <dgm:pt modelId="{B74B849E-DD85-4AF6-AAC4-CFC3CEE7AA50}" type="pres">
      <dgm:prSet presAssocID="{68864898-E015-4367-9C68-BF501E772CCB}" presName="centerShape" presStyleCnt="0"/>
      <dgm:spPr/>
    </dgm:pt>
    <dgm:pt modelId="{4EF663B7-1636-4D1F-B79C-7311739D5DAD}" type="pres">
      <dgm:prSet presAssocID="{68864898-E015-4367-9C68-BF501E772CCB}" presName="connSite" presStyleLbl="node1" presStyleIdx="0" presStyleCnt="7"/>
      <dgm:spPr/>
    </dgm:pt>
    <dgm:pt modelId="{401FFCFC-1E01-4591-B5B0-3A60B0F7A334}" type="pres">
      <dgm:prSet presAssocID="{68864898-E015-4367-9C68-BF501E772CCB}" presName="visible" presStyleLbl="node1" presStyleIdx="0" presStyleCnt="7" custScaleX="138777" custScaleY="108762" custLinFactNeighborX="358" custLinFactNeighborY="-13319"/>
      <dgm:spPr>
        <a:blipFill>
          <a:blip xmlns:r="http://schemas.openxmlformats.org/officeDocument/2006/relationships" r:embed="rId1">
            <a:extLst>
              <a:ext uri="{28A0092B-C50C-407E-A947-70E740481C1C}">
                <a14:useLocalDpi xmlns:a14="http://schemas.microsoft.com/office/drawing/2010/main" val="0"/>
              </a:ext>
            </a:extLst>
          </a:blip>
          <a:srcRect/>
          <a:stretch>
            <a:fillRect t="-14000" b="-14000"/>
          </a:stretch>
        </a:blipFill>
      </dgm:spPr>
    </dgm:pt>
    <dgm:pt modelId="{B7B5E355-48EA-480D-8B27-DE635399FADA}" type="pres">
      <dgm:prSet presAssocID="{598836E2-5CB2-4EF7-A218-DF557C373456}" presName="Name25" presStyleLbl="parChTrans1D1" presStyleIdx="0" presStyleCnt="6"/>
      <dgm:spPr/>
    </dgm:pt>
    <dgm:pt modelId="{FD3E5A62-1528-4473-9C8C-5AE6C58E3F28}" type="pres">
      <dgm:prSet presAssocID="{10BF3BBB-2111-4413-8DBA-4058EEC886E6}" presName="node" presStyleCnt="0"/>
      <dgm:spPr/>
    </dgm:pt>
    <dgm:pt modelId="{A098F985-27D8-4F04-ADB8-6ED43187745D}" type="pres">
      <dgm:prSet presAssocID="{10BF3BBB-2111-4413-8DBA-4058EEC886E6}" presName="parentNode" presStyleLbl="node1" presStyleIdx="1" presStyleCnt="7" custScaleX="204924" custScaleY="196399" custLinFactNeighborX="-60000" custLinFactNeighborY="-53067">
        <dgm:presLayoutVars>
          <dgm:chMax val="1"/>
          <dgm:bulletEnabled val="1"/>
        </dgm:presLayoutVars>
      </dgm:prSet>
      <dgm:spPr/>
    </dgm:pt>
    <dgm:pt modelId="{6C5404A6-73E6-4FA5-A4B4-3B21C68EFB62}" type="pres">
      <dgm:prSet presAssocID="{10BF3BBB-2111-4413-8DBA-4058EEC886E6}" presName="childNode" presStyleLbl="revTx" presStyleIdx="0" presStyleCnt="0">
        <dgm:presLayoutVars>
          <dgm:bulletEnabled val="1"/>
        </dgm:presLayoutVars>
      </dgm:prSet>
      <dgm:spPr/>
    </dgm:pt>
    <dgm:pt modelId="{242852F6-E079-4DAE-B41B-43926E1D34F4}" type="pres">
      <dgm:prSet presAssocID="{2D506217-BC31-4EEE-A25E-E922B5B410D6}" presName="Name25" presStyleLbl="parChTrans1D1" presStyleIdx="1" presStyleCnt="6"/>
      <dgm:spPr/>
    </dgm:pt>
    <dgm:pt modelId="{C6043A7D-002A-49B5-9F75-F6F2CE5DB7B8}" type="pres">
      <dgm:prSet presAssocID="{08CCCCF1-E8EE-400C-9CF8-515AD89626A6}" presName="node" presStyleCnt="0"/>
      <dgm:spPr/>
    </dgm:pt>
    <dgm:pt modelId="{9A66A206-B632-40C3-AE02-2C1D7F7F9F79}" type="pres">
      <dgm:prSet presAssocID="{08CCCCF1-E8EE-400C-9CF8-515AD89626A6}" presName="parentNode" presStyleLbl="node1" presStyleIdx="2" presStyleCnt="7" custScaleX="307243" custScaleY="239555" custLinFactX="4256" custLinFactNeighborX="100000" custLinFactNeighborY="-76490">
        <dgm:presLayoutVars>
          <dgm:chMax val="1"/>
          <dgm:bulletEnabled val="1"/>
        </dgm:presLayoutVars>
      </dgm:prSet>
      <dgm:spPr/>
    </dgm:pt>
    <dgm:pt modelId="{09224BE9-F0D2-48C8-AE07-2E6B470E9B63}" type="pres">
      <dgm:prSet presAssocID="{08CCCCF1-E8EE-400C-9CF8-515AD89626A6}" presName="childNode" presStyleLbl="revTx" presStyleIdx="0" presStyleCnt="0">
        <dgm:presLayoutVars>
          <dgm:bulletEnabled val="1"/>
        </dgm:presLayoutVars>
      </dgm:prSet>
      <dgm:spPr/>
    </dgm:pt>
    <dgm:pt modelId="{59284A2A-5F63-45EB-9BDB-3CA78D341B9F}" type="pres">
      <dgm:prSet presAssocID="{72C34573-57E0-4157-9F00-5CD65780CB43}" presName="Name25" presStyleLbl="parChTrans1D1" presStyleIdx="2" presStyleCnt="6"/>
      <dgm:spPr/>
    </dgm:pt>
    <dgm:pt modelId="{891C8D32-BCC4-45B3-B989-E545F450F38F}" type="pres">
      <dgm:prSet presAssocID="{9595BFEA-8984-4EB4-840E-B8B4CBBB97B0}" presName="node" presStyleCnt="0"/>
      <dgm:spPr/>
    </dgm:pt>
    <dgm:pt modelId="{D4A02A23-FC1B-493A-807E-E10438560287}" type="pres">
      <dgm:prSet presAssocID="{9595BFEA-8984-4EB4-840E-B8B4CBBB97B0}" presName="parentNode" presStyleLbl="node1" presStyleIdx="3" presStyleCnt="7" custScaleX="279467" custScaleY="252897" custLinFactNeighborX="96369" custLinFactNeighborY="38377">
        <dgm:presLayoutVars>
          <dgm:chMax val="1"/>
          <dgm:bulletEnabled val="1"/>
        </dgm:presLayoutVars>
      </dgm:prSet>
      <dgm:spPr/>
    </dgm:pt>
    <dgm:pt modelId="{F8F37BF2-95EA-405F-BB02-D9D9C2389FEF}" type="pres">
      <dgm:prSet presAssocID="{9595BFEA-8984-4EB4-840E-B8B4CBBB97B0}" presName="childNode" presStyleLbl="revTx" presStyleIdx="0" presStyleCnt="0">
        <dgm:presLayoutVars>
          <dgm:bulletEnabled val="1"/>
        </dgm:presLayoutVars>
      </dgm:prSet>
      <dgm:spPr/>
    </dgm:pt>
    <dgm:pt modelId="{1FC3BDB5-ECDC-4DE0-8008-09EE56179B8A}" type="pres">
      <dgm:prSet presAssocID="{265539E9-A946-4323-91C7-A85472CFCAF5}" presName="Name25" presStyleLbl="parChTrans1D1" presStyleIdx="3" presStyleCnt="6"/>
      <dgm:spPr/>
    </dgm:pt>
    <dgm:pt modelId="{0E7505E1-3FF7-4267-9159-17831213EB9B}" type="pres">
      <dgm:prSet presAssocID="{D6CC2D54-7ABD-4697-A6EE-720E4AECAB18}" presName="node" presStyleCnt="0"/>
      <dgm:spPr/>
    </dgm:pt>
    <dgm:pt modelId="{CAB8E5F1-7672-4C57-B225-2BCB56EB585D}" type="pres">
      <dgm:prSet presAssocID="{D6CC2D54-7ABD-4697-A6EE-720E4AECAB18}" presName="parentNode" presStyleLbl="node1" presStyleIdx="4" presStyleCnt="7" custScaleX="242373" custScaleY="170199" custLinFactX="100000" custLinFactNeighborX="119019" custLinFactNeighborY="91767">
        <dgm:presLayoutVars>
          <dgm:chMax val="1"/>
          <dgm:bulletEnabled val="1"/>
        </dgm:presLayoutVars>
      </dgm:prSet>
      <dgm:spPr/>
    </dgm:pt>
    <dgm:pt modelId="{DAB47EC6-3EA4-4D9D-8A0B-13C4ADEC9C7D}" type="pres">
      <dgm:prSet presAssocID="{D6CC2D54-7ABD-4697-A6EE-720E4AECAB18}" presName="childNode" presStyleLbl="revTx" presStyleIdx="0" presStyleCnt="0">
        <dgm:presLayoutVars>
          <dgm:bulletEnabled val="1"/>
        </dgm:presLayoutVars>
      </dgm:prSet>
      <dgm:spPr/>
    </dgm:pt>
    <dgm:pt modelId="{5862F414-5152-4984-9D03-2CF89E58E9A8}" type="pres">
      <dgm:prSet presAssocID="{0E2D76D9-8569-4E2F-BEBB-FBB33CB6A50D}" presName="Name25" presStyleLbl="parChTrans1D1" presStyleIdx="4" presStyleCnt="6"/>
      <dgm:spPr/>
    </dgm:pt>
    <dgm:pt modelId="{6422FF37-324E-4B8B-BD60-C672EC639A85}" type="pres">
      <dgm:prSet presAssocID="{45655C2C-CBB6-4C48-BA86-6ADD47C82CF2}" presName="node" presStyleCnt="0"/>
      <dgm:spPr/>
    </dgm:pt>
    <dgm:pt modelId="{7E0AD86B-A122-4400-AA23-94FED80E58CB}" type="pres">
      <dgm:prSet presAssocID="{45655C2C-CBB6-4C48-BA86-6ADD47C82CF2}" presName="parentNode" presStyleLbl="node1" presStyleIdx="5" presStyleCnt="7" custScaleX="274161" custScaleY="230534" custLinFactX="100000" custLinFactY="73291" custLinFactNeighborX="164572" custLinFactNeighborY="100000">
        <dgm:presLayoutVars>
          <dgm:chMax val="1"/>
          <dgm:bulletEnabled val="1"/>
        </dgm:presLayoutVars>
      </dgm:prSet>
      <dgm:spPr/>
    </dgm:pt>
    <dgm:pt modelId="{02D9AD3A-B5D8-4D79-BD3D-88D8DFF491F1}" type="pres">
      <dgm:prSet presAssocID="{45655C2C-CBB6-4C48-BA86-6ADD47C82CF2}" presName="childNode" presStyleLbl="revTx" presStyleIdx="0" presStyleCnt="0">
        <dgm:presLayoutVars>
          <dgm:bulletEnabled val="1"/>
        </dgm:presLayoutVars>
      </dgm:prSet>
      <dgm:spPr/>
    </dgm:pt>
    <dgm:pt modelId="{29C21F97-A1B0-4CC5-AAB2-FE739D9CE0CF}" type="pres">
      <dgm:prSet presAssocID="{D045FBC0-F883-4773-993A-E09DFC0BF5A2}" presName="Name25" presStyleLbl="parChTrans1D1" presStyleIdx="5" presStyleCnt="6"/>
      <dgm:spPr/>
    </dgm:pt>
    <dgm:pt modelId="{090FD477-C745-402C-98EA-AF530356107A}" type="pres">
      <dgm:prSet presAssocID="{CEFD5A84-5CD0-447D-A010-B58FC8EDE0B9}" presName="node" presStyleCnt="0"/>
      <dgm:spPr/>
    </dgm:pt>
    <dgm:pt modelId="{75D25DDB-91C9-48EE-B361-599C3238B0B8}" type="pres">
      <dgm:prSet presAssocID="{CEFD5A84-5CD0-447D-A010-B58FC8EDE0B9}" presName="parentNode" presStyleLbl="node1" presStyleIdx="6" presStyleCnt="7" custScaleX="317775" custScaleY="233592" custLinFactNeighborX="-85699" custLinFactNeighborY="2307">
        <dgm:presLayoutVars>
          <dgm:chMax val="1"/>
          <dgm:bulletEnabled val="1"/>
        </dgm:presLayoutVars>
      </dgm:prSet>
      <dgm:spPr/>
    </dgm:pt>
    <dgm:pt modelId="{3FCDC47E-84B0-4183-A45C-FE56DE46C3BC}" type="pres">
      <dgm:prSet presAssocID="{CEFD5A84-5CD0-447D-A010-B58FC8EDE0B9}" presName="childNode" presStyleLbl="revTx" presStyleIdx="0" presStyleCnt="0">
        <dgm:presLayoutVars>
          <dgm:bulletEnabled val="1"/>
        </dgm:presLayoutVars>
      </dgm:prSet>
      <dgm:spPr/>
    </dgm:pt>
  </dgm:ptLst>
  <dgm:cxnLst>
    <dgm:cxn modelId="{4478AE04-928E-4840-AC7C-5F5A2FAFF121}" type="presOf" srcId="{10BF3BBB-2111-4413-8DBA-4058EEC886E6}" destId="{A098F985-27D8-4F04-ADB8-6ED43187745D}" srcOrd="0" destOrd="0" presId="urn:microsoft.com/office/officeart/2005/8/layout/radial2"/>
    <dgm:cxn modelId="{ED51DD16-F675-486F-884F-8D4A206D8335}" srcId="{68864898-E015-4367-9C68-BF501E772CCB}" destId="{10BF3BBB-2111-4413-8DBA-4058EEC886E6}" srcOrd="0" destOrd="0" parTransId="{598836E2-5CB2-4EF7-A218-DF557C373456}" sibTransId="{23968BDA-5D68-4713-8829-BF5FEED2A43A}"/>
    <dgm:cxn modelId="{13DB063B-DD46-4FD4-BB3D-E5A0235BD6F4}" type="presOf" srcId="{08CCCCF1-E8EE-400C-9CF8-515AD89626A6}" destId="{9A66A206-B632-40C3-AE02-2C1D7F7F9F79}" srcOrd="0" destOrd="0" presId="urn:microsoft.com/office/officeart/2005/8/layout/radial2"/>
    <dgm:cxn modelId="{86207C40-EBA1-4F46-8875-E9E18191A7E8}" type="presOf" srcId="{0E2D76D9-8569-4E2F-BEBB-FBB33CB6A50D}" destId="{5862F414-5152-4984-9D03-2CF89E58E9A8}" srcOrd="0" destOrd="0" presId="urn:microsoft.com/office/officeart/2005/8/layout/radial2"/>
    <dgm:cxn modelId="{4FB38856-E5D6-4E9C-9C7F-50F452057D46}" type="presOf" srcId="{45655C2C-CBB6-4C48-BA86-6ADD47C82CF2}" destId="{7E0AD86B-A122-4400-AA23-94FED80E58CB}" srcOrd="0" destOrd="0" presId="urn:microsoft.com/office/officeart/2005/8/layout/radial2"/>
    <dgm:cxn modelId="{654EDC91-E2C0-4637-9D1C-36DAD2435B05}" srcId="{68864898-E015-4367-9C68-BF501E772CCB}" destId="{45655C2C-CBB6-4C48-BA86-6ADD47C82CF2}" srcOrd="4" destOrd="0" parTransId="{0E2D76D9-8569-4E2F-BEBB-FBB33CB6A50D}" sibTransId="{D9F07303-2791-4854-944C-1FD725D60D4D}"/>
    <dgm:cxn modelId="{10E4E8A2-EBC3-4C97-9AFA-36621D0852D0}" type="presOf" srcId="{72C34573-57E0-4157-9F00-5CD65780CB43}" destId="{59284A2A-5F63-45EB-9BDB-3CA78D341B9F}" srcOrd="0" destOrd="0" presId="urn:microsoft.com/office/officeart/2005/8/layout/radial2"/>
    <dgm:cxn modelId="{5E6EFBA6-099D-48DB-AA3C-070D4FE9F038}" type="presOf" srcId="{68864898-E015-4367-9C68-BF501E772CCB}" destId="{E69515F8-DDE1-49E8-A3F0-E2FB6720E1E3}" srcOrd="0" destOrd="0" presId="urn:microsoft.com/office/officeart/2005/8/layout/radial2"/>
    <dgm:cxn modelId="{9EB646A8-9676-4CAD-AD90-D355C60305F0}" type="presOf" srcId="{D6CC2D54-7ABD-4697-A6EE-720E4AECAB18}" destId="{CAB8E5F1-7672-4C57-B225-2BCB56EB585D}" srcOrd="0" destOrd="0" presId="urn:microsoft.com/office/officeart/2005/8/layout/radial2"/>
    <dgm:cxn modelId="{F89BC5A8-01D3-466A-B7B3-4CEF621F42FD}" srcId="{68864898-E015-4367-9C68-BF501E772CCB}" destId="{CEFD5A84-5CD0-447D-A010-B58FC8EDE0B9}" srcOrd="5" destOrd="0" parTransId="{D045FBC0-F883-4773-993A-E09DFC0BF5A2}" sibTransId="{DF0D75FE-548C-4B45-8656-B742D876E259}"/>
    <dgm:cxn modelId="{1FAE20AE-1BF3-49E5-B745-236C3E6C131D}" type="presOf" srcId="{D045FBC0-F883-4773-993A-E09DFC0BF5A2}" destId="{29C21F97-A1B0-4CC5-AAB2-FE739D9CE0CF}" srcOrd="0" destOrd="0" presId="urn:microsoft.com/office/officeart/2005/8/layout/radial2"/>
    <dgm:cxn modelId="{27BACFB3-A358-4AAA-A898-FB075425911A}" srcId="{68864898-E015-4367-9C68-BF501E772CCB}" destId="{08CCCCF1-E8EE-400C-9CF8-515AD89626A6}" srcOrd="1" destOrd="0" parTransId="{2D506217-BC31-4EEE-A25E-E922B5B410D6}" sibTransId="{E76C5582-D3FB-4AFC-8A31-84093F0B85B9}"/>
    <dgm:cxn modelId="{4561BBBD-FE31-424C-9DE1-3412611084FE}" type="presOf" srcId="{9595BFEA-8984-4EB4-840E-B8B4CBBB97B0}" destId="{D4A02A23-FC1B-493A-807E-E10438560287}" srcOrd="0" destOrd="0" presId="urn:microsoft.com/office/officeart/2005/8/layout/radial2"/>
    <dgm:cxn modelId="{CD5482BE-E25C-439E-B760-816D82AE0060}" srcId="{68864898-E015-4367-9C68-BF501E772CCB}" destId="{9595BFEA-8984-4EB4-840E-B8B4CBBB97B0}" srcOrd="2" destOrd="0" parTransId="{72C34573-57E0-4157-9F00-5CD65780CB43}" sibTransId="{F53974B5-18A4-4F47-B4E8-C8409E1849A2}"/>
    <dgm:cxn modelId="{D5E828C3-702D-4A91-B464-D29D4CC66AA4}" type="presOf" srcId="{2D506217-BC31-4EEE-A25E-E922B5B410D6}" destId="{242852F6-E079-4DAE-B41B-43926E1D34F4}" srcOrd="0" destOrd="0" presId="urn:microsoft.com/office/officeart/2005/8/layout/radial2"/>
    <dgm:cxn modelId="{B657F5D1-FB00-4597-BA27-11FE50659BC7}" type="presOf" srcId="{265539E9-A946-4323-91C7-A85472CFCAF5}" destId="{1FC3BDB5-ECDC-4DE0-8008-09EE56179B8A}" srcOrd="0" destOrd="0" presId="urn:microsoft.com/office/officeart/2005/8/layout/radial2"/>
    <dgm:cxn modelId="{9E7F21D9-0F04-4984-8B66-0E79B6538F0A}" srcId="{68864898-E015-4367-9C68-BF501E772CCB}" destId="{D6CC2D54-7ABD-4697-A6EE-720E4AECAB18}" srcOrd="3" destOrd="0" parTransId="{265539E9-A946-4323-91C7-A85472CFCAF5}" sibTransId="{DCE14D25-48B8-41BD-BB79-809592DE950B}"/>
    <dgm:cxn modelId="{DB70EBD9-A266-4653-8BB7-9AE39C0662D0}" type="presOf" srcId="{CEFD5A84-5CD0-447D-A010-B58FC8EDE0B9}" destId="{75D25DDB-91C9-48EE-B361-599C3238B0B8}" srcOrd="0" destOrd="0" presId="urn:microsoft.com/office/officeart/2005/8/layout/radial2"/>
    <dgm:cxn modelId="{0E105BED-3CB4-4181-A694-A46594FAD7BC}" type="presOf" srcId="{598836E2-5CB2-4EF7-A218-DF557C373456}" destId="{B7B5E355-48EA-480D-8B27-DE635399FADA}" srcOrd="0" destOrd="0" presId="urn:microsoft.com/office/officeart/2005/8/layout/radial2"/>
    <dgm:cxn modelId="{2721B56C-1F08-402B-A40F-66A4154D4DFD}" type="presParOf" srcId="{E69515F8-DDE1-49E8-A3F0-E2FB6720E1E3}" destId="{AD3C7756-9AF0-4766-A7E6-93E1F6638994}" srcOrd="0" destOrd="0" presId="urn:microsoft.com/office/officeart/2005/8/layout/radial2"/>
    <dgm:cxn modelId="{8AEA3B9D-4D30-4448-B2B3-DC47FBA9CAFF}" type="presParOf" srcId="{AD3C7756-9AF0-4766-A7E6-93E1F6638994}" destId="{B74B849E-DD85-4AF6-AAC4-CFC3CEE7AA50}" srcOrd="0" destOrd="0" presId="urn:microsoft.com/office/officeart/2005/8/layout/radial2"/>
    <dgm:cxn modelId="{A7337F97-F571-4848-8E87-9B0286AA42AF}" type="presParOf" srcId="{B74B849E-DD85-4AF6-AAC4-CFC3CEE7AA50}" destId="{4EF663B7-1636-4D1F-B79C-7311739D5DAD}" srcOrd="0" destOrd="0" presId="urn:microsoft.com/office/officeart/2005/8/layout/radial2"/>
    <dgm:cxn modelId="{08CE0B92-2F06-4D84-8726-F10F072DCB83}" type="presParOf" srcId="{B74B849E-DD85-4AF6-AAC4-CFC3CEE7AA50}" destId="{401FFCFC-1E01-4591-B5B0-3A60B0F7A334}" srcOrd="1" destOrd="0" presId="urn:microsoft.com/office/officeart/2005/8/layout/radial2"/>
    <dgm:cxn modelId="{303D8E13-C267-409D-B6DF-6522FE4AD98C}" type="presParOf" srcId="{AD3C7756-9AF0-4766-A7E6-93E1F6638994}" destId="{B7B5E355-48EA-480D-8B27-DE635399FADA}" srcOrd="1" destOrd="0" presId="urn:microsoft.com/office/officeart/2005/8/layout/radial2"/>
    <dgm:cxn modelId="{907CB784-7C9D-4A00-99A4-F05BAB3FB646}" type="presParOf" srcId="{AD3C7756-9AF0-4766-A7E6-93E1F6638994}" destId="{FD3E5A62-1528-4473-9C8C-5AE6C58E3F28}" srcOrd="2" destOrd="0" presId="urn:microsoft.com/office/officeart/2005/8/layout/radial2"/>
    <dgm:cxn modelId="{333F96C7-5568-4323-9E55-90935324276B}" type="presParOf" srcId="{FD3E5A62-1528-4473-9C8C-5AE6C58E3F28}" destId="{A098F985-27D8-4F04-ADB8-6ED43187745D}" srcOrd="0" destOrd="0" presId="urn:microsoft.com/office/officeart/2005/8/layout/radial2"/>
    <dgm:cxn modelId="{82A96471-AEB3-48FB-8D05-BD652E37CC1A}" type="presParOf" srcId="{FD3E5A62-1528-4473-9C8C-5AE6C58E3F28}" destId="{6C5404A6-73E6-4FA5-A4B4-3B21C68EFB62}" srcOrd="1" destOrd="0" presId="urn:microsoft.com/office/officeart/2005/8/layout/radial2"/>
    <dgm:cxn modelId="{6E917B28-3335-4DE0-8EA3-990A2CA6A8BE}" type="presParOf" srcId="{AD3C7756-9AF0-4766-A7E6-93E1F6638994}" destId="{242852F6-E079-4DAE-B41B-43926E1D34F4}" srcOrd="3" destOrd="0" presId="urn:microsoft.com/office/officeart/2005/8/layout/radial2"/>
    <dgm:cxn modelId="{6A7B13A8-7018-438B-8E47-7C0DCD525BD4}" type="presParOf" srcId="{AD3C7756-9AF0-4766-A7E6-93E1F6638994}" destId="{C6043A7D-002A-49B5-9F75-F6F2CE5DB7B8}" srcOrd="4" destOrd="0" presId="urn:microsoft.com/office/officeart/2005/8/layout/radial2"/>
    <dgm:cxn modelId="{BDF9DB28-B575-450D-811C-2CF8EAC0B1FC}" type="presParOf" srcId="{C6043A7D-002A-49B5-9F75-F6F2CE5DB7B8}" destId="{9A66A206-B632-40C3-AE02-2C1D7F7F9F79}" srcOrd="0" destOrd="0" presId="urn:microsoft.com/office/officeart/2005/8/layout/radial2"/>
    <dgm:cxn modelId="{FC801A65-CD26-4A0C-8943-8223477AED0F}" type="presParOf" srcId="{C6043A7D-002A-49B5-9F75-F6F2CE5DB7B8}" destId="{09224BE9-F0D2-48C8-AE07-2E6B470E9B63}" srcOrd="1" destOrd="0" presId="urn:microsoft.com/office/officeart/2005/8/layout/radial2"/>
    <dgm:cxn modelId="{AFDAD9B1-DAAC-422B-B7F6-FECFF1CBA143}" type="presParOf" srcId="{AD3C7756-9AF0-4766-A7E6-93E1F6638994}" destId="{59284A2A-5F63-45EB-9BDB-3CA78D341B9F}" srcOrd="5" destOrd="0" presId="urn:microsoft.com/office/officeart/2005/8/layout/radial2"/>
    <dgm:cxn modelId="{9B9B9FF9-ECC1-477D-B879-BA0FC3868D17}" type="presParOf" srcId="{AD3C7756-9AF0-4766-A7E6-93E1F6638994}" destId="{891C8D32-BCC4-45B3-B989-E545F450F38F}" srcOrd="6" destOrd="0" presId="urn:microsoft.com/office/officeart/2005/8/layout/radial2"/>
    <dgm:cxn modelId="{622230E5-15B3-4CE9-B650-3809199FCDE7}" type="presParOf" srcId="{891C8D32-BCC4-45B3-B989-E545F450F38F}" destId="{D4A02A23-FC1B-493A-807E-E10438560287}" srcOrd="0" destOrd="0" presId="urn:microsoft.com/office/officeart/2005/8/layout/radial2"/>
    <dgm:cxn modelId="{9F64C736-A518-441C-A49E-01C0FC6E32AA}" type="presParOf" srcId="{891C8D32-BCC4-45B3-B989-E545F450F38F}" destId="{F8F37BF2-95EA-405F-BB02-D9D9C2389FEF}" srcOrd="1" destOrd="0" presId="urn:microsoft.com/office/officeart/2005/8/layout/radial2"/>
    <dgm:cxn modelId="{8EF24267-4660-48FE-BB46-F866E4E0188A}" type="presParOf" srcId="{AD3C7756-9AF0-4766-A7E6-93E1F6638994}" destId="{1FC3BDB5-ECDC-4DE0-8008-09EE56179B8A}" srcOrd="7" destOrd="0" presId="urn:microsoft.com/office/officeart/2005/8/layout/radial2"/>
    <dgm:cxn modelId="{E7343EF5-AEB4-4E11-ABED-3F797BB7B83E}" type="presParOf" srcId="{AD3C7756-9AF0-4766-A7E6-93E1F6638994}" destId="{0E7505E1-3FF7-4267-9159-17831213EB9B}" srcOrd="8" destOrd="0" presId="urn:microsoft.com/office/officeart/2005/8/layout/radial2"/>
    <dgm:cxn modelId="{592E01E5-CBCE-426F-B462-B503439A3ACD}" type="presParOf" srcId="{0E7505E1-3FF7-4267-9159-17831213EB9B}" destId="{CAB8E5F1-7672-4C57-B225-2BCB56EB585D}" srcOrd="0" destOrd="0" presId="urn:microsoft.com/office/officeart/2005/8/layout/radial2"/>
    <dgm:cxn modelId="{D150D3CF-93C9-4EC9-AD5F-711E63920434}" type="presParOf" srcId="{0E7505E1-3FF7-4267-9159-17831213EB9B}" destId="{DAB47EC6-3EA4-4D9D-8A0B-13C4ADEC9C7D}" srcOrd="1" destOrd="0" presId="urn:microsoft.com/office/officeart/2005/8/layout/radial2"/>
    <dgm:cxn modelId="{DAE72A8B-B38F-43B6-B20A-845BCADC1133}" type="presParOf" srcId="{AD3C7756-9AF0-4766-A7E6-93E1F6638994}" destId="{5862F414-5152-4984-9D03-2CF89E58E9A8}" srcOrd="9" destOrd="0" presId="urn:microsoft.com/office/officeart/2005/8/layout/radial2"/>
    <dgm:cxn modelId="{498BD85C-06CB-4202-805D-BF6BA4736661}" type="presParOf" srcId="{AD3C7756-9AF0-4766-A7E6-93E1F6638994}" destId="{6422FF37-324E-4B8B-BD60-C672EC639A85}" srcOrd="10" destOrd="0" presId="urn:microsoft.com/office/officeart/2005/8/layout/radial2"/>
    <dgm:cxn modelId="{2C585E4D-4D5F-42B6-A576-0270329289BD}" type="presParOf" srcId="{6422FF37-324E-4B8B-BD60-C672EC639A85}" destId="{7E0AD86B-A122-4400-AA23-94FED80E58CB}" srcOrd="0" destOrd="0" presId="urn:microsoft.com/office/officeart/2005/8/layout/radial2"/>
    <dgm:cxn modelId="{8DDBE720-BA63-4DC1-9C66-0644938FAE54}" type="presParOf" srcId="{6422FF37-324E-4B8B-BD60-C672EC639A85}" destId="{02D9AD3A-B5D8-4D79-BD3D-88D8DFF491F1}" srcOrd="1" destOrd="0" presId="urn:microsoft.com/office/officeart/2005/8/layout/radial2"/>
    <dgm:cxn modelId="{960F1086-2921-4EE4-8CF1-2CCA1180EF69}" type="presParOf" srcId="{AD3C7756-9AF0-4766-A7E6-93E1F6638994}" destId="{29C21F97-A1B0-4CC5-AAB2-FE739D9CE0CF}" srcOrd="11" destOrd="0" presId="urn:microsoft.com/office/officeart/2005/8/layout/radial2"/>
    <dgm:cxn modelId="{3651F70B-7372-4FC9-B043-8984C9824694}" type="presParOf" srcId="{AD3C7756-9AF0-4766-A7E6-93E1F6638994}" destId="{090FD477-C745-402C-98EA-AF530356107A}" srcOrd="12" destOrd="0" presId="urn:microsoft.com/office/officeart/2005/8/layout/radial2"/>
    <dgm:cxn modelId="{30698E4B-4C2A-4A56-85FC-F102DC02DCE0}" type="presParOf" srcId="{090FD477-C745-402C-98EA-AF530356107A}" destId="{75D25DDB-91C9-48EE-B361-599C3238B0B8}" srcOrd="0" destOrd="0" presId="urn:microsoft.com/office/officeart/2005/8/layout/radial2"/>
    <dgm:cxn modelId="{D79D4BB3-98AA-45A8-A3B7-FC69F28E7D40}" type="presParOf" srcId="{090FD477-C745-402C-98EA-AF530356107A}" destId="{3FCDC47E-84B0-4183-A45C-FE56DE46C3BC}" srcOrd="1" destOrd="0" presId="urn:microsoft.com/office/officeart/2005/8/layout/radial2"/>
  </dgm:cxnLst>
  <dgm:bg/>
  <dgm:whole/>
  <dgm:extLst>
    <a:ext uri="http://schemas.microsoft.com/office/drawing/2008/diagram">
      <dsp:dataModelExt xmlns:dsp="http://schemas.microsoft.com/office/drawing/2008/diagram" relId="rId13" minVer="http://schemas.openxmlformats.org/drawingml/2006/diagram"/>
    </a:ext>
  </dgm:extLst>
</dgm:dataModel>
</file>

<file path=ppt/diagrams/data24.xml><?xml version="1.0" encoding="utf-8"?>
<dgm:dataModel xmlns:dgm="http://schemas.openxmlformats.org/drawingml/2006/diagram" xmlns:a="http://schemas.openxmlformats.org/drawingml/2006/main">
  <dgm:ptLst>
    <dgm:pt modelId="{F2A4FDCD-C517-4126-8395-B6736D96EC19}" type="doc">
      <dgm:prSet loTypeId="urn:microsoft.com/office/officeart/2005/8/layout/vList2" loCatId="list" qsTypeId="urn:microsoft.com/office/officeart/2005/8/quickstyle/simple3" qsCatId="simple" csTypeId="urn:microsoft.com/office/officeart/2005/8/colors/accent1_2" csCatId="accent1" phldr="1"/>
      <dgm:spPr/>
      <dgm:t>
        <a:bodyPr/>
        <a:lstStyle/>
        <a:p>
          <a:endParaRPr lang="fr-FR"/>
        </a:p>
      </dgm:t>
    </dgm:pt>
    <dgm:pt modelId="{FBF7987E-A659-4A82-8D4C-8A071022813D}">
      <dgm:prSet phldrT="[Texte]">
        <dgm:style>
          <a:lnRef idx="2">
            <a:schemeClr val="accent2"/>
          </a:lnRef>
          <a:fillRef idx="1">
            <a:schemeClr val="lt1"/>
          </a:fillRef>
          <a:effectRef idx="0">
            <a:schemeClr val="accent2"/>
          </a:effectRef>
          <a:fontRef idx="minor">
            <a:schemeClr val="dk1"/>
          </a:fontRef>
        </dgm:style>
      </dgm:prSet>
      <dgm:spPr/>
      <dgm:t>
        <a:bodyPr/>
        <a:lstStyle/>
        <a:p>
          <a:r>
            <a:rPr lang="fr-FR" dirty="0"/>
            <a:t>Se questionner</a:t>
          </a:r>
        </a:p>
      </dgm:t>
    </dgm:pt>
    <dgm:pt modelId="{390EA41C-A44C-4575-BB2B-6C2E418F9414}" type="parTrans" cxnId="{3E4C8A5A-AB0F-4540-B729-829B981C63EE}">
      <dgm:prSet/>
      <dgm:spPr/>
      <dgm:t>
        <a:bodyPr/>
        <a:lstStyle/>
        <a:p>
          <a:endParaRPr lang="fr-FR"/>
        </a:p>
      </dgm:t>
    </dgm:pt>
    <dgm:pt modelId="{5959BB93-C111-4B1E-A16C-CF89C19C24C6}" type="sibTrans" cxnId="{3E4C8A5A-AB0F-4540-B729-829B981C63EE}">
      <dgm:prSet/>
      <dgm:spPr/>
      <dgm:t>
        <a:bodyPr/>
        <a:lstStyle/>
        <a:p>
          <a:endParaRPr lang="fr-FR"/>
        </a:p>
      </dgm:t>
    </dgm:pt>
    <dgm:pt modelId="{4DBA5347-1A73-4C34-9AAE-4C6BF9D32DAE}">
      <dgm:prSet phldrT="[Texte]"/>
      <dgm:spPr/>
      <dgm:t>
        <a:bodyPr/>
        <a:lstStyle/>
        <a:p>
          <a:r>
            <a:rPr lang="fr-FR" dirty="0"/>
            <a:t>Permettre, valoriser le questionnement personnel</a:t>
          </a:r>
        </a:p>
      </dgm:t>
    </dgm:pt>
    <dgm:pt modelId="{06DC6A81-3598-41EA-8B78-917DFDC0462B}" type="parTrans" cxnId="{8C2E07BF-486F-43C8-9765-93DAFC8BF1D9}">
      <dgm:prSet/>
      <dgm:spPr/>
      <dgm:t>
        <a:bodyPr/>
        <a:lstStyle/>
        <a:p>
          <a:endParaRPr lang="fr-FR"/>
        </a:p>
      </dgm:t>
    </dgm:pt>
    <dgm:pt modelId="{B717C4B0-EAFB-4A29-B701-A0344312F4CF}" type="sibTrans" cxnId="{8C2E07BF-486F-43C8-9765-93DAFC8BF1D9}">
      <dgm:prSet/>
      <dgm:spPr/>
      <dgm:t>
        <a:bodyPr/>
        <a:lstStyle/>
        <a:p>
          <a:endParaRPr lang="fr-FR"/>
        </a:p>
      </dgm:t>
    </dgm:pt>
    <dgm:pt modelId="{8EF0218B-45AC-47BA-82F6-ED295A2AA483}">
      <dgm:prSet phldrT="[Texte]">
        <dgm:style>
          <a:lnRef idx="2">
            <a:schemeClr val="accent2"/>
          </a:lnRef>
          <a:fillRef idx="1">
            <a:schemeClr val="lt1"/>
          </a:fillRef>
          <a:effectRef idx="0">
            <a:schemeClr val="accent2"/>
          </a:effectRef>
          <a:fontRef idx="minor">
            <a:schemeClr val="dk1"/>
          </a:fontRef>
        </dgm:style>
      </dgm:prSet>
      <dgm:spPr/>
      <dgm:t>
        <a:bodyPr/>
        <a:lstStyle/>
        <a:p>
          <a:r>
            <a:rPr lang="fr-FR" dirty="0"/>
            <a:t>Avoir une expression orale de qualité </a:t>
          </a:r>
        </a:p>
      </dgm:t>
    </dgm:pt>
    <dgm:pt modelId="{72AFB609-0248-4DB4-8412-FBA71A5D3219}" type="parTrans" cxnId="{9D0EB239-C544-4FF6-8199-2572C2CCFBCC}">
      <dgm:prSet/>
      <dgm:spPr/>
      <dgm:t>
        <a:bodyPr/>
        <a:lstStyle/>
        <a:p>
          <a:endParaRPr lang="fr-FR"/>
        </a:p>
      </dgm:t>
    </dgm:pt>
    <dgm:pt modelId="{C11C519F-0E87-4215-AE33-0B9DF6CB2911}" type="sibTrans" cxnId="{9D0EB239-C544-4FF6-8199-2572C2CCFBCC}">
      <dgm:prSet/>
      <dgm:spPr/>
      <dgm:t>
        <a:bodyPr/>
        <a:lstStyle/>
        <a:p>
          <a:endParaRPr lang="fr-FR"/>
        </a:p>
      </dgm:t>
    </dgm:pt>
    <dgm:pt modelId="{C9C00057-8B49-4FC4-AF5B-AD17F9CCE836}">
      <dgm:prSet phldrT="[Texte]"/>
      <dgm:spPr/>
      <dgm:t>
        <a:bodyPr/>
        <a:lstStyle/>
        <a:p>
          <a:r>
            <a:rPr lang="fr-FR" dirty="0"/>
            <a:t>Inviter à la penser, construire le discours</a:t>
          </a:r>
        </a:p>
      </dgm:t>
    </dgm:pt>
    <dgm:pt modelId="{36A4B8A6-6E75-4F48-9ECC-39708414A7A5}" type="parTrans" cxnId="{B488FAB6-2198-4C81-A60B-DFA6648D20F3}">
      <dgm:prSet/>
      <dgm:spPr/>
      <dgm:t>
        <a:bodyPr/>
        <a:lstStyle/>
        <a:p>
          <a:endParaRPr lang="fr-FR"/>
        </a:p>
      </dgm:t>
    </dgm:pt>
    <dgm:pt modelId="{CC7918A1-47CD-4455-980D-58F9240E0A84}" type="sibTrans" cxnId="{B488FAB6-2198-4C81-A60B-DFA6648D20F3}">
      <dgm:prSet/>
      <dgm:spPr/>
      <dgm:t>
        <a:bodyPr/>
        <a:lstStyle/>
        <a:p>
          <a:endParaRPr lang="fr-FR"/>
        </a:p>
      </dgm:t>
    </dgm:pt>
    <dgm:pt modelId="{D1F31742-A412-41FE-8AFF-5ADA14699523}">
      <dgm:prSet phldrT="[Texte]">
        <dgm:style>
          <a:lnRef idx="2">
            <a:schemeClr val="accent2"/>
          </a:lnRef>
          <a:fillRef idx="1">
            <a:schemeClr val="lt1"/>
          </a:fillRef>
          <a:effectRef idx="0">
            <a:schemeClr val="accent2"/>
          </a:effectRef>
          <a:fontRef idx="minor">
            <a:schemeClr val="dk1"/>
          </a:fontRef>
        </dgm:style>
      </dgm:prSet>
      <dgm:spPr/>
      <dgm:t>
        <a:bodyPr/>
        <a:lstStyle/>
        <a:p>
          <a:r>
            <a:rPr lang="fr-FR" dirty="0"/>
            <a:t>Argumenter</a:t>
          </a:r>
        </a:p>
      </dgm:t>
    </dgm:pt>
    <dgm:pt modelId="{6ADAB89F-AA01-4A7D-998F-8563C6A1A40B}" type="parTrans" cxnId="{9020959C-DE3C-4A67-8090-3080B356DBFD}">
      <dgm:prSet/>
      <dgm:spPr/>
      <dgm:t>
        <a:bodyPr/>
        <a:lstStyle/>
        <a:p>
          <a:endParaRPr lang="fr-FR"/>
        </a:p>
      </dgm:t>
    </dgm:pt>
    <dgm:pt modelId="{42ED2B12-B60E-48D3-8C5D-296E1530DAC2}" type="sibTrans" cxnId="{9020959C-DE3C-4A67-8090-3080B356DBFD}">
      <dgm:prSet/>
      <dgm:spPr/>
      <dgm:t>
        <a:bodyPr/>
        <a:lstStyle/>
        <a:p>
          <a:endParaRPr lang="fr-FR"/>
        </a:p>
      </dgm:t>
    </dgm:pt>
    <dgm:pt modelId="{D33F947D-9C1B-4733-B852-62FAD8D12388}">
      <dgm:prSet phldrT="[Texte]">
        <dgm:style>
          <a:lnRef idx="2">
            <a:schemeClr val="accent2"/>
          </a:lnRef>
          <a:fillRef idx="1">
            <a:schemeClr val="lt1"/>
          </a:fillRef>
          <a:effectRef idx="0">
            <a:schemeClr val="accent2"/>
          </a:effectRef>
          <a:fontRef idx="minor">
            <a:schemeClr val="dk1"/>
          </a:fontRef>
        </dgm:style>
      </dgm:prSet>
      <dgm:spPr/>
      <dgm:t>
        <a:bodyPr/>
        <a:lstStyle/>
        <a:p>
          <a:r>
            <a:rPr lang="fr-FR" dirty="0"/>
            <a:t>Écouter</a:t>
          </a:r>
        </a:p>
      </dgm:t>
    </dgm:pt>
    <dgm:pt modelId="{3C833100-474C-4772-B008-5AD3B396DFF6}" type="parTrans" cxnId="{04D88AB8-D5DF-4CED-AB16-45A185D21940}">
      <dgm:prSet/>
      <dgm:spPr/>
      <dgm:t>
        <a:bodyPr/>
        <a:lstStyle/>
        <a:p>
          <a:endParaRPr lang="fr-FR"/>
        </a:p>
      </dgm:t>
    </dgm:pt>
    <dgm:pt modelId="{D778ABF3-26CC-42E0-8AC4-72AB3624008B}" type="sibTrans" cxnId="{04D88AB8-D5DF-4CED-AB16-45A185D21940}">
      <dgm:prSet/>
      <dgm:spPr/>
      <dgm:t>
        <a:bodyPr/>
        <a:lstStyle/>
        <a:p>
          <a:endParaRPr lang="fr-FR"/>
        </a:p>
      </dgm:t>
    </dgm:pt>
    <dgm:pt modelId="{F18F5A64-7FCF-4D2D-826A-B979B935A80A}">
      <dgm:prSet phldrT="[Texte]"/>
      <dgm:spPr/>
      <dgm:t>
        <a:bodyPr/>
        <a:lstStyle/>
        <a:p>
          <a:r>
            <a:rPr lang="fr-FR" dirty="0"/>
            <a:t>Penser, travailler la logique</a:t>
          </a:r>
        </a:p>
      </dgm:t>
    </dgm:pt>
    <dgm:pt modelId="{73514DC1-90B3-4A61-A6C8-F54B573F6CB8}" type="parTrans" cxnId="{20C846F3-7EBA-4ED8-BDE4-50B89E186D5F}">
      <dgm:prSet/>
      <dgm:spPr/>
      <dgm:t>
        <a:bodyPr/>
        <a:lstStyle/>
        <a:p>
          <a:endParaRPr lang="fr-FR"/>
        </a:p>
      </dgm:t>
    </dgm:pt>
    <dgm:pt modelId="{67E6481F-0122-4AD9-9693-BCF91CF5BAF8}" type="sibTrans" cxnId="{20C846F3-7EBA-4ED8-BDE4-50B89E186D5F}">
      <dgm:prSet/>
      <dgm:spPr/>
      <dgm:t>
        <a:bodyPr/>
        <a:lstStyle/>
        <a:p>
          <a:endParaRPr lang="fr-FR"/>
        </a:p>
      </dgm:t>
    </dgm:pt>
    <dgm:pt modelId="{56E9A038-76DC-4F86-856B-14CA147954BA}">
      <dgm:prSet phldrT="[Texte]">
        <dgm:style>
          <a:lnRef idx="2">
            <a:schemeClr val="accent2"/>
          </a:lnRef>
          <a:fillRef idx="1">
            <a:schemeClr val="lt1"/>
          </a:fillRef>
          <a:effectRef idx="0">
            <a:schemeClr val="accent2"/>
          </a:effectRef>
          <a:fontRef idx="minor">
            <a:schemeClr val="dk1"/>
          </a:fontRef>
        </dgm:style>
      </dgm:prSet>
      <dgm:spPr/>
      <dgm:t>
        <a:bodyPr/>
        <a:lstStyle/>
        <a:p>
          <a:r>
            <a:rPr lang="fr-FR" dirty="0"/>
            <a:t>Mobiliser</a:t>
          </a:r>
        </a:p>
      </dgm:t>
    </dgm:pt>
    <dgm:pt modelId="{454FB4F5-0690-48E9-9379-088F04384735}" type="parTrans" cxnId="{8929A724-0EFF-4F0F-B1C9-B8E37BFC2BD0}">
      <dgm:prSet/>
      <dgm:spPr/>
      <dgm:t>
        <a:bodyPr/>
        <a:lstStyle/>
        <a:p>
          <a:endParaRPr lang="fr-FR"/>
        </a:p>
      </dgm:t>
    </dgm:pt>
    <dgm:pt modelId="{83F81EE7-171F-47F9-8C02-D8CE371186FE}" type="sibTrans" cxnId="{8929A724-0EFF-4F0F-B1C9-B8E37BFC2BD0}">
      <dgm:prSet/>
      <dgm:spPr/>
      <dgm:t>
        <a:bodyPr/>
        <a:lstStyle/>
        <a:p>
          <a:endParaRPr lang="fr-FR"/>
        </a:p>
      </dgm:t>
    </dgm:pt>
    <dgm:pt modelId="{80FFF82F-311E-41B2-8D36-EB610E34AD0F}">
      <dgm:prSet phldrT="[Texte]"/>
      <dgm:spPr/>
      <dgm:t>
        <a:bodyPr/>
        <a:lstStyle/>
        <a:p>
          <a:r>
            <a:rPr lang="fr-FR" dirty="0"/>
            <a:t>Temps, étapes de mobilisation des acquis</a:t>
          </a:r>
        </a:p>
      </dgm:t>
    </dgm:pt>
    <dgm:pt modelId="{B9F9DCA3-9482-4FD6-9E0B-E0A29D880308}" type="parTrans" cxnId="{243C4540-6001-44B3-8242-83B7793CBC29}">
      <dgm:prSet/>
      <dgm:spPr/>
      <dgm:t>
        <a:bodyPr/>
        <a:lstStyle/>
        <a:p>
          <a:endParaRPr lang="fr-FR"/>
        </a:p>
      </dgm:t>
    </dgm:pt>
    <dgm:pt modelId="{DA5EAE2A-7445-4B0A-8E1C-BDA6AE34CD46}" type="sibTrans" cxnId="{243C4540-6001-44B3-8242-83B7793CBC29}">
      <dgm:prSet/>
      <dgm:spPr/>
      <dgm:t>
        <a:bodyPr/>
        <a:lstStyle/>
        <a:p>
          <a:endParaRPr lang="fr-FR"/>
        </a:p>
      </dgm:t>
    </dgm:pt>
    <dgm:pt modelId="{3AF7E431-E884-4238-86DF-6FFAD8CEC07A}">
      <dgm:prSet phldrT="[Texte]"/>
      <dgm:spPr/>
      <dgm:t>
        <a:bodyPr/>
        <a:lstStyle/>
        <a:p>
          <a:r>
            <a:rPr lang="fr-FR" dirty="0"/>
            <a:t>Impulser l’ouverture culturelle</a:t>
          </a:r>
        </a:p>
      </dgm:t>
    </dgm:pt>
    <dgm:pt modelId="{B2D0273C-B294-462D-A4D0-60EA95498896}" type="parTrans" cxnId="{1BE57E18-951D-41B2-868D-CDDF4ADDE5B6}">
      <dgm:prSet/>
      <dgm:spPr/>
      <dgm:t>
        <a:bodyPr/>
        <a:lstStyle/>
        <a:p>
          <a:endParaRPr lang="fr-FR"/>
        </a:p>
      </dgm:t>
    </dgm:pt>
    <dgm:pt modelId="{AA0F5458-63ED-4229-A2FE-013D80B662F2}" type="sibTrans" cxnId="{1BE57E18-951D-41B2-868D-CDDF4ADDE5B6}">
      <dgm:prSet/>
      <dgm:spPr/>
      <dgm:t>
        <a:bodyPr/>
        <a:lstStyle/>
        <a:p>
          <a:endParaRPr lang="fr-FR"/>
        </a:p>
      </dgm:t>
    </dgm:pt>
    <dgm:pt modelId="{B52B9595-02C0-4607-BF1E-363972155B9B}">
      <dgm:prSet phldrT="[Texte]"/>
      <dgm:spPr/>
      <dgm:t>
        <a:bodyPr/>
        <a:lstStyle/>
        <a:p>
          <a:r>
            <a:rPr lang="fr-FR" dirty="0"/>
            <a:t>Développer les différentes dimensions de l’oralité en progression personnalisée</a:t>
          </a:r>
        </a:p>
      </dgm:t>
    </dgm:pt>
    <dgm:pt modelId="{4441A770-1F1E-468D-9F35-D3A378445829}" type="parTrans" cxnId="{702B8991-9808-49B9-90C2-2DCF8A153476}">
      <dgm:prSet/>
      <dgm:spPr/>
      <dgm:t>
        <a:bodyPr/>
        <a:lstStyle/>
        <a:p>
          <a:endParaRPr lang="fr-FR"/>
        </a:p>
      </dgm:t>
    </dgm:pt>
    <dgm:pt modelId="{5284A0C4-F160-41A4-BE37-ADEA9952607D}" type="sibTrans" cxnId="{702B8991-9808-49B9-90C2-2DCF8A153476}">
      <dgm:prSet/>
      <dgm:spPr/>
      <dgm:t>
        <a:bodyPr/>
        <a:lstStyle/>
        <a:p>
          <a:endParaRPr lang="fr-FR"/>
        </a:p>
      </dgm:t>
    </dgm:pt>
    <dgm:pt modelId="{D074F1A8-CC96-4F93-95F1-50823C5020A7}">
      <dgm:prSet phldrT="[Texte]"/>
      <dgm:spPr/>
      <dgm:t>
        <a:bodyPr/>
        <a:lstStyle/>
        <a:p>
          <a:r>
            <a:rPr lang="fr-FR" dirty="0"/>
            <a:t>Activités, temps marquant la place de l’écoute dans la construction des attendus</a:t>
          </a:r>
        </a:p>
      </dgm:t>
    </dgm:pt>
    <dgm:pt modelId="{D6143983-EA51-46FB-B7EC-72D34486059E}" type="parTrans" cxnId="{74EC7716-7691-4C3E-8EF5-551B565EDAC1}">
      <dgm:prSet/>
      <dgm:spPr/>
      <dgm:t>
        <a:bodyPr/>
        <a:lstStyle/>
        <a:p>
          <a:endParaRPr lang="fr-FR"/>
        </a:p>
      </dgm:t>
    </dgm:pt>
    <dgm:pt modelId="{578046BF-23EC-4964-AD4B-C23C3CB0D5CE}" type="sibTrans" cxnId="{74EC7716-7691-4C3E-8EF5-551B565EDAC1}">
      <dgm:prSet/>
      <dgm:spPr/>
      <dgm:t>
        <a:bodyPr/>
        <a:lstStyle/>
        <a:p>
          <a:endParaRPr lang="fr-FR"/>
        </a:p>
      </dgm:t>
    </dgm:pt>
    <dgm:pt modelId="{A5AF5D8F-01E4-4D15-9CCC-5606969B75A9}">
      <dgm:prSet phldrT="[Texte]"/>
      <dgm:spPr/>
      <dgm:t>
        <a:bodyPr/>
        <a:lstStyle/>
        <a:p>
          <a:r>
            <a:rPr lang="fr-FR" dirty="0"/>
            <a:t>Temps de confrontation de points de vue</a:t>
          </a:r>
        </a:p>
      </dgm:t>
    </dgm:pt>
    <dgm:pt modelId="{28CBFE48-9972-4457-A372-CAD40E42D826}" type="parTrans" cxnId="{92DF1668-1099-4FF3-AB90-FABB82DC5640}">
      <dgm:prSet/>
      <dgm:spPr/>
      <dgm:t>
        <a:bodyPr/>
        <a:lstStyle/>
        <a:p>
          <a:endParaRPr lang="fr-FR"/>
        </a:p>
      </dgm:t>
    </dgm:pt>
    <dgm:pt modelId="{D634322B-5506-4470-B500-2308D10D2068}" type="sibTrans" cxnId="{92DF1668-1099-4FF3-AB90-FABB82DC5640}">
      <dgm:prSet/>
      <dgm:spPr/>
      <dgm:t>
        <a:bodyPr/>
        <a:lstStyle/>
        <a:p>
          <a:endParaRPr lang="fr-FR"/>
        </a:p>
      </dgm:t>
    </dgm:pt>
    <dgm:pt modelId="{6B7F59BD-B7FC-4CF3-B328-421393D01FAC}">
      <dgm:prSet phldrT="[Texte]"/>
      <dgm:spPr/>
      <dgm:t>
        <a:bodyPr/>
        <a:lstStyle/>
        <a:p>
          <a:r>
            <a:rPr lang="fr-FR" dirty="0"/>
            <a:t>Rendre visible la place des connaissances dans la construction de la pensée</a:t>
          </a:r>
        </a:p>
      </dgm:t>
    </dgm:pt>
    <dgm:pt modelId="{9B91F84C-5B81-45D6-B3F1-EC1EEEFAE69C}" type="parTrans" cxnId="{53E22419-D014-45D3-A41D-AA103062FD84}">
      <dgm:prSet/>
      <dgm:spPr/>
      <dgm:t>
        <a:bodyPr/>
        <a:lstStyle/>
        <a:p>
          <a:endParaRPr lang="fr-FR"/>
        </a:p>
      </dgm:t>
    </dgm:pt>
    <dgm:pt modelId="{23BBC310-8C06-4475-A84A-553C30355CEA}" type="sibTrans" cxnId="{53E22419-D014-45D3-A41D-AA103062FD84}">
      <dgm:prSet/>
      <dgm:spPr/>
      <dgm:t>
        <a:bodyPr/>
        <a:lstStyle/>
        <a:p>
          <a:endParaRPr lang="fr-FR"/>
        </a:p>
      </dgm:t>
    </dgm:pt>
    <dgm:pt modelId="{6285297D-BA2D-4C83-93BF-0555E10F718C}">
      <dgm:prSet phldrT="[Texte]">
        <dgm:style>
          <a:lnRef idx="2">
            <a:schemeClr val="accent2"/>
          </a:lnRef>
          <a:fillRef idx="1">
            <a:schemeClr val="lt1"/>
          </a:fillRef>
          <a:effectRef idx="0">
            <a:schemeClr val="accent2"/>
          </a:effectRef>
          <a:fontRef idx="minor">
            <a:schemeClr val="dk1"/>
          </a:fontRef>
        </dgm:style>
      </dgm:prSet>
      <dgm:spPr/>
      <dgm:t>
        <a:bodyPr/>
        <a:lstStyle/>
        <a:p>
          <a:r>
            <a:rPr lang="fr-FR" dirty="0"/>
            <a:t>Penser son projet post-baccalauréat</a:t>
          </a:r>
        </a:p>
      </dgm:t>
    </dgm:pt>
    <dgm:pt modelId="{DA0A38E8-D49C-4663-8236-ED7AF0DC0F88}" type="parTrans" cxnId="{990F4B65-BE1A-49D9-800F-E20525EB9836}">
      <dgm:prSet/>
      <dgm:spPr/>
      <dgm:t>
        <a:bodyPr/>
        <a:lstStyle/>
        <a:p>
          <a:endParaRPr lang="fr-FR"/>
        </a:p>
      </dgm:t>
    </dgm:pt>
    <dgm:pt modelId="{F4AAAE2C-0CA2-458E-99F7-916906DBEED3}" type="sibTrans" cxnId="{990F4B65-BE1A-49D9-800F-E20525EB9836}">
      <dgm:prSet/>
      <dgm:spPr/>
      <dgm:t>
        <a:bodyPr/>
        <a:lstStyle/>
        <a:p>
          <a:endParaRPr lang="fr-FR"/>
        </a:p>
      </dgm:t>
    </dgm:pt>
    <dgm:pt modelId="{A2ABC35D-5CAC-4643-8F2E-98F7B389894A}">
      <dgm:prSet phldrT="[Texte]"/>
      <dgm:spPr/>
      <dgm:t>
        <a:bodyPr/>
        <a:lstStyle/>
        <a:p>
          <a:r>
            <a:rPr lang="fr-FR" dirty="0"/>
            <a:t>Obliger à l’ouverture</a:t>
          </a:r>
        </a:p>
      </dgm:t>
    </dgm:pt>
    <dgm:pt modelId="{D2B5782B-EC19-4CFD-9F88-A449DFEC8850}" type="parTrans" cxnId="{6A03D874-8004-435C-83A2-4811C7FAE803}">
      <dgm:prSet/>
      <dgm:spPr/>
      <dgm:t>
        <a:bodyPr/>
        <a:lstStyle/>
        <a:p>
          <a:endParaRPr lang="fr-FR"/>
        </a:p>
      </dgm:t>
    </dgm:pt>
    <dgm:pt modelId="{6DD650A2-7773-4DDE-AC69-22122D56FFA6}" type="sibTrans" cxnId="{6A03D874-8004-435C-83A2-4811C7FAE803}">
      <dgm:prSet/>
      <dgm:spPr/>
      <dgm:t>
        <a:bodyPr/>
        <a:lstStyle/>
        <a:p>
          <a:endParaRPr lang="fr-FR"/>
        </a:p>
      </dgm:t>
    </dgm:pt>
    <dgm:pt modelId="{9412DDE2-4FA7-446A-A078-E86AE226ECEE}">
      <dgm:prSet phldrT="[Texte]"/>
      <dgm:spPr/>
      <dgm:t>
        <a:bodyPr/>
        <a:lstStyle/>
        <a:p>
          <a:r>
            <a:rPr lang="fr-FR" dirty="0"/>
            <a:t>Inviter à la confrontation au réel</a:t>
          </a:r>
        </a:p>
      </dgm:t>
    </dgm:pt>
    <dgm:pt modelId="{E3A85C34-3AE4-49B1-918B-AE7C24AFB4C2}" type="parTrans" cxnId="{FA7C2D2C-B514-42D8-B875-D87129875B5A}">
      <dgm:prSet/>
      <dgm:spPr/>
      <dgm:t>
        <a:bodyPr/>
        <a:lstStyle/>
        <a:p>
          <a:endParaRPr lang="fr-FR"/>
        </a:p>
      </dgm:t>
    </dgm:pt>
    <dgm:pt modelId="{B0C189FA-D44D-440A-8AA2-FEEA1A97A8DA}" type="sibTrans" cxnId="{FA7C2D2C-B514-42D8-B875-D87129875B5A}">
      <dgm:prSet/>
      <dgm:spPr/>
      <dgm:t>
        <a:bodyPr/>
        <a:lstStyle/>
        <a:p>
          <a:endParaRPr lang="fr-FR"/>
        </a:p>
      </dgm:t>
    </dgm:pt>
    <dgm:pt modelId="{9C4851CD-A505-480B-9447-F930DCF853C6}">
      <dgm:prSet phldrT="[Texte]"/>
      <dgm:spPr/>
      <dgm:t>
        <a:bodyPr/>
        <a:lstStyle/>
        <a:p>
          <a:r>
            <a:rPr lang="fr-FR" dirty="0"/>
            <a:t>Inviter à la prise de recul</a:t>
          </a:r>
        </a:p>
      </dgm:t>
    </dgm:pt>
    <dgm:pt modelId="{D179ACEF-35B4-4FC6-BC75-C3B252DE95F4}" type="parTrans" cxnId="{7F970C78-2C80-4087-88D1-D4BE6E92A343}">
      <dgm:prSet/>
      <dgm:spPr/>
      <dgm:t>
        <a:bodyPr/>
        <a:lstStyle/>
        <a:p>
          <a:endParaRPr lang="fr-FR"/>
        </a:p>
      </dgm:t>
    </dgm:pt>
    <dgm:pt modelId="{6F1B818E-EF66-4A74-A076-4A214FBE3FC6}" type="sibTrans" cxnId="{7F970C78-2C80-4087-88D1-D4BE6E92A343}">
      <dgm:prSet/>
      <dgm:spPr/>
      <dgm:t>
        <a:bodyPr/>
        <a:lstStyle/>
        <a:p>
          <a:endParaRPr lang="fr-FR"/>
        </a:p>
      </dgm:t>
    </dgm:pt>
    <dgm:pt modelId="{E0B0BEF2-5C76-4762-9311-0F9D0C27BBDE}" type="pres">
      <dgm:prSet presAssocID="{F2A4FDCD-C517-4126-8395-B6736D96EC19}" presName="linear" presStyleCnt="0">
        <dgm:presLayoutVars>
          <dgm:animLvl val="lvl"/>
          <dgm:resizeHandles val="exact"/>
        </dgm:presLayoutVars>
      </dgm:prSet>
      <dgm:spPr/>
    </dgm:pt>
    <dgm:pt modelId="{93DA7A4E-B8E4-4141-836C-0B03354BC671}" type="pres">
      <dgm:prSet presAssocID="{FBF7987E-A659-4A82-8D4C-8A071022813D}" presName="parentText" presStyleLbl="node1" presStyleIdx="0" presStyleCnt="6">
        <dgm:presLayoutVars>
          <dgm:chMax val="0"/>
          <dgm:bulletEnabled val="1"/>
        </dgm:presLayoutVars>
      </dgm:prSet>
      <dgm:spPr/>
    </dgm:pt>
    <dgm:pt modelId="{9A4317C6-2E36-40C4-8BA1-30C98B4A8695}" type="pres">
      <dgm:prSet presAssocID="{FBF7987E-A659-4A82-8D4C-8A071022813D}" presName="childText" presStyleLbl="revTx" presStyleIdx="0" presStyleCnt="6">
        <dgm:presLayoutVars>
          <dgm:bulletEnabled val="1"/>
        </dgm:presLayoutVars>
      </dgm:prSet>
      <dgm:spPr/>
    </dgm:pt>
    <dgm:pt modelId="{177E4A5C-ACDE-47F2-8503-0DFF222C4F65}" type="pres">
      <dgm:prSet presAssocID="{8EF0218B-45AC-47BA-82F6-ED295A2AA483}" presName="parentText" presStyleLbl="node1" presStyleIdx="1" presStyleCnt="6">
        <dgm:presLayoutVars>
          <dgm:chMax val="0"/>
          <dgm:bulletEnabled val="1"/>
        </dgm:presLayoutVars>
      </dgm:prSet>
      <dgm:spPr/>
    </dgm:pt>
    <dgm:pt modelId="{2E6CEC57-013A-4B66-B5C2-1DF233ACBD94}" type="pres">
      <dgm:prSet presAssocID="{8EF0218B-45AC-47BA-82F6-ED295A2AA483}" presName="childText" presStyleLbl="revTx" presStyleIdx="1" presStyleCnt="6">
        <dgm:presLayoutVars>
          <dgm:bulletEnabled val="1"/>
        </dgm:presLayoutVars>
      </dgm:prSet>
      <dgm:spPr/>
    </dgm:pt>
    <dgm:pt modelId="{27C4C7C6-DF16-410E-9F0B-15FE5D44DE09}" type="pres">
      <dgm:prSet presAssocID="{D1F31742-A412-41FE-8AFF-5ADA14699523}" presName="parentText" presStyleLbl="node1" presStyleIdx="2" presStyleCnt="6" custLinFactNeighborY="-7071">
        <dgm:presLayoutVars>
          <dgm:chMax val="0"/>
          <dgm:bulletEnabled val="1"/>
        </dgm:presLayoutVars>
      </dgm:prSet>
      <dgm:spPr/>
    </dgm:pt>
    <dgm:pt modelId="{CB730593-74A0-43B1-A3F9-B6946F01F206}" type="pres">
      <dgm:prSet presAssocID="{D1F31742-A412-41FE-8AFF-5ADA14699523}" presName="childText" presStyleLbl="revTx" presStyleIdx="2" presStyleCnt="6">
        <dgm:presLayoutVars>
          <dgm:bulletEnabled val="1"/>
        </dgm:presLayoutVars>
      </dgm:prSet>
      <dgm:spPr/>
    </dgm:pt>
    <dgm:pt modelId="{B86EB4D6-3DAC-4CDE-B056-F66A4751BB31}" type="pres">
      <dgm:prSet presAssocID="{D33F947D-9C1B-4733-B852-62FAD8D12388}" presName="parentText" presStyleLbl="node1" presStyleIdx="3" presStyleCnt="6">
        <dgm:presLayoutVars>
          <dgm:chMax val="0"/>
          <dgm:bulletEnabled val="1"/>
        </dgm:presLayoutVars>
      </dgm:prSet>
      <dgm:spPr/>
    </dgm:pt>
    <dgm:pt modelId="{BF1E4FFF-985C-449A-A488-1A724082A864}" type="pres">
      <dgm:prSet presAssocID="{D33F947D-9C1B-4733-B852-62FAD8D12388}" presName="childText" presStyleLbl="revTx" presStyleIdx="3" presStyleCnt="6">
        <dgm:presLayoutVars>
          <dgm:bulletEnabled val="1"/>
        </dgm:presLayoutVars>
      </dgm:prSet>
      <dgm:spPr/>
    </dgm:pt>
    <dgm:pt modelId="{F1D19BAB-FBED-49C0-AC79-2F3B0A5B30E5}" type="pres">
      <dgm:prSet presAssocID="{56E9A038-76DC-4F86-856B-14CA147954BA}" presName="parentText" presStyleLbl="node1" presStyleIdx="4" presStyleCnt="6">
        <dgm:presLayoutVars>
          <dgm:chMax val="0"/>
          <dgm:bulletEnabled val="1"/>
        </dgm:presLayoutVars>
      </dgm:prSet>
      <dgm:spPr/>
    </dgm:pt>
    <dgm:pt modelId="{54683032-4295-4466-A7AC-0633BC9CD6A3}" type="pres">
      <dgm:prSet presAssocID="{56E9A038-76DC-4F86-856B-14CA147954BA}" presName="childText" presStyleLbl="revTx" presStyleIdx="4" presStyleCnt="6">
        <dgm:presLayoutVars>
          <dgm:bulletEnabled val="1"/>
        </dgm:presLayoutVars>
      </dgm:prSet>
      <dgm:spPr/>
    </dgm:pt>
    <dgm:pt modelId="{4E63B91F-D954-421C-BE8E-E17957017560}" type="pres">
      <dgm:prSet presAssocID="{6285297D-BA2D-4C83-93BF-0555E10F718C}" presName="parentText" presStyleLbl="node1" presStyleIdx="5" presStyleCnt="6">
        <dgm:presLayoutVars>
          <dgm:chMax val="0"/>
          <dgm:bulletEnabled val="1"/>
        </dgm:presLayoutVars>
      </dgm:prSet>
      <dgm:spPr/>
    </dgm:pt>
    <dgm:pt modelId="{218074CB-49D7-461B-A6DB-DFD5CC2090CF}" type="pres">
      <dgm:prSet presAssocID="{6285297D-BA2D-4C83-93BF-0555E10F718C}" presName="childText" presStyleLbl="revTx" presStyleIdx="5" presStyleCnt="6">
        <dgm:presLayoutVars>
          <dgm:bulletEnabled val="1"/>
        </dgm:presLayoutVars>
      </dgm:prSet>
      <dgm:spPr/>
    </dgm:pt>
  </dgm:ptLst>
  <dgm:cxnLst>
    <dgm:cxn modelId="{D241FC03-2100-4121-82B5-C7CC4F4A1F42}" type="presOf" srcId="{D33F947D-9C1B-4733-B852-62FAD8D12388}" destId="{B86EB4D6-3DAC-4CDE-B056-F66A4751BB31}" srcOrd="0" destOrd="0" presId="urn:microsoft.com/office/officeart/2005/8/layout/vList2"/>
    <dgm:cxn modelId="{3541BF08-03C2-4D2C-94D7-68370F53DAB0}" type="presOf" srcId="{A5AF5D8F-01E4-4D15-9CCC-5606969B75A9}" destId="{CB730593-74A0-43B1-A3F9-B6946F01F206}" srcOrd="0" destOrd="1" presId="urn:microsoft.com/office/officeart/2005/8/layout/vList2"/>
    <dgm:cxn modelId="{797CBC12-587B-40DE-97A2-6C6970E65864}" type="presOf" srcId="{56E9A038-76DC-4F86-856B-14CA147954BA}" destId="{F1D19BAB-FBED-49C0-AC79-2F3B0A5B30E5}" srcOrd="0" destOrd="0" presId="urn:microsoft.com/office/officeart/2005/8/layout/vList2"/>
    <dgm:cxn modelId="{F640E814-7CFB-4AAD-BBC5-0F9C900E0F4B}" type="presOf" srcId="{F18F5A64-7FCF-4D2D-826A-B979B935A80A}" destId="{CB730593-74A0-43B1-A3F9-B6946F01F206}" srcOrd="0" destOrd="0" presId="urn:microsoft.com/office/officeart/2005/8/layout/vList2"/>
    <dgm:cxn modelId="{74EC7716-7691-4C3E-8EF5-551B565EDAC1}" srcId="{D33F947D-9C1B-4733-B852-62FAD8D12388}" destId="{D074F1A8-CC96-4F93-95F1-50823C5020A7}" srcOrd="0" destOrd="0" parTransId="{D6143983-EA51-46FB-B7EC-72D34486059E}" sibTransId="{578046BF-23EC-4964-AD4B-C23C3CB0D5CE}"/>
    <dgm:cxn modelId="{3468F316-77C2-4155-8E7E-DDC83807ED02}" type="presOf" srcId="{6B7F59BD-B7FC-4CF3-B328-421393D01FAC}" destId="{54683032-4295-4466-A7AC-0633BC9CD6A3}" srcOrd="0" destOrd="1" presId="urn:microsoft.com/office/officeart/2005/8/layout/vList2"/>
    <dgm:cxn modelId="{1BE57E18-951D-41B2-868D-CDDF4ADDE5B6}" srcId="{FBF7987E-A659-4A82-8D4C-8A071022813D}" destId="{3AF7E431-E884-4238-86DF-6FFAD8CEC07A}" srcOrd="1" destOrd="0" parTransId="{B2D0273C-B294-462D-A4D0-60EA95498896}" sibTransId="{AA0F5458-63ED-4229-A2FE-013D80B662F2}"/>
    <dgm:cxn modelId="{53E22419-D014-45D3-A41D-AA103062FD84}" srcId="{56E9A038-76DC-4F86-856B-14CA147954BA}" destId="{6B7F59BD-B7FC-4CF3-B328-421393D01FAC}" srcOrd="1" destOrd="0" parTransId="{9B91F84C-5B81-45D6-B3F1-EC1EEEFAE69C}" sibTransId="{23BBC310-8C06-4475-A84A-553C30355CEA}"/>
    <dgm:cxn modelId="{8929A724-0EFF-4F0F-B1C9-B8E37BFC2BD0}" srcId="{F2A4FDCD-C517-4126-8395-B6736D96EC19}" destId="{56E9A038-76DC-4F86-856B-14CA147954BA}" srcOrd="4" destOrd="0" parTransId="{454FB4F5-0690-48E9-9379-088F04384735}" sibTransId="{83F81EE7-171F-47F9-8C02-D8CE371186FE}"/>
    <dgm:cxn modelId="{FA7C2D2C-B514-42D8-B875-D87129875B5A}" srcId="{6285297D-BA2D-4C83-93BF-0555E10F718C}" destId="{9412DDE2-4FA7-446A-A078-E86AE226ECEE}" srcOrd="1" destOrd="0" parTransId="{E3A85C34-3AE4-49B1-918B-AE7C24AFB4C2}" sibTransId="{B0C189FA-D44D-440A-8AA2-FEEA1A97A8DA}"/>
    <dgm:cxn modelId="{25374133-C53E-48AD-8316-7BE3F1FCFB52}" type="presOf" srcId="{D074F1A8-CC96-4F93-95F1-50823C5020A7}" destId="{BF1E4FFF-985C-449A-A488-1A724082A864}" srcOrd="0" destOrd="0" presId="urn:microsoft.com/office/officeart/2005/8/layout/vList2"/>
    <dgm:cxn modelId="{3E2F4A33-460B-44F9-986E-AFBE79EAF022}" type="presOf" srcId="{80FFF82F-311E-41B2-8D36-EB610E34AD0F}" destId="{54683032-4295-4466-A7AC-0633BC9CD6A3}" srcOrd="0" destOrd="0" presId="urn:microsoft.com/office/officeart/2005/8/layout/vList2"/>
    <dgm:cxn modelId="{9D0EB239-C544-4FF6-8199-2572C2CCFBCC}" srcId="{F2A4FDCD-C517-4126-8395-B6736D96EC19}" destId="{8EF0218B-45AC-47BA-82F6-ED295A2AA483}" srcOrd="1" destOrd="0" parTransId="{72AFB609-0248-4DB4-8412-FBA71A5D3219}" sibTransId="{C11C519F-0E87-4215-AE33-0B9DF6CB2911}"/>
    <dgm:cxn modelId="{243C4540-6001-44B3-8242-83B7793CBC29}" srcId="{56E9A038-76DC-4F86-856B-14CA147954BA}" destId="{80FFF82F-311E-41B2-8D36-EB610E34AD0F}" srcOrd="0" destOrd="0" parTransId="{B9F9DCA3-9482-4FD6-9E0B-E0A29D880308}" sibTransId="{DA5EAE2A-7445-4B0A-8E1C-BDA6AE34CD46}"/>
    <dgm:cxn modelId="{F1839C5F-8844-4513-96BC-B50587616F25}" type="presOf" srcId="{9C4851CD-A505-480B-9447-F930DCF853C6}" destId="{9A4317C6-2E36-40C4-8BA1-30C98B4A8695}" srcOrd="0" destOrd="2" presId="urn:microsoft.com/office/officeart/2005/8/layout/vList2"/>
    <dgm:cxn modelId="{990F4B65-BE1A-49D9-800F-E20525EB9836}" srcId="{F2A4FDCD-C517-4126-8395-B6736D96EC19}" destId="{6285297D-BA2D-4C83-93BF-0555E10F718C}" srcOrd="5" destOrd="0" parTransId="{DA0A38E8-D49C-4663-8236-ED7AF0DC0F88}" sibTransId="{F4AAAE2C-0CA2-458E-99F7-916906DBEED3}"/>
    <dgm:cxn modelId="{92DF1668-1099-4FF3-AB90-FABB82DC5640}" srcId="{D1F31742-A412-41FE-8AFF-5ADA14699523}" destId="{A5AF5D8F-01E4-4D15-9CCC-5606969B75A9}" srcOrd="1" destOrd="0" parTransId="{28CBFE48-9972-4457-A372-CAD40E42D826}" sibTransId="{D634322B-5506-4470-B500-2308D10D2068}"/>
    <dgm:cxn modelId="{E6C2826B-0F0F-4F0D-AEF4-C128885FFEA2}" type="presOf" srcId="{B52B9595-02C0-4607-BF1E-363972155B9B}" destId="{2E6CEC57-013A-4B66-B5C2-1DF233ACBD94}" srcOrd="0" destOrd="1" presId="urn:microsoft.com/office/officeart/2005/8/layout/vList2"/>
    <dgm:cxn modelId="{67B2876D-89D3-45EB-819C-573E45E5C458}" type="presOf" srcId="{6285297D-BA2D-4C83-93BF-0555E10F718C}" destId="{4E63B91F-D954-421C-BE8E-E17957017560}" srcOrd="0" destOrd="0" presId="urn:microsoft.com/office/officeart/2005/8/layout/vList2"/>
    <dgm:cxn modelId="{9DD92051-B1CF-4383-B28A-6C6930411296}" type="presOf" srcId="{D1F31742-A412-41FE-8AFF-5ADA14699523}" destId="{27C4C7C6-DF16-410E-9F0B-15FE5D44DE09}" srcOrd="0" destOrd="0" presId="urn:microsoft.com/office/officeart/2005/8/layout/vList2"/>
    <dgm:cxn modelId="{6A03D874-8004-435C-83A2-4811C7FAE803}" srcId="{6285297D-BA2D-4C83-93BF-0555E10F718C}" destId="{A2ABC35D-5CAC-4643-8F2E-98F7B389894A}" srcOrd="0" destOrd="0" parTransId="{D2B5782B-EC19-4CFD-9F88-A449DFEC8850}" sibTransId="{6DD650A2-7773-4DDE-AC69-22122D56FFA6}"/>
    <dgm:cxn modelId="{EB5CE575-2AB9-4FFE-A1AA-5CCEF1D93623}" type="presOf" srcId="{9412DDE2-4FA7-446A-A078-E86AE226ECEE}" destId="{218074CB-49D7-461B-A6DB-DFD5CC2090CF}" srcOrd="0" destOrd="1" presId="urn:microsoft.com/office/officeart/2005/8/layout/vList2"/>
    <dgm:cxn modelId="{7F970C78-2C80-4087-88D1-D4BE6E92A343}" srcId="{FBF7987E-A659-4A82-8D4C-8A071022813D}" destId="{9C4851CD-A505-480B-9447-F930DCF853C6}" srcOrd="2" destOrd="0" parTransId="{D179ACEF-35B4-4FC6-BC75-C3B252DE95F4}" sibTransId="{6F1B818E-EF66-4A74-A076-4A214FBE3FC6}"/>
    <dgm:cxn modelId="{3E4C8A5A-AB0F-4540-B729-829B981C63EE}" srcId="{F2A4FDCD-C517-4126-8395-B6736D96EC19}" destId="{FBF7987E-A659-4A82-8D4C-8A071022813D}" srcOrd="0" destOrd="0" parTransId="{390EA41C-A44C-4575-BB2B-6C2E418F9414}" sibTransId="{5959BB93-C111-4B1E-A16C-CF89C19C24C6}"/>
    <dgm:cxn modelId="{E5905182-CEB7-4F69-886C-C527673F4E47}" type="presOf" srcId="{F2A4FDCD-C517-4126-8395-B6736D96EC19}" destId="{E0B0BEF2-5C76-4762-9311-0F9D0C27BBDE}" srcOrd="0" destOrd="0" presId="urn:microsoft.com/office/officeart/2005/8/layout/vList2"/>
    <dgm:cxn modelId="{A75DDB89-F539-4789-861E-C96F4619692C}" type="presOf" srcId="{8EF0218B-45AC-47BA-82F6-ED295A2AA483}" destId="{177E4A5C-ACDE-47F2-8503-0DFF222C4F65}" srcOrd="0" destOrd="0" presId="urn:microsoft.com/office/officeart/2005/8/layout/vList2"/>
    <dgm:cxn modelId="{4F3BC38B-3A32-4670-9D85-B6512C61494C}" type="presOf" srcId="{A2ABC35D-5CAC-4643-8F2E-98F7B389894A}" destId="{218074CB-49D7-461B-A6DB-DFD5CC2090CF}" srcOrd="0" destOrd="0" presId="urn:microsoft.com/office/officeart/2005/8/layout/vList2"/>
    <dgm:cxn modelId="{456E808F-3F79-4A7B-96F7-97BA8C99D8CD}" type="presOf" srcId="{4DBA5347-1A73-4C34-9AAE-4C6BF9D32DAE}" destId="{9A4317C6-2E36-40C4-8BA1-30C98B4A8695}" srcOrd="0" destOrd="0" presId="urn:microsoft.com/office/officeart/2005/8/layout/vList2"/>
    <dgm:cxn modelId="{702B8991-9808-49B9-90C2-2DCF8A153476}" srcId="{8EF0218B-45AC-47BA-82F6-ED295A2AA483}" destId="{B52B9595-02C0-4607-BF1E-363972155B9B}" srcOrd="1" destOrd="0" parTransId="{4441A770-1F1E-468D-9F35-D3A378445829}" sibTransId="{5284A0C4-F160-41A4-BE37-ADEA9952607D}"/>
    <dgm:cxn modelId="{9020959C-DE3C-4A67-8090-3080B356DBFD}" srcId="{F2A4FDCD-C517-4126-8395-B6736D96EC19}" destId="{D1F31742-A412-41FE-8AFF-5ADA14699523}" srcOrd="2" destOrd="0" parTransId="{6ADAB89F-AA01-4A7D-998F-8563C6A1A40B}" sibTransId="{42ED2B12-B60E-48D3-8C5D-296E1530DAC2}"/>
    <dgm:cxn modelId="{E107CBA5-CC69-4B79-B121-8795C7251024}" type="presOf" srcId="{FBF7987E-A659-4A82-8D4C-8A071022813D}" destId="{93DA7A4E-B8E4-4141-836C-0B03354BC671}" srcOrd="0" destOrd="0" presId="urn:microsoft.com/office/officeart/2005/8/layout/vList2"/>
    <dgm:cxn modelId="{757C2FB1-CCB7-493D-9787-9D03DA131218}" type="presOf" srcId="{C9C00057-8B49-4FC4-AF5B-AD17F9CCE836}" destId="{2E6CEC57-013A-4B66-B5C2-1DF233ACBD94}" srcOrd="0" destOrd="0" presId="urn:microsoft.com/office/officeart/2005/8/layout/vList2"/>
    <dgm:cxn modelId="{B488FAB6-2198-4C81-A60B-DFA6648D20F3}" srcId="{8EF0218B-45AC-47BA-82F6-ED295A2AA483}" destId="{C9C00057-8B49-4FC4-AF5B-AD17F9CCE836}" srcOrd="0" destOrd="0" parTransId="{36A4B8A6-6E75-4F48-9ECC-39708414A7A5}" sibTransId="{CC7918A1-47CD-4455-980D-58F9240E0A84}"/>
    <dgm:cxn modelId="{04D88AB8-D5DF-4CED-AB16-45A185D21940}" srcId="{F2A4FDCD-C517-4126-8395-B6736D96EC19}" destId="{D33F947D-9C1B-4733-B852-62FAD8D12388}" srcOrd="3" destOrd="0" parTransId="{3C833100-474C-4772-B008-5AD3B396DFF6}" sibTransId="{D778ABF3-26CC-42E0-8AC4-72AB3624008B}"/>
    <dgm:cxn modelId="{8C2E07BF-486F-43C8-9765-93DAFC8BF1D9}" srcId="{FBF7987E-A659-4A82-8D4C-8A071022813D}" destId="{4DBA5347-1A73-4C34-9AAE-4C6BF9D32DAE}" srcOrd="0" destOrd="0" parTransId="{06DC6A81-3598-41EA-8B78-917DFDC0462B}" sibTransId="{B717C4B0-EAFB-4A29-B701-A0344312F4CF}"/>
    <dgm:cxn modelId="{117D4DEF-FDE1-411A-87C2-4EF74967FCC9}" type="presOf" srcId="{3AF7E431-E884-4238-86DF-6FFAD8CEC07A}" destId="{9A4317C6-2E36-40C4-8BA1-30C98B4A8695}" srcOrd="0" destOrd="1" presId="urn:microsoft.com/office/officeart/2005/8/layout/vList2"/>
    <dgm:cxn modelId="{20C846F3-7EBA-4ED8-BDE4-50B89E186D5F}" srcId="{D1F31742-A412-41FE-8AFF-5ADA14699523}" destId="{F18F5A64-7FCF-4D2D-826A-B979B935A80A}" srcOrd="0" destOrd="0" parTransId="{73514DC1-90B3-4A61-A6C8-F54B573F6CB8}" sibTransId="{67E6481F-0122-4AD9-9693-BCF91CF5BAF8}"/>
    <dgm:cxn modelId="{B671F2B8-BA07-4787-B197-44A5C5887DB2}" type="presParOf" srcId="{E0B0BEF2-5C76-4762-9311-0F9D0C27BBDE}" destId="{93DA7A4E-B8E4-4141-836C-0B03354BC671}" srcOrd="0" destOrd="0" presId="urn:microsoft.com/office/officeart/2005/8/layout/vList2"/>
    <dgm:cxn modelId="{BF1166DC-EC41-4A27-A08C-55A97DDEB0CC}" type="presParOf" srcId="{E0B0BEF2-5C76-4762-9311-0F9D0C27BBDE}" destId="{9A4317C6-2E36-40C4-8BA1-30C98B4A8695}" srcOrd="1" destOrd="0" presId="urn:microsoft.com/office/officeart/2005/8/layout/vList2"/>
    <dgm:cxn modelId="{1CECB211-44AC-4C5B-B4A1-E97207B0AC5F}" type="presParOf" srcId="{E0B0BEF2-5C76-4762-9311-0F9D0C27BBDE}" destId="{177E4A5C-ACDE-47F2-8503-0DFF222C4F65}" srcOrd="2" destOrd="0" presId="urn:microsoft.com/office/officeart/2005/8/layout/vList2"/>
    <dgm:cxn modelId="{FCBD1E0F-B89C-41B4-8BA3-0DA25652B0CF}" type="presParOf" srcId="{E0B0BEF2-5C76-4762-9311-0F9D0C27BBDE}" destId="{2E6CEC57-013A-4B66-B5C2-1DF233ACBD94}" srcOrd="3" destOrd="0" presId="urn:microsoft.com/office/officeart/2005/8/layout/vList2"/>
    <dgm:cxn modelId="{657FB0F0-CDD9-4D44-8D33-FCBA875D2B66}" type="presParOf" srcId="{E0B0BEF2-5C76-4762-9311-0F9D0C27BBDE}" destId="{27C4C7C6-DF16-410E-9F0B-15FE5D44DE09}" srcOrd="4" destOrd="0" presId="urn:microsoft.com/office/officeart/2005/8/layout/vList2"/>
    <dgm:cxn modelId="{8D845738-E745-4A9E-BA16-426844D2AC3C}" type="presParOf" srcId="{E0B0BEF2-5C76-4762-9311-0F9D0C27BBDE}" destId="{CB730593-74A0-43B1-A3F9-B6946F01F206}" srcOrd="5" destOrd="0" presId="urn:microsoft.com/office/officeart/2005/8/layout/vList2"/>
    <dgm:cxn modelId="{8E485A3B-1D15-47E4-8125-6FA9FCF04D4A}" type="presParOf" srcId="{E0B0BEF2-5C76-4762-9311-0F9D0C27BBDE}" destId="{B86EB4D6-3DAC-4CDE-B056-F66A4751BB31}" srcOrd="6" destOrd="0" presId="urn:microsoft.com/office/officeart/2005/8/layout/vList2"/>
    <dgm:cxn modelId="{C07D247E-7AC6-49F8-8E33-A0DC731EA550}" type="presParOf" srcId="{E0B0BEF2-5C76-4762-9311-0F9D0C27BBDE}" destId="{BF1E4FFF-985C-449A-A488-1A724082A864}" srcOrd="7" destOrd="0" presId="urn:microsoft.com/office/officeart/2005/8/layout/vList2"/>
    <dgm:cxn modelId="{EA384E37-BE8B-4259-AA65-7045D87905DC}" type="presParOf" srcId="{E0B0BEF2-5C76-4762-9311-0F9D0C27BBDE}" destId="{F1D19BAB-FBED-49C0-AC79-2F3B0A5B30E5}" srcOrd="8" destOrd="0" presId="urn:microsoft.com/office/officeart/2005/8/layout/vList2"/>
    <dgm:cxn modelId="{D044A635-7E0E-4D3C-944C-69CA9316CD0C}" type="presParOf" srcId="{E0B0BEF2-5C76-4762-9311-0F9D0C27BBDE}" destId="{54683032-4295-4466-A7AC-0633BC9CD6A3}" srcOrd="9" destOrd="0" presId="urn:microsoft.com/office/officeart/2005/8/layout/vList2"/>
    <dgm:cxn modelId="{A0764484-DED4-4001-9503-67318A47B7EA}" type="presParOf" srcId="{E0B0BEF2-5C76-4762-9311-0F9D0C27BBDE}" destId="{4E63B91F-D954-421C-BE8E-E17957017560}" srcOrd="10" destOrd="0" presId="urn:microsoft.com/office/officeart/2005/8/layout/vList2"/>
    <dgm:cxn modelId="{1C965E76-0ABF-4821-8C3A-4FB35575B535}" type="presParOf" srcId="{E0B0BEF2-5C76-4762-9311-0F9D0C27BBDE}" destId="{218074CB-49D7-461B-A6DB-DFD5CC2090CF}" srcOrd="11" destOrd="0" presId="urn:microsoft.com/office/officeart/2005/8/layout/vList2"/>
  </dgm:cxnLst>
  <dgm:bg/>
  <dgm:whole/>
  <dgm:extLst>
    <a:ext uri="http://schemas.microsoft.com/office/drawing/2008/diagram">
      <dsp:dataModelExt xmlns:dsp="http://schemas.microsoft.com/office/drawing/2008/diagram" relId="rId23" minVer="http://schemas.openxmlformats.org/drawingml/2006/diagram"/>
    </a:ext>
  </dgm:extLst>
</dgm:dataModel>
</file>

<file path=ppt/diagrams/data25.xml><?xml version="1.0" encoding="utf-8"?>
<dgm:dataModel xmlns:dgm="http://schemas.openxmlformats.org/drawingml/2006/diagram" xmlns:a="http://schemas.openxmlformats.org/drawingml/2006/main">
  <dgm:ptLst>
    <dgm:pt modelId="{68864898-E015-4367-9C68-BF501E772CCB}" type="doc">
      <dgm:prSet loTypeId="urn:microsoft.com/office/officeart/2005/8/layout/radial2" loCatId="relationship" qsTypeId="urn:microsoft.com/office/officeart/2005/8/quickstyle/simple4" qsCatId="simple" csTypeId="urn:microsoft.com/office/officeart/2005/8/colors/colorful1" csCatId="colorful" phldr="1"/>
      <dgm:spPr/>
      <dgm:t>
        <a:bodyPr/>
        <a:lstStyle/>
        <a:p>
          <a:endParaRPr lang="fr-FR"/>
        </a:p>
      </dgm:t>
    </dgm:pt>
    <dgm:pt modelId="{10BF3BBB-2111-4413-8DBA-4058EEC886E6}">
      <dgm:prSet phldrT="[Texte]" custT="1">
        <dgm:style>
          <a:lnRef idx="0">
            <a:schemeClr val="accent4"/>
          </a:lnRef>
          <a:fillRef idx="3">
            <a:schemeClr val="accent4"/>
          </a:fillRef>
          <a:effectRef idx="3">
            <a:schemeClr val="accent4"/>
          </a:effectRef>
          <a:fontRef idx="minor">
            <a:schemeClr val="lt1"/>
          </a:fontRef>
        </dgm:style>
      </dgm:prSet>
      <dgm:spPr/>
      <dgm:t>
        <a:bodyPr/>
        <a:lstStyle/>
        <a:p>
          <a:r>
            <a:rPr lang="fr-FR" sz="1200" dirty="0"/>
            <a:t>Un élève est invité à venir dire quelles réponses il irait lire, et pourquoi</a:t>
          </a:r>
        </a:p>
      </dgm:t>
    </dgm:pt>
    <dgm:pt modelId="{598836E2-5CB2-4EF7-A218-DF557C373456}" type="parTrans" cxnId="{ED51DD16-F675-486F-884F-8D4A206D8335}">
      <dgm:prSet/>
      <dgm:spPr/>
      <dgm:t>
        <a:bodyPr/>
        <a:lstStyle/>
        <a:p>
          <a:endParaRPr lang="fr-FR"/>
        </a:p>
      </dgm:t>
    </dgm:pt>
    <dgm:pt modelId="{23968BDA-5D68-4713-8829-BF5FEED2A43A}" type="sibTrans" cxnId="{ED51DD16-F675-486F-884F-8D4A206D8335}">
      <dgm:prSet/>
      <dgm:spPr/>
      <dgm:t>
        <a:bodyPr/>
        <a:lstStyle/>
        <a:p>
          <a:endParaRPr lang="fr-FR"/>
        </a:p>
      </dgm:t>
    </dgm:pt>
    <dgm:pt modelId="{9595BFEA-8984-4EB4-840E-B8B4CBBB97B0}">
      <dgm:prSet phldrT="[Texte]" custT="1">
        <dgm:style>
          <a:lnRef idx="1">
            <a:schemeClr val="accent3"/>
          </a:lnRef>
          <a:fillRef idx="3">
            <a:schemeClr val="accent3"/>
          </a:fillRef>
          <a:effectRef idx="2">
            <a:schemeClr val="accent3"/>
          </a:effectRef>
          <a:fontRef idx="minor">
            <a:schemeClr val="lt1"/>
          </a:fontRef>
        </dgm:style>
      </dgm:prSet>
      <dgm:spPr/>
      <dgm:t>
        <a:bodyPr/>
        <a:lstStyle/>
        <a:p>
          <a:r>
            <a:rPr lang="fr-FR" sz="1400" dirty="0">
              <a:solidFill>
                <a:schemeClr val="bg1">
                  <a:lumMod val="50000"/>
                </a:schemeClr>
              </a:solidFill>
            </a:rPr>
            <a:t>Un autre élève est invité à dire ce qu’il pense de ces choix</a:t>
          </a:r>
        </a:p>
      </dgm:t>
    </dgm:pt>
    <dgm:pt modelId="{72C34573-57E0-4157-9F00-5CD65780CB43}" type="parTrans" cxnId="{CD5482BE-E25C-439E-B760-816D82AE0060}">
      <dgm:prSet/>
      <dgm:spPr/>
      <dgm:t>
        <a:bodyPr/>
        <a:lstStyle/>
        <a:p>
          <a:endParaRPr lang="fr-FR"/>
        </a:p>
      </dgm:t>
    </dgm:pt>
    <dgm:pt modelId="{F53974B5-18A4-4F47-B4E8-C8409E1849A2}" type="sibTrans" cxnId="{CD5482BE-E25C-439E-B760-816D82AE0060}">
      <dgm:prSet/>
      <dgm:spPr/>
      <dgm:t>
        <a:bodyPr/>
        <a:lstStyle/>
        <a:p>
          <a:endParaRPr lang="fr-FR"/>
        </a:p>
      </dgm:t>
    </dgm:pt>
    <dgm:pt modelId="{9DA84696-C683-4ED8-B297-DE05DD319662}">
      <dgm:prSet phldrT="[Texte]" custT="1">
        <dgm:style>
          <a:lnRef idx="0">
            <a:schemeClr val="accent1"/>
          </a:lnRef>
          <a:fillRef idx="3">
            <a:schemeClr val="accent1"/>
          </a:fillRef>
          <a:effectRef idx="3">
            <a:schemeClr val="accent1"/>
          </a:effectRef>
          <a:fontRef idx="minor">
            <a:schemeClr val="lt1"/>
          </a:fontRef>
        </dgm:style>
      </dgm:prSet>
      <dgm:spPr/>
      <dgm:t>
        <a:bodyPr/>
        <a:lstStyle/>
        <a:p>
          <a:r>
            <a:rPr lang="fr-FR" sz="1400" dirty="0"/>
            <a:t>Un troisième élève est chargé de faire synthèse de ces éléments</a:t>
          </a:r>
        </a:p>
      </dgm:t>
    </dgm:pt>
    <dgm:pt modelId="{B1AF4708-8F83-472B-99A2-67307ADA39F7}" type="parTrans" cxnId="{81FD0C6C-BAD4-44A9-870E-435584334918}">
      <dgm:prSet/>
      <dgm:spPr/>
      <dgm:t>
        <a:bodyPr/>
        <a:lstStyle/>
        <a:p>
          <a:endParaRPr lang="fr-FR"/>
        </a:p>
      </dgm:t>
    </dgm:pt>
    <dgm:pt modelId="{CCE83730-B797-49F5-BEBD-D99131208285}" type="sibTrans" cxnId="{81FD0C6C-BAD4-44A9-870E-435584334918}">
      <dgm:prSet/>
      <dgm:spPr/>
      <dgm:t>
        <a:bodyPr/>
        <a:lstStyle/>
        <a:p>
          <a:endParaRPr lang="fr-FR"/>
        </a:p>
      </dgm:t>
    </dgm:pt>
    <dgm:pt modelId="{0F9A903E-E363-4A55-815A-BF52D218FA32}">
      <dgm:prSet phldrT="[Texte]" custT="1"/>
      <dgm:spPr>
        <a:solidFill>
          <a:srgbClr val="E0C70A"/>
        </a:solidFill>
      </dgm:spPr>
      <dgm:t>
        <a:bodyPr/>
        <a:lstStyle/>
        <a:p>
          <a:r>
            <a:rPr lang="fr-FR" sz="1200" dirty="0"/>
            <a:t>Les autres élèves sont invités à faire retour à chacun des élèves sur la dimension de l’oralité travaillée par chacun d’eux</a:t>
          </a:r>
        </a:p>
      </dgm:t>
    </dgm:pt>
    <dgm:pt modelId="{E183B6BA-BF2A-4FDB-A4F7-C65351271359}" type="parTrans" cxnId="{259BF9CC-1377-4FFD-B7B2-88B97522B622}">
      <dgm:prSet/>
      <dgm:spPr/>
      <dgm:t>
        <a:bodyPr/>
        <a:lstStyle/>
        <a:p>
          <a:endParaRPr lang="fr-FR"/>
        </a:p>
      </dgm:t>
    </dgm:pt>
    <dgm:pt modelId="{AE2FCB1E-5A74-4DFB-B31B-5A3BC621A75C}" type="sibTrans" cxnId="{259BF9CC-1377-4FFD-B7B2-88B97522B622}">
      <dgm:prSet/>
      <dgm:spPr/>
      <dgm:t>
        <a:bodyPr/>
        <a:lstStyle/>
        <a:p>
          <a:endParaRPr lang="fr-FR"/>
        </a:p>
      </dgm:t>
    </dgm:pt>
    <dgm:pt modelId="{7669EE86-0B2E-4FE2-892B-C2B31ED4A6C7}">
      <dgm:prSet phldrT="[Texte]" custT="1">
        <dgm:style>
          <a:lnRef idx="0">
            <a:schemeClr val="accent1"/>
          </a:lnRef>
          <a:fillRef idx="3">
            <a:schemeClr val="accent1"/>
          </a:fillRef>
          <a:effectRef idx="3">
            <a:schemeClr val="accent1"/>
          </a:effectRef>
          <a:fontRef idx="minor">
            <a:schemeClr val="lt1"/>
          </a:fontRef>
        </dgm:style>
      </dgm:prSet>
      <dgm:spPr>
        <a:solidFill>
          <a:schemeClr val="accent6">
            <a:lumMod val="75000"/>
          </a:schemeClr>
        </a:solidFill>
      </dgm:spPr>
      <dgm:t>
        <a:bodyPr/>
        <a:lstStyle/>
        <a:p>
          <a:r>
            <a:rPr lang="fr-FR" sz="1400" dirty="0"/>
            <a:t>Les autres élèves : Quelle phrase / Quel élément me pose question et pour laquelle la réponse n’est pas dans le texte ?</a:t>
          </a:r>
        </a:p>
      </dgm:t>
    </dgm:pt>
    <dgm:pt modelId="{6BA8EF5B-47B8-49AD-A8E2-82E48E14E0F6}" type="parTrans" cxnId="{BE85A6C3-8FA3-4B82-863F-73C07A9DB5EF}">
      <dgm:prSet/>
      <dgm:spPr/>
      <dgm:t>
        <a:bodyPr/>
        <a:lstStyle/>
        <a:p>
          <a:endParaRPr lang="fr-FR"/>
        </a:p>
      </dgm:t>
    </dgm:pt>
    <dgm:pt modelId="{9E2432B9-AF5C-4CAB-8E3E-77C6963BE63B}" type="sibTrans" cxnId="{BE85A6C3-8FA3-4B82-863F-73C07A9DB5EF}">
      <dgm:prSet/>
      <dgm:spPr/>
      <dgm:t>
        <a:bodyPr/>
        <a:lstStyle/>
        <a:p>
          <a:endParaRPr lang="fr-FR"/>
        </a:p>
      </dgm:t>
    </dgm:pt>
    <dgm:pt modelId="{E69515F8-DDE1-49E8-A3F0-E2FB6720E1E3}" type="pres">
      <dgm:prSet presAssocID="{68864898-E015-4367-9C68-BF501E772CCB}" presName="composite" presStyleCnt="0">
        <dgm:presLayoutVars>
          <dgm:chMax val="5"/>
          <dgm:dir/>
          <dgm:animLvl val="ctr"/>
          <dgm:resizeHandles val="exact"/>
        </dgm:presLayoutVars>
      </dgm:prSet>
      <dgm:spPr/>
    </dgm:pt>
    <dgm:pt modelId="{AD3C7756-9AF0-4766-A7E6-93E1F6638994}" type="pres">
      <dgm:prSet presAssocID="{68864898-E015-4367-9C68-BF501E772CCB}" presName="cycle" presStyleCnt="0"/>
      <dgm:spPr/>
    </dgm:pt>
    <dgm:pt modelId="{B74B849E-DD85-4AF6-AAC4-CFC3CEE7AA50}" type="pres">
      <dgm:prSet presAssocID="{68864898-E015-4367-9C68-BF501E772CCB}" presName="centerShape" presStyleCnt="0"/>
      <dgm:spPr/>
    </dgm:pt>
    <dgm:pt modelId="{4EF663B7-1636-4D1F-B79C-7311739D5DAD}" type="pres">
      <dgm:prSet presAssocID="{68864898-E015-4367-9C68-BF501E772CCB}" presName="connSite" presStyleLbl="node1" presStyleIdx="0" presStyleCnt="6"/>
      <dgm:spPr/>
    </dgm:pt>
    <dgm:pt modelId="{401FFCFC-1E01-4591-B5B0-3A60B0F7A334}" type="pres">
      <dgm:prSet presAssocID="{68864898-E015-4367-9C68-BF501E772CCB}" presName="visible" presStyleLbl="node1" presStyleIdx="0" presStyleCnt="6" custScaleX="138777" custScaleY="108762" custLinFactNeighborX="14248" custLinFactNeighborY="282"/>
      <dgm:spPr>
        <a:blipFill>
          <a:blip xmlns:r="http://schemas.openxmlformats.org/officeDocument/2006/relationships" r:embed="rId1">
            <a:extLst>
              <a:ext uri="{28A0092B-C50C-407E-A947-70E740481C1C}">
                <a14:useLocalDpi xmlns:a14="http://schemas.microsoft.com/office/drawing/2010/main" val="0"/>
              </a:ext>
            </a:extLst>
          </a:blip>
          <a:srcRect/>
          <a:stretch>
            <a:fillRect t="-14000" b="-14000"/>
          </a:stretch>
        </a:blipFill>
      </dgm:spPr>
    </dgm:pt>
    <dgm:pt modelId="{B7B5E355-48EA-480D-8B27-DE635399FADA}" type="pres">
      <dgm:prSet presAssocID="{598836E2-5CB2-4EF7-A218-DF557C373456}" presName="Name25" presStyleLbl="parChTrans1D1" presStyleIdx="0" presStyleCnt="5"/>
      <dgm:spPr/>
    </dgm:pt>
    <dgm:pt modelId="{FD3E5A62-1528-4473-9C8C-5AE6C58E3F28}" type="pres">
      <dgm:prSet presAssocID="{10BF3BBB-2111-4413-8DBA-4058EEC886E6}" presName="node" presStyleCnt="0"/>
      <dgm:spPr/>
    </dgm:pt>
    <dgm:pt modelId="{A098F985-27D8-4F04-ADB8-6ED43187745D}" type="pres">
      <dgm:prSet presAssocID="{10BF3BBB-2111-4413-8DBA-4058EEC886E6}" presName="parentNode" presStyleLbl="node1" presStyleIdx="1" presStyleCnt="6" custScaleX="219908" custScaleY="218262" custLinFactY="-21426" custLinFactNeighborX="-18111" custLinFactNeighborY="-100000">
        <dgm:presLayoutVars>
          <dgm:chMax val="1"/>
          <dgm:bulletEnabled val="1"/>
        </dgm:presLayoutVars>
      </dgm:prSet>
      <dgm:spPr/>
    </dgm:pt>
    <dgm:pt modelId="{6C5404A6-73E6-4FA5-A4B4-3B21C68EFB62}" type="pres">
      <dgm:prSet presAssocID="{10BF3BBB-2111-4413-8DBA-4058EEC886E6}" presName="childNode" presStyleLbl="revTx" presStyleIdx="0" presStyleCnt="0">
        <dgm:presLayoutVars>
          <dgm:bulletEnabled val="1"/>
        </dgm:presLayoutVars>
      </dgm:prSet>
      <dgm:spPr/>
    </dgm:pt>
    <dgm:pt modelId="{59284A2A-5F63-45EB-9BDB-3CA78D341B9F}" type="pres">
      <dgm:prSet presAssocID="{72C34573-57E0-4157-9F00-5CD65780CB43}" presName="Name25" presStyleLbl="parChTrans1D1" presStyleIdx="1" presStyleCnt="5"/>
      <dgm:spPr/>
    </dgm:pt>
    <dgm:pt modelId="{891C8D32-BCC4-45B3-B989-E545F450F38F}" type="pres">
      <dgm:prSet presAssocID="{9595BFEA-8984-4EB4-840E-B8B4CBBB97B0}" presName="node" presStyleCnt="0"/>
      <dgm:spPr/>
    </dgm:pt>
    <dgm:pt modelId="{D4A02A23-FC1B-493A-807E-E10438560287}" type="pres">
      <dgm:prSet presAssocID="{9595BFEA-8984-4EB4-840E-B8B4CBBB97B0}" presName="parentNode" presStyleLbl="node1" presStyleIdx="2" presStyleCnt="6" custScaleX="232113" custScaleY="218262" custLinFactX="4700" custLinFactNeighborX="100000" custLinFactNeighborY="-79540">
        <dgm:presLayoutVars>
          <dgm:chMax val="1"/>
          <dgm:bulletEnabled val="1"/>
        </dgm:presLayoutVars>
      </dgm:prSet>
      <dgm:spPr/>
    </dgm:pt>
    <dgm:pt modelId="{F8F37BF2-95EA-405F-BB02-D9D9C2389FEF}" type="pres">
      <dgm:prSet presAssocID="{9595BFEA-8984-4EB4-840E-B8B4CBBB97B0}" presName="childNode" presStyleLbl="revTx" presStyleIdx="0" presStyleCnt="0">
        <dgm:presLayoutVars>
          <dgm:bulletEnabled val="1"/>
        </dgm:presLayoutVars>
      </dgm:prSet>
      <dgm:spPr/>
    </dgm:pt>
    <dgm:pt modelId="{79BE30BF-96A0-40F5-A5DE-6AE0FD835881}" type="pres">
      <dgm:prSet presAssocID="{B1AF4708-8F83-472B-99A2-67307ADA39F7}" presName="Name25" presStyleLbl="parChTrans1D1" presStyleIdx="2" presStyleCnt="5"/>
      <dgm:spPr/>
    </dgm:pt>
    <dgm:pt modelId="{587D4128-34AC-44E7-9E54-BDE35B3FB27D}" type="pres">
      <dgm:prSet presAssocID="{9DA84696-C683-4ED8-B297-DE05DD319662}" presName="node" presStyleCnt="0"/>
      <dgm:spPr/>
    </dgm:pt>
    <dgm:pt modelId="{CF0C130E-71CB-4C02-8B18-6D61C1FC1A14}" type="pres">
      <dgm:prSet presAssocID="{9DA84696-C683-4ED8-B297-DE05DD319662}" presName="parentNode" presStyleLbl="node1" presStyleIdx="3" presStyleCnt="6" custScaleX="286587" custScaleY="228117" custLinFactX="34115" custLinFactNeighborX="100000" custLinFactNeighborY="-5466">
        <dgm:presLayoutVars>
          <dgm:chMax val="1"/>
          <dgm:bulletEnabled val="1"/>
        </dgm:presLayoutVars>
      </dgm:prSet>
      <dgm:spPr/>
    </dgm:pt>
    <dgm:pt modelId="{1928ECE4-D67C-485D-B153-181FF79A1F82}" type="pres">
      <dgm:prSet presAssocID="{9DA84696-C683-4ED8-B297-DE05DD319662}" presName="childNode" presStyleLbl="revTx" presStyleIdx="0" presStyleCnt="0">
        <dgm:presLayoutVars>
          <dgm:bulletEnabled val="1"/>
        </dgm:presLayoutVars>
      </dgm:prSet>
      <dgm:spPr/>
    </dgm:pt>
    <dgm:pt modelId="{B17AF328-6099-4F90-9164-280054A42162}" type="pres">
      <dgm:prSet presAssocID="{6BA8EF5B-47B8-49AD-A8E2-82E48E14E0F6}" presName="Name25" presStyleLbl="parChTrans1D1" presStyleIdx="3" presStyleCnt="5"/>
      <dgm:spPr/>
    </dgm:pt>
    <dgm:pt modelId="{BF17BC4B-7597-480D-84B3-AD988BDB484F}" type="pres">
      <dgm:prSet presAssocID="{7669EE86-0B2E-4FE2-892B-C2B31ED4A6C7}" presName="node" presStyleCnt="0"/>
      <dgm:spPr/>
    </dgm:pt>
    <dgm:pt modelId="{99C571BB-9F02-440D-9023-2BC2BD46333D}" type="pres">
      <dgm:prSet presAssocID="{7669EE86-0B2E-4FE2-892B-C2B31ED4A6C7}" presName="parentNode" presStyleLbl="node1" presStyleIdx="4" presStyleCnt="6" custScaleX="365377" custScaleY="250954" custLinFactX="71971" custLinFactNeighborX="100000" custLinFactNeighborY="74882">
        <dgm:presLayoutVars>
          <dgm:chMax val="1"/>
          <dgm:bulletEnabled val="1"/>
        </dgm:presLayoutVars>
      </dgm:prSet>
      <dgm:spPr/>
    </dgm:pt>
    <dgm:pt modelId="{A479B421-1B3A-4C2F-8E7C-8FB61DC697C4}" type="pres">
      <dgm:prSet presAssocID="{7669EE86-0B2E-4FE2-892B-C2B31ED4A6C7}" presName="childNode" presStyleLbl="revTx" presStyleIdx="0" presStyleCnt="0">
        <dgm:presLayoutVars>
          <dgm:bulletEnabled val="1"/>
        </dgm:presLayoutVars>
      </dgm:prSet>
      <dgm:spPr/>
    </dgm:pt>
    <dgm:pt modelId="{46608752-4739-4FB5-808D-F9911051ACC7}" type="pres">
      <dgm:prSet presAssocID="{E183B6BA-BF2A-4FDB-A4F7-C65351271359}" presName="Name25" presStyleLbl="parChTrans1D1" presStyleIdx="4" presStyleCnt="5"/>
      <dgm:spPr/>
    </dgm:pt>
    <dgm:pt modelId="{46A94152-F149-402F-A157-65608E32A0F8}" type="pres">
      <dgm:prSet presAssocID="{0F9A903E-E363-4A55-815A-BF52D218FA32}" presName="node" presStyleCnt="0"/>
      <dgm:spPr/>
    </dgm:pt>
    <dgm:pt modelId="{83D219DC-D32D-4C59-BE34-4E65EFC183F3}" type="pres">
      <dgm:prSet presAssocID="{0F9A903E-E363-4A55-815A-BF52D218FA32}" presName="parentNode" presStyleLbl="node1" presStyleIdx="5" presStyleCnt="6" custScaleX="287149" custScaleY="235956" custLinFactNeighborX="-80859" custLinFactNeighborY="29106">
        <dgm:presLayoutVars>
          <dgm:chMax val="1"/>
          <dgm:bulletEnabled val="1"/>
        </dgm:presLayoutVars>
      </dgm:prSet>
      <dgm:spPr/>
    </dgm:pt>
    <dgm:pt modelId="{5BD8B66A-CED1-44CF-8C23-1865790F4066}" type="pres">
      <dgm:prSet presAssocID="{0F9A903E-E363-4A55-815A-BF52D218FA32}" presName="childNode" presStyleLbl="revTx" presStyleIdx="0" presStyleCnt="0">
        <dgm:presLayoutVars>
          <dgm:bulletEnabled val="1"/>
        </dgm:presLayoutVars>
      </dgm:prSet>
      <dgm:spPr/>
    </dgm:pt>
  </dgm:ptLst>
  <dgm:cxnLst>
    <dgm:cxn modelId="{4478AE04-928E-4840-AC7C-5F5A2FAFF121}" type="presOf" srcId="{10BF3BBB-2111-4413-8DBA-4058EEC886E6}" destId="{A098F985-27D8-4F04-ADB8-6ED43187745D}" srcOrd="0" destOrd="0" presId="urn:microsoft.com/office/officeart/2005/8/layout/radial2"/>
    <dgm:cxn modelId="{53CC2C0F-2208-4BAA-B21B-2568D7B8962B}" type="presOf" srcId="{B1AF4708-8F83-472B-99A2-67307ADA39F7}" destId="{79BE30BF-96A0-40F5-A5DE-6AE0FD835881}" srcOrd="0" destOrd="0" presId="urn:microsoft.com/office/officeart/2005/8/layout/radial2"/>
    <dgm:cxn modelId="{ED51DD16-F675-486F-884F-8D4A206D8335}" srcId="{68864898-E015-4367-9C68-BF501E772CCB}" destId="{10BF3BBB-2111-4413-8DBA-4058EEC886E6}" srcOrd="0" destOrd="0" parTransId="{598836E2-5CB2-4EF7-A218-DF557C373456}" sibTransId="{23968BDA-5D68-4713-8829-BF5FEED2A43A}"/>
    <dgm:cxn modelId="{36C5111E-F592-4567-8FEF-9AA6EC93104F}" type="presOf" srcId="{E183B6BA-BF2A-4FDB-A4F7-C65351271359}" destId="{46608752-4739-4FB5-808D-F9911051ACC7}" srcOrd="0" destOrd="0" presId="urn:microsoft.com/office/officeart/2005/8/layout/radial2"/>
    <dgm:cxn modelId="{75A74223-0983-4543-97BF-24DB11EFB2F5}" type="presOf" srcId="{7669EE86-0B2E-4FE2-892B-C2B31ED4A6C7}" destId="{99C571BB-9F02-440D-9023-2BC2BD46333D}" srcOrd="0" destOrd="0" presId="urn:microsoft.com/office/officeart/2005/8/layout/radial2"/>
    <dgm:cxn modelId="{81FD0C6C-BAD4-44A9-870E-435584334918}" srcId="{68864898-E015-4367-9C68-BF501E772CCB}" destId="{9DA84696-C683-4ED8-B297-DE05DD319662}" srcOrd="2" destOrd="0" parTransId="{B1AF4708-8F83-472B-99A2-67307ADA39F7}" sibTransId="{CCE83730-B797-49F5-BEBD-D99131208285}"/>
    <dgm:cxn modelId="{4A135279-9578-4103-9A17-313BF52BFF0A}" type="presOf" srcId="{0F9A903E-E363-4A55-815A-BF52D218FA32}" destId="{83D219DC-D32D-4C59-BE34-4E65EFC183F3}" srcOrd="0" destOrd="0" presId="urn:microsoft.com/office/officeart/2005/8/layout/radial2"/>
    <dgm:cxn modelId="{8F3A018A-183F-4155-8BB2-C906B1E43209}" type="presOf" srcId="{6BA8EF5B-47B8-49AD-A8E2-82E48E14E0F6}" destId="{B17AF328-6099-4F90-9164-280054A42162}" srcOrd="0" destOrd="0" presId="urn:microsoft.com/office/officeart/2005/8/layout/radial2"/>
    <dgm:cxn modelId="{10E4E8A2-EBC3-4C97-9AFA-36621D0852D0}" type="presOf" srcId="{72C34573-57E0-4157-9F00-5CD65780CB43}" destId="{59284A2A-5F63-45EB-9BDB-3CA78D341B9F}" srcOrd="0" destOrd="0" presId="urn:microsoft.com/office/officeart/2005/8/layout/radial2"/>
    <dgm:cxn modelId="{5E6EFBA6-099D-48DB-AA3C-070D4FE9F038}" type="presOf" srcId="{68864898-E015-4367-9C68-BF501E772CCB}" destId="{E69515F8-DDE1-49E8-A3F0-E2FB6720E1E3}" srcOrd="0" destOrd="0" presId="urn:microsoft.com/office/officeart/2005/8/layout/radial2"/>
    <dgm:cxn modelId="{4561BBBD-FE31-424C-9DE1-3412611084FE}" type="presOf" srcId="{9595BFEA-8984-4EB4-840E-B8B4CBBB97B0}" destId="{D4A02A23-FC1B-493A-807E-E10438560287}" srcOrd="0" destOrd="0" presId="urn:microsoft.com/office/officeart/2005/8/layout/radial2"/>
    <dgm:cxn modelId="{CD5482BE-E25C-439E-B760-816D82AE0060}" srcId="{68864898-E015-4367-9C68-BF501E772CCB}" destId="{9595BFEA-8984-4EB4-840E-B8B4CBBB97B0}" srcOrd="1" destOrd="0" parTransId="{72C34573-57E0-4157-9F00-5CD65780CB43}" sibTransId="{F53974B5-18A4-4F47-B4E8-C8409E1849A2}"/>
    <dgm:cxn modelId="{BE85A6C3-8FA3-4B82-863F-73C07A9DB5EF}" srcId="{68864898-E015-4367-9C68-BF501E772CCB}" destId="{7669EE86-0B2E-4FE2-892B-C2B31ED4A6C7}" srcOrd="3" destOrd="0" parTransId="{6BA8EF5B-47B8-49AD-A8E2-82E48E14E0F6}" sibTransId="{9E2432B9-AF5C-4CAB-8E3E-77C6963BE63B}"/>
    <dgm:cxn modelId="{9E39EECB-230E-49EE-B4AE-1C8228624228}" type="presOf" srcId="{9DA84696-C683-4ED8-B297-DE05DD319662}" destId="{CF0C130E-71CB-4C02-8B18-6D61C1FC1A14}" srcOrd="0" destOrd="0" presId="urn:microsoft.com/office/officeart/2005/8/layout/radial2"/>
    <dgm:cxn modelId="{259BF9CC-1377-4FFD-B7B2-88B97522B622}" srcId="{68864898-E015-4367-9C68-BF501E772CCB}" destId="{0F9A903E-E363-4A55-815A-BF52D218FA32}" srcOrd="4" destOrd="0" parTransId="{E183B6BA-BF2A-4FDB-A4F7-C65351271359}" sibTransId="{AE2FCB1E-5A74-4DFB-B31B-5A3BC621A75C}"/>
    <dgm:cxn modelId="{0E105BED-3CB4-4181-A694-A46594FAD7BC}" type="presOf" srcId="{598836E2-5CB2-4EF7-A218-DF557C373456}" destId="{B7B5E355-48EA-480D-8B27-DE635399FADA}" srcOrd="0" destOrd="0" presId="urn:microsoft.com/office/officeart/2005/8/layout/radial2"/>
    <dgm:cxn modelId="{2721B56C-1F08-402B-A40F-66A4154D4DFD}" type="presParOf" srcId="{E69515F8-DDE1-49E8-A3F0-E2FB6720E1E3}" destId="{AD3C7756-9AF0-4766-A7E6-93E1F6638994}" srcOrd="0" destOrd="0" presId="urn:microsoft.com/office/officeart/2005/8/layout/radial2"/>
    <dgm:cxn modelId="{8AEA3B9D-4D30-4448-B2B3-DC47FBA9CAFF}" type="presParOf" srcId="{AD3C7756-9AF0-4766-A7E6-93E1F6638994}" destId="{B74B849E-DD85-4AF6-AAC4-CFC3CEE7AA50}" srcOrd="0" destOrd="0" presId="urn:microsoft.com/office/officeart/2005/8/layout/radial2"/>
    <dgm:cxn modelId="{A7337F97-F571-4848-8E87-9B0286AA42AF}" type="presParOf" srcId="{B74B849E-DD85-4AF6-AAC4-CFC3CEE7AA50}" destId="{4EF663B7-1636-4D1F-B79C-7311739D5DAD}" srcOrd="0" destOrd="0" presId="urn:microsoft.com/office/officeart/2005/8/layout/radial2"/>
    <dgm:cxn modelId="{08CE0B92-2F06-4D84-8726-F10F072DCB83}" type="presParOf" srcId="{B74B849E-DD85-4AF6-AAC4-CFC3CEE7AA50}" destId="{401FFCFC-1E01-4591-B5B0-3A60B0F7A334}" srcOrd="1" destOrd="0" presId="urn:microsoft.com/office/officeart/2005/8/layout/radial2"/>
    <dgm:cxn modelId="{303D8E13-C267-409D-B6DF-6522FE4AD98C}" type="presParOf" srcId="{AD3C7756-9AF0-4766-A7E6-93E1F6638994}" destId="{B7B5E355-48EA-480D-8B27-DE635399FADA}" srcOrd="1" destOrd="0" presId="urn:microsoft.com/office/officeart/2005/8/layout/radial2"/>
    <dgm:cxn modelId="{907CB784-7C9D-4A00-99A4-F05BAB3FB646}" type="presParOf" srcId="{AD3C7756-9AF0-4766-A7E6-93E1F6638994}" destId="{FD3E5A62-1528-4473-9C8C-5AE6C58E3F28}" srcOrd="2" destOrd="0" presId="urn:microsoft.com/office/officeart/2005/8/layout/radial2"/>
    <dgm:cxn modelId="{333F96C7-5568-4323-9E55-90935324276B}" type="presParOf" srcId="{FD3E5A62-1528-4473-9C8C-5AE6C58E3F28}" destId="{A098F985-27D8-4F04-ADB8-6ED43187745D}" srcOrd="0" destOrd="0" presId="urn:microsoft.com/office/officeart/2005/8/layout/radial2"/>
    <dgm:cxn modelId="{82A96471-AEB3-48FB-8D05-BD652E37CC1A}" type="presParOf" srcId="{FD3E5A62-1528-4473-9C8C-5AE6C58E3F28}" destId="{6C5404A6-73E6-4FA5-A4B4-3B21C68EFB62}" srcOrd="1" destOrd="0" presId="urn:microsoft.com/office/officeart/2005/8/layout/radial2"/>
    <dgm:cxn modelId="{AFDAD9B1-DAAC-422B-B7F6-FECFF1CBA143}" type="presParOf" srcId="{AD3C7756-9AF0-4766-A7E6-93E1F6638994}" destId="{59284A2A-5F63-45EB-9BDB-3CA78D341B9F}" srcOrd="3" destOrd="0" presId="urn:microsoft.com/office/officeart/2005/8/layout/radial2"/>
    <dgm:cxn modelId="{9B9B9FF9-ECC1-477D-B879-BA0FC3868D17}" type="presParOf" srcId="{AD3C7756-9AF0-4766-A7E6-93E1F6638994}" destId="{891C8D32-BCC4-45B3-B989-E545F450F38F}" srcOrd="4" destOrd="0" presId="urn:microsoft.com/office/officeart/2005/8/layout/radial2"/>
    <dgm:cxn modelId="{622230E5-15B3-4CE9-B650-3809199FCDE7}" type="presParOf" srcId="{891C8D32-BCC4-45B3-B989-E545F450F38F}" destId="{D4A02A23-FC1B-493A-807E-E10438560287}" srcOrd="0" destOrd="0" presId="urn:microsoft.com/office/officeart/2005/8/layout/radial2"/>
    <dgm:cxn modelId="{9F64C736-A518-441C-A49E-01C0FC6E32AA}" type="presParOf" srcId="{891C8D32-BCC4-45B3-B989-E545F450F38F}" destId="{F8F37BF2-95EA-405F-BB02-D9D9C2389FEF}" srcOrd="1" destOrd="0" presId="urn:microsoft.com/office/officeart/2005/8/layout/radial2"/>
    <dgm:cxn modelId="{512A36A2-8384-463A-BD77-1A0EDE4BEA75}" type="presParOf" srcId="{AD3C7756-9AF0-4766-A7E6-93E1F6638994}" destId="{79BE30BF-96A0-40F5-A5DE-6AE0FD835881}" srcOrd="5" destOrd="0" presId="urn:microsoft.com/office/officeart/2005/8/layout/radial2"/>
    <dgm:cxn modelId="{79917B59-FC85-49C0-A73F-F147EDD888CF}" type="presParOf" srcId="{AD3C7756-9AF0-4766-A7E6-93E1F6638994}" destId="{587D4128-34AC-44E7-9E54-BDE35B3FB27D}" srcOrd="6" destOrd="0" presId="urn:microsoft.com/office/officeart/2005/8/layout/radial2"/>
    <dgm:cxn modelId="{819FF760-2C02-484B-83BB-F6CCB9EA9396}" type="presParOf" srcId="{587D4128-34AC-44E7-9E54-BDE35B3FB27D}" destId="{CF0C130E-71CB-4C02-8B18-6D61C1FC1A14}" srcOrd="0" destOrd="0" presId="urn:microsoft.com/office/officeart/2005/8/layout/radial2"/>
    <dgm:cxn modelId="{447D3C2F-EDD7-4299-88E6-F8C2F525C894}" type="presParOf" srcId="{587D4128-34AC-44E7-9E54-BDE35B3FB27D}" destId="{1928ECE4-D67C-485D-B153-181FF79A1F82}" srcOrd="1" destOrd="0" presId="urn:microsoft.com/office/officeart/2005/8/layout/radial2"/>
    <dgm:cxn modelId="{F03BA824-3F30-4425-965D-626A2E213ABD}" type="presParOf" srcId="{AD3C7756-9AF0-4766-A7E6-93E1F6638994}" destId="{B17AF328-6099-4F90-9164-280054A42162}" srcOrd="7" destOrd="0" presId="urn:microsoft.com/office/officeart/2005/8/layout/radial2"/>
    <dgm:cxn modelId="{C8E4A1BE-90A1-4132-A5B2-05AA1D3957D1}" type="presParOf" srcId="{AD3C7756-9AF0-4766-A7E6-93E1F6638994}" destId="{BF17BC4B-7597-480D-84B3-AD988BDB484F}" srcOrd="8" destOrd="0" presId="urn:microsoft.com/office/officeart/2005/8/layout/radial2"/>
    <dgm:cxn modelId="{1A00E34E-CF4B-46EB-980F-8B072A0BEA3C}" type="presParOf" srcId="{BF17BC4B-7597-480D-84B3-AD988BDB484F}" destId="{99C571BB-9F02-440D-9023-2BC2BD46333D}" srcOrd="0" destOrd="0" presId="urn:microsoft.com/office/officeart/2005/8/layout/radial2"/>
    <dgm:cxn modelId="{47D96CF4-57F3-4583-B805-61BE61466753}" type="presParOf" srcId="{BF17BC4B-7597-480D-84B3-AD988BDB484F}" destId="{A479B421-1B3A-4C2F-8E7C-8FB61DC697C4}" srcOrd="1" destOrd="0" presId="urn:microsoft.com/office/officeart/2005/8/layout/radial2"/>
    <dgm:cxn modelId="{C1C8D161-0A56-4D68-84DE-B0EA51E059E1}" type="presParOf" srcId="{AD3C7756-9AF0-4766-A7E6-93E1F6638994}" destId="{46608752-4739-4FB5-808D-F9911051ACC7}" srcOrd="9" destOrd="0" presId="urn:microsoft.com/office/officeart/2005/8/layout/radial2"/>
    <dgm:cxn modelId="{3A9E672C-34D4-4E94-A3E0-6928BABD2D68}" type="presParOf" srcId="{AD3C7756-9AF0-4766-A7E6-93E1F6638994}" destId="{46A94152-F149-402F-A157-65608E32A0F8}" srcOrd="10" destOrd="0" presId="urn:microsoft.com/office/officeart/2005/8/layout/radial2"/>
    <dgm:cxn modelId="{B6F432DD-165B-4716-9FE7-A4A57BD8EE10}" type="presParOf" srcId="{46A94152-F149-402F-A157-65608E32A0F8}" destId="{83D219DC-D32D-4C59-BE34-4E65EFC183F3}" srcOrd="0" destOrd="0" presId="urn:microsoft.com/office/officeart/2005/8/layout/radial2"/>
    <dgm:cxn modelId="{747F9E0C-C492-4205-9E0A-560B94E16C97}" type="presParOf" srcId="{46A94152-F149-402F-A157-65608E32A0F8}" destId="{5BD8B66A-CED1-44CF-8C23-1865790F4066}" srcOrd="1" destOrd="0" presId="urn:microsoft.com/office/officeart/2005/8/layout/radial2"/>
  </dgm:cxnLst>
  <dgm:bg/>
  <dgm:whole/>
  <dgm:extLst>
    <a:ext uri="http://schemas.microsoft.com/office/drawing/2008/diagram">
      <dsp:dataModelExt xmlns:dsp="http://schemas.microsoft.com/office/drawing/2008/diagram" relId="rId28" minVer="http://schemas.openxmlformats.org/drawingml/2006/diagram"/>
    </a:ext>
  </dgm:extLst>
</dgm:dataModel>
</file>

<file path=ppt/diagrams/data26.xml><?xml version="1.0" encoding="utf-8"?>
<dgm:dataModel xmlns:dgm="http://schemas.openxmlformats.org/drawingml/2006/diagram" xmlns:a="http://schemas.openxmlformats.org/drawingml/2006/main">
  <dgm:ptLst>
    <dgm:pt modelId="{68864898-E015-4367-9C68-BF501E772CCB}" type="doc">
      <dgm:prSet loTypeId="urn:microsoft.com/office/officeart/2005/8/layout/radial2" loCatId="relationship" qsTypeId="urn:microsoft.com/office/officeart/2005/8/quickstyle/simple4" qsCatId="simple" csTypeId="urn:microsoft.com/office/officeart/2005/8/colors/colorful1" csCatId="colorful" phldr="1"/>
      <dgm:spPr/>
      <dgm:t>
        <a:bodyPr/>
        <a:lstStyle/>
        <a:p>
          <a:endParaRPr lang="fr-FR"/>
        </a:p>
      </dgm:t>
    </dgm:pt>
    <dgm:pt modelId="{10BF3BBB-2111-4413-8DBA-4058EEC886E6}">
      <dgm:prSet phldrT="[Texte]" custT="1">
        <dgm:style>
          <a:lnRef idx="0">
            <a:schemeClr val="accent4"/>
          </a:lnRef>
          <a:fillRef idx="3">
            <a:schemeClr val="accent4"/>
          </a:fillRef>
          <a:effectRef idx="3">
            <a:schemeClr val="accent4"/>
          </a:effectRef>
          <a:fontRef idx="minor">
            <a:schemeClr val="lt1"/>
          </a:fontRef>
        </dgm:style>
      </dgm:prSet>
      <dgm:spPr/>
      <dgm:t>
        <a:bodyPr/>
        <a:lstStyle/>
        <a:p>
          <a:r>
            <a:rPr lang="fr-FR" sz="1200" dirty="0"/>
            <a:t>Un élève est invité à venir dire quelles réponses il irait lire, et pourquoi</a:t>
          </a:r>
        </a:p>
      </dgm:t>
    </dgm:pt>
    <dgm:pt modelId="{598836E2-5CB2-4EF7-A218-DF557C373456}" type="parTrans" cxnId="{ED51DD16-F675-486F-884F-8D4A206D8335}">
      <dgm:prSet/>
      <dgm:spPr/>
      <dgm:t>
        <a:bodyPr/>
        <a:lstStyle/>
        <a:p>
          <a:endParaRPr lang="fr-FR"/>
        </a:p>
      </dgm:t>
    </dgm:pt>
    <dgm:pt modelId="{23968BDA-5D68-4713-8829-BF5FEED2A43A}" type="sibTrans" cxnId="{ED51DD16-F675-486F-884F-8D4A206D8335}">
      <dgm:prSet/>
      <dgm:spPr/>
      <dgm:t>
        <a:bodyPr/>
        <a:lstStyle/>
        <a:p>
          <a:endParaRPr lang="fr-FR"/>
        </a:p>
      </dgm:t>
    </dgm:pt>
    <dgm:pt modelId="{9595BFEA-8984-4EB4-840E-B8B4CBBB97B0}">
      <dgm:prSet phldrT="[Texte]" custT="1">
        <dgm:style>
          <a:lnRef idx="1">
            <a:schemeClr val="accent3"/>
          </a:lnRef>
          <a:fillRef idx="3">
            <a:schemeClr val="accent3"/>
          </a:fillRef>
          <a:effectRef idx="2">
            <a:schemeClr val="accent3"/>
          </a:effectRef>
          <a:fontRef idx="minor">
            <a:schemeClr val="lt1"/>
          </a:fontRef>
        </dgm:style>
      </dgm:prSet>
      <dgm:spPr/>
      <dgm:t>
        <a:bodyPr/>
        <a:lstStyle/>
        <a:p>
          <a:r>
            <a:rPr lang="fr-FR" sz="1200" dirty="0">
              <a:solidFill>
                <a:schemeClr val="bg1">
                  <a:lumMod val="50000"/>
                </a:schemeClr>
              </a:solidFill>
            </a:rPr>
            <a:t>Un autre élève est invité à dire ce qu’il pense de ces choix</a:t>
          </a:r>
        </a:p>
      </dgm:t>
    </dgm:pt>
    <dgm:pt modelId="{72C34573-57E0-4157-9F00-5CD65780CB43}" type="parTrans" cxnId="{CD5482BE-E25C-439E-B760-816D82AE0060}">
      <dgm:prSet/>
      <dgm:spPr/>
      <dgm:t>
        <a:bodyPr/>
        <a:lstStyle/>
        <a:p>
          <a:endParaRPr lang="fr-FR"/>
        </a:p>
      </dgm:t>
    </dgm:pt>
    <dgm:pt modelId="{F53974B5-18A4-4F47-B4E8-C8409E1849A2}" type="sibTrans" cxnId="{CD5482BE-E25C-439E-B760-816D82AE0060}">
      <dgm:prSet/>
      <dgm:spPr/>
      <dgm:t>
        <a:bodyPr/>
        <a:lstStyle/>
        <a:p>
          <a:endParaRPr lang="fr-FR"/>
        </a:p>
      </dgm:t>
    </dgm:pt>
    <dgm:pt modelId="{9DA84696-C683-4ED8-B297-DE05DD319662}">
      <dgm:prSet phldrT="[Texte]" custT="1">
        <dgm:style>
          <a:lnRef idx="0">
            <a:schemeClr val="accent1"/>
          </a:lnRef>
          <a:fillRef idx="3">
            <a:schemeClr val="accent1"/>
          </a:fillRef>
          <a:effectRef idx="3">
            <a:schemeClr val="accent1"/>
          </a:effectRef>
          <a:fontRef idx="minor">
            <a:schemeClr val="lt1"/>
          </a:fontRef>
        </dgm:style>
      </dgm:prSet>
      <dgm:spPr/>
      <dgm:t>
        <a:bodyPr/>
        <a:lstStyle/>
        <a:p>
          <a:r>
            <a:rPr lang="fr-FR" sz="1200" dirty="0">
              <a:solidFill>
                <a:schemeClr val="tx1">
                  <a:lumMod val="95000"/>
                  <a:lumOff val="5000"/>
                </a:schemeClr>
              </a:solidFill>
            </a:rPr>
            <a:t>Un troisième élève est chargé de faire synthèse de ces éléments</a:t>
          </a:r>
        </a:p>
      </dgm:t>
    </dgm:pt>
    <dgm:pt modelId="{B1AF4708-8F83-472B-99A2-67307ADA39F7}" type="parTrans" cxnId="{81FD0C6C-BAD4-44A9-870E-435584334918}">
      <dgm:prSet/>
      <dgm:spPr/>
      <dgm:t>
        <a:bodyPr/>
        <a:lstStyle/>
        <a:p>
          <a:endParaRPr lang="fr-FR"/>
        </a:p>
      </dgm:t>
    </dgm:pt>
    <dgm:pt modelId="{CCE83730-B797-49F5-BEBD-D99131208285}" type="sibTrans" cxnId="{81FD0C6C-BAD4-44A9-870E-435584334918}">
      <dgm:prSet/>
      <dgm:spPr/>
      <dgm:t>
        <a:bodyPr/>
        <a:lstStyle/>
        <a:p>
          <a:endParaRPr lang="fr-FR"/>
        </a:p>
      </dgm:t>
    </dgm:pt>
    <dgm:pt modelId="{0F9A903E-E363-4A55-815A-BF52D218FA32}">
      <dgm:prSet phldrT="[Texte]" custT="1"/>
      <dgm:spPr>
        <a:solidFill>
          <a:srgbClr val="E0C70A"/>
        </a:solidFill>
      </dgm:spPr>
      <dgm:t>
        <a:bodyPr/>
        <a:lstStyle/>
        <a:p>
          <a:r>
            <a:rPr lang="fr-FR" sz="1200" dirty="0"/>
            <a:t>Les autres élèves sont invités à faire retour à chacun des élèves sur la dimension de l’oralité travaillée par chacun d’eux</a:t>
          </a:r>
        </a:p>
      </dgm:t>
    </dgm:pt>
    <dgm:pt modelId="{E183B6BA-BF2A-4FDB-A4F7-C65351271359}" type="parTrans" cxnId="{259BF9CC-1377-4FFD-B7B2-88B97522B622}">
      <dgm:prSet/>
      <dgm:spPr/>
      <dgm:t>
        <a:bodyPr/>
        <a:lstStyle/>
        <a:p>
          <a:endParaRPr lang="fr-FR"/>
        </a:p>
      </dgm:t>
    </dgm:pt>
    <dgm:pt modelId="{AE2FCB1E-5A74-4DFB-B31B-5A3BC621A75C}" type="sibTrans" cxnId="{259BF9CC-1377-4FFD-B7B2-88B97522B622}">
      <dgm:prSet/>
      <dgm:spPr/>
      <dgm:t>
        <a:bodyPr/>
        <a:lstStyle/>
        <a:p>
          <a:endParaRPr lang="fr-FR"/>
        </a:p>
      </dgm:t>
    </dgm:pt>
    <dgm:pt modelId="{7B2B9D26-5054-45BE-8FE1-3225ADEBFCD0}">
      <dgm:prSet phldrT="[Texte]" custT="1">
        <dgm:style>
          <a:lnRef idx="0">
            <a:schemeClr val="accent1"/>
          </a:lnRef>
          <a:fillRef idx="3">
            <a:schemeClr val="accent1"/>
          </a:fillRef>
          <a:effectRef idx="3">
            <a:schemeClr val="accent1"/>
          </a:effectRef>
          <a:fontRef idx="minor">
            <a:schemeClr val="lt1"/>
          </a:fontRef>
        </dgm:style>
      </dgm:prSet>
      <dgm:spPr>
        <a:solidFill>
          <a:schemeClr val="accent6"/>
        </a:solidFill>
      </dgm:spPr>
      <dgm:t>
        <a:bodyPr/>
        <a:lstStyle/>
        <a:p>
          <a:r>
            <a:rPr lang="fr-FR" sz="1400" dirty="0"/>
            <a:t>Les autres élèves : Quelle phrase / Quel élément me pose question et pour laquelle la réponse n’est pas dans le texte ?</a:t>
          </a:r>
        </a:p>
      </dgm:t>
    </dgm:pt>
    <dgm:pt modelId="{EFEA3767-A411-4C34-AE74-DD182EF504D5}" type="parTrans" cxnId="{5C10FF1F-00A3-4D68-98B8-427CDB9860FB}">
      <dgm:prSet/>
      <dgm:spPr/>
      <dgm:t>
        <a:bodyPr/>
        <a:lstStyle/>
        <a:p>
          <a:endParaRPr lang="fr-FR"/>
        </a:p>
      </dgm:t>
    </dgm:pt>
    <dgm:pt modelId="{E5DA71AC-6E9B-48CD-8061-567C4BECD4DF}" type="sibTrans" cxnId="{5C10FF1F-00A3-4D68-98B8-427CDB9860FB}">
      <dgm:prSet/>
      <dgm:spPr/>
      <dgm:t>
        <a:bodyPr/>
        <a:lstStyle/>
        <a:p>
          <a:endParaRPr lang="fr-FR"/>
        </a:p>
      </dgm:t>
    </dgm:pt>
    <dgm:pt modelId="{E69515F8-DDE1-49E8-A3F0-E2FB6720E1E3}" type="pres">
      <dgm:prSet presAssocID="{68864898-E015-4367-9C68-BF501E772CCB}" presName="composite" presStyleCnt="0">
        <dgm:presLayoutVars>
          <dgm:chMax val="5"/>
          <dgm:dir/>
          <dgm:animLvl val="ctr"/>
          <dgm:resizeHandles val="exact"/>
        </dgm:presLayoutVars>
      </dgm:prSet>
      <dgm:spPr/>
    </dgm:pt>
    <dgm:pt modelId="{AD3C7756-9AF0-4766-A7E6-93E1F6638994}" type="pres">
      <dgm:prSet presAssocID="{68864898-E015-4367-9C68-BF501E772CCB}" presName="cycle" presStyleCnt="0"/>
      <dgm:spPr/>
    </dgm:pt>
    <dgm:pt modelId="{B74B849E-DD85-4AF6-AAC4-CFC3CEE7AA50}" type="pres">
      <dgm:prSet presAssocID="{68864898-E015-4367-9C68-BF501E772CCB}" presName="centerShape" presStyleCnt="0"/>
      <dgm:spPr/>
    </dgm:pt>
    <dgm:pt modelId="{4EF663B7-1636-4D1F-B79C-7311739D5DAD}" type="pres">
      <dgm:prSet presAssocID="{68864898-E015-4367-9C68-BF501E772CCB}" presName="connSite" presStyleLbl="node1" presStyleIdx="0" presStyleCnt="6"/>
      <dgm:spPr/>
    </dgm:pt>
    <dgm:pt modelId="{401FFCFC-1E01-4591-B5B0-3A60B0F7A334}" type="pres">
      <dgm:prSet presAssocID="{68864898-E015-4367-9C68-BF501E772CCB}" presName="visible" presStyleLbl="node1" presStyleIdx="0" presStyleCnt="6" custScaleX="138777" custScaleY="108762" custLinFactNeighborX="-10582" custLinFactNeighborY="613"/>
      <dgm:spPr>
        <a:blipFill>
          <a:blip xmlns:r="http://schemas.openxmlformats.org/officeDocument/2006/relationships" r:embed="rId1">
            <a:extLst>
              <a:ext uri="{28A0092B-C50C-407E-A947-70E740481C1C}">
                <a14:useLocalDpi xmlns:a14="http://schemas.microsoft.com/office/drawing/2010/main" val="0"/>
              </a:ext>
            </a:extLst>
          </a:blip>
          <a:srcRect/>
          <a:stretch>
            <a:fillRect t="-14000" b="-14000"/>
          </a:stretch>
        </a:blipFill>
      </dgm:spPr>
    </dgm:pt>
    <dgm:pt modelId="{B7B5E355-48EA-480D-8B27-DE635399FADA}" type="pres">
      <dgm:prSet presAssocID="{598836E2-5CB2-4EF7-A218-DF557C373456}" presName="Name25" presStyleLbl="parChTrans1D1" presStyleIdx="0" presStyleCnt="5"/>
      <dgm:spPr/>
    </dgm:pt>
    <dgm:pt modelId="{FD3E5A62-1528-4473-9C8C-5AE6C58E3F28}" type="pres">
      <dgm:prSet presAssocID="{10BF3BBB-2111-4413-8DBA-4058EEC886E6}" presName="node" presStyleCnt="0"/>
      <dgm:spPr/>
    </dgm:pt>
    <dgm:pt modelId="{A098F985-27D8-4F04-ADB8-6ED43187745D}" type="pres">
      <dgm:prSet presAssocID="{10BF3BBB-2111-4413-8DBA-4058EEC886E6}" presName="parentNode" presStyleLbl="node1" presStyleIdx="1" presStyleCnt="6" custScaleX="219908" custScaleY="218262" custLinFactY="-21426" custLinFactNeighborX="-18111" custLinFactNeighborY="-100000">
        <dgm:presLayoutVars>
          <dgm:chMax val="1"/>
          <dgm:bulletEnabled val="1"/>
        </dgm:presLayoutVars>
      </dgm:prSet>
      <dgm:spPr/>
    </dgm:pt>
    <dgm:pt modelId="{6C5404A6-73E6-4FA5-A4B4-3B21C68EFB62}" type="pres">
      <dgm:prSet presAssocID="{10BF3BBB-2111-4413-8DBA-4058EEC886E6}" presName="childNode" presStyleLbl="revTx" presStyleIdx="0" presStyleCnt="0">
        <dgm:presLayoutVars>
          <dgm:bulletEnabled val="1"/>
        </dgm:presLayoutVars>
      </dgm:prSet>
      <dgm:spPr/>
    </dgm:pt>
    <dgm:pt modelId="{59284A2A-5F63-45EB-9BDB-3CA78D341B9F}" type="pres">
      <dgm:prSet presAssocID="{72C34573-57E0-4157-9F00-5CD65780CB43}" presName="Name25" presStyleLbl="parChTrans1D1" presStyleIdx="1" presStyleCnt="5"/>
      <dgm:spPr/>
    </dgm:pt>
    <dgm:pt modelId="{891C8D32-BCC4-45B3-B989-E545F450F38F}" type="pres">
      <dgm:prSet presAssocID="{9595BFEA-8984-4EB4-840E-B8B4CBBB97B0}" presName="node" presStyleCnt="0"/>
      <dgm:spPr/>
    </dgm:pt>
    <dgm:pt modelId="{D4A02A23-FC1B-493A-807E-E10438560287}" type="pres">
      <dgm:prSet presAssocID="{9595BFEA-8984-4EB4-840E-B8B4CBBB97B0}" presName="parentNode" presStyleLbl="node1" presStyleIdx="2" presStyleCnt="6" custScaleX="232113" custScaleY="218262" custLinFactX="4700" custLinFactNeighborX="100000" custLinFactNeighborY="-79540">
        <dgm:presLayoutVars>
          <dgm:chMax val="1"/>
          <dgm:bulletEnabled val="1"/>
        </dgm:presLayoutVars>
      </dgm:prSet>
      <dgm:spPr/>
    </dgm:pt>
    <dgm:pt modelId="{F8F37BF2-95EA-405F-BB02-D9D9C2389FEF}" type="pres">
      <dgm:prSet presAssocID="{9595BFEA-8984-4EB4-840E-B8B4CBBB97B0}" presName="childNode" presStyleLbl="revTx" presStyleIdx="0" presStyleCnt="0">
        <dgm:presLayoutVars>
          <dgm:bulletEnabled val="1"/>
        </dgm:presLayoutVars>
      </dgm:prSet>
      <dgm:spPr/>
    </dgm:pt>
    <dgm:pt modelId="{79BE30BF-96A0-40F5-A5DE-6AE0FD835881}" type="pres">
      <dgm:prSet presAssocID="{B1AF4708-8F83-472B-99A2-67307ADA39F7}" presName="Name25" presStyleLbl="parChTrans1D1" presStyleIdx="2" presStyleCnt="5"/>
      <dgm:spPr/>
    </dgm:pt>
    <dgm:pt modelId="{587D4128-34AC-44E7-9E54-BDE35B3FB27D}" type="pres">
      <dgm:prSet presAssocID="{9DA84696-C683-4ED8-B297-DE05DD319662}" presName="node" presStyleCnt="0"/>
      <dgm:spPr/>
    </dgm:pt>
    <dgm:pt modelId="{CF0C130E-71CB-4C02-8B18-6D61C1FC1A14}" type="pres">
      <dgm:prSet presAssocID="{9DA84696-C683-4ED8-B297-DE05DD319662}" presName="parentNode" presStyleLbl="node1" presStyleIdx="3" presStyleCnt="6" custScaleX="256683" custScaleY="152152" custLinFactX="34115" custLinFactNeighborX="100000" custLinFactNeighborY="-5466">
        <dgm:presLayoutVars>
          <dgm:chMax val="1"/>
          <dgm:bulletEnabled val="1"/>
        </dgm:presLayoutVars>
      </dgm:prSet>
      <dgm:spPr/>
    </dgm:pt>
    <dgm:pt modelId="{1928ECE4-D67C-485D-B153-181FF79A1F82}" type="pres">
      <dgm:prSet presAssocID="{9DA84696-C683-4ED8-B297-DE05DD319662}" presName="childNode" presStyleLbl="revTx" presStyleIdx="0" presStyleCnt="0">
        <dgm:presLayoutVars>
          <dgm:bulletEnabled val="1"/>
        </dgm:presLayoutVars>
      </dgm:prSet>
      <dgm:spPr/>
    </dgm:pt>
    <dgm:pt modelId="{907A09F6-DD4A-47F7-ACDB-1E3ABB3C6C9B}" type="pres">
      <dgm:prSet presAssocID="{EFEA3767-A411-4C34-AE74-DD182EF504D5}" presName="Name25" presStyleLbl="parChTrans1D1" presStyleIdx="3" presStyleCnt="5"/>
      <dgm:spPr/>
    </dgm:pt>
    <dgm:pt modelId="{6434CF6F-3D99-4871-A9AF-B60E20DAA99E}" type="pres">
      <dgm:prSet presAssocID="{7B2B9D26-5054-45BE-8FE1-3225ADEBFCD0}" presName="node" presStyleCnt="0"/>
      <dgm:spPr/>
    </dgm:pt>
    <dgm:pt modelId="{00424B7A-7930-4FED-BF86-585023DEB24B}" type="pres">
      <dgm:prSet presAssocID="{7B2B9D26-5054-45BE-8FE1-3225ADEBFCD0}" presName="parentNode" presStyleLbl="node1" presStyleIdx="4" presStyleCnt="6" custScaleX="349395" custScaleY="255893" custLinFactX="70546" custLinFactY="3241" custLinFactNeighborX="100000" custLinFactNeighborY="100000">
        <dgm:presLayoutVars>
          <dgm:chMax val="1"/>
          <dgm:bulletEnabled val="1"/>
        </dgm:presLayoutVars>
      </dgm:prSet>
      <dgm:spPr/>
    </dgm:pt>
    <dgm:pt modelId="{CDD5AB04-B9D9-40F3-A765-E96ABDC9F06C}" type="pres">
      <dgm:prSet presAssocID="{7B2B9D26-5054-45BE-8FE1-3225ADEBFCD0}" presName="childNode" presStyleLbl="revTx" presStyleIdx="0" presStyleCnt="0">
        <dgm:presLayoutVars>
          <dgm:bulletEnabled val="1"/>
        </dgm:presLayoutVars>
      </dgm:prSet>
      <dgm:spPr/>
    </dgm:pt>
    <dgm:pt modelId="{46608752-4739-4FB5-808D-F9911051ACC7}" type="pres">
      <dgm:prSet presAssocID="{E183B6BA-BF2A-4FDB-A4F7-C65351271359}" presName="Name25" presStyleLbl="parChTrans1D1" presStyleIdx="4" presStyleCnt="5"/>
      <dgm:spPr/>
    </dgm:pt>
    <dgm:pt modelId="{46A94152-F149-402F-A157-65608E32A0F8}" type="pres">
      <dgm:prSet presAssocID="{0F9A903E-E363-4A55-815A-BF52D218FA32}" presName="node" presStyleCnt="0"/>
      <dgm:spPr/>
    </dgm:pt>
    <dgm:pt modelId="{83D219DC-D32D-4C59-BE34-4E65EFC183F3}" type="pres">
      <dgm:prSet presAssocID="{0F9A903E-E363-4A55-815A-BF52D218FA32}" presName="parentNode" presStyleLbl="node1" presStyleIdx="5" presStyleCnt="6" custScaleX="297632" custScaleY="226770" custLinFactNeighborX="-36624" custLinFactNeighborY="34299">
        <dgm:presLayoutVars>
          <dgm:chMax val="1"/>
          <dgm:bulletEnabled val="1"/>
        </dgm:presLayoutVars>
      </dgm:prSet>
      <dgm:spPr/>
    </dgm:pt>
    <dgm:pt modelId="{5BD8B66A-CED1-44CF-8C23-1865790F4066}" type="pres">
      <dgm:prSet presAssocID="{0F9A903E-E363-4A55-815A-BF52D218FA32}" presName="childNode" presStyleLbl="revTx" presStyleIdx="0" presStyleCnt="0">
        <dgm:presLayoutVars>
          <dgm:bulletEnabled val="1"/>
        </dgm:presLayoutVars>
      </dgm:prSet>
      <dgm:spPr/>
    </dgm:pt>
  </dgm:ptLst>
  <dgm:cxnLst>
    <dgm:cxn modelId="{4478AE04-928E-4840-AC7C-5F5A2FAFF121}" type="presOf" srcId="{10BF3BBB-2111-4413-8DBA-4058EEC886E6}" destId="{A098F985-27D8-4F04-ADB8-6ED43187745D}" srcOrd="0" destOrd="0" presId="urn:microsoft.com/office/officeart/2005/8/layout/radial2"/>
    <dgm:cxn modelId="{E96CCA07-B920-42EE-87E5-4EC13C6EBD78}" type="presOf" srcId="{7B2B9D26-5054-45BE-8FE1-3225ADEBFCD0}" destId="{00424B7A-7930-4FED-BF86-585023DEB24B}" srcOrd="0" destOrd="0" presId="urn:microsoft.com/office/officeart/2005/8/layout/radial2"/>
    <dgm:cxn modelId="{53CC2C0F-2208-4BAA-B21B-2568D7B8962B}" type="presOf" srcId="{B1AF4708-8F83-472B-99A2-67307ADA39F7}" destId="{79BE30BF-96A0-40F5-A5DE-6AE0FD835881}" srcOrd="0" destOrd="0" presId="urn:microsoft.com/office/officeart/2005/8/layout/radial2"/>
    <dgm:cxn modelId="{ED51DD16-F675-486F-884F-8D4A206D8335}" srcId="{68864898-E015-4367-9C68-BF501E772CCB}" destId="{10BF3BBB-2111-4413-8DBA-4058EEC886E6}" srcOrd="0" destOrd="0" parTransId="{598836E2-5CB2-4EF7-A218-DF557C373456}" sibTransId="{23968BDA-5D68-4713-8829-BF5FEED2A43A}"/>
    <dgm:cxn modelId="{36C5111E-F592-4567-8FEF-9AA6EC93104F}" type="presOf" srcId="{E183B6BA-BF2A-4FDB-A4F7-C65351271359}" destId="{46608752-4739-4FB5-808D-F9911051ACC7}" srcOrd="0" destOrd="0" presId="urn:microsoft.com/office/officeart/2005/8/layout/radial2"/>
    <dgm:cxn modelId="{5C10FF1F-00A3-4D68-98B8-427CDB9860FB}" srcId="{68864898-E015-4367-9C68-BF501E772CCB}" destId="{7B2B9D26-5054-45BE-8FE1-3225ADEBFCD0}" srcOrd="3" destOrd="0" parTransId="{EFEA3767-A411-4C34-AE74-DD182EF504D5}" sibTransId="{E5DA71AC-6E9B-48CD-8061-567C4BECD4DF}"/>
    <dgm:cxn modelId="{81FD0C6C-BAD4-44A9-870E-435584334918}" srcId="{68864898-E015-4367-9C68-BF501E772CCB}" destId="{9DA84696-C683-4ED8-B297-DE05DD319662}" srcOrd="2" destOrd="0" parTransId="{B1AF4708-8F83-472B-99A2-67307ADA39F7}" sibTransId="{CCE83730-B797-49F5-BEBD-D99131208285}"/>
    <dgm:cxn modelId="{34ED1855-F17C-4703-8697-90EB66970DFD}" type="presOf" srcId="{EFEA3767-A411-4C34-AE74-DD182EF504D5}" destId="{907A09F6-DD4A-47F7-ACDB-1E3ABB3C6C9B}" srcOrd="0" destOrd="0" presId="urn:microsoft.com/office/officeart/2005/8/layout/radial2"/>
    <dgm:cxn modelId="{4A135279-9578-4103-9A17-313BF52BFF0A}" type="presOf" srcId="{0F9A903E-E363-4A55-815A-BF52D218FA32}" destId="{83D219DC-D32D-4C59-BE34-4E65EFC183F3}" srcOrd="0" destOrd="0" presId="urn:microsoft.com/office/officeart/2005/8/layout/radial2"/>
    <dgm:cxn modelId="{10E4E8A2-EBC3-4C97-9AFA-36621D0852D0}" type="presOf" srcId="{72C34573-57E0-4157-9F00-5CD65780CB43}" destId="{59284A2A-5F63-45EB-9BDB-3CA78D341B9F}" srcOrd="0" destOrd="0" presId="urn:microsoft.com/office/officeart/2005/8/layout/radial2"/>
    <dgm:cxn modelId="{5E6EFBA6-099D-48DB-AA3C-070D4FE9F038}" type="presOf" srcId="{68864898-E015-4367-9C68-BF501E772CCB}" destId="{E69515F8-DDE1-49E8-A3F0-E2FB6720E1E3}" srcOrd="0" destOrd="0" presId="urn:microsoft.com/office/officeart/2005/8/layout/radial2"/>
    <dgm:cxn modelId="{4561BBBD-FE31-424C-9DE1-3412611084FE}" type="presOf" srcId="{9595BFEA-8984-4EB4-840E-B8B4CBBB97B0}" destId="{D4A02A23-FC1B-493A-807E-E10438560287}" srcOrd="0" destOrd="0" presId="urn:microsoft.com/office/officeart/2005/8/layout/radial2"/>
    <dgm:cxn modelId="{CD5482BE-E25C-439E-B760-816D82AE0060}" srcId="{68864898-E015-4367-9C68-BF501E772CCB}" destId="{9595BFEA-8984-4EB4-840E-B8B4CBBB97B0}" srcOrd="1" destOrd="0" parTransId="{72C34573-57E0-4157-9F00-5CD65780CB43}" sibTransId="{F53974B5-18A4-4F47-B4E8-C8409E1849A2}"/>
    <dgm:cxn modelId="{9E39EECB-230E-49EE-B4AE-1C8228624228}" type="presOf" srcId="{9DA84696-C683-4ED8-B297-DE05DD319662}" destId="{CF0C130E-71CB-4C02-8B18-6D61C1FC1A14}" srcOrd="0" destOrd="0" presId="urn:microsoft.com/office/officeart/2005/8/layout/radial2"/>
    <dgm:cxn modelId="{259BF9CC-1377-4FFD-B7B2-88B97522B622}" srcId="{68864898-E015-4367-9C68-BF501E772CCB}" destId="{0F9A903E-E363-4A55-815A-BF52D218FA32}" srcOrd="4" destOrd="0" parTransId="{E183B6BA-BF2A-4FDB-A4F7-C65351271359}" sibTransId="{AE2FCB1E-5A74-4DFB-B31B-5A3BC621A75C}"/>
    <dgm:cxn modelId="{0E105BED-3CB4-4181-A694-A46594FAD7BC}" type="presOf" srcId="{598836E2-5CB2-4EF7-A218-DF557C373456}" destId="{B7B5E355-48EA-480D-8B27-DE635399FADA}" srcOrd="0" destOrd="0" presId="urn:microsoft.com/office/officeart/2005/8/layout/radial2"/>
    <dgm:cxn modelId="{2721B56C-1F08-402B-A40F-66A4154D4DFD}" type="presParOf" srcId="{E69515F8-DDE1-49E8-A3F0-E2FB6720E1E3}" destId="{AD3C7756-9AF0-4766-A7E6-93E1F6638994}" srcOrd="0" destOrd="0" presId="urn:microsoft.com/office/officeart/2005/8/layout/radial2"/>
    <dgm:cxn modelId="{8AEA3B9D-4D30-4448-B2B3-DC47FBA9CAFF}" type="presParOf" srcId="{AD3C7756-9AF0-4766-A7E6-93E1F6638994}" destId="{B74B849E-DD85-4AF6-AAC4-CFC3CEE7AA50}" srcOrd="0" destOrd="0" presId="urn:microsoft.com/office/officeart/2005/8/layout/radial2"/>
    <dgm:cxn modelId="{A7337F97-F571-4848-8E87-9B0286AA42AF}" type="presParOf" srcId="{B74B849E-DD85-4AF6-AAC4-CFC3CEE7AA50}" destId="{4EF663B7-1636-4D1F-B79C-7311739D5DAD}" srcOrd="0" destOrd="0" presId="urn:microsoft.com/office/officeart/2005/8/layout/radial2"/>
    <dgm:cxn modelId="{08CE0B92-2F06-4D84-8726-F10F072DCB83}" type="presParOf" srcId="{B74B849E-DD85-4AF6-AAC4-CFC3CEE7AA50}" destId="{401FFCFC-1E01-4591-B5B0-3A60B0F7A334}" srcOrd="1" destOrd="0" presId="urn:microsoft.com/office/officeart/2005/8/layout/radial2"/>
    <dgm:cxn modelId="{303D8E13-C267-409D-B6DF-6522FE4AD98C}" type="presParOf" srcId="{AD3C7756-9AF0-4766-A7E6-93E1F6638994}" destId="{B7B5E355-48EA-480D-8B27-DE635399FADA}" srcOrd="1" destOrd="0" presId="urn:microsoft.com/office/officeart/2005/8/layout/radial2"/>
    <dgm:cxn modelId="{907CB784-7C9D-4A00-99A4-F05BAB3FB646}" type="presParOf" srcId="{AD3C7756-9AF0-4766-A7E6-93E1F6638994}" destId="{FD3E5A62-1528-4473-9C8C-5AE6C58E3F28}" srcOrd="2" destOrd="0" presId="urn:microsoft.com/office/officeart/2005/8/layout/radial2"/>
    <dgm:cxn modelId="{333F96C7-5568-4323-9E55-90935324276B}" type="presParOf" srcId="{FD3E5A62-1528-4473-9C8C-5AE6C58E3F28}" destId="{A098F985-27D8-4F04-ADB8-6ED43187745D}" srcOrd="0" destOrd="0" presId="urn:microsoft.com/office/officeart/2005/8/layout/radial2"/>
    <dgm:cxn modelId="{82A96471-AEB3-48FB-8D05-BD652E37CC1A}" type="presParOf" srcId="{FD3E5A62-1528-4473-9C8C-5AE6C58E3F28}" destId="{6C5404A6-73E6-4FA5-A4B4-3B21C68EFB62}" srcOrd="1" destOrd="0" presId="urn:microsoft.com/office/officeart/2005/8/layout/radial2"/>
    <dgm:cxn modelId="{AFDAD9B1-DAAC-422B-B7F6-FECFF1CBA143}" type="presParOf" srcId="{AD3C7756-9AF0-4766-A7E6-93E1F6638994}" destId="{59284A2A-5F63-45EB-9BDB-3CA78D341B9F}" srcOrd="3" destOrd="0" presId="urn:microsoft.com/office/officeart/2005/8/layout/radial2"/>
    <dgm:cxn modelId="{9B9B9FF9-ECC1-477D-B879-BA0FC3868D17}" type="presParOf" srcId="{AD3C7756-9AF0-4766-A7E6-93E1F6638994}" destId="{891C8D32-BCC4-45B3-B989-E545F450F38F}" srcOrd="4" destOrd="0" presId="urn:microsoft.com/office/officeart/2005/8/layout/radial2"/>
    <dgm:cxn modelId="{622230E5-15B3-4CE9-B650-3809199FCDE7}" type="presParOf" srcId="{891C8D32-BCC4-45B3-B989-E545F450F38F}" destId="{D4A02A23-FC1B-493A-807E-E10438560287}" srcOrd="0" destOrd="0" presId="urn:microsoft.com/office/officeart/2005/8/layout/radial2"/>
    <dgm:cxn modelId="{9F64C736-A518-441C-A49E-01C0FC6E32AA}" type="presParOf" srcId="{891C8D32-BCC4-45B3-B989-E545F450F38F}" destId="{F8F37BF2-95EA-405F-BB02-D9D9C2389FEF}" srcOrd="1" destOrd="0" presId="urn:microsoft.com/office/officeart/2005/8/layout/radial2"/>
    <dgm:cxn modelId="{512A36A2-8384-463A-BD77-1A0EDE4BEA75}" type="presParOf" srcId="{AD3C7756-9AF0-4766-A7E6-93E1F6638994}" destId="{79BE30BF-96A0-40F5-A5DE-6AE0FD835881}" srcOrd="5" destOrd="0" presId="urn:microsoft.com/office/officeart/2005/8/layout/radial2"/>
    <dgm:cxn modelId="{79917B59-FC85-49C0-A73F-F147EDD888CF}" type="presParOf" srcId="{AD3C7756-9AF0-4766-A7E6-93E1F6638994}" destId="{587D4128-34AC-44E7-9E54-BDE35B3FB27D}" srcOrd="6" destOrd="0" presId="urn:microsoft.com/office/officeart/2005/8/layout/radial2"/>
    <dgm:cxn modelId="{819FF760-2C02-484B-83BB-F6CCB9EA9396}" type="presParOf" srcId="{587D4128-34AC-44E7-9E54-BDE35B3FB27D}" destId="{CF0C130E-71CB-4C02-8B18-6D61C1FC1A14}" srcOrd="0" destOrd="0" presId="urn:microsoft.com/office/officeart/2005/8/layout/radial2"/>
    <dgm:cxn modelId="{447D3C2F-EDD7-4299-88E6-F8C2F525C894}" type="presParOf" srcId="{587D4128-34AC-44E7-9E54-BDE35B3FB27D}" destId="{1928ECE4-D67C-485D-B153-181FF79A1F82}" srcOrd="1" destOrd="0" presId="urn:microsoft.com/office/officeart/2005/8/layout/radial2"/>
    <dgm:cxn modelId="{E5ABEA9E-5C30-4582-8EE3-E9F545BCC807}" type="presParOf" srcId="{AD3C7756-9AF0-4766-A7E6-93E1F6638994}" destId="{907A09F6-DD4A-47F7-ACDB-1E3ABB3C6C9B}" srcOrd="7" destOrd="0" presId="urn:microsoft.com/office/officeart/2005/8/layout/radial2"/>
    <dgm:cxn modelId="{C7A2E6B3-2606-4A69-9F36-61F680E04F91}" type="presParOf" srcId="{AD3C7756-9AF0-4766-A7E6-93E1F6638994}" destId="{6434CF6F-3D99-4871-A9AF-B60E20DAA99E}" srcOrd="8" destOrd="0" presId="urn:microsoft.com/office/officeart/2005/8/layout/radial2"/>
    <dgm:cxn modelId="{B470EA6B-C694-42DB-8AE9-7D2425163293}" type="presParOf" srcId="{6434CF6F-3D99-4871-A9AF-B60E20DAA99E}" destId="{00424B7A-7930-4FED-BF86-585023DEB24B}" srcOrd="0" destOrd="0" presId="urn:microsoft.com/office/officeart/2005/8/layout/radial2"/>
    <dgm:cxn modelId="{AA7C9D50-DF92-497E-88E5-E843B0079BF6}" type="presParOf" srcId="{6434CF6F-3D99-4871-A9AF-B60E20DAA99E}" destId="{CDD5AB04-B9D9-40F3-A765-E96ABDC9F06C}" srcOrd="1" destOrd="0" presId="urn:microsoft.com/office/officeart/2005/8/layout/radial2"/>
    <dgm:cxn modelId="{C1C8D161-0A56-4D68-84DE-B0EA51E059E1}" type="presParOf" srcId="{AD3C7756-9AF0-4766-A7E6-93E1F6638994}" destId="{46608752-4739-4FB5-808D-F9911051ACC7}" srcOrd="9" destOrd="0" presId="urn:microsoft.com/office/officeart/2005/8/layout/radial2"/>
    <dgm:cxn modelId="{3A9E672C-34D4-4E94-A3E0-6928BABD2D68}" type="presParOf" srcId="{AD3C7756-9AF0-4766-A7E6-93E1F6638994}" destId="{46A94152-F149-402F-A157-65608E32A0F8}" srcOrd="10" destOrd="0" presId="urn:microsoft.com/office/officeart/2005/8/layout/radial2"/>
    <dgm:cxn modelId="{B6F432DD-165B-4716-9FE7-A4A57BD8EE10}" type="presParOf" srcId="{46A94152-F149-402F-A157-65608E32A0F8}" destId="{83D219DC-D32D-4C59-BE34-4E65EFC183F3}" srcOrd="0" destOrd="0" presId="urn:microsoft.com/office/officeart/2005/8/layout/radial2"/>
    <dgm:cxn modelId="{747F9E0C-C492-4205-9E0A-560B94E16C97}" type="presParOf" srcId="{46A94152-F149-402F-A157-65608E32A0F8}" destId="{5BD8B66A-CED1-44CF-8C23-1865790F4066}" srcOrd="1" destOrd="0" presId="urn:microsoft.com/office/officeart/2005/8/layout/radial2"/>
  </dgm:cxnLst>
  <dgm:bg/>
  <dgm:whole/>
  <dgm:extLst>
    <a:ext uri="http://schemas.microsoft.com/office/drawing/2008/diagram">
      <dsp:dataModelExt xmlns:dsp="http://schemas.microsoft.com/office/drawing/2008/diagram" relId="rId22" minVer="http://schemas.openxmlformats.org/drawingml/2006/diagram"/>
    </a:ext>
  </dgm:extLst>
</dgm:dataModel>
</file>

<file path=ppt/diagrams/data27.xml><?xml version="1.0" encoding="utf-8"?>
<dgm:dataModel xmlns:dgm="http://schemas.openxmlformats.org/drawingml/2006/diagram" xmlns:a="http://schemas.openxmlformats.org/drawingml/2006/main">
  <dgm:ptLst>
    <dgm:pt modelId="{F2A4FDCD-C517-4126-8395-B6736D96EC19}" type="doc">
      <dgm:prSet loTypeId="urn:microsoft.com/office/officeart/2005/8/layout/vList2" loCatId="list" qsTypeId="urn:microsoft.com/office/officeart/2005/8/quickstyle/simple3" qsCatId="simple" csTypeId="urn:microsoft.com/office/officeart/2005/8/colors/accent1_2" csCatId="accent1" phldr="1"/>
      <dgm:spPr/>
      <dgm:t>
        <a:bodyPr/>
        <a:lstStyle/>
        <a:p>
          <a:endParaRPr lang="fr-FR"/>
        </a:p>
      </dgm:t>
    </dgm:pt>
    <dgm:pt modelId="{FBF7987E-A659-4A82-8D4C-8A071022813D}">
      <dgm:prSet phldrT="[Texte]">
        <dgm:style>
          <a:lnRef idx="2">
            <a:schemeClr val="accent5"/>
          </a:lnRef>
          <a:fillRef idx="1">
            <a:schemeClr val="lt1"/>
          </a:fillRef>
          <a:effectRef idx="0">
            <a:schemeClr val="accent5"/>
          </a:effectRef>
          <a:fontRef idx="minor">
            <a:schemeClr val="dk1"/>
          </a:fontRef>
        </dgm:style>
      </dgm:prSet>
      <dgm:spPr/>
      <dgm:t>
        <a:bodyPr/>
        <a:lstStyle/>
        <a:p>
          <a:r>
            <a:rPr lang="fr-FR" dirty="0"/>
            <a:t>Se questionner</a:t>
          </a:r>
        </a:p>
      </dgm:t>
    </dgm:pt>
    <dgm:pt modelId="{390EA41C-A44C-4575-BB2B-6C2E418F9414}" type="parTrans" cxnId="{3E4C8A5A-AB0F-4540-B729-829B981C63EE}">
      <dgm:prSet/>
      <dgm:spPr/>
      <dgm:t>
        <a:bodyPr/>
        <a:lstStyle/>
        <a:p>
          <a:endParaRPr lang="fr-FR"/>
        </a:p>
      </dgm:t>
    </dgm:pt>
    <dgm:pt modelId="{5959BB93-C111-4B1E-A16C-CF89C19C24C6}" type="sibTrans" cxnId="{3E4C8A5A-AB0F-4540-B729-829B981C63EE}">
      <dgm:prSet/>
      <dgm:spPr/>
      <dgm:t>
        <a:bodyPr/>
        <a:lstStyle/>
        <a:p>
          <a:endParaRPr lang="fr-FR"/>
        </a:p>
      </dgm:t>
    </dgm:pt>
    <dgm:pt modelId="{4DBA5347-1A73-4C34-9AAE-4C6BF9D32DAE}">
      <dgm:prSet phldrT="[Texte]"/>
      <dgm:spPr/>
      <dgm:t>
        <a:bodyPr/>
        <a:lstStyle/>
        <a:p>
          <a:r>
            <a:rPr lang="fr-FR" dirty="0"/>
            <a:t>Permettre, valoriser le questionnement personnel</a:t>
          </a:r>
        </a:p>
      </dgm:t>
    </dgm:pt>
    <dgm:pt modelId="{06DC6A81-3598-41EA-8B78-917DFDC0462B}" type="parTrans" cxnId="{8C2E07BF-486F-43C8-9765-93DAFC8BF1D9}">
      <dgm:prSet/>
      <dgm:spPr/>
      <dgm:t>
        <a:bodyPr/>
        <a:lstStyle/>
        <a:p>
          <a:endParaRPr lang="fr-FR"/>
        </a:p>
      </dgm:t>
    </dgm:pt>
    <dgm:pt modelId="{B717C4B0-EAFB-4A29-B701-A0344312F4CF}" type="sibTrans" cxnId="{8C2E07BF-486F-43C8-9765-93DAFC8BF1D9}">
      <dgm:prSet/>
      <dgm:spPr/>
      <dgm:t>
        <a:bodyPr/>
        <a:lstStyle/>
        <a:p>
          <a:endParaRPr lang="fr-FR"/>
        </a:p>
      </dgm:t>
    </dgm:pt>
    <dgm:pt modelId="{8EF0218B-45AC-47BA-82F6-ED295A2AA483}">
      <dgm:prSet phldrT="[Texte]">
        <dgm:style>
          <a:lnRef idx="2">
            <a:schemeClr val="accent5"/>
          </a:lnRef>
          <a:fillRef idx="1">
            <a:schemeClr val="lt1"/>
          </a:fillRef>
          <a:effectRef idx="0">
            <a:schemeClr val="accent5"/>
          </a:effectRef>
          <a:fontRef idx="minor">
            <a:schemeClr val="dk1"/>
          </a:fontRef>
        </dgm:style>
      </dgm:prSet>
      <dgm:spPr/>
      <dgm:t>
        <a:bodyPr/>
        <a:lstStyle/>
        <a:p>
          <a:r>
            <a:rPr lang="fr-FR" dirty="0"/>
            <a:t>Avoir une expression orale de qualité </a:t>
          </a:r>
        </a:p>
      </dgm:t>
    </dgm:pt>
    <dgm:pt modelId="{72AFB609-0248-4DB4-8412-FBA71A5D3219}" type="parTrans" cxnId="{9D0EB239-C544-4FF6-8199-2572C2CCFBCC}">
      <dgm:prSet/>
      <dgm:spPr/>
      <dgm:t>
        <a:bodyPr/>
        <a:lstStyle/>
        <a:p>
          <a:endParaRPr lang="fr-FR"/>
        </a:p>
      </dgm:t>
    </dgm:pt>
    <dgm:pt modelId="{C11C519F-0E87-4215-AE33-0B9DF6CB2911}" type="sibTrans" cxnId="{9D0EB239-C544-4FF6-8199-2572C2CCFBCC}">
      <dgm:prSet/>
      <dgm:spPr/>
      <dgm:t>
        <a:bodyPr/>
        <a:lstStyle/>
        <a:p>
          <a:endParaRPr lang="fr-FR"/>
        </a:p>
      </dgm:t>
    </dgm:pt>
    <dgm:pt modelId="{C9C00057-8B49-4FC4-AF5B-AD17F9CCE836}">
      <dgm:prSet phldrT="[Texte]"/>
      <dgm:spPr/>
      <dgm:t>
        <a:bodyPr/>
        <a:lstStyle/>
        <a:p>
          <a:r>
            <a:rPr lang="fr-FR" dirty="0"/>
            <a:t>Inviter à la penser, construire le discours</a:t>
          </a:r>
        </a:p>
      </dgm:t>
    </dgm:pt>
    <dgm:pt modelId="{36A4B8A6-6E75-4F48-9ECC-39708414A7A5}" type="parTrans" cxnId="{B488FAB6-2198-4C81-A60B-DFA6648D20F3}">
      <dgm:prSet/>
      <dgm:spPr/>
      <dgm:t>
        <a:bodyPr/>
        <a:lstStyle/>
        <a:p>
          <a:endParaRPr lang="fr-FR"/>
        </a:p>
      </dgm:t>
    </dgm:pt>
    <dgm:pt modelId="{CC7918A1-47CD-4455-980D-58F9240E0A84}" type="sibTrans" cxnId="{B488FAB6-2198-4C81-A60B-DFA6648D20F3}">
      <dgm:prSet/>
      <dgm:spPr/>
      <dgm:t>
        <a:bodyPr/>
        <a:lstStyle/>
        <a:p>
          <a:endParaRPr lang="fr-FR"/>
        </a:p>
      </dgm:t>
    </dgm:pt>
    <dgm:pt modelId="{D1F31742-A412-41FE-8AFF-5ADA14699523}">
      <dgm:prSet phldrT="[Texte]">
        <dgm:style>
          <a:lnRef idx="2">
            <a:schemeClr val="accent5"/>
          </a:lnRef>
          <a:fillRef idx="1">
            <a:schemeClr val="lt1"/>
          </a:fillRef>
          <a:effectRef idx="0">
            <a:schemeClr val="accent5"/>
          </a:effectRef>
          <a:fontRef idx="minor">
            <a:schemeClr val="dk1"/>
          </a:fontRef>
        </dgm:style>
      </dgm:prSet>
      <dgm:spPr/>
      <dgm:t>
        <a:bodyPr/>
        <a:lstStyle/>
        <a:p>
          <a:r>
            <a:rPr lang="fr-FR" dirty="0"/>
            <a:t>Argumenter</a:t>
          </a:r>
        </a:p>
      </dgm:t>
    </dgm:pt>
    <dgm:pt modelId="{6ADAB89F-AA01-4A7D-998F-8563C6A1A40B}" type="parTrans" cxnId="{9020959C-DE3C-4A67-8090-3080B356DBFD}">
      <dgm:prSet/>
      <dgm:spPr/>
      <dgm:t>
        <a:bodyPr/>
        <a:lstStyle/>
        <a:p>
          <a:endParaRPr lang="fr-FR"/>
        </a:p>
      </dgm:t>
    </dgm:pt>
    <dgm:pt modelId="{42ED2B12-B60E-48D3-8C5D-296E1530DAC2}" type="sibTrans" cxnId="{9020959C-DE3C-4A67-8090-3080B356DBFD}">
      <dgm:prSet/>
      <dgm:spPr/>
      <dgm:t>
        <a:bodyPr/>
        <a:lstStyle/>
        <a:p>
          <a:endParaRPr lang="fr-FR"/>
        </a:p>
      </dgm:t>
    </dgm:pt>
    <dgm:pt modelId="{D33F947D-9C1B-4733-B852-62FAD8D12388}">
      <dgm:prSet phldrT="[Texte]">
        <dgm:style>
          <a:lnRef idx="2">
            <a:schemeClr val="accent5"/>
          </a:lnRef>
          <a:fillRef idx="1">
            <a:schemeClr val="lt1"/>
          </a:fillRef>
          <a:effectRef idx="0">
            <a:schemeClr val="accent5"/>
          </a:effectRef>
          <a:fontRef idx="minor">
            <a:schemeClr val="dk1"/>
          </a:fontRef>
        </dgm:style>
      </dgm:prSet>
      <dgm:spPr/>
      <dgm:t>
        <a:bodyPr/>
        <a:lstStyle/>
        <a:p>
          <a:r>
            <a:rPr lang="fr-FR" dirty="0">
              <a:solidFill>
                <a:schemeClr val="tx1"/>
              </a:solidFill>
            </a:rPr>
            <a:t>Écouter</a:t>
          </a:r>
        </a:p>
      </dgm:t>
    </dgm:pt>
    <dgm:pt modelId="{3C833100-474C-4772-B008-5AD3B396DFF6}" type="parTrans" cxnId="{04D88AB8-D5DF-4CED-AB16-45A185D21940}">
      <dgm:prSet/>
      <dgm:spPr/>
      <dgm:t>
        <a:bodyPr/>
        <a:lstStyle/>
        <a:p>
          <a:endParaRPr lang="fr-FR"/>
        </a:p>
      </dgm:t>
    </dgm:pt>
    <dgm:pt modelId="{D778ABF3-26CC-42E0-8AC4-72AB3624008B}" type="sibTrans" cxnId="{04D88AB8-D5DF-4CED-AB16-45A185D21940}">
      <dgm:prSet/>
      <dgm:spPr/>
      <dgm:t>
        <a:bodyPr/>
        <a:lstStyle/>
        <a:p>
          <a:endParaRPr lang="fr-FR"/>
        </a:p>
      </dgm:t>
    </dgm:pt>
    <dgm:pt modelId="{F18F5A64-7FCF-4D2D-826A-B979B935A80A}">
      <dgm:prSet phldrT="[Texte]"/>
      <dgm:spPr/>
      <dgm:t>
        <a:bodyPr/>
        <a:lstStyle/>
        <a:p>
          <a:r>
            <a:rPr lang="fr-FR" dirty="0"/>
            <a:t>Penser, travailler la logique</a:t>
          </a:r>
        </a:p>
      </dgm:t>
    </dgm:pt>
    <dgm:pt modelId="{73514DC1-90B3-4A61-A6C8-F54B573F6CB8}" type="parTrans" cxnId="{20C846F3-7EBA-4ED8-BDE4-50B89E186D5F}">
      <dgm:prSet/>
      <dgm:spPr/>
      <dgm:t>
        <a:bodyPr/>
        <a:lstStyle/>
        <a:p>
          <a:endParaRPr lang="fr-FR"/>
        </a:p>
      </dgm:t>
    </dgm:pt>
    <dgm:pt modelId="{67E6481F-0122-4AD9-9693-BCF91CF5BAF8}" type="sibTrans" cxnId="{20C846F3-7EBA-4ED8-BDE4-50B89E186D5F}">
      <dgm:prSet/>
      <dgm:spPr/>
      <dgm:t>
        <a:bodyPr/>
        <a:lstStyle/>
        <a:p>
          <a:endParaRPr lang="fr-FR"/>
        </a:p>
      </dgm:t>
    </dgm:pt>
    <dgm:pt modelId="{56E9A038-76DC-4F86-856B-14CA147954BA}">
      <dgm:prSet phldrT="[Texte]">
        <dgm:style>
          <a:lnRef idx="2">
            <a:schemeClr val="accent5"/>
          </a:lnRef>
          <a:fillRef idx="1">
            <a:schemeClr val="lt1"/>
          </a:fillRef>
          <a:effectRef idx="0">
            <a:schemeClr val="accent5"/>
          </a:effectRef>
          <a:fontRef idx="minor">
            <a:schemeClr val="dk1"/>
          </a:fontRef>
        </dgm:style>
      </dgm:prSet>
      <dgm:spPr/>
      <dgm:t>
        <a:bodyPr/>
        <a:lstStyle/>
        <a:p>
          <a:r>
            <a:rPr lang="fr-FR" dirty="0"/>
            <a:t>Mobiliser</a:t>
          </a:r>
        </a:p>
      </dgm:t>
    </dgm:pt>
    <dgm:pt modelId="{454FB4F5-0690-48E9-9379-088F04384735}" type="parTrans" cxnId="{8929A724-0EFF-4F0F-B1C9-B8E37BFC2BD0}">
      <dgm:prSet/>
      <dgm:spPr/>
      <dgm:t>
        <a:bodyPr/>
        <a:lstStyle/>
        <a:p>
          <a:endParaRPr lang="fr-FR"/>
        </a:p>
      </dgm:t>
    </dgm:pt>
    <dgm:pt modelId="{83F81EE7-171F-47F9-8C02-D8CE371186FE}" type="sibTrans" cxnId="{8929A724-0EFF-4F0F-B1C9-B8E37BFC2BD0}">
      <dgm:prSet/>
      <dgm:spPr/>
      <dgm:t>
        <a:bodyPr/>
        <a:lstStyle/>
        <a:p>
          <a:endParaRPr lang="fr-FR"/>
        </a:p>
      </dgm:t>
    </dgm:pt>
    <dgm:pt modelId="{80FFF82F-311E-41B2-8D36-EB610E34AD0F}">
      <dgm:prSet phldrT="[Texte]"/>
      <dgm:spPr/>
      <dgm:t>
        <a:bodyPr/>
        <a:lstStyle/>
        <a:p>
          <a:r>
            <a:rPr lang="fr-FR" dirty="0"/>
            <a:t>Temps, étapes de mobilisation des acquis</a:t>
          </a:r>
        </a:p>
      </dgm:t>
    </dgm:pt>
    <dgm:pt modelId="{B9F9DCA3-9482-4FD6-9E0B-E0A29D880308}" type="parTrans" cxnId="{243C4540-6001-44B3-8242-83B7793CBC29}">
      <dgm:prSet/>
      <dgm:spPr/>
      <dgm:t>
        <a:bodyPr/>
        <a:lstStyle/>
        <a:p>
          <a:endParaRPr lang="fr-FR"/>
        </a:p>
      </dgm:t>
    </dgm:pt>
    <dgm:pt modelId="{DA5EAE2A-7445-4B0A-8E1C-BDA6AE34CD46}" type="sibTrans" cxnId="{243C4540-6001-44B3-8242-83B7793CBC29}">
      <dgm:prSet/>
      <dgm:spPr/>
      <dgm:t>
        <a:bodyPr/>
        <a:lstStyle/>
        <a:p>
          <a:endParaRPr lang="fr-FR"/>
        </a:p>
      </dgm:t>
    </dgm:pt>
    <dgm:pt modelId="{3AF7E431-E884-4238-86DF-6FFAD8CEC07A}">
      <dgm:prSet phldrT="[Texte]"/>
      <dgm:spPr/>
      <dgm:t>
        <a:bodyPr/>
        <a:lstStyle/>
        <a:p>
          <a:r>
            <a:rPr lang="fr-FR" dirty="0"/>
            <a:t>Impulser l’ouverture culturelle</a:t>
          </a:r>
        </a:p>
      </dgm:t>
    </dgm:pt>
    <dgm:pt modelId="{B2D0273C-B294-462D-A4D0-60EA95498896}" type="parTrans" cxnId="{1BE57E18-951D-41B2-868D-CDDF4ADDE5B6}">
      <dgm:prSet/>
      <dgm:spPr/>
      <dgm:t>
        <a:bodyPr/>
        <a:lstStyle/>
        <a:p>
          <a:endParaRPr lang="fr-FR"/>
        </a:p>
      </dgm:t>
    </dgm:pt>
    <dgm:pt modelId="{AA0F5458-63ED-4229-A2FE-013D80B662F2}" type="sibTrans" cxnId="{1BE57E18-951D-41B2-868D-CDDF4ADDE5B6}">
      <dgm:prSet/>
      <dgm:spPr/>
      <dgm:t>
        <a:bodyPr/>
        <a:lstStyle/>
        <a:p>
          <a:endParaRPr lang="fr-FR"/>
        </a:p>
      </dgm:t>
    </dgm:pt>
    <dgm:pt modelId="{B52B9595-02C0-4607-BF1E-363972155B9B}">
      <dgm:prSet phldrT="[Texte]"/>
      <dgm:spPr/>
      <dgm:t>
        <a:bodyPr/>
        <a:lstStyle/>
        <a:p>
          <a:r>
            <a:rPr lang="fr-FR" dirty="0"/>
            <a:t>Développer les différentes dimensions de l’oralité en progression personnalisée</a:t>
          </a:r>
        </a:p>
      </dgm:t>
    </dgm:pt>
    <dgm:pt modelId="{4441A770-1F1E-468D-9F35-D3A378445829}" type="parTrans" cxnId="{702B8991-9808-49B9-90C2-2DCF8A153476}">
      <dgm:prSet/>
      <dgm:spPr/>
      <dgm:t>
        <a:bodyPr/>
        <a:lstStyle/>
        <a:p>
          <a:endParaRPr lang="fr-FR"/>
        </a:p>
      </dgm:t>
    </dgm:pt>
    <dgm:pt modelId="{5284A0C4-F160-41A4-BE37-ADEA9952607D}" type="sibTrans" cxnId="{702B8991-9808-49B9-90C2-2DCF8A153476}">
      <dgm:prSet/>
      <dgm:spPr/>
      <dgm:t>
        <a:bodyPr/>
        <a:lstStyle/>
        <a:p>
          <a:endParaRPr lang="fr-FR"/>
        </a:p>
      </dgm:t>
    </dgm:pt>
    <dgm:pt modelId="{D074F1A8-CC96-4F93-95F1-50823C5020A7}">
      <dgm:prSet phldrT="[Texte]"/>
      <dgm:spPr/>
      <dgm:t>
        <a:bodyPr/>
        <a:lstStyle/>
        <a:p>
          <a:r>
            <a:rPr lang="fr-FR" dirty="0"/>
            <a:t>Activités, temps marquant la place de l’écoute dans la construction des attendus</a:t>
          </a:r>
        </a:p>
      </dgm:t>
    </dgm:pt>
    <dgm:pt modelId="{D6143983-EA51-46FB-B7EC-72D34486059E}" type="parTrans" cxnId="{74EC7716-7691-4C3E-8EF5-551B565EDAC1}">
      <dgm:prSet/>
      <dgm:spPr/>
      <dgm:t>
        <a:bodyPr/>
        <a:lstStyle/>
        <a:p>
          <a:endParaRPr lang="fr-FR"/>
        </a:p>
      </dgm:t>
    </dgm:pt>
    <dgm:pt modelId="{578046BF-23EC-4964-AD4B-C23C3CB0D5CE}" type="sibTrans" cxnId="{74EC7716-7691-4C3E-8EF5-551B565EDAC1}">
      <dgm:prSet/>
      <dgm:spPr/>
      <dgm:t>
        <a:bodyPr/>
        <a:lstStyle/>
        <a:p>
          <a:endParaRPr lang="fr-FR"/>
        </a:p>
      </dgm:t>
    </dgm:pt>
    <dgm:pt modelId="{A5AF5D8F-01E4-4D15-9CCC-5606969B75A9}">
      <dgm:prSet phldrT="[Texte]"/>
      <dgm:spPr/>
      <dgm:t>
        <a:bodyPr/>
        <a:lstStyle/>
        <a:p>
          <a:r>
            <a:rPr lang="fr-FR" dirty="0"/>
            <a:t>Temps de confrontation de points de vue</a:t>
          </a:r>
        </a:p>
      </dgm:t>
    </dgm:pt>
    <dgm:pt modelId="{28CBFE48-9972-4457-A372-CAD40E42D826}" type="parTrans" cxnId="{92DF1668-1099-4FF3-AB90-FABB82DC5640}">
      <dgm:prSet/>
      <dgm:spPr/>
      <dgm:t>
        <a:bodyPr/>
        <a:lstStyle/>
        <a:p>
          <a:endParaRPr lang="fr-FR"/>
        </a:p>
      </dgm:t>
    </dgm:pt>
    <dgm:pt modelId="{D634322B-5506-4470-B500-2308D10D2068}" type="sibTrans" cxnId="{92DF1668-1099-4FF3-AB90-FABB82DC5640}">
      <dgm:prSet/>
      <dgm:spPr/>
      <dgm:t>
        <a:bodyPr/>
        <a:lstStyle/>
        <a:p>
          <a:endParaRPr lang="fr-FR"/>
        </a:p>
      </dgm:t>
    </dgm:pt>
    <dgm:pt modelId="{6B7F59BD-B7FC-4CF3-B328-421393D01FAC}">
      <dgm:prSet phldrT="[Texte]"/>
      <dgm:spPr/>
      <dgm:t>
        <a:bodyPr/>
        <a:lstStyle/>
        <a:p>
          <a:r>
            <a:rPr lang="fr-FR" dirty="0"/>
            <a:t>Rendre visible la place des connaissances dans la construction de la pensée</a:t>
          </a:r>
        </a:p>
      </dgm:t>
    </dgm:pt>
    <dgm:pt modelId="{9B91F84C-5B81-45D6-B3F1-EC1EEEFAE69C}" type="parTrans" cxnId="{53E22419-D014-45D3-A41D-AA103062FD84}">
      <dgm:prSet/>
      <dgm:spPr/>
      <dgm:t>
        <a:bodyPr/>
        <a:lstStyle/>
        <a:p>
          <a:endParaRPr lang="fr-FR"/>
        </a:p>
      </dgm:t>
    </dgm:pt>
    <dgm:pt modelId="{23BBC310-8C06-4475-A84A-553C30355CEA}" type="sibTrans" cxnId="{53E22419-D014-45D3-A41D-AA103062FD84}">
      <dgm:prSet/>
      <dgm:spPr/>
      <dgm:t>
        <a:bodyPr/>
        <a:lstStyle/>
        <a:p>
          <a:endParaRPr lang="fr-FR"/>
        </a:p>
      </dgm:t>
    </dgm:pt>
    <dgm:pt modelId="{6285297D-BA2D-4C83-93BF-0555E10F718C}">
      <dgm:prSet phldrT="[Texte]">
        <dgm:style>
          <a:lnRef idx="2">
            <a:schemeClr val="accent5"/>
          </a:lnRef>
          <a:fillRef idx="1">
            <a:schemeClr val="lt1"/>
          </a:fillRef>
          <a:effectRef idx="0">
            <a:schemeClr val="accent5"/>
          </a:effectRef>
          <a:fontRef idx="minor">
            <a:schemeClr val="dk1"/>
          </a:fontRef>
        </dgm:style>
      </dgm:prSet>
      <dgm:spPr/>
      <dgm:t>
        <a:bodyPr/>
        <a:lstStyle/>
        <a:p>
          <a:r>
            <a:rPr lang="fr-FR" dirty="0"/>
            <a:t>Penser son projet post-baccalauréat</a:t>
          </a:r>
        </a:p>
      </dgm:t>
    </dgm:pt>
    <dgm:pt modelId="{DA0A38E8-D49C-4663-8236-ED7AF0DC0F88}" type="parTrans" cxnId="{990F4B65-BE1A-49D9-800F-E20525EB9836}">
      <dgm:prSet/>
      <dgm:spPr/>
      <dgm:t>
        <a:bodyPr/>
        <a:lstStyle/>
        <a:p>
          <a:endParaRPr lang="fr-FR"/>
        </a:p>
      </dgm:t>
    </dgm:pt>
    <dgm:pt modelId="{F4AAAE2C-0CA2-458E-99F7-916906DBEED3}" type="sibTrans" cxnId="{990F4B65-BE1A-49D9-800F-E20525EB9836}">
      <dgm:prSet/>
      <dgm:spPr/>
      <dgm:t>
        <a:bodyPr/>
        <a:lstStyle/>
        <a:p>
          <a:endParaRPr lang="fr-FR"/>
        </a:p>
      </dgm:t>
    </dgm:pt>
    <dgm:pt modelId="{A2ABC35D-5CAC-4643-8F2E-98F7B389894A}">
      <dgm:prSet phldrT="[Texte]"/>
      <dgm:spPr/>
      <dgm:t>
        <a:bodyPr/>
        <a:lstStyle/>
        <a:p>
          <a:r>
            <a:rPr lang="fr-FR" dirty="0"/>
            <a:t>Obliger à l’ouverture</a:t>
          </a:r>
        </a:p>
      </dgm:t>
    </dgm:pt>
    <dgm:pt modelId="{D2B5782B-EC19-4CFD-9F88-A449DFEC8850}" type="parTrans" cxnId="{6A03D874-8004-435C-83A2-4811C7FAE803}">
      <dgm:prSet/>
      <dgm:spPr/>
      <dgm:t>
        <a:bodyPr/>
        <a:lstStyle/>
        <a:p>
          <a:endParaRPr lang="fr-FR"/>
        </a:p>
      </dgm:t>
    </dgm:pt>
    <dgm:pt modelId="{6DD650A2-7773-4DDE-AC69-22122D56FFA6}" type="sibTrans" cxnId="{6A03D874-8004-435C-83A2-4811C7FAE803}">
      <dgm:prSet/>
      <dgm:spPr/>
      <dgm:t>
        <a:bodyPr/>
        <a:lstStyle/>
        <a:p>
          <a:endParaRPr lang="fr-FR"/>
        </a:p>
      </dgm:t>
    </dgm:pt>
    <dgm:pt modelId="{9412DDE2-4FA7-446A-A078-E86AE226ECEE}">
      <dgm:prSet phldrT="[Texte]"/>
      <dgm:spPr/>
      <dgm:t>
        <a:bodyPr/>
        <a:lstStyle/>
        <a:p>
          <a:r>
            <a:rPr lang="fr-FR" dirty="0"/>
            <a:t>Inviter à la confrontation au réel</a:t>
          </a:r>
        </a:p>
      </dgm:t>
    </dgm:pt>
    <dgm:pt modelId="{E3A85C34-3AE4-49B1-918B-AE7C24AFB4C2}" type="parTrans" cxnId="{FA7C2D2C-B514-42D8-B875-D87129875B5A}">
      <dgm:prSet/>
      <dgm:spPr/>
      <dgm:t>
        <a:bodyPr/>
        <a:lstStyle/>
        <a:p>
          <a:endParaRPr lang="fr-FR"/>
        </a:p>
      </dgm:t>
    </dgm:pt>
    <dgm:pt modelId="{B0C189FA-D44D-440A-8AA2-FEEA1A97A8DA}" type="sibTrans" cxnId="{FA7C2D2C-B514-42D8-B875-D87129875B5A}">
      <dgm:prSet/>
      <dgm:spPr/>
      <dgm:t>
        <a:bodyPr/>
        <a:lstStyle/>
        <a:p>
          <a:endParaRPr lang="fr-FR"/>
        </a:p>
      </dgm:t>
    </dgm:pt>
    <dgm:pt modelId="{DFC5294C-8912-4FF7-8794-D0BA742F736B}">
      <dgm:prSet phldrT="[Texte]"/>
      <dgm:spPr/>
      <dgm:t>
        <a:bodyPr/>
        <a:lstStyle/>
        <a:p>
          <a:r>
            <a:rPr lang="fr-FR" dirty="0"/>
            <a:t>Inviter à la prise de recul</a:t>
          </a:r>
        </a:p>
      </dgm:t>
    </dgm:pt>
    <dgm:pt modelId="{7D167599-3BED-486D-8B51-78A257AEB1A4}" type="parTrans" cxnId="{A8DEA634-E703-41A7-B4CD-C97A375A7977}">
      <dgm:prSet/>
      <dgm:spPr/>
      <dgm:t>
        <a:bodyPr/>
        <a:lstStyle/>
        <a:p>
          <a:endParaRPr lang="fr-FR"/>
        </a:p>
      </dgm:t>
    </dgm:pt>
    <dgm:pt modelId="{777117AF-A03D-4921-BCED-5B6328440411}" type="sibTrans" cxnId="{A8DEA634-E703-41A7-B4CD-C97A375A7977}">
      <dgm:prSet/>
      <dgm:spPr/>
      <dgm:t>
        <a:bodyPr/>
        <a:lstStyle/>
        <a:p>
          <a:endParaRPr lang="fr-FR"/>
        </a:p>
      </dgm:t>
    </dgm:pt>
    <dgm:pt modelId="{E0B0BEF2-5C76-4762-9311-0F9D0C27BBDE}" type="pres">
      <dgm:prSet presAssocID="{F2A4FDCD-C517-4126-8395-B6736D96EC19}" presName="linear" presStyleCnt="0">
        <dgm:presLayoutVars>
          <dgm:animLvl val="lvl"/>
          <dgm:resizeHandles val="exact"/>
        </dgm:presLayoutVars>
      </dgm:prSet>
      <dgm:spPr/>
    </dgm:pt>
    <dgm:pt modelId="{93DA7A4E-B8E4-4141-836C-0B03354BC671}" type="pres">
      <dgm:prSet presAssocID="{FBF7987E-A659-4A82-8D4C-8A071022813D}" presName="parentText" presStyleLbl="node1" presStyleIdx="0" presStyleCnt="6">
        <dgm:presLayoutVars>
          <dgm:chMax val="0"/>
          <dgm:bulletEnabled val="1"/>
        </dgm:presLayoutVars>
      </dgm:prSet>
      <dgm:spPr/>
    </dgm:pt>
    <dgm:pt modelId="{9A4317C6-2E36-40C4-8BA1-30C98B4A8695}" type="pres">
      <dgm:prSet presAssocID="{FBF7987E-A659-4A82-8D4C-8A071022813D}" presName="childText" presStyleLbl="revTx" presStyleIdx="0" presStyleCnt="6">
        <dgm:presLayoutVars>
          <dgm:bulletEnabled val="1"/>
        </dgm:presLayoutVars>
      </dgm:prSet>
      <dgm:spPr/>
    </dgm:pt>
    <dgm:pt modelId="{177E4A5C-ACDE-47F2-8503-0DFF222C4F65}" type="pres">
      <dgm:prSet presAssocID="{8EF0218B-45AC-47BA-82F6-ED295A2AA483}" presName="parentText" presStyleLbl="node1" presStyleIdx="1" presStyleCnt="6">
        <dgm:presLayoutVars>
          <dgm:chMax val="0"/>
          <dgm:bulletEnabled val="1"/>
        </dgm:presLayoutVars>
      </dgm:prSet>
      <dgm:spPr/>
    </dgm:pt>
    <dgm:pt modelId="{2E6CEC57-013A-4B66-B5C2-1DF233ACBD94}" type="pres">
      <dgm:prSet presAssocID="{8EF0218B-45AC-47BA-82F6-ED295A2AA483}" presName="childText" presStyleLbl="revTx" presStyleIdx="1" presStyleCnt="6">
        <dgm:presLayoutVars>
          <dgm:bulletEnabled val="1"/>
        </dgm:presLayoutVars>
      </dgm:prSet>
      <dgm:spPr/>
    </dgm:pt>
    <dgm:pt modelId="{27C4C7C6-DF16-410E-9F0B-15FE5D44DE09}" type="pres">
      <dgm:prSet presAssocID="{D1F31742-A412-41FE-8AFF-5ADA14699523}" presName="parentText" presStyleLbl="node1" presStyleIdx="2" presStyleCnt="6" custLinFactNeighborY="-7071">
        <dgm:presLayoutVars>
          <dgm:chMax val="0"/>
          <dgm:bulletEnabled val="1"/>
        </dgm:presLayoutVars>
      </dgm:prSet>
      <dgm:spPr/>
    </dgm:pt>
    <dgm:pt modelId="{CB730593-74A0-43B1-A3F9-B6946F01F206}" type="pres">
      <dgm:prSet presAssocID="{D1F31742-A412-41FE-8AFF-5ADA14699523}" presName="childText" presStyleLbl="revTx" presStyleIdx="2" presStyleCnt="6">
        <dgm:presLayoutVars>
          <dgm:bulletEnabled val="1"/>
        </dgm:presLayoutVars>
      </dgm:prSet>
      <dgm:spPr/>
    </dgm:pt>
    <dgm:pt modelId="{B86EB4D6-3DAC-4CDE-B056-F66A4751BB31}" type="pres">
      <dgm:prSet presAssocID="{D33F947D-9C1B-4733-B852-62FAD8D12388}" presName="parentText" presStyleLbl="node1" presStyleIdx="3" presStyleCnt="6">
        <dgm:presLayoutVars>
          <dgm:chMax val="0"/>
          <dgm:bulletEnabled val="1"/>
        </dgm:presLayoutVars>
      </dgm:prSet>
      <dgm:spPr/>
    </dgm:pt>
    <dgm:pt modelId="{BF1E4FFF-985C-449A-A488-1A724082A864}" type="pres">
      <dgm:prSet presAssocID="{D33F947D-9C1B-4733-B852-62FAD8D12388}" presName="childText" presStyleLbl="revTx" presStyleIdx="3" presStyleCnt="6">
        <dgm:presLayoutVars>
          <dgm:bulletEnabled val="1"/>
        </dgm:presLayoutVars>
      </dgm:prSet>
      <dgm:spPr/>
    </dgm:pt>
    <dgm:pt modelId="{F1D19BAB-FBED-49C0-AC79-2F3B0A5B30E5}" type="pres">
      <dgm:prSet presAssocID="{56E9A038-76DC-4F86-856B-14CA147954BA}" presName="parentText" presStyleLbl="node1" presStyleIdx="4" presStyleCnt="6">
        <dgm:presLayoutVars>
          <dgm:chMax val="0"/>
          <dgm:bulletEnabled val="1"/>
        </dgm:presLayoutVars>
      </dgm:prSet>
      <dgm:spPr/>
    </dgm:pt>
    <dgm:pt modelId="{54683032-4295-4466-A7AC-0633BC9CD6A3}" type="pres">
      <dgm:prSet presAssocID="{56E9A038-76DC-4F86-856B-14CA147954BA}" presName="childText" presStyleLbl="revTx" presStyleIdx="4" presStyleCnt="6">
        <dgm:presLayoutVars>
          <dgm:bulletEnabled val="1"/>
        </dgm:presLayoutVars>
      </dgm:prSet>
      <dgm:spPr/>
    </dgm:pt>
    <dgm:pt modelId="{4E63B91F-D954-421C-BE8E-E17957017560}" type="pres">
      <dgm:prSet presAssocID="{6285297D-BA2D-4C83-93BF-0555E10F718C}" presName="parentText" presStyleLbl="node1" presStyleIdx="5" presStyleCnt="6">
        <dgm:presLayoutVars>
          <dgm:chMax val="0"/>
          <dgm:bulletEnabled val="1"/>
        </dgm:presLayoutVars>
      </dgm:prSet>
      <dgm:spPr/>
    </dgm:pt>
    <dgm:pt modelId="{218074CB-49D7-461B-A6DB-DFD5CC2090CF}" type="pres">
      <dgm:prSet presAssocID="{6285297D-BA2D-4C83-93BF-0555E10F718C}" presName="childText" presStyleLbl="revTx" presStyleIdx="5" presStyleCnt="6">
        <dgm:presLayoutVars>
          <dgm:bulletEnabled val="1"/>
        </dgm:presLayoutVars>
      </dgm:prSet>
      <dgm:spPr/>
    </dgm:pt>
  </dgm:ptLst>
  <dgm:cxnLst>
    <dgm:cxn modelId="{D241FC03-2100-4121-82B5-C7CC4F4A1F42}" type="presOf" srcId="{D33F947D-9C1B-4733-B852-62FAD8D12388}" destId="{B86EB4D6-3DAC-4CDE-B056-F66A4751BB31}" srcOrd="0" destOrd="0" presId="urn:microsoft.com/office/officeart/2005/8/layout/vList2"/>
    <dgm:cxn modelId="{3541BF08-03C2-4D2C-94D7-68370F53DAB0}" type="presOf" srcId="{A5AF5D8F-01E4-4D15-9CCC-5606969B75A9}" destId="{CB730593-74A0-43B1-A3F9-B6946F01F206}" srcOrd="0" destOrd="1" presId="urn:microsoft.com/office/officeart/2005/8/layout/vList2"/>
    <dgm:cxn modelId="{797CBC12-587B-40DE-97A2-6C6970E65864}" type="presOf" srcId="{56E9A038-76DC-4F86-856B-14CA147954BA}" destId="{F1D19BAB-FBED-49C0-AC79-2F3B0A5B30E5}" srcOrd="0" destOrd="0" presId="urn:microsoft.com/office/officeart/2005/8/layout/vList2"/>
    <dgm:cxn modelId="{F640E814-7CFB-4AAD-BBC5-0F9C900E0F4B}" type="presOf" srcId="{F18F5A64-7FCF-4D2D-826A-B979B935A80A}" destId="{CB730593-74A0-43B1-A3F9-B6946F01F206}" srcOrd="0" destOrd="0" presId="urn:microsoft.com/office/officeart/2005/8/layout/vList2"/>
    <dgm:cxn modelId="{74EC7716-7691-4C3E-8EF5-551B565EDAC1}" srcId="{D33F947D-9C1B-4733-B852-62FAD8D12388}" destId="{D074F1A8-CC96-4F93-95F1-50823C5020A7}" srcOrd="0" destOrd="0" parTransId="{D6143983-EA51-46FB-B7EC-72D34486059E}" sibTransId="{578046BF-23EC-4964-AD4B-C23C3CB0D5CE}"/>
    <dgm:cxn modelId="{3468F316-77C2-4155-8E7E-DDC83807ED02}" type="presOf" srcId="{6B7F59BD-B7FC-4CF3-B328-421393D01FAC}" destId="{54683032-4295-4466-A7AC-0633BC9CD6A3}" srcOrd="0" destOrd="1" presId="urn:microsoft.com/office/officeart/2005/8/layout/vList2"/>
    <dgm:cxn modelId="{1BE57E18-951D-41B2-868D-CDDF4ADDE5B6}" srcId="{FBF7987E-A659-4A82-8D4C-8A071022813D}" destId="{3AF7E431-E884-4238-86DF-6FFAD8CEC07A}" srcOrd="1" destOrd="0" parTransId="{B2D0273C-B294-462D-A4D0-60EA95498896}" sibTransId="{AA0F5458-63ED-4229-A2FE-013D80B662F2}"/>
    <dgm:cxn modelId="{53E22419-D014-45D3-A41D-AA103062FD84}" srcId="{56E9A038-76DC-4F86-856B-14CA147954BA}" destId="{6B7F59BD-B7FC-4CF3-B328-421393D01FAC}" srcOrd="1" destOrd="0" parTransId="{9B91F84C-5B81-45D6-B3F1-EC1EEEFAE69C}" sibTransId="{23BBC310-8C06-4475-A84A-553C30355CEA}"/>
    <dgm:cxn modelId="{8929A724-0EFF-4F0F-B1C9-B8E37BFC2BD0}" srcId="{F2A4FDCD-C517-4126-8395-B6736D96EC19}" destId="{56E9A038-76DC-4F86-856B-14CA147954BA}" srcOrd="4" destOrd="0" parTransId="{454FB4F5-0690-48E9-9379-088F04384735}" sibTransId="{83F81EE7-171F-47F9-8C02-D8CE371186FE}"/>
    <dgm:cxn modelId="{EBA8842B-E872-4C74-8AE3-7EF0A44DAA4E}" type="presOf" srcId="{DFC5294C-8912-4FF7-8794-D0BA742F736B}" destId="{9A4317C6-2E36-40C4-8BA1-30C98B4A8695}" srcOrd="0" destOrd="2" presId="urn:microsoft.com/office/officeart/2005/8/layout/vList2"/>
    <dgm:cxn modelId="{FA7C2D2C-B514-42D8-B875-D87129875B5A}" srcId="{6285297D-BA2D-4C83-93BF-0555E10F718C}" destId="{9412DDE2-4FA7-446A-A078-E86AE226ECEE}" srcOrd="1" destOrd="0" parTransId="{E3A85C34-3AE4-49B1-918B-AE7C24AFB4C2}" sibTransId="{B0C189FA-D44D-440A-8AA2-FEEA1A97A8DA}"/>
    <dgm:cxn modelId="{25374133-C53E-48AD-8316-7BE3F1FCFB52}" type="presOf" srcId="{D074F1A8-CC96-4F93-95F1-50823C5020A7}" destId="{BF1E4FFF-985C-449A-A488-1A724082A864}" srcOrd="0" destOrd="0" presId="urn:microsoft.com/office/officeart/2005/8/layout/vList2"/>
    <dgm:cxn modelId="{3E2F4A33-460B-44F9-986E-AFBE79EAF022}" type="presOf" srcId="{80FFF82F-311E-41B2-8D36-EB610E34AD0F}" destId="{54683032-4295-4466-A7AC-0633BC9CD6A3}" srcOrd="0" destOrd="0" presId="urn:microsoft.com/office/officeart/2005/8/layout/vList2"/>
    <dgm:cxn modelId="{A8DEA634-E703-41A7-B4CD-C97A375A7977}" srcId="{FBF7987E-A659-4A82-8D4C-8A071022813D}" destId="{DFC5294C-8912-4FF7-8794-D0BA742F736B}" srcOrd="2" destOrd="0" parTransId="{7D167599-3BED-486D-8B51-78A257AEB1A4}" sibTransId="{777117AF-A03D-4921-BCED-5B6328440411}"/>
    <dgm:cxn modelId="{9D0EB239-C544-4FF6-8199-2572C2CCFBCC}" srcId="{F2A4FDCD-C517-4126-8395-B6736D96EC19}" destId="{8EF0218B-45AC-47BA-82F6-ED295A2AA483}" srcOrd="1" destOrd="0" parTransId="{72AFB609-0248-4DB4-8412-FBA71A5D3219}" sibTransId="{C11C519F-0E87-4215-AE33-0B9DF6CB2911}"/>
    <dgm:cxn modelId="{243C4540-6001-44B3-8242-83B7793CBC29}" srcId="{56E9A038-76DC-4F86-856B-14CA147954BA}" destId="{80FFF82F-311E-41B2-8D36-EB610E34AD0F}" srcOrd="0" destOrd="0" parTransId="{B9F9DCA3-9482-4FD6-9E0B-E0A29D880308}" sibTransId="{DA5EAE2A-7445-4B0A-8E1C-BDA6AE34CD46}"/>
    <dgm:cxn modelId="{990F4B65-BE1A-49D9-800F-E20525EB9836}" srcId="{F2A4FDCD-C517-4126-8395-B6736D96EC19}" destId="{6285297D-BA2D-4C83-93BF-0555E10F718C}" srcOrd="5" destOrd="0" parTransId="{DA0A38E8-D49C-4663-8236-ED7AF0DC0F88}" sibTransId="{F4AAAE2C-0CA2-458E-99F7-916906DBEED3}"/>
    <dgm:cxn modelId="{92DF1668-1099-4FF3-AB90-FABB82DC5640}" srcId="{D1F31742-A412-41FE-8AFF-5ADA14699523}" destId="{A5AF5D8F-01E4-4D15-9CCC-5606969B75A9}" srcOrd="1" destOrd="0" parTransId="{28CBFE48-9972-4457-A372-CAD40E42D826}" sibTransId="{D634322B-5506-4470-B500-2308D10D2068}"/>
    <dgm:cxn modelId="{E6C2826B-0F0F-4F0D-AEF4-C128885FFEA2}" type="presOf" srcId="{B52B9595-02C0-4607-BF1E-363972155B9B}" destId="{2E6CEC57-013A-4B66-B5C2-1DF233ACBD94}" srcOrd="0" destOrd="1" presId="urn:microsoft.com/office/officeart/2005/8/layout/vList2"/>
    <dgm:cxn modelId="{67B2876D-89D3-45EB-819C-573E45E5C458}" type="presOf" srcId="{6285297D-BA2D-4C83-93BF-0555E10F718C}" destId="{4E63B91F-D954-421C-BE8E-E17957017560}" srcOrd="0" destOrd="0" presId="urn:microsoft.com/office/officeart/2005/8/layout/vList2"/>
    <dgm:cxn modelId="{9DD92051-B1CF-4383-B28A-6C6930411296}" type="presOf" srcId="{D1F31742-A412-41FE-8AFF-5ADA14699523}" destId="{27C4C7C6-DF16-410E-9F0B-15FE5D44DE09}" srcOrd="0" destOrd="0" presId="urn:microsoft.com/office/officeart/2005/8/layout/vList2"/>
    <dgm:cxn modelId="{6A03D874-8004-435C-83A2-4811C7FAE803}" srcId="{6285297D-BA2D-4C83-93BF-0555E10F718C}" destId="{A2ABC35D-5CAC-4643-8F2E-98F7B389894A}" srcOrd="0" destOrd="0" parTransId="{D2B5782B-EC19-4CFD-9F88-A449DFEC8850}" sibTransId="{6DD650A2-7773-4DDE-AC69-22122D56FFA6}"/>
    <dgm:cxn modelId="{EB5CE575-2AB9-4FFE-A1AA-5CCEF1D93623}" type="presOf" srcId="{9412DDE2-4FA7-446A-A078-E86AE226ECEE}" destId="{218074CB-49D7-461B-A6DB-DFD5CC2090CF}" srcOrd="0" destOrd="1" presId="urn:microsoft.com/office/officeart/2005/8/layout/vList2"/>
    <dgm:cxn modelId="{3E4C8A5A-AB0F-4540-B729-829B981C63EE}" srcId="{F2A4FDCD-C517-4126-8395-B6736D96EC19}" destId="{FBF7987E-A659-4A82-8D4C-8A071022813D}" srcOrd="0" destOrd="0" parTransId="{390EA41C-A44C-4575-BB2B-6C2E418F9414}" sibTransId="{5959BB93-C111-4B1E-A16C-CF89C19C24C6}"/>
    <dgm:cxn modelId="{E5905182-CEB7-4F69-886C-C527673F4E47}" type="presOf" srcId="{F2A4FDCD-C517-4126-8395-B6736D96EC19}" destId="{E0B0BEF2-5C76-4762-9311-0F9D0C27BBDE}" srcOrd="0" destOrd="0" presId="urn:microsoft.com/office/officeart/2005/8/layout/vList2"/>
    <dgm:cxn modelId="{A75DDB89-F539-4789-861E-C96F4619692C}" type="presOf" srcId="{8EF0218B-45AC-47BA-82F6-ED295A2AA483}" destId="{177E4A5C-ACDE-47F2-8503-0DFF222C4F65}" srcOrd="0" destOrd="0" presId="urn:microsoft.com/office/officeart/2005/8/layout/vList2"/>
    <dgm:cxn modelId="{4F3BC38B-3A32-4670-9D85-B6512C61494C}" type="presOf" srcId="{A2ABC35D-5CAC-4643-8F2E-98F7B389894A}" destId="{218074CB-49D7-461B-A6DB-DFD5CC2090CF}" srcOrd="0" destOrd="0" presId="urn:microsoft.com/office/officeart/2005/8/layout/vList2"/>
    <dgm:cxn modelId="{456E808F-3F79-4A7B-96F7-97BA8C99D8CD}" type="presOf" srcId="{4DBA5347-1A73-4C34-9AAE-4C6BF9D32DAE}" destId="{9A4317C6-2E36-40C4-8BA1-30C98B4A8695}" srcOrd="0" destOrd="0" presId="urn:microsoft.com/office/officeart/2005/8/layout/vList2"/>
    <dgm:cxn modelId="{702B8991-9808-49B9-90C2-2DCF8A153476}" srcId="{8EF0218B-45AC-47BA-82F6-ED295A2AA483}" destId="{B52B9595-02C0-4607-BF1E-363972155B9B}" srcOrd="1" destOrd="0" parTransId="{4441A770-1F1E-468D-9F35-D3A378445829}" sibTransId="{5284A0C4-F160-41A4-BE37-ADEA9952607D}"/>
    <dgm:cxn modelId="{9020959C-DE3C-4A67-8090-3080B356DBFD}" srcId="{F2A4FDCD-C517-4126-8395-B6736D96EC19}" destId="{D1F31742-A412-41FE-8AFF-5ADA14699523}" srcOrd="2" destOrd="0" parTransId="{6ADAB89F-AA01-4A7D-998F-8563C6A1A40B}" sibTransId="{42ED2B12-B60E-48D3-8C5D-296E1530DAC2}"/>
    <dgm:cxn modelId="{E107CBA5-CC69-4B79-B121-8795C7251024}" type="presOf" srcId="{FBF7987E-A659-4A82-8D4C-8A071022813D}" destId="{93DA7A4E-B8E4-4141-836C-0B03354BC671}" srcOrd="0" destOrd="0" presId="urn:microsoft.com/office/officeart/2005/8/layout/vList2"/>
    <dgm:cxn modelId="{757C2FB1-CCB7-493D-9787-9D03DA131218}" type="presOf" srcId="{C9C00057-8B49-4FC4-AF5B-AD17F9CCE836}" destId="{2E6CEC57-013A-4B66-B5C2-1DF233ACBD94}" srcOrd="0" destOrd="0" presId="urn:microsoft.com/office/officeart/2005/8/layout/vList2"/>
    <dgm:cxn modelId="{B488FAB6-2198-4C81-A60B-DFA6648D20F3}" srcId="{8EF0218B-45AC-47BA-82F6-ED295A2AA483}" destId="{C9C00057-8B49-4FC4-AF5B-AD17F9CCE836}" srcOrd="0" destOrd="0" parTransId="{36A4B8A6-6E75-4F48-9ECC-39708414A7A5}" sibTransId="{CC7918A1-47CD-4455-980D-58F9240E0A84}"/>
    <dgm:cxn modelId="{04D88AB8-D5DF-4CED-AB16-45A185D21940}" srcId="{F2A4FDCD-C517-4126-8395-B6736D96EC19}" destId="{D33F947D-9C1B-4733-B852-62FAD8D12388}" srcOrd="3" destOrd="0" parTransId="{3C833100-474C-4772-B008-5AD3B396DFF6}" sibTransId="{D778ABF3-26CC-42E0-8AC4-72AB3624008B}"/>
    <dgm:cxn modelId="{8C2E07BF-486F-43C8-9765-93DAFC8BF1D9}" srcId="{FBF7987E-A659-4A82-8D4C-8A071022813D}" destId="{4DBA5347-1A73-4C34-9AAE-4C6BF9D32DAE}" srcOrd="0" destOrd="0" parTransId="{06DC6A81-3598-41EA-8B78-917DFDC0462B}" sibTransId="{B717C4B0-EAFB-4A29-B701-A0344312F4CF}"/>
    <dgm:cxn modelId="{117D4DEF-FDE1-411A-87C2-4EF74967FCC9}" type="presOf" srcId="{3AF7E431-E884-4238-86DF-6FFAD8CEC07A}" destId="{9A4317C6-2E36-40C4-8BA1-30C98B4A8695}" srcOrd="0" destOrd="1" presId="urn:microsoft.com/office/officeart/2005/8/layout/vList2"/>
    <dgm:cxn modelId="{20C846F3-7EBA-4ED8-BDE4-50B89E186D5F}" srcId="{D1F31742-A412-41FE-8AFF-5ADA14699523}" destId="{F18F5A64-7FCF-4D2D-826A-B979B935A80A}" srcOrd="0" destOrd="0" parTransId="{73514DC1-90B3-4A61-A6C8-F54B573F6CB8}" sibTransId="{67E6481F-0122-4AD9-9693-BCF91CF5BAF8}"/>
    <dgm:cxn modelId="{B671F2B8-BA07-4787-B197-44A5C5887DB2}" type="presParOf" srcId="{E0B0BEF2-5C76-4762-9311-0F9D0C27BBDE}" destId="{93DA7A4E-B8E4-4141-836C-0B03354BC671}" srcOrd="0" destOrd="0" presId="urn:microsoft.com/office/officeart/2005/8/layout/vList2"/>
    <dgm:cxn modelId="{BF1166DC-EC41-4A27-A08C-55A97DDEB0CC}" type="presParOf" srcId="{E0B0BEF2-5C76-4762-9311-0F9D0C27BBDE}" destId="{9A4317C6-2E36-40C4-8BA1-30C98B4A8695}" srcOrd="1" destOrd="0" presId="urn:microsoft.com/office/officeart/2005/8/layout/vList2"/>
    <dgm:cxn modelId="{1CECB211-44AC-4C5B-B4A1-E97207B0AC5F}" type="presParOf" srcId="{E0B0BEF2-5C76-4762-9311-0F9D0C27BBDE}" destId="{177E4A5C-ACDE-47F2-8503-0DFF222C4F65}" srcOrd="2" destOrd="0" presId="urn:microsoft.com/office/officeart/2005/8/layout/vList2"/>
    <dgm:cxn modelId="{FCBD1E0F-B89C-41B4-8BA3-0DA25652B0CF}" type="presParOf" srcId="{E0B0BEF2-5C76-4762-9311-0F9D0C27BBDE}" destId="{2E6CEC57-013A-4B66-B5C2-1DF233ACBD94}" srcOrd="3" destOrd="0" presId="urn:microsoft.com/office/officeart/2005/8/layout/vList2"/>
    <dgm:cxn modelId="{657FB0F0-CDD9-4D44-8D33-FCBA875D2B66}" type="presParOf" srcId="{E0B0BEF2-5C76-4762-9311-0F9D0C27BBDE}" destId="{27C4C7C6-DF16-410E-9F0B-15FE5D44DE09}" srcOrd="4" destOrd="0" presId="urn:microsoft.com/office/officeart/2005/8/layout/vList2"/>
    <dgm:cxn modelId="{8D845738-E745-4A9E-BA16-426844D2AC3C}" type="presParOf" srcId="{E0B0BEF2-5C76-4762-9311-0F9D0C27BBDE}" destId="{CB730593-74A0-43B1-A3F9-B6946F01F206}" srcOrd="5" destOrd="0" presId="urn:microsoft.com/office/officeart/2005/8/layout/vList2"/>
    <dgm:cxn modelId="{8E485A3B-1D15-47E4-8125-6FA9FCF04D4A}" type="presParOf" srcId="{E0B0BEF2-5C76-4762-9311-0F9D0C27BBDE}" destId="{B86EB4D6-3DAC-4CDE-B056-F66A4751BB31}" srcOrd="6" destOrd="0" presId="urn:microsoft.com/office/officeart/2005/8/layout/vList2"/>
    <dgm:cxn modelId="{C07D247E-7AC6-49F8-8E33-A0DC731EA550}" type="presParOf" srcId="{E0B0BEF2-5C76-4762-9311-0F9D0C27BBDE}" destId="{BF1E4FFF-985C-449A-A488-1A724082A864}" srcOrd="7" destOrd="0" presId="urn:microsoft.com/office/officeart/2005/8/layout/vList2"/>
    <dgm:cxn modelId="{EA384E37-BE8B-4259-AA65-7045D87905DC}" type="presParOf" srcId="{E0B0BEF2-5C76-4762-9311-0F9D0C27BBDE}" destId="{F1D19BAB-FBED-49C0-AC79-2F3B0A5B30E5}" srcOrd="8" destOrd="0" presId="urn:microsoft.com/office/officeart/2005/8/layout/vList2"/>
    <dgm:cxn modelId="{D044A635-7E0E-4D3C-944C-69CA9316CD0C}" type="presParOf" srcId="{E0B0BEF2-5C76-4762-9311-0F9D0C27BBDE}" destId="{54683032-4295-4466-A7AC-0633BC9CD6A3}" srcOrd="9" destOrd="0" presId="urn:microsoft.com/office/officeart/2005/8/layout/vList2"/>
    <dgm:cxn modelId="{A0764484-DED4-4001-9503-67318A47B7EA}" type="presParOf" srcId="{E0B0BEF2-5C76-4762-9311-0F9D0C27BBDE}" destId="{4E63B91F-D954-421C-BE8E-E17957017560}" srcOrd="10" destOrd="0" presId="urn:microsoft.com/office/officeart/2005/8/layout/vList2"/>
    <dgm:cxn modelId="{1C965E76-0ABF-4821-8C3A-4FB35575B535}" type="presParOf" srcId="{E0B0BEF2-5C76-4762-9311-0F9D0C27BBDE}" destId="{218074CB-49D7-461B-A6DB-DFD5CC2090CF}" srcOrd="11" destOrd="0" presId="urn:microsoft.com/office/officeart/2005/8/layout/vList2"/>
  </dgm:cxnLst>
  <dgm:bg>
    <a:solidFill>
      <a:schemeClr val="bg1"/>
    </a:solidFill>
  </dgm:bg>
  <dgm:whole/>
  <dgm:extLst>
    <a:ext uri="http://schemas.microsoft.com/office/drawing/2008/diagram">
      <dsp:dataModelExt xmlns:dsp="http://schemas.microsoft.com/office/drawing/2008/diagram" relId="rId27" minVer="http://schemas.openxmlformats.org/drawingml/2006/diagram"/>
    </a:ext>
  </dgm:extLst>
</dgm:dataModel>
</file>

<file path=ppt/diagrams/data28.xml><?xml version="1.0" encoding="utf-8"?>
<dgm:dataModel xmlns:dgm="http://schemas.openxmlformats.org/drawingml/2006/diagram" xmlns:a="http://schemas.openxmlformats.org/drawingml/2006/main">
  <dgm:ptLst>
    <dgm:pt modelId="{68864898-E015-4367-9C68-BF501E772CCB}" type="doc">
      <dgm:prSet loTypeId="urn:microsoft.com/office/officeart/2005/8/layout/radial2" loCatId="relationship" qsTypeId="urn:microsoft.com/office/officeart/2005/8/quickstyle/simple4" qsCatId="simple" csTypeId="urn:microsoft.com/office/officeart/2005/8/colors/colorful1" csCatId="colorful" phldr="1"/>
      <dgm:spPr/>
      <dgm:t>
        <a:bodyPr/>
        <a:lstStyle/>
        <a:p>
          <a:endParaRPr lang="fr-FR"/>
        </a:p>
      </dgm:t>
    </dgm:pt>
    <dgm:pt modelId="{10BF3BBB-2111-4413-8DBA-4058EEC886E6}">
      <dgm:prSet phldrT="[Texte]" custT="1">
        <dgm:style>
          <a:lnRef idx="0">
            <a:schemeClr val="accent2"/>
          </a:lnRef>
          <a:fillRef idx="3">
            <a:schemeClr val="accent2"/>
          </a:fillRef>
          <a:effectRef idx="3">
            <a:schemeClr val="accent2"/>
          </a:effectRef>
          <a:fontRef idx="minor">
            <a:schemeClr val="lt1"/>
          </a:fontRef>
        </dgm:style>
      </dgm:prSet>
      <dgm:spPr/>
      <dgm:t>
        <a:bodyPr/>
        <a:lstStyle/>
        <a:p>
          <a:r>
            <a:rPr lang="fr-FR" sz="1400" dirty="0"/>
            <a:t>Sur une actualité croisée dans les média</a:t>
          </a:r>
        </a:p>
      </dgm:t>
    </dgm:pt>
    <dgm:pt modelId="{598836E2-5CB2-4EF7-A218-DF557C373456}" type="parTrans" cxnId="{ED51DD16-F675-486F-884F-8D4A206D8335}">
      <dgm:prSet/>
      <dgm:spPr/>
      <dgm:t>
        <a:bodyPr/>
        <a:lstStyle/>
        <a:p>
          <a:endParaRPr lang="fr-FR"/>
        </a:p>
      </dgm:t>
    </dgm:pt>
    <dgm:pt modelId="{23968BDA-5D68-4713-8829-BF5FEED2A43A}" type="sibTrans" cxnId="{ED51DD16-F675-486F-884F-8D4A206D8335}">
      <dgm:prSet/>
      <dgm:spPr/>
      <dgm:t>
        <a:bodyPr/>
        <a:lstStyle/>
        <a:p>
          <a:endParaRPr lang="fr-FR"/>
        </a:p>
      </dgm:t>
    </dgm:pt>
    <dgm:pt modelId="{3F46A804-94EB-41FC-94C9-F61D1AAD1F05}">
      <dgm:prSet phldrT="[Texte]" custT="1">
        <dgm:style>
          <a:lnRef idx="0">
            <a:schemeClr val="accent2"/>
          </a:lnRef>
          <a:fillRef idx="3">
            <a:schemeClr val="accent2"/>
          </a:fillRef>
          <a:effectRef idx="3">
            <a:schemeClr val="accent2"/>
          </a:effectRef>
          <a:fontRef idx="minor">
            <a:schemeClr val="lt1"/>
          </a:fontRef>
        </dgm:style>
      </dgm:prSet>
      <dgm:spPr/>
      <dgm:t>
        <a:bodyPr/>
        <a:lstStyle/>
        <a:p>
          <a:r>
            <a:rPr lang="fr-FR" sz="1400" dirty="0"/>
            <a:t>À partir d’une pensée qui a émergé en venant au lycée, en traversant la ville</a:t>
          </a:r>
        </a:p>
      </dgm:t>
    </dgm:pt>
    <dgm:pt modelId="{A4B76D39-AD2A-4D30-9C66-6E108328AE50}" type="parTrans" cxnId="{3EC4C2E4-6233-4B3E-BB1A-BA445A682EF2}">
      <dgm:prSet/>
      <dgm:spPr/>
      <dgm:t>
        <a:bodyPr/>
        <a:lstStyle/>
        <a:p>
          <a:endParaRPr lang="fr-FR"/>
        </a:p>
      </dgm:t>
    </dgm:pt>
    <dgm:pt modelId="{428656A3-B8D8-4125-8128-839BA215FA6C}" type="sibTrans" cxnId="{3EC4C2E4-6233-4B3E-BB1A-BA445A682EF2}">
      <dgm:prSet/>
      <dgm:spPr/>
      <dgm:t>
        <a:bodyPr/>
        <a:lstStyle/>
        <a:p>
          <a:endParaRPr lang="fr-FR"/>
        </a:p>
      </dgm:t>
    </dgm:pt>
    <dgm:pt modelId="{E4D72B38-2AA7-4E18-B13A-7D9BC153E23B}">
      <dgm:prSet phldrT="[Texte]" custT="1">
        <dgm:style>
          <a:lnRef idx="0">
            <a:schemeClr val="accent4"/>
          </a:lnRef>
          <a:fillRef idx="3">
            <a:schemeClr val="accent4"/>
          </a:fillRef>
          <a:effectRef idx="3">
            <a:schemeClr val="accent4"/>
          </a:effectRef>
          <a:fontRef idx="minor">
            <a:schemeClr val="lt1"/>
          </a:fontRef>
        </dgm:style>
      </dgm:prSet>
      <dgm:spPr/>
      <dgm:t>
        <a:bodyPr/>
        <a:lstStyle/>
        <a:p>
          <a:r>
            <a:rPr lang="fr-FR" sz="1200" dirty="0"/>
            <a:t>À partir d’un exemple de poste de travail d’un professionnel qui correspond au projet post-baccalauréat</a:t>
          </a:r>
        </a:p>
      </dgm:t>
    </dgm:pt>
    <dgm:pt modelId="{BB37918B-F886-404E-B85B-0EC87F3D1EEC}" type="parTrans" cxnId="{2016B686-C610-437A-AD37-C8EC9119A719}">
      <dgm:prSet/>
      <dgm:spPr/>
      <dgm:t>
        <a:bodyPr/>
        <a:lstStyle/>
        <a:p>
          <a:endParaRPr lang="fr-FR"/>
        </a:p>
      </dgm:t>
    </dgm:pt>
    <dgm:pt modelId="{E91782E0-F5B9-4D9E-8399-C5C7E910E3B9}" type="sibTrans" cxnId="{2016B686-C610-437A-AD37-C8EC9119A719}">
      <dgm:prSet/>
      <dgm:spPr/>
      <dgm:t>
        <a:bodyPr/>
        <a:lstStyle/>
        <a:p>
          <a:endParaRPr lang="fr-FR"/>
        </a:p>
      </dgm:t>
    </dgm:pt>
    <dgm:pt modelId="{FF1E9A0D-0E81-4B41-A8E9-C7931E713BA9}">
      <dgm:prSet phldrT="[Texte]" custT="1">
        <dgm:style>
          <a:lnRef idx="0">
            <a:schemeClr val="accent4"/>
          </a:lnRef>
          <a:fillRef idx="3">
            <a:schemeClr val="accent4"/>
          </a:fillRef>
          <a:effectRef idx="3">
            <a:schemeClr val="accent4"/>
          </a:effectRef>
          <a:fontRef idx="minor">
            <a:schemeClr val="lt1"/>
          </a:fontRef>
        </dgm:style>
      </dgm:prSet>
      <dgm:spPr/>
      <dgm:t>
        <a:bodyPr/>
        <a:lstStyle/>
        <a:p>
          <a:r>
            <a:rPr lang="fr-FR" sz="1200" dirty="0"/>
            <a:t>En appui sur une structure qui existe dans sa ville</a:t>
          </a:r>
        </a:p>
      </dgm:t>
    </dgm:pt>
    <dgm:pt modelId="{AD48BD00-1633-4590-A5CA-541712AF8DBF}" type="parTrans" cxnId="{65EB5502-5F63-4C98-AAFE-86E9C4F185DB}">
      <dgm:prSet/>
      <dgm:spPr/>
      <dgm:t>
        <a:bodyPr/>
        <a:lstStyle/>
        <a:p>
          <a:endParaRPr lang="fr-FR"/>
        </a:p>
      </dgm:t>
    </dgm:pt>
    <dgm:pt modelId="{75FFD23A-3CFB-46F6-9410-2CC49551CD31}" type="sibTrans" cxnId="{65EB5502-5F63-4C98-AAFE-86E9C4F185DB}">
      <dgm:prSet/>
      <dgm:spPr/>
      <dgm:t>
        <a:bodyPr/>
        <a:lstStyle/>
        <a:p>
          <a:endParaRPr lang="fr-FR"/>
        </a:p>
      </dgm:t>
    </dgm:pt>
    <dgm:pt modelId="{A3E612B2-4A9B-48DD-8008-9739043FB2F9}">
      <dgm:prSet phldrT="[Texte]" custT="1">
        <dgm:style>
          <a:lnRef idx="0">
            <a:schemeClr val="accent2"/>
          </a:lnRef>
          <a:fillRef idx="3">
            <a:schemeClr val="accent2"/>
          </a:fillRef>
          <a:effectRef idx="3">
            <a:schemeClr val="accent2"/>
          </a:effectRef>
          <a:fontRef idx="minor">
            <a:schemeClr val="lt1"/>
          </a:fontRef>
        </dgm:style>
      </dgm:prSet>
      <dgm:spPr/>
      <dgm:t>
        <a:bodyPr/>
        <a:lstStyle/>
        <a:p>
          <a:r>
            <a:rPr lang="fr-FR" sz="1200" dirty="0"/>
            <a:t>En rebondissant sur une création artistique qui le touche</a:t>
          </a:r>
        </a:p>
      </dgm:t>
    </dgm:pt>
    <dgm:pt modelId="{C07FC187-58A6-4E73-8106-757E25CDFC97}" type="parTrans" cxnId="{7476C318-0978-4AFC-B8F0-C0D4A8E05C18}">
      <dgm:prSet/>
      <dgm:spPr/>
      <dgm:t>
        <a:bodyPr/>
        <a:lstStyle/>
        <a:p>
          <a:endParaRPr lang="fr-FR"/>
        </a:p>
      </dgm:t>
    </dgm:pt>
    <dgm:pt modelId="{6920F9B5-2EB7-484C-8148-BF7D124DC5FF}" type="sibTrans" cxnId="{7476C318-0978-4AFC-B8F0-C0D4A8E05C18}">
      <dgm:prSet/>
      <dgm:spPr/>
      <dgm:t>
        <a:bodyPr/>
        <a:lstStyle/>
        <a:p>
          <a:endParaRPr lang="fr-FR"/>
        </a:p>
      </dgm:t>
    </dgm:pt>
    <dgm:pt modelId="{A056F253-23BC-445F-99C0-AE05542C7DC8}">
      <dgm:prSet phldrT="[Texte]" custT="1"/>
      <dgm:spPr>
        <a:gradFill flip="none" rotWithShape="0">
          <a:gsLst>
            <a:gs pos="0">
              <a:srgbClr val="92D050">
                <a:shade val="30000"/>
                <a:satMod val="115000"/>
              </a:srgbClr>
            </a:gs>
            <a:gs pos="50000">
              <a:srgbClr val="92D050">
                <a:shade val="67500"/>
                <a:satMod val="115000"/>
              </a:srgbClr>
            </a:gs>
            <a:gs pos="100000">
              <a:srgbClr val="92D050">
                <a:shade val="100000"/>
                <a:satMod val="115000"/>
              </a:srgbClr>
            </a:gs>
          </a:gsLst>
          <a:path path="circle">
            <a:fillToRect l="50000" t="50000" r="50000" b="50000"/>
          </a:path>
          <a:tileRect/>
        </a:gradFill>
      </dgm:spPr>
      <dgm:t>
        <a:bodyPr/>
        <a:lstStyle/>
        <a:p>
          <a:r>
            <a:rPr lang="fr-FR" sz="1200" dirty="0"/>
            <a:t>Des élèves sont invités à faire retour sur la dimension de l’oralité travaillée par l’élève</a:t>
          </a:r>
        </a:p>
      </dgm:t>
    </dgm:pt>
    <dgm:pt modelId="{566DA17D-28D8-4463-9C81-45C1B58EBF43}" type="parTrans" cxnId="{80286978-9ED5-47D9-9F34-DA942E4C1D62}">
      <dgm:prSet/>
      <dgm:spPr/>
      <dgm:t>
        <a:bodyPr/>
        <a:lstStyle/>
        <a:p>
          <a:endParaRPr lang="fr-FR"/>
        </a:p>
      </dgm:t>
    </dgm:pt>
    <dgm:pt modelId="{413EA1BF-558E-447C-B88A-7E53BD2D3FE7}" type="sibTrans" cxnId="{80286978-9ED5-47D9-9F34-DA942E4C1D62}">
      <dgm:prSet/>
      <dgm:spPr/>
      <dgm:t>
        <a:bodyPr/>
        <a:lstStyle/>
        <a:p>
          <a:endParaRPr lang="fr-FR"/>
        </a:p>
      </dgm:t>
    </dgm:pt>
    <dgm:pt modelId="{E69515F8-DDE1-49E8-A3F0-E2FB6720E1E3}" type="pres">
      <dgm:prSet presAssocID="{68864898-E015-4367-9C68-BF501E772CCB}" presName="composite" presStyleCnt="0">
        <dgm:presLayoutVars>
          <dgm:chMax val="5"/>
          <dgm:dir/>
          <dgm:animLvl val="ctr"/>
          <dgm:resizeHandles val="exact"/>
        </dgm:presLayoutVars>
      </dgm:prSet>
      <dgm:spPr/>
    </dgm:pt>
    <dgm:pt modelId="{AD3C7756-9AF0-4766-A7E6-93E1F6638994}" type="pres">
      <dgm:prSet presAssocID="{68864898-E015-4367-9C68-BF501E772CCB}" presName="cycle" presStyleCnt="0"/>
      <dgm:spPr/>
    </dgm:pt>
    <dgm:pt modelId="{B74B849E-DD85-4AF6-AAC4-CFC3CEE7AA50}" type="pres">
      <dgm:prSet presAssocID="{68864898-E015-4367-9C68-BF501E772CCB}" presName="centerShape" presStyleCnt="0"/>
      <dgm:spPr/>
    </dgm:pt>
    <dgm:pt modelId="{4EF663B7-1636-4D1F-B79C-7311739D5DAD}" type="pres">
      <dgm:prSet presAssocID="{68864898-E015-4367-9C68-BF501E772CCB}" presName="connSite" presStyleLbl="node1" presStyleIdx="0" presStyleCnt="7"/>
      <dgm:spPr/>
    </dgm:pt>
    <dgm:pt modelId="{401FFCFC-1E01-4591-B5B0-3A60B0F7A334}" type="pres">
      <dgm:prSet presAssocID="{68864898-E015-4367-9C68-BF501E772CCB}" presName="visible" presStyleLbl="node1" presStyleIdx="0" presStyleCnt="7" custScaleX="158166" custScaleY="155711" custLinFactNeighborX="28780" custLinFactNeighborY="-16413"/>
      <dgm:spPr>
        <a:blipFill>
          <a:blip xmlns:r="http://schemas.openxmlformats.org/officeDocument/2006/relationships" r:embed="rId1">
            <a:extLst>
              <a:ext uri="{28A0092B-C50C-407E-A947-70E740481C1C}">
                <a14:useLocalDpi xmlns:a14="http://schemas.microsoft.com/office/drawing/2010/main" val="0"/>
              </a:ext>
            </a:extLst>
          </a:blip>
          <a:srcRect/>
          <a:stretch>
            <a:fillRect t="-1000" b="-1000"/>
          </a:stretch>
        </a:blipFill>
      </dgm:spPr>
    </dgm:pt>
    <dgm:pt modelId="{B7B5E355-48EA-480D-8B27-DE635399FADA}" type="pres">
      <dgm:prSet presAssocID="{598836E2-5CB2-4EF7-A218-DF557C373456}" presName="Name25" presStyleLbl="parChTrans1D1" presStyleIdx="0" presStyleCnt="6"/>
      <dgm:spPr/>
    </dgm:pt>
    <dgm:pt modelId="{FD3E5A62-1528-4473-9C8C-5AE6C58E3F28}" type="pres">
      <dgm:prSet presAssocID="{10BF3BBB-2111-4413-8DBA-4058EEC886E6}" presName="node" presStyleCnt="0"/>
      <dgm:spPr/>
    </dgm:pt>
    <dgm:pt modelId="{A098F985-27D8-4F04-ADB8-6ED43187745D}" type="pres">
      <dgm:prSet presAssocID="{10BF3BBB-2111-4413-8DBA-4058EEC886E6}" presName="parentNode" presStyleLbl="node1" presStyleIdx="1" presStyleCnt="7" custScaleX="204924" custScaleY="196399" custLinFactX="-31782" custLinFactNeighborX="-100000" custLinFactNeighborY="-40096">
        <dgm:presLayoutVars>
          <dgm:chMax val="1"/>
          <dgm:bulletEnabled val="1"/>
        </dgm:presLayoutVars>
      </dgm:prSet>
      <dgm:spPr/>
    </dgm:pt>
    <dgm:pt modelId="{6C5404A6-73E6-4FA5-A4B4-3B21C68EFB62}" type="pres">
      <dgm:prSet presAssocID="{10BF3BBB-2111-4413-8DBA-4058EEC886E6}" presName="childNode" presStyleLbl="revTx" presStyleIdx="0" presStyleCnt="0">
        <dgm:presLayoutVars>
          <dgm:bulletEnabled val="1"/>
        </dgm:presLayoutVars>
      </dgm:prSet>
      <dgm:spPr/>
    </dgm:pt>
    <dgm:pt modelId="{BAD56B2B-4540-43AD-898B-7A08CD4164D7}" type="pres">
      <dgm:prSet presAssocID="{A4B76D39-AD2A-4D30-9C66-6E108328AE50}" presName="Name25" presStyleLbl="parChTrans1D1" presStyleIdx="1" presStyleCnt="6"/>
      <dgm:spPr/>
    </dgm:pt>
    <dgm:pt modelId="{598435BC-5000-4158-8860-638971EBF9AE}" type="pres">
      <dgm:prSet presAssocID="{3F46A804-94EB-41FC-94C9-F61D1AAD1F05}" presName="node" presStyleCnt="0"/>
      <dgm:spPr/>
    </dgm:pt>
    <dgm:pt modelId="{88C763A1-7792-4BE1-9E40-3DE1946635D9}" type="pres">
      <dgm:prSet presAssocID="{3F46A804-94EB-41FC-94C9-F61D1AAD1F05}" presName="parentNode" presStyleLbl="node1" presStyleIdx="2" presStyleCnt="7" custScaleX="342787" custScaleY="246462" custLinFactY="-53058" custLinFactNeighborX="54923" custLinFactNeighborY="-100000">
        <dgm:presLayoutVars>
          <dgm:chMax val="1"/>
          <dgm:bulletEnabled val="1"/>
        </dgm:presLayoutVars>
      </dgm:prSet>
      <dgm:spPr/>
    </dgm:pt>
    <dgm:pt modelId="{E5407312-A123-416E-9671-EA7B89B30614}" type="pres">
      <dgm:prSet presAssocID="{3F46A804-94EB-41FC-94C9-F61D1AAD1F05}" presName="childNode" presStyleLbl="revTx" presStyleIdx="0" presStyleCnt="0">
        <dgm:presLayoutVars>
          <dgm:bulletEnabled val="1"/>
        </dgm:presLayoutVars>
      </dgm:prSet>
      <dgm:spPr/>
    </dgm:pt>
    <dgm:pt modelId="{B4DF9D65-6275-4C9C-9148-9FB6CDAB57DD}" type="pres">
      <dgm:prSet presAssocID="{BB37918B-F886-404E-B85B-0EC87F3D1EEC}" presName="Name25" presStyleLbl="parChTrans1D1" presStyleIdx="2" presStyleCnt="6"/>
      <dgm:spPr/>
    </dgm:pt>
    <dgm:pt modelId="{10C86806-B5BF-413A-B676-97BBBAAABE93}" type="pres">
      <dgm:prSet presAssocID="{E4D72B38-2AA7-4E18-B13A-7D9BC153E23B}" presName="node" presStyleCnt="0"/>
      <dgm:spPr/>
    </dgm:pt>
    <dgm:pt modelId="{82AE5FC5-D203-443F-BD2C-25F2DA740DB2}" type="pres">
      <dgm:prSet presAssocID="{E4D72B38-2AA7-4E18-B13A-7D9BC153E23B}" presName="parentNode" presStyleLbl="node1" presStyleIdx="3" presStyleCnt="7" custScaleX="325391" custScaleY="198837" custLinFactX="34033" custLinFactNeighborX="100000" custLinFactNeighborY="-69049">
        <dgm:presLayoutVars>
          <dgm:chMax val="1"/>
          <dgm:bulletEnabled val="1"/>
        </dgm:presLayoutVars>
      </dgm:prSet>
      <dgm:spPr/>
    </dgm:pt>
    <dgm:pt modelId="{7FECB62A-A90F-4942-80CD-6007BA3775A9}" type="pres">
      <dgm:prSet presAssocID="{E4D72B38-2AA7-4E18-B13A-7D9BC153E23B}" presName="childNode" presStyleLbl="revTx" presStyleIdx="0" presStyleCnt="0">
        <dgm:presLayoutVars>
          <dgm:bulletEnabled val="1"/>
        </dgm:presLayoutVars>
      </dgm:prSet>
      <dgm:spPr/>
    </dgm:pt>
    <dgm:pt modelId="{071C1E2D-F818-44E9-BC1F-3E5998BF5798}" type="pres">
      <dgm:prSet presAssocID="{AD48BD00-1633-4590-A5CA-541712AF8DBF}" presName="Name25" presStyleLbl="parChTrans1D1" presStyleIdx="3" presStyleCnt="6"/>
      <dgm:spPr/>
    </dgm:pt>
    <dgm:pt modelId="{A219503C-5397-4B0E-AFC0-A721E697CB63}" type="pres">
      <dgm:prSet presAssocID="{FF1E9A0D-0E81-4B41-A8E9-C7931E713BA9}" presName="node" presStyleCnt="0"/>
      <dgm:spPr/>
    </dgm:pt>
    <dgm:pt modelId="{ED4801C3-50C6-4239-A172-C3B5329AEF5B}" type="pres">
      <dgm:prSet presAssocID="{FF1E9A0D-0E81-4B41-A8E9-C7931E713BA9}" presName="parentNode" presStyleLbl="node1" presStyleIdx="4" presStyleCnt="7" custScaleX="343239" custScaleY="131325" custLinFactX="48890" custLinFactNeighborX="100000" custLinFactNeighborY="-51828">
        <dgm:presLayoutVars>
          <dgm:chMax val="1"/>
          <dgm:bulletEnabled val="1"/>
        </dgm:presLayoutVars>
      </dgm:prSet>
      <dgm:spPr/>
    </dgm:pt>
    <dgm:pt modelId="{4689C57A-4463-483E-842C-C133A92D3D8C}" type="pres">
      <dgm:prSet presAssocID="{FF1E9A0D-0E81-4B41-A8E9-C7931E713BA9}" presName="childNode" presStyleLbl="revTx" presStyleIdx="0" presStyleCnt="0">
        <dgm:presLayoutVars>
          <dgm:bulletEnabled val="1"/>
        </dgm:presLayoutVars>
      </dgm:prSet>
      <dgm:spPr/>
    </dgm:pt>
    <dgm:pt modelId="{EC226988-D15C-4EAF-AE3E-25A555672B15}" type="pres">
      <dgm:prSet presAssocID="{C07FC187-58A6-4E73-8106-757E25CDFC97}" presName="Name25" presStyleLbl="parChTrans1D1" presStyleIdx="4" presStyleCnt="6"/>
      <dgm:spPr/>
    </dgm:pt>
    <dgm:pt modelId="{C414C1AA-7D64-471C-8094-4AA0D0649E90}" type="pres">
      <dgm:prSet presAssocID="{A3E612B2-4A9B-48DD-8008-9739043FB2F9}" presName="node" presStyleCnt="0"/>
      <dgm:spPr/>
    </dgm:pt>
    <dgm:pt modelId="{7DCBA2A6-8488-49DF-B7D1-150FAF374779}" type="pres">
      <dgm:prSet presAssocID="{A3E612B2-4A9B-48DD-8008-9739043FB2F9}" presName="parentNode" presStyleLbl="node1" presStyleIdx="5" presStyleCnt="7" custScaleX="274050" custScaleY="212351" custLinFactNeighborX="15608" custLinFactNeighborY="-35535">
        <dgm:presLayoutVars>
          <dgm:chMax val="1"/>
          <dgm:bulletEnabled val="1"/>
        </dgm:presLayoutVars>
      </dgm:prSet>
      <dgm:spPr/>
    </dgm:pt>
    <dgm:pt modelId="{806E2DAC-C886-4E8B-85A8-692EB58DF86B}" type="pres">
      <dgm:prSet presAssocID="{A3E612B2-4A9B-48DD-8008-9739043FB2F9}" presName="childNode" presStyleLbl="revTx" presStyleIdx="0" presStyleCnt="0">
        <dgm:presLayoutVars>
          <dgm:bulletEnabled val="1"/>
        </dgm:presLayoutVars>
      </dgm:prSet>
      <dgm:spPr/>
    </dgm:pt>
    <dgm:pt modelId="{F63AB414-4C25-4945-94F1-C659267714AD}" type="pres">
      <dgm:prSet presAssocID="{566DA17D-28D8-4463-9C81-45C1B58EBF43}" presName="Name25" presStyleLbl="parChTrans1D1" presStyleIdx="5" presStyleCnt="6"/>
      <dgm:spPr/>
    </dgm:pt>
    <dgm:pt modelId="{F8AD7D74-BD6B-42A9-B92A-9D207257053B}" type="pres">
      <dgm:prSet presAssocID="{A056F253-23BC-445F-99C0-AE05542C7DC8}" presName="node" presStyleCnt="0"/>
      <dgm:spPr/>
    </dgm:pt>
    <dgm:pt modelId="{F53B5694-AAF9-40B5-8857-04EF4427D8C8}" type="pres">
      <dgm:prSet presAssocID="{A056F253-23BC-445F-99C0-AE05542C7DC8}" presName="parentNode" presStyleLbl="node1" presStyleIdx="6" presStyleCnt="7" custScaleX="284332" custScaleY="226770" custLinFactX="-76976" custLinFactNeighborX="-100000" custLinFactNeighborY="-2041">
        <dgm:presLayoutVars>
          <dgm:chMax val="1"/>
          <dgm:bulletEnabled val="1"/>
        </dgm:presLayoutVars>
      </dgm:prSet>
      <dgm:spPr/>
    </dgm:pt>
    <dgm:pt modelId="{2D3B555D-9C5D-44A9-A1F5-F9BF775AC511}" type="pres">
      <dgm:prSet presAssocID="{A056F253-23BC-445F-99C0-AE05542C7DC8}" presName="childNode" presStyleLbl="revTx" presStyleIdx="0" presStyleCnt="0">
        <dgm:presLayoutVars>
          <dgm:bulletEnabled val="1"/>
        </dgm:presLayoutVars>
      </dgm:prSet>
      <dgm:spPr/>
    </dgm:pt>
  </dgm:ptLst>
  <dgm:cxnLst>
    <dgm:cxn modelId="{65EB5502-5F63-4C98-AAFE-86E9C4F185DB}" srcId="{68864898-E015-4367-9C68-BF501E772CCB}" destId="{FF1E9A0D-0E81-4B41-A8E9-C7931E713BA9}" srcOrd="3" destOrd="0" parTransId="{AD48BD00-1633-4590-A5CA-541712AF8DBF}" sibTransId="{75FFD23A-3CFB-46F6-9410-2CC49551CD31}"/>
    <dgm:cxn modelId="{4478AE04-928E-4840-AC7C-5F5A2FAFF121}" type="presOf" srcId="{10BF3BBB-2111-4413-8DBA-4058EEC886E6}" destId="{A098F985-27D8-4F04-ADB8-6ED43187745D}" srcOrd="0" destOrd="0" presId="urn:microsoft.com/office/officeart/2005/8/layout/radial2"/>
    <dgm:cxn modelId="{E31E6A05-E1A9-42BC-A489-F74B660EDA6D}" type="presOf" srcId="{C07FC187-58A6-4E73-8106-757E25CDFC97}" destId="{EC226988-D15C-4EAF-AE3E-25A555672B15}" srcOrd="0" destOrd="0" presId="urn:microsoft.com/office/officeart/2005/8/layout/radial2"/>
    <dgm:cxn modelId="{B081AB0D-8F31-46A3-B422-899D9498BB3E}" type="presOf" srcId="{BB37918B-F886-404E-B85B-0EC87F3D1EEC}" destId="{B4DF9D65-6275-4C9C-9148-9FB6CDAB57DD}" srcOrd="0" destOrd="0" presId="urn:microsoft.com/office/officeart/2005/8/layout/radial2"/>
    <dgm:cxn modelId="{856F8613-BA26-431F-867A-886271273A0B}" type="presOf" srcId="{3F46A804-94EB-41FC-94C9-F61D1AAD1F05}" destId="{88C763A1-7792-4BE1-9E40-3DE1946635D9}" srcOrd="0" destOrd="0" presId="urn:microsoft.com/office/officeart/2005/8/layout/radial2"/>
    <dgm:cxn modelId="{ED51DD16-F675-486F-884F-8D4A206D8335}" srcId="{68864898-E015-4367-9C68-BF501E772CCB}" destId="{10BF3BBB-2111-4413-8DBA-4058EEC886E6}" srcOrd="0" destOrd="0" parTransId="{598836E2-5CB2-4EF7-A218-DF557C373456}" sibTransId="{23968BDA-5D68-4713-8829-BF5FEED2A43A}"/>
    <dgm:cxn modelId="{7476C318-0978-4AFC-B8F0-C0D4A8E05C18}" srcId="{68864898-E015-4367-9C68-BF501E772CCB}" destId="{A3E612B2-4A9B-48DD-8008-9739043FB2F9}" srcOrd="4" destOrd="0" parTransId="{C07FC187-58A6-4E73-8106-757E25CDFC97}" sibTransId="{6920F9B5-2EB7-484C-8148-BF7D124DC5FF}"/>
    <dgm:cxn modelId="{8D2B242D-A1AE-4C4D-88FB-A6AB5F007A6E}" type="presOf" srcId="{E4D72B38-2AA7-4E18-B13A-7D9BC153E23B}" destId="{82AE5FC5-D203-443F-BD2C-25F2DA740DB2}" srcOrd="0" destOrd="0" presId="urn:microsoft.com/office/officeart/2005/8/layout/radial2"/>
    <dgm:cxn modelId="{1BDC895F-1D04-448F-AE7B-728A23735B7A}" type="presOf" srcId="{A4B76D39-AD2A-4D30-9C66-6E108328AE50}" destId="{BAD56B2B-4540-43AD-898B-7A08CD4164D7}" srcOrd="0" destOrd="0" presId="urn:microsoft.com/office/officeart/2005/8/layout/radial2"/>
    <dgm:cxn modelId="{78541761-3D36-4610-A8E3-8DA7AE1AE840}" type="presOf" srcId="{566DA17D-28D8-4463-9C81-45C1B58EBF43}" destId="{F63AB414-4C25-4945-94F1-C659267714AD}" srcOrd="0" destOrd="0" presId="urn:microsoft.com/office/officeart/2005/8/layout/radial2"/>
    <dgm:cxn modelId="{80286978-9ED5-47D9-9F34-DA942E4C1D62}" srcId="{68864898-E015-4367-9C68-BF501E772CCB}" destId="{A056F253-23BC-445F-99C0-AE05542C7DC8}" srcOrd="5" destOrd="0" parTransId="{566DA17D-28D8-4463-9C81-45C1B58EBF43}" sibTransId="{413EA1BF-558E-447C-B88A-7E53BD2D3FE7}"/>
    <dgm:cxn modelId="{DC6B3A79-487F-4EA2-9C00-C460A8BC4CAF}" type="presOf" srcId="{A056F253-23BC-445F-99C0-AE05542C7DC8}" destId="{F53B5694-AAF9-40B5-8857-04EF4427D8C8}" srcOrd="0" destOrd="0" presId="urn:microsoft.com/office/officeart/2005/8/layout/radial2"/>
    <dgm:cxn modelId="{2016B686-C610-437A-AD37-C8EC9119A719}" srcId="{68864898-E015-4367-9C68-BF501E772CCB}" destId="{E4D72B38-2AA7-4E18-B13A-7D9BC153E23B}" srcOrd="2" destOrd="0" parTransId="{BB37918B-F886-404E-B85B-0EC87F3D1EEC}" sibTransId="{E91782E0-F5B9-4D9E-8399-C5C7E910E3B9}"/>
    <dgm:cxn modelId="{609522A0-6720-4869-A3A2-351D697E490A}" type="presOf" srcId="{AD48BD00-1633-4590-A5CA-541712AF8DBF}" destId="{071C1E2D-F818-44E9-BC1F-3E5998BF5798}" srcOrd="0" destOrd="0" presId="urn:microsoft.com/office/officeart/2005/8/layout/radial2"/>
    <dgm:cxn modelId="{5E6EFBA6-099D-48DB-AA3C-070D4FE9F038}" type="presOf" srcId="{68864898-E015-4367-9C68-BF501E772CCB}" destId="{E69515F8-DDE1-49E8-A3F0-E2FB6720E1E3}" srcOrd="0" destOrd="0" presId="urn:microsoft.com/office/officeart/2005/8/layout/radial2"/>
    <dgm:cxn modelId="{A7AF1CE4-B410-4CC3-A3B4-D63F683D5461}" type="presOf" srcId="{FF1E9A0D-0E81-4B41-A8E9-C7931E713BA9}" destId="{ED4801C3-50C6-4239-A172-C3B5329AEF5B}" srcOrd="0" destOrd="0" presId="urn:microsoft.com/office/officeart/2005/8/layout/radial2"/>
    <dgm:cxn modelId="{3EC4C2E4-6233-4B3E-BB1A-BA445A682EF2}" srcId="{68864898-E015-4367-9C68-BF501E772CCB}" destId="{3F46A804-94EB-41FC-94C9-F61D1AAD1F05}" srcOrd="1" destOrd="0" parTransId="{A4B76D39-AD2A-4D30-9C66-6E108328AE50}" sibTransId="{428656A3-B8D8-4125-8128-839BA215FA6C}"/>
    <dgm:cxn modelId="{0E105BED-3CB4-4181-A694-A46594FAD7BC}" type="presOf" srcId="{598836E2-5CB2-4EF7-A218-DF557C373456}" destId="{B7B5E355-48EA-480D-8B27-DE635399FADA}" srcOrd="0" destOrd="0" presId="urn:microsoft.com/office/officeart/2005/8/layout/radial2"/>
    <dgm:cxn modelId="{B3574FF7-E867-49E7-BB1C-60EDEBF26D60}" type="presOf" srcId="{A3E612B2-4A9B-48DD-8008-9739043FB2F9}" destId="{7DCBA2A6-8488-49DF-B7D1-150FAF374779}" srcOrd="0" destOrd="0" presId="urn:microsoft.com/office/officeart/2005/8/layout/radial2"/>
    <dgm:cxn modelId="{2721B56C-1F08-402B-A40F-66A4154D4DFD}" type="presParOf" srcId="{E69515F8-DDE1-49E8-A3F0-E2FB6720E1E3}" destId="{AD3C7756-9AF0-4766-A7E6-93E1F6638994}" srcOrd="0" destOrd="0" presId="urn:microsoft.com/office/officeart/2005/8/layout/radial2"/>
    <dgm:cxn modelId="{8AEA3B9D-4D30-4448-B2B3-DC47FBA9CAFF}" type="presParOf" srcId="{AD3C7756-9AF0-4766-A7E6-93E1F6638994}" destId="{B74B849E-DD85-4AF6-AAC4-CFC3CEE7AA50}" srcOrd="0" destOrd="0" presId="urn:microsoft.com/office/officeart/2005/8/layout/radial2"/>
    <dgm:cxn modelId="{A7337F97-F571-4848-8E87-9B0286AA42AF}" type="presParOf" srcId="{B74B849E-DD85-4AF6-AAC4-CFC3CEE7AA50}" destId="{4EF663B7-1636-4D1F-B79C-7311739D5DAD}" srcOrd="0" destOrd="0" presId="urn:microsoft.com/office/officeart/2005/8/layout/radial2"/>
    <dgm:cxn modelId="{08CE0B92-2F06-4D84-8726-F10F072DCB83}" type="presParOf" srcId="{B74B849E-DD85-4AF6-AAC4-CFC3CEE7AA50}" destId="{401FFCFC-1E01-4591-B5B0-3A60B0F7A334}" srcOrd="1" destOrd="0" presId="urn:microsoft.com/office/officeart/2005/8/layout/radial2"/>
    <dgm:cxn modelId="{303D8E13-C267-409D-B6DF-6522FE4AD98C}" type="presParOf" srcId="{AD3C7756-9AF0-4766-A7E6-93E1F6638994}" destId="{B7B5E355-48EA-480D-8B27-DE635399FADA}" srcOrd="1" destOrd="0" presId="urn:microsoft.com/office/officeart/2005/8/layout/radial2"/>
    <dgm:cxn modelId="{907CB784-7C9D-4A00-99A4-F05BAB3FB646}" type="presParOf" srcId="{AD3C7756-9AF0-4766-A7E6-93E1F6638994}" destId="{FD3E5A62-1528-4473-9C8C-5AE6C58E3F28}" srcOrd="2" destOrd="0" presId="urn:microsoft.com/office/officeart/2005/8/layout/radial2"/>
    <dgm:cxn modelId="{333F96C7-5568-4323-9E55-90935324276B}" type="presParOf" srcId="{FD3E5A62-1528-4473-9C8C-5AE6C58E3F28}" destId="{A098F985-27D8-4F04-ADB8-6ED43187745D}" srcOrd="0" destOrd="0" presId="urn:microsoft.com/office/officeart/2005/8/layout/radial2"/>
    <dgm:cxn modelId="{82A96471-AEB3-48FB-8D05-BD652E37CC1A}" type="presParOf" srcId="{FD3E5A62-1528-4473-9C8C-5AE6C58E3F28}" destId="{6C5404A6-73E6-4FA5-A4B4-3B21C68EFB62}" srcOrd="1" destOrd="0" presId="urn:microsoft.com/office/officeart/2005/8/layout/radial2"/>
    <dgm:cxn modelId="{5DBE6E5D-D8A6-4269-8F85-0DCEFF0D6F83}" type="presParOf" srcId="{AD3C7756-9AF0-4766-A7E6-93E1F6638994}" destId="{BAD56B2B-4540-43AD-898B-7A08CD4164D7}" srcOrd="3" destOrd="0" presId="urn:microsoft.com/office/officeart/2005/8/layout/radial2"/>
    <dgm:cxn modelId="{97D2F1AC-C4F1-4B8C-BECF-16F7AAE2DCC1}" type="presParOf" srcId="{AD3C7756-9AF0-4766-A7E6-93E1F6638994}" destId="{598435BC-5000-4158-8860-638971EBF9AE}" srcOrd="4" destOrd="0" presId="urn:microsoft.com/office/officeart/2005/8/layout/radial2"/>
    <dgm:cxn modelId="{B1F6E65D-48BD-40AD-B991-6CA4668B7C4A}" type="presParOf" srcId="{598435BC-5000-4158-8860-638971EBF9AE}" destId="{88C763A1-7792-4BE1-9E40-3DE1946635D9}" srcOrd="0" destOrd="0" presId="urn:microsoft.com/office/officeart/2005/8/layout/radial2"/>
    <dgm:cxn modelId="{03C140A1-766F-486B-99D8-DC1EA606F0B0}" type="presParOf" srcId="{598435BC-5000-4158-8860-638971EBF9AE}" destId="{E5407312-A123-416E-9671-EA7B89B30614}" srcOrd="1" destOrd="0" presId="urn:microsoft.com/office/officeart/2005/8/layout/radial2"/>
    <dgm:cxn modelId="{2B99467A-14C0-4A65-98ED-D87184E7F762}" type="presParOf" srcId="{AD3C7756-9AF0-4766-A7E6-93E1F6638994}" destId="{B4DF9D65-6275-4C9C-9148-9FB6CDAB57DD}" srcOrd="5" destOrd="0" presId="urn:microsoft.com/office/officeart/2005/8/layout/radial2"/>
    <dgm:cxn modelId="{AB08B37D-75B6-4842-99B0-CC5A30FB80A9}" type="presParOf" srcId="{AD3C7756-9AF0-4766-A7E6-93E1F6638994}" destId="{10C86806-B5BF-413A-B676-97BBBAAABE93}" srcOrd="6" destOrd="0" presId="urn:microsoft.com/office/officeart/2005/8/layout/radial2"/>
    <dgm:cxn modelId="{76E5668A-294E-485D-A35E-D2A970E95291}" type="presParOf" srcId="{10C86806-B5BF-413A-B676-97BBBAAABE93}" destId="{82AE5FC5-D203-443F-BD2C-25F2DA740DB2}" srcOrd="0" destOrd="0" presId="urn:microsoft.com/office/officeart/2005/8/layout/radial2"/>
    <dgm:cxn modelId="{CA26D457-D50B-46C4-B7AF-08DA84F88A69}" type="presParOf" srcId="{10C86806-B5BF-413A-B676-97BBBAAABE93}" destId="{7FECB62A-A90F-4942-80CD-6007BA3775A9}" srcOrd="1" destOrd="0" presId="urn:microsoft.com/office/officeart/2005/8/layout/radial2"/>
    <dgm:cxn modelId="{729160F5-0920-4953-93A6-E7B983CBF24C}" type="presParOf" srcId="{AD3C7756-9AF0-4766-A7E6-93E1F6638994}" destId="{071C1E2D-F818-44E9-BC1F-3E5998BF5798}" srcOrd="7" destOrd="0" presId="urn:microsoft.com/office/officeart/2005/8/layout/radial2"/>
    <dgm:cxn modelId="{B67AB7D7-563F-471C-9BB5-CBC909A04FFF}" type="presParOf" srcId="{AD3C7756-9AF0-4766-A7E6-93E1F6638994}" destId="{A219503C-5397-4B0E-AFC0-A721E697CB63}" srcOrd="8" destOrd="0" presId="urn:microsoft.com/office/officeart/2005/8/layout/radial2"/>
    <dgm:cxn modelId="{792AA674-1742-4E5D-9CB3-89FEA33F8AC9}" type="presParOf" srcId="{A219503C-5397-4B0E-AFC0-A721E697CB63}" destId="{ED4801C3-50C6-4239-A172-C3B5329AEF5B}" srcOrd="0" destOrd="0" presId="urn:microsoft.com/office/officeart/2005/8/layout/radial2"/>
    <dgm:cxn modelId="{BC1403A4-0FD3-4A0A-BD57-1F463B853F46}" type="presParOf" srcId="{A219503C-5397-4B0E-AFC0-A721E697CB63}" destId="{4689C57A-4463-483E-842C-C133A92D3D8C}" srcOrd="1" destOrd="0" presId="urn:microsoft.com/office/officeart/2005/8/layout/radial2"/>
    <dgm:cxn modelId="{4E3CD944-94DF-41BD-87C2-A4E85D5534AA}" type="presParOf" srcId="{AD3C7756-9AF0-4766-A7E6-93E1F6638994}" destId="{EC226988-D15C-4EAF-AE3E-25A555672B15}" srcOrd="9" destOrd="0" presId="urn:microsoft.com/office/officeart/2005/8/layout/radial2"/>
    <dgm:cxn modelId="{B53F1A60-6C1F-4CA9-A5DD-02BBA18ABCEE}" type="presParOf" srcId="{AD3C7756-9AF0-4766-A7E6-93E1F6638994}" destId="{C414C1AA-7D64-471C-8094-4AA0D0649E90}" srcOrd="10" destOrd="0" presId="urn:microsoft.com/office/officeart/2005/8/layout/radial2"/>
    <dgm:cxn modelId="{7ABBDCCD-B1CF-448E-A55F-DB6A6A8F8C8F}" type="presParOf" srcId="{C414C1AA-7D64-471C-8094-4AA0D0649E90}" destId="{7DCBA2A6-8488-49DF-B7D1-150FAF374779}" srcOrd="0" destOrd="0" presId="urn:microsoft.com/office/officeart/2005/8/layout/radial2"/>
    <dgm:cxn modelId="{E9D64424-0229-4FEF-A7F3-51F9B1A9B45F}" type="presParOf" srcId="{C414C1AA-7D64-471C-8094-4AA0D0649E90}" destId="{806E2DAC-C886-4E8B-85A8-692EB58DF86B}" srcOrd="1" destOrd="0" presId="urn:microsoft.com/office/officeart/2005/8/layout/radial2"/>
    <dgm:cxn modelId="{995082BE-793A-432A-BF8C-E7719A8FA9C2}" type="presParOf" srcId="{AD3C7756-9AF0-4766-A7E6-93E1F6638994}" destId="{F63AB414-4C25-4945-94F1-C659267714AD}" srcOrd="11" destOrd="0" presId="urn:microsoft.com/office/officeart/2005/8/layout/radial2"/>
    <dgm:cxn modelId="{A716D6BB-38BF-40B5-A9C5-9A0699FD5DF8}" type="presParOf" srcId="{AD3C7756-9AF0-4766-A7E6-93E1F6638994}" destId="{F8AD7D74-BD6B-42A9-B92A-9D207257053B}" srcOrd="12" destOrd="0" presId="urn:microsoft.com/office/officeart/2005/8/layout/radial2"/>
    <dgm:cxn modelId="{03D3D0DC-34E2-4C51-BB94-63ACF2B173D1}" type="presParOf" srcId="{F8AD7D74-BD6B-42A9-B92A-9D207257053B}" destId="{F53B5694-AAF9-40B5-8857-04EF4427D8C8}" srcOrd="0" destOrd="0" presId="urn:microsoft.com/office/officeart/2005/8/layout/radial2"/>
    <dgm:cxn modelId="{08B90BEC-4EB0-40E6-9232-4AB48D04C98C}" type="presParOf" srcId="{F8AD7D74-BD6B-42A9-B92A-9D207257053B}" destId="{2D3B555D-9C5D-44A9-A1F5-F9BF775AC511}" srcOrd="1" destOrd="0" presId="urn:microsoft.com/office/officeart/2005/8/layout/radial2"/>
  </dgm:cxnLst>
  <dgm:bg/>
  <dgm:whole/>
  <dgm:extLst>
    <a:ext uri="http://schemas.microsoft.com/office/drawing/2008/diagram">
      <dsp:dataModelExt xmlns:dsp="http://schemas.microsoft.com/office/drawing/2008/diagram" relId="rId32" minVer="http://schemas.openxmlformats.org/drawingml/2006/diagram"/>
    </a:ext>
  </dgm:extLst>
</dgm:dataModel>
</file>

<file path=ppt/diagrams/data29.xml><?xml version="1.0" encoding="utf-8"?>
<dgm:dataModel xmlns:dgm="http://schemas.openxmlformats.org/drawingml/2006/diagram" xmlns:a="http://schemas.openxmlformats.org/drawingml/2006/main">
  <dgm:ptLst>
    <dgm:pt modelId="{F2A4FDCD-C517-4126-8395-B6736D96EC19}" type="doc">
      <dgm:prSet loTypeId="urn:microsoft.com/office/officeart/2005/8/layout/vList2" loCatId="list" qsTypeId="urn:microsoft.com/office/officeart/2005/8/quickstyle/simple3" qsCatId="simple" csTypeId="urn:microsoft.com/office/officeart/2005/8/colors/accent1_2" csCatId="accent1" phldr="1"/>
      <dgm:spPr/>
      <dgm:t>
        <a:bodyPr/>
        <a:lstStyle/>
        <a:p>
          <a:endParaRPr lang="fr-FR"/>
        </a:p>
      </dgm:t>
    </dgm:pt>
    <dgm:pt modelId="{FBF7987E-A659-4A82-8D4C-8A071022813D}">
      <dgm:prSet phldrT="[Texte]">
        <dgm:style>
          <a:lnRef idx="2">
            <a:schemeClr val="accent2"/>
          </a:lnRef>
          <a:fillRef idx="1">
            <a:schemeClr val="lt1"/>
          </a:fillRef>
          <a:effectRef idx="0">
            <a:schemeClr val="accent2"/>
          </a:effectRef>
          <a:fontRef idx="minor">
            <a:schemeClr val="dk1"/>
          </a:fontRef>
        </dgm:style>
      </dgm:prSet>
      <dgm:spPr/>
      <dgm:t>
        <a:bodyPr/>
        <a:lstStyle/>
        <a:p>
          <a:r>
            <a:rPr lang="fr-FR" dirty="0"/>
            <a:t>Se questionner</a:t>
          </a:r>
        </a:p>
      </dgm:t>
    </dgm:pt>
    <dgm:pt modelId="{390EA41C-A44C-4575-BB2B-6C2E418F9414}" type="parTrans" cxnId="{3E4C8A5A-AB0F-4540-B729-829B981C63EE}">
      <dgm:prSet/>
      <dgm:spPr/>
      <dgm:t>
        <a:bodyPr/>
        <a:lstStyle/>
        <a:p>
          <a:endParaRPr lang="fr-FR"/>
        </a:p>
      </dgm:t>
    </dgm:pt>
    <dgm:pt modelId="{5959BB93-C111-4B1E-A16C-CF89C19C24C6}" type="sibTrans" cxnId="{3E4C8A5A-AB0F-4540-B729-829B981C63EE}">
      <dgm:prSet/>
      <dgm:spPr/>
      <dgm:t>
        <a:bodyPr/>
        <a:lstStyle/>
        <a:p>
          <a:endParaRPr lang="fr-FR"/>
        </a:p>
      </dgm:t>
    </dgm:pt>
    <dgm:pt modelId="{4DBA5347-1A73-4C34-9AAE-4C6BF9D32DAE}">
      <dgm:prSet phldrT="[Texte]"/>
      <dgm:spPr/>
      <dgm:t>
        <a:bodyPr/>
        <a:lstStyle/>
        <a:p>
          <a:r>
            <a:rPr lang="fr-FR" dirty="0"/>
            <a:t>Permettre, valoriser le questionnement personnel</a:t>
          </a:r>
        </a:p>
      </dgm:t>
    </dgm:pt>
    <dgm:pt modelId="{06DC6A81-3598-41EA-8B78-917DFDC0462B}" type="parTrans" cxnId="{8C2E07BF-486F-43C8-9765-93DAFC8BF1D9}">
      <dgm:prSet/>
      <dgm:spPr/>
      <dgm:t>
        <a:bodyPr/>
        <a:lstStyle/>
        <a:p>
          <a:endParaRPr lang="fr-FR"/>
        </a:p>
      </dgm:t>
    </dgm:pt>
    <dgm:pt modelId="{B717C4B0-EAFB-4A29-B701-A0344312F4CF}" type="sibTrans" cxnId="{8C2E07BF-486F-43C8-9765-93DAFC8BF1D9}">
      <dgm:prSet/>
      <dgm:spPr/>
      <dgm:t>
        <a:bodyPr/>
        <a:lstStyle/>
        <a:p>
          <a:endParaRPr lang="fr-FR"/>
        </a:p>
      </dgm:t>
    </dgm:pt>
    <dgm:pt modelId="{8EF0218B-45AC-47BA-82F6-ED295A2AA483}">
      <dgm:prSet phldrT="[Texte]">
        <dgm:style>
          <a:lnRef idx="2">
            <a:schemeClr val="accent2"/>
          </a:lnRef>
          <a:fillRef idx="1">
            <a:schemeClr val="lt1"/>
          </a:fillRef>
          <a:effectRef idx="0">
            <a:schemeClr val="accent2"/>
          </a:effectRef>
          <a:fontRef idx="minor">
            <a:schemeClr val="dk1"/>
          </a:fontRef>
        </dgm:style>
      </dgm:prSet>
      <dgm:spPr/>
      <dgm:t>
        <a:bodyPr/>
        <a:lstStyle/>
        <a:p>
          <a:r>
            <a:rPr lang="fr-FR" dirty="0"/>
            <a:t>Avoir une expression orale de qualité </a:t>
          </a:r>
        </a:p>
      </dgm:t>
    </dgm:pt>
    <dgm:pt modelId="{72AFB609-0248-4DB4-8412-FBA71A5D3219}" type="parTrans" cxnId="{9D0EB239-C544-4FF6-8199-2572C2CCFBCC}">
      <dgm:prSet/>
      <dgm:spPr/>
      <dgm:t>
        <a:bodyPr/>
        <a:lstStyle/>
        <a:p>
          <a:endParaRPr lang="fr-FR"/>
        </a:p>
      </dgm:t>
    </dgm:pt>
    <dgm:pt modelId="{C11C519F-0E87-4215-AE33-0B9DF6CB2911}" type="sibTrans" cxnId="{9D0EB239-C544-4FF6-8199-2572C2CCFBCC}">
      <dgm:prSet/>
      <dgm:spPr/>
      <dgm:t>
        <a:bodyPr/>
        <a:lstStyle/>
        <a:p>
          <a:endParaRPr lang="fr-FR"/>
        </a:p>
      </dgm:t>
    </dgm:pt>
    <dgm:pt modelId="{C9C00057-8B49-4FC4-AF5B-AD17F9CCE836}">
      <dgm:prSet phldrT="[Texte]"/>
      <dgm:spPr/>
      <dgm:t>
        <a:bodyPr/>
        <a:lstStyle/>
        <a:p>
          <a:r>
            <a:rPr lang="fr-FR" dirty="0"/>
            <a:t>Inviter à la penser, construire le discours</a:t>
          </a:r>
        </a:p>
      </dgm:t>
    </dgm:pt>
    <dgm:pt modelId="{36A4B8A6-6E75-4F48-9ECC-39708414A7A5}" type="parTrans" cxnId="{B488FAB6-2198-4C81-A60B-DFA6648D20F3}">
      <dgm:prSet/>
      <dgm:spPr/>
      <dgm:t>
        <a:bodyPr/>
        <a:lstStyle/>
        <a:p>
          <a:endParaRPr lang="fr-FR"/>
        </a:p>
      </dgm:t>
    </dgm:pt>
    <dgm:pt modelId="{CC7918A1-47CD-4455-980D-58F9240E0A84}" type="sibTrans" cxnId="{B488FAB6-2198-4C81-A60B-DFA6648D20F3}">
      <dgm:prSet/>
      <dgm:spPr/>
      <dgm:t>
        <a:bodyPr/>
        <a:lstStyle/>
        <a:p>
          <a:endParaRPr lang="fr-FR"/>
        </a:p>
      </dgm:t>
    </dgm:pt>
    <dgm:pt modelId="{D1F31742-A412-41FE-8AFF-5ADA14699523}">
      <dgm:prSet phldrT="[Texte]">
        <dgm:style>
          <a:lnRef idx="2">
            <a:schemeClr val="accent2"/>
          </a:lnRef>
          <a:fillRef idx="1">
            <a:schemeClr val="lt1"/>
          </a:fillRef>
          <a:effectRef idx="0">
            <a:schemeClr val="accent2"/>
          </a:effectRef>
          <a:fontRef idx="minor">
            <a:schemeClr val="dk1"/>
          </a:fontRef>
        </dgm:style>
      </dgm:prSet>
      <dgm:spPr/>
      <dgm:t>
        <a:bodyPr/>
        <a:lstStyle/>
        <a:p>
          <a:r>
            <a:rPr lang="fr-FR" dirty="0"/>
            <a:t>Argumenter</a:t>
          </a:r>
        </a:p>
      </dgm:t>
    </dgm:pt>
    <dgm:pt modelId="{6ADAB89F-AA01-4A7D-998F-8563C6A1A40B}" type="parTrans" cxnId="{9020959C-DE3C-4A67-8090-3080B356DBFD}">
      <dgm:prSet/>
      <dgm:spPr/>
      <dgm:t>
        <a:bodyPr/>
        <a:lstStyle/>
        <a:p>
          <a:endParaRPr lang="fr-FR"/>
        </a:p>
      </dgm:t>
    </dgm:pt>
    <dgm:pt modelId="{42ED2B12-B60E-48D3-8C5D-296E1530DAC2}" type="sibTrans" cxnId="{9020959C-DE3C-4A67-8090-3080B356DBFD}">
      <dgm:prSet/>
      <dgm:spPr/>
      <dgm:t>
        <a:bodyPr/>
        <a:lstStyle/>
        <a:p>
          <a:endParaRPr lang="fr-FR"/>
        </a:p>
      </dgm:t>
    </dgm:pt>
    <dgm:pt modelId="{D33F947D-9C1B-4733-B852-62FAD8D12388}">
      <dgm:prSet phldrT="[Texte]">
        <dgm:style>
          <a:lnRef idx="2">
            <a:schemeClr val="accent2"/>
          </a:lnRef>
          <a:fillRef idx="1">
            <a:schemeClr val="lt1"/>
          </a:fillRef>
          <a:effectRef idx="0">
            <a:schemeClr val="accent2"/>
          </a:effectRef>
          <a:fontRef idx="minor">
            <a:schemeClr val="dk1"/>
          </a:fontRef>
        </dgm:style>
      </dgm:prSet>
      <dgm:spPr/>
      <dgm:t>
        <a:bodyPr/>
        <a:lstStyle/>
        <a:p>
          <a:r>
            <a:rPr lang="fr-FR" dirty="0"/>
            <a:t>Écouter</a:t>
          </a:r>
        </a:p>
      </dgm:t>
    </dgm:pt>
    <dgm:pt modelId="{3C833100-474C-4772-B008-5AD3B396DFF6}" type="parTrans" cxnId="{04D88AB8-D5DF-4CED-AB16-45A185D21940}">
      <dgm:prSet/>
      <dgm:spPr/>
      <dgm:t>
        <a:bodyPr/>
        <a:lstStyle/>
        <a:p>
          <a:endParaRPr lang="fr-FR"/>
        </a:p>
      </dgm:t>
    </dgm:pt>
    <dgm:pt modelId="{D778ABF3-26CC-42E0-8AC4-72AB3624008B}" type="sibTrans" cxnId="{04D88AB8-D5DF-4CED-AB16-45A185D21940}">
      <dgm:prSet/>
      <dgm:spPr/>
      <dgm:t>
        <a:bodyPr/>
        <a:lstStyle/>
        <a:p>
          <a:endParaRPr lang="fr-FR"/>
        </a:p>
      </dgm:t>
    </dgm:pt>
    <dgm:pt modelId="{F18F5A64-7FCF-4D2D-826A-B979B935A80A}">
      <dgm:prSet phldrT="[Texte]"/>
      <dgm:spPr/>
      <dgm:t>
        <a:bodyPr/>
        <a:lstStyle/>
        <a:p>
          <a:r>
            <a:rPr lang="fr-FR" dirty="0"/>
            <a:t>Penser, travailler la logique</a:t>
          </a:r>
        </a:p>
      </dgm:t>
    </dgm:pt>
    <dgm:pt modelId="{73514DC1-90B3-4A61-A6C8-F54B573F6CB8}" type="parTrans" cxnId="{20C846F3-7EBA-4ED8-BDE4-50B89E186D5F}">
      <dgm:prSet/>
      <dgm:spPr/>
      <dgm:t>
        <a:bodyPr/>
        <a:lstStyle/>
        <a:p>
          <a:endParaRPr lang="fr-FR"/>
        </a:p>
      </dgm:t>
    </dgm:pt>
    <dgm:pt modelId="{67E6481F-0122-4AD9-9693-BCF91CF5BAF8}" type="sibTrans" cxnId="{20C846F3-7EBA-4ED8-BDE4-50B89E186D5F}">
      <dgm:prSet/>
      <dgm:spPr/>
      <dgm:t>
        <a:bodyPr/>
        <a:lstStyle/>
        <a:p>
          <a:endParaRPr lang="fr-FR"/>
        </a:p>
      </dgm:t>
    </dgm:pt>
    <dgm:pt modelId="{56E9A038-76DC-4F86-856B-14CA147954BA}">
      <dgm:prSet phldrT="[Texte]">
        <dgm:style>
          <a:lnRef idx="2">
            <a:schemeClr val="accent2"/>
          </a:lnRef>
          <a:fillRef idx="1">
            <a:schemeClr val="lt1"/>
          </a:fillRef>
          <a:effectRef idx="0">
            <a:schemeClr val="accent2"/>
          </a:effectRef>
          <a:fontRef idx="minor">
            <a:schemeClr val="dk1"/>
          </a:fontRef>
        </dgm:style>
      </dgm:prSet>
      <dgm:spPr/>
      <dgm:t>
        <a:bodyPr/>
        <a:lstStyle/>
        <a:p>
          <a:r>
            <a:rPr lang="fr-FR" dirty="0"/>
            <a:t>Mobiliser</a:t>
          </a:r>
        </a:p>
      </dgm:t>
    </dgm:pt>
    <dgm:pt modelId="{454FB4F5-0690-48E9-9379-088F04384735}" type="parTrans" cxnId="{8929A724-0EFF-4F0F-B1C9-B8E37BFC2BD0}">
      <dgm:prSet/>
      <dgm:spPr/>
      <dgm:t>
        <a:bodyPr/>
        <a:lstStyle/>
        <a:p>
          <a:endParaRPr lang="fr-FR"/>
        </a:p>
      </dgm:t>
    </dgm:pt>
    <dgm:pt modelId="{83F81EE7-171F-47F9-8C02-D8CE371186FE}" type="sibTrans" cxnId="{8929A724-0EFF-4F0F-B1C9-B8E37BFC2BD0}">
      <dgm:prSet/>
      <dgm:spPr/>
      <dgm:t>
        <a:bodyPr/>
        <a:lstStyle/>
        <a:p>
          <a:endParaRPr lang="fr-FR"/>
        </a:p>
      </dgm:t>
    </dgm:pt>
    <dgm:pt modelId="{80FFF82F-311E-41B2-8D36-EB610E34AD0F}">
      <dgm:prSet phldrT="[Texte]"/>
      <dgm:spPr/>
      <dgm:t>
        <a:bodyPr/>
        <a:lstStyle/>
        <a:p>
          <a:r>
            <a:rPr lang="fr-FR" dirty="0"/>
            <a:t>Temps, étapes de mobilisation des acquis</a:t>
          </a:r>
        </a:p>
      </dgm:t>
    </dgm:pt>
    <dgm:pt modelId="{B9F9DCA3-9482-4FD6-9E0B-E0A29D880308}" type="parTrans" cxnId="{243C4540-6001-44B3-8242-83B7793CBC29}">
      <dgm:prSet/>
      <dgm:spPr/>
      <dgm:t>
        <a:bodyPr/>
        <a:lstStyle/>
        <a:p>
          <a:endParaRPr lang="fr-FR"/>
        </a:p>
      </dgm:t>
    </dgm:pt>
    <dgm:pt modelId="{DA5EAE2A-7445-4B0A-8E1C-BDA6AE34CD46}" type="sibTrans" cxnId="{243C4540-6001-44B3-8242-83B7793CBC29}">
      <dgm:prSet/>
      <dgm:spPr/>
      <dgm:t>
        <a:bodyPr/>
        <a:lstStyle/>
        <a:p>
          <a:endParaRPr lang="fr-FR"/>
        </a:p>
      </dgm:t>
    </dgm:pt>
    <dgm:pt modelId="{3AF7E431-E884-4238-86DF-6FFAD8CEC07A}">
      <dgm:prSet phldrT="[Texte]"/>
      <dgm:spPr/>
      <dgm:t>
        <a:bodyPr/>
        <a:lstStyle/>
        <a:p>
          <a:r>
            <a:rPr lang="fr-FR" dirty="0"/>
            <a:t>Impulser l’ouverture culturelle</a:t>
          </a:r>
        </a:p>
      </dgm:t>
    </dgm:pt>
    <dgm:pt modelId="{B2D0273C-B294-462D-A4D0-60EA95498896}" type="parTrans" cxnId="{1BE57E18-951D-41B2-868D-CDDF4ADDE5B6}">
      <dgm:prSet/>
      <dgm:spPr/>
      <dgm:t>
        <a:bodyPr/>
        <a:lstStyle/>
        <a:p>
          <a:endParaRPr lang="fr-FR"/>
        </a:p>
      </dgm:t>
    </dgm:pt>
    <dgm:pt modelId="{AA0F5458-63ED-4229-A2FE-013D80B662F2}" type="sibTrans" cxnId="{1BE57E18-951D-41B2-868D-CDDF4ADDE5B6}">
      <dgm:prSet/>
      <dgm:spPr/>
      <dgm:t>
        <a:bodyPr/>
        <a:lstStyle/>
        <a:p>
          <a:endParaRPr lang="fr-FR"/>
        </a:p>
      </dgm:t>
    </dgm:pt>
    <dgm:pt modelId="{B52B9595-02C0-4607-BF1E-363972155B9B}">
      <dgm:prSet phldrT="[Texte]"/>
      <dgm:spPr/>
      <dgm:t>
        <a:bodyPr/>
        <a:lstStyle/>
        <a:p>
          <a:r>
            <a:rPr lang="fr-FR" dirty="0"/>
            <a:t>Développer les différentes dimensions de l’oralité en progression personnalisée</a:t>
          </a:r>
        </a:p>
      </dgm:t>
    </dgm:pt>
    <dgm:pt modelId="{4441A770-1F1E-468D-9F35-D3A378445829}" type="parTrans" cxnId="{702B8991-9808-49B9-90C2-2DCF8A153476}">
      <dgm:prSet/>
      <dgm:spPr/>
      <dgm:t>
        <a:bodyPr/>
        <a:lstStyle/>
        <a:p>
          <a:endParaRPr lang="fr-FR"/>
        </a:p>
      </dgm:t>
    </dgm:pt>
    <dgm:pt modelId="{5284A0C4-F160-41A4-BE37-ADEA9952607D}" type="sibTrans" cxnId="{702B8991-9808-49B9-90C2-2DCF8A153476}">
      <dgm:prSet/>
      <dgm:spPr/>
      <dgm:t>
        <a:bodyPr/>
        <a:lstStyle/>
        <a:p>
          <a:endParaRPr lang="fr-FR"/>
        </a:p>
      </dgm:t>
    </dgm:pt>
    <dgm:pt modelId="{D074F1A8-CC96-4F93-95F1-50823C5020A7}">
      <dgm:prSet phldrT="[Texte]"/>
      <dgm:spPr/>
      <dgm:t>
        <a:bodyPr/>
        <a:lstStyle/>
        <a:p>
          <a:r>
            <a:rPr lang="fr-FR" dirty="0"/>
            <a:t>Activités, temps marquant la place de l’écoute dans la construction des attendus</a:t>
          </a:r>
        </a:p>
      </dgm:t>
    </dgm:pt>
    <dgm:pt modelId="{D6143983-EA51-46FB-B7EC-72D34486059E}" type="parTrans" cxnId="{74EC7716-7691-4C3E-8EF5-551B565EDAC1}">
      <dgm:prSet/>
      <dgm:spPr/>
      <dgm:t>
        <a:bodyPr/>
        <a:lstStyle/>
        <a:p>
          <a:endParaRPr lang="fr-FR"/>
        </a:p>
      </dgm:t>
    </dgm:pt>
    <dgm:pt modelId="{578046BF-23EC-4964-AD4B-C23C3CB0D5CE}" type="sibTrans" cxnId="{74EC7716-7691-4C3E-8EF5-551B565EDAC1}">
      <dgm:prSet/>
      <dgm:spPr/>
      <dgm:t>
        <a:bodyPr/>
        <a:lstStyle/>
        <a:p>
          <a:endParaRPr lang="fr-FR"/>
        </a:p>
      </dgm:t>
    </dgm:pt>
    <dgm:pt modelId="{A5AF5D8F-01E4-4D15-9CCC-5606969B75A9}">
      <dgm:prSet phldrT="[Texte]"/>
      <dgm:spPr/>
      <dgm:t>
        <a:bodyPr/>
        <a:lstStyle/>
        <a:p>
          <a:r>
            <a:rPr lang="fr-FR" dirty="0"/>
            <a:t>Temps de confrontation de points de vue</a:t>
          </a:r>
        </a:p>
      </dgm:t>
    </dgm:pt>
    <dgm:pt modelId="{28CBFE48-9972-4457-A372-CAD40E42D826}" type="parTrans" cxnId="{92DF1668-1099-4FF3-AB90-FABB82DC5640}">
      <dgm:prSet/>
      <dgm:spPr/>
      <dgm:t>
        <a:bodyPr/>
        <a:lstStyle/>
        <a:p>
          <a:endParaRPr lang="fr-FR"/>
        </a:p>
      </dgm:t>
    </dgm:pt>
    <dgm:pt modelId="{D634322B-5506-4470-B500-2308D10D2068}" type="sibTrans" cxnId="{92DF1668-1099-4FF3-AB90-FABB82DC5640}">
      <dgm:prSet/>
      <dgm:spPr/>
      <dgm:t>
        <a:bodyPr/>
        <a:lstStyle/>
        <a:p>
          <a:endParaRPr lang="fr-FR"/>
        </a:p>
      </dgm:t>
    </dgm:pt>
    <dgm:pt modelId="{6B7F59BD-B7FC-4CF3-B328-421393D01FAC}">
      <dgm:prSet phldrT="[Texte]"/>
      <dgm:spPr/>
      <dgm:t>
        <a:bodyPr/>
        <a:lstStyle/>
        <a:p>
          <a:r>
            <a:rPr lang="fr-FR" dirty="0"/>
            <a:t>Rendre visible la place des connaissances dans la construction de la pensée</a:t>
          </a:r>
        </a:p>
      </dgm:t>
    </dgm:pt>
    <dgm:pt modelId="{9B91F84C-5B81-45D6-B3F1-EC1EEEFAE69C}" type="parTrans" cxnId="{53E22419-D014-45D3-A41D-AA103062FD84}">
      <dgm:prSet/>
      <dgm:spPr/>
      <dgm:t>
        <a:bodyPr/>
        <a:lstStyle/>
        <a:p>
          <a:endParaRPr lang="fr-FR"/>
        </a:p>
      </dgm:t>
    </dgm:pt>
    <dgm:pt modelId="{23BBC310-8C06-4475-A84A-553C30355CEA}" type="sibTrans" cxnId="{53E22419-D014-45D3-A41D-AA103062FD84}">
      <dgm:prSet/>
      <dgm:spPr/>
      <dgm:t>
        <a:bodyPr/>
        <a:lstStyle/>
        <a:p>
          <a:endParaRPr lang="fr-FR"/>
        </a:p>
      </dgm:t>
    </dgm:pt>
    <dgm:pt modelId="{6285297D-BA2D-4C83-93BF-0555E10F718C}">
      <dgm:prSet phldrT="[Texte]">
        <dgm:style>
          <a:lnRef idx="2">
            <a:schemeClr val="accent2"/>
          </a:lnRef>
          <a:fillRef idx="1">
            <a:schemeClr val="lt1"/>
          </a:fillRef>
          <a:effectRef idx="0">
            <a:schemeClr val="accent2"/>
          </a:effectRef>
          <a:fontRef idx="minor">
            <a:schemeClr val="dk1"/>
          </a:fontRef>
        </dgm:style>
      </dgm:prSet>
      <dgm:spPr/>
      <dgm:t>
        <a:bodyPr/>
        <a:lstStyle/>
        <a:p>
          <a:r>
            <a:rPr lang="fr-FR" dirty="0"/>
            <a:t>Penser son projet post-baccalauréat</a:t>
          </a:r>
        </a:p>
      </dgm:t>
    </dgm:pt>
    <dgm:pt modelId="{DA0A38E8-D49C-4663-8236-ED7AF0DC0F88}" type="parTrans" cxnId="{990F4B65-BE1A-49D9-800F-E20525EB9836}">
      <dgm:prSet/>
      <dgm:spPr/>
      <dgm:t>
        <a:bodyPr/>
        <a:lstStyle/>
        <a:p>
          <a:endParaRPr lang="fr-FR"/>
        </a:p>
      </dgm:t>
    </dgm:pt>
    <dgm:pt modelId="{F4AAAE2C-0CA2-458E-99F7-916906DBEED3}" type="sibTrans" cxnId="{990F4B65-BE1A-49D9-800F-E20525EB9836}">
      <dgm:prSet/>
      <dgm:spPr/>
      <dgm:t>
        <a:bodyPr/>
        <a:lstStyle/>
        <a:p>
          <a:endParaRPr lang="fr-FR"/>
        </a:p>
      </dgm:t>
    </dgm:pt>
    <dgm:pt modelId="{A2ABC35D-5CAC-4643-8F2E-98F7B389894A}">
      <dgm:prSet phldrT="[Texte]"/>
      <dgm:spPr/>
      <dgm:t>
        <a:bodyPr/>
        <a:lstStyle/>
        <a:p>
          <a:r>
            <a:rPr lang="fr-FR" dirty="0"/>
            <a:t>Obliger à l’ouverture</a:t>
          </a:r>
        </a:p>
      </dgm:t>
    </dgm:pt>
    <dgm:pt modelId="{D2B5782B-EC19-4CFD-9F88-A449DFEC8850}" type="parTrans" cxnId="{6A03D874-8004-435C-83A2-4811C7FAE803}">
      <dgm:prSet/>
      <dgm:spPr/>
      <dgm:t>
        <a:bodyPr/>
        <a:lstStyle/>
        <a:p>
          <a:endParaRPr lang="fr-FR"/>
        </a:p>
      </dgm:t>
    </dgm:pt>
    <dgm:pt modelId="{6DD650A2-7773-4DDE-AC69-22122D56FFA6}" type="sibTrans" cxnId="{6A03D874-8004-435C-83A2-4811C7FAE803}">
      <dgm:prSet/>
      <dgm:spPr/>
      <dgm:t>
        <a:bodyPr/>
        <a:lstStyle/>
        <a:p>
          <a:endParaRPr lang="fr-FR"/>
        </a:p>
      </dgm:t>
    </dgm:pt>
    <dgm:pt modelId="{9412DDE2-4FA7-446A-A078-E86AE226ECEE}">
      <dgm:prSet phldrT="[Texte]"/>
      <dgm:spPr/>
      <dgm:t>
        <a:bodyPr/>
        <a:lstStyle/>
        <a:p>
          <a:r>
            <a:rPr lang="fr-FR" dirty="0"/>
            <a:t>Inviter à la confrontation au réel</a:t>
          </a:r>
        </a:p>
      </dgm:t>
    </dgm:pt>
    <dgm:pt modelId="{E3A85C34-3AE4-49B1-918B-AE7C24AFB4C2}" type="parTrans" cxnId="{FA7C2D2C-B514-42D8-B875-D87129875B5A}">
      <dgm:prSet/>
      <dgm:spPr/>
      <dgm:t>
        <a:bodyPr/>
        <a:lstStyle/>
        <a:p>
          <a:endParaRPr lang="fr-FR"/>
        </a:p>
      </dgm:t>
    </dgm:pt>
    <dgm:pt modelId="{B0C189FA-D44D-440A-8AA2-FEEA1A97A8DA}" type="sibTrans" cxnId="{FA7C2D2C-B514-42D8-B875-D87129875B5A}">
      <dgm:prSet/>
      <dgm:spPr/>
      <dgm:t>
        <a:bodyPr/>
        <a:lstStyle/>
        <a:p>
          <a:endParaRPr lang="fr-FR"/>
        </a:p>
      </dgm:t>
    </dgm:pt>
    <dgm:pt modelId="{9C4851CD-A505-480B-9447-F930DCF853C6}">
      <dgm:prSet phldrT="[Texte]"/>
      <dgm:spPr/>
      <dgm:t>
        <a:bodyPr/>
        <a:lstStyle/>
        <a:p>
          <a:r>
            <a:rPr lang="fr-FR" dirty="0"/>
            <a:t>Inviter à la prise de recul</a:t>
          </a:r>
        </a:p>
      </dgm:t>
    </dgm:pt>
    <dgm:pt modelId="{D179ACEF-35B4-4FC6-BC75-C3B252DE95F4}" type="parTrans" cxnId="{7F970C78-2C80-4087-88D1-D4BE6E92A343}">
      <dgm:prSet/>
      <dgm:spPr/>
      <dgm:t>
        <a:bodyPr/>
        <a:lstStyle/>
        <a:p>
          <a:endParaRPr lang="fr-FR"/>
        </a:p>
      </dgm:t>
    </dgm:pt>
    <dgm:pt modelId="{6F1B818E-EF66-4A74-A076-4A214FBE3FC6}" type="sibTrans" cxnId="{7F970C78-2C80-4087-88D1-D4BE6E92A343}">
      <dgm:prSet/>
      <dgm:spPr/>
      <dgm:t>
        <a:bodyPr/>
        <a:lstStyle/>
        <a:p>
          <a:endParaRPr lang="fr-FR"/>
        </a:p>
      </dgm:t>
    </dgm:pt>
    <dgm:pt modelId="{E0B0BEF2-5C76-4762-9311-0F9D0C27BBDE}" type="pres">
      <dgm:prSet presAssocID="{F2A4FDCD-C517-4126-8395-B6736D96EC19}" presName="linear" presStyleCnt="0">
        <dgm:presLayoutVars>
          <dgm:animLvl val="lvl"/>
          <dgm:resizeHandles val="exact"/>
        </dgm:presLayoutVars>
      </dgm:prSet>
      <dgm:spPr/>
    </dgm:pt>
    <dgm:pt modelId="{93DA7A4E-B8E4-4141-836C-0B03354BC671}" type="pres">
      <dgm:prSet presAssocID="{FBF7987E-A659-4A82-8D4C-8A071022813D}" presName="parentText" presStyleLbl="node1" presStyleIdx="0" presStyleCnt="6">
        <dgm:presLayoutVars>
          <dgm:chMax val="0"/>
          <dgm:bulletEnabled val="1"/>
        </dgm:presLayoutVars>
      </dgm:prSet>
      <dgm:spPr/>
    </dgm:pt>
    <dgm:pt modelId="{9A4317C6-2E36-40C4-8BA1-30C98B4A8695}" type="pres">
      <dgm:prSet presAssocID="{FBF7987E-A659-4A82-8D4C-8A071022813D}" presName="childText" presStyleLbl="revTx" presStyleIdx="0" presStyleCnt="6">
        <dgm:presLayoutVars>
          <dgm:bulletEnabled val="1"/>
        </dgm:presLayoutVars>
      </dgm:prSet>
      <dgm:spPr/>
    </dgm:pt>
    <dgm:pt modelId="{177E4A5C-ACDE-47F2-8503-0DFF222C4F65}" type="pres">
      <dgm:prSet presAssocID="{8EF0218B-45AC-47BA-82F6-ED295A2AA483}" presName="parentText" presStyleLbl="node1" presStyleIdx="1" presStyleCnt="6">
        <dgm:presLayoutVars>
          <dgm:chMax val="0"/>
          <dgm:bulletEnabled val="1"/>
        </dgm:presLayoutVars>
      </dgm:prSet>
      <dgm:spPr/>
    </dgm:pt>
    <dgm:pt modelId="{2E6CEC57-013A-4B66-B5C2-1DF233ACBD94}" type="pres">
      <dgm:prSet presAssocID="{8EF0218B-45AC-47BA-82F6-ED295A2AA483}" presName="childText" presStyleLbl="revTx" presStyleIdx="1" presStyleCnt="6">
        <dgm:presLayoutVars>
          <dgm:bulletEnabled val="1"/>
        </dgm:presLayoutVars>
      </dgm:prSet>
      <dgm:spPr/>
    </dgm:pt>
    <dgm:pt modelId="{27C4C7C6-DF16-410E-9F0B-15FE5D44DE09}" type="pres">
      <dgm:prSet presAssocID="{D1F31742-A412-41FE-8AFF-5ADA14699523}" presName="parentText" presStyleLbl="node1" presStyleIdx="2" presStyleCnt="6" custLinFactNeighborY="-7071">
        <dgm:presLayoutVars>
          <dgm:chMax val="0"/>
          <dgm:bulletEnabled val="1"/>
        </dgm:presLayoutVars>
      </dgm:prSet>
      <dgm:spPr/>
    </dgm:pt>
    <dgm:pt modelId="{CB730593-74A0-43B1-A3F9-B6946F01F206}" type="pres">
      <dgm:prSet presAssocID="{D1F31742-A412-41FE-8AFF-5ADA14699523}" presName="childText" presStyleLbl="revTx" presStyleIdx="2" presStyleCnt="6">
        <dgm:presLayoutVars>
          <dgm:bulletEnabled val="1"/>
        </dgm:presLayoutVars>
      </dgm:prSet>
      <dgm:spPr/>
    </dgm:pt>
    <dgm:pt modelId="{B86EB4D6-3DAC-4CDE-B056-F66A4751BB31}" type="pres">
      <dgm:prSet presAssocID="{D33F947D-9C1B-4733-B852-62FAD8D12388}" presName="parentText" presStyleLbl="node1" presStyleIdx="3" presStyleCnt="6">
        <dgm:presLayoutVars>
          <dgm:chMax val="0"/>
          <dgm:bulletEnabled val="1"/>
        </dgm:presLayoutVars>
      </dgm:prSet>
      <dgm:spPr/>
    </dgm:pt>
    <dgm:pt modelId="{BF1E4FFF-985C-449A-A488-1A724082A864}" type="pres">
      <dgm:prSet presAssocID="{D33F947D-9C1B-4733-B852-62FAD8D12388}" presName="childText" presStyleLbl="revTx" presStyleIdx="3" presStyleCnt="6">
        <dgm:presLayoutVars>
          <dgm:bulletEnabled val="1"/>
        </dgm:presLayoutVars>
      </dgm:prSet>
      <dgm:spPr/>
    </dgm:pt>
    <dgm:pt modelId="{F1D19BAB-FBED-49C0-AC79-2F3B0A5B30E5}" type="pres">
      <dgm:prSet presAssocID="{56E9A038-76DC-4F86-856B-14CA147954BA}" presName="parentText" presStyleLbl="node1" presStyleIdx="4" presStyleCnt="6">
        <dgm:presLayoutVars>
          <dgm:chMax val="0"/>
          <dgm:bulletEnabled val="1"/>
        </dgm:presLayoutVars>
      </dgm:prSet>
      <dgm:spPr/>
    </dgm:pt>
    <dgm:pt modelId="{54683032-4295-4466-A7AC-0633BC9CD6A3}" type="pres">
      <dgm:prSet presAssocID="{56E9A038-76DC-4F86-856B-14CA147954BA}" presName="childText" presStyleLbl="revTx" presStyleIdx="4" presStyleCnt="6">
        <dgm:presLayoutVars>
          <dgm:bulletEnabled val="1"/>
        </dgm:presLayoutVars>
      </dgm:prSet>
      <dgm:spPr/>
    </dgm:pt>
    <dgm:pt modelId="{4E63B91F-D954-421C-BE8E-E17957017560}" type="pres">
      <dgm:prSet presAssocID="{6285297D-BA2D-4C83-93BF-0555E10F718C}" presName="parentText" presStyleLbl="node1" presStyleIdx="5" presStyleCnt="6">
        <dgm:presLayoutVars>
          <dgm:chMax val="0"/>
          <dgm:bulletEnabled val="1"/>
        </dgm:presLayoutVars>
      </dgm:prSet>
      <dgm:spPr/>
    </dgm:pt>
    <dgm:pt modelId="{218074CB-49D7-461B-A6DB-DFD5CC2090CF}" type="pres">
      <dgm:prSet presAssocID="{6285297D-BA2D-4C83-93BF-0555E10F718C}" presName="childText" presStyleLbl="revTx" presStyleIdx="5" presStyleCnt="6">
        <dgm:presLayoutVars>
          <dgm:bulletEnabled val="1"/>
        </dgm:presLayoutVars>
      </dgm:prSet>
      <dgm:spPr/>
    </dgm:pt>
  </dgm:ptLst>
  <dgm:cxnLst>
    <dgm:cxn modelId="{D241FC03-2100-4121-82B5-C7CC4F4A1F42}" type="presOf" srcId="{D33F947D-9C1B-4733-B852-62FAD8D12388}" destId="{B86EB4D6-3DAC-4CDE-B056-F66A4751BB31}" srcOrd="0" destOrd="0" presId="urn:microsoft.com/office/officeart/2005/8/layout/vList2"/>
    <dgm:cxn modelId="{3541BF08-03C2-4D2C-94D7-68370F53DAB0}" type="presOf" srcId="{A5AF5D8F-01E4-4D15-9CCC-5606969B75A9}" destId="{CB730593-74A0-43B1-A3F9-B6946F01F206}" srcOrd="0" destOrd="1" presId="urn:microsoft.com/office/officeart/2005/8/layout/vList2"/>
    <dgm:cxn modelId="{797CBC12-587B-40DE-97A2-6C6970E65864}" type="presOf" srcId="{56E9A038-76DC-4F86-856B-14CA147954BA}" destId="{F1D19BAB-FBED-49C0-AC79-2F3B0A5B30E5}" srcOrd="0" destOrd="0" presId="urn:microsoft.com/office/officeart/2005/8/layout/vList2"/>
    <dgm:cxn modelId="{F640E814-7CFB-4AAD-BBC5-0F9C900E0F4B}" type="presOf" srcId="{F18F5A64-7FCF-4D2D-826A-B979B935A80A}" destId="{CB730593-74A0-43B1-A3F9-B6946F01F206}" srcOrd="0" destOrd="0" presId="urn:microsoft.com/office/officeart/2005/8/layout/vList2"/>
    <dgm:cxn modelId="{74EC7716-7691-4C3E-8EF5-551B565EDAC1}" srcId="{D33F947D-9C1B-4733-B852-62FAD8D12388}" destId="{D074F1A8-CC96-4F93-95F1-50823C5020A7}" srcOrd="0" destOrd="0" parTransId="{D6143983-EA51-46FB-B7EC-72D34486059E}" sibTransId="{578046BF-23EC-4964-AD4B-C23C3CB0D5CE}"/>
    <dgm:cxn modelId="{3468F316-77C2-4155-8E7E-DDC83807ED02}" type="presOf" srcId="{6B7F59BD-B7FC-4CF3-B328-421393D01FAC}" destId="{54683032-4295-4466-A7AC-0633BC9CD6A3}" srcOrd="0" destOrd="1" presId="urn:microsoft.com/office/officeart/2005/8/layout/vList2"/>
    <dgm:cxn modelId="{1BE57E18-951D-41B2-868D-CDDF4ADDE5B6}" srcId="{FBF7987E-A659-4A82-8D4C-8A071022813D}" destId="{3AF7E431-E884-4238-86DF-6FFAD8CEC07A}" srcOrd="1" destOrd="0" parTransId="{B2D0273C-B294-462D-A4D0-60EA95498896}" sibTransId="{AA0F5458-63ED-4229-A2FE-013D80B662F2}"/>
    <dgm:cxn modelId="{53E22419-D014-45D3-A41D-AA103062FD84}" srcId="{56E9A038-76DC-4F86-856B-14CA147954BA}" destId="{6B7F59BD-B7FC-4CF3-B328-421393D01FAC}" srcOrd="1" destOrd="0" parTransId="{9B91F84C-5B81-45D6-B3F1-EC1EEEFAE69C}" sibTransId="{23BBC310-8C06-4475-A84A-553C30355CEA}"/>
    <dgm:cxn modelId="{8929A724-0EFF-4F0F-B1C9-B8E37BFC2BD0}" srcId="{F2A4FDCD-C517-4126-8395-B6736D96EC19}" destId="{56E9A038-76DC-4F86-856B-14CA147954BA}" srcOrd="4" destOrd="0" parTransId="{454FB4F5-0690-48E9-9379-088F04384735}" sibTransId="{83F81EE7-171F-47F9-8C02-D8CE371186FE}"/>
    <dgm:cxn modelId="{FA7C2D2C-B514-42D8-B875-D87129875B5A}" srcId="{6285297D-BA2D-4C83-93BF-0555E10F718C}" destId="{9412DDE2-4FA7-446A-A078-E86AE226ECEE}" srcOrd="1" destOrd="0" parTransId="{E3A85C34-3AE4-49B1-918B-AE7C24AFB4C2}" sibTransId="{B0C189FA-D44D-440A-8AA2-FEEA1A97A8DA}"/>
    <dgm:cxn modelId="{25374133-C53E-48AD-8316-7BE3F1FCFB52}" type="presOf" srcId="{D074F1A8-CC96-4F93-95F1-50823C5020A7}" destId="{BF1E4FFF-985C-449A-A488-1A724082A864}" srcOrd="0" destOrd="0" presId="urn:microsoft.com/office/officeart/2005/8/layout/vList2"/>
    <dgm:cxn modelId="{3E2F4A33-460B-44F9-986E-AFBE79EAF022}" type="presOf" srcId="{80FFF82F-311E-41B2-8D36-EB610E34AD0F}" destId="{54683032-4295-4466-A7AC-0633BC9CD6A3}" srcOrd="0" destOrd="0" presId="urn:microsoft.com/office/officeart/2005/8/layout/vList2"/>
    <dgm:cxn modelId="{9D0EB239-C544-4FF6-8199-2572C2CCFBCC}" srcId="{F2A4FDCD-C517-4126-8395-B6736D96EC19}" destId="{8EF0218B-45AC-47BA-82F6-ED295A2AA483}" srcOrd="1" destOrd="0" parTransId="{72AFB609-0248-4DB4-8412-FBA71A5D3219}" sibTransId="{C11C519F-0E87-4215-AE33-0B9DF6CB2911}"/>
    <dgm:cxn modelId="{243C4540-6001-44B3-8242-83B7793CBC29}" srcId="{56E9A038-76DC-4F86-856B-14CA147954BA}" destId="{80FFF82F-311E-41B2-8D36-EB610E34AD0F}" srcOrd="0" destOrd="0" parTransId="{B9F9DCA3-9482-4FD6-9E0B-E0A29D880308}" sibTransId="{DA5EAE2A-7445-4B0A-8E1C-BDA6AE34CD46}"/>
    <dgm:cxn modelId="{F1839C5F-8844-4513-96BC-B50587616F25}" type="presOf" srcId="{9C4851CD-A505-480B-9447-F930DCF853C6}" destId="{9A4317C6-2E36-40C4-8BA1-30C98B4A8695}" srcOrd="0" destOrd="2" presId="urn:microsoft.com/office/officeart/2005/8/layout/vList2"/>
    <dgm:cxn modelId="{990F4B65-BE1A-49D9-800F-E20525EB9836}" srcId="{F2A4FDCD-C517-4126-8395-B6736D96EC19}" destId="{6285297D-BA2D-4C83-93BF-0555E10F718C}" srcOrd="5" destOrd="0" parTransId="{DA0A38E8-D49C-4663-8236-ED7AF0DC0F88}" sibTransId="{F4AAAE2C-0CA2-458E-99F7-916906DBEED3}"/>
    <dgm:cxn modelId="{92DF1668-1099-4FF3-AB90-FABB82DC5640}" srcId="{D1F31742-A412-41FE-8AFF-5ADA14699523}" destId="{A5AF5D8F-01E4-4D15-9CCC-5606969B75A9}" srcOrd="1" destOrd="0" parTransId="{28CBFE48-9972-4457-A372-CAD40E42D826}" sibTransId="{D634322B-5506-4470-B500-2308D10D2068}"/>
    <dgm:cxn modelId="{E6C2826B-0F0F-4F0D-AEF4-C128885FFEA2}" type="presOf" srcId="{B52B9595-02C0-4607-BF1E-363972155B9B}" destId="{2E6CEC57-013A-4B66-B5C2-1DF233ACBD94}" srcOrd="0" destOrd="1" presId="urn:microsoft.com/office/officeart/2005/8/layout/vList2"/>
    <dgm:cxn modelId="{67B2876D-89D3-45EB-819C-573E45E5C458}" type="presOf" srcId="{6285297D-BA2D-4C83-93BF-0555E10F718C}" destId="{4E63B91F-D954-421C-BE8E-E17957017560}" srcOrd="0" destOrd="0" presId="urn:microsoft.com/office/officeart/2005/8/layout/vList2"/>
    <dgm:cxn modelId="{9DD92051-B1CF-4383-B28A-6C6930411296}" type="presOf" srcId="{D1F31742-A412-41FE-8AFF-5ADA14699523}" destId="{27C4C7C6-DF16-410E-9F0B-15FE5D44DE09}" srcOrd="0" destOrd="0" presId="urn:microsoft.com/office/officeart/2005/8/layout/vList2"/>
    <dgm:cxn modelId="{6A03D874-8004-435C-83A2-4811C7FAE803}" srcId="{6285297D-BA2D-4C83-93BF-0555E10F718C}" destId="{A2ABC35D-5CAC-4643-8F2E-98F7B389894A}" srcOrd="0" destOrd="0" parTransId="{D2B5782B-EC19-4CFD-9F88-A449DFEC8850}" sibTransId="{6DD650A2-7773-4DDE-AC69-22122D56FFA6}"/>
    <dgm:cxn modelId="{EB5CE575-2AB9-4FFE-A1AA-5CCEF1D93623}" type="presOf" srcId="{9412DDE2-4FA7-446A-A078-E86AE226ECEE}" destId="{218074CB-49D7-461B-A6DB-DFD5CC2090CF}" srcOrd="0" destOrd="1" presId="urn:microsoft.com/office/officeart/2005/8/layout/vList2"/>
    <dgm:cxn modelId="{7F970C78-2C80-4087-88D1-D4BE6E92A343}" srcId="{FBF7987E-A659-4A82-8D4C-8A071022813D}" destId="{9C4851CD-A505-480B-9447-F930DCF853C6}" srcOrd="2" destOrd="0" parTransId="{D179ACEF-35B4-4FC6-BC75-C3B252DE95F4}" sibTransId="{6F1B818E-EF66-4A74-A076-4A214FBE3FC6}"/>
    <dgm:cxn modelId="{3E4C8A5A-AB0F-4540-B729-829B981C63EE}" srcId="{F2A4FDCD-C517-4126-8395-B6736D96EC19}" destId="{FBF7987E-A659-4A82-8D4C-8A071022813D}" srcOrd="0" destOrd="0" parTransId="{390EA41C-A44C-4575-BB2B-6C2E418F9414}" sibTransId="{5959BB93-C111-4B1E-A16C-CF89C19C24C6}"/>
    <dgm:cxn modelId="{E5905182-CEB7-4F69-886C-C527673F4E47}" type="presOf" srcId="{F2A4FDCD-C517-4126-8395-B6736D96EC19}" destId="{E0B0BEF2-5C76-4762-9311-0F9D0C27BBDE}" srcOrd="0" destOrd="0" presId="urn:microsoft.com/office/officeart/2005/8/layout/vList2"/>
    <dgm:cxn modelId="{A75DDB89-F539-4789-861E-C96F4619692C}" type="presOf" srcId="{8EF0218B-45AC-47BA-82F6-ED295A2AA483}" destId="{177E4A5C-ACDE-47F2-8503-0DFF222C4F65}" srcOrd="0" destOrd="0" presId="urn:microsoft.com/office/officeart/2005/8/layout/vList2"/>
    <dgm:cxn modelId="{4F3BC38B-3A32-4670-9D85-B6512C61494C}" type="presOf" srcId="{A2ABC35D-5CAC-4643-8F2E-98F7B389894A}" destId="{218074CB-49D7-461B-A6DB-DFD5CC2090CF}" srcOrd="0" destOrd="0" presId="urn:microsoft.com/office/officeart/2005/8/layout/vList2"/>
    <dgm:cxn modelId="{456E808F-3F79-4A7B-96F7-97BA8C99D8CD}" type="presOf" srcId="{4DBA5347-1A73-4C34-9AAE-4C6BF9D32DAE}" destId="{9A4317C6-2E36-40C4-8BA1-30C98B4A8695}" srcOrd="0" destOrd="0" presId="urn:microsoft.com/office/officeart/2005/8/layout/vList2"/>
    <dgm:cxn modelId="{702B8991-9808-49B9-90C2-2DCF8A153476}" srcId="{8EF0218B-45AC-47BA-82F6-ED295A2AA483}" destId="{B52B9595-02C0-4607-BF1E-363972155B9B}" srcOrd="1" destOrd="0" parTransId="{4441A770-1F1E-468D-9F35-D3A378445829}" sibTransId="{5284A0C4-F160-41A4-BE37-ADEA9952607D}"/>
    <dgm:cxn modelId="{9020959C-DE3C-4A67-8090-3080B356DBFD}" srcId="{F2A4FDCD-C517-4126-8395-B6736D96EC19}" destId="{D1F31742-A412-41FE-8AFF-5ADA14699523}" srcOrd="2" destOrd="0" parTransId="{6ADAB89F-AA01-4A7D-998F-8563C6A1A40B}" sibTransId="{42ED2B12-B60E-48D3-8C5D-296E1530DAC2}"/>
    <dgm:cxn modelId="{E107CBA5-CC69-4B79-B121-8795C7251024}" type="presOf" srcId="{FBF7987E-A659-4A82-8D4C-8A071022813D}" destId="{93DA7A4E-B8E4-4141-836C-0B03354BC671}" srcOrd="0" destOrd="0" presId="urn:microsoft.com/office/officeart/2005/8/layout/vList2"/>
    <dgm:cxn modelId="{757C2FB1-CCB7-493D-9787-9D03DA131218}" type="presOf" srcId="{C9C00057-8B49-4FC4-AF5B-AD17F9CCE836}" destId="{2E6CEC57-013A-4B66-B5C2-1DF233ACBD94}" srcOrd="0" destOrd="0" presId="urn:microsoft.com/office/officeart/2005/8/layout/vList2"/>
    <dgm:cxn modelId="{B488FAB6-2198-4C81-A60B-DFA6648D20F3}" srcId="{8EF0218B-45AC-47BA-82F6-ED295A2AA483}" destId="{C9C00057-8B49-4FC4-AF5B-AD17F9CCE836}" srcOrd="0" destOrd="0" parTransId="{36A4B8A6-6E75-4F48-9ECC-39708414A7A5}" sibTransId="{CC7918A1-47CD-4455-980D-58F9240E0A84}"/>
    <dgm:cxn modelId="{04D88AB8-D5DF-4CED-AB16-45A185D21940}" srcId="{F2A4FDCD-C517-4126-8395-B6736D96EC19}" destId="{D33F947D-9C1B-4733-B852-62FAD8D12388}" srcOrd="3" destOrd="0" parTransId="{3C833100-474C-4772-B008-5AD3B396DFF6}" sibTransId="{D778ABF3-26CC-42E0-8AC4-72AB3624008B}"/>
    <dgm:cxn modelId="{8C2E07BF-486F-43C8-9765-93DAFC8BF1D9}" srcId="{FBF7987E-A659-4A82-8D4C-8A071022813D}" destId="{4DBA5347-1A73-4C34-9AAE-4C6BF9D32DAE}" srcOrd="0" destOrd="0" parTransId="{06DC6A81-3598-41EA-8B78-917DFDC0462B}" sibTransId="{B717C4B0-EAFB-4A29-B701-A0344312F4CF}"/>
    <dgm:cxn modelId="{117D4DEF-FDE1-411A-87C2-4EF74967FCC9}" type="presOf" srcId="{3AF7E431-E884-4238-86DF-6FFAD8CEC07A}" destId="{9A4317C6-2E36-40C4-8BA1-30C98B4A8695}" srcOrd="0" destOrd="1" presId="urn:microsoft.com/office/officeart/2005/8/layout/vList2"/>
    <dgm:cxn modelId="{20C846F3-7EBA-4ED8-BDE4-50B89E186D5F}" srcId="{D1F31742-A412-41FE-8AFF-5ADA14699523}" destId="{F18F5A64-7FCF-4D2D-826A-B979B935A80A}" srcOrd="0" destOrd="0" parTransId="{73514DC1-90B3-4A61-A6C8-F54B573F6CB8}" sibTransId="{67E6481F-0122-4AD9-9693-BCF91CF5BAF8}"/>
    <dgm:cxn modelId="{B671F2B8-BA07-4787-B197-44A5C5887DB2}" type="presParOf" srcId="{E0B0BEF2-5C76-4762-9311-0F9D0C27BBDE}" destId="{93DA7A4E-B8E4-4141-836C-0B03354BC671}" srcOrd="0" destOrd="0" presId="urn:microsoft.com/office/officeart/2005/8/layout/vList2"/>
    <dgm:cxn modelId="{BF1166DC-EC41-4A27-A08C-55A97DDEB0CC}" type="presParOf" srcId="{E0B0BEF2-5C76-4762-9311-0F9D0C27BBDE}" destId="{9A4317C6-2E36-40C4-8BA1-30C98B4A8695}" srcOrd="1" destOrd="0" presId="urn:microsoft.com/office/officeart/2005/8/layout/vList2"/>
    <dgm:cxn modelId="{1CECB211-44AC-4C5B-B4A1-E97207B0AC5F}" type="presParOf" srcId="{E0B0BEF2-5C76-4762-9311-0F9D0C27BBDE}" destId="{177E4A5C-ACDE-47F2-8503-0DFF222C4F65}" srcOrd="2" destOrd="0" presId="urn:microsoft.com/office/officeart/2005/8/layout/vList2"/>
    <dgm:cxn modelId="{FCBD1E0F-B89C-41B4-8BA3-0DA25652B0CF}" type="presParOf" srcId="{E0B0BEF2-5C76-4762-9311-0F9D0C27BBDE}" destId="{2E6CEC57-013A-4B66-B5C2-1DF233ACBD94}" srcOrd="3" destOrd="0" presId="urn:microsoft.com/office/officeart/2005/8/layout/vList2"/>
    <dgm:cxn modelId="{657FB0F0-CDD9-4D44-8D33-FCBA875D2B66}" type="presParOf" srcId="{E0B0BEF2-5C76-4762-9311-0F9D0C27BBDE}" destId="{27C4C7C6-DF16-410E-9F0B-15FE5D44DE09}" srcOrd="4" destOrd="0" presId="urn:microsoft.com/office/officeart/2005/8/layout/vList2"/>
    <dgm:cxn modelId="{8D845738-E745-4A9E-BA16-426844D2AC3C}" type="presParOf" srcId="{E0B0BEF2-5C76-4762-9311-0F9D0C27BBDE}" destId="{CB730593-74A0-43B1-A3F9-B6946F01F206}" srcOrd="5" destOrd="0" presId="urn:microsoft.com/office/officeart/2005/8/layout/vList2"/>
    <dgm:cxn modelId="{8E485A3B-1D15-47E4-8125-6FA9FCF04D4A}" type="presParOf" srcId="{E0B0BEF2-5C76-4762-9311-0F9D0C27BBDE}" destId="{B86EB4D6-3DAC-4CDE-B056-F66A4751BB31}" srcOrd="6" destOrd="0" presId="urn:microsoft.com/office/officeart/2005/8/layout/vList2"/>
    <dgm:cxn modelId="{C07D247E-7AC6-49F8-8E33-A0DC731EA550}" type="presParOf" srcId="{E0B0BEF2-5C76-4762-9311-0F9D0C27BBDE}" destId="{BF1E4FFF-985C-449A-A488-1A724082A864}" srcOrd="7" destOrd="0" presId="urn:microsoft.com/office/officeart/2005/8/layout/vList2"/>
    <dgm:cxn modelId="{EA384E37-BE8B-4259-AA65-7045D87905DC}" type="presParOf" srcId="{E0B0BEF2-5C76-4762-9311-0F9D0C27BBDE}" destId="{F1D19BAB-FBED-49C0-AC79-2F3B0A5B30E5}" srcOrd="8" destOrd="0" presId="urn:microsoft.com/office/officeart/2005/8/layout/vList2"/>
    <dgm:cxn modelId="{D044A635-7E0E-4D3C-944C-69CA9316CD0C}" type="presParOf" srcId="{E0B0BEF2-5C76-4762-9311-0F9D0C27BBDE}" destId="{54683032-4295-4466-A7AC-0633BC9CD6A3}" srcOrd="9" destOrd="0" presId="urn:microsoft.com/office/officeart/2005/8/layout/vList2"/>
    <dgm:cxn modelId="{A0764484-DED4-4001-9503-67318A47B7EA}" type="presParOf" srcId="{E0B0BEF2-5C76-4762-9311-0F9D0C27BBDE}" destId="{4E63B91F-D954-421C-BE8E-E17957017560}" srcOrd="10" destOrd="0" presId="urn:microsoft.com/office/officeart/2005/8/layout/vList2"/>
    <dgm:cxn modelId="{1C965E76-0ABF-4821-8C3A-4FB35575B535}" type="presParOf" srcId="{E0B0BEF2-5C76-4762-9311-0F9D0C27BBDE}" destId="{218074CB-49D7-461B-A6DB-DFD5CC2090CF}" srcOrd="11" destOrd="0" presId="urn:microsoft.com/office/officeart/2005/8/layout/vList2"/>
  </dgm:cxnLst>
  <dgm:bg/>
  <dgm:whole/>
  <dgm:extLst>
    <a:ext uri="http://schemas.microsoft.com/office/drawing/2008/diagram">
      <dsp:dataModelExt xmlns:dsp="http://schemas.microsoft.com/office/drawing/2008/diagram" relId="rId19"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04E0011A-ECCE-4CC9-9846-EE7D925F46BB}" type="doc">
      <dgm:prSet loTypeId="urn:microsoft.com/office/officeart/2005/8/layout/process2" loCatId="process" qsTypeId="urn:microsoft.com/office/officeart/2005/8/quickstyle/simple1" qsCatId="simple" csTypeId="urn:microsoft.com/office/officeart/2005/8/colors/accent1_2" csCatId="accent1" phldr="1"/>
      <dgm:spPr/>
      <dgm:t>
        <a:bodyPr/>
        <a:lstStyle/>
        <a:p>
          <a:endParaRPr lang="fr-FR"/>
        </a:p>
      </dgm:t>
    </dgm:pt>
    <dgm:pt modelId="{958BB719-80D7-49A2-BBDE-944DBD3B1BE3}">
      <dgm:prSet phldrT="[Texte]" custT="1"/>
      <dgm:spPr>
        <a:solidFill>
          <a:srgbClr val="00B050"/>
        </a:solidFill>
      </dgm:spPr>
      <dgm:t>
        <a:bodyPr/>
        <a:lstStyle/>
        <a:p>
          <a:pPr algn="l"/>
          <a:r>
            <a:rPr lang="fr-FR" sz="1050" dirty="0"/>
            <a:t>L’élève a mené une étude mobilisant les acquis de STSS-du pôle MA3S de première et terminale, ancré en STSS thématique</a:t>
          </a:r>
          <a:br>
            <a:rPr lang="fr-FR" sz="1050" dirty="0"/>
          </a:br>
          <a:r>
            <a:rPr lang="fr-FR" sz="1050" dirty="0"/>
            <a:t> (travail individuel ou collectif). </a:t>
          </a:r>
        </a:p>
      </dgm:t>
    </dgm:pt>
    <dgm:pt modelId="{BDA3DDF5-ED7D-48AB-A422-2BD891079766}" type="parTrans" cxnId="{478F4E6A-D631-48A7-9B72-8E7AAAB6EC50}">
      <dgm:prSet/>
      <dgm:spPr/>
      <dgm:t>
        <a:bodyPr/>
        <a:lstStyle/>
        <a:p>
          <a:endParaRPr lang="fr-FR" sz="2400"/>
        </a:p>
      </dgm:t>
    </dgm:pt>
    <dgm:pt modelId="{4975798D-E9F4-44D0-AB86-C37C1D516B68}" type="sibTrans" cxnId="{478F4E6A-D631-48A7-9B72-8E7AAAB6EC50}">
      <dgm:prSet custT="1"/>
      <dgm:spPr/>
      <dgm:t>
        <a:bodyPr/>
        <a:lstStyle/>
        <a:p>
          <a:endParaRPr lang="fr-FR" sz="700" dirty="0"/>
        </a:p>
      </dgm:t>
    </dgm:pt>
    <dgm:pt modelId="{21F27AC4-2F8C-4979-A744-CAE7EB375EE3}">
      <dgm:prSet phldrT="[Texte]" custT="1"/>
      <dgm:spPr>
        <a:solidFill>
          <a:srgbClr val="00B050"/>
        </a:solidFill>
      </dgm:spPr>
      <dgm:t>
        <a:bodyPr/>
        <a:lstStyle/>
        <a:p>
          <a:pPr algn="l"/>
          <a:r>
            <a:rPr lang="fr-FR" sz="1050" dirty="0">
              <a:solidFill>
                <a:schemeClr val="bg1"/>
              </a:solidFill>
            </a:rPr>
            <a:t>Il élabore deux questions en lien avec cette étude ; il cherche à y répondre. </a:t>
          </a:r>
          <a:endParaRPr lang="fr-FR" sz="1050" dirty="0"/>
        </a:p>
      </dgm:t>
    </dgm:pt>
    <dgm:pt modelId="{92BC783A-44C4-461E-85E1-C03EB3A94AAB}" type="parTrans" cxnId="{D13E1EB2-5C7A-404A-A7DD-52A503D7E03D}">
      <dgm:prSet/>
      <dgm:spPr/>
      <dgm:t>
        <a:bodyPr/>
        <a:lstStyle/>
        <a:p>
          <a:endParaRPr lang="fr-FR" sz="2400"/>
        </a:p>
      </dgm:t>
    </dgm:pt>
    <dgm:pt modelId="{F5CED6A5-7DE1-4AF9-95A2-BCE3A51E7BFA}" type="sibTrans" cxnId="{D13E1EB2-5C7A-404A-A7DD-52A503D7E03D}">
      <dgm:prSet custT="1"/>
      <dgm:spPr>
        <a:solidFill>
          <a:srgbClr val="00B050"/>
        </a:solidFill>
        <a:ln>
          <a:solidFill>
            <a:srgbClr val="92D050"/>
          </a:solidFill>
        </a:ln>
      </dgm:spPr>
      <dgm:t>
        <a:bodyPr/>
        <a:lstStyle/>
        <a:p>
          <a:endParaRPr lang="fr-FR" sz="1000"/>
        </a:p>
      </dgm:t>
    </dgm:pt>
    <dgm:pt modelId="{37EB44AB-824D-4AC3-BE8B-1A220C6D6896}">
      <dgm:prSet phldrT="[Texte]" custT="1"/>
      <dgm:spPr>
        <a:solidFill>
          <a:srgbClr val="7030A0"/>
        </a:solidFill>
      </dgm:spPr>
      <dgm:t>
        <a:bodyPr/>
        <a:lstStyle/>
        <a:p>
          <a:pPr algn="l"/>
          <a:r>
            <a:rPr lang="fr-FR" sz="1050" dirty="0"/>
            <a:t>Pourquoi cette question pour lui ? Comment cette question a-t-elle émergé lors de l’étude menée ?</a:t>
          </a:r>
        </a:p>
        <a:p>
          <a:pPr algn="l"/>
          <a:r>
            <a:rPr lang="fr-FR" sz="1050" dirty="0"/>
            <a:t>Quelle a été sa démarche pour y répondre ?</a:t>
          </a:r>
        </a:p>
        <a:p>
          <a:pPr algn="l"/>
          <a:r>
            <a:rPr lang="fr-FR" sz="1050" dirty="0"/>
            <a:t>Quelle(s) réponse(s) propose-t</a:t>
          </a:r>
          <a:r>
            <a:rPr lang="fr-FR" sz="1050" dirty="0">
              <a:solidFill>
                <a:srgbClr val="FF0000"/>
              </a:solidFill>
            </a:rPr>
            <a:t>-</a:t>
          </a:r>
          <a:r>
            <a:rPr lang="fr-FR" sz="1050" dirty="0"/>
            <a:t>il ?</a:t>
          </a:r>
        </a:p>
      </dgm:t>
    </dgm:pt>
    <dgm:pt modelId="{EBEFDEAE-6144-4804-9878-836F73B6B669}" type="parTrans" cxnId="{1350BED3-3801-4A16-921D-2B37C55EAB0C}">
      <dgm:prSet/>
      <dgm:spPr/>
      <dgm:t>
        <a:bodyPr/>
        <a:lstStyle/>
        <a:p>
          <a:endParaRPr lang="fr-FR" sz="2400"/>
        </a:p>
      </dgm:t>
    </dgm:pt>
    <dgm:pt modelId="{77A97EF9-06AF-4014-9AB5-22ACEDA8E26C}" type="sibTrans" cxnId="{1350BED3-3801-4A16-921D-2B37C55EAB0C}">
      <dgm:prSet custT="1"/>
      <dgm:spPr>
        <a:solidFill>
          <a:srgbClr val="2835FF"/>
        </a:solidFill>
      </dgm:spPr>
      <dgm:t>
        <a:bodyPr/>
        <a:lstStyle/>
        <a:p>
          <a:endParaRPr lang="fr-FR" sz="1000" dirty="0"/>
        </a:p>
      </dgm:t>
    </dgm:pt>
    <dgm:pt modelId="{8D0759F2-E5EE-4758-9802-2695B64BEEF1}">
      <dgm:prSet custT="1"/>
      <dgm:spPr>
        <a:solidFill>
          <a:srgbClr val="7030A0"/>
        </a:solidFill>
      </dgm:spPr>
      <dgm:t>
        <a:bodyPr/>
        <a:lstStyle/>
        <a:p>
          <a:pPr algn="l"/>
          <a:r>
            <a:rPr lang="fr-FR" sz="1050" dirty="0"/>
            <a:t>Échanges avec le jury permettant au candidat de montrer ses acquis en STSS, </a:t>
          </a:r>
          <a:r>
            <a:rPr lang="fr-FR" sz="1050" strike="noStrike" dirty="0"/>
            <a:t>MA3S, et </a:t>
          </a:r>
          <a:r>
            <a:rPr lang="fr-FR" sz="1050" strike="noStrike" dirty="0">
              <a:solidFill>
                <a:schemeClr val="bg1"/>
              </a:solidFill>
            </a:rPr>
            <a:t>thématique </a:t>
          </a:r>
          <a:r>
            <a:rPr lang="fr-FR" sz="1050" dirty="0">
              <a:solidFill>
                <a:schemeClr val="bg1"/>
              </a:solidFill>
            </a:rPr>
            <a:t>et, selon le sujet, en C-BPH.</a:t>
          </a:r>
          <a:endParaRPr lang="fr-FR" sz="1050" dirty="0"/>
        </a:p>
      </dgm:t>
    </dgm:pt>
    <dgm:pt modelId="{2245F484-ED47-415F-81F4-F1236FE795DA}" type="parTrans" cxnId="{2788B078-B7EE-4CB0-9A54-E4CD13660F3D}">
      <dgm:prSet/>
      <dgm:spPr/>
      <dgm:t>
        <a:bodyPr/>
        <a:lstStyle/>
        <a:p>
          <a:endParaRPr lang="fr-FR" sz="2400"/>
        </a:p>
      </dgm:t>
    </dgm:pt>
    <dgm:pt modelId="{957F26EB-6151-4434-B905-FC4D2381B33A}" type="sibTrans" cxnId="{2788B078-B7EE-4CB0-9A54-E4CD13660F3D}">
      <dgm:prSet custT="1"/>
      <dgm:spPr>
        <a:solidFill>
          <a:srgbClr val="2835FF"/>
        </a:solidFill>
      </dgm:spPr>
      <dgm:t>
        <a:bodyPr/>
        <a:lstStyle/>
        <a:p>
          <a:endParaRPr lang="fr-FR" sz="1000" dirty="0"/>
        </a:p>
      </dgm:t>
    </dgm:pt>
    <dgm:pt modelId="{596D4BA7-36FB-4F99-873D-0AE6124BF45B}">
      <dgm:prSet custT="1"/>
      <dgm:spPr>
        <a:solidFill>
          <a:srgbClr val="7030A0"/>
        </a:solidFill>
      </dgm:spPr>
      <dgm:t>
        <a:bodyPr/>
        <a:lstStyle/>
        <a:p>
          <a:pPr algn="l"/>
          <a:r>
            <a:rPr lang="fr-FR" sz="1050" dirty="0"/>
            <a:t>Lien entre son choix de question-support ou l’étude menée et son projet</a:t>
          </a:r>
        </a:p>
        <a:p>
          <a:pPr algn="l"/>
          <a:r>
            <a:rPr lang="fr-FR" sz="1050" dirty="0"/>
            <a:t>Et/ou </a:t>
          </a:r>
        </a:p>
        <a:p>
          <a:pPr algn="l"/>
          <a:r>
            <a:rPr lang="fr-FR" sz="1050" dirty="0"/>
            <a:t>Comment a-t-il construit son projet d’orientation</a:t>
          </a:r>
        </a:p>
      </dgm:t>
    </dgm:pt>
    <dgm:pt modelId="{5C218019-4868-4E26-95E9-F164D7CA1D84}" type="parTrans" cxnId="{D09DE633-8398-42A7-BB2B-25967711CD43}">
      <dgm:prSet/>
      <dgm:spPr/>
      <dgm:t>
        <a:bodyPr/>
        <a:lstStyle/>
        <a:p>
          <a:endParaRPr lang="fr-FR" sz="2400"/>
        </a:p>
      </dgm:t>
    </dgm:pt>
    <dgm:pt modelId="{0F9674CA-891C-46C6-AECA-C7CDDC5E56A5}" type="sibTrans" cxnId="{D09DE633-8398-42A7-BB2B-25967711CD43}">
      <dgm:prSet/>
      <dgm:spPr/>
      <dgm:t>
        <a:bodyPr/>
        <a:lstStyle/>
        <a:p>
          <a:endParaRPr lang="fr-FR" sz="2400"/>
        </a:p>
      </dgm:t>
    </dgm:pt>
    <dgm:pt modelId="{65E5B294-4229-4F93-A5AF-B0561B57FF31}" type="pres">
      <dgm:prSet presAssocID="{04E0011A-ECCE-4CC9-9846-EE7D925F46BB}" presName="linearFlow" presStyleCnt="0">
        <dgm:presLayoutVars>
          <dgm:resizeHandles val="exact"/>
        </dgm:presLayoutVars>
      </dgm:prSet>
      <dgm:spPr/>
    </dgm:pt>
    <dgm:pt modelId="{900F770E-59E3-4122-80CD-CEAF303BD655}" type="pres">
      <dgm:prSet presAssocID="{958BB719-80D7-49A2-BBDE-944DBD3B1BE3}" presName="node" presStyleLbl="node1" presStyleIdx="0" presStyleCnt="5" custScaleX="147658" custScaleY="136123" custLinFactNeighborX="2560" custLinFactNeighborY="-15632">
        <dgm:presLayoutVars>
          <dgm:bulletEnabled val="1"/>
        </dgm:presLayoutVars>
      </dgm:prSet>
      <dgm:spPr/>
    </dgm:pt>
    <dgm:pt modelId="{B1587C90-EA4B-423D-8892-28FAEB93CA30}" type="pres">
      <dgm:prSet presAssocID="{4975798D-E9F4-44D0-AB86-C37C1D516B68}" presName="sibTrans" presStyleLbl="sibTrans2D1" presStyleIdx="0" presStyleCnt="4" custLinFactNeighborX="-8960" custLinFactNeighborY="-9428"/>
      <dgm:spPr/>
    </dgm:pt>
    <dgm:pt modelId="{575579A9-A5FE-4D31-A371-E333EEA38902}" type="pres">
      <dgm:prSet presAssocID="{4975798D-E9F4-44D0-AB86-C37C1D516B68}" presName="connectorText" presStyleLbl="sibTrans2D1" presStyleIdx="0" presStyleCnt="4"/>
      <dgm:spPr/>
    </dgm:pt>
    <dgm:pt modelId="{378341D2-5950-4B7F-9675-B9A006B1DD9E}" type="pres">
      <dgm:prSet presAssocID="{21F27AC4-2F8C-4979-A744-CAE7EB375EE3}" presName="node" presStyleLbl="node1" presStyleIdx="1" presStyleCnt="5" custScaleX="147658" custScaleY="61904" custLinFactNeighborX="2561" custLinFactNeighborY="-52747">
        <dgm:presLayoutVars>
          <dgm:bulletEnabled val="1"/>
        </dgm:presLayoutVars>
      </dgm:prSet>
      <dgm:spPr/>
    </dgm:pt>
    <dgm:pt modelId="{D8A752D5-F1CC-4D26-9E8F-A6B48295453C}" type="pres">
      <dgm:prSet presAssocID="{F5CED6A5-7DE1-4AF9-95A2-BCE3A51E7BFA}" presName="sibTrans" presStyleLbl="sibTrans2D1" presStyleIdx="1" presStyleCnt="4" custLinFactNeighborX="-9045" custLinFactNeighborY="-11292"/>
      <dgm:spPr/>
    </dgm:pt>
    <dgm:pt modelId="{DF083B97-75DB-4951-93E8-356D9E4254AA}" type="pres">
      <dgm:prSet presAssocID="{F5CED6A5-7DE1-4AF9-95A2-BCE3A51E7BFA}" presName="connectorText" presStyleLbl="sibTrans2D1" presStyleIdx="1" presStyleCnt="4"/>
      <dgm:spPr/>
    </dgm:pt>
    <dgm:pt modelId="{756C532A-A82E-4A18-B913-97C64D680C4D}" type="pres">
      <dgm:prSet presAssocID="{37EB44AB-824D-4AC3-BE8B-1A220C6D6896}" presName="node" presStyleLbl="node1" presStyleIdx="2" presStyleCnt="5" custScaleX="147658" custScaleY="148318" custLinFactNeighborX="2561" custLinFactNeighborY="-47153">
        <dgm:presLayoutVars>
          <dgm:bulletEnabled val="1"/>
        </dgm:presLayoutVars>
      </dgm:prSet>
      <dgm:spPr/>
    </dgm:pt>
    <dgm:pt modelId="{9D26ACEF-A544-41DE-951E-A244B9339D59}" type="pres">
      <dgm:prSet presAssocID="{77A97EF9-06AF-4014-9AB5-22ACEDA8E26C}" presName="sibTrans" presStyleLbl="sibTrans2D1" presStyleIdx="2" presStyleCnt="4" custLinFactNeighborX="-10575" custLinFactNeighborY="-1641"/>
      <dgm:spPr/>
    </dgm:pt>
    <dgm:pt modelId="{38C74572-FB27-4125-84FB-DA6490D1AE7A}" type="pres">
      <dgm:prSet presAssocID="{77A97EF9-06AF-4014-9AB5-22ACEDA8E26C}" presName="connectorText" presStyleLbl="sibTrans2D1" presStyleIdx="2" presStyleCnt="4"/>
      <dgm:spPr/>
    </dgm:pt>
    <dgm:pt modelId="{401E4C35-0020-4D81-88A5-AA1115C8A856}" type="pres">
      <dgm:prSet presAssocID="{8D0759F2-E5EE-4758-9802-2695B64BEEF1}" presName="node" presStyleLbl="node1" presStyleIdx="3" presStyleCnt="5" custScaleX="147658" custScaleY="129649" custLinFactNeighborX="2561" custLinFactNeighborY="-49109">
        <dgm:presLayoutVars>
          <dgm:bulletEnabled val="1"/>
        </dgm:presLayoutVars>
      </dgm:prSet>
      <dgm:spPr/>
    </dgm:pt>
    <dgm:pt modelId="{D8E82B74-FDE3-40FE-AD29-22C32FE9289F}" type="pres">
      <dgm:prSet presAssocID="{957F26EB-6151-4434-B905-FC4D2381B33A}" presName="sibTrans" presStyleLbl="sibTrans2D1" presStyleIdx="3" presStyleCnt="4" custLinFactNeighborX="-20804" custLinFactNeighborY="-24759"/>
      <dgm:spPr/>
    </dgm:pt>
    <dgm:pt modelId="{12DF9014-65F3-44D2-B5AC-7698400BDD0D}" type="pres">
      <dgm:prSet presAssocID="{957F26EB-6151-4434-B905-FC4D2381B33A}" presName="connectorText" presStyleLbl="sibTrans2D1" presStyleIdx="3" presStyleCnt="4"/>
      <dgm:spPr/>
    </dgm:pt>
    <dgm:pt modelId="{4E638192-FAD5-486C-ABF0-D2FB3763D457}" type="pres">
      <dgm:prSet presAssocID="{596D4BA7-36FB-4F99-873D-0AE6124BF45B}" presName="node" presStyleLbl="node1" presStyleIdx="4" presStyleCnt="5" custScaleX="152779" custScaleY="149086" custLinFactNeighborX="1612" custLinFactNeighborY="-3128">
        <dgm:presLayoutVars>
          <dgm:bulletEnabled val="1"/>
        </dgm:presLayoutVars>
      </dgm:prSet>
      <dgm:spPr/>
    </dgm:pt>
  </dgm:ptLst>
  <dgm:cxnLst>
    <dgm:cxn modelId="{E4BDFE01-ACEC-4132-AD15-8F80910AB55A}" type="presOf" srcId="{8D0759F2-E5EE-4758-9802-2695B64BEEF1}" destId="{401E4C35-0020-4D81-88A5-AA1115C8A856}" srcOrd="0" destOrd="0" presId="urn:microsoft.com/office/officeart/2005/8/layout/process2"/>
    <dgm:cxn modelId="{FF6F592B-2AC5-44BD-A804-9295CA3D0E75}" type="presOf" srcId="{4975798D-E9F4-44D0-AB86-C37C1D516B68}" destId="{575579A9-A5FE-4D31-A371-E333EEA38902}" srcOrd="1" destOrd="0" presId="urn:microsoft.com/office/officeart/2005/8/layout/process2"/>
    <dgm:cxn modelId="{35A2852D-910D-414F-A442-1D8086EB8B3B}" type="presOf" srcId="{77A97EF9-06AF-4014-9AB5-22ACEDA8E26C}" destId="{38C74572-FB27-4125-84FB-DA6490D1AE7A}" srcOrd="1" destOrd="0" presId="urn:microsoft.com/office/officeart/2005/8/layout/process2"/>
    <dgm:cxn modelId="{D09DE633-8398-42A7-BB2B-25967711CD43}" srcId="{04E0011A-ECCE-4CC9-9846-EE7D925F46BB}" destId="{596D4BA7-36FB-4F99-873D-0AE6124BF45B}" srcOrd="4" destOrd="0" parTransId="{5C218019-4868-4E26-95E9-F164D7CA1D84}" sibTransId="{0F9674CA-891C-46C6-AECA-C7CDDC5E56A5}"/>
    <dgm:cxn modelId="{80E9DC64-A7F2-48F4-A834-AB424006DA65}" type="presOf" srcId="{4975798D-E9F4-44D0-AB86-C37C1D516B68}" destId="{B1587C90-EA4B-423D-8892-28FAEB93CA30}" srcOrd="0" destOrd="0" presId="urn:microsoft.com/office/officeart/2005/8/layout/process2"/>
    <dgm:cxn modelId="{605EBD46-D4EF-4916-AE29-995B745D882B}" type="presOf" srcId="{957F26EB-6151-4434-B905-FC4D2381B33A}" destId="{12DF9014-65F3-44D2-B5AC-7698400BDD0D}" srcOrd="1" destOrd="0" presId="urn:microsoft.com/office/officeart/2005/8/layout/process2"/>
    <dgm:cxn modelId="{478F4E6A-D631-48A7-9B72-8E7AAAB6EC50}" srcId="{04E0011A-ECCE-4CC9-9846-EE7D925F46BB}" destId="{958BB719-80D7-49A2-BBDE-944DBD3B1BE3}" srcOrd="0" destOrd="0" parTransId="{BDA3DDF5-ED7D-48AB-A422-2BD891079766}" sibTransId="{4975798D-E9F4-44D0-AB86-C37C1D516B68}"/>
    <dgm:cxn modelId="{61FF8B6C-6B71-4C0A-95C4-0F0C737FB3A0}" type="presOf" srcId="{957F26EB-6151-4434-B905-FC4D2381B33A}" destId="{D8E82B74-FDE3-40FE-AD29-22C32FE9289F}" srcOrd="0" destOrd="0" presId="urn:microsoft.com/office/officeart/2005/8/layout/process2"/>
    <dgm:cxn modelId="{2788B078-B7EE-4CB0-9A54-E4CD13660F3D}" srcId="{04E0011A-ECCE-4CC9-9846-EE7D925F46BB}" destId="{8D0759F2-E5EE-4758-9802-2695B64BEEF1}" srcOrd="3" destOrd="0" parTransId="{2245F484-ED47-415F-81F4-F1236FE795DA}" sibTransId="{957F26EB-6151-4434-B905-FC4D2381B33A}"/>
    <dgm:cxn modelId="{9450677C-F715-4F42-906B-8DE5D989466E}" type="presOf" srcId="{596D4BA7-36FB-4F99-873D-0AE6124BF45B}" destId="{4E638192-FAD5-486C-ABF0-D2FB3763D457}" srcOrd="0" destOrd="0" presId="urn:microsoft.com/office/officeart/2005/8/layout/process2"/>
    <dgm:cxn modelId="{E0884A83-0B82-46F2-9264-CFE66C93A5C9}" type="presOf" srcId="{958BB719-80D7-49A2-BBDE-944DBD3B1BE3}" destId="{900F770E-59E3-4122-80CD-CEAF303BD655}" srcOrd="0" destOrd="0" presId="urn:microsoft.com/office/officeart/2005/8/layout/process2"/>
    <dgm:cxn modelId="{2E5B0291-441A-47B5-95CB-E201F34A2F2E}" type="presOf" srcId="{04E0011A-ECCE-4CC9-9846-EE7D925F46BB}" destId="{65E5B294-4229-4F93-A5AF-B0561B57FF31}" srcOrd="0" destOrd="0" presId="urn:microsoft.com/office/officeart/2005/8/layout/process2"/>
    <dgm:cxn modelId="{D13E1EB2-5C7A-404A-A7DD-52A503D7E03D}" srcId="{04E0011A-ECCE-4CC9-9846-EE7D925F46BB}" destId="{21F27AC4-2F8C-4979-A744-CAE7EB375EE3}" srcOrd="1" destOrd="0" parTransId="{92BC783A-44C4-461E-85E1-C03EB3A94AAB}" sibTransId="{F5CED6A5-7DE1-4AF9-95A2-BCE3A51E7BFA}"/>
    <dgm:cxn modelId="{A43CB0BC-0BDE-4ABD-BC8C-1859E4CED1D5}" type="presOf" srcId="{37EB44AB-824D-4AC3-BE8B-1A220C6D6896}" destId="{756C532A-A82E-4A18-B913-97C64D680C4D}" srcOrd="0" destOrd="0" presId="urn:microsoft.com/office/officeart/2005/8/layout/process2"/>
    <dgm:cxn modelId="{34AF9DBE-BD27-4FCC-B235-A92C467A220A}" type="presOf" srcId="{F5CED6A5-7DE1-4AF9-95A2-BCE3A51E7BFA}" destId="{D8A752D5-F1CC-4D26-9E8F-A6B48295453C}" srcOrd="0" destOrd="0" presId="urn:microsoft.com/office/officeart/2005/8/layout/process2"/>
    <dgm:cxn modelId="{0681B8CD-A88D-42C8-ABC1-A30D08398864}" type="presOf" srcId="{F5CED6A5-7DE1-4AF9-95A2-BCE3A51E7BFA}" destId="{DF083B97-75DB-4951-93E8-356D9E4254AA}" srcOrd="1" destOrd="0" presId="urn:microsoft.com/office/officeart/2005/8/layout/process2"/>
    <dgm:cxn modelId="{07C2CDD2-C779-46CA-B6F2-14FCB0BAD9DE}" type="presOf" srcId="{77A97EF9-06AF-4014-9AB5-22ACEDA8E26C}" destId="{9D26ACEF-A544-41DE-951E-A244B9339D59}" srcOrd="0" destOrd="0" presId="urn:microsoft.com/office/officeart/2005/8/layout/process2"/>
    <dgm:cxn modelId="{1350BED3-3801-4A16-921D-2B37C55EAB0C}" srcId="{04E0011A-ECCE-4CC9-9846-EE7D925F46BB}" destId="{37EB44AB-824D-4AC3-BE8B-1A220C6D6896}" srcOrd="2" destOrd="0" parTransId="{EBEFDEAE-6144-4804-9878-836F73B6B669}" sibTransId="{77A97EF9-06AF-4014-9AB5-22ACEDA8E26C}"/>
    <dgm:cxn modelId="{E8291CFB-53A7-4ABC-BEDB-AD4482BF530A}" type="presOf" srcId="{21F27AC4-2F8C-4979-A744-CAE7EB375EE3}" destId="{378341D2-5950-4B7F-9675-B9A006B1DD9E}" srcOrd="0" destOrd="0" presId="urn:microsoft.com/office/officeart/2005/8/layout/process2"/>
    <dgm:cxn modelId="{75136123-EA76-49E1-9720-D1C27FA7C34A}" type="presParOf" srcId="{65E5B294-4229-4F93-A5AF-B0561B57FF31}" destId="{900F770E-59E3-4122-80CD-CEAF303BD655}" srcOrd="0" destOrd="0" presId="urn:microsoft.com/office/officeart/2005/8/layout/process2"/>
    <dgm:cxn modelId="{22EA649A-9AC3-453C-9FA6-56F53032D30D}" type="presParOf" srcId="{65E5B294-4229-4F93-A5AF-B0561B57FF31}" destId="{B1587C90-EA4B-423D-8892-28FAEB93CA30}" srcOrd="1" destOrd="0" presId="urn:microsoft.com/office/officeart/2005/8/layout/process2"/>
    <dgm:cxn modelId="{749EE82F-9A06-4F28-B42D-E5A2A44CCE35}" type="presParOf" srcId="{B1587C90-EA4B-423D-8892-28FAEB93CA30}" destId="{575579A9-A5FE-4D31-A371-E333EEA38902}" srcOrd="0" destOrd="0" presId="urn:microsoft.com/office/officeart/2005/8/layout/process2"/>
    <dgm:cxn modelId="{73B65DD5-2821-4F39-AF6E-D660413BA78E}" type="presParOf" srcId="{65E5B294-4229-4F93-A5AF-B0561B57FF31}" destId="{378341D2-5950-4B7F-9675-B9A006B1DD9E}" srcOrd="2" destOrd="0" presId="urn:microsoft.com/office/officeart/2005/8/layout/process2"/>
    <dgm:cxn modelId="{999B15C8-71E7-484A-A97D-3C5091DEC877}" type="presParOf" srcId="{65E5B294-4229-4F93-A5AF-B0561B57FF31}" destId="{D8A752D5-F1CC-4D26-9E8F-A6B48295453C}" srcOrd="3" destOrd="0" presId="urn:microsoft.com/office/officeart/2005/8/layout/process2"/>
    <dgm:cxn modelId="{E9822E02-7B44-4A33-9DFA-0A5D5A5E7A27}" type="presParOf" srcId="{D8A752D5-F1CC-4D26-9E8F-A6B48295453C}" destId="{DF083B97-75DB-4951-93E8-356D9E4254AA}" srcOrd="0" destOrd="0" presId="urn:microsoft.com/office/officeart/2005/8/layout/process2"/>
    <dgm:cxn modelId="{E50FF6D0-F08F-4C97-8A29-FBB61B99D263}" type="presParOf" srcId="{65E5B294-4229-4F93-A5AF-B0561B57FF31}" destId="{756C532A-A82E-4A18-B913-97C64D680C4D}" srcOrd="4" destOrd="0" presId="urn:microsoft.com/office/officeart/2005/8/layout/process2"/>
    <dgm:cxn modelId="{AA5C4D32-A630-45ED-AC2B-9363AE23C531}" type="presParOf" srcId="{65E5B294-4229-4F93-A5AF-B0561B57FF31}" destId="{9D26ACEF-A544-41DE-951E-A244B9339D59}" srcOrd="5" destOrd="0" presId="urn:microsoft.com/office/officeart/2005/8/layout/process2"/>
    <dgm:cxn modelId="{466047F8-78AB-4485-AD97-BBD956A96F95}" type="presParOf" srcId="{9D26ACEF-A544-41DE-951E-A244B9339D59}" destId="{38C74572-FB27-4125-84FB-DA6490D1AE7A}" srcOrd="0" destOrd="0" presId="urn:microsoft.com/office/officeart/2005/8/layout/process2"/>
    <dgm:cxn modelId="{F02C7CAF-A5B5-4821-8797-5BD9E697633E}" type="presParOf" srcId="{65E5B294-4229-4F93-A5AF-B0561B57FF31}" destId="{401E4C35-0020-4D81-88A5-AA1115C8A856}" srcOrd="6" destOrd="0" presId="urn:microsoft.com/office/officeart/2005/8/layout/process2"/>
    <dgm:cxn modelId="{8EA2EF5C-4FC9-4CEB-A01B-926F04D327EC}" type="presParOf" srcId="{65E5B294-4229-4F93-A5AF-B0561B57FF31}" destId="{D8E82B74-FDE3-40FE-AD29-22C32FE9289F}" srcOrd="7" destOrd="0" presId="urn:microsoft.com/office/officeart/2005/8/layout/process2"/>
    <dgm:cxn modelId="{A965B7D2-3179-4BC9-A3AF-A19DB30146B1}" type="presParOf" srcId="{D8E82B74-FDE3-40FE-AD29-22C32FE9289F}" destId="{12DF9014-65F3-44D2-B5AC-7698400BDD0D}" srcOrd="0" destOrd="0" presId="urn:microsoft.com/office/officeart/2005/8/layout/process2"/>
    <dgm:cxn modelId="{60E06981-BA39-41D2-8CC9-C10550489310}" type="presParOf" srcId="{65E5B294-4229-4F93-A5AF-B0561B57FF31}" destId="{4E638192-FAD5-486C-ABF0-D2FB3763D457}" srcOrd="8" destOrd="0" presId="urn:microsoft.com/office/officeart/2005/8/layout/process2"/>
  </dgm:cxnLst>
  <dgm:bg/>
  <dgm:whole/>
  <dgm:extLst>
    <a:ext uri="http://schemas.microsoft.com/office/drawing/2008/diagram">
      <dsp:dataModelExt xmlns:dsp="http://schemas.microsoft.com/office/drawing/2008/diagram" relId="rId21" minVer="http://schemas.openxmlformats.org/drawingml/2006/diagram"/>
    </a:ext>
  </dgm:extLst>
</dgm:dataModel>
</file>

<file path=ppt/diagrams/data30.xml><?xml version="1.0" encoding="utf-8"?>
<dgm:dataModel xmlns:dgm="http://schemas.openxmlformats.org/drawingml/2006/diagram" xmlns:a="http://schemas.openxmlformats.org/drawingml/2006/main">
  <dgm:ptLst>
    <dgm:pt modelId="{68864898-E015-4367-9C68-BF501E772CCB}" type="doc">
      <dgm:prSet loTypeId="urn:microsoft.com/office/officeart/2005/8/layout/radial2" loCatId="relationship" qsTypeId="urn:microsoft.com/office/officeart/2005/8/quickstyle/simple4" qsCatId="simple" csTypeId="urn:microsoft.com/office/officeart/2005/8/colors/colorful1" csCatId="colorful" phldr="1"/>
      <dgm:spPr/>
      <dgm:t>
        <a:bodyPr/>
        <a:lstStyle/>
        <a:p>
          <a:endParaRPr lang="fr-FR"/>
        </a:p>
      </dgm:t>
    </dgm:pt>
    <dgm:pt modelId="{10BF3BBB-2111-4413-8DBA-4058EEC886E6}">
      <dgm:prSet phldrT="[Texte]" custT="1">
        <dgm:style>
          <a:lnRef idx="0">
            <a:schemeClr val="accent4"/>
          </a:lnRef>
          <a:fillRef idx="3">
            <a:schemeClr val="accent4"/>
          </a:fillRef>
          <a:effectRef idx="3">
            <a:schemeClr val="accent4"/>
          </a:effectRef>
          <a:fontRef idx="minor">
            <a:schemeClr val="lt1"/>
          </a:fontRef>
        </dgm:style>
      </dgm:prSet>
      <dgm:spPr/>
      <dgm:t>
        <a:bodyPr/>
        <a:lstStyle/>
        <a:p>
          <a:endParaRPr lang="fr-FR" sz="1600" dirty="0"/>
        </a:p>
      </dgm:t>
    </dgm:pt>
    <dgm:pt modelId="{598836E2-5CB2-4EF7-A218-DF557C373456}" type="parTrans" cxnId="{ED51DD16-F675-486F-884F-8D4A206D8335}">
      <dgm:prSet/>
      <dgm:spPr/>
      <dgm:t>
        <a:bodyPr/>
        <a:lstStyle/>
        <a:p>
          <a:endParaRPr lang="fr-FR"/>
        </a:p>
      </dgm:t>
    </dgm:pt>
    <dgm:pt modelId="{23968BDA-5D68-4713-8829-BF5FEED2A43A}" type="sibTrans" cxnId="{ED51DD16-F675-486F-884F-8D4A206D8335}">
      <dgm:prSet/>
      <dgm:spPr/>
      <dgm:t>
        <a:bodyPr/>
        <a:lstStyle/>
        <a:p>
          <a:endParaRPr lang="fr-FR"/>
        </a:p>
      </dgm:t>
    </dgm:pt>
    <dgm:pt modelId="{9595BFEA-8984-4EB4-840E-B8B4CBBB97B0}">
      <dgm:prSet phldrT="[Texte]" custT="1">
        <dgm:style>
          <a:lnRef idx="1">
            <a:schemeClr val="accent3"/>
          </a:lnRef>
          <a:fillRef idx="3">
            <a:schemeClr val="accent3"/>
          </a:fillRef>
          <a:effectRef idx="2">
            <a:schemeClr val="accent3"/>
          </a:effectRef>
          <a:fontRef idx="minor">
            <a:schemeClr val="lt1"/>
          </a:fontRef>
        </dgm:style>
      </dgm:prSet>
      <dgm:spPr/>
      <dgm:t>
        <a:bodyPr/>
        <a:lstStyle/>
        <a:p>
          <a:endParaRPr lang="fr-FR" sz="1400" dirty="0"/>
        </a:p>
      </dgm:t>
    </dgm:pt>
    <dgm:pt modelId="{72C34573-57E0-4157-9F00-5CD65780CB43}" type="parTrans" cxnId="{CD5482BE-E25C-439E-B760-816D82AE0060}">
      <dgm:prSet/>
      <dgm:spPr/>
      <dgm:t>
        <a:bodyPr/>
        <a:lstStyle/>
        <a:p>
          <a:endParaRPr lang="fr-FR"/>
        </a:p>
      </dgm:t>
    </dgm:pt>
    <dgm:pt modelId="{F53974B5-18A4-4F47-B4E8-C8409E1849A2}" type="sibTrans" cxnId="{CD5482BE-E25C-439E-B760-816D82AE0060}">
      <dgm:prSet/>
      <dgm:spPr/>
      <dgm:t>
        <a:bodyPr/>
        <a:lstStyle/>
        <a:p>
          <a:endParaRPr lang="fr-FR"/>
        </a:p>
      </dgm:t>
    </dgm:pt>
    <dgm:pt modelId="{9DA84696-C683-4ED8-B297-DE05DD319662}">
      <dgm:prSet phldrT="[Texte]" custT="1">
        <dgm:style>
          <a:lnRef idx="0">
            <a:schemeClr val="accent1"/>
          </a:lnRef>
          <a:fillRef idx="3">
            <a:schemeClr val="accent1"/>
          </a:fillRef>
          <a:effectRef idx="3">
            <a:schemeClr val="accent1"/>
          </a:effectRef>
          <a:fontRef idx="minor">
            <a:schemeClr val="lt1"/>
          </a:fontRef>
        </dgm:style>
      </dgm:prSet>
      <dgm:spPr/>
      <dgm:t>
        <a:bodyPr/>
        <a:lstStyle/>
        <a:p>
          <a:endParaRPr lang="fr-FR" sz="1400" dirty="0"/>
        </a:p>
      </dgm:t>
    </dgm:pt>
    <dgm:pt modelId="{B1AF4708-8F83-472B-99A2-67307ADA39F7}" type="parTrans" cxnId="{81FD0C6C-BAD4-44A9-870E-435584334918}">
      <dgm:prSet/>
      <dgm:spPr/>
      <dgm:t>
        <a:bodyPr/>
        <a:lstStyle/>
        <a:p>
          <a:endParaRPr lang="fr-FR"/>
        </a:p>
      </dgm:t>
    </dgm:pt>
    <dgm:pt modelId="{CCE83730-B797-49F5-BEBD-D99131208285}" type="sibTrans" cxnId="{81FD0C6C-BAD4-44A9-870E-435584334918}">
      <dgm:prSet/>
      <dgm:spPr/>
      <dgm:t>
        <a:bodyPr/>
        <a:lstStyle/>
        <a:p>
          <a:endParaRPr lang="fr-FR"/>
        </a:p>
      </dgm:t>
    </dgm:pt>
    <dgm:pt modelId="{0F9A903E-E363-4A55-815A-BF52D218FA32}">
      <dgm:prSet phldrT="[Texte]" custT="1"/>
      <dgm:spPr/>
      <dgm:t>
        <a:bodyPr/>
        <a:lstStyle/>
        <a:p>
          <a:endParaRPr lang="fr-FR" sz="1400" dirty="0"/>
        </a:p>
      </dgm:t>
    </dgm:pt>
    <dgm:pt modelId="{E183B6BA-BF2A-4FDB-A4F7-C65351271359}" type="parTrans" cxnId="{259BF9CC-1377-4FFD-B7B2-88B97522B622}">
      <dgm:prSet/>
      <dgm:spPr/>
      <dgm:t>
        <a:bodyPr/>
        <a:lstStyle/>
        <a:p>
          <a:endParaRPr lang="fr-FR"/>
        </a:p>
      </dgm:t>
    </dgm:pt>
    <dgm:pt modelId="{AE2FCB1E-5A74-4DFB-B31B-5A3BC621A75C}" type="sibTrans" cxnId="{259BF9CC-1377-4FFD-B7B2-88B97522B622}">
      <dgm:prSet/>
      <dgm:spPr/>
      <dgm:t>
        <a:bodyPr/>
        <a:lstStyle/>
        <a:p>
          <a:endParaRPr lang="fr-FR"/>
        </a:p>
      </dgm:t>
    </dgm:pt>
    <dgm:pt modelId="{E69515F8-DDE1-49E8-A3F0-E2FB6720E1E3}" type="pres">
      <dgm:prSet presAssocID="{68864898-E015-4367-9C68-BF501E772CCB}" presName="composite" presStyleCnt="0">
        <dgm:presLayoutVars>
          <dgm:chMax val="5"/>
          <dgm:dir/>
          <dgm:animLvl val="ctr"/>
          <dgm:resizeHandles val="exact"/>
        </dgm:presLayoutVars>
      </dgm:prSet>
      <dgm:spPr/>
    </dgm:pt>
    <dgm:pt modelId="{AD3C7756-9AF0-4766-A7E6-93E1F6638994}" type="pres">
      <dgm:prSet presAssocID="{68864898-E015-4367-9C68-BF501E772CCB}" presName="cycle" presStyleCnt="0"/>
      <dgm:spPr/>
    </dgm:pt>
    <dgm:pt modelId="{B74B849E-DD85-4AF6-AAC4-CFC3CEE7AA50}" type="pres">
      <dgm:prSet presAssocID="{68864898-E015-4367-9C68-BF501E772CCB}" presName="centerShape" presStyleCnt="0"/>
      <dgm:spPr/>
    </dgm:pt>
    <dgm:pt modelId="{4EF663B7-1636-4D1F-B79C-7311739D5DAD}" type="pres">
      <dgm:prSet presAssocID="{68864898-E015-4367-9C68-BF501E772CCB}" presName="connSite" presStyleLbl="node1" presStyleIdx="0" presStyleCnt="5"/>
      <dgm:spPr/>
    </dgm:pt>
    <dgm:pt modelId="{401FFCFC-1E01-4591-B5B0-3A60B0F7A334}" type="pres">
      <dgm:prSet presAssocID="{68864898-E015-4367-9C68-BF501E772CCB}" presName="visible" presStyleLbl="node1" presStyleIdx="0" presStyleCnt="5" custScaleX="138777" custScaleY="108762" custLinFactNeighborX="-10582" custLinFactNeighborY="613"/>
      <dgm:spPr>
        <a:blipFill>
          <a:blip xmlns:r="http://schemas.openxmlformats.org/officeDocument/2006/relationships" r:embed="rId1">
            <a:extLst>
              <a:ext uri="{28A0092B-C50C-407E-A947-70E740481C1C}">
                <a14:useLocalDpi xmlns:a14="http://schemas.microsoft.com/office/drawing/2010/main" val="0"/>
              </a:ext>
            </a:extLst>
          </a:blip>
          <a:srcRect/>
          <a:stretch>
            <a:fillRect t="-14000" b="-14000"/>
          </a:stretch>
        </a:blipFill>
      </dgm:spPr>
    </dgm:pt>
    <dgm:pt modelId="{B7B5E355-48EA-480D-8B27-DE635399FADA}" type="pres">
      <dgm:prSet presAssocID="{598836E2-5CB2-4EF7-A218-DF557C373456}" presName="Name25" presStyleLbl="parChTrans1D1" presStyleIdx="0" presStyleCnt="4"/>
      <dgm:spPr/>
    </dgm:pt>
    <dgm:pt modelId="{FD3E5A62-1528-4473-9C8C-5AE6C58E3F28}" type="pres">
      <dgm:prSet presAssocID="{10BF3BBB-2111-4413-8DBA-4058EEC886E6}" presName="node" presStyleCnt="0"/>
      <dgm:spPr/>
    </dgm:pt>
    <dgm:pt modelId="{A098F985-27D8-4F04-ADB8-6ED43187745D}" type="pres">
      <dgm:prSet presAssocID="{10BF3BBB-2111-4413-8DBA-4058EEC886E6}" presName="parentNode" presStyleLbl="node1" presStyleIdx="1" presStyleCnt="5" custScaleX="219908" custScaleY="218262" custLinFactNeighborX="-58765">
        <dgm:presLayoutVars>
          <dgm:chMax val="1"/>
          <dgm:bulletEnabled val="1"/>
        </dgm:presLayoutVars>
      </dgm:prSet>
      <dgm:spPr/>
    </dgm:pt>
    <dgm:pt modelId="{6C5404A6-73E6-4FA5-A4B4-3B21C68EFB62}" type="pres">
      <dgm:prSet presAssocID="{10BF3BBB-2111-4413-8DBA-4058EEC886E6}" presName="childNode" presStyleLbl="revTx" presStyleIdx="0" presStyleCnt="0">
        <dgm:presLayoutVars>
          <dgm:bulletEnabled val="1"/>
        </dgm:presLayoutVars>
      </dgm:prSet>
      <dgm:spPr/>
    </dgm:pt>
    <dgm:pt modelId="{59284A2A-5F63-45EB-9BDB-3CA78D341B9F}" type="pres">
      <dgm:prSet presAssocID="{72C34573-57E0-4157-9F00-5CD65780CB43}" presName="Name25" presStyleLbl="parChTrans1D1" presStyleIdx="1" presStyleCnt="4"/>
      <dgm:spPr/>
    </dgm:pt>
    <dgm:pt modelId="{891C8D32-BCC4-45B3-B989-E545F450F38F}" type="pres">
      <dgm:prSet presAssocID="{9595BFEA-8984-4EB4-840E-B8B4CBBB97B0}" presName="node" presStyleCnt="0"/>
      <dgm:spPr/>
    </dgm:pt>
    <dgm:pt modelId="{D4A02A23-FC1B-493A-807E-E10438560287}" type="pres">
      <dgm:prSet presAssocID="{9595BFEA-8984-4EB4-840E-B8B4CBBB97B0}" presName="parentNode" presStyleLbl="node1" presStyleIdx="2" presStyleCnt="5" custScaleX="172629" custScaleY="121459" custLinFactX="4700" custLinFactNeighborX="100000" custLinFactNeighborY="-79540">
        <dgm:presLayoutVars>
          <dgm:chMax val="1"/>
          <dgm:bulletEnabled val="1"/>
        </dgm:presLayoutVars>
      </dgm:prSet>
      <dgm:spPr/>
    </dgm:pt>
    <dgm:pt modelId="{F8F37BF2-95EA-405F-BB02-D9D9C2389FEF}" type="pres">
      <dgm:prSet presAssocID="{9595BFEA-8984-4EB4-840E-B8B4CBBB97B0}" presName="childNode" presStyleLbl="revTx" presStyleIdx="0" presStyleCnt="0">
        <dgm:presLayoutVars>
          <dgm:bulletEnabled val="1"/>
        </dgm:presLayoutVars>
      </dgm:prSet>
      <dgm:spPr/>
    </dgm:pt>
    <dgm:pt modelId="{79BE30BF-96A0-40F5-A5DE-6AE0FD835881}" type="pres">
      <dgm:prSet presAssocID="{B1AF4708-8F83-472B-99A2-67307ADA39F7}" presName="Name25" presStyleLbl="parChTrans1D1" presStyleIdx="2" presStyleCnt="4"/>
      <dgm:spPr/>
    </dgm:pt>
    <dgm:pt modelId="{587D4128-34AC-44E7-9E54-BDE35B3FB27D}" type="pres">
      <dgm:prSet presAssocID="{9DA84696-C683-4ED8-B297-DE05DD319662}" presName="node" presStyleCnt="0"/>
      <dgm:spPr/>
    </dgm:pt>
    <dgm:pt modelId="{CF0C130E-71CB-4C02-8B18-6D61C1FC1A14}" type="pres">
      <dgm:prSet presAssocID="{9DA84696-C683-4ED8-B297-DE05DD319662}" presName="parentNode" presStyleLbl="node1" presStyleIdx="3" presStyleCnt="5" custScaleX="256683" custScaleY="152152" custLinFactX="34115" custLinFactNeighborX="100000" custLinFactNeighborY="-5466">
        <dgm:presLayoutVars>
          <dgm:chMax val="1"/>
          <dgm:bulletEnabled val="1"/>
        </dgm:presLayoutVars>
      </dgm:prSet>
      <dgm:spPr/>
    </dgm:pt>
    <dgm:pt modelId="{1928ECE4-D67C-485D-B153-181FF79A1F82}" type="pres">
      <dgm:prSet presAssocID="{9DA84696-C683-4ED8-B297-DE05DD319662}" presName="childNode" presStyleLbl="revTx" presStyleIdx="0" presStyleCnt="0">
        <dgm:presLayoutVars>
          <dgm:bulletEnabled val="1"/>
        </dgm:presLayoutVars>
      </dgm:prSet>
      <dgm:spPr/>
    </dgm:pt>
    <dgm:pt modelId="{46608752-4739-4FB5-808D-F9911051ACC7}" type="pres">
      <dgm:prSet presAssocID="{E183B6BA-BF2A-4FDB-A4F7-C65351271359}" presName="Name25" presStyleLbl="parChTrans1D1" presStyleIdx="3" presStyleCnt="4"/>
      <dgm:spPr/>
    </dgm:pt>
    <dgm:pt modelId="{46A94152-F149-402F-A157-65608E32A0F8}" type="pres">
      <dgm:prSet presAssocID="{0F9A903E-E363-4A55-815A-BF52D218FA32}" presName="node" presStyleCnt="0"/>
      <dgm:spPr/>
    </dgm:pt>
    <dgm:pt modelId="{83D219DC-D32D-4C59-BE34-4E65EFC183F3}" type="pres">
      <dgm:prSet presAssocID="{0F9A903E-E363-4A55-815A-BF52D218FA32}" presName="parentNode" presStyleLbl="node1" presStyleIdx="4" presStyleCnt="5" custScaleX="297632" custScaleY="226770">
        <dgm:presLayoutVars>
          <dgm:chMax val="1"/>
          <dgm:bulletEnabled val="1"/>
        </dgm:presLayoutVars>
      </dgm:prSet>
      <dgm:spPr/>
    </dgm:pt>
    <dgm:pt modelId="{5BD8B66A-CED1-44CF-8C23-1865790F4066}" type="pres">
      <dgm:prSet presAssocID="{0F9A903E-E363-4A55-815A-BF52D218FA32}" presName="childNode" presStyleLbl="revTx" presStyleIdx="0" presStyleCnt="0">
        <dgm:presLayoutVars>
          <dgm:bulletEnabled val="1"/>
        </dgm:presLayoutVars>
      </dgm:prSet>
      <dgm:spPr/>
    </dgm:pt>
  </dgm:ptLst>
  <dgm:cxnLst>
    <dgm:cxn modelId="{4478AE04-928E-4840-AC7C-5F5A2FAFF121}" type="presOf" srcId="{10BF3BBB-2111-4413-8DBA-4058EEC886E6}" destId="{A098F985-27D8-4F04-ADB8-6ED43187745D}" srcOrd="0" destOrd="0" presId="urn:microsoft.com/office/officeart/2005/8/layout/radial2"/>
    <dgm:cxn modelId="{53CC2C0F-2208-4BAA-B21B-2568D7B8962B}" type="presOf" srcId="{B1AF4708-8F83-472B-99A2-67307ADA39F7}" destId="{79BE30BF-96A0-40F5-A5DE-6AE0FD835881}" srcOrd="0" destOrd="0" presId="urn:microsoft.com/office/officeart/2005/8/layout/radial2"/>
    <dgm:cxn modelId="{ED51DD16-F675-486F-884F-8D4A206D8335}" srcId="{68864898-E015-4367-9C68-BF501E772CCB}" destId="{10BF3BBB-2111-4413-8DBA-4058EEC886E6}" srcOrd="0" destOrd="0" parTransId="{598836E2-5CB2-4EF7-A218-DF557C373456}" sibTransId="{23968BDA-5D68-4713-8829-BF5FEED2A43A}"/>
    <dgm:cxn modelId="{36C5111E-F592-4567-8FEF-9AA6EC93104F}" type="presOf" srcId="{E183B6BA-BF2A-4FDB-A4F7-C65351271359}" destId="{46608752-4739-4FB5-808D-F9911051ACC7}" srcOrd="0" destOrd="0" presId="urn:microsoft.com/office/officeart/2005/8/layout/radial2"/>
    <dgm:cxn modelId="{81FD0C6C-BAD4-44A9-870E-435584334918}" srcId="{68864898-E015-4367-9C68-BF501E772CCB}" destId="{9DA84696-C683-4ED8-B297-DE05DD319662}" srcOrd="2" destOrd="0" parTransId="{B1AF4708-8F83-472B-99A2-67307ADA39F7}" sibTransId="{CCE83730-B797-49F5-BEBD-D99131208285}"/>
    <dgm:cxn modelId="{4A135279-9578-4103-9A17-313BF52BFF0A}" type="presOf" srcId="{0F9A903E-E363-4A55-815A-BF52D218FA32}" destId="{83D219DC-D32D-4C59-BE34-4E65EFC183F3}" srcOrd="0" destOrd="0" presId="urn:microsoft.com/office/officeart/2005/8/layout/radial2"/>
    <dgm:cxn modelId="{10E4E8A2-EBC3-4C97-9AFA-36621D0852D0}" type="presOf" srcId="{72C34573-57E0-4157-9F00-5CD65780CB43}" destId="{59284A2A-5F63-45EB-9BDB-3CA78D341B9F}" srcOrd="0" destOrd="0" presId="urn:microsoft.com/office/officeart/2005/8/layout/radial2"/>
    <dgm:cxn modelId="{5E6EFBA6-099D-48DB-AA3C-070D4FE9F038}" type="presOf" srcId="{68864898-E015-4367-9C68-BF501E772CCB}" destId="{E69515F8-DDE1-49E8-A3F0-E2FB6720E1E3}" srcOrd="0" destOrd="0" presId="urn:microsoft.com/office/officeart/2005/8/layout/radial2"/>
    <dgm:cxn modelId="{4561BBBD-FE31-424C-9DE1-3412611084FE}" type="presOf" srcId="{9595BFEA-8984-4EB4-840E-B8B4CBBB97B0}" destId="{D4A02A23-FC1B-493A-807E-E10438560287}" srcOrd="0" destOrd="0" presId="urn:microsoft.com/office/officeart/2005/8/layout/radial2"/>
    <dgm:cxn modelId="{CD5482BE-E25C-439E-B760-816D82AE0060}" srcId="{68864898-E015-4367-9C68-BF501E772CCB}" destId="{9595BFEA-8984-4EB4-840E-B8B4CBBB97B0}" srcOrd="1" destOrd="0" parTransId="{72C34573-57E0-4157-9F00-5CD65780CB43}" sibTransId="{F53974B5-18A4-4F47-B4E8-C8409E1849A2}"/>
    <dgm:cxn modelId="{9E39EECB-230E-49EE-B4AE-1C8228624228}" type="presOf" srcId="{9DA84696-C683-4ED8-B297-DE05DD319662}" destId="{CF0C130E-71CB-4C02-8B18-6D61C1FC1A14}" srcOrd="0" destOrd="0" presId="urn:microsoft.com/office/officeart/2005/8/layout/radial2"/>
    <dgm:cxn modelId="{259BF9CC-1377-4FFD-B7B2-88B97522B622}" srcId="{68864898-E015-4367-9C68-BF501E772CCB}" destId="{0F9A903E-E363-4A55-815A-BF52D218FA32}" srcOrd="3" destOrd="0" parTransId="{E183B6BA-BF2A-4FDB-A4F7-C65351271359}" sibTransId="{AE2FCB1E-5A74-4DFB-B31B-5A3BC621A75C}"/>
    <dgm:cxn modelId="{0E105BED-3CB4-4181-A694-A46594FAD7BC}" type="presOf" srcId="{598836E2-5CB2-4EF7-A218-DF557C373456}" destId="{B7B5E355-48EA-480D-8B27-DE635399FADA}" srcOrd="0" destOrd="0" presId="urn:microsoft.com/office/officeart/2005/8/layout/radial2"/>
    <dgm:cxn modelId="{2721B56C-1F08-402B-A40F-66A4154D4DFD}" type="presParOf" srcId="{E69515F8-DDE1-49E8-A3F0-E2FB6720E1E3}" destId="{AD3C7756-9AF0-4766-A7E6-93E1F6638994}" srcOrd="0" destOrd="0" presId="urn:microsoft.com/office/officeart/2005/8/layout/radial2"/>
    <dgm:cxn modelId="{8AEA3B9D-4D30-4448-B2B3-DC47FBA9CAFF}" type="presParOf" srcId="{AD3C7756-9AF0-4766-A7E6-93E1F6638994}" destId="{B74B849E-DD85-4AF6-AAC4-CFC3CEE7AA50}" srcOrd="0" destOrd="0" presId="urn:microsoft.com/office/officeart/2005/8/layout/radial2"/>
    <dgm:cxn modelId="{A7337F97-F571-4848-8E87-9B0286AA42AF}" type="presParOf" srcId="{B74B849E-DD85-4AF6-AAC4-CFC3CEE7AA50}" destId="{4EF663B7-1636-4D1F-B79C-7311739D5DAD}" srcOrd="0" destOrd="0" presId="urn:microsoft.com/office/officeart/2005/8/layout/radial2"/>
    <dgm:cxn modelId="{08CE0B92-2F06-4D84-8726-F10F072DCB83}" type="presParOf" srcId="{B74B849E-DD85-4AF6-AAC4-CFC3CEE7AA50}" destId="{401FFCFC-1E01-4591-B5B0-3A60B0F7A334}" srcOrd="1" destOrd="0" presId="urn:microsoft.com/office/officeart/2005/8/layout/radial2"/>
    <dgm:cxn modelId="{303D8E13-C267-409D-B6DF-6522FE4AD98C}" type="presParOf" srcId="{AD3C7756-9AF0-4766-A7E6-93E1F6638994}" destId="{B7B5E355-48EA-480D-8B27-DE635399FADA}" srcOrd="1" destOrd="0" presId="urn:microsoft.com/office/officeart/2005/8/layout/radial2"/>
    <dgm:cxn modelId="{907CB784-7C9D-4A00-99A4-F05BAB3FB646}" type="presParOf" srcId="{AD3C7756-9AF0-4766-A7E6-93E1F6638994}" destId="{FD3E5A62-1528-4473-9C8C-5AE6C58E3F28}" srcOrd="2" destOrd="0" presId="urn:microsoft.com/office/officeart/2005/8/layout/radial2"/>
    <dgm:cxn modelId="{333F96C7-5568-4323-9E55-90935324276B}" type="presParOf" srcId="{FD3E5A62-1528-4473-9C8C-5AE6C58E3F28}" destId="{A098F985-27D8-4F04-ADB8-6ED43187745D}" srcOrd="0" destOrd="0" presId="urn:microsoft.com/office/officeart/2005/8/layout/radial2"/>
    <dgm:cxn modelId="{82A96471-AEB3-48FB-8D05-BD652E37CC1A}" type="presParOf" srcId="{FD3E5A62-1528-4473-9C8C-5AE6C58E3F28}" destId="{6C5404A6-73E6-4FA5-A4B4-3B21C68EFB62}" srcOrd="1" destOrd="0" presId="urn:microsoft.com/office/officeart/2005/8/layout/radial2"/>
    <dgm:cxn modelId="{AFDAD9B1-DAAC-422B-B7F6-FECFF1CBA143}" type="presParOf" srcId="{AD3C7756-9AF0-4766-A7E6-93E1F6638994}" destId="{59284A2A-5F63-45EB-9BDB-3CA78D341B9F}" srcOrd="3" destOrd="0" presId="urn:microsoft.com/office/officeart/2005/8/layout/radial2"/>
    <dgm:cxn modelId="{9B9B9FF9-ECC1-477D-B879-BA0FC3868D17}" type="presParOf" srcId="{AD3C7756-9AF0-4766-A7E6-93E1F6638994}" destId="{891C8D32-BCC4-45B3-B989-E545F450F38F}" srcOrd="4" destOrd="0" presId="urn:microsoft.com/office/officeart/2005/8/layout/radial2"/>
    <dgm:cxn modelId="{622230E5-15B3-4CE9-B650-3809199FCDE7}" type="presParOf" srcId="{891C8D32-BCC4-45B3-B989-E545F450F38F}" destId="{D4A02A23-FC1B-493A-807E-E10438560287}" srcOrd="0" destOrd="0" presId="urn:microsoft.com/office/officeart/2005/8/layout/radial2"/>
    <dgm:cxn modelId="{9F64C736-A518-441C-A49E-01C0FC6E32AA}" type="presParOf" srcId="{891C8D32-BCC4-45B3-B989-E545F450F38F}" destId="{F8F37BF2-95EA-405F-BB02-D9D9C2389FEF}" srcOrd="1" destOrd="0" presId="urn:microsoft.com/office/officeart/2005/8/layout/radial2"/>
    <dgm:cxn modelId="{512A36A2-8384-463A-BD77-1A0EDE4BEA75}" type="presParOf" srcId="{AD3C7756-9AF0-4766-A7E6-93E1F6638994}" destId="{79BE30BF-96A0-40F5-A5DE-6AE0FD835881}" srcOrd="5" destOrd="0" presId="urn:microsoft.com/office/officeart/2005/8/layout/radial2"/>
    <dgm:cxn modelId="{79917B59-FC85-49C0-A73F-F147EDD888CF}" type="presParOf" srcId="{AD3C7756-9AF0-4766-A7E6-93E1F6638994}" destId="{587D4128-34AC-44E7-9E54-BDE35B3FB27D}" srcOrd="6" destOrd="0" presId="urn:microsoft.com/office/officeart/2005/8/layout/radial2"/>
    <dgm:cxn modelId="{819FF760-2C02-484B-83BB-F6CCB9EA9396}" type="presParOf" srcId="{587D4128-34AC-44E7-9E54-BDE35B3FB27D}" destId="{CF0C130E-71CB-4C02-8B18-6D61C1FC1A14}" srcOrd="0" destOrd="0" presId="urn:microsoft.com/office/officeart/2005/8/layout/radial2"/>
    <dgm:cxn modelId="{447D3C2F-EDD7-4299-88E6-F8C2F525C894}" type="presParOf" srcId="{587D4128-34AC-44E7-9E54-BDE35B3FB27D}" destId="{1928ECE4-D67C-485D-B153-181FF79A1F82}" srcOrd="1" destOrd="0" presId="urn:microsoft.com/office/officeart/2005/8/layout/radial2"/>
    <dgm:cxn modelId="{C1C8D161-0A56-4D68-84DE-B0EA51E059E1}" type="presParOf" srcId="{AD3C7756-9AF0-4766-A7E6-93E1F6638994}" destId="{46608752-4739-4FB5-808D-F9911051ACC7}" srcOrd="7" destOrd="0" presId="urn:microsoft.com/office/officeart/2005/8/layout/radial2"/>
    <dgm:cxn modelId="{3A9E672C-34D4-4E94-A3E0-6928BABD2D68}" type="presParOf" srcId="{AD3C7756-9AF0-4766-A7E6-93E1F6638994}" destId="{46A94152-F149-402F-A157-65608E32A0F8}" srcOrd="8" destOrd="0" presId="urn:microsoft.com/office/officeart/2005/8/layout/radial2"/>
    <dgm:cxn modelId="{B6F432DD-165B-4716-9FE7-A4A57BD8EE10}" type="presParOf" srcId="{46A94152-F149-402F-A157-65608E32A0F8}" destId="{83D219DC-D32D-4C59-BE34-4E65EFC183F3}" srcOrd="0" destOrd="0" presId="urn:microsoft.com/office/officeart/2005/8/layout/radial2"/>
    <dgm:cxn modelId="{747F9E0C-C492-4205-9E0A-560B94E16C97}" type="presParOf" srcId="{46A94152-F149-402F-A157-65608E32A0F8}" destId="{5BD8B66A-CED1-44CF-8C23-1865790F4066}" srcOrd="1" destOrd="0" presId="urn:microsoft.com/office/officeart/2005/8/layout/radial2"/>
  </dgm:cxnLst>
  <dgm:bg/>
  <dgm:whole/>
  <dgm:extLst>
    <a:ext uri="http://schemas.microsoft.com/office/drawing/2008/diagram">
      <dsp:dataModelExt xmlns:dsp="http://schemas.microsoft.com/office/drawing/2008/diagram" relId="rId24"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8B649523-476F-4C18-83F2-B2A25F18D450}" type="doc">
      <dgm:prSet loTypeId="urn:microsoft.com/office/officeart/2005/8/layout/vList6" loCatId="list" qsTypeId="urn:microsoft.com/office/officeart/2005/8/quickstyle/simple1" qsCatId="simple" csTypeId="urn:microsoft.com/office/officeart/2005/8/colors/accent1_2" csCatId="accent1" phldr="1"/>
      <dgm:spPr/>
      <dgm:t>
        <a:bodyPr/>
        <a:lstStyle/>
        <a:p>
          <a:endParaRPr lang="fr-FR"/>
        </a:p>
      </dgm:t>
    </dgm:pt>
    <dgm:pt modelId="{43093C6E-7E0E-44A1-AFBC-97971B48DEB8}">
      <dgm:prSet phldrT="[Texte]" custT="1"/>
      <dgm:spPr/>
      <dgm:t>
        <a:bodyPr/>
        <a:lstStyle/>
        <a:p>
          <a:r>
            <a:rPr lang="fr-FR" sz="1100" dirty="0"/>
            <a:t>1 -Prendre la parole en public de façon claire et convaincante</a:t>
          </a:r>
        </a:p>
      </dgm:t>
    </dgm:pt>
    <dgm:pt modelId="{7FFD5BFA-7B4D-40DC-B81D-79297E67F98D}" type="parTrans" cxnId="{94D1CA2B-AC7B-4ABF-AE37-D12892FC027E}">
      <dgm:prSet/>
      <dgm:spPr/>
      <dgm:t>
        <a:bodyPr/>
        <a:lstStyle/>
        <a:p>
          <a:endParaRPr lang="fr-FR"/>
        </a:p>
      </dgm:t>
    </dgm:pt>
    <dgm:pt modelId="{4F10D101-6F2F-459C-BB53-75951F514623}" type="sibTrans" cxnId="{94D1CA2B-AC7B-4ABF-AE37-D12892FC027E}">
      <dgm:prSet/>
      <dgm:spPr/>
      <dgm:t>
        <a:bodyPr/>
        <a:lstStyle/>
        <a:p>
          <a:endParaRPr lang="fr-FR"/>
        </a:p>
      </dgm:t>
    </dgm:pt>
    <dgm:pt modelId="{0C68DFCD-8D5E-48AB-B53C-DCA9BBEAA872}">
      <dgm:prSet phldrT="[Texte]"/>
      <dgm:spPr/>
      <dgm:t>
        <a:bodyPr/>
        <a:lstStyle/>
        <a:p>
          <a:r>
            <a:rPr lang="fr-FR" dirty="0"/>
            <a:t>À partir d’une des deux questions proposées, expliquer ce qui a amené à la choisir</a:t>
          </a:r>
        </a:p>
      </dgm:t>
    </dgm:pt>
    <dgm:pt modelId="{81EFEE00-E09E-48CA-B608-76F0F3BAA656}" type="parTrans" cxnId="{8362F9BA-4B41-440A-BDEB-7FDF76D098B0}">
      <dgm:prSet/>
      <dgm:spPr/>
      <dgm:t>
        <a:bodyPr/>
        <a:lstStyle/>
        <a:p>
          <a:endParaRPr lang="fr-FR"/>
        </a:p>
      </dgm:t>
    </dgm:pt>
    <dgm:pt modelId="{EB430A8A-A35C-4A1C-B5DC-8891DBA60282}" type="sibTrans" cxnId="{8362F9BA-4B41-440A-BDEB-7FDF76D098B0}">
      <dgm:prSet/>
      <dgm:spPr/>
      <dgm:t>
        <a:bodyPr/>
        <a:lstStyle/>
        <a:p>
          <a:endParaRPr lang="fr-FR"/>
        </a:p>
      </dgm:t>
    </dgm:pt>
    <dgm:pt modelId="{7D3F9F84-3EFD-4E9D-9E2A-3D8533A36828}">
      <dgm:prSet phldrT="[Texte]" custT="1"/>
      <dgm:spPr/>
      <dgm:t>
        <a:bodyPr/>
        <a:lstStyle/>
        <a:p>
          <a:r>
            <a:rPr lang="fr-FR" sz="1100" dirty="0"/>
            <a:t>2 - Mettre les savoirs acquis, particulièrement dans ses enseignements de spécialité, au service d'une argumentation</a:t>
          </a:r>
        </a:p>
      </dgm:t>
    </dgm:pt>
    <dgm:pt modelId="{DE38304D-90D7-497E-9A2F-0BD3A5150808}" type="parTrans" cxnId="{9016612B-9A4B-4225-9276-59AFA8326252}">
      <dgm:prSet/>
      <dgm:spPr/>
      <dgm:t>
        <a:bodyPr/>
        <a:lstStyle/>
        <a:p>
          <a:endParaRPr lang="fr-FR"/>
        </a:p>
      </dgm:t>
    </dgm:pt>
    <dgm:pt modelId="{47807F7E-2644-482D-BE72-0C19F83328AD}" type="sibTrans" cxnId="{9016612B-9A4B-4225-9276-59AFA8326252}">
      <dgm:prSet/>
      <dgm:spPr/>
      <dgm:t>
        <a:bodyPr/>
        <a:lstStyle/>
        <a:p>
          <a:endParaRPr lang="fr-FR"/>
        </a:p>
      </dgm:t>
    </dgm:pt>
    <dgm:pt modelId="{C1B6F239-FB86-4344-B418-C12485B2EEB7}">
      <dgm:prSet phldrT="[Texte]"/>
      <dgm:spPr/>
      <dgm:t>
        <a:bodyPr/>
        <a:lstStyle/>
        <a:p>
          <a:r>
            <a:rPr lang="fr-FR" dirty="0"/>
            <a:t>Dans l’échange avec le jury, préciser, approfondir sa pensée sur l’étude menée</a:t>
          </a:r>
        </a:p>
      </dgm:t>
    </dgm:pt>
    <dgm:pt modelId="{6A77C1E6-FFF1-4E58-9709-AA7D141B5F2D}" type="parTrans" cxnId="{E3F01EDC-A80B-4DBB-9473-9CB0B4A9074B}">
      <dgm:prSet/>
      <dgm:spPr/>
      <dgm:t>
        <a:bodyPr/>
        <a:lstStyle/>
        <a:p>
          <a:endParaRPr lang="fr-FR"/>
        </a:p>
      </dgm:t>
    </dgm:pt>
    <dgm:pt modelId="{FF16C090-52EE-422D-A308-BE3A88656DF7}" type="sibTrans" cxnId="{E3F01EDC-A80B-4DBB-9473-9CB0B4A9074B}">
      <dgm:prSet/>
      <dgm:spPr/>
      <dgm:t>
        <a:bodyPr/>
        <a:lstStyle/>
        <a:p>
          <a:endParaRPr lang="fr-FR"/>
        </a:p>
      </dgm:t>
    </dgm:pt>
    <dgm:pt modelId="{372C48E3-633F-4E90-BD9C-616A071C3471}">
      <dgm:prSet custT="1"/>
      <dgm:spPr/>
      <dgm:t>
        <a:bodyPr/>
        <a:lstStyle/>
        <a:p>
          <a:r>
            <a:rPr lang="fr-FR" sz="1100" dirty="0"/>
            <a:t>3 - Montrer comment ces savoirs ont nourri le projet de poursuite d'études, voire son projet professionnel</a:t>
          </a:r>
        </a:p>
      </dgm:t>
    </dgm:pt>
    <dgm:pt modelId="{E0BD3F93-1630-46C5-A306-C226B37A354A}" type="parTrans" cxnId="{39D27475-1E46-4B2B-969F-1575EAE412C3}">
      <dgm:prSet/>
      <dgm:spPr/>
      <dgm:t>
        <a:bodyPr/>
        <a:lstStyle/>
        <a:p>
          <a:endParaRPr lang="fr-FR"/>
        </a:p>
      </dgm:t>
    </dgm:pt>
    <dgm:pt modelId="{4D3EF040-9E5A-4904-8C16-35181B9B5047}" type="sibTrans" cxnId="{39D27475-1E46-4B2B-969F-1575EAE412C3}">
      <dgm:prSet/>
      <dgm:spPr/>
      <dgm:t>
        <a:bodyPr/>
        <a:lstStyle/>
        <a:p>
          <a:endParaRPr lang="fr-FR"/>
        </a:p>
      </dgm:t>
    </dgm:pt>
    <dgm:pt modelId="{CB6EF972-E087-46F3-9F9E-7BFB8B255062}">
      <dgm:prSet phldrT="[Texte]"/>
      <dgm:spPr/>
      <dgm:t>
        <a:bodyPr/>
        <a:lstStyle/>
        <a:p>
          <a:r>
            <a:rPr lang="fr-FR" dirty="0"/>
            <a:t>Cela en mobilisant ses savoirs</a:t>
          </a:r>
        </a:p>
      </dgm:t>
    </dgm:pt>
    <dgm:pt modelId="{6E5AE7E5-9CA4-4627-91BC-A60D120F2AB7}" type="parTrans" cxnId="{3CD18BD3-A133-4F2D-91C1-5CB326B1A2FB}">
      <dgm:prSet/>
      <dgm:spPr/>
      <dgm:t>
        <a:bodyPr/>
        <a:lstStyle/>
        <a:p>
          <a:endParaRPr lang="fr-FR"/>
        </a:p>
      </dgm:t>
    </dgm:pt>
    <dgm:pt modelId="{21744CFD-7818-42DD-8163-2C62C3C0D0E6}" type="sibTrans" cxnId="{3CD18BD3-A133-4F2D-91C1-5CB326B1A2FB}">
      <dgm:prSet/>
      <dgm:spPr/>
      <dgm:t>
        <a:bodyPr/>
        <a:lstStyle/>
        <a:p>
          <a:endParaRPr lang="fr-FR"/>
        </a:p>
      </dgm:t>
    </dgm:pt>
    <dgm:pt modelId="{6566B4F7-3F00-4174-8573-7FF23DC7A25A}">
      <dgm:prSet/>
      <dgm:spPr/>
      <dgm:t>
        <a:bodyPr/>
        <a:lstStyle/>
        <a:p>
          <a:r>
            <a:rPr lang="fr-FR" dirty="0"/>
            <a:t>Préciser en quoi la question traitée, l’étude menée éclaire son projet post-baccalauréat </a:t>
          </a:r>
        </a:p>
      </dgm:t>
    </dgm:pt>
    <dgm:pt modelId="{AC3AF247-6F69-4EF2-9BF6-38E6337AE77C}" type="parTrans" cxnId="{1046D3F8-6DDA-4F69-BC77-A69AC0A4296B}">
      <dgm:prSet/>
      <dgm:spPr/>
      <dgm:t>
        <a:bodyPr/>
        <a:lstStyle/>
        <a:p>
          <a:endParaRPr lang="fr-FR"/>
        </a:p>
      </dgm:t>
    </dgm:pt>
    <dgm:pt modelId="{E59EB383-B301-4AA2-B6AD-CAD074180A98}" type="sibTrans" cxnId="{1046D3F8-6DDA-4F69-BC77-A69AC0A4296B}">
      <dgm:prSet/>
      <dgm:spPr/>
      <dgm:t>
        <a:bodyPr/>
        <a:lstStyle/>
        <a:p>
          <a:endParaRPr lang="fr-FR"/>
        </a:p>
      </dgm:t>
    </dgm:pt>
    <dgm:pt modelId="{3B99B24C-B79D-4D58-B761-9D288D2A3CA2}">
      <dgm:prSet/>
      <dgm:spPr/>
      <dgm:t>
        <a:bodyPr/>
        <a:lstStyle/>
        <a:p>
          <a:r>
            <a:rPr lang="fr-FR" dirty="0"/>
            <a:t>Exprimer une réflexion personnelle</a:t>
          </a:r>
        </a:p>
      </dgm:t>
    </dgm:pt>
    <dgm:pt modelId="{122D0681-4270-4587-852D-D094AE6F300D}" type="parTrans" cxnId="{07F24F14-DA6E-4172-A991-1FE539CC8CB4}">
      <dgm:prSet/>
      <dgm:spPr/>
      <dgm:t>
        <a:bodyPr/>
        <a:lstStyle/>
        <a:p>
          <a:endParaRPr lang="fr-FR"/>
        </a:p>
      </dgm:t>
    </dgm:pt>
    <dgm:pt modelId="{D8600893-BC74-43B1-82CD-CE4F114DA9D8}" type="sibTrans" cxnId="{07F24F14-DA6E-4172-A991-1FE539CC8CB4}">
      <dgm:prSet/>
      <dgm:spPr/>
      <dgm:t>
        <a:bodyPr/>
        <a:lstStyle/>
        <a:p>
          <a:endParaRPr lang="fr-FR"/>
        </a:p>
      </dgm:t>
    </dgm:pt>
    <dgm:pt modelId="{1E2060F5-5B2C-4F72-9B7F-62D01AC97086}">
      <dgm:prSet/>
      <dgm:spPr/>
      <dgm:t>
        <a:bodyPr/>
        <a:lstStyle/>
        <a:p>
          <a:r>
            <a:rPr lang="fr-FR" dirty="0"/>
            <a:t>Témoigner de sa curiosité intellectuelle</a:t>
          </a:r>
        </a:p>
      </dgm:t>
    </dgm:pt>
    <dgm:pt modelId="{26622FBC-A0BD-404C-A050-3408AE9F38A0}" type="parTrans" cxnId="{017D28A1-BF9F-40F4-8BA2-6E40D817F880}">
      <dgm:prSet/>
      <dgm:spPr/>
      <dgm:t>
        <a:bodyPr/>
        <a:lstStyle/>
        <a:p>
          <a:endParaRPr lang="fr-FR"/>
        </a:p>
      </dgm:t>
    </dgm:pt>
    <dgm:pt modelId="{9B134D9E-5A33-4B23-92F4-0747305A0A7B}" type="sibTrans" cxnId="{017D28A1-BF9F-40F4-8BA2-6E40D817F880}">
      <dgm:prSet/>
      <dgm:spPr/>
      <dgm:t>
        <a:bodyPr/>
        <a:lstStyle/>
        <a:p>
          <a:endParaRPr lang="fr-FR"/>
        </a:p>
      </dgm:t>
    </dgm:pt>
    <dgm:pt modelId="{93F70F4D-6313-41A3-8EF0-ADD8B6A1C689}">
      <dgm:prSet/>
      <dgm:spPr/>
      <dgm:t>
        <a:bodyPr/>
        <a:lstStyle/>
        <a:p>
          <a:r>
            <a:rPr lang="fr-FR" dirty="0"/>
            <a:t>Exprimer ses motivations</a:t>
          </a:r>
        </a:p>
      </dgm:t>
    </dgm:pt>
    <dgm:pt modelId="{CDBAF788-2C4B-455E-8D98-AEE83B0697F0}" type="parTrans" cxnId="{9CFB71CD-5586-44BB-B414-85755D5C575C}">
      <dgm:prSet/>
      <dgm:spPr/>
      <dgm:t>
        <a:bodyPr/>
        <a:lstStyle/>
        <a:p>
          <a:endParaRPr lang="fr-FR"/>
        </a:p>
      </dgm:t>
    </dgm:pt>
    <dgm:pt modelId="{D7314CEE-8B5B-4BD5-A7E7-D8CA78175AFA}" type="sibTrans" cxnId="{9CFB71CD-5586-44BB-B414-85755D5C575C}">
      <dgm:prSet/>
      <dgm:spPr/>
      <dgm:t>
        <a:bodyPr/>
        <a:lstStyle/>
        <a:p>
          <a:endParaRPr lang="fr-FR"/>
        </a:p>
      </dgm:t>
    </dgm:pt>
    <dgm:pt modelId="{5CD9AD6C-9FAC-4F87-A43B-E5FA260CDDA8}">
      <dgm:prSet/>
      <dgm:spPr/>
      <dgm:t>
        <a:bodyPr/>
        <a:lstStyle/>
        <a:p>
          <a:r>
            <a:rPr lang="fr-FR"/>
            <a:t>Présenter comment la question a émergé et les différentes dimensions, les enjeux de l’étude qu’il a menée pour en chercher la réponse</a:t>
          </a:r>
          <a:endParaRPr lang="fr-FR" dirty="0"/>
        </a:p>
      </dgm:t>
    </dgm:pt>
    <dgm:pt modelId="{80A906F7-156A-4280-97ED-DE43F75A05ED}" type="parTrans" cxnId="{29A638C6-CBCC-42CA-9061-A8D7B445AE0F}">
      <dgm:prSet/>
      <dgm:spPr/>
      <dgm:t>
        <a:bodyPr/>
        <a:lstStyle/>
        <a:p>
          <a:endParaRPr lang="fr-FR"/>
        </a:p>
      </dgm:t>
    </dgm:pt>
    <dgm:pt modelId="{3AA444D4-4E4C-4DF1-BBFE-11028BB1B3F8}" type="sibTrans" cxnId="{29A638C6-CBCC-42CA-9061-A8D7B445AE0F}">
      <dgm:prSet/>
      <dgm:spPr/>
      <dgm:t>
        <a:bodyPr/>
        <a:lstStyle/>
        <a:p>
          <a:endParaRPr lang="fr-FR"/>
        </a:p>
      </dgm:t>
    </dgm:pt>
    <dgm:pt modelId="{31574EB9-291A-4B8C-B64E-62EBCB09348F}">
      <dgm:prSet/>
      <dgm:spPr/>
      <dgm:t>
        <a:bodyPr/>
        <a:lstStyle/>
        <a:p>
          <a:r>
            <a:rPr lang="fr-FR" dirty="0"/>
            <a:t>Présenter la réponse élaborée en réponse à cette question</a:t>
          </a:r>
        </a:p>
      </dgm:t>
    </dgm:pt>
    <dgm:pt modelId="{0A67EB81-6015-4BB5-9844-DE69E2F1823F}" type="parTrans" cxnId="{6AC7BFD3-A582-460C-9A0F-DCF7406912A4}">
      <dgm:prSet/>
      <dgm:spPr/>
      <dgm:t>
        <a:bodyPr/>
        <a:lstStyle/>
        <a:p>
          <a:endParaRPr lang="fr-FR"/>
        </a:p>
      </dgm:t>
    </dgm:pt>
    <dgm:pt modelId="{74EF5506-E5CF-43C5-880D-1EC309E8151C}" type="sibTrans" cxnId="{6AC7BFD3-A582-460C-9A0F-DCF7406912A4}">
      <dgm:prSet/>
      <dgm:spPr/>
      <dgm:t>
        <a:bodyPr/>
        <a:lstStyle/>
        <a:p>
          <a:endParaRPr lang="fr-FR"/>
        </a:p>
      </dgm:t>
    </dgm:pt>
    <dgm:pt modelId="{0E22C060-7670-4DBE-ACF7-4F4105BD49A6}" type="pres">
      <dgm:prSet presAssocID="{8B649523-476F-4C18-83F2-B2A25F18D450}" presName="Name0" presStyleCnt="0">
        <dgm:presLayoutVars>
          <dgm:dir/>
          <dgm:animLvl val="lvl"/>
          <dgm:resizeHandles/>
        </dgm:presLayoutVars>
      </dgm:prSet>
      <dgm:spPr/>
    </dgm:pt>
    <dgm:pt modelId="{A5C51229-6F56-46FB-9DF3-FA98CFD08E1A}" type="pres">
      <dgm:prSet presAssocID="{43093C6E-7E0E-44A1-AFBC-97971B48DEB8}" presName="linNode" presStyleCnt="0"/>
      <dgm:spPr/>
    </dgm:pt>
    <dgm:pt modelId="{9C8DA0B2-A16A-4EC8-A862-8203FA0D6644}" type="pres">
      <dgm:prSet presAssocID="{43093C6E-7E0E-44A1-AFBC-97971B48DEB8}" presName="parentShp" presStyleLbl="node1" presStyleIdx="0" presStyleCnt="3" custScaleX="115920">
        <dgm:presLayoutVars>
          <dgm:bulletEnabled val="1"/>
        </dgm:presLayoutVars>
      </dgm:prSet>
      <dgm:spPr/>
    </dgm:pt>
    <dgm:pt modelId="{695D315B-9081-4CBC-818A-E2FDC11BE6DC}" type="pres">
      <dgm:prSet presAssocID="{43093C6E-7E0E-44A1-AFBC-97971B48DEB8}" presName="childShp" presStyleLbl="bgAccFollowNode1" presStyleIdx="0" presStyleCnt="3" custScaleX="139512">
        <dgm:presLayoutVars>
          <dgm:bulletEnabled val="1"/>
        </dgm:presLayoutVars>
      </dgm:prSet>
      <dgm:spPr>
        <a:prstGeom prst="flowChartAlternateProcess">
          <a:avLst/>
        </a:prstGeom>
      </dgm:spPr>
    </dgm:pt>
    <dgm:pt modelId="{82347CE0-65AE-4426-A5B8-A5A03077AA88}" type="pres">
      <dgm:prSet presAssocID="{4F10D101-6F2F-459C-BB53-75951F514623}" presName="spacing" presStyleCnt="0"/>
      <dgm:spPr/>
    </dgm:pt>
    <dgm:pt modelId="{973506B2-9538-46BB-A5E8-DDAFD5A01B2F}" type="pres">
      <dgm:prSet presAssocID="{7D3F9F84-3EFD-4E9D-9E2A-3D8533A36828}" presName="linNode" presStyleCnt="0"/>
      <dgm:spPr/>
    </dgm:pt>
    <dgm:pt modelId="{B7A2254F-76FF-460A-9F12-4B95D48842FE}" type="pres">
      <dgm:prSet presAssocID="{7D3F9F84-3EFD-4E9D-9E2A-3D8533A36828}" presName="parentShp" presStyleLbl="node1" presStyleIdx="1" presStyleCnt="3" custScaleX="115920">
        <dgm:presLayoutVars>
          <dgm:bulletEnabled val="1"/>
        </dgm:presLayoutVars>
      </dgm:prSet>
      <dgm:spPr/>
    </dgm:pt>
    <dgm:pt modelId="{A841F037-8DA4-4EFC-AB9B-C8F361770341}" type="pres">
      <dgm:prSet presAssocID="{7D3F9F84-3EFD-4E9D-9E2A-3D8533A36828}" presName="childShp" presStyleLbl="bgAccFollowNode1" presStyleIdx="1" presStyleCnt="3" custScaleX="139512" custLinFactNeighborX="3881">
        <dgm:presLayoutVars>
          <dgm:bulletEnabled val="1"/>
        </dgm:presLayoutVars>
      </dgm:prSet>
      <dgm:spPr>
        <a:prstGeom prst="roundRect">
          <a:avLst/>
        </a:prstGeom>
      </dgm:spPr>
    </dgm:pt>
    <dgm:pt modelId="{0A4528FC-E0A6-4451-982E-76CC83FC40B2}" type="pres">
      <dgm:prSet presAssocID="{47807F7E-2644-482D-BE72-0C19F83328AD}" presName="spacing" presStyleCnt="0"/>
      <dgm:spPr/>
    </dgm:pt>
    <dgm:pt modelId="{D5D17925-BFDF-497A-A633-C7F860407492}" type="pres">
      <dgm:prSet presAssocID="{372C48E3-633F-4E90-BD9C-616A071C3471}" presName="linNode" presStyleCnt="0"/>
      <dgm:spPr/>
    </dgm:pt>
    <dgm:pt modelId="{54A3AE10-6859-467C-9604-198CC667BDE1}" type="pres">
      <dgm:prSet presAssocID="{372C48E3-633F-4E90-BD9C-616A071C3471}" presName="parentShp" presStyleLbl="node1" presStyleIdx="2" presStyleCnt="3" custScaleX="115920">
        <dgm:presLayoutVars>
          <dgm:bulletEnabled val="1"/>
        </dgm:presLayoutVars>
      </dgm:prSet>
      <dgm:spPr/>
    </dgm:pt>
    <dgm:pt modelId="{31C77760-03AE-4FDA-B1A7-0E20EFF796EA}" type="pres">
      <dgm:prSet presAssocID="{372C48E3-633F-4E90-BD9C-616A071C3471}" presName="childShp" presStyleLbl="bgAccFollowNode1" presStyleIdx="2" presStyleCnt="3" custScaleX="139512">
        <dgm:presLayoutVars>
          <dgm:bulletEnabled val="1"/>
        </dgm:presLayoutVars>
      </dgm:prSet>
      <dgm:spPr>
        <a:prstGeom prst="flowChartAlternateProcess">
          <a:avLst/>
        </a:prstGeom>
      </dgm:spPr>
    </dgm:pt>
  </dgm:ptLst>
  <dgm:cxnLst>
    <dgm:cxn modelId="{07F24F14-DA6E-4172-A991-1FE539CC8CB4}" srcId="{372C48E3-633F-4E90-BD9C-616A071C3471}" destId="{3B99B24C-B79D-4D58-B761-9D288D2A3CA2}" srcOrd="1" destOrd="0" parTransId="{122D0681-4270-4587-852D-D094AE6F300D}" sibTransId="{D8600893-BC74-43B1-82CD-CE4F114DA9D8}"/>
    <dgm:cxn modelId="{E6BF9416-B092-487F-AC4C-A21969047F5C}" type="presOf" srcId="{8B649523-476F-4C18-83F2-B2A25F18D450}" destId="{0E22C060-7670-4DBE-ACF7-4F4105BD49A6}" srcOrd="0" destOrd="0" presId="urn:microsoft.com/office/officeart/2005/8/layout/vList6"/>
    <dgm:cxn modelId="{2D275A21-EA3B-4C06-9542-30B7545EDE1B}" type="presOf" srcId="{31574EB9-291A-4B8C-B64E-62EBCB09348F}" destId="{695D315B-9081-4CBC-818A-E2FDC11BE6DC}" srcOrd="0" destOrd="2" presId="urn:microsoft.com/office/officeart/2005/8/layout/vList6"/>
    <dgm:cxn modelId="{354FAB27-A449-4042-B5B2-8BC220D720BA}" type="presOf" srcId="{93F70F4D-6313-41A3-8EF0-ADD8B6A1C689}" destId="{31C77760-03AE-4FDA-B1A7-0E20EFF796EA}" srcOrd="0" destOrd="3" presId="urn:microsoft.com/office/officeart/2005/8/layout/vList6"/>
    <dgm:cxn modelId="{9016612B-9A4B-4225-9276-59AFA8326252}" srcId="{8B649523-476F-4C18-83F2-B2A25F18D450}" destId="{7D3F9F84-3EFD-4E9D-9E2A-3D8533A36828}" srcOrd="1" destOrd="0" parTransId="{DE38304D-90D7-497E-9A2F-0BD3A5150808}" sibTransId="{47807F7E-2644-482D-BE72-0C19F83328AD}"/>
    <dgm:cxn modelId="{94D1CA2B-AC7B-4ABF-AE37-D12892FC027E}" srcId="{8B649523-476F-4C18-83F2-B2A25F18D450}" destId="{43093C6E-7E0E-44A1-AFBC-97971B48DEB8}" srcOrd="0" destOrd="0" parTransId="{7FFD5BFA-7B4D-40DC-B81D-79297E67F98D}" sibTransId="{4F10D101-6F2F-459C-BB53-75951F514623}"/>
    <dgm:cxn modelId="{11452661-8BC1-407C-98DB-A5188BD0A175}" type="presOf" srcId="{43093C6E-7E0E-44A1-AFBC-97971B48DEB8}" destId="{9C8DA0B2-A16A-4EC8-A862-8203FA0D6644}" srcOrd="0" destOrd="0" presId="urn:microsoft.com/office/officeart/2005/8/layout/vList6"/>
    <dgm:cxn modelId="{0D6E9944-D5EB-4908-9895-6D5FB55A62D9}" type="presOf" srcId="{CB6EF972-E087-46F3-9F9E-7BFB8B255062}" destId="{A841F037-8DA4-4EFC-AB9B-C8F361770341}" srcOrd="0" destOrd="1" presId="urn:microsoft.com/office/officeart/2005/8/layout/vList6"/>
    <dgm:cxn modelId="{C9752770-2B72-4690-806B-E539E8D6FF41}" type="presOf" srcId="{5CD9AD6C-9FAC-4F87-A43B-E5FA260CDDA8}" destId="{695D315B-9081-4CBC-818A-E2FDC11BE6DC}" srcOrd="0" destOrd="1" presId="urn:microsoft.com/office/officeart/2005/8/layout/vList6"/>
    <dgm:cxn modelId="{39D27475-1E46-4B2B-969F-1575EAE412C3}" srcId="{8B649523-476F-4C18-83F2-B2A25F18D450}" destId="{372C48E3-633F-4E90-BD9C-616A071C3471}" srcOrd="2" destOrd="0" parTransId="{E0BD3F93-1630-46C5-A306-C226B37A354A}" sibTransId="{4D3EF040-9E5A-4904-8C16-35181B9B5047}"/>
    <dgm:cxn modelId="{84577B57-747D-47E7-96A6-8B233BC3A8C2}" type="presOf" srcId="{372C48E3-633F-4E90-BD9C-616A071C3471}" destId="{54A3AE10-6859-467C-9604-198CC667BDE1}" srcOrd="0" destOrd="0" presId="urn:microsoft.com/office/officeart/2005/8/layout/vList6"/>
    <dgm:cxn modelId="{24AF4E8C-C24D-40A6-B3A6-FAC491790D78}" type="presOf" srcId="{C1B6F239-FB86-4344-B418-C12485B2EEB7}" destId="{A841F037-8DA4-4EFC-AB9B-C8F361770341}" srcOrd="0" destOrd="0" presId="urn:microsoft.com/office/officeart/2005/8/layout/vList6"/>
    <dgm:cxn modelId="{017D28A1-BF9F-40F4-8BA2-6E40D817F880}" srcId="{372C48E3-633F-4E90-BD9C-616A071C3471}" destId="{1E2060F5-5B2C-4F72-9B7F-62D01AC97086}" srcOrd="2" destOrd="0" parTransId="{26622FBC-A0BD-404C-A050-3408AE9F38A0}" sibTransId="{9B134D9E-5A33-4B23-92F4-0747305A0A7B}"/>
    <dgm:cxn modelId="{2E90FAA4-CD12-47C0-9BDA-6A151B8C69A8}" type="presOf" srcId="{6566B4F7-3F00-4174-8573-7FF23DC7A25A}" destId="{31C77760-03AE-4FDA-B1A7-0E20EFF796EA}" srcOrd="0" destOrd="0" presId="urn:microsoft.com/office/officeart/2005/8/layout/vList6"/>
    <dgm:cxn modelId="{E8D66FAA-9952-4CF4-A9DE-37D66C008623}" type="presOf" srcId="{7D3F9F84-3EFD-4E9D-9E2A-3D8533A36828}" destId="{B7A2254F-76FF-460A-9F12-4B95D48842FE}" srcOrd="0" destOrd="0" presId="urn:microsoft.com/office/officeart/2005/8/layout/vList6"/>
    <dgm:cxn modelId="{999787AA-E7B3-49AD-B591-734A872BD45F}" type="presOf" srcId="{0C68DFCD-8D5E-48AB-B53C-DCA9BBEAA872}" destId="{695D315B-9081-4CBC-818A-E2FDC11BE6DC}" srcOrd="0" destOrd="0" presId="urn:microsoft.com/office/officeart/2005/8/layout/vList6"/>
    <dgm:cxn modelId="{8362F9BA-4B41-440A-BDEB-7FDF76D098B0}" srcId="{43093C6E-7E0E-44A1-AFBC-97971B48DEB8}" destId="{0C68DFCD-8D5E-48AB-B53C-DCA9BBEAA872}" srcOrd="0" destOrd="0" parTransId="{81EFEE00-E09E-48CA-B608-76F0F3BAA656}" sibTransId="{EB430A8A-A35C-4A1C-B5DC-8891DBA60282}"/>
    <dgm:cxn modelId="{29A638C6-CBCC-42CA-9061-A8D7B445AE0F}" srcId="{43093C6E-7E0E-44A1-AFBC-97971B48DEB8}" destId="{5CD9AD6C-9FAC-4F87-A43B-E5FA260CDDA8}" srcOrd="1" destOrd="0" parTransId="{80A906F7-156A-4280-97ED-DE43F75A05ED}" sibTransId="{3AA444D4-4E4C-4DF1-BBFE-11028BB1B3F8}"/>
    <dgm:cxn modelId="{9CFB71CD-5586-44BB-B414-85755D5C575C}" srcId="{372C48E3-633F-4E90-BD9C-616A071C3471}" destId="{93F70F4D-6313-41A3-8EF0-ADD8B6A1C689}" srcOrd="3" destOrd="0" parTransId="{CDBAF788-2C4B-455E-8D98-AEE83B0697F0}" sibTransId="{D7314CEE-8B5B-4BD5-A7E7-D8CA78175AFA}"/>
    <dgm:cxn modelId="{5C9FFDCD-00BF-4419-9020-90CD8ED6A4BC}" type="presOf" srcId="{1E2060F5-5B2C-4F72-9B7F-62D01AC97086}" destId="{31C77760-03AE-4FDA-B1A7-0E20EFF796EA}" srcOrd="0" destOrd="2" presId="urn:microsoft.com/office/officeart/2005/8/layout/vList6"/>
    <dgm:cxn modelId="{F47890D2-DA81-4824-85FC-48E21E2D1B10}" type="presOf" srcId="{3B99B24C-B79D-4D58-B761-9D288D2A3CA2}" destId="{31C77760-03AE-4FDA-B1A7-0E20EFF796EA}" srcOrd="0" destOrd="1" presId="urn:microsoft.com/office/officeart/2005/8/layout/vList6"/>
    <dgm:cxn modelId="{3CD18BD3-A133-4F2D-91C1-5CB326B1A2FB}" srcId="{7D3F9F84-3EFD-4E9D-9E2A-3D8533A36828}" destId="{CB6EF972-E087-46F3-9F9E-7BFB8B255062}" srcOrd="1" destOrd="0" parTransId="{6E5AE7E5-9CA4-4627-91BC-A60D120F2AB7}" sibTransId="{21744CFD-7818-42DD-8163-2C62C3C0D0E6}"/>
    <dgm:cxn modelId="{6AC7BFD3-A582-460C-9A0F-DCF7406912A4}" srcId="{43093C6E-7E0E-44A1-AFBC-97971B48DEB8}" destId="{31574EB9-291A-4B8C-B64E-62EBCB09348F}" srcOrd="2" destOrd="0" parTransId="{0A67EB81-6015-4BB5-9844-DE69E2F1823F}" sibTransId="{74EF5506-E5CF-43C5-880D-1EC309E8151C}"/>
    <dgm:cxn modelId="{E3F01EDC-A80B-4DBB-9473-9CB0B4A9074B}" srcId="{7D3F9F84-3EFD-4E9D-9E2A-3D8533A36828}" destId="{C1B6F239-FB86-4344-B418-C12485B2EEB7}" srcOrd="0" destOrd="0" parTransId="{6A77C1E6-FFF1-4E58-9709-AA7D141B5F2D}" sibTransId="{FF16C090-52EE-422D-A308-BE3A88656DF7}"/>
    <dgm:cxn modelId="{1046D3F8-6DDA-4F69-BC77-A69AC0A4296B}" srcId="{372C48E3-633F-4E90-BD9C-616A071C3471}" destId="{6566B4F7-3F00-4174-8573-7FF23DC7A25A}" srcOrd="0" destOrd="0" parTransId="{AC3AF247-6F69-4EF2-9BF6-38E6337AE77C}" sibTransId="{E59EB383-B301-4AA2-B6AD-CAD074180A98}"/>
    <dgm:cxn modelId="{818BBC64-FABE-46D7-82D0-3B02F23BA35D}" type="presParOf" srcId="{0E22C060-7670-4DBE-ACF7-4F4105BD49A6}" destId="{A5C51229-6F56-46FB-9DF3-FA98CFD08E1A}" srcOrd="0" destOrd="0" presId="urn:microsoft.com/office/officeart/2005/8/layout/vList6"/>
    <dgm:cxn modelId="{9B45D3FF-C14E-4AAA-8C01-548CF1B2729C}" type="presParOf" srcId="{A5C51229-6F56-46FB-9DF3-FA98CFD08E1A}" destId="{9C8DA0B2-A16A-4EC8-A862-8203FA0D6644}" srcOrd="0" destOrd="0" presId="urn:microsoft.com/office/officeart/2005/8/layout/vList6"/>
    <dgm:cxn modelId="{C533A5CE-BBCC-4FE9-9C57-B1E735A51E91}" type="presParOf" srcId="{A5C51229-6F56-46FB-9DF3-FA98CFD08E1A}" destId="{695D315B-9081-4CBC-818A-E2FDC11BE6DC}" srcOrd="1" destOrd="0" presId="urn:microsoft.com/office/officeart/2005/8/layout/vList6"/>
    <dgm:cxn modelId="{46CB5FDE-447B-4035-83FC-0FFE2F162375}" type="presParOf" srcId="{0E22C060-7670-4DBE-ACF7-4F4105BD49A6}" destId="{82347CE0-65AE-4426-A5B8-A5A03077AA88}" srcOrd="1" destOrd="0" presId="urn:microsoft.com/office/officeart/2005/8/layout/vList6"/>
    <dgm:cxn modelId="{E148E537-2140-44DD-A37F-002AC25F3291}" type="presParOf" srcId="{0E22C060-7670-4DBE-ACF7-4F4105BD49A6}" destId="{973506B2-9538-46BB-A5E8-DDAFD5A01B2F}" srcOrd="2" destOrd="0" presId="urn:microsoft.com/office/officeart/2005/8/layout/vList6"/>
    <dgm:cxn modelId="{C2D920CA-EED5-4216-B475-34FA3B6EF5BF}" type="presParOf" srcId="{973506B2-9538-46BB-A5E8-DDAFD5A01B2F}" destId="{B7A2254F-76FF-460A-9F12-4B95D48842FE}" srcOrd="0" destOrd="0" presId="urn:microsoft.com/office/officeart/2005/8/layout/vList6"/>
    <dgm:cxn modelId="{51AE91E9-C05C-49F0-9F91-A3BC05A2016D}" type="presParOf" srcId="{973506B2-9538-46BB-A5E8-DDAFD5A01B2F}" destId="{A841F037-8DA4-4EFC-AB9B-C8F361770341}" srcOrd="1" destOrd="0" presId="urn:microsoft.com/office/officeart/2005/8/layout/vList6"/>
    <dgm:cxn modelId="{76E45920-6C5E-4AA3-919D-486E0B7A7439}" type="presParOf" srcId="{0E22C060-7670-4DBE-ACF7-4F4105BD49A6}" destId="{0A4528FC-E0A6-4451-982E-76CC83FC40B2}" srcOrd="3" destOrd="0" presId="urn:microsoft.com/office/officeart/2005/8/layout/vList6"/>
    <dgm:cxn modelId="{F54776C4-CFE6-4354-810E-2C9E51010685}" type="presParOf" srcId="{0E22C060-7670-4DBE-ACF7-4F4105BD49A6}" destId="{D5D17925-BFDF-497A-A633-C7F860407492}" srcOrd="4" destOrd="0" presId="urn:microsoft.com/office/officeart/2005/8/layout/vList6"/>
    <dgm:cxn modelId="{D452782D-282B-456D-8DCF-B5554202D5DB}" type="presParOf" srcId="{D5D17925-BFDF-497A-A633-C7F860407492}" destId="{54A3AE10-6859-467C-9604-198CC667BDE1}" srcOrd="0" destOrd="0" presId="urn:microsoft.com/office/officeart/2005/8/layout/vList6"/>
    <dgm:cxn modelId="{FE310B7C-F74F-4931-B481-AEDECB5218F4}" type="presParOf" srcId="{D5D17925-BFDF-497A-A633-C7F860407492}" destId="{31C77760-03AE-4FDA-B1A7-0E20EFF796EA}" srcOrd="1" destOrd="0" presId="urn:microsoft.com/office/officeart/2005/8/layout/vList6"/>
  </dgm:cxnLst>
  <dgm:bg/>
  <dgm:whole/>
  <dgm:extLst>
    <a:ext uri="http://schemas.microsoft.com/office/drawing/2008/diagram">
      <dsp:dataModelExt xmlns:dsp="http://schemas.microsoft.com/office/drawing/2008/diagram" relId="rId13"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F2A4FDCD-C517-4126-8395-B6736D96EC19}" type="doc">
      <dgm:prSet loTypeId="urn:microsoft.com/office/officeart/2005/8/layout/vList2" loCatId="list" qsTypeId="urn:microsoft.com/office/officeart/2005/8/quickstyle/simple3" qsCatId="simple" csTypeId="urn:microsoft.com/office/officeart/2005/8/colors/accent1_2" csCatId="accent1" phldr="1"/>
      <dgm:spPr/>
      <dgm:t>
        <a:bodyPr/>
        <a:lstStyle/>
        <a:p>
          <a:endParaRPr lang="fr-FR"/>
        </a:p>
      </dgm:t>
    </dgm:pt>
    <dgm:pt modelId="{FBF7987E-A659-4A82-8D4C-8A071022813D}">
      <dgm:prSet phldrT="[Texte]">
        <dgm:style>
          <a:lnRef idx="2">
            <a:schemeClr val="accent2"/>
          </a:lnRef>
          <a:fillRef idx="1">
            <a:schemeClr val="lt1"/>
          </a:fillRef>
          <a:effectRef idx="0">
            <a:schemeClr val="accent2"/>
          </a:effectRef>
          <a:fontRef idx="minor">
            <a:schemeClr val="dk1"/>
          </a:fontRef>
        </dgm:style>
      </dgm:prSet>
      <dgm:spPr/>
      <dgm:t>
        <a:bodyPr/>
        <a:lstStyle/>
        <a:p>
          <a:r>
            <a:rPr lang="fr-FR" dirty="0"/>
            <a:t>Se questionner</a:t>
          </a:r>
        </a:p>
      </dgm:t>
    </dgm:pt>
    <dgm:pt modelId="{390EA41C-A44C-4575-BB2B-6C2E418F9414}" type="parTrans" cxnId="{3E4C8A5A-AB0F-4540-B729-829B981C63EE}">
      <dgm:prSet/>
      <dgm:spPr/>
      <dgm:t>
        <a:bodyPr/>
        <a:lstStyle/>
        <a:p>
          <a:endParaRPr lang="fr-FR"/>
        </a:p>
      </dgm:t>
    </dgm:pt>
    <dgm:pt modelId="{5959BB93-C111-4B1E-A16C-CF89C19C24C6}" type="sibTrans" cxnId="{3E4C8A5A-AB0F-4540-B729-829B981C63EE}">
      <dgm:prSet/>
      <dgm:spPr/>
      <dgm:t>
        <a:bodyPr/>
        <a:lstStyle/>
        <a:p>
          <a:endParaRPr lang="fr-FR"/>
        </a:p>
      </dgm:t>
    </dgm:pt>
    <dgm:pt modelId="{4DBA5347-1A73-4C34-9AAE-4C6BF9D32DAE}">
      <dgm:prSet phldrT="[Texte]"/>
      <dgm:spPr/>
      <dgm:t>
        <a:bodyPr/>
        <a:lstStyle/>
        <a:p>
          <a:r>
            <a:rPr lang="fr-FR" dirty="0"/>
            <a:t>Permettre, valoriser le questionnement personnel</a:t>
          </a:r>
        </a:p>
      </dgm:t>
    </dgm:pt>
    <dgm:pt modelId="{06DC6A81-3598-41EA-8B78-917DFDC0462B}" type="parTrans" cxnId="{8C2E07BF-486F-43C8-9765-93DAFC8BF1D9}">
      <dgm:prSet/>
      <dgm:spPr/>
      <dgm:t>
        <a:bodyPr/>
        <a:lstStyle/>
        <a:p>
          <a:endParaRPr lang="fr-FR"/>
        </a:p>
      </dgm:t>
    </dgm:pt>
    <dgm:pt modelId="{B717C4B0-EAFB-4A29-B701-A0344312F4CF}" type="sibTrans" cxnId="{8C2E07BF-486F-43C8-9765-93DAFC8BF1D9}">
      <dgm:prSet/>
      <dgm:spPr/>
      <dgm:t>
        <a:bodyPr/>
        <a:lstStyle/>
        <a:p>
          <a:endParaRPr lang="fr-FR"/>
        </a:p>
      </dgm:t>
    </dgm:pt>
    <dgm:pt modelId="{8EF0218B-45AC-47BA-82F6-ED295A2AA483}">
      <dgm:prSet phldrT="[Texte]">
        <dgm:style>
          <a:lnRef idx="2">
            <a:schemeClr val="accent2"/>
          </a:lnRef>
          <a:fillRef idx="1">
            <a:schemeClr val="lt1"/>
          </a:fillRef>
          <a:effectRef idx="0">
            <a:schemeClr val="accent2"/>
          </a:effectRef>
          <a:fontRef idx="minor">
            <a:schemeClr val="dk1"/>
          </a:fontRef>
        </dgm:style>
      </dgm:prSet>
      <dgm:spPr/>
      <dgm:t>
        <a:bodyPr/>
        <a:lstStyle/>
        <a:p>
          <a:r>
            <a:rPr lang="fr-FR" dirty="0"/>
            <a:t>Prendre la parole</a:t>
          </a:r>
        </a:p>
      </dgm:t>
    </dgm:pt>
    <dgm:pt modelId="{72AFB609-0248-4DB4-8412-FBA71A5D3219}" type="parTrans" cxnId="{9D0EB239-C544-4FF6-8199-2572C2CCFBCC}">
      <dgm:prSet/>
      <dgm:spPr/>
      <dgm:t>
        <a:bodyPr/>
        <a:lstStyle/>
        <a:p>
          <a:endParaRPr lang="fr-FR"/>
        </a:p>
      </dgm:t>
    </dgm:pt>
    <dgm:pt modelId="{C11C519F-0E87-4215-AE33-0B9DF6CB2911}" type="sibTrans" cxnId="{9D0EB239-C544-4FF6-8199-2572C2CCFBCC}">
      <dgm:prSet/>
      <dgm:spPr/>
      <dgm:t>
        <a:bodyPr/>
        <a:lstStyle/>
        <a:p>
          <a:endParaRPr lang="fr-FR"/>
        </a:p>
      </dgm:t>
    </dgm:pt>
    <dgm:pt modelId="{C9C00057-8B49-4FC4-AF5B-AD17F9CCE836}">
      <dgm:prSet phldrT="[Texte]"/>
      <dgm:spPr/>
      <dgm:t>
        <a:bodyPr/>
        <a:lstStyle/>
        <a:p>
          <a:r>
            <a:rPr lang="fr-FR" dirty="0"/>
            <a:t>Inviter à la penser, construire le discours</a:t>
          </a:r>
        </a:p>
      </dgm:t>
    </dgm:pt>
    <dgm:pt modelId="{36A4B8A6-6E75-4F48-9ECC-39708414A7A5}" type="parTrans" cxnId="{B488FAB6-2198-4C81-A60B-DFA6648D20F3}">
      <dgm:prSet/>
      <dgm:spPr/>
      <dgm:t>
        <a:bodyPr/>
        <a:lstStyle/>
        <a:p>
          <a:endParaRPr lang="fr-FR"/>
        </a:p>
      </dgm:t>
    </dgm:pt>
    <dgm:pt modelId="{CC7918A1-47CD-4455-980D-58F9240E0A84}" type="sibTrans" cxnId="{B488FAB6-2198-4C81-A60B-DFA6648D20F3}">
      <dgm:prSet/>
      <dgm:spPr/>
      <dgm:t>
        <a:bodyPr/>
        <a:lstStyle/>
        <a:p>
          <a:endParaRPr lang="fr-FR"/>
        </a:p>
      </dgm:t>
    </dgm:pt>
    <dgm:pt modelId="{D1F31742-A412-41FE-8AFF-5ADA14699523}">
      <dgm:prSet phldrT="[Texte]">
        <dgm:style>
          <a:lnRef idx="2">
            <a:schemeClr val="accent2"/>
          </a:lnRef>
          <a:fillRef idx="1">
            <a:schemeClr val="lt1"/>
          </a:fillRef>
          <a:effectRef idx="0">
            <a:schemeClr val="accent2"/>
          </a:effectRef>
          <a:fontRef idx="minor">
            <a:schemeClr val="dk1"/>
          </a:fontRef>
        </dgm:style>
      </dgm:prSet>
      <dgm:spPr/>
      <dgm:t>
        <a:bodyPr/>
        <a:lstStyle/>
        <a:p>
          <a:r>
            <a:rPr lang="fr-FR" dirty="0"/>
            <a:t>Argumenter</a:t>
          </a:r>
        </a:p>
      </dgm:t>
    </dgm:pt>
    <dgm:pt modelId="{6ADAB89F-AA01-4A7D-998F-8563C6A1A40B}" type="parTrans" cxnId="{9020959C-DE3C-4A67-8090-3080B356DBFD}">
      <dgm:prSet/>
      <dgm:spPr/>
      <dgm:t>
        <a:bodyPr/>
        <a:lstStyle/>
        <a:p>
          <a:endParaRPr lang="fr-FR"/>
        </a:p>
      </dgm:t>
    </dgm:pt>
    <dgm:pt modelId="{42ED2B12-B60E-48D3-8C5D-296E1530DAC2}" type="sibTrans" cxnId="{9020959C-DE3C-4A67-8090-3080B356DBFD}">
      <dgm:prSet/>
      <dgm:spPr/>
      <dgm:t>
        <a:bodyPr/>
        <a:lstStyle/>
        <a:p>
          <a:endParaRPr lang="fr-FR"/>
        </a:p>
      </dgm:t>
    </dgm:pt>
    <dgm:pt modelId="{D33F947D-9C1B-4733-B852-62FAD8D12388}">
      <dgm:prSet phldrT="[Texte]">
        <dgm:style>
          <a:lnRef idx="2">
            <a:schemeClr val="accent2"/>
          </a:lnRef>
          <a:fillRef idx="1">
            <a:schemeClr val="lt1"/>
          </a:fillRef>
          <a:effectRef idx="0">
            <a:schemeClr val="accent2"/>
          </a:effectRef>
          <a:fontRef idx="minor">
            <a:schemeClr val="dk1"/>
          </a:fontRef>
        </dgm:style>
      </dgm:prSet>
      <dgm:spPr/>
      <dgm:t>
        <a:bodyPr/>
        <a:lstStyle/>
        <a:p>
          <a:r>
            <a:rPr lang="fr-FR" dirty="0"/>
            <a:t>Écouter</a:t>
          </a:r>
        </a:p>
      </dgm:t>
    </dgm:pt>
    <dgm:pt modelId="{3C833100-474C-4772-B008-5AD3B396DFF6}" type="parTrans" cxnId="{04D88AB8-D5DF-4CED-AB16-45A185D21940}">
      <dgm:prSet/>
      <dgm:spPr/>
      <dgm:t>
        <a:bodyPr/>
        <a:lstStyle/>
        <a:p>
          <a:endParaRPr lang="fr-FR"/>
        </a:p>
      </dgm:t>
    </dgm:pt>
    <dgm:pt modelId="{D778ABF3-26CC-42E0-8AC4-72AB3624008B}" type="sibTrans" cxnId="{04D88AB8-D5DF-4CED-AB16-45A185D21940}">
      <dgm:prSet/>
      <dgm:spPr/>
      <dgm:t>
        <a:bodyPr/>
        <a:lstStyle/>
        <a:p>
          <a:endParaRPr lang="fr-FR"/>
        </a:p>
      </dgm:t>
    </dgm:pt>
    <dgm:pt modelId="{F18F5A64-7FCF-4D2D-826A-B979B935A80A}">
      <dgm:prSet phldrT="[Texte]"/>
      <dgm:spPr/>
      <dgm:t>
        <a:bodyPr/>
        <a:lstStyle/>
        <a:p>
          <a:r>
            <a:rPr lang="fr-FR" dirty="0"/>
            <a:t>Penser, travailler la logique</a:t>
          </a:r>
        </a:p>
      </dgm:t>
    </dgm:pt>
    <dgm:pt modelId="{73514DC1-90B3-4A61-A6C8-F54B573F6CB8}" type="parTrans" cxnId="{20C846F3-7EBA-4ED8-BDE4-50B89E186D5F}">
      <dgm:prSet/>
      <dgm:spPr/>
      <dgm:t>
        <a:bodyPr/>
        <a:lstStyle/>
        <a:p>
          <a:endParaRPr lang="fr-FR"/>
        </a:p>
      </dgm:t>
    </dgm:pt>
    <dgm:pt modelId="{67E6481F-0122-4AD9-9693-BCF91CF5BAF8}" type="sibTrans" cxnId="{20C846F3-7EBA-4ED8-BDE4-50B89E186D5F}">
      <dgm:prSet/>
      <dgm:spPr/>
      <dgm:t>
        <a:bodyPr/>
        <a:lstStyle/>
        <a:p>
          <a:endParaRPr lang="fr-FR"/>
        </a:p>
      </dgm:t>
    </dgm:pt>
    <dgm:pt modelId="{56E9A038-76DC-4F86-856B-14CA147954BA}">
      <dgm:prSet phldrT="[Texte]">
        <dgm:style>
          <a:lnRef idx="2">
            <a:schemeClr val="accent2"/>
          </a:lnRef>
          <a:fillRef idx="1">
            <a:schemeClr val="lt1"/>
          </a:fillRef>
          <a:effectRef idx="0">
            <a:schemeClr val="accent2"/>
          </a:effectRef>
          <a:fontRef idx="minor">
            <a:schemeClr val="dk1"/>
          </a:fontRef>
        </dgm:style>
      </dgm:prSet>
      <dgm:spPr/>
      <dgm:t>
        <a:bodyPr/>
        <a:lstStyle/>
        <a:p>
          <a:r>
            <a:rPr lang="fr-FR" dirty="0"/>
            <a:t>Mobiliser</a:t>
          </a:r>
        </a:p>
      </dgm:t>
    </dgm:pt>
    <dgm:pt modelId="{454FB4F5-0690-48E9-9379-088F04384735}" type="parTrans" cxnId="{8929A724-0EFF-4F0F-B1C9-B8E37BFC2BD0}">
      <dgm:prSet/>
      <dgm:spPr/>
      <dgm:t>
        <a:bodyPr/>
        <a:lstStyle/>
        <a:p>
          <a:endParaRPr lang="fr-FR"/>
        </a:p>
      </dgm:t>
    </dgm:pt>
    <dgm:pt modelId="{83F81EE7-171F-47F9-8C02-D8CE371186FE}" type="sibTrans" cxnId="{8929A724-0EFF-4F0F-B1C9-B8E37BFC2BD0}">
      <dgm:prSet/>
      <dgm:spPr/>
      <dgm:t>
        <a:bodyPr/>
        <a:lstStyle/>
        <a:p>
          <a:endParaRPr lang="fr-FR"/>
        </a:p>
      </dgm:t>
    </dgm:pt>
    <dgm:pt modelId="{80FFF82F-311E-41B2-8D36-EB610E34AD0F}">
      <dgm:prSet phldrT="[Texte]"/>
      <dgm:spPr/>
      <dgm:t>
        <a:bodyPr/>
        <a:lstStyle/>
        <a:p>
          <a:r>
            <a:rPr lang="fr-FR" dirty="0"/>
            <a:t>Temps, étapes de mobilisation des acquis</a:t>
          </a:r>
        </a:p>
      </dgm:t>
    </dgm:pt>
    <dgm:pt modelId="{B9F9DCA3-9482-4FD6-9E0B-E0A29D880308}" type="parTrans" cxnId="{243C4540-6001-44B3-8242-83B7793CBC29}">
      <dgm:prSet/>
      <dgm:spPr/>
      <dgm:t>
        <a:bodyPr/>
        <a:lstStyle/>
        <a:p>
          <a:endParaRPr lang="fr-FR"/>
        </a:p>
      </dgm:t>
    </dgm:pt>
    <dgm:pt modelId="{DA5EAE2A-7445-4B0A-8E1C-BDA6AE34CD46}" type="sibTrans" cxnId="{243C4540-6001-44B3-8242-83B7793CBC29}">
      <dgm:prSet/>
      <dgm:spPr/>
      <dgm:t>
        <a:bodyPr/>
        <a:lstStyle/>
        <a:p>
          <a:endParaRPr lang="fr-FR"/>
        </a:p>
      </dgm:t>
    </dgm:pt>
    <dgm:pt modelId="{3AF7E431-E884-4238-86DF-6FFAD8CEC07A}">
      <dgm:prSet phldrT="[Texte]"/>
      <dgm:spPr/>
      <dgm:t>
        <a:bodyPr/>
        <a:lstStyle/>
        <a:p>
          <a:r>
            <a:rPr lang="fr-FR" dirty="0"/>
            <a:t>Impulser l’ouverture culturelle</a:t>
          </a:r>
        </a:p>
      </dgm:t>
    </dgm:pt>
    <dgm:pt modelId="{B2D0273C-B294-462D-A4D0-60EA95498896}" type="parTrans" cxnId="{1BE57E18-951D-41B2-868D-CDDF4ADDE5B6}">
      <dgm:prSet/>
      <dgm:spPr/>
      <dgm:t>
        <a:bodyPr/>
        <a:lstStyle/>
        <a:p>
          <a:endParaRPr lang="fr-FR"/>
        </a:p>
      </dgm:t>
    </dgm:pt>
    <dgm:pt modelId="{AA0F5458-63ED-4229-A2FE-013D80B662F2}" type="sibTrans" cxnId="{1BE57E18-951D-41B2-868D-CDDF4ADDE5B6}">
      <dgm:prSet/>
      <dgm:spPr/>
      <dgm:t>
        <a:bodyPr/>
        <a:lstStyle/>
        <a:p>
          <a:endParaRPr lang="fr-FR"/>
        </a:p>
      </dgm:t>
    </dgm:pt>
    <dgm:pt modelId="{B52B9595-02C0-4607-BF1E-363972155B9B}">
      <dgm:prSet phldrT="[Texte]"/>
      <dgm:spPr/>
      <dgm:t>
        <a:bodyPr/>
        <a:lstStyle/>
        <a:p>
          <a:r>
            <a:rPr lang="fr-FR" dirty="0"/>
            <a:t>Développer les différentes dimensions de l’oralité en progression personnalisée</a:t>
          </a:r>
        </a:p>
      </dgm:t>
    </dgm:pt>
    <dgm:pt modelId="{4441A770-1F1E-468D-9F35-D3A378445829}" type="parTrans" cxnId="{702B8991-9808-49B9-90C2-2DCF8A153476}">
      <dgm:prSet/>
      <dgm:spPr/>
      <dgm:t>
        <a:bodyPr/>
        <a:lstStyle/>
        <a:p>
          <a:endParaRPr lang="fr-FR"/>
        </a:p>
      </dgm:t>
    </dgm:pt>
    <dgm:pt modelId="{5284A0C4-F160-41A4-BE37-ADEA9952607D}" type="sibTrans" cxnId="{702B8991-9808-49B9-90C2-2DCF8A153476}">
      <dgm:prSet/>
      <dgm:spPr/>
      <dgm:t>
        <a:bodyPr/>
        <a:lstStyle/>
        <a:p>
          <a:endParaRPr lang="fr-FR"/>
        </a:p>
      </dgm:t>
    </dgm:pt>
    <dgm:pt modelId="{D074F1A8-CC96-4F93-95F1-50823C5020A7}">
      <dgm:prSet phldrT="[Texte]"/>
      <dgm:spPr/>
      <dgm:t>
        <a:bodyPr/>
        <a:lstStyle/>
        <a:p>
          <a:r>
            <a:rPr lang="fr-FR" dirty="0"/>
            <a:t>Activités, temps marquant la place de l’écoute dans la construction des attendus</a:t>
          </a:r>
        </a:p>
      </dgm:t>
    </dgm:pt>
    <dgm:pt modelId="{D6143983-EA51-46FB-B7EC-72D34486059E}" type="parTrans" cxnId="{74EC7716-7691-4C3E-8EF5-551B565EDAC1}">
      <dgm:prSet/>
      <dgm:spPr/>
      <dgm:t>
        <a:bodyPr/>
        <a:lstStyle/>
        <a:p>
          <a:endParaRPr lang="fr-FR"/>
        </a:p>
      </dgm:t>
    </dgm:pt>
    <dgm:pt modelId="{578046BF-23EC-4964-AD4B-C23C3CB0D5CE}" type="sibTrans" cxnId="{74EC7716-7691-4C3E-8EF5-551B565EDAC1}">
      <dgm:prSet/>
      <dgm:spPr/>
      <dgm:t>
        <a:bodyPr/>
        <a:lstStyle/>
        <a:p>
          <a:endParaRPr lang="fr-FR"/>
        </a:p>
      </dgm:t>
    </dgm:pt>
    <dgm:pt modelId="{A5AF5D8F-01E4-4D15-9CCC-5606969B75A9}">
      <dgm:prSet phldrT="[Texte]"/>
      <dgm:spPr/>
      <dgm:t>
        <a:bodyPr/>
        <a:lstStyle/>
        <a:p>
          <a:r>
            <a:rPr lang="fr-FR" dirty="0"/>
            <a:t>Temps de confrontation de points de vue</a:t>
          </a:r>
        </a:p>
      </dgm:t>
    </dgm:pt>
    <dgm:pt modelId="{28CBFE48-9972-4457-A372-CAD40E42D826}" type="parTrans" cxnId="{92DF1668-1099-4FF3-AB90-FABB82DC5640}">
      <dgm:prSet/>
      <dgm:spPr/>
      <dgm:t>
        <a:bodyPr/>
        <a:lstStyle/>
        <a:p>
          <a:endParaRPr lang="fr-FR"/>
        </a:p>
      </dgm:t>
    </dgm:pt>
    <dgm:pt modelId="{D634322B-5506-4470-B500-2308D10D2068}" type="sibTrans" cxnId="{92DF1668-1099-4FF3-AB90-FABB82DC5640}">
      <dgm:prSet/>
      <dgm:spPr/>
      <dgm:t>
        <a:bodyPr/>
        <a:lstStyle/>
        <a:p>
          <a:endParaRPr lang="fr-FR"/>
        </a:p>
      </dgm:t>
    </dgm:pt>
    <dgm:pt modelId="{6B7F59BD-B7FC-4CF3-B328-421393D01FAC}">
      <dgm:prSet phldrT="[Texte]"/>
      <dgm:spPr/>
      <dgm:t>
        <a:bodyPr/>
        <a:lstStyle/>
        <a:p>
          <a:r>
            <a:rPr lang="fr-FR" dirty="0"/>
            <a:t>Rendre visible la place des connaissances dans la construction de la pensée</a:t>
          </a:r>
        </a:p>
      </dgm:t>
    </dgm:pt>
    <dgm:pt modelId="{9B91F84C-5B81-45D6-B3F1-EC1EEEFAE69C}" type="parTrans" cxnId="{53E22419-D014-45D3-A41D-AA103062FD84}">
      <dgm:prSet/>
      <dgm:spPr/>
      <dgm:t>
        <a:bodyPr/>
        <a:lstStyle/>
        <a:p>
          <a:endParaRPr lang="fr-FR"/>
        </a:p>
      </dgm:t>
    </dgm:pt>
    <dgm:pt modelId="{23BBC310-8C06-4475-A84A-553C30355CEA}" type="sibTrans" cxnId="{53E22419-D014-45D3-A41D-AA103062FD84}">
      <dgm:prSet/>
      <dgm:spPr/>
      <dgm:t>
        <a:bodyPr/>
        <a:lstStyle/>
        <a:p>
          <a:endParaRPr lang="fr-FR"/>
        </a:p>
      </dgm:t>
    </dgm:pt>
    <dgm:pt modelId="{6285297D-BA2D-4C83-93BF-0555E10F718C}">
      <dgm:prSet phldrT="[Texte]">
        <dgm:style>
          <a:lnRef idx="2">
            <a:schemeClr val="accent2"/>
          </a:lnRef>
          <a:fillRef idx="1">
            <a:schemeClr val="lt1"/>
          </a:fillRef>
          <a:effectRef idx="0">
            <a:schemeClr val="accent2"/>
          </a:effectRef>
          <a:fontRef idx="minor">
            <a:schemeClr val="dk1"/>
          </a:fontRef>
        </dgm:style>
      </dgm:prSet>
      <dgm:spPr/>
      <dgm:t>
        <a:bodyPr/>
        <a:lstStyle/>
        <a:p>
          <a:r>
            <a:rPr lang="fr-FR" dirty="0"/>
            <a:t>Penser son projet post-baccalauréat</a:t>
          </a:r>
        </a:p>
      </dgm:t>
    </dgm:pt>
    <dgm:pt modelId="{DA0A38E8-D49C-4663-8236-ED7AF0DC0F88}" type="parTrans" cxnId="{990F4B65-BE1A-49D9-800F-E20525EB9836}">
      <dgm:prSet/>
      <dgm:spPr/>
      <dgm:t>
        <a:bodyPr/>
        <a:lstStyle/>
        <a:p>
          <a:endParaRPr lang="fr-FR"/>
        </a:p>
      </dgm:t>
    </dgm:pt>
    <dgm:pt modelId="{F4AAAE2C-0CA2-458E-99F7-916906DBEED3}" type="sibTrans" cxnId="{990F4B65-BE1A-49D9-800F-E20525EB9836}">
      <dgm:prSet/>
      <dgm:spPr/>
      <dgm:t>
        <a:bodyPr/>
        <a:lstStyle/>
        <a:p>
          <a:endParaRPr lang="fr-FR"/>
        </a:p>
      </dgm:t>
    </dgm:pt>
    <dgm:pt modelId="{A2ABC35D-5CAC-4643-8F2E-98F7B389894A}">
      <dgm:prSet phldrT="[Texte]"/>
      <dgm:spPr/>
      <dgm:t>
        <a:bodyPr/>
        <a:lstStyle/>
        <a:p>
          <a:r>
            <a:rPr lang="fr-FR" dirty="0"/>
            <a:t>Obliger à l’ouverture</a:t>
          </a:r>
        </a:p>
      </dgm:t>
    </dgm:pt>
    <dgm:pt modelId="{D2B5782B-EC19-4CFD-9F88-A449DFEC8850}" type="parTrans" cxnId="{6A03D874-8004-435C-83A2-4811C7FAE803}">
      <dgm:prSet/>
      <dgm:spPr/>
      <dgm:t>
        <a:bodyPr/>
        <a:lstStyle/>
        <a:p>
          <a:endParaRPr lang="fr-FR"/>
        </a:p>
      </dgm:t>
    </dgm:pt>
    <dgm:pt modelId="{6DD650A2-7773-4DDE-AC69-22122D56FFA6}" type="sibTrans" cxnId="{6A03D874-8004-435C-83A2-4811C7FAE803}">
      <dgm:prSet/>
      <dgm:spPr/>
      <dgm:t>
        <a:bodyPr/>
        <a:lstStyle/>
        <a:p>
          <a:endParaRPr lang="fr-FR"/>
        </a:p>
      </dgm:t>
    </dgm:pt>
    <dgm:pt modelId="{9412DDE2-4FA7-446A-A078-E86AE226ECEE}">
      <dgm:prSet phldrT="[Texte]"/>
      <dgm:spPr/>
      <dgm:t>
        <a:bodyPr/>
        <a:lstStyle/>
        <a:p>
          <a:r>
            <a:rPr lang="fr-FR" dirty="0"/>
            <a:t>Inviter à la confrontation au réel</a:t>
          </a:r>
        </a:p>
      </dgm:t>
    </dgm:pt>
    <dgm:pt modelId="{E3A85C34-3AE4-49B1-918B-AE7C24AFB4C2}" type="parTrans" cxnId="{FA7C2D2C-B514-42D8-B875-D87129875B5A}">
      <dgm:prSet/>
      <dgm:spPr/>
      <dgm:t>
        <a:bodyPr/>
        <a:lstStyle/>
        <a:p>
          <a:endParaRPr lang="fr-FR"/>
        </a:p>
      </dgm:t>
    </dgm:pt>
    <dgm:pt modelId="{B0C189FA-D44D-440A-8AA2-FEEA1A97A8DA}" type="sibTrans" cxnId="{FA7C2D2C-B514-42D8-B875-D87129875B5A}">
      <dgm:prSet/>
      <dgm:spPr/>
      <dgm:t>
        <a:bodyPr/>
        <a:lstStyle/>
        <a:p>
          <a:endParaRPr lang="fr-FR"/>
        </a:p>
      </dgm:t>
    </dgm:pt>
    <dgm:pt modelId="{861F1AFD-F902-4EC4-87F9-48A48F84F50C}">
      <dgm:prSet phldrT="[Texte]"/>
      <dgm:spPr/>
      <dgm:t>
        <a:bodyPr/>
        <a:lstStyle/>
        <a:p>
          <a:r>
            <a:rPr lang="fr-FR" dirty="0"/>
            <a:t>Inviter à la prise de recul</a:t>
          </a:r>
        </a:p>
      </dgm:t>
    </dgm:pt>
    <dgm:pt modelId="{F0A614E6-39C9-4459-ACBA-E9C0B12C0BBD}" type="parTrans" cxnId="{54404EC0-2195-4C01-8C88-E7F81186A61B}">
      <dgm:prSet/>
      <dgm:spPr/>
      <dgm:t>
        <a:bodyPr/>
        <a:lstStyle/>
        <a:p>
          <a:endParaRPr lang="fr-FR"/>
        </a:p>
      </dgm:t>
    </dgm:pt>
    <dgm:pt modelId="{AF70ABE5-2C43-4BA0-BACF-27AFC2C8C186}" type="sibTrans" cxnId="{54404EC0-2195-4C01-8C88-E7F81186A61B}">
      <dgm:prSet/>
      <dgm:spPr/>
      <dgm:t>
        <a:bodyPr/>
        <a:lstStyle/>
        <a:p>
          <a:endParaRPr lang="fr-FR"/>
        </a:p>
      </dgm:t>
    </dgm:pt>
    <dgm:pt modelId="{E0B0BEF2-5C76-4762-9311-0F9D0C27BBDE}" type="pres">
      <dgm:prSet presAssocID="{F2A4FDCD-C517-4126-8395-B6736D96EC19}" presName="linear" presStyleCnt="0">
        <dgm:presLayoutVars>
          <dgm:animLvl val="lvl"/>
          <dgm:resizeHandles val="exact"/>
        </dgm:presLayoutVars>
      </dgm:prSet>
      <dgm:spPr/>
    </dgm:pt>
    <dgm:pt modelId="{93DA7A4E-B8E4-4141-836C-0B03354BC671}" type="pres">
      <dgm:prSet presAssocID="{FBF7987E-A659-4A82-8D4C-8A071022813D}" presName="parentText" presStyleLbl="node1" presStyleIdx="0" presStyleCnt="6">
        <dgm:presLayoutVars>
          <dgm:chMax val="0"/>
          <dgm:bulletEnabled val="1"/>
        </dgm:presLayoutVars>
      </dgm:prSet>
      <dgm:spPr/>
    </dgm:pt>
    <dgm:pt modelId="{9A4317C6-2E36-40C4-8BA1-30C98B4A8695}" type="pres">
      <dgm:prSet presAssocID="{FBF7987E-A659-4A82-8D4C-8A071022813D}" presName="childText" presStyleLbl="revTx" presStyleIdx="0" presStyleCnt="6">
        <dgm:presLayoutVars>
          <dgm:bulletEnabled val="1"/>
        </dgm:presLayoutVars>
      </dgm:prSet>
      <dgm:spPr/>
    </dgm:pt>
    <dgm:pt modelId="{177E4A5C-ACDE-47F2-8503-0DFF222C4F65}" type="pres">
      <dgm:prSet presAssocID="{8EF0218B-45AC-47BA-82F6-ED295A2AA483}" presName="parentText" presStyleLbl="node1" presStyleIdx="1" presStyleCnt="6">
        <dgm:presLayoutVars>
          <dgm:chMax val="0"/>
          <dgm:bulletEnabled val="1"/>
        </dgm:presLayoutVars>
      </dgm:prSet>
      <dgm:spPr/>
    </dgm:pt>
    <dgm:pt modelId="{2E6CEC57-013A-4B66-B5C2-1DF233ACBD94}" type="pres">
      <dgm:prSet presAssocID="{8EF0218B-45AC-47BA-82F6-ED295A2AA483}" presName="childText" presStyleLbl="revTx" presStyleIdx="1" presStyleCnt="6">
        <dgm:presLayoutVars>
          <dgm:bulletEnabled val="1"/>
        </dgm:presLayoutVars>
      </dgm:prSet>
      <dgm:spPr/>
    </dgm:pt>
    <dgm:pt modelId="{27C4C7C6-DF16-410E-9F0B-15FE5D44DE09}" type="pres">
      <dgm:prSet presAssocID="{D1F31742-A412-41FE-8AFF-5ADA14699523}" presName="parentText" presStyleLbl="node1" presStyleIdx="2" presStyleCnt="6" custLinFactNeighborY="-7071">
        <dgm:presLayoutVars>
          <dgm:chMax val="0"/>
          <dgm:bulletEnabled val="1"/>
        </dgm:presLayoutVars>
      </dgm:prSet>
      <dgm:spPr/>
    </dgm:pt>
    <dgm:pt modelId="{CB730593-74A0-43B1-A3F9-B6946F01F206}" type="pres">
      <dgm:prSet presAssocID="{D1F31742-A412-41FE-8AFF-5ADA14699523}" presName="childText" presStyleLbl="revTx" presStyleIdx="2" presStyleCnt="6">
        <dgm:presLayoutVars>
          <dgm:bulletEnabled val="1"/>
        </dgm:presLayoutVars>
      </dgm:prSet>
      <dgm:spPr/>
    </dgm:pt>
    <dgm:pt modelId="{B86EB4D6-3DAC-4CDE-B056-F66A4751BB31}" type="pres">
      <dgm:prSet presAssocID="{D33F947D-9C1B-4733-B852-62FAD8D12388}" presName="parentText" presStyleLbl="node1" presStyleIdx="3" presStyleCnt="6">
        <dgm:presLayoutVars>
          <dgm:chMax val="0"/>
          <dgm:bulletEnabled val="1"/>
        </dgm:presLayoutVars>
      </dgm:prSet>
      <dgm:spPr/>
    </dgm:pt>
    <dgm:pt modelId="{BF1E4FFF-985C-449A-A488-1A724082A864}" type="pres">
      <dgm:prSet presAssocID="{D33F947D-9C1B-4733-B852-62FAD8D12388}" presName="childText" presStyleLbl="revTx" presStyleIdx="3" presStyleCnt="6">
        <dgm:presLayoutVars>
          <dgm:bulletEnabled val="1"/>
        </dgm:presLayoutVars>
      </dgm:prSet>
      <dgm:spPr/>
    </dgm:pt>
    <dgm:pt modelId="{F1D19BAB-FBED-49C0-AC79-2F3B0A5B30E5}" type="pres">
      <dgm:prSet presAssocID="{56E9A038-76DC-4F86-856B-14CA147954BA}" presName="parentText" presStyleLbl="node1" presStyleIdx="4" presStyleCnt="6">
        <dgm:presLayoutVars>
          <dgm:chMax val="0"/>
          <dgm:bulletEnabled val="1"/>
        </dgm:presLayoutVars>
      </dgm:prSet>
      <dgm:spPr/>
    </dgm:pt>
    <dgm:pt modelId="{54683032-4295-4466-A7AC-0633BC9CD6A3}" type="pres">
      <dgm:prSet presAssocID="{56E9A038-76DC-4F86-856B-14CA147954BA}" presName="childText" presStyleLbl="revTx" presStyleIdx="4" presStyleCnt="6">
        <dgm:presLayoutVars>
          <dgm:bulletEnabled val="1"/>
        </dgm:presLayoutVars>
      </dgm:prSet>
      <dgm:spPr/>
    </dgm:pt>
    <dgm:pt modelId="{4E63B91F-D954-421C-BE8E-E17957017560}" type="pres">
      <dgm:prSet presAssocID="{6285297D-BA2D-4C83-93BF-0555E10F718C}" presName="parentText" presStyleLbl="node1" presStyleIdx="5" presStyleCnt="6">
        <dgm:presLayoutVars>
          <dgm:chMax val="0"/>
          <dgm:bulletEnabled val="1"/>
        </dgm:presLayoutVars>
      </dgm:prSet>
      <dgm:spPr/>
    </dgm:pt>
    <dgm:pt modelId="{218074CB-49D7-461B-A6DB-DFD5CC2090CF}" type="pres">
      <dgm:prSet presAssocID="{6285297D-BA2D-4C83-93BF-0555E10F718C}" presName="childText" presStyleLbl="revTx" presStyleIdx="5" presStyleCnt="6">
        <dgm:presLayoutVars>
          <dgm:bulletEnabled val="1"/>
        </dgm:presLayoutVars>
      </dgm:prSet>
      <dgm:spPr/>
    </dgm:pt>
  </dgm:ptLst>
  <dgm:cxnLst>
    <dgm:cxn modelId="{D241FC03-2100-4121-82B5-C7CC4F4A1F42}" type="presOf" srcId="{D33F947D-9C1B-4733-B852-62FAD8D12388}" destId="{B86EB4D6-3DAC-4CDE-B056-F66A4751BB31}" srcOrd="0" destOrd="0" presId="urn:microsoft.com/office/officeart/2005/8/layout/vList2"/>
    <dgm:cxn modelId="{3541BF08-03C2-4D2C-94D7-68370F53DAB0}" type="presOf" srcId="{A5AF5D8F-01E4-4D15-9CCC-5606969B75A9}" destId="{CB730593-74A0-43B1-A3F9-B6946F01F206}" srcOrd="0" destOrd="1" presId="urn:microsoft.com/office/officeart/2005/8/layout/vList2"/>
    <dgm:cxn modelId="{797CBC12-587B-40DE-97A2-6C6970E65864}" type="presOf" srcId="{56E9A038-76DC-4F86-856B-14CA147954BA}" destId="{F1D19BAB-FBED-49C0-AC79-2F3B0A5B30E5}" srcOrd="0" destOrd="0" presId="urn:microsoft.com/office/officeart/2005/8/layout/vList2"/>
    <dgm:cxn modelId="{F640E814-7CFB-4AAD-BBC5-0F9C900E0F4B}" type="presOf" srcId="{F18F5A64-7FCF-4D2D-826A-B979B935A80A}" destId="{CB730593-74A0-43B1-A3F9-B6946F01F206}" srcOrd="0" destOrd="0" presId="urn:microsoft.com/office/officeart/2005/8/layout/vList2"/>
    <dgm:cxn modelId="{74EC7716-7691-4C3E-8EF5-551B565EDAC1}" srcId="{D33F947D-9C1B-4733-B852-62FAD8D12388}" destId="{D074F1A8-CC96-4F93-95F1-50823C5020A7}" srcOrd="0" destOrd="0" parTransId="{D6143983-EA51-46FB-B7EC-72D34486059E}" sibTransId="{578046BF-23EC-4964-AD4B-C23C3CB0D5CE}"/>
    <dgm:cxn modelId="{3468F316-77C2-4155-8E7E-DDC83807ED02}" type="presOf" srcId="{6B7F59BD-B7FC-4CF3-B328-421393D01FAC}" destId="{54683032-4295-4466-A7AC-0633BC9CD6A3}" srcOrd="0" destOrd="1" presId="urn:microsoft.com/office/officeart/2005/8/layout/vList2"/>
    <dgm:cxn modelId="{1BE57E18-951D-41B2-868D-CDDF4ADDE5B6}" srcId="{FBF7987E-A659-4A82-8D4C-8A071022813D}" destId="{3AF7E431-E884-4238-86DF-6FFAD8CEC07A}" srcOrd="1" destOrd="0" parTransId="{B2D0273C-B294-462D-A4D0-60EA95498896}" sibTransId="{AA0F5458-63ED-4229-A2FE-013D80B662F2}"/>
    <dgm:cxn modelId="{53E22419-D014-45D3-A41D-AA103062FD84}" srcId="{56E9A038-76DC-4F86-856B-14CA147954BA}" destId="{6B7F59BD-B7FC-4CF3-B328-421393D01FAC}" srcOrd="1" destOrd="0" parTransId="{9B91F84C-5B81-45D6-B3F1-EC1EEEFAE69C}" sibTransId="{23BBC310-8C06-4475-A84A-553C30355CEA}"/>
    <dgm:cxn modelId="{8929A724-0EFF-4F0F-B1C9-B8E37BFC2BD0}" srcId="{F2A4FDCD-C517-4126-8395-B6736D96EC19}" destId="{56E9A038-76DC-4F86-856B-14CA147954BA}" srcOrd="4" destOrd="0" parTransId="{454FB4F5-0690-48E9-9379-088F04384735}" sibTransId="{83F81EE7-171F-47F9-8C02-D8CE371186FE}"/>
    <dgm:cxn modelId="{FA7C2D2C-B514-42D8-B875-D87129875B5A}" srcId="{6285297D-BA2D-4C83-93BF-0555E10F718C}" destId="{9412DDE2-4FA7-446A-A078-E86AE226ECEE}" srcOrd="1" destOrd="0" parTransId="{E3A85C34-3AE4-49B1-918B-AE7C24AFB4C2}" sibTransId="{B0C189FA-D44D-440A-8AA2-FEEA1A97A8DA}"/>
    <dgm:cxn modelId="{25374133-C53E-48AD-8316-7BE3F1FCFB52}" type="presOf" srcId="{D074F1A8-CC96-4F93-95F1-50823C5020A7}" destId="{BF1E4FFF-985C-449A-A488-1A724082A864}" srcOrd="0" destOrd="0" presId="urn:microsoft.com/office/officeart/2005/8/layout/vList2"/>
    <dgm:cxn modelId="{3E2F4A33-460B-44F9-986E-AFBE79EAF022}" type="presOf" srcId="{80FFF82F-311E-41B2-8D36-EB610E34AD0F}" destId="{54683032-4295-4466-A7AC-0633BC9CD6A3}" srcOrd="0" destOrd="0" presId="urn:microsoft.com/office/officeart/2005/8/layout/vList2"/>
    <dgm:cxn modelId="{9D0EB239-C544-4FF6-8199-2572C2CCFBCC}" srcId="{F2A4FDCD-C517-4126-8395-B6736D96EC19}" destId="{8EF0218B-45AC-47BA-82F6-ED295A2AA483}" srcOrd="1" destOrd="0" parTransId="{72AFB609-0248-4DB4-8412-FBA71A5D3219}" sibTransId="{C11C519F-0E87-4215-AE33-0B9DF6CB2911}"/>
    <dgm:cxn modelId="{243C4540-6001-44B3-8242-83B7793CBC29}" srcId="{56E9A038-76DC-4F86-856B-14CA147954BA}" destId="{80FFF82F-311E-41B2-8D36-EB610E34AD0F}" srcOrd="0" destOrd="0" parTransId="{B9F9DCA3-9482-4FD6-9E0B-E0A29D880308}" sibTransId="{DA5EAE2A-7445-4B0A-8E1C-BDA6AE34CD46}"/>
    <dgm:cxn modelId="{990F4B65-BE1A-49D9-800F-E20525EB9836}" srcId="{F2A4FDCD-C517-4126-8395-B6736D96EC19}" destId="{6285297D-BA2D-4C83-93BF-0555E10F718C}" srcOrd="5" destOrd="0" parTransId="{DA0A38E8-D49C-4663-8236-ED7AF0DC0F88}" sibTransId="{F4AAAE2C-0CA2-458E-99F7-916906DBEED3}"/>
    <dgm:cxn modelId="{92DF1668-1099-4FF3-AB90-FABB82DC5640}" srcId="{D1F31742-A412-41FE-8AFF-5ADA14699523}" destId="{A5AF5D8F-01E4-4D15-9CCC-5606969B75A9}" srcOrd="1" destOrd="0" parTransId="{28CBFE48-9972-4457-A372-CAD40E42D826}" sibTransId="{D634322B-5506-4470-B500-2308D10D2068}"/>
    <dgm:cxn modelId="{E6C2826B-0F0F-4F0D-AEF4-C128885FFEA2}" type="presOf" srcId="{B52B9595-02C0-4607-BF1E-363972155B9B}" destId="{2E6CEC57-013A-4B66-B5C2-1DF233ACBD94}" srcOrd="0" destOrd="1" presId="urn:microsoft.com/office/officeart/2005/8/layout/vList2"/>
    <dgm:cxn modelId="{67B2876D-89D3-45EB-819C-573E45E5C458}" type="presOf" srcId="{6285297D-BA2D-4C83-93BF-0555E10F718C}" destId="{4E63B91F-D954-421C-BE8E-E17957017560}" srcOrd="0" destOrd="0" presId="urn:microsoft.com/office/officeart/2005/8/layout/vList2"/>
    <dgm:cxn modelId="{9DD92051-B1CF-4383-B28A-6C6930411296}" type="presOf" srcId="{D1F31742-A412-41FE-8AFF-5ADA14699523}" destId="{27C4C7C6-DF16-410E-9F0B-15FE5D44DE09}" srcOrd="0" destOrd="0" presId="urn:microsoft.com/office/officeart/2005/8/layout/vList2"/>
    <dgm:cxn modelId="{6A03D874-8004-435C-83A2-4811C7FAE803}" srcId="{6285297D-BA2D-4C83-93BF-0555E10F718C}" destId="{A2ABC35D-5CAC-4643-8F2E-98F7B389894A}" srcOrd="0" destOrd="0" parTransId="{D2B5782B-EC19-4CFD-9F88-A449DFEC8850}" sibTransId="{6DD650A2-7773-4DDE-AC69-22122D56FFA6}"/>
    <dgm:cxn modelId="{EB5CE575-2AB9-4FFE-A1AA-5CCEF1D93623}" type="presOf" srcId="{9412DDE2-4FA7-446A-A078-E86AE226ECEE}" destId="{218074CB-49D7-461B-A6DB-DFD5CC2090CF}" srcOrd="0" destOrd="1" presId="urn:microsoft.com/office/officeart/2005/8/layout/vList2"/>
    <dgm:cxn modelId="{3E4C8A5A-AB0F-4540-B729-829B981C63EE}" srcId="{F2A4FDCD-C517-4126-8395-B6736D96EC19}" destId="{FBF7987E-A659-4A82-8D4C-8A071022813D}" srcOrd="0" destOrd="0" parTransId="{390EA41C-A44C-4575-BB2B-6C2E418F9414}" sibTransId="{5959BB93-C111-4B1E-A16C-CF89C19C24C6}"/>
    <dgm:cxn modelId="{E5905182-CEB7-4F69-886C-C527673F4E47}" type="presOf" srcId="{F2A4FDCD-C517-4126-8395-B6736D96EC19}" destId="{E0B0BEF2-5C76-4762-9311-0F9D0C27BBDE}" srcOrd="0" destOrd="0" presId="urn:microsoft.com/office/officeart/2005/8/layout/vList2"/>
    <dgm:cxn modelId="{A75DDB89-F539-4789-861E-C96F4619692C}" type="presOf" srcId="{8EF0218B-45AC-47BA-82F6-ED295A2AA483}" destId="{177E4A5C-ACDE-47F2-8503-0DFF222C4F65}" srcOrd="0" destOrd="0" presId="urn:microsoft.com/office/officeart/2005/8/layout/vList2"/>
    <dgm:cxn modelId="{4F3BC38B-3A32-4670-9D85-B6512C61494C}" type="presOf" srcId="{A2ABC35D-5CAC-4643-8F2E-98F7B389894A}" destId="{218074CB-49D7-461B-A6DB-DFD5CC2090CF}" srcOrd="0" destOrd="0" presId="urn:microsoft.com/office/officeart/2005/8/layout/vList2"/>
    <dgm:cxn modelId="{456E808F-3F79-4A7B-96F7-97BA8C99D8CD}" type="presOf" srcId="{4DBA5347-1A73-4C34-9AAE-4C6BF9D32DAE}" destId="{9A4317C6-2E36-40C4-8BA1-30C98B4A8695}" srcOrd="0" destOrd="0" presId="urn:microsoft.com/office/officeart/2005/8/layout/vList2"/>
    <dgm:cxn modelId="{702B8991-9808-49B9-90C2-2DCF8A153476}" srcId="{8EF0218B-45AC-47BA-82F6-ED295A2AA483}" destId="{B52B9595-02C0-4607-BF1E-363972155B9B}" srcOrd="1" destOrd="0" parTransId="{4441A770-1F1E-468D-9F35-D3A378445829}" sibTransId="{5284A0C4-F160-41A4-BE37-ADEA9952607D}"/>
    <dgm:cxn modelId="{9020959C-DE3C-4A67-8090-3080B356DBFD}" srcId="{F2A4FDCD-C517-4126-8395-B6736D96EC19}" destId="{D1F31742-A412-41FE-8AFF-5ADA14699523}" srcOrd="2" destOrd="0" parTransId="{6ADAB89F-AA01-4A7D-998F-8563C6A1A40B}" sibTransId="{42ED2B12-B60E-48D3-8C5D-296E1530DAC2}"/>
    <dgm:cxn modelId="{E107CBA5-CC69-4B79-B121-8795C7251024}" type="presOf" srcId="{FBF7987E-A659-4A82-8D4C-8A071022813D}" destId="{93DA7A4E-B8E4-4141-836C-0B03354BC671}" srcOrd="0" destOrd="0" presId="urn:microsoft.com/office/officeart/2005/8/layout/vList2"/>
    <dgm:cxn modelId="{757C2FB1-CCB7-493D-9787-9D03DA131218}" type="presOf" srcId="{C9C00057-8B49-4FC4-AF5B-AD17F9CCE836}" destId="{2E6CEC57-013A-4B66-B5C2-1DF233ACBD94}" srcOrd="0" destOrd="0" presId="urn:microsoft.com/office/officeart/2005/8/layout/vList2"/>
    <dgm:cxn modelId="{B488FAB6-2198-4C81-A60B-DFA6648D20F3}" srcId="{8EF0218B-45AC-47BA-82F6-ED295A2AA483}" destId="{C9C00057-8B49-4FC4-AF5B-AD17F9CCE836}" srcOrd="0" destOrd="0" parTransId="{36A4B8A6-6E75-4F48-9ECC-39708414A7A5}" sibTransId="{CC7918A1-47CD-4455-980D-58F9240E0A84}"/>
    <dgm:cxn modelId="{04D88AB8-D5DF-4CED-AB16-45A185D21940}" srcId="{F2A4FDCD-C517-4126-8395-B6736D96EC19}" destId="{D33F947D-9C1B-4733-B852-62FAD8D12388}" srcOrd="3" destOrd="0" parTransId="{3C833100-474C-4772-B008-5AD3B396DFF6}" sibTransId="{D778ABF3-26CC-42E0-8AC4-72AB3624008B}"/>
    <dgm:cxn modelId="{8C2E07BF-486F-43C8-9765-93DAFC8BF1D9}" srcId="{FBF7987E-A659-4A82-8D4C-8A071022813D}" destId="{4DBA5347-1A73-4C34-9AAE-4C6BF9D32DAE}" srcOrd="0" destOrd="0" parTransId="{06DC6A81-3598-41EA-8B78-917DFDC0462B}" sibTransId="{B717C4B0-EAFB-4A29-B701-A0344312F4CF}"/>
    <dgm:cxn modelId="{54404EC0-2195-4C01-8C88-E7F81186A61B}" srcId="{FBF7987E-A659-4A82-8D4C-8A071022813D}" destId="{861F1AFD-F902-4EC4-87F9-48A48F84F50C}" srcOrd="2" destOrd="0" parTransId="{F0A614E6-39C9-4459-ACBA-E9C0B12C0BBD}" sibTransId="{AF70ABE5-2C43-4BA0-BACF-27AFC2C8C186}"/>
    <dgm:cxn modelId="{B284A1DA-D694-47FD-8007-7063939EE97A}" type="presOf" srcId="{861F1AFD-F902-4EC4-87F9-48A48F84F50C}" destId="{9A4317C6-2E36-40C4-8BA1-30C98B4A8695}" srcOrd="0" destOrd="2" presId="urn:microsoft.com/office/officeart/2005/8/layout/vList2"/>
    <dgm:cxn modelId="{117D4DEF-FDE1-411A-87C2-4EF74967FCC9}" type="presOf" srcId="{3AF7E431-E884-4238-86DF-6FFAD8CEC07A}" destId="{9A4317C6-2E36-40C4-8BA1-30C98B4A8695}" srcOrd="0" destOrd="1" presId="urn:microsoft.com/office/officeart/2005/8/layout/vList2"/>
    <dgm:cxn modelId="{20C846F3-7EBA-4ED8-BDE4-50B89E186D5F}" srcId="{D1F31742-A412-41FE-8AFF-5ADA14699523}" destId="{F18F5A64-7FCF-4D2D-826A-B979B935A80A}" srcOrd="0" destOrd="0" parTransId="{73514DC1-90B3-4A61-A6C8-F54B573F6CB8}" sibTransId="{67E6481F-0122-4AD9-9693-BCF91CF5BAF8}"/>
    <dgm:cxn modelId="{B671F2B8-BA07-4787-B197-44A5C5887DB2}" type="presParOf" srcId="{E0B0BEF2-5C76-4762-9311-0F9D0C27BBDE}" destId="{93DA7A4E-B8E4-4141-836C-0B03354BC671}" srcOrd="0" destOrd="0" presId="urn:microsoft.com/office/officeart/2005/8/layout/vList2"/>
    <dgm:cxn modelId="{BF1166DC-EC41-4A27-A08C-55A97DDEB0CC}" type="presParOf" srcId="{E0B0BEF2-5C76-4762-9311-0F9D0C27BBDE}" destId="{9A4317C6-2E36-40C4-8BA1-30C98B4A8695}" srcOrd="1" destOrd="0" presId="urn:microsoft.com/office/officeart/2005/8/layout/vList2"/>
    <dgm:cxn modelId="{1CECB211-44AC-4C5B-B4A1-E97207B0AC5F}" type="presParOf" srcId="{E0B0BEF2-5C76-4762-9311-0F9D0C27BBDE}" destId="{177E4A5C-ACDE-47F2-8503-0DFF222C4F65}" srcOrd="2" destOrd="0" presId="urn:microsoft.com/office/officeart/2005/8/layout/vList2"/>
    <dgm:cxn modelId="{FCBD1E0F-B89C-41B4-8BA3-0DA25652B0CF}" type="presParOf" srcId="{E0B0BEF2-5C76-4762-9311-0F9D0C27BBDE}" destId="{2E6CEC57-013A-4B66-B5C2-1DF233ACBD94}" srcOrd="3" destOrd="0" presId="urn:microsoft.com/office/officeart/2005/8/layout/vList2"/>
    <dgm:cxn modelId="{657FB0F0-CDD9-4D44-8D33-FCBA875D2B66}" type="presParOf" srcId="{E0B0BEF2-5C76-4762-9311-0F9D0C27BBDE}" destId="{27C4C7C6-DF16-410E-9F0B-15FE5D44DE09}" srcOrd="4" destOrd="0" presId="urn:microsoft.com/office/officeart/2005/8/layout/vList2"/>
    <dgm:cxn modelId="{8D845738-E745-4A9E-BA16-426844D2AC3C}" type="presParOf" srcId="{E0B0BEF2-5C76-4762-9311-0F9D0C27BBDE}" destId="{CB730593-74A0-43B1-A3F9-B6946F01F206}" srcOrd="5" destOrd="0" presId="urn:microsoft.com/office/officeart/2005/8/layout/vList2"/>
    <dgm:cxn modelId="{8E485A3B-1D15-47E4-8125-6FA9FCF04D4A}" type="presParOf" srcId="{E0B0BEF2-5C76-4762-9311-0F9D0C27BBDE}" destId="{B86EB4D6-3DAC-4CDE-B056-F66A4751BB31}" srcOrd="6" destOrd="0" presId="urn:microsoft.com/office/officeart/2005/8/layout/vList2"/>
    <dgm:cxn modelId="{C07D247E-7AC6-49F8-8E33-A0DC731EA550}" type="presParOf" srcId="{E0B0BEF2-5C76-4762-9311-0F9D0C27BBDE}" destId="{BF1E4FFF-985C-449A-A488-1A724082A864}" srcOrd="7" destOrd="0" presId="urn:microsoft.com/office/officeart/2005/8/layout/vList2"/>
    <dgm:cxn modelId="{EA384E37-BE8B-4259-AA65-7045D87905DC}" type="presParOf" srcId="{E0B0BEF2-5C76-4762-9311-0F9D0C27BBDE}" destId="{F1D19BAB-FBED-49C0-AC79-2F3B0A5B30E5}" srcOrd="8" destOrd="0" presId="urn:microsoft.com/office/officeart/2005/8/layout/vList2"/>
    <dgm:cxn modelId="{D044A635-7E0E-4D3C-944C-69CA9316CD0C}" type="presParOf" srcId="{E0B0BEF2-5C76-4762-9311-0F9D0C27BBDE}" destId="{54683032-4295-4466-A7AC-0633BC9CD6A3}" srcOrd="9" destOrd="0" presId="urn:microsoft.com/office/officeart/2005/8/layout/vList2"/>
    <dgm:cxn modelId="{A0764484-DED4-4001-9503-67318A47B7EA}" type="presParOf" srcId="{E0B0BEF2-5C76-4762-9311-0F9D0C27BBDE}" destId="{4E63B91F-D954-421C-BE8E-E17957017560}" srcOrd="10" destOrd="0" presId="urn:microsoft.com/office/officeart/2005/8/layout/vList2"/>
    <dgm:cxn modelId="{1C965E76-0ABF-4821-8C3A-4FB35575B535}" type="presParOf" srcId="{E0B0BEF2-5C76-4762-9311-0F9D0C27BBDE}" destId="{218074CB-49D7-461B-A6DB-DFD5CC2090CF}" srcOrd="11" destOrd="0" presId="urn:microsoft.com/office/officeart/2005/8/layout/vList2"/>
  </dgm:cxnLst>
  <dgm:bg/>
  <dgm:whole/>
  <dgm:extLst>
    <a:ext uri="http://schemas.microsoft.com/office/drawing/2008/diagram">
      <dsp:dataModelExt xmlns:dsp="http://schemas.microsoft.com/office/drawing/2008/diagram" relId="rId18"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F2A4FDCD-C517-4126-8395-B6736D96EC19}" type="doc">
      <dgm:prSet loTypeId="urn:microsoft.com/office/officeart/2005/8/layout/vList2" loCatId="list" qsTypeId="urn:microsoft.com/office/officeart/2005/8/quickstyle/simple3" qsCatId="simple" csTypeId="urn:microsoft.com/office/officeart/2005/8/colors/accent1_2" csCatId="accent1" phldr="1"/>
      <dgm:spPr/>
      <dgm:t>
        <a:bodyPr/>
        <a:lstStyle/>
        <a:p>
          <a:endParaRPr lang="fr-FR"/>
        </a:p>
      </dgm:t>
    </dgm:pt>
    <dgm:pt modelId="{FBF7987E-A659-4A82-8D4C-8A071022813D}">
      <dgm:prSet phldrT="[Texte]">
        <dgm:style>
          <a:lnRef idx="2">
            <a:schemeClr val="accent2"/>
          </a:lnRef>
          <a:fillRef idx="1">
            <a:schemeClr val="lt1"/>
          </a:fillRef>
          <a:effectRef idx="0">
            <a:schemeClr val="accent2"/>
          </a:effectRef>
          <a:fontRef idx="minor">
            <a:schemeClr val="dk1"/>
          </a:fontRef>
        </dgm:style>
      </dgm:prSet>
      <dgm:spPr/>
      <dgm:t>
        <a:bodyPr/>
        <a:lstStyle/>
        <a:p>
          <a:r>
            <a:rPr lang="fr-FR" dirty="0"/>
            <a:t>Se questionner</a:t>
          </a:r>
        </a:p>
      </dgm:t>
    </dgm:pt>
    <dgm:pt modelId="{390EA41C-A44C-4575-BB2B-6C2E418F9414}" type="parTrans" cxnId="{3E4C8A5A-AB0F-4540-B729-829B981C63EE}">
      <dgm:prSet/>
      <dgm:spPr/>
      <dgm:t>
        <a:bodyPr/>
        <a:lstStyle/>
        <a:p>
          <a:endParaRPr lang="fr-FR"/>
        </a:p>
      </dgm:t>
    </dgm:pt>
    <dgm:pt modelId="{5959BB93-C111-4B1E-A16C-CF89C19C24C6}" type="sibTrans" cxnId="{3E4C8A5A-AB0F-4540-B729-829B981C63EE}">
      <dgm:prSet/>
      <dgm:spPr/>
      <dgm:t>
        <a:bodyPr/>
        <a:lstStyle/>
        <a:p>
          <a:endParaRPr lang="fr-FR"/>
        </a:p>
      </dgm:t>
    </dgm:pt>
    <dgm:pt modelId="{4DBA5347-1A73-4C34-9AAE-4C6BF9D32DAE}">
      <dgm:prSet phldrT="[Texte]"/>
      <dgm:spPr/>
      <dgm:t>
        <a:bodyPr/>
        <a:lstStyle/>
        <a:p>
          <a:r>
            <a:rPr lang="fr-FR" dirty="0"/>
            <a:t>Permettre, valoriser le questionnement personnel</a:t>
          </a:r>
        </a:p>
      </dgm:t>
    </dgm:pt>
    <dgm:pt modelId="{06DC6A81-3598-41EA-8B78-917DFDC0462B}" type="parTrans" cxnId="{8C2E07BF-486F-43C8-9765-93DAFC8BF1D9}">
      <dgm:prSet/>
      <dgm:spPr/>
      <dgm:t>
        <a:bodyPr/>
        <a:lstStyle/>
        <a:p>
          <a:endParaRPr lang="fr-FR"/>
        </a:p>
      </dgm:t>
    </dgm:pt>
    <dgm:pt modelId="{B717C4B0-EAFB-4A29-B701-A0344312F4CF}" type="sibTrans" cxnId="{8C2E07BF-486F-43C8-9765-93DAFC8BF1D9}">
      <dgm:prSet/>
      <dgm:spPr/>
      <dgm:t>
        <a:bodyPr/>
        <a:lstStyle/>
        <a:p>
          <a:endParaRPr lang="fr-FR"/>
        </a:p>
      </dgm:t>
    </dgm:pt>
    <dgm:pt modelId="{8EF0218B-45AC-47BA-82F6-ED295A2AA483}">
      <dgm:prSet phldrT="[Texte]">
        <dgm:style>
          <a:lnRef idx="0">
            <a:schemeClr val="accent6"/>
          </a:lnRef>
          <a:fillRef idx="3">
            <a:schemeClr val="accent6"/>
          </a:fillRef>
          <a:effectRef idx="3">
            <a:schemeClr val="accent6"/>
          </a:effectRef>
          <a:fontRef idx="minor">
            <a:schemeClr val="lt1"/>
          </a:fontRef>
        </dgm:style>
      </dgm:prSet>
      <dgm:spPr>
        <a:gradFill flip="none" rotWithShape="0">
          <a:gsLst>
            <a:gs pos="0">
              <a:srgbClr val="FFC000">
                <a:shade val="30000"/>
                <a:satMod val="115000"/>
              </a:srgbClr>
            </a:gs>
            <a:gs pos="50000">
              <a:srgbClr val="FFC000">
                <a:shade val="67500"/>
                <a:satMod val="115000"/>
              </a:srgbClr>
            </a:gs>
            <a:gs pos="100000">
              <a:srgbClr val="FFC000">
                <a:shade val="100000"/>
                <a:satMod val="115000"/>
              </a:srgbClr>
            </a:gs>
          </a:gsLst>
          <a:path path="circle">
            <a:fillToRect l="50000" t="50000" r="50000" b="50000"/>
          </a:path>
          <a:tileRect/>
        </a:gradFill>
      </dgm:spPr>
      <dgm:t>
        <a:bodyPr/>
        <a:lstStyle/>
        <a:p>
          <a:r>
            <a:rPr lang="fr-FR" dirty="0"/>
            <a:t>Avoir une expression orale de qualité </a:t>
          </a:r>
        </a:p>
      </dgm:t>
    </dgm:pt>
    <dgm:pt modelId="{72AFB609-0248-4DB4-8412-FBA71A5D3219}" type="parTrans" cxnId="{9D0EB239-C544-4FF6-8199-2572C2CCFBCC}">
      <dgm:prSet/>
      <dgm:spPr/>
      <dgm:t>
        <a:bodyPr/>
        <a:lstStyle/>
        <a:p>
          <a:endParaRPr lang="fr-FR"/>
        </a:p>
      </dgm:t>
    </dgm:pt>
    <dgm:pt modelId="{C11C519F-0E87-4215-AE33-0B9DF6CB2911}" type="sibTrans" cxnId="{9D0EB239-C544-4FF6-8199-2572C2CCFBCC}">
      <dgm:prSet/>
      <dgm:spPr/>
      <dgm:t>
        <a:bodyPr/>
        <a:lstStyle/>
        <a:p>
          <a:endParaRPr lang="fr-FR"/>
        </a:p>
      </dgm:t>
    </dgm:pt>
    <dgm:pt modelId="{C9C00057-8B49-4FC4-AF5B-AD17F9CCE836}">
      <dgm:prSet phldrT="[Texte]"/>
      <dgm:spPr/>
      <dgm:t>
        <a:bodyPr/>
        <a:lstStyle/>
        <a:p>
          <a:r>
            <a:rPr lang="fr-FR" dirty="0"/>
            <a:t>Inviter à la penser, construire le discours</a:t>
          </a:r>
        </a:p>
      </dgm:t>
    </dgm:pt>
    <dgm:pt modelId="{36A4B8A6-6E75-4F48-9ECC-39708414A7A5}" type="parTrans" cxnId="{B488FAB6-2198-4C81-A60B-DFA6648D20F3}">
      <dgm:prSet/>
      <dgm:spPr/>
      <dgm:t>
        <a:bodyPr/>
        <a:lstStyle/>
        <a:p>
          <a:endParaRPr lang="fr-FR"/>
        </a:p>
      </dgm:t>
    </dgm:pt>
    <dgm:pt modelId="{CC7918A1-47CD-4455-980D-58F9240E0A84}" type="sibTrans" cxnId="{B488FAB6-2198-4C81-A60B-DFA6648D20F3}">
      <dgm:prSet/>
      <dgm:spPr/>
      <dgm:t>
        <a:bodyPr/>
        <a:lstStyle/>
        <a:p>
          <a:endParaRPr lang="fr-FR"/>
        </a:p>
      </dgm:t>
    </dgm:pt>
    <dgm:pt modelId="{D1F31742-A412-41FE-8AFF-5ADA14699523}">
      <dgm:prSet phldrT="[Texte]">
        <dgm:style>
          <a:lnRef idx="2">
            <a:schemeClr val="accent2"/>
          </a:lnRef>
          <a:fillRef idx="1">
            <a:schemeClr val="lt1"/>
          </a:fillRef>
          <a:effectRef idx="0">
            <a:schemeClr val="accent2"/>
          </a:effectRef>
          <a:fontRef idx="minor">
            <a:schemeClr val="dk1"/>
          </a:fontRef>
        </dgm:style>
      </dgm:prSet>
      <dgm:spPr/>
      <dgm:t>
        <a:bodyPr/>
        <a:lstStyle/>
        <a:p>
          <a:r>
            <a:rPr lang="fr-FR" dirty="0"/>
            <a:t>Argumenter</a:t>
          </a:r>
        </a:p>
      </dgm:t>
    </dgm:pt>
    <dgm:pt modelId="{6ADAB89F-AA01-4A7D-998F-8563C6A1A40B}" type="parTrans" cxnId="{9020959C-DE3C-4A67-8090-3080B356DBFD}">
      <dgm:prSet/>
      <dgm:spPr/>
      <dgm:t>
        <a:bodyPr/>
        <a:lstStyle/>
        <a:p>
          <a:endParaRPr lang="fr-FR"/>
        </a:p>
      </dgm:t>
    </dgm:pt>
    <dgm:pt modelId="{42ED2B12-B60E-48D3-8C5D-296E1530DAC2}" type="sibTrans" cxnId="{9020959C-DE3C-4A67-8090-3080B356DBFD}">
      <dgm:prSet/>
      <dgm:spPr/>
      <dgm:t>
        <a:bodyPr/>
        <a:lstStyle/>
        <a:p>
          <a:endParaRPr lang="fr-FR"/>
        </a:p>
      </dgm:t>
    </dgm:pt>
    <dgm:pt modelId="{D33F947D-9C1B-4733-B852-62FAD8D12388}">
      <dgm:prSet phldrT="[Texte]">
        <dgm:style>
          <a:lnRef idx="2">
            <a:schemeClr val="accent2"/>
          </a:lnRef>
          <a:fillRef idx="1">
            <a:schemeClr val="lt1"/>
          </a:fillRef>
          <a:effectRef idx="0">
            <a:schemeClr val="accent2"/>
          </a:effectRef>
          <a:fontRef idx="minor">
            <a:schemeClr val="dk1"/>
          </a:fontRef>
        </dgm:style>
      </dgm:prSet>
      <dgm:spPr/>
      <dgm:t>
        <a:bodyPr/>
        <a:lstStyle/>
        <a:p>
          <a:r>
            <a:rPr lang="fr-FR" dirty="0"/>
            <a:t>Écouter</a:t>
          </a:r>
        </a:p>
      </dgm:t>
    </dgm:pt>
    <dgm:pt modelId="{3C833100-474C-4772-B008-5AD3B396DFF6}" type="parTrans" cxnId="{04D88AB8-D5DF-4CED-AB16-45A185D21940}">
      <dgm:prSet/>
      <dgm:spPr/>
      <dgm:t>
        <a:bodyPr/>
        <a:lstStyle/>
        <a:p>
          <a:endParaRPr lang="fr-FR"/>
        </a:p>
      </dgm:t>
    </dgm:pt>
    <dgm:pt modelId="{D778ABF3-26CC-42E0-8AC4-72AB3624008B}" type="sibTrans" cxnId="{04D88AB8-D5DF-4CED-AB16-45A185D21940}">
      <dgm:prSet/>
      <dgm:spPr/>
      <dgm:t>
        <a:bodyPr/>
        <a:lstStyle/>
        <a:p>
          <a:endParaRPr lang="fr-FR"/>
        </a:p>
      </dgm:t>
    </dgm:pt>
    <dgm:pt modelId="{F18F5A64-7FCF-4D2D-826A-B979B935A80A}">
      <dgm:prSet phldrT="[Texte]"/>
      <dgm:spPr/>
      <dgm:t>
        <a:bodyPr/>
        <a:lstStyle/>
        <a:p>
          <a:r>
            <a:rPr lang="fr-FR" dirty="0"/>
            <a:t>Penser, travailler la logique</a:t>
          </a:r>
        </a:p>
      </dgm:t>
    </dgm:pt>
    <dgm:pt modelId="{73514DC1-90B3-4A61-A6C8-F54B573F6CB8}" type="parTrans" cxnId="{20C846F3-7EBA-4ED8-BDE4-50B89E186D5F}">
      <dgm:prSet/>
      <dgm:spPr/>
      <dgm:t>
        <a:bodyPr/>
        <a:lstStyle/>
        <a:p>
          <a:endParaRPr lang="fr-FR"/>
        </a:p>
      </dgm:t>
    </dgm:pt>
    <dgm:pt modelId="{67E6481F-0122-4AD9-9693-BCF91CF5BAF8}" type="sibTrans" cxnId="{20C846F3-7EBA-4ED8-BDE4-50B89E186D5F}">
      <dgm:prSet/>
      <dgm:spPr/>
      <dgm:t>
        <a:bodyPr/>
        <a:lstStyle/>
        <a:p>
          <a:endParaRPr lang="fr-FR"/>
        </a:p>
      </dgm:t>
    </dgm:pt>
    <dgm:pt modelId="{56E9A038-76DC-4F86-856B-14CA147954BA}">
      <dgm:prSet phldrT="[Texte]">
        <dgm:style>
          <a:lnRef idx="2">
            <a:schemeClr val="accent2"/>
          </a:lnRef>
          <a:fillRef idx="1">
            <a:schemeClr val="lt1"/>
          </a:fillRef>
          <a:effectRef idx="0">
            <a:schemeClr val="accent2"/>
          </a:effectRef>
          <a:fontRef idx="minor">
            <a:schemeClr val="dk1"/>
          </a:fontRef>
        </dgm:style>
      </dgm:prSet>
      <dgm:spPr/>
      <dgm:t>
        <a:bodyPr/>
        <a:lstStyle/>
        <a:p>
          <a:r>
            <a:rPr lang="fr-FR" dirty="0"/>
            <a:t>Mobiliser</a:t>
          </a:r>
        </a:p>
      </dgm:t>
    </dgm:pt>
    <dgm:pt modelId="{454FB4F5-0690-48E9-9379-088F04384735}" type="parTrans" cxnId="{8929A724-0EFF-4F0F-B1C9-B8E37BFC2BD0}">
      <dgm:prSet/>
      <dgm:spPr/>
      <dgm:t>
        <a:bodyPr/>
        <a:lstStyle/>
        <a:p>
          <a:endParaRPr lang="fr-FR"/>
        </a:p>
      </dgm:t>
    </dgm:pt>
    <dgm:pt modelId="{83F81EE7-171F-47F9-8C02-D8CE371186FE}" type="sibTrans" cxnId="{8929A724-0EFF-4F0F-B1C9-B8E37BFC2BD0}">
      <dgm:prSet/>
      <dgm:spPr/>
      <dgm:t>
        <a:bodyPr/>
        <a:lstStyle/>
        <a:p>
          <a:endParaRPr lang="fr-FR"/>
        </a:p>
      </dgm:t>
    </dgm:pt>
    <dgm:pt modelId="{80FFF82F-311E-41B2-8D36-EB610E34AD0F}">
      <dgm:prSet phldrT="[Texte]"/>
      <dgm:spPr/>
      <dgm:t>
        <a:bodyPr/>
        <a:lstStyle/>
        <a:p>
          <a:r>
            <a:rPr lang="fr-FR" dirty="0"/>
            <a:t>Temps, étapes de mobilisation des acquis</a:t>
          </a:r>
        </a:p>
      </dgm:t>
    </dgm:pt>
    <dgm:pt modelId="{B9F9DCA3-9482-4FD6-9E0B-E0A29D880308}" type="parTrans" cxnId="{243C4540-6001-44B3-8242-83B7793CBC29}">
      <dgm:prSet/>
      <dgm:spPr/>
      <dgm:t>
        <a:bodyPr/>
        <a:lstStyle/>
        <a:p>
          <a:endParaRPr lang="fr-FR"/>
        </a:p>
      </dgm:t>
    </dgm:pt>
    <dgm:pt modelId="{DA5EAE2A-7445-4B0A-8E1C-BDA6AE34CD46}" type="sibTrans" cxnId="{243C4540-6001-44B3-8242-83B7793CBC29}">
      <dgm:prSet/>
      <dgm:spPr/>
      <dgm:t>
        <a:bodyPr/>
        <a:lstStyle/>
        <a:p>
          <a:endParaRPr lang="fr-FR"/>
        </a:p>
      </dgm:t>
    </dgm:pt>
    <dgm:pt modelId="{3AF7E431-E884-4238-86DF-6FFAD8CEC07A}">
      <dgm:prSet phldrT="[Texte]"/>
      <dgm:spPr/>
      <dgm:t>
        <a:bodyPr/>
        <a:lstStyle/>
        <a:p>
          <a:r>
            <a:rPr lang="fr-FR" dirty="0"/>
            <a:t>Impulser l’ouverture culturelle</a:t>
          </a:r>
        </a:p>
      </dgm:t>
    </dgm:pt>
    <dgm:pt modelId="{B2D0273C-B294-462D-A4D0-60EA95498896}" type="parTrans" cxnId="{1BE57E18-951D-41B2-868D-CDDF4ADDE5B6}">
      <dgm:prSet/>
      <dgm:spPr/>
      <dgm:t>
        <a:bodyPr/>
        <a:lstStyle/>
        <a:p>
          <a:endParaRPr lang="fr-FR"/>
        </a:p>
      </dgm:t>
    </dgm:pt>
    <dgm:pt modelId="{AA0F5458-63ED-4229-A2FE-013D80B662F2}" type="sibTrans" cxnId="{1BE57E18-951D-41B2-868D-CDDF4ADDE5B6}">
      <dgm:prSet/>
      <dgm:spPr/>
      <dgm:t>
        <a:bodyPr/>
        <a:lstStyle/>
        <a:p>
          <a:endParaRPr lang="fr-FR"/>
        </a:p>
      </dgm:t>
    </dgm:pt>
    <dgm:pt modelId="{B52B9595-02C0-4607-BF1E-363972155B9B}">
      <dgm:prSet phldrT="[Texte]"/>
      <dgm:spPr/>
      <dgm:t>
        <a:bodyPr/>
        <a:lstStyle/>
        <a:p>
          <a:r>
            <a:rPr lang="fr-FR" dirty="0"/>
            <a:t>Développer les différentes dimensions de l’oralité en progression personnalisée</a:t>
          </a:r>
        </a:p>
      </dgm:t>
    </dgm:pt>
    <dgm:pt modelId="{4441A770-1F1E-468D-9F35-D3A378445829}" type="parTrans" cxnId="{702B8991-9808-49B9-90C2-2DCF8A153476}">
      <dgm:prSet/>
      <dgm:spPr/>
      <dgm:t>
        <a:bodyPr/>
        <a:lstStyle/>
        <a:p>
          <a:endParaRPr lang="fr-FR"/>
        </a:p>
      </dgm:t>
    </dgm:pt>
    <dgm:pt modelId="{5284A0C4-F160-41A4-BE37-ADEA9952607D}" type="sibTrans" cxnId="{702B8991-9808-49B9-90C2-2DCF8A153476}">
      <dgm:prSet/>
      <dgm:spPr/>
      <dgm:t>
        <a:bodyPr/>
        <a:lstStyle/>
        <a:p>
          <a:endParaRPr lang="fr-FR"/>
        </a:p>
      </dgm:t>
    </dgm:pt>
    <dgm:pt modelId="{D074F1A8-CC96-4F93-95F1-50823C5020A7}">
      <dgm:prSet phldrT="[Texte]"/>
      <dgm:spPr/>
      <dgm:t>
        <a:bodyPr/>
        <a:lstStyle/>
        <a:p>
          <a:r>
            <a:rPr lang="fr-FR" dirty="0"/>
            <a:t>Activités, temps marquant la place de l’écoute dans la construction des attendus</a:t>
          </a:r>
        </a:p>
      </dgm:t>
    </dgm:pt>
    <dgm:pt modelId="{D6143983-EA51-46FB-B7EC-72D34486059E}" type="parTrans" cxnId="{74EC7716-7691-4C3E-8EF5-551B565EDAC1}">
      <dgm:prSet/>
      <dgm:spPr/>
      <dgm:t>
        <a:bodyPr/>
        <a:lstStyle/>
        <a:p>
          <a:endParaRPr lang="fr-FR"/>
        </a:p>
      </dgm:t>
    </dgm:pt>
    <dgm:pt modelId="{578046BF-23EC-4964-AD4B-C23C3CB0D5CE}" type="sibTrans" cxnId="{74EC7716-7691-4C3E-8EF5-551B565EDAC1}">
      <dgm:prSet/>
      <dgm:spPr/>
      <dgm:t>
        <a:bodyPr/>
        <a:lstStyle/>
        <a:p>
          <a:endParaRPr lang="fr-FR"/>
        </a:p>
      </dgm:t>
    </dgm:pt>
    <dgm:pt modelId="{A5AF5D8F-01E4-4D15-9CCC-5606969B75A9}">
      <dgm:prSet phldrT="[Texte]"/>
      <dgm:spPr/>
      <dgm:t>
        <a:bodyPr/>
        <a:lstStyle/>
        <a:p>
          <a:r>
            <a:rPr lang="fr-FR" dirty="0"/>
            <a:t>Temps de confrontation de points de vue</a:t>
          </a:r>
        </a:p>
      </dgm:t>
    </dgm:pt>
    <dgm:pt modelId="{28CBFE48-9972-4457-A372-CAD40E42D826}" type="parTrans" cxnId="{92DF1668-1099-4FF3-AB90-FABB82DC5640}">
      <dgm:prSet/>
      <dgm:spPr/>
      <dgm:t>
        <a:bodyPr/>
        <a:lstStyle/>
        <a:p>
          <a:endParaRPr lang="fr-FR"/>
        </a:p>
      </dgm:t>
    </dgm:pt>
    <dgm:pt modelId="{D634322B-5506-4470-B500-2308D10D2068}" type="sibTrans" cxnId="{92DF1668-1099-4FF3-AB90-FABB82DC5640}">
      <dgm:prSet/>
      <dgm:spPr/>
      <dgm:t>
        <a:bodyPr/>
        <a:lstStyle/>
        <a:p>
          <a:endParaRPr lang="fr-FR"/>
        </a:p>
      </dgm:t>
    </dgm:pt>
    <dgm:pt modelId="{6B7F59BD-B7FC-4CF3-B328-421393D01FAC}">
      <dgm:prSet phldrT="[Texte]"/>
      <dgm:spPr/>
      <dgm:t>
        <a:bodyPr/>
        <a:lstStyle/>
        <a:p>
          <a:r>
            <a:rPr lang="fr-FR" dirty="0"/>
            <a:t>Rendre visible la place des connaissances dans la construction de la pensée</a:t>
          </a:r>
        </a:p>
      </dgm:t>
    </dgm:pt>
    <dgm:pt modelId="{9B91F84C-5B81-45D6-B3F1-EC1EEEFAE69C}" type="parTrans" cxnId="{53E22419-D014-45D3-A41D-AA103062FD84}">
      <dgm:prSet/>
      <dgm:spPr/>
      <dgm:t>
        <a:bodyPr/>
        <a:lstStyle/>
        <a:p>
          <a:endParaRPr lang="fr-FR"/>
        </a:p>
      </dgm:t>
    </dgm:pt>
    <dgm:pt modelId="{23BBC310-8C06-4475-A84A-553C30355CEA}" type="sibTrans" cxnId="{53E22419-D014-45D3-A41D-AA103062FD84}">
      <dgm:prSet/>
      <dgm:spPr/>
      <dgm:t>
        <a:bodyPr/>
        <a:lstStyle/>
        <a:p>
          <a:endParaRPr lang="fr-FR"/>
        </a:p>
      </dgm:t>
    </dgm:pt>
    <dgm:pt modelId="{6285297D-BA2D-4C83-93BF-0555E10F718C}">
      <dgm:prSet phldrT="[Texte]">
        <dgm:style>
          <a:lnRef idx="2">
            <a:schemeClr val="accent2"/>
          </a:lnRef>
          <a:fillRef idx="1">
            <a:schemeClr val="lt1"/>
          </a:fillRef>
          <a:effectRef idx="0">
            <a:schemeClr val="accent2"/>
          </a:effectRef>
          <a:fontRef idx="minor">
            <a:schemeClr val="dk1"/>
          </a:fontRef>
        </dgm:style>
      </dgm:prSet>
      <dgm:spPr/>
      <dgm:t>
        <a:bodyPr/>
        <a:lstStyle/>
        <a:p>
          <a:r>
            <a:rPr lang="fr-FR" dirty="0"/>
            <a:t>Penser son projet post-baccalauréat</a:t>
          </a:r>
        </a:p>
      </dgm:t>
    </dgm:pt>
    <dgm:pt modelId="{DA0A38E8-D49C-4663-8236-ED7AF0DC0F88}" type="parTrans" cxnId="{990F4B65-BE1A-49D9-800F-E20525EB9836}">
      <dgm:prSet/>
      <dgm:spPr/>
      <dgm:t>
        <a:bodyPr/>
        <a:lstStyle/>
        <a:p>
          <a:endParaRPr lang="fr-FR"/>
        </a:p>
      </dgm:t>
    </dgm:pt>
    <dgm:pt modelId="{F4AAAE2C-0CA2-458E-99F7-916906DBEED3}" type="sibTrans" cxnId="{990F4B65-BE1A-49D9-800F-E20525EB9836}">
      <dgm:prSet/>
      <dgm:spPr/>
      <dgm:t>
        <a:bodyPr/>
        <a:lstStyle/>
        <a:p>
          <a:endParaRPr lang="fr-FR"/>
        </a:p>
      </dgm:t>
    </dgm:pt>
    <dgm:pt modelId="{A2ABC35D-5CAC-4643-8F2E-98F7B389894A}">
      <dgm:prSet phldrT="[Texte]"/>
      <dgm:spPr/>
      <dgm:t>
        <a:bodyPr/>
        <a:lstStyle/>
        <a:p>
          <a:r>
            <a:rPr lang="fr-FR" dirty="0"/>
            <a:t>Obliger à l’ouverture</a:t>
          </a:r>
        </a:p>
      </dgm:t>
    </dgm:pt>
    <dgm:pt modelId="{D2B5782B-EC19-4CFD-9F88-A449DFEC8850}" type="parTrans" cxnId="{6A03D874-8004-435C-83A2-4811C7FAE803}">
      <dgm:prSet/>
      <dgm:spPr/>
      <dgm:t>
        <a:bodyPr/>
        <a:lstStyle/>
        <a:p>
          <a:endParaRPr lang="fr-FR"/>
        </a:p>
      </dgm:t>
    </dgm:pt>
    <dgm:pt modelId="{6DD650A2-7773-4DDE-AC69-22122D56FFA6}" type="sibTrans" cxnId="{6A03D874-8004-435C-83A2-4811C7FAE803}">
      <dgm:prSet/>
      <dgm:spPr/>
      <dgm:t>
        <a:bodyPr/>
        <a:lstStyle/>
        <a:p>
          <a:endParaRPr lang="fr-FR"/>
        </a:p>
      </dgm:t>
    </dgm:pt>
    <dgm:pt modelId="{9412DDE2-4FA7-446A-A078-E86AE226ECEE}">
      <dgm:prSet phldrT="[Texte]"/>
      <dgm:spPr/>
      <dgm:t>
        <a:bodyPr/>
        <a:lstStyle/>
        <a:p>
          <a:r>
            <a:rPr lang="fr-FR" dirty="0"/>
            <a:t>Inviter à la confrontation au réel</a:t>
          </a:r>
        </a:p>
      </dgm:t>
    </dgm:pt>
    <dgm:pt modelId="{E3A85C34-3AE4-49B1-918B-AE7C24AFB4C2}" type="parTrans" cxnId="{FA7C2D2C-B514-42D8-B875-D87129875B5A}">
      <dgm:prSet/>
      <dgm:spPr/>
      <dgm:t>
        <a:bodyPr/>
        <a:lstStyle/>
        <a:p>
          <a:endParaRPr lang="fr-FR"/>
        </a:p>
      </dgm:t>
    </dgm:pt>
    <dgm:pt modelId="{B0C189FA-D44D-440A-8AA2-FEEA1A97A8DA}" type="sibTrans" cxnId="{FA7C2D2C-B514-42D8-B875-D87129875B5A}">
      <dgm:prSet/>
      <dgm:spPr/>
      <dgm:t>
        <a:bodyPr/>
        <a:lstStyle/>
        <a:p>
          <a:endParaRPr lang="fr-FR"/>
        </a:p>
      </dgm:t>
    </dgm:pt>
    <dgm:pt modelId="{861F1AFD-F902-4EC4-87F9-48A48F84F50C}">
      <dgm:prSet phldrT="[Texte]"/>
      <dgm:spPr/>
      <dgm:t>
        <a:bodyPr/>
        <a:lstStyle/>
        <a:p>
          <a:r>
            <a:rPr lang="fr-FR" dirty="0"/>
            <a:t>Inviter à la prise de recul</a:t>
          </a:r>
        </a:p>
      </dgm:t>
    </dgm:pt>
    <dgm:pt modelId="{F0A614E6-39C9-4459-ACBA-E9C0B12C0BBD}" type="parTrans" cxnId="{54404EC0-2195-4C01-8C88-E7F81186A61B}">
      <dgm:prSet/>
      <dgm:spPr/>
      <dgm:t>
        <a:bodyPr/>
        <a:lstStyle/>
        <a:p>
          <a:endParaRPr lang="fr-FR"/>
        </a:p>
      </dgm:t>
    </dgm:pt>
    <dgm:pt modelId="{AF70ABE5-2C43-4BA0-BACF-27AFC2C8C186}" type="sibTrans" cxnId="{54404EC0-2195-4C01-8C88-E7F81186A61B}">
      <dgm:prSet/>
      <dgm:spPr/>
      <dgm:t>
        <a:bodyPr/>
        <a:lstStyle/>
        <a:p>
          <a:endParaRPr lang="fr-FR"/>
        </a:p>
      </dgm:t>
    </dgm:pt>
    <dgm:pt modelId="{E0B0BEF2-5C76-4762-9311-0F9D0C27BBDE}" type="pres">
      <dgm:prSet presAssocID="{F2A4FDCD-C517-4126-8395-B6736D96EC19}" presName="linear" presStyleCnt="0">
        <dgm:presLayoutVars>
          <dgm:animLvl val="lvl"/>
          <dgm:resizeHandles val="exact"/>
        </dgm:presLayoutVars>
      </dgm:prSet>
      <dgm:spPr/>
    </dgm:pt>
    <dgm:pt modelId="{93DA7A4E-B8E4-4141-836C-0B03354BC671}" type="pres">
      <dgm:prSet presAssocID="{FBF7987E-A659-4A82-8D4C-8A071022813D}" presName="parentText" presStyleLbl="node1" presStyleIdx="0" presStyleCnt="6">
        <dgm:presLayoutVars>
          <dgm:chMax val="0"/>
          <dgm:bulletEnabled val="1"/>
        </dgm:presLayoutVars>
      </dgm:prSet>
      <dgm:spPr/>
    </dgm:pt>
    <dgm:pt modelId="{9A4317C6-2E36-40C4-8BA1-30C98B4A8695}" type="pres">
      <dgm:prSet presAssocID="{FBF7987E-A659-4A82-8D4C-8A071022813D}" presName="childText" presStyleLbl="revTx" presStyleIdx="0" presStyleCnt="6">
        <dgm:presLayoutVars>
          <dgm:bulletEnabled val="1"/>
        </dgm:presLayoutVars>
      </dgm:prSet>
      <dgm:spPr/>
    </dgm:pt>
    <dgm:pt modelId="{177E4A5C-ACDE-47F2-8503-0DFF222C4F65}" type="pres">
      <dgm:prSet presAssocID="{8EF0218B-45AC-47BA-82F6-ED295A2AA483}" presName="parentText" presStyleLbl="node1" presStyleIdx="1" presStyleCnt="6">
        <dgm:presLayoutVars>
          <dgm:chMax val="0"/>
          <dgm:bulletEnabled val="1"/>
        </dgm:presLayoutVars>
      </dgm:prSet>
      <dgm:spPr/>
    </dgm:pt>
    <dgm:pt modelId="{2E6CEC57-013A-4B66-B5C2-1DF233ACBD94}" type="pres">
      <dgm:prSet presAssocID="{8EF0218B-45AC-47BA-82F6-ED295A2AA483}" presName="childText" presStyleLbl="revTx" presStyleIdx="1" presStyleCnt="6">
        <dgm:presLayoutVars>
          <dgm:bulletEnabled val="1"/>
        </dgm:presLayoutVars>
      </dgm:prSet>
      <dgm:spPr/>
    </dgm:pt>
    <dgm:pt modelId="{27C4C7C6-DF16-410E-9F0B-15FE5D44DE09}" type="pres">
      <dgm:prSet presAssocID="{D1F31742-A412-41FE-8AFF-5ADA14699523}" presName="parentText" presStyleLbl="node1" presStyleIdx="2" presStyleCnt="6" custLinFactNeighborY="-7071">
        <dgm:presLayoutVars>
          <dgm:chMax val="0"/>
          <dgm:bulletEnabled val="1"/>
        </dgm:presLayoutVars>
      </dgm:prSet>
      <dgm:spPr/>
    </dgm:pt>
    <dgm:pt modelId="{CB730593-74A0-43B1-A3F9-B6946F01F206}" type="pres">
      <dgm:prSet presAssocID="{D1F31742-A412-41FE-8AFF-5ADA14699523}" presName="childText" presStyleLbl="revTx" presStyleIdx="2" presStyleCnt="6">
        <dgm:presLayoutVars>
          <dgm:bulletEnabled val="1"/>
        </dgm:presLayoutVars>
      </dgm:prSet>
      <dgm:spPr/>
    </dgm:pt>
    <dgm:pt modelId="{B86EB4D6-3DAC-4CDE-B056-F66A4751BB31}" type="pres">
      <dgm:prSet presAssocID="{D33F947D-9C1B-4733-B852-62FAD8D12388}" presName="parentText" presStyleLbl="node1" presStyleIdx="3" presStyleCnt="6">
        <dgm:presLayoutVars>
          <dgm:chMax val="0"/>
          <dgm:bulletEnabled val="1"/>
        </dgm:presLayoutVars>
      </dgm:prSet>
      <dgm:spPr/>
    </dgm:pt>
    <dgm:pt modelId="{BF1E4FFF-985C-449A-A488-1A724082A864}" type="pres">
      <dgm:prSet presAssocID="{D33F947D-9C1B-4733-B852-62FAD8D12388}" presName="childText" presStyleLbl="revTx" presStyleIdx="3" presStyleCnt="6">
        <dgm:presLayoutVars>
          <dgm:bulletEnabled val="1"/>
        </dgm:presLayoutVars>
      </dgm:prSet>
      <dgm:spPr/>
    </dgm:pt>
    <dgm:pt modelId="{F1D19BAB-FBED-49C0-AC79-2F3B0A5B30E5}" type="pres">
      <dgm:prSet presAssocID="{56E9A038-76DC-4F86-856B-14CA147954BA}" presName="parentText" presStyleLbl="node1" presStyleIdx="4" presStyleCnt="6">
        <dgm:presLayoutVars>
          <dgm:chMax val="0"/>
          <dgm:bulletEnabled val="1"/>
        </dgm:presLayoutVars>
      </dgm:prSet>
      <dgm:spPr/>
    </dgm:pt>
    <dgm:pt modelId="{54683032-4295-4466-A7AC-0633BC9CD6A3}" type="pres">
      <dgm:prSet presAssocID="{56E9A038-76DC-4F86-856B-14CA147954BA}" presName="childText" presStyleLbl="revTx" presStyleIdx="4" presStyleCnt="6">
        <dgm:presLayoutVars>
          <dgm:bulletEnabled val="1"/>
        </dgm:presLayoutVars>
      </dgm:prSet>
      <dgm:spPr/>
    </dgm:pt>
    <dgm:pt modelId="{4E63B91F-D954-421C-BE8E-E17957017560}" type="pres">
      <dgm:prSet presAssocID="{6285297D-BA2D-4C83-93BF-0555E10F718C}" presName="parentText" presStyleLbl="node1" presStyleIdx="5" presStyleCnt="6">
        <dgm:presLayoutVars>
          <dgm:chMax val="0"/>
          <dgm:bulletEnabled val="1"/>
        </dgm:presLayoutVars>
      </dgm:prSet>
      <dgm:spPr/>
    </dgm:pt>
    <dgm:pt modelId="{218074CB-49D7-461B-A6DB-DFD5CC2090CF}" type="pres">
      <dgm:prSet presAssocID="{6285297D-BA2D-4C83-93BF-0555E10F718C}" presName="childText" presStyleLbl="revTx" presStyleIdx="5" presStyleCnt="6">
        <dgm:presLayoutVars>
          <dgm:bulletEnabled val="1"/>
        </dgm:presLayoutVars>
      </dgm:prSet>
      <dgm:spPr/>
    </dgm:pt>
  </dgm:ptLst>
  <dgm:cxnLst>
    <dgm:cxn modelId="{D241FC03-2100-4121-82B5-C7CC4F4A1F42}" type="presOf" srcId="{D33F947D-9C1B-4733-B852-62FAD8D12388}" destId="{B86EB4D6-3DAC-4CDE-B056-F66A4751BB31}" srcOrd="0" destOrd="0" presId="urn:microsoft.com/office/officeart/2005/8/layout/vList2"/>
    <dgm:cxn modelId="{3541BF08-03C2-4D2C-94D7-68370F53DAB0}" type="presOf" srcId="{A5AF5D8F-01E4-4D15-9CCC-5606969B75A9}" destId="{CB730593-74A0-43B1-A3F9-B6946F01F206}" srcOrd="0" destOrd="1" presId="urn:microsoft.com/office/officeart/2005/8/layout/vList2"/>
    <dgm:cxn modelId="{797CBC12-587B-40DE-97A2-6C6970E65864}" type="presOf" srcId="{56E9A038-76DC-4F86-856B-14CA147954BA}" destId="{F1D19BAB-FBED-49C0-AC79-2F3B0A5B30E5}" srcOrd="0" destOrd="0" presId="urn:microsoft.com/office/officeart/2005/8/layout/vList2"/>
    <dgm:cxn modelId="{F640E814-7CFB-4AAD-BBC5-0F9C900E0F4B}" type="presOf" srcId="{F18F5A64-7FCF-4D2D-826A-B979B935A80A}" destId="{CB730593-74A0-43B1-A3F9-B6946F01F206}" srcOrd="0" destOrd="0" presId="urn:microsoft.com/office/officeart/2005/8/layout/vList2"/>
    <dgm:cxn modelId="{74EC7716-7691-4C3E-8EF5-551B565EDAC1}" srcId="{D33F947D-9C1B-4733-B852-62FAD8D12388}" destId="{D074F1A8-CC96-4F93-95F1-50823C5020A7}" srcOrd="0" destOrd="0" parTransId="{D6143983-EA51-46FB-B7EC-72D34486059E}" sibTransId="{578046BF-23EC-4964-AD4B-C23C3CB0D5CE}"/>
    <dgm:cxn modelId="{3468F316-77C2-4155-8E7E-DDC83807ED02}" type="presOf" srcId="{6B7F59BD-B7FC-4CF3-B328-421393D01FAC}" destId="{54683032-4295-4466-A7AC-0633BC9CD6A3}" srcOrd="0" destOrd="1" presId="urn:microsoft.com/office/officeart/2005/8/layout/vList2"/>
    <dgm:cxn modelId="{1BE57E18-951D-41B2-868D-CDDF4ADDE5B6}" srcId="{FBF7987E-A659-4A82-8D4C-8A071022813D}" destId="{3AF7E431-E884-4238-86DF-6FFAD8CEC07A}" srcOrd="1" destOrd="0" parTransId="{B2D0273C-B294-462D-A4D0-60EA95498896}" sibTransId="{AA0F5458-63ED-4229-A2FE-013D80B662F2}"/>
    <dgm:cxn modelId="{53E22419-D014-45D3-A41D-AA103062FD84}" srcId="{56E9A038-76DC-4F86-856B-14CA147954BA}" destId="{6B7F59BD-B7FC-4CF3-B328-421393D01FAC}" srcOrd="1" destOrd="0" parTransId="{9B91F84C-5B81-45D6-B3F1-EC1EEEFAE69C}" sibTransId="{23BBC310-8C06-4475-A84A-553C30355CEA}"/>
    <dgm:cxn modelId="{8929A724-0EFF-4F0F-B1C9-B8E37BFC2BD0}" srcId="{F2A4FDCD-C517-4126-8395-B6736D96EC19}" destId="{56E9A038-76DC-4F86-856B-14CA147954BA}" srcOrd="4" destOrd="0" parTransId="{454FB4F5-0690-48E9-9379-088F04384735}" sibTransId="{83F81EE7-171F-47F9-8C02-D8CE371186FE}"/>
    <dgm:cxn modelId="{FA7C2D2C-B514-42D8-B875-D87129875B5A}" srcId="{6285297D-BA2D-4C83-93BF-0555E10F718C}" destId="{9412DDE2-4FA7-446A-A078-E86AE226ECEE}" srcOrd="1" destOrd="0" parTransId="{E3A85C34-3AE4-49B1-918B-AE7C24AFB4C2}" sibTransId="{B0C189FA-D44D-440A-8AA2-FEEA1A97A8DA}"/>
    <dgm:cxn modelId="{25374133-C53E-48AD-8316-7BE3F1FCFB52}" type="presOf" srcId="{D074F1A8-CC96-4F93-95F1-50823C5020A7}" destId="{BF1E4FFF-985C-449A-A488-1A724082A864}" srcOrd="0" destOrd="0" presId="urn:microsoft.com/office/officeart/2005/8/layout/vList2"/>
    <dgm:cxn modelId="{3E2F4A33-460B-44F9-986E-AFBE79EAF022}" type="presOf" srcId="{80FFF82F-311E-41B2-8D36-EB610E34AD0F}" destId="{54683032-4295-4466-A7AC-0633BC9CD6A3}" srcOrd="0" destOrd="0" presId="urn:microsoft.com/office/officeart/2005/8/layout/vList2"/>
    <dgm:cxn modelId="{9D0EB239-C544-4FF6-8199-2572C2CCFBCC}" srcId="{F2A4FDCD-C517-4126-8395-B6736D96EC19}" destId="{8EF0218B-45AC-47BA-82F6-ED295A2AA483}" srcOrd="1" destOrd="0" parTransId="{72AFB609-0248-4DB4-8412-FBA71A5D3219}" sibTransId="{C11C519F-0E87-4215-AE33-0B9DF6CB2911}"/>
    <dgm:cxn modelId="{243C4540-6001-44B3-8242-83B7793CBC29}" srcId="{56E9A038-76DC-4F86-856B-14CA147954BA}" destId="{80FFF82F-311E-41B2-8D36-EB610E34AD0F}" srcOrd="0" destOrd="0" parTransId="{B9F9DCA3-9482-4FD6-9E0B-E0A29D880308}" sibTransId="{DA5EAE2A-7445-4B0A-8E1C-BDA6AE34CD46}"/>
    <dgm:cxn modelId="{990F4B65-BE1A-49D9-800F-E20525EB9836}" srcId="{F2A4FDCD-C517-4126-8395-B6736D96EC19}" destId="{6285297D-BA2D-4C83-93BF-0555E10F718C}" srcOrd="5" destOrd="0" parTransId="{DA0A38E8-D49C-4663-8236-ED7AF0DC0F88}" sibTransId="{F4AAAE2C-0CA2-458E-99F7-916906DBEED3}"/>
    <dgm:cxn modelId="{92DF1668-1099-4FF3-AB90-FABB82DC5640}" srcId="{D1F31742-A412-41FE-8AFF-5ADA14699523}" destId="{A5AF5D8F-01E4-4D15-9CCC-5606969B75A9}" srcOrd="1" destOrd="0" parTransId="{28CBFE48-9972-4457-A372-CAD40E42D826}" sibTransId="{D634322B-5506-4470-B500-2308D10D2068}"/>
    <dgm:cxn modelId="{E6C2826B-0F0F-4F0D-AEF4-C128885FFEA2}" type="presOf" srcId="{B52B9595-02C0-4607-BF1E-363972155B9B}" destId="{2E6CEC57-013A-4B66-B5C2-1DF233ACBD94}" srcOrd="0" destOrd="1" presId="urn:microsoft.com/office/officeart/2005/8/layout/vList2"/>
    <dgm:cxn modelId="{67B2876D-89D3-45EB-819C-573E45E5C458}" type="presOf" srcId="{6285297D-BA2D-4C83-93BF-0555E10F718C}" destId="{4E63B91F-D954-421C-BE8E-E17957017560}" srcOrd="0" destOrd="0" presId="urn:microsoft.com/office/officeart/2005/8/layout/vList2"/>
    <dgm:cxn modelId="{9DD92051-B1CF-4383-B28A-6C6930411296}" type="presOf" srcId="{D1F31742-A412-41FE-8AFF-5ADA14699523}" destId="{27C4C7C6-DF16-410E-9F0B-15FE5D44DE09}" srcOrd="0" destOrd="0" presId="urn:microsoft.com/office/officeart/2005/8/layout/vList2"/>
    <dgm:cxn modelId="{6A03D874-8004-435C-83A2-4811C7FAE803}" srcId="{6285297D-BA2D-4C83-93BF-0555E10F718C}" destId="{A2ABC35D-5CAC-4643-8F2E-98F7B389894A}" srcOrd="0" destOrd="0" parTransId="{D2B5782B-EC19-4CFD-9F88-A449DFEC8850}" sibTransId="{6DD650A2-7773-4DDE-AC69-22122D56FFA6}"/>
    <dgm:cxn modelId="{EB5CE575-2AB9-4FFE-A1AA-5CCEF1D93623}" type="presOf" srcId="{9412DDE2-4FA7-446A-A078-E86AE226ECEE}" destId="{218074CB-49D7-461B-A6DB-DFD5CC2090CF}" srcOrd="0" destOrd="1" presId="urn:microsoft.com/office/officeart/2005/8/layout/vList2"/>
    <dgm:cxn modelId="{3E4C8A5A-AB0F-4540-B729-829B981C63EE}" srcId="{F2A4FDCD-C517-4126-8395-B6736D96EC19}" destId="{FBF7987E-A659-4A82-8D4C-8A071022813D}" srcOrd="0" destOrd="0" parTransId="{390EA41C-A44C-4575-BB2B-6C2E418F9414}" sibTransId="{5959BB93-C111-4B1E-A16C-CF89C19C24C6}"/>
    <dgm:cxn modelId="{E5905182-CEB7-4F69-886C-C527673F4E47}" type="presOf" srcId="{F2A4FDCD-C517-4126-8395-B6736D96EC19}" destId="{E0B0BEF2-5C76-4762-9311-0F9D0C27BBDE}" srcOrd="0" destOrd="0" presId="urn:microsoft.com/office/officeart/2005/8/layout/vList2"/>
    <dgm:cxn modelId="{A75DDB89-F539-4789-861E-C96F4619692C}" type="presOf" srcId="{8EF0218B-45AC-47BA-82F6-ED295A2AA483}" destId="{177E4A5C-ACDE-47F2-8503-0DFF222C4F65}" srcOrd="0" destOrd="0" presId="urn:microsoft.com/office/officeart/2005/8/layout/vList2"/>
    <dgm:cxn modelId="{4F3BC38B-3A32-4670-9D85-B6512C61494C}" type="presOf" srcId="{A2ABC35D-5CAC-4643-8F2E-98F7B389894A}" destId="{218074CB-49D7-461B-A6DB-DFD5CC2090CF}" srcOrd="0" destOrd="0" presId="urn:microsoft.com/office/officeart/2005/8/layout/vList2"/>
    <dgm:cxn modelId="{456E808F-3F79-4A7B-96F7-97BA8C99D8CD}" type="presOf" srcId="{4DBA5347-1A73-4C34-9AAE-4C6BF9D32DAE}" destId="{9A4317C6-2E36-40C4-8BA1-30C98B4A8695}" srcOrd="0" destOrd="0" presId="urn:microsoft.com/office/officeart/2005/8/layout/vList2"/>
    <dgm:cxn modelId="{702B8991-9808-49B9-90C2-2DCF8A153476}" srcId="{8EF0218B-45AC-47BA-82F6-ED295A2AA483}" destId="{B52B9595-02C0-4607-BF1E-363972155B9B}" srcOrd="1" destOrd="0" parTransId="{4441A770-1F1E-468D-9F35-D3A378445829}" sibTransId="{5284A0C4-F160-41A4-BE37-ADEA9952607D}"/>
    <dgm:cxn modelId="{9020959C-DE3C-4A67-8090-3080B356DBFD}" srcId="{F2A4FDCD-C517-4126-8395-B6736D96EC19}" destId="{D1F31742-A412-41FE-8AFF-5ADA14699523}" srcOrd="2" destOrd="0" parTransId="{6ADAB89F-AA01-4A7D-998F-8563C6A1A40B}" sibTransId="{42ED2B12-B60E-48D3-8C5D-296E1530DAC2}"/>
    <dgm:cxn modelId="{E107CBA5-CC69-4B79-B121-8795C7251024}" type="presOf" srcId="{FBF7987E-A659-4A82-8D4C-8A071022813D}" destId="{93DA7A4E-B8E4-4141-836C-0B03354BC671}" srcOrd="0" destOrd="0" presId="urn:microsoft.com/office/officeart/2005/8/layout/vList2"/>
    <dgm:cxn modelId="{757C2FB1-CCB7-493D-9787-9D03DA131218}" type="presOf" srcId="{C9C00057-8B49-4FC4-AF5B-AD17F9CCE836}" destId="{2E6CEC57-013A-4B66-B5C2-1DF233ACBD94}" srcOrd="0" destOrd="0" presId="urn:microsoft.com/office/officeart/2005/8/layout/vList2"/>
    <dgm:cxn modelId="{B488FAB6-2198-4C81-A60B-DFA6648D20F3}" srcId="{8EF0218B-45AC-47BA-82F6-ED295A2AA483}" destId="{C9C00057-8B49-4FC4-AF5B-AD17F9CCE836}" srcOrd="0" destOrd="0" parTransId="{36A4B8A6-6E75-4F48-9ECC-39708414A7A5}" sibTransId="{CC7918A1-47CD-4455-980D-58F9240E0A84}"/>
    <dgm:cxn modelId="{04D88AB8-D5DF-4CED-AB16-45A185D21940}" srcId="{F2A4FDCD-C517-4126-8395-B6736D96EC19}" destId="{D33F947D-9C1B-4733-B852-62FAD8D12388}" srcOrd="3" destOrd="0" parTransId="{3C833100-474C-4772-B008-5AD3B396DFF6}" sibTransId="{D778ABF3-26CC-42E0-8AC4-72AB3624008B}"/>
    <dgm:cxn modelId="{8C2E07BF-486F-43C8-9765-93DAFC8BF1D9}" srcId="{FBF7987E-A659-4A82-8D4C-8A071022813D}" destId="{4DBA5347-1A73-4C34-9AAE-4C6BF9D32DAE}" srcOrd="0" destOrd="0" parTransId="{06DC6A81-3598-41EA-8B78-917DFDC0462B}" sibTransId="{B717C4B0-EAFB-4A29-B701-A0344312F4CF}"/>
    <dgm:cxn modelId="{54404EC0-2195-4C01-8C88-E7F81186A61B}" srcId="{FBF7987E-A659-4A82-8D4C-8A071022813D}" destId="{861F1AFD-F902-4EC4-87F9-48A48F84F50C}" srcOrd="2" destOrd="0" parTransId="{F0A614E6-39C9-4459-ACBA-E9C0B12C0BBD}" sibTransId="{AF70ABE5-2C43-4BA0-BACF-27AFC2C8C186}"/>
    <dgm:cxn modelId="{B284A1DA-D694-47FD-8007-7063939EE97A}" type="presOf" srcId="{861F1AFD-F902-4EC4-87F9-48A48F84F50C}" destId="{9A4317C6-2E36-40C4-8BA1-30C98B4A8695}" srcOrd="0" destOrd="2" presId="urn:microsoft.com/office/officeart/2005/8/layout/vList2"/>
    <dgm:cxn modelId="{117D4DEF-FDE1-411A-87C2-4EF74967FCC9}" type="presOf" srcId="{3AF7E431-E884-4238-86DF-6FFAD8CEC07A}" destId="{9A4317C6-2E36-40C4-8BA1-30C98B4A8695}" srcOrd="0" destOrd="1" presId="urn:microsoft.com/office/officeart/2005/8/layout/vList2"/>
    <dgm:cxn modelId="{20C846F3-7EBA-4ED8-BDE4-50B89E186D5F}" srcId="{D1F31742-A412-41FE-8AFF-5ADA14699523}" destId="{F18F5A64-7FCF-4D2D-826A-B979B935A80A}" srcOrd="0" destOrd="0" parTransId="{73514DC1-90B3-4A61-A6C8-F54B573F6CB8}" sibTransId="{67E6481F-0122-4AD9-9693-BCF91CF5BAF8}"/>
    <dgm:cxn modelId="{B671F2B8-BA07-4787-B197-44A5C5887DB2}" type="presParOf" srcId="{E0B0BEF2-5C76-4762-9311-0F9D0C27BBDE}" destId="{93DA7A4E-B8E4-4141-836C-0B03354BC671}" srcOrd="0" destOrd="0" presId="urn:microsoft.com/office/officeart/2005/8/layout/vList2"/>
    <dgm:cxn modelId="{BF1166DC-EC41-4A27-A08C-55A97DDEB0CC}" type="presParOf" srcId="{E0B0BEF2-5C76-4762-9311-0F9D0C27BBDE}" destId="{9A4317C6-2E36-40C4-8BA1-30C98B4A8695}" srcOrd="1" destOrd="0" presId="urn:microsoft.com/office/officeart/2005/8/layout/vList2"/>
    <dgm:cxn modelId="{1CECB211-44AC-4C5B-B4A1-E97207B0AC5F}" type="presParOf" srcId="{E0B0BEF2-5C76-4762-9311-0F9D0C27BBDE}" destId="{177E4A5C-ACDE-47F2-8503-0DFF222C4F65}" srcOrd="2" destOrd="0" presId="urn:microsoft.com/office/officeart/2005/8/layout/vList2"/>
    <dgm:cxn modelId="{FCBD1E0F-B89C-41B4-8BA3-0DA25652B0CF}" type="presParOf" srcId="{E0B0BEF2-5C76-4762-9311-0F9D0C27BBDE}" destId="{2E6CEC57-013A-4B66-B5C2-1DF233ACBD94}" srcOrd="3" destOrd="0" presId="urn:microsoft.com/office/officeart/2005/8/layout/vList2"/>
    <dgm:cxn modelId="{657FB0F0-CDD9-4D44-8D33-FCBA875D2B66}" type="presParOf" srcId="{E0B0BEF2-5C76-4762-9311-0F9D0C27BBDE}" destId="{27C4C7C6-DF16-410E-9F0B-15FE5D44DE09}" srcOrd="4" destOrd="0" presId="urn:microsoft.com/office/officeart/2005/8/layout/vList2"/>
    <dgm:cxn modelId="{8D845738-E745-4A9E-BA16-426844D2AC3C}" type="presParOf" srcId="{E0B0BEF2-5C76-4762-9311-0F9D0C27BBDE}" destId="{CB730593-74A0-43B1-A3F9-B6946F01F206}" srcOrd="5" destOrd="0" presId="urn:microsoft.com/office/officeart/2005/8/layout/vList2"/>
    <dgm:cxn modelId="{8E485A3B-1D15-47E4-8125-6FA9FCF04D4A}" type="presParOf" srcId="{E0B0BEF2-5C76-4762-9311-0F9D0C27BBDE}" destId="{B86EB4D6-3DAC-4CDE-B056-F66A4751BB31}" srcOrd="6" destOrd="0" presId="urn:microsoft.com/office/officeart/2005/8/layout/vList2"/>
    <dgm:cxn modelId="{C07D247E-7AC6-49F8-8E33-A0DC731EA550}" type="presParOf" srcId="{E0B0BEF2-5C76-4762-9311-0F9D0C27BBDE}" destId="{BF1E4FFF-985C-449A-A488-1A724082A864}" srcOrd="7" destOrd="0" presId="urn:microsoft.com/office/officeart/2005/8/layout/vList2"/>
    <dgm:cxn modelId="{EA384E37-BE8B-4259-AA65-7045D87905DC}" type="presParOf" srcId="{E0B0BEF2-5C76-4762-9311-0F9D0C27BBDE}" destId="{F1D19BAB-FBED-49C0-AC79-2F3B0A5B30E5}" srcOrd="8" destOrd="0" presId="urn:microsoft.com/office/officeart/2005/8/layout/vList2"/>
    <dgm:cxn modelId="{D044A635-7E0E-4D3C-944C-69CA9316CD0C}" type="presParOf" srcId="{E0B0BEF2-5C76-4762-9311-0F9D0C27BBDE}" destId="{54683032-4295-4466-A7AC-0633BC9CD6A3}" srcOrd="9" destOrd="0" presId="urn:microsoft.com/office/officeart/2005/8/layout/vList2"/>
    <dgm:cxn modelId="{A0764484-DED4-4001-9503-67318A47B7EA}" type="presParOf" srcId="{E0B0BEF2-5C76-4762-9311-0F9D0C27BBDE}" destId="{4E63B91F-D954-421C-BE8E-E17957017560}" srcOrd="10" destOrd="0" presId="urn:microsoft.com/office/officeart/2005/8/layout/vList2"/>
    <dgm:cxn modelId="{1C965E76-0ABF-4821-8C3A-4FB35575B535}" type="presParOf" srcId="{E0B0BEF2-5C76-4762-9311-0F9D0C27BBDE}" destId="{218074CB-49D7-461B-A6DB-DFD5CC2090CF}" srcOrd="11" destOrd="0" presId="urn:microsoft.com/office/officeart/2005/8/layout/vList2"/>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F2A4FDCD-C517-4126-8395-B6736D96EC19}" type="doc">
      <dgm:prSet loTypeId="urn:microsoft.com/office/officeart/2005/8/layout/vList2" loCatId="list" qsTypeId="urn:microsoft.com/office/officeart/2005/8/quickstyle/simple3" qsCatId="simple" csTypeId="urn:microsoft.com/office/officeart/2005/8/colors/accent1_2" csCatId="accent1" phldr="1"/>
      <dgm:spPr/>
      <dgm:t>
        <a:bodyPr/>
        <a:lstStyle/>
        <a:p>
          <a:endParaRPr lang="fr-FR"/>
        </a:p>
      </dgm:t>
    </dgm:pt>
    <dgm:pt modelId="{FBF7987E-A659-4A82-8D4C-8A071022813D}">
      <dgm:prSet phldrT="[Texte]">
        <dgm:style>
          <a:lnRef idx="2">
            <a:schemeClr val="accent2"/>
          </a:lnRef>
          <a:fillRef idx="1">
            <a:schemeClr val="lt1"/>
          </a:fillRef>
          <a:effectRef idx="0">
            <a:schemeClr val="accent2"/>
          </a:effectRef>
          <a:fontRef idx="minor">
            <a:schemeClr val="dk1"/>
          </a:fontRef>
        </dgm:style>
      </dgm:prSet>
      <dgm:spPr/>
      <dgm:t>
        <a:bodyPr/>
        <a:lstStyle/>
        <a:p>
          <a:r>
            <a:rPr lang="fr-FR" dirty="0"/>
            <a:t>Se questionner</a:t>
          </a:r>
        </a:p>
      </dgm:t>
    </dgm:pt>
    <dgm:pt modelId="{390EA41C-A44C-4575-BB2B-6C2E418F9414}" type="parTrans" cxnId="{3E4C8A5A-AB0F-4540-B729-829B981C63EE}">
      <dgm:prSet/>
      <dgm:spPr/>
      <dgm:t>
        <a:bodyPr/>
        <a:lstStyle/>
        <a:p>
          <a:endParaRPr lang="fr-FR"/>
        </a:p>
      </dgm:t>
    </dgm:pt>
    <dgm:pt modelId="{5959BB93-C111-4B1E-A16C-CF89C19C24C6}" type="sibTrans" cxnId="{3E4C8A5A-AB0F-4540-B729-829B981C63EE}">
      <dgm:prSet/>
      <dgm:spPr/>
      <dgm:t>
        <a:bodyPr/>
        <a:lstStyle/>
        <a:p>
          <a:endParaRPr lang="fr-FR"/>
        </a:p>
      </dgm:t>
    </dgm:pt>
    <dgm:pt modelId="{4DBA5347-1A73-4C34-9AAE-4C6BF9D32DAE}">
      <dgm:prSet phldrT="[Texte]"/>
      <dgm:spPr/>
      <dgm:t>
        <a:bodyPr/>
        <a:lstStyle/>
        <a:p>
          <a:r>
            <a:rPr lang="fr-FR" dirty="0"/>
            <a:t>Permettre, valoriser le questionnement personnel</a:t>
          </a:r>
        </a:p>
      </dgm:t>
    </dgm:pt>
    <dgm:pt modelId="{06DC6A81-3598-41EA-8B78-917DFDC0462B}" type="parTrans" cxnId="{8C2E07BF-486F-43C8-9765-93DAFC8BF1D9}">
      <dgm:prSet/>
      <dgm:spPr/>
      <dgm:t>
        <a:bodyPr/>
        <a:lstStyle/>
        <a:p>
          <a:endParaRPr lang="fr-FR"/>
        </a:p>
      </dgm:t>
    </dgm:pt>
    <dgm:pt modelId="{B717C4B0-EAFB-4A29-B701-A0344312F4CF}" type="sibTrans" cxnId="{8C2E07BF-486F-43C8-9765-93DAFC8BF1D9}">
      <dgm:prSet/>
      <dgm:spPr/>
      <dgm:t>
        <a:bodyPr/>
        <a:lstStyle/>
        <a:p>
          <a:endParaRPr lang="fr-FR"/>
        </a:p>
      </dgm:t>
    </dgm:pt>
    <dgm:pt modelId="{8EF0218B-45AC-47BA-82F6-ED295A2AA483}">
      <dgm:prSet phldrT="[Texte]">
        <dgm:style>
          <a:lnRef idx="0">
            <a:schemeClr val="accent6"/>
          </a:lnRef>
          <a:fillRef idx="3">
            <a:schemeClr val="accent6"/>
          </a:fillRef>
          <a:effectRef idx="3">
            <a:schemeClr val="accent6"/>
          </a:effectRef>
          <a:fontRef idx="minor">
            <a:schemeClr val="lt1"/>
          </a:fontRef>
        </dgm:style>
      </dgm:prSet>
      <dgm:spPr>
        <a:gradFill flip="none" rotWithShape="0">
          <a:gsLst>
            <a:gs pos="0">
              <a:srgbClr val="FFC000">
                <a:shade val="30000"/>
                <a:satMod val="115000"/>
              </a:srgbClr>
            </a:gs>
            <a:gs pos="50000">
              <a:srgbClr val="FFC000">
                <a:shade val="67500"/>
                <a:satMod val="115000"/>
              </a:srgbClr>
            </a:gs>
            <a:gs pos="100000">
              <a:srgbClr val="FFC000">
                <a:shade val="100000"/>
                <a:satMod val="115000"/>
              </a:srgbClr>
            </a:gs>
          </a:gsLst>
          <a:path path="circle">
            <a:fillToRect l="50000" t="50000" r="50000" b="50000"/>
          </a:path>
          <a:tileRect/>
        </a:gradFill>
      </dgm:spPr>
      <dgm:t>
        <a:bodyPr/>
        <a:lstStyle/>
        <a:p>
          <a:r>
            <a:rPr lang="fr-FR" dirty="0"/>
            <a:t>Avoir une expression orale de qualité </a:t>
          </a:r>
        </a:p>
      </dgm:t>
    </dgm:pt>
    <dgm:pt modelId="{72AFB609-0248-4DB4-8412-FBA71A5D3219}" type="parTrans" cxnId="{9D0EB239-C544-4FF6-8199-2572C2CCFBCC}">
      <dgm:prSet/>
      <dgm:spPr/>
      <dgm:t>
        <a:bodyPr/>
        <a:lstStyle/>
        <a:p>
          <a:endParaRPr lang="fr-FR"/>
        </a:p>
      </dgm:t>
    </dgm:pt>
    <dgm:pt modelId="{C11C519F-0E87-4215-AE33-0B9DF6CB2911}" type="sibTrans" cxnId="{9D0EB239-C544-4FF6-8199-2572C2CCFBCC}">
      <dgm:prSet/>
      <dgm:spPr/>
      <dgm:t>
        <a:bodyPr/>
        <a:lstStyle/>
        <a:p>
          <a:endParaRPr lang="fr-FR"/>
        </a:p>
      </dgm:t>
    </dgm:pt>
    <dgm:pt modelId="{C9C00057-8B49-4FC4-AF5B-AD17F9CCE836}">
      <dgm:prSet phldrT="[Texte]"/>
      <dgm:spPr/>
      <dgm:t>
        <a:bodyPr/>
        <a:lstStyle/>
        <a:p>
          <a:r>
            <a:rPr lang="fr-FR" dirty="0"/>
            <a:t>Inviter à la penser, construire le discours</a:t>
          </a:r>
        </a:p>
      </dgm:t>
    </dgm:pt>
    <dgm:pt modelId="{36A4B8A6-6E75-4F48-9ECC-39708414A7A5}" type="parTrans" cxnId="{B488FAB6-2198-4C81-A60B-DFA6648D20F3}">
      <dgm:prSet/>
      <dgm:spPr/>
      <dgm:t>
        <a:bodyPr/>
        <a:lstStyle/>
        <a:p>
          <a:endParaRPr lang="fr-FR"/>
        </a:p>
      </dgm:t>
    </dgm:pt>
    <dgm:pt modelId="{CC7918A1-47CD-4455-980D-58F9240E0A84}" type="sibTrans" cxnId="{B488FAB6-2198-4C81-A60B-DFA6648D20F3}">
      <dgm:prSet/>
      <dgm:spPr/>
      <dgm:t>
        <a:bodyPr/>
        <a:lstStyle/>
        <a:p>
          <a:endParaRPr lang="fr-FR"/>
        </a:p>
      </dgm:t>
    </dgm:pt>
    <dgm:pt modelId="{D1F31742-A412-41FE-8AFF-5ADA14699523}">
      <dgm:prSet phldrT="[Texte]">
        <dgm:style>
          <a:lnRef idx="2">
            <a:schemeClr val="accent2"/>
          </a:lnRef>
          <a:fillRef idx="1">
            <a:schemeClr val="lt1"/>
          </a:fillRef>
          <a:effectRef idx="0">
            <a:schemeClr val="accent2"/>
          </a:effectRef>
          <a:fontRef idx="minor">
            <a:schemeClr val="dk1"/>
          </a:fontRef>
        </dgm:style>
      </dgm:prSet>
      <dgm:spPr/>
      <dgm:t>
        <a:bodyPr/>
        <a:lstStyle/>
        <a:p>
          <a:r>
            <a:rPr lang="fr-FR" dirty="0"/>
            <a:t>Argumenter</a:t>
          </a:r>
        </a:p>
      </dgm:t>
    </dgm:pt>
    <dgm:pt modelId="{6ADAB89F-AA01-4A7D-998F-8563C6A1A40B}" type="parTrans" cxnId="{9020959C-DE3C-4A67-8090-3080B356DBFD}">
      <dgm:prSet/>
      <dgm:spPr/>
      <dgm:t>
        <a:bodyPr/>
        <a:lstStyle/>
        <a:p>
          <a:endParaRPr lang="fr-FR"/>
        </a:p>
      </dgm:t>
    </dgm:pt>
    <dgm:pt modelId="{42ED2B12-B60E-48D3-8C5D-296E1530DAC2}" type="sibTrans" cxnId="{9020959C-DE3C-4A67-8090-3080B356DBFD}">
      <dgm:prSet/>
      <dgm:spPr/>
      <dgm:t>
        <a:bodyPr/>
        <a:lstStyle/>
        <a:p>
          <a:endParaRPr lang="fr-FR"/>
        </a:p>
      </dgm:t>
    </dgm:pt>
    <dgm:pt modelId="{D33F947D-9C1B-4733-B852-62FAD8D12388}">
      <dgm:prSet phldrT="[Texte]">
        <dgm:style>
          <a:lnRef idx="2">
            <a:schemeClr val="accent2"/>
          </a:lnRef>
          <a:fillRef idx="1">
            <a:schemeClr val="lt1"/>
          </a:fillRef>
          <a:effectRef idx="0">
            <a:schemeClr val="accent2"/>
          </a:effectRef>
          <a:fontRef idx="minor">
            <a:schemeClr val="dk1"/>
          </a:fontRef>
        </dgm:style>
      </dgm:prSet>
      <dgm:spPr/>
      <dgm:t>
        <a:bodyPr/>
        <a:lstStyle/>
        <a:p>
          <a:r>
            <a:rPr lang="fr-FR" dirty="0"/>
            <a:t>Écouter</a:t>
          </a:r>
        </a:p>
      </dgm:t>
    </dgm:pt>
    <dgm:pt modelId="{3C833100-474C-4772-B008-5AD3B396DFF6}" type="parTrans" cxnId="{04D88AB8-D5DF-4CED-AB16-45A185D21940}">
      <dgm:prSet/>
      <dgm:spPr/>
      <dgm:t>
        <a:bodyPr/>
        <a:lstStyle/>
        <a:p>
          <a:endParaRPr lang="fr-FR"/>
        </a:p>
      </dgm:t>
    </dgm:pt>
    <dgm:pt modelId="{D778ABF3-26CC-42E0-8AC4-72AB3624008B}" type="sibTrans" cxnId="{04D88AB8-D5DF-4CED-AB16-45A185D21940}">
      <dgm:prSet/>
      <dgm:spPr/>
      <dgm:t>
        <a:bodyPr/>
        <a:lstStyle/>
        <a:p>
          <a:endParaRPr lang="fr-FR"/>
        </a:p>
      </dgm:t>
    </dgm:pt>
    <dgm:pt modelId="{F18F5A64-7FCF-4D2D-826A-B979B935A80A}">
      <dgm:prSet phldrT="[Texte]"/>
      <dgm:spPr/>
      <dgm:t>
        <a:bodyPr/>
        <a:lstStyle/>
        <a:p>
          <a:r>
            <a:rPr lang="fr-FR" dirty="0"/>
            <a:t>Penser, travailler la logique</a:t>
          </a:r>
        </a:p>
      </dgm:t>
    </dgm:pt>
    <dgm:pt modelId="{73514DC1-90B3-4A61-A6C8-F54B573F6CB8}" type="parTrans" cxnId="{20C846F3-7EBA-4ED8-BDE4-50B89E186D5F}">
      <dgm:prSet/>
      <dgm:spPr/>
      <dgm:t>
        <a:bodyPr/>
        <a:lstStyle/>
        <a:p>
          <a:endParaRPr lang="fr-FR"/>
        </a:p>
      </dgm:t>
    </dgm:pt>
    <dgm:pt modelId="{67E6481F-0122-4AD9-9693-BCF91CF5BAF8}" type="sibTrans" cxnId="{20C846F3-7EBA-4ED8-BDE4-50B89E186D5F}">
      <dgm:prSet/>
      <dgm:spPr/>
      <dgm:t>
        <a:bodyPr/>
        <a:lstStyle/>
        <a:p>
          <a:endParaRPr lang="fr-FR"/>
        </a:p>
      </dgm:t>
    </dgm:pt>
    <dgm:pt modelId="{56E9A038-76DC-4F86-856B-14CA147954BA}">
      <dgm:prSet phldrT="[Texte]">
        <dgm:style>
          <a:lnRef idx="2">
            <a:schemeClr val="accent2"/>
          </a:lnRef>
          <a:fillRef idx="1">
            <a:schemeClr val="lt1"/>
          </a:fillRef>
          <a:effectRef idx="0">
            <a:schemeClr val="accent2"/>
          </a:effectRef>
          <a:fontRef idx="minor">
            <a:schemeClr val="dk1"/>
          </a:fontRef>
        </dgm:style>
      </dgm:prSet>
      <dgm:spPr/>
      <dgm:t>
        <a:bodyPr/>
        <a:lstStyle/>
        <a:p>
          <a:r>
            <a:rPr lang="fr-FR" dirty="0"/>
            <a:t>Mobiliser</a:t>
          </a:r>
        </a:p>
      </dgm:t>
    </dgm:pt>
    <dgm:pt modelId="{454FB4F5-0690-48E9-9379-088F04384735}" type="parTrans" cxnId="{8929A724-0EFF-4F0F-B1C9-B8E37BFC2BD0}">
      <dgm:prSet/>
      <dgm:spPr/>
      <dgm:t>
        <a:bodyPr/>
        <a:lstStyle/>
        <a:p>
          <a:endParaRPr lang="fr-FR"/>
        </a:p>
      </dgm:t>
    </dgm:pt>
    <dgm:pt modelId="{83F81EE7-171F-47F9-8C02-D8CE371186FE}" type="sibTrans" cxnId="{8929A724-0EFF-4F0F-B1C9-B8E37BFC2BD0}">
      <dgm:prSet/>
      <dgm:spPr/>
      <dgm:t>
        <a:bodyPr/>
        <a:lstStyle/>
        <a:p>
          <a:endParaRPr lang="fr-FR"/>
        </a:p>
      </dgm:t>
    </dgm:pt>
    <dgm:pt modelId="{80FFF82F-311E-41B2-8D36-EB610E34AD0F}">
      <dgm:prSet phldrT="[Texte]"/>
      <dgm:spPr/>
      <dgm:t>
        <a:bodyPr/>
        <a:lstStyle/>
        <a:p>
          <a:r>
            <a:rPr lang="fr-FR" dirty="0"/>
            <a:t>Temps, étapes de mobilisation des acquis</a:t>
          </a:r>
        </a:p>
      </dgm:t>
    </dgm:pt>
    <dgm:pt modelId="{B9F9DCA3-9482-4FD6-9E0B-E0A29D880308}" type="parTrans" cxnId="{243C4540-6001-44B3-8242-83B7793CBC29}">
      <dgm:prSet/>
      <dgm:spPr/>
      <dgm:t>
        <a:bodyPr/>
        <a:lstStyle/>
        <a:p>
          <a:endParaRPr lang="fr-FR"/>
        </a:p>
      </dgm:t>
    </dgm:pt>
    <dgm:pt modelId="{DA5EAE2A-7445-4B0A-8E1C-BDA6AE34CD46}" type="sibTrans" cxnId="{243C4540-6001-44B3-8242-83B7793CBC29}">
      <dgm:prSet/>
      <dgm:spPr/>
      <dgm:t>
        <a:bodyPr/>
        <a:lstStyle/>
        <a:p>
          <a:endParaRPr lang="fr-FR"/>
        </a:p>
      </dgm:t>
    </dgm:pt>
    <dgm:pt modelId="{3AF7E431-E884-4238-86DF-6FFAD8CEC07A}">
      <dgm:prSet phldrT="[Texte]"/>
      <dgm:spPr/>
      <dgm:t>
        <a:bodyPr/>
        <a:lstStyle/>
        <a:p>
          <a:r>
            <a:rPr lang="fr-FR" dirty="0"/>
            <a:t>Impulser l’ouverture culturelle</a:t>
          </a:r>
        </a:p>
      </dgm:t>
    </dgm:pt>
    <dgm:pt modelId="{B2D0273C-B294-462D-A4D0-60EA95498896}" type="parTrans" cxnId="{1BE57E18-951D-41B2-868D-CDDF4ADDE5B6}">
      <dgm:prSet/>
      <dgm:spPr/>
      <dgm:t>
        <a:bodyPr/>
        <a:lstStyle/>
        <a:p>
          <a:endParaRPr lang="fr-FR"/>
        </a:p>
      </dgm:t>
    </dgm:pt>
    <dgm:pt modelId="{AA0F5458-63ED-4229-A2FE-013D80B662F2}" type="sibTrans" cxnId="{1BE57E18-951D-41B2-868D-CDDF4ADDE5B6}">
      <dgm:prSet/>
      <dgm:spPr/>
      <dgm:t>
        <a:bodyPr/>
        <a:lstStyle/>
        <a:p>
          <a:endParaRPr lang="fr-FR"/>
        </a:p>
      </dgm:t>
    </dgm:pt>
    <dgm:pt modelId="{B52B9595-02C0-4607-BF1E-363972155B9B}">
      <dgm:prSet phldrT="[Texte]"/>
      <dgm:spPr/>
      <dgm:t>
        <a:bodyPr/>
        <a:lstStyle/>
        <a:p>
          <a:r>
            <a:rPr lang="fr-FR" dirty="0"/>
            <a:t>Développer les différentes dimensions de l’oralité en progression personnalisée</a:t>
          </a:r>
        </a:p>
      </dgm:t>
    </dgm:pt>
    <dgm:pt modelId="{4441A770-1F1E-468D-9F35-D3A378445829}" type="parTrans" cxnId="{702B8991-9808-49B9-90C2-2DCF8A153476}">
      <dgm:prSet/>
      <dgm:spPr/>
      <dgm:t>
        <a:bodyPr/>
        <a:lstStyle/>
        <a:p>
          <a:endParaRPr lang="fr-FR"/>
        </a:p>
      </dgm:t>
    </dgm:pt>
    <dgm:pt modelId="{5284A0C4-F160-41A4-BE37-ADEA9952607D}" type="sibTrans" cxnId="{702B8991-9808-49B9-90C2-2DCF8A153476}">
      <dgm:prSet/>
      <dgm:spPr/>
      <dgm:t>
        <a:bodyPr/>
        <a:lstStyle/>
        <a:p>
          <a:endParaRPr lang="fr-FR"/>
        </a:p>
      </dgm:t>
    </dgm:pt>
    <dgm:pt modelId="{D074F1A8-CC96-4F93-95F1-50823C5020A7}">
      <dgm:prSet phldrT="[Texte]"/>
      <dgm:spPr/>
      <dgm:t>
        <a:bodyPr/>
        <a:lstStyle/>
        <a:p>
          <a:r>
            <a:rPr lang="fr-FR" dirty="0"/>
            <a:t>Activités, temps marquant la place de l’écoute dans la construction des attendus</a:t>
          </a:r>
        </a:p>
      </dgm:t>
    </dgm:pt>
    <dgm:pt modelId="{D6143983-EA51-46FB-B7EC-72D34486059E}" type="parTrans" cxnId="{74EC7716-7691-4C3E-8EF5-551B565EDAC1}">
      <dgm:prSet/>
      <dgm:spPr/>
      <dgm:t>
        <a:bodyPr/>
        <a:lstStyle/>
        <a:p>
          <a:endParaRPr lang="fr-FR"/>
        </a:p>
      </dgm:t>
    </dgm:pt>
    <dgm:pt modelId="{578046BF-23EC-4964-AD4B-C23C3CB0D5CE}" type="sibTrans" cxnId="{74EC7716-7691-4C3E-8EF5-551B565EDAC1}">
      <dgm:prSet/>
      <dgm:spPr/>
      <dgm:t>
        <a:bodyPr/>
        <a:lstStyle/>
        <a:p>
          <a:endParaRPr lang="fr-FR"/>
        </a:p>
      </dgm:t>
    </dgm:pt>
    <dgm:pt modelId="{A5AF5D8F-01E4-4D15-9CCC-5606969B75A9}">
      <dgm:prSet phldrT="[Texte]"/>
      <dgm:spPr/>
      <dgm:t>
        <a:bodyPr/>
        <a:lstStyle/>
        <a:p>
          <a:r>
            <a:rPr lang="fr-FR" dirty="0"/>
            <a:t>Temps de confrontation de points de vue</a:t>
          </a:r>
        </a:p>
      </dgm:t>
    </dgm:pt>
    <dgm:pt modelId="{28CBFE48-9972-4457-A372-CAD40E42D826}" type="parTrans" cxnId="{92DF1668-1099-4FF3-AB90-FABB82DC5640}">
      <dgm:prSet/>
      <dgm:spPr/>
      <dgm:t>
        <a:bodyPr/>
        <a:lstStyle/>
        <a:p>
          <a:endParaRPr lang="fr-FR"/>
        </a:p>
      </dgm:t>
    </dgm:pt>
    <dgm:pt modelId="{D634322B-5506-4470-B500-2308D10D2068}" type="sibTrans" cxnId="{92DF1668-1099-4FF3-AB90-FABB82DC5640}">
      <dgm:prSet/>
      <dgm:spPr/>
      <dgm:t>
        <a:bodyPr/>
        <a:lstStyle/>
        <a:p>
          <a:endParaRPr lang="fr-FR"/>
        </a:p>
      </dgm:t>
    </dgm:pt>
    <dgm:pt modelId="{6B7F59BD-B7FC-4CF3-B328-421393D01FAC}">
      <dgm:prSet phldrT="[Texte]"/>
      <dgm:spPr/>
      <dgm:t>
        <a:bodyPr/>
        <a:lstStyle/>
        <a:p>
          <a:r>
            <a:rPr lang="fr-FR" dirty="0"/>
            <a:t>Rendre visible la place des connaissances dans la construction la pensée</a:t>
          </a:r>
        </a:p>
      </dgm:t>
    </dgm:pt>
    <dgm:pt modelId="{9B91F84C-5B81-45D6-B3F1-EC1EEEFAE69C}" type="parTrans" cxnId="{53E22419-D014-45D3-A41D-AA103062FD84}">
      <dgm:prSet/>
      <dgm:spPr/>
      <dgm:t>
        <a:bodyPr/>
        <a:lstStyle/>
        <a:p>
          <a:endParaRPr lang="fr-FR"/>
        </a:p>
      </dgm:t>
    </dgm:pt>
    <dgm:pt modelId="{23BBC310-8C06-4475-A84A-553C30355CEA}" type="sibTrans" cxnId="{53E22419-D014-45D3-A41D-AA103062FD84}">
      <dgm:prSet/>
      <dgm:spPr/>
      <dgm:t>
        <a:bodyPr/>
        <a:lstStyle/>
        <a:p>
          <a:endParaRPr lang="fr-FR"/>
        </a:p>
      </dgm:t>
    </dgm:pt>
    <dgm:pt modelId="{6285297D-BA2D-4C83-93BF-0555E10F718C}">
      <dgm:prSet phldrT="[Texte]">
        <dgm:style>
          <a:lnRef idx="2">
            <a:schemeClr val="accent2"/>
          </a:lnRef>
          <a:fillRef idx="1">
            <a:schemeClr val="lt1"/>
          </a:fillRef>
          <a:effectRef idx="0">
            <a:schemeClr val="accent2"/>
          </a:effectRef>
          <a:fontRef idx="minor">
            <a:schemeClr val="dk1"/>
          </a:fontRef>
        </dgm:style>
      </dgm:prSet>
      <dgm:spPr/>
      <dgm:t>
        <a:bodyPr/>
        <a:lstStyle/>
        <a:p>
          <a:r>
            <a:rPr lang="fr-FR" dirty="0"/>
            <a:t>Penser son projet post-baccalauréat</a:t>
          </a:r>
        </a:p>
      </dgm:t>
    </dgm:pt>
    <dgm:pt modelId="{DA0A38E8-D49C-4663-8236-ED7AF0DC0F88}" type="parTrans" cxnId="{990F4B65-BE1A-49D9-800F-E20525EB9836}">
      <dgm:prSet/>
      <dgm:spPr/>
      <dgm:t>
        <a:bodyPr/>
        <a:lstStyle/>
        <a:p>
          <a:endParaRPr lang="fr-FR"/>
        </a:p>
      </dgm:t>
    </dgm:pt>
    <dgm:pt modelId="{F4AAAE2C-0CA2-458E-99F7-916906DBEED3}" type="sibTrans" cxnId="{990F4B65-BE1A-49D9-800F-E20525EB9836}">
      <dgm:prSet/>
      <dgm:spPr/>
      <dgm:t>
        <a:bodyPr/>
        <a:lstStyle/>
        <a:p>
          <a:endParaRPr lang="fr-FR"/>
        </a:p>
      </dgm:t>
    </dgm:pt>
    <dgm:pt modelId="{A2ABC35D-5CAC-4643-8F2E-98F7B389894A}">
      <dgm:prSet phldrT="[Texte]"/>
      <dgm:spPr/>
      <dgm:t>
        <a:bodyPr/>
        <a:lstStyle/>
        <a:p>
          <a:r>
            <a:rPr lang="fr-FR" dirty="0"/>
            <a:t>Obliger à l’ouverture</a:t>
          </a:r>
        </a:p>
      </dgm:t>
    </dgm:pt>
    <dgm:pt modelId="{D2B5782B-EC19-4CFD-9F88-A449DFEC8850}" type="parTrans" cxnId="{6A03D874-8004-435C-83A2-4811C7FAE803}">
      <dgm:prSet/>
      <dgm:spPr/>
      <dgm:t>
        <a:bodyPr/>
        <a:lstStyle/>
        <a:p>
          <a:endParaRPr lang="fr-FR"/>
        </a:p>
      </dgm:t>
    </dgm:pt>
    <dgm:pt modelId="{6DD650A2-7773-4DDE-AC69-22122D56FFA6}" type="sibTrans" cxnId="{6A03D874-8004-435C-83A2-4811C7FAE803}">
      <dgm:prSet/>
      <dgm:spPr/>
      <dgm:t>
        <a:bodyPr/>
        <a:lstStyle/>
        <a:p>
          <a:endParaRPr lang="fr-FR"/>
        </a:p>
      </dgm:t>
    </dgm:pt>
    <dgm:pt modelId="{9412DDE2-4FA7-446A-A078-E86AE226ECEE}">
      <dgm:prSet phldrT="[Texte]"/>
      <dgm:spPr/>
      <dgm:t>
        <a:bodyPr/>
        <a:lstStyle/>
        <a:p>
          <a:r>
            <a:rPr lang="fr-FR" dirty="0"/>
            <a:t>Inviter à la confrontation au réel</a:t>
          </a:r>
        </a:p>
      </dgm:t>
    </dgm:pt>
    <dgm:pt modelId="{E3A85C34-3AE4-49B1-918B-AE7C24AFB4C2}" type="parTrans" cxnId="{FA7C2D2C-B514-42D8-B875-D87129875B5A}">
      <dgm:prSet/>
      <dgm:spPr/>
      <dgm:t>
        <a:bodyPr/>
        <a:lstStyle/>
        <a:p>
          <a:endParaRPr lang="fr-FR"/>
        </a:p>
      </dgm:t>
    </dgm:pt>
    <dgm:pt modelId="{B0C189FA-D44D-440A-8AA2-FEEA1A97A8DA}" type="sibTrans" cxnId="{FA7C2D2C-B514-42D8-B875-D87129875B5A}">
      <dgm:prSet/>
      <dgm:spPr/>
      <dgm:t>
        <a:bodyPr/>
        <a:lstStyle/>
        <a:p>
          <a:endParaRPr lang="fr-FR"/>
        </a:p>
      </dgm:t>
    </dgm:pt>
    <dgm:pt modelId="{861F1AFD-F902-4EC4-87F9-48A48F84F50C}">
      <dgm:prSet phldrT="[Texte]"/>
      <dgm:spPr/>
      <dgm:t>
        <a:bodyPr/>
        <a:lstStyle/>
        <a:p>
          <a:r>
            <a:rPr lang="fr-FR" dirty="0"/>
            <a:t>Inviter à la prise de recul</a:t>
          </a:r>
        </a:p>
      </dgm:t>
    </dgm:pt>
    <dgm:pt modelId="{F0A614E6-39C9-4459-ACBA-E9C0B12C0BBD}" type="parTrans" cxnId="{54404EC0-2195-4C01-8C88-E7F81186A61B}">
      <dgm:prSet/>
      <dgm:spPr/>
      <dgm:t>
        <a:bodyPr/>
        <a:lstStyle/>
        <a:p>
          <a:endParaRPr lang="fr-FR"/>
        </a:p>
      </dgm:t>
    </dgm:pt>
    <dgm:pt modelId="{AF70ABE5-2C43-4BA0-BACF-27AFC2C8C186}" type="sibTrans" cxnId="{54404EC0-2195-4C01-8C88-E7F81186A61B}">
      <dgm:prSet/>
      <dgm:spPr/>
      <dgm:t>
        <a:bodyPr/>
        <a:lstStyle/>
        <a:p>
          <a:endParaRPr lang="fr-FR"/>
        </a:p>
      </dgm:t>
    </dgm:pt>
    <dgm:pt modelId="{E0B0BEF2-5C76-4762-9311-0F9D0C27BBDE}" type="pres">
      <dgm:prSet presAssocID="{F2A4FDCD-C517-4126-8395-B6736D96EC19}" presName="linear" presStyleCnt="0">
        <dgm:presLayoutVars>
          <dgm:animLvl val="lvl"/>
          <dgm:resizeHandles val="exact"/>
        </dgm:presLayoutVars>
      </dgm:prSet>
      <dgm:spPr/>
    </dgm:pt>
    <dgm:pt modelId="{93DA7A4E-B8E4-4141-836C-0B03354BC671}" type="pres">
      <dgm:prSet presAssocID="{FBF7987E-A659-4A82-8D4C-8A071022813D}" presName="parentText" presStyleLbl="node1" presStyleIdx="0" presStyleCnt="6">
        <dgm:presLayoutVars>
          <dgm:chMax val="0"/>
          <dgm:bulletEnabled val="1"/>
        </dgm:presLayoutVars>
      </dgm:prSet>
      <dgm:spPr/>
    </dgm:pt>
    <dgm:pt modelId="{9A4317C6-2E36-40C4-8BA1-30C98B4A8695}" type="pres">
      <dgm:prSet presAssocID="{FBF7987E-A659-4A82-8D4C-8A071022813D}" presName="childText" presStyleLbl="revTx" presStyleIdx="0" presStyleCnt="6">
        <dgm:presLayoutVars>
          <dgm:bulletEnabled val="1"/>
        </dgm:presLayoutVars>
      </dgm:prSet>
      <dgm:spPr/>
    </dgm:pt>
    <dgm:pt modelId="{177E4A5C-ACDE-47F2-8503-0DFF222C4F65}" type="pres">
      <dgm:prSet presAssocID="{8EF0218B-45AC-47BA-82F6-ED295A2AA483}" presName="parentText" presStyleLbl="node1" presStyleIdx="1" presStyleCnt="6">
        <dgm:presLayoutVars>
          <dgm:chMax val="0"/>
          <dgm:bulletEnabled val="1"/>
        </dgm:presLayoutVars>
      </dgm:prSet>
      <dgm:spPr/>
    </dgm:pt>
    <dgm:pt modelId="{2E6CEC57-013A-4B66-B5C2-1DF233ACBD94}" type="pres">
      <dgm:prSet presAssocID="{8EF0218B-45AC-47BA-82F6-ED295A2AA483}" presName="childText" presStyleLbl="revTx" presStyleIdx="1" presStyleCnt="6">
        <dgm:presLayoutVars>
          <dgm:bulletEnabled val="1"/>
        </dgm:presLayoutVars>
      </dgm:prSet>
      <dgm:spPr/>
    </dgm:pt>
    <dgm:pt modelId="{27C4C7C6-DF16-410E-9F0B-15FE5D44DE09}" type="pres">
      <dgm:prSet presAssocID="{D1F31742-A412-41FE-8AFF-5ADA14699523}" presName="parentText" presStyleLbl="node1" presStyleIdx="2" presStyleCnt="6" custLinFactNeighborY="-7071">
        <dgm:presLayoutVars>
          <dgm:chMax val="0"/>
          <dgm:bulletEnabled val="1"/>
        </dgm:presLayoutVars>
      </dgm:prSet>
      <dgm:spPr/>
    </dgm:pt>
    <dgm:pt modelId="{CB730593-74A0-43B1-A3F9-B6946F01F206}" type="pres">
      <dgm:prSet presAssocID="{D1F31742-A412-41FE-8AFF-5ADA14699523}" presName="childText" presStyleLbl="revTx" presStyleIdx="2" presStyleCnt="6">
        <dgm:presLayoutVars>
          <dgm:bulletEnabled val="1"/>
        </dgm:presLayoutVars>
      </dgm:prSet>
      <dgm:spPr/>
    </dgm:pt>
    <dgm:pt modelId="{B86EB4D6-3DAC-4CDE-B056-F66A4751BB31}" type="pres">
      <dgm:prSet presAssocID="{D33F947D-9C1B-4733-B852-62FAD8D12388}" presName="parentText" presStyleLbl="node1" presStyleIdx="3" presStyleCnt="6">
        <dgm:presLayoutVars>
          <dgm:chMax val="0"/>
          <dgm:bulletEnabled val="1"/>
        </dgm:presLayoutVars>
      </dgm:prSet>
      <dgm:spPr/>
    </dgm:pt>
    <dgm:pt modelId="{BF1E4FFF-985C-449A-A488-1A724082A864}" type="pres">
      <dgm:prSet presAssocID="{D33F947D-9C1B-4733-B852-62FAD8D12388}" presName="childText" presStyleLbl="revTx" presStyleIdx="3" presStyleCnt="6">
        <dgm:presLayoutVars>
          <dgm:bulletEnabled val="1"/>
        </dgm:presLayoutVars>
      </dgm:prSet>
      <dgm:spPr/>
    </dgm:pt>
    <dgm:pt modelId="{F1D19BAB-FBED-49C0-AC79-2F3B0A5B30E5}" type="pres">
      <dgm:prSet presAssocID="{56E9A038-76DC-4F86-856B-14CA147954BA}" presName="parentText" presStyleLbl="node1" presStyleIdx="4" presStyleCnt="6">
        <dgm:presLayoutVars>
          <dgm:chMax val="0"/>
          <dgm:bulletEnabled val="1"/>
        </dgm:presLayoutVars>
      </dgm:prSet>
      <dgm:spPr/>
    </dgm:pt>
    <dgm:pt modelId="{54683032-4295-4466-A7AC-0633BC9CD6A3}" type="pres">
      <dgm:prSet presAssocID="{56E9A038-76DC-4F86-856B-14CA147954BA}" presName="childText" presStyleLbl="revTx" presStyleIdx="4" presStyleCnt="6">
        <dgm:presLayoutVars>
          <dgm:bulletEnabled val="1"/>
        </dgm:presLayoutVars>
      </dgm:prSet>
      <dgm:spPr/>
    </dgm:pt>
    <dgm:pt modelId="{4E63B91F-D954-421C-BE8E-E17957017560}" type="pres">
      <dgm:prSet presAssocID="{6285297D-BA2D-4C83-93BF-0555E10F718C}" presName="parentText" presStyleLbl="node1" presStyleIdx="5" presStyleCnt="6">
        <dgm:presLayoutVars>
          <dgm:chMax val="0"/>
          <dgm:bulletEnabled val="1"/>
        </dgm:presLayoutVars>
      </dgm:prSet>
      <dgm:spPr/>
    </dgm:pt>
    <dgm:pt modelId="{218074CB-49D7-461B-A6DB-DFD5CC2090CF}" type="pres">
      <dgm:prSet presAssocID="{6285297D-BA2D-4C83-93BF-0555E10F718C}" presName="childText" presStyleLbl="revTx" presStyleIdx="5" presStyleCnt="6">
        <dgm:presLayoutVars>
          <dgm:bulletEnabled val="1"/>
        </dgm:presLayoutVars>
      </dgm:prSet>
      <dgm:spPr/>
    </dgm:pt>
  </dgm:ptLst>
  <dgm:cxnLst>
    <dgm:cxn modelId="{D241FC03-2100-4121-82B5-C7CC4F4A1F42}" type="presOf" srcId="{D33F947D-9C1B-4733-B852-62FAD8D12388}" destId="{B86EB4D6-3DAC-4CDE-B056-F66A4751BB31}" srcOrd="0" destOrd="0" presId="urn:microsoft.com/office/officeart/2005/8/layout/vList2"/>
    <dgm:cxn modelId="{3541BF08-03C2-4D2C-94D7-68370F53DAB0}" type="presOf" srcId="{A5AF5D8F-01E4-4D15-9CCC-5606969B75A9}" destId="{CB730593-74A0-43B1-A3F9-B6946F01F206}" srcOrd="0" destOrd="1" presId="urn:microsoft.com/office/officeart/2005/8/layout/vList2"/>
    <dgm:cxn modelId="{797CBC12-587B-40DE-97A2-6C6970E65864}" type="presOf" srcId="{56E9A038-76DC-4F86-856B-14CA147954BA}" destId="{F1D19BAB-FBED-49C0-AC79-2F3B0A5B30E5}" srcOrd="0" destOrd="0" presId="urn:microsoft.com/office/officeart/2005/8/layout/vList2"/>
    <dgm:cxn modelId="{F640E814-7CFB-4AAD-BBC5-0F9C900E0F4B}" type="presOf" srcId="{F18F5A64-7FCF-4D2D-826A-B979B935A80A}" destId="{CB730593-74A0-43B1-A3F9-B6946F01F206}" srcOrd="0" destOrd="0" presId="urn:microsoft.com/office/officeart/2005/8/layout/vList2"/>
    <dgm:cxn modelId="{74EC7716-7691-4C3E-8EF5-551B565EDAC1}" srcId="{D33F947D-9C1B-4733-B852-62FAD8D12388}" destId="{D074F1A8-CC96-4F93-95F1-50823C5020A7}" srcOrd="0" destOrd="0" parTransId="{D6143983-EA51-46FB-B7EC-72D34486059E}" sibTransId="{578046BF-23EC-4964-AD4B-C23C3CB0D5CE}"/>
    <dgm:cxn modelId="{3468F316-77C2-4155-8E7E-DDC83807ED02}" type="presOf" srcId="{6B7F59BD-B7FC-4CF3-B328-421393D01FAC}" destId="{54683032-4295-4466-A7AC-0633BC9CD6A3}" srcOrd="0" destOrd="1" presId="urn:microsoft.com/office/officeart/2005/8/layout/vList2"/>
    <dgm:cxn modelId="{1BE57E18-951D-41B2-868D-CDDF4ADDE5B6}" srcId="{FBF7987E-A659-4A82-8D4C-8A071022813D}" destId="{3AF7E431-E884-4238-86DF-6FFAD8CEC07A}" srcOrd="1" destOrd="0" parTransId="{B2D0273C-B294-462D-A4D0-60EA95498896}" sibTransId="{AA0F5458-63ED-4229-A2FE-013D80B662F2}"/>
    <dgm:cxn modelId="{53E22419-D014-45D3-A41D-AA103062FD84}" srcId="{56E9A038-76DC-4F86-856B-14CA147954BA}" destId="{6B7F59BD-B7FC-4CF3-B328-421393D01FAC}" srcOrd="1" destOrd="0" parTransId="{9B91F84C-5B81-45D6-B3F1-EC1EEEFAE69C}" sibTransId="{23BBC310-8C06-4475-A84A-553C30355CEA}"/>
    <dgm:cxn modelId="{8929A724-0EFF-4F0F-B1C9-B8E37BFC2BD0}" srcId="{F2A4FDCD-C517-4126-8395-B6736D96EC19}" destId="{56E9A038-76DC-4F86-856B-14CA147954BA}" srcOrd="4" destOrd="0" parTransId="{454FB4F5-0690-48E9-9379-088F04384735}" sibTransId="{83F81EE7-171F-47F9-8C02-D8CE371186FE}"/>
    <dgm:cxn modelId="{FA7C2D2C-B514-42D8-B875-D87129875B5A}" srcId="{6285297D-BA2D-4C83-93BF-0555E10F718C}" destId="{9412DDE2-4FA7-446A-A078-E86AE226ECEE}" srcOrd="1" destOrd="0" parTransId="{E3A85C34-3AE4-49B1-918B-AE7C24AFB4C2}" sibTransId="{B0C189FA-D44D-440A-8AA2-FEEA1A97A8DA}"/>
    <dgm:cxn modelId="{25374133-C53E-48AD-8316-7BE3F1FCFB52}" type="presOf" srcId="{D074F1A8-CC96-4F93-95F1-50823C5020A7}" destId="{BF1E4FFF-985C-449A-A488-1A724082A864}" srcOrd="0" destOrd="0" presId="urn:microsoft.com/office/officeart/2005/8/layout/vList2"/>
    <dgm:cxn modelId="{3E2F4A33-460B-44F9-986E-AFBE79EAF022}" type="presOf" srcId="{80FFF82F-311E-41B2-8D36-EB610E34AD0F}" destId="{54683032-4295-4466-A7AC-0633BC9CD6A3}" srcOrd="0" destOrd="0" presId="urn:microsoft.com/office/officeart/2005/8/layout/vList2"/>
    <dgm:cxn modelId="{9D0EB239-C544-4FF6-8199-2572C2CCFBCC}" srcId="{F2A4FDCD-C517-4126-8395-B6736D96EC19}" destId="{8EF0218B-45AC-47BA-82F6-ED295A2AA483}" srcOrd="1" destOrd="0" parTransId="{72AFB609-0248-4DB4-8412-FBA71A5D3219}" sibTransId="{C11C519F-0E87-4215-AE33-0B9DF6CB2911}"/>
    <dgm:cxn modelId="{243C4540-6001-44B3-8242-83B7793CBC29}" srcId="{56E9A038-76DC-4F86-856B-14CA147954BA}" destId="{80FFF82F-311E-41B2-8D36-EB610E34AD0F}" srcOrd="0" destOrd="0" parTransId="{B9F9DCA3-9482-4FD6-9E0B-E0A29D880308}" sibTransId="{DA5EAE2A-7445-4B0A-8E1C-BDA6AE34CD46}"/>
    <dgm:cxn modelId="{990F4B65-BE1A-49D9-800F-E20525EB9836}" srcId="{F2A4FDCD-C517-4126-8395-B6736D96EC19}" destId="{6285297D-BA2D-4C83-93BF-0555E10F718C}" srcOrd="5" destOrd="0" parTransId="{DA0A38E8-D49C-4663-8236-ED7AF0DC0F88}" sibTransId="{F4AAAE2C-0CA2-458E-99F7-916906DBEED3}"/>
    <dgm:cxn modelId="{92DF1668-1099-4FF3-AB90-FABB82DC5640}" srcId="{D1F31742-A412-41FE-8AFF-5ADA14699523}" destId="{A5AF5D8F-01E4-4D15-9CCC-5606969B75A9}" srcOrd="1" destOrd="0" parTransId="{28CBFE48-9972-4457-A372-CAD40E42D826}" sibTransId="{D634322B-5506-4470-B500-2308D10D2068}"/>
    <dgm:cxn modelId="{E6C2826B-0F0F-4F0D-AEF4-C128885FFEA2}" type="presOf" srcId="{B52B9595-02C0-4607-BF1E-363972155B9B}" destId="{2E6CEC57-013A-4B66-B5C2-1DF233ACBD94}" srcOrd="0" destOrd="1" presId="urn:microsoft.com/office/officeart/2005/8/layout/vList2"/>
    <dgm:cxn modelId="{67B2876D-89D3-45EB-819C-573E45E5C458}" type="presOf" srcId="{6285297D-BA2D-4C83-93BF-0555E10F718C}" destId="{4E63B91F-D954-421C-BE8E-E17957017560}" srcOrd="0" destOrd="0" presId="urn:microsoft.com/office/officeart/2005/8/layout/vList2"/>
    <dgm:cxn modelId="{9DD92051-B1CF-4383-B28A-6C6930411296}" type="presOf" srcId="{D1F31742-A412-41FE-8AFF-5ADA14699523}" destId="{27C4C7C6-DF16-410E-9F0B-15FE5D44DE09}" srcOrd="0" destOrd="0" presId="urn:microsoft.com/office/officeart/2005/8/layout/vList2"/>
    <dgm:cxn modelId="{6A03D874-8004-435C-83A2-4811C7FAE803}" srcId="{6285297D-BA2D-4C83-93BF-0555E10F718C}" destId="{A2ABC35D-5CAC-4643-8F2E-98F7B389894A}" srcOrd="0" destOrd="0" parTransId="{D2B5782B-EC19-4CFD-9F88-A449DFEC8850}" sibTransId="{6DD650A2-7773-4DDE-AC69-22122D56FFA6}"/>
    <dgm:cxn modelId="{EB5CE575-2AB9-4FFE-A1AA-5CCEF1D93623}" type="presOf" srcId="{9412DDE2-4FA7-446A-A078-E86AE226ECEE}" destId="{218074CB-49D7-461B-A6DB-DFD5CC2090CF}" srcOrd="0" destOrd="1" presId="urn:microsoft.com/office/officeart/2005/8/layout/vList2"/>
    <dgm:cxn modelId="{3E4C8A5A-AB0F-4540-B729-829B981C63EE}" srcId="{F2A4FDCD-C517-4126-8395-B6736D96EC19}" destId="{FBF7987E-A659-4A82-8D4C-8A071022813D}" srcOrd="0" destOrd="0" parTransId="{390EA41C-A44C-4575-BB2B-6C2E418F9414}" sibTransId="{5959BB93-C111-4B1E-A16C-CF89C19C24C6}"/>
    <dgm:cxn modelId="{E5905182-CEB7-4F69-886C-C527673F4E47}" type="presOf" srcId="{F2A4FDCD-C517-4126-8395-B6736D96EC19}" destId="{E0B0BEF2-5C76-4762-9311-0F9D0C27BBDE}" srcOrd="0" destOrd="0" presId="urn:microsoft.com/office/officeart/2005/8/layout/vList2"/>
    <dgm:cxn modelId="{A75DDB89-F539-4789-861E-C96F4619692C}" type="presOf" srcId="{8EF0218B-45AC-47BA-82F6-ED295A2AA483}" destId="{177E4A5C-ACDE-47F2-8503-0DFF222C4F65}" srcOrd="0" destOrd="0" presId="urn:microsoft.com/office/officeart/2005/8/layout/vList2"/>
    <dgm:cxn modelId="{4F3BC38B-3A32-4670-9D85-B6512C61494C}" type="presOf" srcId="{A2ABC35D-5CAC-4643-8F2E-98F7B389894A}" destId="{218074CB-49D7-461B-A6DB-DFD5CC2090CF}" srcOrd="0" destOrd="0" presId="urn:microsoft.com/office/officeart/2005/8/layout/vList2"/>
    <dgm:cxn modelId="{456E808F-3F79-4A7B-96F7-97BA8C99D8CD}" type="presOf" srcId="{4DBA5347-1A73-4C34-9AAE-4C6BF9D32DAE}" destId="{9A4317C6-2E36-40C4-8BA1-30C98B4A8695}" srcOrd="0" destOrd="0" presId="urn:microsoft.com/office/officeart/2005/8/layout/vList2"/>
    <dgm:cxn modelId="{702B8991-9808-49B9-90C2-2DCF8A153476}" srcId="{8EF0218B-45AC-47BA-82F6-ED295A2AA483}" destId="{B52B9595-02C0-4607-BF1E-363972155B9B}" srcOrd="1" destOrd="0" parTransId="{4441A770-1F1E-468D-9F35-D3A378445829}" sibTransId="{5284A0C4-F160-41A4-BE37-ADEA9952607D}"/>
    <dgm:cxn modelId="{9020959C-DE3C-4A67-8090-3080B356DBFD}" srcId="{F2A4FDCD-C517-4126-8395-B6736D96EC19}" destId="{D1F31742-A412-41FE-8AFF-5ADA14699523}" srcOrd="2" destOrd="0" parTransId="{6ADAB89F-AA01-4A7D-998F-8563C6A1A40B}" sibTransId="{42ED2B12-B60E-48D3-8C5D-296E1530DAC2}"/>
    <dgm:cxn modelId="{E107CBA5-CC69-4B79-B121-8795C7251024}" type="presOf" srcId="{FBF7987E-A659-4A82-8D4C-8A071022813D}" destId="{93DA7A4E-B8E4-4141-836C-0B03354BC671}" srcOrd="0" destOrd="0" presId="urn:microsoft.com/office/officeart/2005/8/layout/vList2"/>
    <dgm:cxn modelId="{757C2FB1-CCB7-493D-9787-9D03DA131218}" type="presOf" srcId="{C9C00057-8B49-4FC4-AF5B-AD17F9CCE836}" destId="{2E6CEC57-013A-4B66-B5C2-1DF233ACBD94}" srcOrd="0" destOrd="0" presId="urn:microsoft.com/office/officeart/2005/8/layout/vList2"/>
    <dgm:cxn modelId="{B488FAB6-2198-4C81-A60B-DFA6648D20F3}" srcId="{8EF0218B-45AC-47BA-82F6-ED295A2AA483}" destId="{C9C00057-8B49-4FC4-AF5B-AD17F9CCE836}" srcOrd="0" destOrd="0" parTransId="{36A4B8A6-6E75-4F48-9ECC-39708414A7A5}" sibTransId="{CC7918A1-47CD-4455-980D-58F9240E0A84}"/>
    <dgm:cxn modelId="{04D88AB8-D5DF-4CED-AB16-45A185D21940}" srcId="{F2A4FDCD-C517-4126-8395-B6736D96EC19}" destId="{D33F947D-9C1B-4733-B852-62FAD8D12388}" srcOrd="3" destOrd="0" parTransId="{3C833100-474C-4772-B008-5AD3B396DFF6}" sibTransId="{D778ABF3-26CC-42E0-8AC4-72AB3624008B}"/>
    <dgm:cxn modelId="{8C2E07BF-486F-43C8-9765-93DAFC8BF1D9}" srcId="{FBF7987E-A659-4A82-8D4C-8A071022813D}" destId="{4DBA5347-1A73-4C34-9AAE-4C6BF9D32DAE}" srcOrd="0" destOrd="0" parTransId="{06DC6A81-3598-41EA-8B78-917DFDC0462B}" sibTransId="{B717C4B0-EAFB-4A29-B701-A0344312F4CF}"/>
    <dgm:cxn modelId="{54404EC0-2195-4C01-8C88-E7F81186A61B}" srcId="{FBF7987E-A659-4A82-8D4C-8A071022813D}" destId="{861F1AFD-F902-4EC4-87F9-48A48F84F50C}" srcOrd="2" destOrd="0" parTransId="{F0A614E6-39C9-4459-ACBA-E9C0B12C0BBD}" sibTransId="{AF70ABE5-2C43-4BA0-BACF-27AFC2C8C186}"/>
    <dgm:cxn modelId="{B284A1DA-D694-47FD-8007-7063939EE97A}" type="presOf" srcId="{861F1AFD-F902-4EC4-87F9-48A48F84F50C}" destId="{9A4317C6-2E36-40C4-8BA1-30C98B4A8695}" srcOrd="0" destOrd="2" presId="urn:microsoft.com/office/officeart/2005/8/layout/vList2"/>
    <dgm:cxn modelId="{117D4DEF-FDE1-411A-87C2-4EF74967FCC9}" type="presOf" srcId="{3AF7E431-E884-4238-86DF-6FFAD8CEC07A}" destId="{9A4317C6-2E36-40C4-8BA1-30C98B4A8695}" srcOrd="0" destOrd="1" presId="urn:microsoft.com/office/officeart/2005/8/layout/vList2"/>
    <dgm:cxn modelId="{20C846F3-7EBA-4ED8-BDE4-50B89E186D5F}" srcId="{D1F31742-A412-41FE-8AFF-5ADA14699523}" destId="{F18F5A64-7FCF-4D2D-826A-B979B935A80A}" srcOrd="0" destOrd="0" parTransId="{73514DC1-90B3-4A61-A6C8-F54B573F6CB8}" sibTransId="{67E6481F-0122-4AD9-9693-BCF91CF5BAF8}"/>
    <dgm:cxn modelId="{B671F2B8-BA07-4787-B197-44A5C5887DB2}" type="presParOf" srcId="{E0B0BEF2-5C76-4762-9311-0F9D0C27BBDE}" destId="{93DA7A4E-B8E4-4141-836C-0B03354BC671}" srcOrd="0" destOrd="0" presId="urn:microsoft.com/office/officeart/2005/8/layout/vList2"/>
    <dgm:cxn modelId="{BF1166DC-EC41-4A27-A08C-55A97DDEB0CC}" type="presParOf" srcId="{E0B0BEF2-5C76-4762-9311-0F9D0C27BBDE}" destId="{9A4317C6-2E36-40C4-8BA1-30C98B4A8695}" srcOrd="1" destOrd="0" presId="urn:microsoft.com/office/officeart/2005/8/layout/vList2"/>
    <dgm:cxn modelId="{1CECB211-44AC-4C5B-B4A1-E97207B0AC5F}" type="presParOf" srcId="{E0B0BEF2-5C76-4762-9311-0F9D0C27BBDE}" destId="{177E4A5C-ACDE-47F2-8503-0DFF222C4F65}" srcOrd="2" destOrd="0" presId="urn:microsoft.com/office/officeart/2005/8/layout/vList2"/>
    <dgm:cxn modelId="{FCBD1E0F-B89C-41B4-8BA3-0DA25652B0CF}" type="presParOf" srcId="{E0B0BEF2-5C76-4762-9311-0F9D0C27BBDE}" destId="{2E6CEC57-013A-4B66-B5C2-1DF233ACBD94}" srcOrd="3" destOrd="0" presId="urn:microsoft.com/office/officeart/2005/8/layout/vList2"/>
    <dgm:cxn modelId="{657FB0F0-CDD9-4D44-8D33-FCBA875D2B66}" type="presParOf" srcId="{E0B0BEF2-5C76-4762-9311-0F9D0C27BBDE}" destId="{27C4C7C6-DF16-410E-9F0B-15FE5D44DE09}" srcOrd="4" destOrd="0" presId="urn:microsoft.com/office/officeart/2005/8/layout/vList2"/>
    <dgm:cxn modelId="{8D845738-E745-4A9E-BA16-426844D2AC3C}" type="presParOf" srcId="{E0B0BEF2-5C76-4762-9311-0F9D0C27BBDE}" destId="{CB730593-74A0-43B1-A3F9-B6946F01F206}" srcOrd="5" destOrd="0" presId="urn:microsoft.com/office/officeart/2005/8/layout/vList2"/>
    <dgm:cxn modelId="{8E485A3B-1D15-47E4-8125-6FA9FCF04D4A}" type="presParOf" srcId="{E0B0BEF2-5C76-4762-9311-0F9D0C27BBDE}" destId="{B86EB4D6-3DAC-4CDE-B056-F66A4751BB31}" srcOrd="6" destOrd="0" presId="urn:microsoft.com/office/officeart/2005/8/layout/vList2"/>
    <dgm:cxn modelId="{C07D247E-7AC6-49F8-8E33-A0DC731EA550}" type="presParOf" srcId="{E0B0BEF2-5C76-4762-9311-0F9D0C27BBDE}" destId="{BF1E4FFF-985C-449A-A488-1A724082A864}" srcOrd="7" destOrd="0" presId="urn:microsoft.com/office/officeart/2005/8/layout/vList2"/>
    <dgm:cxn modelId="{EA384E37-BE8B-4259-AA65-7045D87905DC}" type="presParOf" srcId="{E0B0BEF2-5C76-4762-9311-0F9D0C27BBDE}" destId="{F1D19BAB-FBED-49C0-AC79-2F3B0A5B30E5}" srcOrd="8" destOrd="0" presId="urn:microsoft.com/office/officeart/2005/8/layout/vList2"/>
    <dgm:cxn modelId="{D044A635-7E0E-4D3C-944C-69CA9316CD0C}" type="presParOf" srcId="{E0B0BEF2-5C76-4762-9311-0F9D0C27BBDE}" destId="{54683032-4295-4466-A7AC-0633BC9CD6A3}" srcOrd="9" destOrd="0" presId="urn:microsoft.com/office/officeart/2005/8/layout/vList2"/>
    <dgm:cxn modelId="{A0764484-DED4-4001-9503-67318A47B7EA}" type="presParOf" srcId="{E0B0BEF2-5C76-4762-9311-0F9D0C27BBDE}" destId="{4E63B91F-D954-421C-BE8E-E17957017560}" srcOrd="10" destOrd="0" presId="urn:microsoft.com/office/officeart/2005/8/layout/vList2"/>
    <dgm:cxn modelId="{1C965E76-0ABF-4821-8C3A-4FB35575B535}" type="presParOf" srcId="{E0B0BEF2-5C76-4762-9311-0F9D0C27BBDE}" destId="{218074CB-49D7-461B-A6DB-DFD5CC2090CF}" srcOrd="11" destOrd="0" presId="urn:microsoft.com/office/officeart/2005/8/layout/vList2"/>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F2A4FDCD-C517-4126-8395-B6736D96EC19}" type="doc">
      <dgm:prSet loTypeId="urn:microsoft.com/office/officeart/2005/8/layout/vList2" loCatId="list" qsTypeId="urn:microsoft.com/office/officeart/2005/8/quickstyle/simple3" qsCatId="simple" csTypeId="urn:microsoft.com/office/officeart/2005/8/colors/accent1_2" csCatId="accent1" phldr="1"/>
      <dgm:spPr/>
      <dgm:t>
        <a:bodyPr/>
        <a:lstStyle/>
        <a:p>
          <a:endParaRPr lang="fr-FR"/>
        </a:p>
      </dgm:t>
    </dgm:pt>
    <dgm:pt modelId="{FBF7987E-A659-4A82-8D4C-8A071022813D}">
      <dgm:prSet phldrT="[Texte]">
        <dgm:style>
          <a:lnRef idx="2">
            <a:schemeClr val="accent1"/>
          </a:lnRef>
          <a:fillRef idx="1">
            <a:schemeClr val="lt1"/>
          </a:fillRef>
          <a:effectRef idx="0">
            <a:schemeClr val="accent1"/>
          </a:effectRef>
          <a:fontRef idx="minor">
            <a:schemeClr val="dk1"/>
          </a:fontRef>
        </dgm:style>
      </dgm:prSet>
      <dgm:spPr/>
      <dgm:t>
        <a:bodyPr/>
        <a:lstStyle/>
        <a:p>
          <a:r>
            <a:rPr lang="fr-FR" dirty="0"/>
            <a:t>Se questionner</a:t>
          </a:r>
        </a:p>
      </dgm:t>
    </dgm:pt>
    <dgm:pt modelId="{390EA41C-A44C-4575-BB2B-6C2E418F9414}" type="parTrans" cxnId="{3E4C8A5A-AB0F-4540-B729-829B981C63EE}">
      <dgm:prSet/>
      <dgm:spPr/>
      <dgm:t>
        <a:bodyPr/>
        <a:lstStyle/>
        <a:p>
          <a:endParaRPr lang="fr-FR"/>
        </a:p>
      </dgm:t>
    </dgm:pt>
    <dgm:pt modelId="{5959BB93-C111-4B1E-A16C-CF89C19C24C6}" type="sibTrans" cxnId="{3E4C8A5A-AB0F-4540-B729-829B981C63EE}">
      <dgm:prSet/>
      <dgm:spPr/>
      <dgm:t>
        <a:bodyPr/>
        <a:lstStyle/>
        <a:p>
          <a:endParaRPr lang="fr-FR"/>
        </a:p>
      </dgm:t>
    </dgm:pt>
    <dgm:pt modelId="{4DBA5347-1A73-4C34-9AAE-4C6BF9D32DAE}">
      <dgm:prSet phldrT="[Texte]"/>
      <dgm:spPr/>
      <dgm:t>
        <a:bodyPr/>
        <a:lstStyle/>
        <a:p>
          <a:r>
            <a:rPr lang="fr-FR" dirty="0"/>
            <a:t>Permettre, valoriser le questionnement personnel</a:t>
          </a:r>
        </a:p>
      </dgm:t>
    </dgm:pt>
    <dgm:pt modelId="{06DC6A81-3598-41EA-8B78-917DFDC0462B}" type="parTrans" cxnId="{8C2E07BF-486F-43C8-9765-93DAFC8BF1D9}">
      <dgm:prSet/>
      <dgm:spPr/>
      <dgm:t>
        <a:bodyPr/>
        <a:lstStyle/>
        <a:p>
          <a:endParaRPr lang="fr-FR"/>
        </a:p>
      </dgm:t>
    </dgm:pt>
    <dgm:pt modelId="{B717C4B0-EAFB-4A29-B701-A0344312F4CF}" type="sibTrans" cxnId="{8C2E07BF-486F-43C8-9765-93DAFC8BF1D9}">
      <dgm:prSet/>
      <dgm:spPr/>
      <dgm:t>
        <a:bodyPr/>
        <a:lstStyle/>
        <a:p>
          <a:endParaRPr lang="fr-FR"/>
        </a:p>
      </dgm:t>
    </dgm:pt>
    <dgm:pt modelId="{8EF0218B-45AC-47BA-82F6-ED295A2AA483}">
      <dgm:prSet phldrT="[Texte]">
        <dgm:style>
          <a:lnRef idx="2">
            <a:schemeClr val="accent1"/>
          </a:lnRef>
          <a:fillRef idx="1">
            <a:schemeClr val="lt1"/>
          </a:fillRef>
          <a:effectRef idx="0">
            <a:schemeClr val="accent1"/>
          </a:effectRef>
          <a:fontRef idx="minor">
            <a:schemeClr val="dk1"/>
          </a:fontRef>
        </dgm:style>
      </dgm:prSet>
      <dgm:spPr/>
      <dgm:t>
        <a:bodyPr/>
        <a:lstStyle/>
        <a:p>
          <a:r>
            <a:rPr lang="fr-FR" dirty="0"/>
            <a:t>Avoir une expression orale de qualité </a:t>
          </a:r>
        </a:p>
      </dgm:t>
    </dgm:pt>
    <dgm:pt modelId="{72AFB609-0248-4DB4-8412-FBA71A5D3219}" type="parTrans" cxnId="{9D0EB239-C544-4FF6-8199-2572C2CCFBCC}">
      <dgm:prSet/>
      <dgm:spPr/>
      <dgm:t>
        <a:bodyPr/>
        <a:lstStyle/>
        <a:p>
          <a:endParaRPr lang="fr-FR"/>
        </a:p>
      </dgm:t>
    </dgm:pt>
    <dgm:pt modelId="{C11C519F-0E87-4215-AE33-0B9DF6CB2911}" type="sibTrans" cxnId="{9D0EB239-C544-4FF6-8199-2572C2CCFBCC}">
      <dgm:prSet/>
      <dgm:spPr/>
      <dgm:t>
        <a:bodyPr/>
        <a:lstStyle/>
        <a:p>
          <a:endParaRPr lang="fr-FR"/>
        </a:p>
      </dgm:t>
    </dgm:pt>
    <dgm:pt modelId="{C9C00057-8B49-4FC4-AF5B-AD17F9CCE836}">
      <dgm:prSet phldrT="[Texte]"/>
      <dgm:spPr/>
      <dgm:t>
        <a:bodyPr/>
        <a:lstStyle/>
        <a:p>
          <a:r>
            <a:rPr lang="fr-FR" dirty="0"/>
            <a:t>Inviter à la penser, construire le discours</a:t>
          </a:r>
        </a:p>
      </dgm:t>
    </dgm:pt>
    <dgm:pt modelId="{36A4B8A6-6E75-4F48-9ECC-39708414A7A5}" type="parTrans" cxnId="{B488FAB6-2198-4C81-A60B-DFA6648D20F3}">
      <dgm:prSet/>
      <dgm:spPr/>
      <dgm:t>
        <a:bodyPr/>
        <a:lstStyle/>
        <a:p>
          <a:endParaRPr lang="fr-FR"/>
        </a:p>
      </dgm:t>
    </dgm:pt>
    <dgm:pt modelId="{CC7918A1-47CD-4455-980D-58F9240E0A84}" type="sibTrans" cxnId="{B488FAB6-2198-4C81-A60B-DFA6648D20F3}">
      <dgm:prSet/>
      <dgm:spPr/>
      <dgm:t>
        <a:bodyPr/>
        <a:lstStyle/>
        <a:p>
          <a:endParaRPr lang="fr-FR"/>
        </a:p>
      </dgm:t>
    </dgm:pt>
    <dgm:pt modelId="{D1F31742-A412-41FE-8AFF-5ADA14699523}">
      <dgm:prSet phldrT="[Texte]">
        <dgm:style>
          <a:lnRef idx="2">
            <a:schemeClr val="accent1"/>
          </a:lnRef>
          <a:fillRef idx="1">
            <a:schemeClr val="lt1"/>
          </a:fillRef>
          <a:effectRef idx="0">
            <a:schemeClr val="accent1"/>
          </a:effectRef>
          <a:fontRef idx="minor">
            <a:schemeClr val="dk1"/>
          </a:fontRef>
        </dgm:style>
      </dgm:prSet>
      <dgm:spPr/>
      <dgm:t>
        <a:bodyPr/>
        <a:lstStyle/>
        <a:p>
          <a:r>
            <a:rPr lang="fr-FR" dirty="0"/>
            <a:t>Argumenter</a:t>
          </a:r>
        </a:p>
      </dgm:t>
    </dgm:pt>
    <dgm:pt modelId="{6ADAB89F-AA01-4A7D-998F-8563C6A1A40B}" type="parTrans" cxnId="{9020959C-DE3C-4A67-8090-3080B356DBFD}">
      <dgm:prSet/>
      <dgm:spPr/>
      <dgm:t>
        <a:bodyPr/>
        <a:lstStyle/>
        <a:p>
          <a:endParaRPr lang="fr-FR"/>
        </a:p>
      </dgm:t>
    </dgm:pt>
    <dgm:pt modelId="{42ED2B12-B60E-48D3-8C5D-296E1530DAC2}" type="sibTrans" cxnId="{9020959C-DE3C-4A67-8090-3080B356DBFD}">
      <dgm:prSet/>
      <dgm:spPr/>
      <dgm:t>
        <a:bodyPr/>
        <a:lstStyle/>
        <a:p>
          <a:endParaRPr lang="fr-FR"/>
        </a:p>
      </dgm:t>
    </dgm:pt>
    <dgm:pt modelId="{D33F947D-9C1B-4733-B852-62FAD8D12388}">
      <dgm:prSet phldrT="[Texte]">
        <dgm:style>
          <a:lnRef idx="2">
            <a:schemeClr val="accent1"/>
          </a:lnRef>
          <a:fillRef idx="1">
            <a:schemeClr val="lt1"/>
          </a:fillRef>
          <a:effectRef idx="0">
            <a:schemeClr val="accent1"/>
          </a:effectRef>
          <a:fontRef idx="minor">
            <a:schemeClr val="dk1"/>
          </a:fontRef>
        </dgm:style>
      </dgm:prSet>
      <dgm:spPr/>
      <dgm:t>
        <a:bodyPr/>
        <a:lstStyle/>
        <a:p>
          <a:r>
            <a:rPr lang="fr-FR" dirty="0"/>
            <a:t>Écouter</a:t>
          </a:r>
        </a:p>
      </dgm:t>
    </dgm:pt>
    <dgm:pt modelId="{3C833100-474C-4772-B008-5AD3B396DFF6}" type="parTrans" cxnId="{04D88AB8-D5DF-4CED-AB16-45A185D21940}">
      <dgm:prSet/>
      <dgm:spPr/>
      <dgm:t>
        <a:bodyPr/>
        <a:lstStyle/>
        <a:p>
          <a:endParaRPr lang="fr-FR"/>
        </a:p>
      </dgm:t>
    </dgm:pt>
    <dgm:pt modelId="{D778ABF3-26CC-42E0-8AC4-72AB3624008B}" type="sibTrans" cxnId="{04D88AB8-D5DF-4CED-AB16-45A185D21940}">
      <dgm:prSet/>
      <dgm:spPr/>
      <dgm:t>
        <a:bodyPr/>
        <a:lstStyle/>
        <a:p>
          <a:endParaRPr lang="fr-FR"/>
        </a:p>
      </dgm:t>
    </dgm:pt>
    <dgm:pt modelId="{F18F5A64-7FCF-4D2D-826A-B979B935A80A}">
      <dgm:prSet phldrT="[Texte]"/>
      <dgm:spPr/>
      <dgm:t>
        <a:bodyPr/>
        <a:lstStyle/>
        <a:p>
          <a:r>
            <a:rPr lang="fr-FR" dirty="0"/>
            <a:t>Penser, travailler la logique</a:t>
          </a:r>
        </a:p>
      </dgm:t>
    </dgm:pt>
    <dgm:pt modelId="{73514DC1-90B3-4A61-A6C8-F54B573F6CB8}" type="parTrans" cxnId="{20C846F3-7EBA-4ED8-BDE4-50B89E186D5F}">
      <dgm:prSet/>
      <dgm:spPr/>
      <dgm:t>
        <a:bodyPr/>
        <a:lstStyle/>
        <a:p>
          <a:endParaRPr lang="fr-FR"/>
        </a:p>
      </dgm:t>
    </dgm:pt>
    <dgm:pt modelId="{67E6481F-0122-4AD9-9693-BCF91CF5BAF8}" type="sibTrans" cxnId="{20C846F3-7EBA-4ED8-BDE4-50B89E186D5F}">
      <dgm:prSet/>
      <dgm:spPr/>
      <dgm:t>
        <a:bodyPr/>
        <a:lstStyle/>
        <a:p>
          <a:endParaRPr lang="fr-FR"/>
        </a:p>
      </dgm:t>
    </dgm:pt>
    <dgm:pt modelId="{56E9A038-76DC-4F86-856B-14CA147954BA}">
      <dgm:prSet phldrT="[Texte]">
        <dgm:style>
          <a:lnRef idx="2">
            <a:schemeClr val="accent1"/>
          </a:lnRef>
          <a:fillRef idx="1">
            <a:schemeClr val="lt1"/>
          </a:fillRef>
          <a:effectRef idx="0">
            <a:schemeClr val="accent1"/>
          </a:effectRef>
          <a:fontRef idx="minor">
            <a:schemeClr val="dk1"/>
          </a:fontRef>
        </dgm:style>
      </dgm:prSet>
      <dgm:spPr/>
      <dgm:t>
        <a:bodyPr/>
        <a:lstStyle/>
        <a:p>
          <a:r>
            <a:rPr lang="fr-FR" dirty="0"/>
            <a:t>Mobiliser</a:t>
          </a:r>
        </a:p>
      </dgm:t>
    </dgm:pt>
    <dgm:pt modelId="{454FB4F5-0690-48E9-9379-088F04384735}" type="parTrans" cxnId="{8929A724-0EFF-4F0F-B1C9-B8E37BFC2BD0}">
      <dgm:prSet/>
      <dgm:spPr/>
      <dgm:t>
        <a:bodyPr/>
        <a:lstStyle/>
        <a:p>
          <a:endParaRPr lang="fr-FR"/>
        </a:p>
      </dgm:t>
    </dgm:pt>
    <dgm:pt modelId="{83F81EE7-171F-47F9-8C02-D8CE371186FE}" type="sibTrans" cxnId="{8929A724-0EFF-4F0F-B1C9-B8E37BFC2BD0}">
      <dgm:prSet/>
      <dgm:spPr/>
      <dgm:t>
        <a:bodyPr/>
        <a:lstStyle/>
        <a:p>
          <a:endParaRPr lang="fr-FR"/>
        </a:p>
      </dgm:t>
    </dgm:pt>
    <dgm:pt modelId="{80FFF82F-311E-41B2-8D36-EB610E34AD0F}">
      <dgm:prSet phldrT="[Texte]"/>
      <dgm:spPr/>
      <dgm:t>
        <a:bodyPr/>
        <a:lstStyle/>
        <a:p>
          <a:r>
            <a:rPr lang="fr-FR" dirty="0"/>
            <a:t>Temps, étapes de mobilisation des acquis</a:t>
          </a:r>
        </a:p>
      </dgm:t>
    </dgm:pt>
    <dgm:pt modelId="{B9F9DCA3-9482-4FD6-9E0B-E0A29D880308}" type="parTrans" cxnId="{243C4540-6001-44B3-8242-83B7793CBC29}">
      <dgm:prSet/>
      <dgm:spPr/>
      <dgm:t>
        <a:bodyPr/>
        <a:lstStyle/>
        <a:p>
          <a:endParaRPr lang="fr-FR"/>
        </a:p>
      </dgm:t>
    </dgm:pt>
    <dgm:pt modelId="{DA5EAE2A-7445-4B0A-8E1C-BDA6AE34CD46}" type="sibTrans" cxnId="{243C4540-6001-44B3-8242-83B7793CBC29}">
      <dgm:prSet/>
      <dgm:spPr/>
      <dgm:t>
        <a:bodyPr/>
        <a:lstStyle/>
        <a:p>
          <a:endParaRPr lang="fr-FR"/>
        </a:p>
      </dgm:t>
    </dgm:pt>
    <dgm:pt modelId="{3AF7E431-E884-4238-86DF-6FFAD8CEC07A}">
      <dgm:prSet phldrT="[Texte]"/>
      <dgm:spPr/>
      <dgm:t>
        <a:bodyPr/>
        <a:lstStyle/>
        <a:p>
          <a:r>
            <a:rPr lang="fr-FR" dirty="0"/>
            <a:t>Impulser l’ouverture culturelle</a:t>
          </a:r>
        </a:p>
      </dgm:t>
    </dgm:pt>
    <dgm:pt modelId="{B2D0273C-B294-462D-A4D0-60EA95498896}" type="parTrans" cxnId="{1BE57E18-951D-41B2-868D-CDDF4ADDE5B6}">
      <dgm:prSet/>
      <dgm:spPr/>
      <dgm:t>
        <a:bodyPr/>
        <a:lstStyle/>
        <a:p>
          <a:endParaRPr lang="fr-FR"/>
        </a:p>
      </dgm:t>
    </dgm:pt>
    <dgm:pt modelId="{AA0F5458-63ED-4229-A2FE-013D80B662F2}" type="sibTrans" cxnId="{1BE57E18-951D-41B2-868D-CDDF4ADDE5B6}">
      <dgm:prSet/>
      <dgm:spPr/>
      <dgm:t>
        <a:bodyPr/>
        <a:lstStyle/>
        <a:p>
          <a:endParaRPr lang="fr-FR"/>
        </a:p>
      </dgm:t>
    </dgm:pt>
    <dgm:pt modelId="{B52B9595-02C0-4607-BF1E-363972155B9B}">
      <dgm:prSet phldrT="[Texte]"/>
      <dgm:spPr/>
      <dgm:t>
        <a:bodyPr/>
        <a:lstStyle/>
        <a:p>
          <a:r>
            <a:rPr lang="fr-FR" dirty="0"/>
            <a:t>Développer les différentes dimensions de l’oralité en progression personnalisée</a:t>
          </a:r>
        </a:p>
      </dgm:t>
    </dgm:pt>
    <dgm:pt modelId="{4441A770-1F1E-468D-9F35-D3A378445829}" type="parTrans" cxnId="{702B8991-9808-49B9-90C2-2DCF8A153476}">
      <dgm:prSet/>
      <dgm:spPr/>
      <dgm:t>
        <a:bodyPr/>
        <a:lstStyle/>
        <a:p>
          <a:endParaRPr lang="fr-FR"/>
        </a:p>
      </dgm:t>
    </dgm:pt>
    <dgm:pt modelId="{5284A0C4-F160-41A4-BE37-ADEA9952607D}" type="sibTrans" cxnId="{702B8991-9808-49B9-90C2-2DCF8A153476}">
      <dgm:prSet/>
      <dgm:spPr/>
      <dgm:t>
        <a:bodyPr/>
        <a:lstStyle/>
        <a:p>
          <a:endParaRPr lang="fr-FR"/>
        </a:p>
      </dgm:t>
    </dgm:pt>
    <dgm:pt modelId="{D074F1A8-CC96-4F93-95F1-50823C5020A7}">
      <dgm:prSet phldrT="[Texte]"/>
      <dgm:spPr/>
      <dgm:t>
        <a:bodyPr/>
        <a:lstStyle/>
        <a:p>
          <a:r>
            <a:rPr lang="fr-FR" dirty="0"/>
            <a:t>Activités, temps marquant la place de l’écoute dans la construction des attendus</a:t>
          </a:r>
        </a:p>
      </dgm:t>
    </dgm:pt>
    <dgm:pt modelId="{D6143983-EA51-46FB-B7EC-72D34486059E}" type="parTrans" cxnId="{74EC7716-7691-4C3E-8EF5-551B565EDAC1}">
      <dgm:prSet/>
      <dgm:spPr/>
      <dgm:t>
        <a:bodyPr/>
        <a:lstStyle/>
        <a:p>
          <a:endParaRPr lang="fr-FR"/>
        </a:p>
      </dgm:t>
    </dgm:pt>
    <dgm:pt modelId="{578046BF-23EC-4964-AD4B-C23C3CB0D5CE}" type="sibTrans" cxnId="{74EC7716-7691-4C3E-8EF5-551B565EDAC1}">
      <dgm:prSet/>
      <dgm:spPr/>
      <dgm:t>
        <a:bodyPr/>
        <a:lstStyle/>
        <a:p>
          <a:endParaRPr lang="fr-FR"/>
        </a:p>
      </dgm:t>
    </dgm:pt>
    <dgm:pt modelId="{A5AF5D8F-01E4-4D15-9CCC-5606969B75A9}">
      <dgm:prSet phldrT="[Texte]"/>
      <dgm:spPr/>
      <dgm:t>
        <a:bodyPr/>
        <a:lstStyle/>
        <a:p>
          <a:r>
            <a:rPr lang="fr-FR" dirty="0"/>
            <a:t>Temps de confrontation de points de vue</a:t>
          </a:r>
        </a:p>
      </dgm:t>
    </dgm:pt>
    <dgm:pt modelId="{28CBFE48-9972-4457-A372-CAD40E42D826}" type="parTrans" cxnId="{92DF1668-1099-4FF3-AB90-FABB82DC5640}">
      <dgm:prSet/>
      <dgm:spPr/>
      <dgm:t>
        <a:bodyPr/>
        <a:lstStyle/>
        <a:p>
          <a:endParaRPr lang="fr-FR"/>
        </a:p>
      </dgm:t>
    </dgm:pt>
    <dgm:pt modelId="{D634322B-5506-4470-B500-2308D10D2068}" type="sibTrans" cxnId="{92DF1668-1099-4FF3-AB90-FABB82DC5640}">
      <dgm:prSet/>
      <dgm:spPr/>
      <dgm:t>
        <a:bodyPr/>
        <a:lstStyle/>
        <a:p>
          <a:endParaRPr lang="fr-FR"/>
        </a:p>
      </dgm:t>
    </dgm:pt>
    <dgm:pt modelId="{6B7F59BD-B7FC-4CF3-B328-421393D01FAC}">
      <dgm:prSet phldrT="[Texte]"/>
      <dgm:spPr/>
      <dgm:t>
        <a:bodyPr/>
        <a:lstStyle/>
        <a:p>
          <a:r>
            <a:rPr lang="fr-FR" dirty="0"/>
            <a:t>Rendre visible la place des connaissances dans la construction de la pensée</a:t>
          </a:r>
        </a:p>
      </dgm:t>
    </dgm:pt>
    <dgm:pt modelId="{9B91F84C-5B81-45D6-B3F1-EC1EEEFAE69C}" type="parTrans" cxnId="{53E22419-D014-45D3-A41D-AA103062FD84}">
      <dgm:prSet/>
      <dgm:spPr/>
      <dgm:t>
        <a:bodyPr/>
        <a:lstStyle/>
        <a:p>
          <a:endParaRPr lang="fr-FR"/>
        </a:p>
      </dgm:t>
    </dgm:pt>
    <dgm:pt modelId="{23BBC310-8C06-4475-A84A-553C30355CEA}" type="sibTrans" cxnId="{53E22419-D014-45D3-A41D-AA103062FD84}">
      <dgm:prSet/>
      <dgm:spPr/>
      <dgm:t>
        <a:bodyPr/>
        <a:lstStyle/>
        <a:p>
          <a:endParaRPr lang="fr-FR"/>
        </a:p>
      </dgm:t>
    </dgm:pt>
    <dgm:pt modelId="{6285297D-BA2D-4C83-93BF-0555E10F718C}">
      <dgm:prSet phldrT="[Texte]">
        <dgm:style>
          <a:lnRef idx="2">
            <a:schemeClr val="accent1"/>
          </a:lnRef>
          <a:fillRef idx="1">
            <a:schemeClr val="lt1"/>
          </a:fillRef>
          <a:effectRef idx="0">
            <a:schemeClr val="accent1"/>
          </a:effectRef>
          <a:fontRef idx="minor">
            <a:schemeClr val="dk1"/>
          </a:fontRef>
        </dgm:style>
      </dgm:prSet>
      <dgm:spPr/>
      <dgm:t>
        <a:bodyPr/>
        <a:lstStyle/>
        <a:p>
          <a:r>
            <a:rPr lang="fr-FR" dirty="0"/>
            <a:t>Penser son projet post-baccalauréat</a:t>
          </a:r>
        </a:p>
      </dgm:t>
    </dgm:pt>
    <dgm:pt modelId="{DA0A38E8-D49C-4663-8236-ED7AF0DC0F88}" type="parTrans" cxnId="{990F4B65-BE1A-49D9-800F-E20525EB9836}">
      <dgm:prSet/>
      <dgm:spPr/>
      <dgm:t>
        <a:bodyPr/>
        <a:lstStyle/>
        <a:p>
          <a:endParaRPr lang="fr-FR"/>
        </a:p>
      </dgm:t>
    </dgm:pt>
    <dgm:pt modelId="{F4AAAE2C-0CA2-458E-99F7-916906DBEED3}" type="sibTrans" cxnId="{990F4B65-BE1A-49D9-800F-E20525EB9836}">
      <dgm:prSet/>
      <dgm:spPr/>
      <dgm:t>
        <a:bodyPr/>
        <a:lstStyle/>
        <a:p>
          <a:endParaRPr lang="fr-FR"/>
        </a:p>
      </dgm:t>
    </dgm:pt>
    <dgm:pt modelId="{A2ABC35D-5CAC-4643-8F2E-98F7B389894A}">
      <dgm:prSet phldrT="[Texte]"/>
      <dgm:spPr/>
      <dgm:t>
        <a:bodyPr/>
        <a:lstStyle/>
        <a:p>
          <a:r>
            <a:rPr lang="fr-FR" dirty="0"/>
            <a:t>Obliger à l’ouverture</a:t>
          </a:r>
        </a:p>
      </dgm:t>
    </dgm:pt>
    <dgm:pt modelId="{D2B5782B-EC19-4CFD-9F88-A449DFEC8850}" type="parTrans" cxnId="{6A03D874-8004-435C-83A2-4811C7FAE803}">
      <dgm:prSet/>
      <dgm:spPr/>
      <dgm:t>
        <a:bodyPr/>
        <a:lstStyle/>
        <a:p>
          <a:endParaRPr lang="fr-FR"/>
        </a:p>
      </dgm:t>
    </dgm:pt>
    <dgm:pt modelId="{6DD650A2-7773-4DDE-AC69-22122D56FFA6}" type="sibTrans" cxnId="{6A03D874-8004-435C-83A2-4811C7FAE803}">
      <dgm:prSet/>
      <dgm:spPr/>
      <dgm:t>
        <a:bodyPr/>
        <a:lstStyle/>
        <a:p>
          <a:endParaRPr lang="fr-FR"/>
        </a:p>
      </dgm:t>
    </dgm:pt>
    <dgm:pt modelId="{9412DDE2-4FA7-446A-A078-E86AE226ECEE}">
      <dgm:prSet phldrT="[Texte]"/>
      <dgm:spPr/>
      <dgm:t>
        <a:bodyPr/>
        <a:lstStyle/>
        <a:p>
          <a:r>
            <a:rPr lang="fr-FR" dirty="0"/>
            <a:t>Inviter à la confrontation au réel</a:t>
          </a:r>
        </a:p>
      </dgm:t>
    </dgm:pt>
    <dgm:pt modelId="{E3A85C34-3AE4-49B1-918B-AE7C24AFB4C2}" type="parTrans" cxnId="{FA7C2D2C-B514-42D8-B875-D87129875B5A}">
      <dgm:prSet/>
      <dgm:spPr/>
      <dgm:t>
        <a:bodyPr/>
        <a:lstStyle/>
        <a:p>
          <a:endParaRPr lang="fr-FR"/>
        </a:p>
      </dgm:t>
    </dgm:pt>
    <dgm:pt modelId="{B0C189FA-D44D-440A-8AA2-FEEA1A97A8DA}" type="sibTrans" cxnId="{FA7C2D2C-B514-42D8-B875-D87129875B5A}">
      <dgm:prSet/>
      <dgm:spPr/>
      <dgm:t>
        <a:bodyPr/>
        <a:lstStyle/>
        <a:p>
          <a:endParaRPr lang="fr-FR"/>
        </a:p>
      </dgm:t>
    </dgm:pt>
    <dgm:pt modelId="{DDFCA210-7840-4A4B-BE4E-61BF7EAE7884}">
      <dgm:prSet phldrT="[Texte]"/>
      <dgm:spPr/>
      <dgm:t>
        <a:bodyPr/>
        <a:lstStyle/>
        <a:p>
          <a:r>
            <a:rPr lang="fr-FR" dirty="0"/>
            <a:t>Inviter à la prise de recul</a:t>
          </a:r>
        </a:p>
      </dgm:t>
    </dgm:pt>
    <dgm:pt modelId="{71744B08-5980-46BF-9440-89970885859F}" type="parTrans" cxnId="{1F5FE178-931E-4F0D-BA96-4F0B2CE830B8}">
      <dgm:prSet/>
      <dgm:spPr/>
      <dgm:t>
        <a:bodyPr/>
        <a:lstStyle/>
        <a:p>
          <a:endParaRPr lang="fr-FR"/>
        </a:p>
      </dgm:t>
    </dgm:pt>
    <dgm:pt modelId="{D56BB39D-FD8F-4E52-86FB-F0F74E6653B2}" type="sibTrans" cxnId="{1F5FE178-931E-4F0D-BA96-4F0B2CE830B8}">
      <dgm:prSet/>
      <dgm:spPr/>
      <dgm:t>
        <a:bodyPr/>
        <a:lstStyle/>
        <a:p>
          <a:endParaRPr lang="fr-FR"/>
        </a:p>
      </dgm:t>
    </dgm:pt>
    <dgm:pt modelId="{E0B0BEF2-5C76-4762-9311-0F9D0C27BBDE}" type="pres">
      <dgm:prSet presAssocID="{F2A4FDCD-C517-4126-8395-B6736D96EC19}" presName="linear" presStyleCnt="0">
        <dgm:presLayoutVars>
          <dgm:animLvl val="lvl"/>
          <dgm:resizeHandles val="exact"/>
        </dgm:presLayoutVars>
      </dgm:prSet>
      <dgm:spPr/>
    </dgm:pt>
    <dgm:pt modelId="{93DA7A4E-B8E4-4141-836C-0B03354BC671}" type="pres">
      <dgm:prSet presAssocID="{FBF7987E-A659-4A82-8D4C-8A071022813D}" presName="parentText" presStyleLbl="node1" presStyleIdx="0" presStyleCnt="6">
        <dgm:presLayoutVars>
          <dgm:chMax val="0"/>
          <dgm:bulletEnabled val="1"/>
        </dgm:presLayoutVars>
      </dgm:prSet>
      <dgm:spPr/>
    </dgm:pt>
    <dgm:pt modelId="{9A4317C6-2E36-40C4-8BA1-30C98B4A8695}" type="pres">
      <dgm:prSet presAssocID="{FBF7987E-A659-4A82-8D4C-8A071022813D}" presName="childText" presStyleLbl="revTx" presStyleIdx="0" presStyleCnt="6">
        <dgm:presLayoutVars>
          <dgm:bulletEnabled val="1"/>
        </dgm:presLayoutVars>
      </dgm:prSet>
      <dgm:spPr/>
    </dgm:pt>
    <dgm:pt modelId="{177E4A5C-ACDE-47F2-8503-0DFF222C4F65}" type="pres">
      <dgm:prSet presAssocID="{8EF0218B-45AC-47BA-82F6-ED295A2AA483}" presName="parentText" presStyleLbl="node1" presStyleIdx="1" presStyleCnt="6">
        <dgm:presLayoutVars>
          <dgm:chMax val="0"/>
          <dgm:bulletEnabled val="1"/>
        </dgm:presLayoutVars>
      </dgm:prSet>
      <dgm:spPr/>
    </dgm:pt>
    <dgm:pt modelId="{2E6CEC57-013A-4B66-B5C2-1DF233ACBD94}" type="pres">
      <dgm:prSet presAssocID="{8EF0218B-45AC-47BA-82F6-ED295A2AA483}" presName="childText" presStyleLbl="revTx" presStyleIdx="1" presStyleCnt="6">
        <dgm:presLayoutVars>
          <dgm:bulletEnabled val="1"/>
        </dgm:presLayoutVars>
      </dgm:prSet>
      <dgm:spPr/>
    </dgm:pt>
    <dgm:pt modelId="{27C4C7C6-DF16-410E-9F0B-15FE5D44DE09}" type="pres">
      <dgm:prSet presAssocID="{D1F31742-A412-41FE-8AFF-5ADA14699523}" presName="parentText" presStyleLbl="node1" presStyleIdx="2" presStyleCnt="6" custLinFactNeighborY="-7071">
        <dgm:presLayoutVars>
          <dgm:chMax val="0"/>
          <dgm:bulletEnabled val="1"/>
        </dgm:presLayoutVars>
      </dgm:prSet>
      <dgm:spPr/>
    </dgm:pt>
    <dgm:pt modelId="{CB730593-74A0-43B1-A3F9-B6946F01F206}" type="pres">
      <dgm:prSet presAssocID="{D1F31742-A412-41FE-8AFF-5ADA14699523}" presName="childText" presStyleLbl="revTx" presStyleIdx="2" presStyleCnt="6">
        <dgm:presLayoutVars>
          <dgm:bulletEnabled val="1"/>
        </dgm:presLayoutVars>
      </dgm:prSet>
      <dgm:spPr/>
    </dgm:pt>
    <dgm:pt modelId="{B86EB4D6-3DAC-4CDE-B056-F66A4751BB31}" type="pres">
      <dgm:prSet presAssocID="{D33F947D-9C1B-4733-B852-62FAD8D12388}" presName="parentText" presStyleLbl="node1" presStyleIdx="3" presStyleCnt="6">
        <dgm:presLayoutVars>
          <dgm:chMax val="0"/>
          <dgm:bulletEnabled val="1"/>
        </dgm:presLayoutVars>
      </dgm:prSet>
      <dgm:spPr/>
    </dgm:pt>
    <dgm:pt modelId="{BF1E4FFF-985C-449A-A488-1A724082A864}" type="pres">
      <dgm:prSet presAssocID="{D33F947D-9C1B-4733-B852-62FAD8D12388}" presName="childText" presStyleLbl="revTx" presStyleIdx="3" presStyleCnt="6">
        <dgm:presLayoutVars>
          <dgm:bulletEnabled val="1"/>
        </dgm:presLayoutVars>
      </dgm:prSet>
      <dgm:spPr/>
    </dgm:pt>
    <dgm:pt modelId="{F1D19BAB-FBED-49C0-AC79-2F3B0A5B30E5}" type="pres">
      <dgm:prSet presAssocID="{56E9A038-76DC-4F86-856B-14CA147954BA}" presName="parentText" presStyleLbl="node1" presStyleIdx="4" presStyleCnt="6">
        <dgm:presLayoutVars>
          <dgm:chMax val="0"/>
          <dgm:bulletEnabled val="1"/>
        </dgm:presLayoutVars>
      </dgm:prSet>
      <dgm:spPr/>
    </dgm:pt>
    <dgm:pt modelId="{54683032-4295-4466-A7AC-0633BC9CD6A3}" type="pres">
      <dgm:prSet presAssocID="{56E9A038-76DC-4F86-856B-14CA147954BA}" presName="childText" presStyleLbl="revTx" presStyleIdx="4" presStyleCnt="6">
        <dgm:presLayoutVars>
          <dgm:bulletEnabled val="1"/>
        </dgm:presLayoutVars>
      </dgm:prSet>
      <dgm:spPr/>
    </dgm:pt>
    <dgm:pt modelId="{4E63B91F-D954-421C-BE8E-E17957017560}" type="pres">
      <dgm:prSet presAssocID="{6285297D-BA2D-4C83-93BF-0555E10F718C}" presName="parentText" presStyleLbl="node1" presStyleIdx="5" presStyleCnt="6">
        <dgm:presLayoutVars>
          <dgm:chMax val="0"/>
          <dgm:bulletEnabled val="1"/>
        </dgm:presLayoutVars>
      </dgm:prSet>
      <dgm:spPr/>
    </dgm:pt>
    <dgm:pt modelId="{218074CB-49D7-461B-A6DB-DFD5CC2090CF}" type="pres">
      <dgm:prSet presAssocID="{6285297D-BA2D-4C83-93BF-0555E10F718C}" presName="childText" presStyleLbl="revTx" presStyleIdx="5" presStyleCnt="6">
        <dgm:presLayoutVars>
          <dgm:bulletEnabled val="1"/>
        </dgm:presLayoutVars>
      </dgm:prSet>
      <dgm:spPr/>
    </dgm:pt>
  </dgm:ptLst>
  <dgm:cxnLst>
    <dgm:cxn modelId="{D241FC03-2100-4121-82B5-C7CC4F4A1F42}" type="presOf" srcId="{D33F947D-9C1B-4733-B852-62FAD8D12388}" destId="{B86EB4D6-3DAC-4CDE-B056-F66A4751BB31}" srcOrd="0" destOrd="0" presId="urn:microsoft.com/office/officeart/2005/8/layout/vList2"/>
    <dgm:cxn modelId="{3541BF08-03C2-4D2C-94D7-68370F53DAB0}" type="presOf" srcId="{A5AF5D8F-01E4-4D15-9CCC-5606969B75A9}" destId="{CB730593-74A0-43B1-A3F9-B6946F01F206}" srcOrd="0" destOrd="1" presId="urn:microsoft.com/office/officeart/2005/8/layout/vList2"/>
    <dgm:cxn modelId="{797CBC12-587B-40DE-97A2-6C6970E65864}" type="presOf" srcId="{56E9A038-76DC-4F86-856B-14CA147954BA}" destId="{F1D19BAB-FBED-49C0-AC79-2F3B0A5B30E5}" srcOrd="0" destOrd="0" presId="urn:microsoft.com/office/officeart/2005/8/layout/vList2"/>
    <dgm:cxn modelId="{F640E814-7CFB-4AAD-BBC5-0F9C900E0F4B}" type="presOf" srcId="{F18F5A64-7FCF-4D2D-826A-B979B935A80A}" destId="{CB730593-74A0-43B1-A3F9-B6946F01F206}" srcOrd="0" destOrd="0" presId="urn:microsoft.com/office/officeart/2005/8/layout/vList2"/>
    <dgm:cxn modelId="{74EC7716-7691-4C3E-8EF5-551B565EDAC1}" srcId="{D33F947D-9C1B-4733-B852-62FAD8D12388}" destId="{D074F1A8-CC96-4F93-95F1-50823C5020A7}" srcOrd="0" destOrd="0" parTransId="{D6143983-EA51-46FB-B7EC-72D34486059E}" sibTransId="{578046BF-23EC-4964-AD4B-C23C3CB0D5CE}"/>
    <dgm:cxn modelId="{3468F316-77C2-4155-8E7E-DDC83807ED02}" type="presOf" srcId="{6B7F59BD-B7FC-4CF3-B328-421393D01FAC}" destId="{54683032-4295-4466-A7AC-0633BC9CD6A3}" srcOrd="0" destOrd="1" presId="urn:microsoft.com/office/officeart/2005/8/layout/vList2"/>
    <dgm:cxn modelId="{1BE57E18-951D-41B2-868D-CDDF4ADDE5B6}" srcId="{FBF7987E-A659-4A82-8D4C-8A071022813D}" destId="{3AF7E431-E884-4238-86DF-6FFAD8CEC07A}" srcOrd="1" destOrd="0" parTransId="{B2D0273C-B294-462D-A4D0-60EA95498896}" sibTransId="{AA0F5458-63ED-4229-A2FE-013D80B662F2}"/>
    <dgm:cxn modelId="{53E22419-D014-45D3-A41D-AA103062FD84}" srcId="{56E9A038-76DC-4F86-856B-14CA147954BA}" destId="{6B7F59BD-B7FC-4CF3-B328-421393D01FAC}" srcOrd="1" destOrd="0" parTransId="{9B91F84C-5B81-45D6-B3F1-EC1EEEFAE69C}" sibTransId="{23BBC310-8C06-4475-A84A-553C30355CEA}"/>
    <dgm:cxn modelId="{8929A724-0EFF-4F0F-B1C9-B8E37BFC2BD0}" srcId="{F2A4FDCD-C517-4126-8395-B6736D96EC19}" destId="{56E9A038-76DC-4F86-856B-14CA147954BA}" srcOrd="4" destOrd="0" parTransId="{454FB4F5-0690-48E9-9379-088F04384735}" sibTransId="{83F81EE7-171F-47F9-8C02-D8CE371186FE}"/>
    <dgm:cxn modelId="{FA7C2D2C-B514-42D8-B875-D87129875B5A}" srcId="{6285297D-BA2D-4C83-93BF-0555E10F718C}" destId="{9412DDE2-4FA7-446A-A078-E86AE226ECEE}" srcOrd="1" destOrd="0" parTransId="{E3A85C34-3AE4-49B1-918B-AE7C24AFB4C2}" sibTransId="{B0C189FA-D44D-440A-8AA2-FEEA1A97A8DA}"/>
    <dgm:cxn modelId="{25374133-C53E-48AD-8316-7BE3F1FCFB52}" type="presOf" srcId="{D074F1A8-CC96-4F93-95F1-50823C5020A7}" destId="{BF1E4FFF-985C-449A-A488-1A724082A864}" srcOrd="0" destOrd="0" presId="urn:microsoft.com/office/officeart/2005/8/layout/vList2"/>
    <dgm:cxn modelId="{3E2F4A33-460B-44F9-986E-AFBE79EAF022}" type="presOf" srcId="{80FFF82F-311E-41B2-8D36-EB610E34AD0F}" destId="{54683032-4295-4466-A7AC-0633BC9CD6A3}" srcOrd="0" destOrd="0" presId="urn:microsoft.com/office/officeart/2005/8/layout/vList2"/>
    <dgm:cxn modelId="{9D0EB239-C544-4FF6-8199-2572C2CCFBCC}" srcId="{F2A4FDCD-C517-4126-8395-B6736D96EC19}" destId="{8EF0218B-45AC-47BA-82F6-ED295A2AA483}" srcOrd="1" destOrd="0" parTransId="{72AFB609-0248-4DB4-8412-FBA71A5D3219}" sibTransId="{C11C519F-0E87-4215-AE33-0B9DF6CB2911}"/>
    <dgm:cxn modelId="{243C4540-6001-44B3-8242-83B7793CBC29}" srcId="{56E9A038-76DC-4F86-856B-14CA147954BA}" destId="{80FFF82F-311E-41B2-8D36-EB610E34AD0F}" srcOrd="0" destOrd="0" parTransId="{B9F9DCA3-9482-4FD6-9E0B-E0A29D880308}" sibTransId="{DA5EAE2A-7445-4B0A-8E1C-BDA6AE34CD46}"/>
    <dgm:cxn modelId="{990F4B65-BE1A-49D9-800F-E20525EB9836}" srcId="{F2A4FDCD-C517-4126-8395-B6736D96EC19}" destId="{6285297D-BA2D-4C83-93BF-0555E10F718C}" srcOrd="5" destOrd="0" parTransId="{DA0A38E8-D49C-4663-8236-ED7AF0DC0F88}" sibTransId="{F4AAAE2C-0CA2-458E-99F7-916906DBEED3}"/>
    <dgm:cxn modelId="{92DF1668-1099-4FF3-AB90-FABB82DC5640}" srcId="{D1F31742-A412-41FE-8AFF-5ADA14699523}" destId="{A5AF5D8F-01E4-4D15-9CCC-5606969B75A9}" srcOrd="1" destOrd="0" parTransId="{28CBFE48-9972-4457-A372-CAD40E42D826}" sibTransId="{D634322B-5506-4470-B500-2308D10D2068}"/>
    <dgm:cxn modelId="{E6C2826B-0F0F-4F0D-AEF4-C128885FFEA2}" type="presOf" srcId="{B52B9595-02C0-4607-BF1E-363972155B9B}" destId="{2E6CEC57-013A-4B66-B5C2-1DF233ACBD94}" srcOrd="0" destOrd="1" presId="urn:microsoft.com/office/officeart/2005/8/layout/vList2"/>
    <dgm:cxn modelId="{67B2876D-89D3-45EB-819C-573E45E5C458}" type="presOf" srcId="{6285297D-BA2D-4C83-93BF-0555E10F718C}" destId="{4E63B91F-D954-421C-BE8E-E17957017560}" srcOrd="0" destOrd="0" presId="urn:microsoft.com/office/officeart/2005/8/layout/vList2"/>
    <dgm:cxn modelId="{9DD92051-B1CF-4383-B28A-6C6930411296}" type="presOf" srcId="{D1F31742-A412-41FE-8AFF-5ADA14699523}" destId="{27C4C7C6-DF16-410E-9F0B-15FE5D44DE09}" srcOrd="0" destOrd="0" presId="urn:microsoft.com/office/officeart/2005/8/layout/vList2"/>
    <dgm:cxn modelId="{6A03D874-8004-435C-83A2-4811C7FAE803}" srcId="{6285297D-BA2D-4C83-93BF-0555E10F718C}" destId="{A2ABC35D-5CAC-4643-8F2E-98F7B389894A}" srcOrd="0" destOrd="0" parTransId="{D2B5782B-EC19-4CFD-9F88-A449DFEC8850}" sibTransId="{6DD650A2-7773-4DDE-AC69-22122D56FFA6}"/>
    <dgm:cxn modelId="{EB5CE575-2AB9-4FFE-A1AA-5CCEF1D93623}" type="presOf" srcId="{9412DDE2-4FA7-446A-A078-E86AE226ECEE}" destId="{218074CB-49D7-461B-A6DB-DFD5CC2090CF}" srcOrd="0" destOrd="1" presId="urn:microsoft.com/office/officeart/2005/8/layout/vList2"/>
    <dgm:cxn modelId="{1F5FE178-931E-4F0D-BA96-4F0B2CE830B8}" srcId="{FBF7987E-A659-4A82-8D4C-8A071022813D}" destId="{DDFCA210-7840-4A4B-BE4E-61BF7EAE7884}" srcOrd="2" destOrd="0" parTransId="{71744B08-5980-46BF-9440-89970885859F}" sibTransId="{D56BB39D-FD8F-4E52-86FB-F0F74E6653B2}"/>
    <dgm:cxn modelId="{3E4C8A5A-AB0F-4540-B729-829B981C63EE}" srcId="{F2A4FDCD-C517-4126-8395-B6736D96EC19}" destId="{FBF7987E-A659-4A82-8D4C-8A071022813D}" srcOrd="0" destOrd="0" parTransId="{390EA41C-A44C-4575-BB2B-6C2E418F9414}" sibTransId="{5959BB93-C111-4B1E-A16C-CF89C19C24C6}"/>
    <dgm:cxn modelId="{E5905182-CEB7-4F69-886C-C527673F4E47}" type="presOf" srcId="{F2A4FDCD-C517-4126-8395-B6736D96EC19}" destId="{E0B0BEF2-5C76-4762-9311-0F9D0C27BBDE}" srcOrd="0" destOrd="0" presId="urn:microsoft.com/office/officeart/2005/8/layout/vList2"/>
    <dgm:cxn modelId="{A75DDB89-F539-4789-861E-C96F4619692C}" type="presOf" srcId="{8EF0218B-45AC-47BA-82F6-ED295A2AA483}" destId="{177E4A5C-ACDE-47F2-8503-0DFF222C4F65}" srcOrd="0" destOrd="0" presId="urn:microsoft.com/office/officeart/2005/8/layout/vList2"/>
    <dgm:cxn modelId="{4F3BC38B-3A32-4670-9D85-B6512C61494C}" type="presOf" srcId="{A2ABC35D-5CAC-4643-8F2E-98F7B389894A}" destId="{218074CB-49D7-461B-A6DB-DFD5CC2090CF}" srcOrd="0" destOrd="0" presId="urn:microsoft.com/office/officeart/2005/8/layout/vList2"/>
    <dgm:cxn modelId="{456E808F-3F79-4A7B-96F7-97BA8C99D8CD}" type="presOf" srcId="{4DBA5347-1A73-4C34-9AAE-4C6BF9D32DAE}" destId="{9A4317C6-2E36-40C4-8BA1-30C98B4A8695}" srcOrd="0" destOrd="0" presId="urn:microsoft.com/office/officeart/2005/8/layout/vList2"/>
    <dgm:cxn modelId="{702B8991-9808-49B9-90C2-2DCF8A153476}" srcId="{8EF0218B-45AC-47BA-82F6-ED295A2AA483}" destId="{B52B9595-02C0-4607-BF1E-363972155B9B}" srcOrd="1" destOrd="0" parTransId="{4441A770-1F1E-468D-9F35-D3A378445829}" sibTransId="{5284A0C4-F160-41A4-BE37-ADEA9952607D}"/>
    <dgm:cxn modelId="{9020959C-DE3C-4A67-8090-3080B356DBFD}" srcId="{F2A4FDCD-C517-4126-8395-B6736D96EC19}" destId="{D1F31742-A412-41FE-8AFF-5ADA14699523}" srcOrd="2" destOrd="0" parTransId="{6ADAB89F-AA01-4A7D-998F-8563C6A1A40B}" sibTransId="{42ED2B12-B60E-48D3-8C5D-296E1530DAC2}"/>
    <dgm:cxn modelId="{E107CBA5-CC69-4B79-B121-8795C7251024}" type="presOf" srcId="{FBF7987E-A659-4A82-8D4C-8A071022813D}" destId="{93DA7A4E-B8E4-4141-836C-0B03354BC671}" srcOrd="0" destOrd="0" presId="urn:microsoft.com/office/officeart/2005/8/layout/vList2"/>
    <dgm:cxn modelId="{757C2FB1-CCB7-493D-9787-9D03DA131218}" type="presOf" srcId="{C9C00057-8B49-4FC4-AF5B-AD17F9CCE836}" destId="{2E6CEC57-013A-4B66-B5C2-1DF233ACBD94}" srcOrd="0" destOrd="0" presId="urn:microsoft.com/office/officeart/2005/8/layout/vList2"/>
    <dgm:cxn modelId="{B488FAB6-2198-4C81-A60B-DFA6648D20F3}" srcId="{8EF0218B-45AC-47BA-82F6-ED295A2AA483}" destId="{C9C00057-8B49-4FC4-AF5B-AD17F9CCE836}" srcOrd="0" destOrd="0" parTransId="{36A4B8A6-6E75-4F48-9ECC-39708414A7A5}" sibTransId="{CC7918A1-47CD-4455-980D-58F9240E0A84}"/>
    <dgm:cxn modelId="{04D88AB8-D5DF-4CED-AB16-45A185D21940}" srcId="{F2A4FDCD-C517-4126-8395-B6736D96EC19}" destId="{D33F947D-9C1B-4733-B852-62FAD8D12388}" srcOrd="3" destOrd="0" parTransId="{3C833100-474C-4772-B008-5AD3B396DFF6}" sibTransId="{D778ABF3-26CC-42E0-8AC4-72AB3624008B}"/>
    <dgm:cxn modelId="{8C2E07BF-486F-43C8-9765-93DAFC8BF1D9}" srcId="{FBF7987E-A659-4A82-8D4C-8A071022813D}" destId="{4DBA5347-1A73-4C34-9AAE-4C6BF9D32DAE}" srcOrd="0" destOrd="0" parTransId="{06DC6A81-3598-41EA-8B78-917DFDC0462B}" sibTransId="{B717C4B0-EAFB-4A29-B701-A0344312F4CF}"/>
    <dgm:cxn modelId="{6F170FC2-27F4-40C3-B33B-4F10A0747DB4}" type="presOf" srcId="{DDFCA210-7840-4A4B-BE4E-61BF7EAE7884}" destId="{9A4317C6-2E36-40C4-8BA1-30C98B4A8695}" srcOrd="0" destOrd="2" presId="urn:microsoft.com/office/officeart/2005/8/layout/vList2"/>
    <dgm:cxn modelId="{117D4DEF-FDE1-411A-87C2-4EF74967FCC9}" type="presOf" srcId="{3AF7E431-E884-4238-86DF-6FFAD8CEC07A}" destId="{9A4317C6-2E36-40C4-8BA1-30C98B4A8695}" srcOrd="0" destOrd="1" presId="urn:microsoft.com/office/officeart/2005/8/layout/vList2"/>
    <dgm:cxn modelId="{20C846F3-7EBA-4ED8-BDE4-50B89E186D5F}" srcId="{D1F31742-A412-41FE-8AFF-5ADA14699523}" destId="{F18F5A64-7FCF-4D2D-826A-B979B935A80A}" srcOrd="0" destOrd="0" parTransId="{73514DC1-90B3-4A61-A6C8-F54B573F6CB8}" sibTransId="{67E6481F-0122-4AD9-9693-BCF91CF5BAF8}"/>
    <dgm:cxn modelId="{B671F2B8-BA07-4787-B197-44A5C5887DB2}" type="presParOf" srcId="{E0B0BEF2-5C76-4762-9311-0F9D0C27BBDE}" destId="{93DA7A4E-B8E4-4141-836C-0B03354BC671}" srcOrd="0" destOrd="0" presId="urn:microsoft.com/office/officeart/2005/8/layout/vList2"/>
    <dgm:cxn modelId="{BF1166DC-EC41-4A27-A08C-55A97DDEB0CC}" type="presParOf" srcId="{E0B0BEF2-5C76-4762-9311-0F9D0C27BBDE}" destId="{9A4317C6-2E36-40C4-8BA1-30C98B4A8695}" srcOrd="1" destOrd="0" presId="urn:microsoft.com/office/officeart/2005/8/layout/vList2"/>
    <dgm:cxn modelId="{1CECB211-44AC-4C5B-B4A1-E97207B0AC5F}" type="presParOf" srcId="{E0B0BEF2-5C76-4762-9311-0F9D0C27BBDE}" destId="{177E4A5C-ACDE-47F2-8503-0DFF222C4F65}" srcOrd="2" destOrd="0" presId="urn:microsoft.com/office/officeart/2005/8/layout/vList2"/>
    <dgm:cxn modelId="{FCBD1E0F-B89C-41B4-8BA3-0DA25652B0CF}" type="presParOf" srcId="{E0B0BEF2-5C76-4762-9311-0F9D0C27BBDE}" destId="{2E6CEC57-013A-4B66-B5C2-1DF233ACBD94}" srcOrd="3" destOrd="0" presId="urn:microsoft.com/office/officeart/2005/8/layout/vList2"/>
    <dgm:cxn modelId="{657FB0F0-CDD9-4D44-8D33-FCBA875D2B66}" type="presParOf" srcId="{E0B0BEF2-5C76-4762-9311-0F9D0C27BBDE}" destId="{27C4C7C6-DF16-410E-9F0B-15FE5D44DE09}" srcOrd="4" destOrd="0" presId="urn:microsoft.com/office/officeart/2005/8/layout/vList2"/>
    <dgm:cxn modelId="{8D845738-E745-4A9E-BA16-426844D2AC3C}" type="presParOf" srcId="{E0B0BEF2-5C76-4762-9311-0F9D0C27BBDE}" destId="{CB730593-74A0-43B1-A3F9-B6946F01F206}" srcOrd="5" destOrd="0" presId="urn:microsoft.com/office/officeart/2005/8/layout/vList2"/>
    <dgm:cxn modelId="{8E485A3B-1D15-47E4-8125-6FA9FCF04D4A}" type="presParOf" srcId="{E0B0BEF2-5C76-4762-9311-0F9D0C27BBDE}" destId="{B86EB4D6-3DAC-4CDE-B056-F66A4751BB31}" srcOrd="6" destOrd="0" presId="urn:microsoft.com/office/officeart/2005/8/layout/vList2"/>
    <dgm:cxn modelId="{C07D247E-7AC6-49F8-8E33-A0DC731EA550}" type="presParOf" srcId="{E0B0BEF2-5C76-4762-9311-0F9D0C27BBDE}" destId="{BF1E4FFF-985C-449A-A488-1A724082A864}" srcOrd="7" destOrd="0" presId="urn:microsoft.com/office/officeart/2005/8/layout/vList2"/>
    <dgm:cxn modelId="{EA384E37-BE8B-4259-AA65-7045D87905DC}" type="presParOf" srcId="{E0B0BEF2-5C76-4762-9311-0F9D0C27BBDE}" destId="{F1D19BAB-FBED-49C0-AC79-2F3B0A5B30E5}" srcOrd="8" destOrd="0" presId="urn:microsoft.com/office/officeart/2005/8/layout/vList2"/>
    <dgm:cxn modelId="{D044A635-7E0E-4D3C-944C-69CA9316CD0C}" type="presParOf" srcId="{E0B0BEF2-5C76-4762-9311-0F9D0C27BBDE}" destId="{54683032-4295-4466-A7AC-0633BC9CD6A3}" srcOrd="9" destOrd="0" presId="urn:microsoft.com/office/officeart/2005/8/layout/vList2"/>
    <dgm:cxn modelId="{A0764484-DED4-4001-9503-67318A47B7EA}" type="presParOf" srcId="{E0B0BEF2-5C76-4762-9311-0F9D0C27BBDE}" destId="{4E63B91F-D954-421C-BE8E-E17957017560}" srcOrd="10" destOrd="0" presId="urn:microsoft.com/office/officeart/2005/8/layout/vList2"/>
    <dgm:cxn modelId="{1C965E76-0ABF-4821-8C3A-4FB35575B535}" type="presParOf" srcId="{E0B0BEF2-5C76-4762-9311-0F9D0C27BBDE}" destId="{218074CB-49D7-461B-A6DB-DFD5CC2090CF}" srcOrd="11" destOrd="0" presId="urn:microsoft.com/office/officeart/2005/8/layout/vList2"/>
  </dgm:cxnLst>
  <dgm:bg>
    <a:solidFill>
      <a:schemeClr val="bg1"/>
    </a:solidFill>
  </dgm:bg>
  <dgm:whole/>
  <dgm:extLst>
    <a:ext uri="http://schemas.microsoft.com/office/drawing/2008/diagram">
      <dsp:dataModelExt xmlns:dsp="http://schemas.microsoft.com/office/drawing/2008/diagram" relId="rId22"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68864898-E015-4367-9C68-BF501E772CCB}" type="doc">
      <dgm:prSet loTypeId="urn:microsoft.com/office/officeart/2005/8/layout/radial2" loCatId="relationship" qsTypeId="urn:microsoft.com/office/officeart/2005/8/quickstyle/simple4" qsCatId="simple" csTypeId="urn:microsoft.com/office/officeart/2005/8/colors/colorful1" csCatId="colorful" phldr="1"/>
      <dgm:spPr/>
      <dgm:t>
        <a:bodyPr/>
        <a:lstStyle/>
        <a:p>
          <a:endParaRPr lang="fr-FR"/>
        </a:p>
      </dgm:t>
    </dgm:pt>
    <dgm:pt modelId="{10BF3BBB-2111-4413-8DBA-4058EEC886E6}">
      <dgm:prSet phldrT="[Texte]" custT="1"/>
      <dgm:spPr>
        <a:gradFill flip="none" rotWithShape="0">
          <a:gsLst>
            <a:gs pos="0">
              <a:srgbClr val="33CC33">
                <a:shade val="30000"/>
                <a:satMod val="115000"/>
              </a:srgbClr>
            </a:gs>
            <a:gs pos="50000">
              <a:srgbClr val="33CC33">
                <a:shade val="67500"/>
                <a:satMod val="115000"/>
              </a:srgbClr>
            </a:gs>
            <a:gs pos="100000">
              <a:srgbClr val="33CC33">
                <a:shade val="100000"/>
                <a:satMod val="115000"/>
              </a:srgbClr>
            </a:gs>
          </a:gsLst>
          <a:lin ang="10800000" scaled="1"/>
          <a:tileRect/>
        </a:gradFill>
      </dgm:spPr>
      <dgm:t>
        <a:bodyPr/>
        <a:lstStyle/>
        <a:p>
          <a:r>
            <a:rPr lang="fr-FR" sz="1400" dirty="0"/>
            <a:t>Élève 1 : Préparer, réaliser la lecture orale du texte</a:t>
          </a:r>
        </a:p>
      </dgm:t>
    </dgm:pt>
    <dgm:pt modelId="{598836E2-5CB2-4EF7-A218-DF557C373456}" type="parTrans" cxnId="{ED51DD16-F675-486F-884F-8D4A206D8335}">
      <dgm:prSet/>
      <dgm:spPr/>
      <dgm:t>
        <a:bodyPr/>
        <a:lstStyle/>
        <a:p>
          <a:endParaRPr lang="fr-FR"/>
        </a:p>
      </dgm:t>
    </dgm:pt>
    <dgm:pt modelId="{23968BDA-5D68-4713-8829-BF5FEED2A43A}" type="sibTrans" cxnId="{ED51DD16-F675-486F-884F-8D4A206D8335}">
      <dgm:prSet/>
      <dgm:spPr/>
      <dgm:t>
        <a:bodyPr/>
        <a:lstStyle/>
        <a:p>
          <a:endParaRPr lang="fr-FR"/>
        </a:p>
      </dgm:t>
    </dgm:pt>
    <dgm:pt modelId="{9595BFEA-8984-4EB4-840E-B8B4CBBB97B0}">
      <dgm:prSet phldrT="[Texte]" custT="1"/>
      <dgm:spPr/>
      <dgm:t>
        <a:bodyPr/>
        <a:lstStyle/>
        <a:p>
          <a:r>
            <a:rPr lang="fr-FR" sz="1400" dirty="0"/>
            <a:t>Élève 2 : Si vous n’aviez qu’une phrase du document à garder, laquelle serait elle ?</a:t>
          </a:r>
        </a:p>
      </dgm:t>
    </dgm:pt>
    <dgm:pt modelId="{72C34573-57E0-4157-9F00-5CD65780CB43}" type="parTrans" cxnId="{CD5482BE-E25C-439E-B760-816D82AE0060}">
      <dgm:prSet/>
      <dgm:spPr/>
      <dgm:t>
        <a:bodyPr/>
        <a:lstStyle/>
        <a:p>
          <a:endParaRPr lang="fr-FR"/>
        </a:p>
      </dgm:t>
    </dgm:pt>
    <dgm:pt modelId="{F53974B5-18A4-4F47-B4E8-C8409E1849A2}" type="sibTrans" cxnId="{CD5482BE-E25C-439E-B760-816D82AE0060}">
      <dgm:prSet/>
      <dgm:spPr/>
      <dgm:t>
        <a:bodyPr/>
        <a:lstStyle/>
        <a:p>
          <a:endParaRPr lang="fr-FR"/>
        </a:p>
      </dgm:t>
    </dgm:pt>
    <dgm:pt modelId="{D384457F-3CEA-4B52-A94E-ED6F85EED3AE}">
      <dgm:prSet phldrT="[Texte]" custT="1"/>
      <dgm:spPr>
        <a:solidFill>
          <a:srgbClr val="00B0F0"/>
        </a:solidFill>
      </dgm:spPr>
      <dgm:t>
        <a:bodyPr/>
        <a:lstStyle/>
        <a:p>
          <a:r>
            <a:rPr lang="fr-FR" sz="1400" dirty="0"/>
            <a:t>Élèves : Rechercher les connaissances déjà acquises liées au texte présenté, argumenter leur apport à la compréhension du sujet</a:t>
          </a:r>
        </a:p>
      </dgm:t>
    </dgm:pt>
    <dgm:pt modelId="{FC5839DC-7F12-4AFC-B289-6FC192068651}" type="parTrans" cxnId="{EE3A7849-23C5-4A97-8B7C-EF338F6CDF69}">
      <dgm:prSet/>
      <dgm:spPr/>
      <dgm:t>
        <a:bodyPr/>
        <a:lstStyle/>
        <a:p>
          <a:endParaRPr lang="fr-FR"/>
        </a:p>
      </dgm:t>
    </dgm:pt>
    <dgm:pt modelId="{DD81E950-2550-49B0-9CA5-4E88CDF94915}" type="sibTrans" cxnId="{EE3A7849-23C5-4A97-8B7C-EF338F6CDF69}">
      <dgm:prSet/>
      <dgm:spPr/>
      <dgm:t>
        <a:bodyPr/>
        <a:lstStyle/>
        <a:p>
          <a:endParaRPr lang="fr-FR"/>
        </a:p>
      </dgm:t>
    </dgm:pt>
    <dgm:pt modelId="{059D1C57-CC1B-4489-A001-C21EBFB8CFB2}">
      <dgm:prSet phldrT="[Texte]" custT="1"/>
      <dgm:spPr>
        <a:solidFill>
          <a:srgbClr val="AA72D4"/>
        </a:solidFill>
      </dgm:spPr>
      <dgm:t>
        <a:bodyPr/>
        <a:lstStyle/>
        <a:p>
          <a:r>
            <a:rPr lang="fr-FR" sz="1400" dirty="0"/>
            <a:t>Élève 3 : Quelle phrase / Quel élément me pose question et pour laquelle la réponse n’est pas dans le texte ?</a:t>
          </a:r>
        </a:p>
      </dgm:t>
    </dgm:pt>
    <dgm:pt modelId="{829FED48-D4B3-4E14-9FC4-71A602CB59EA}" type="parTrans" cxnId="{697A0EB7-927C-4718-AF7C-13582483E9A2}">
      <dgm:prSet/>
      <dgm:spPr/>
      <dgm:t>
        <a:bodyPr/>
        <a:lstStyle/>
        <a:p>
          <a:endParaRPr lang="fr-FR"/>
        </a:p>
      </dgm:t>
    </dgm:pt>
    <dgm:pt modelId="{6C731430-6B15-44F1-9A2E-95492FB598C3}" type="sibTrans" cxnId="{697A0EB7-927C-4718-AF7C-13582483E9A2}">
      <dgm:prSet/>
      <dgm:spPr/>
      <dgm:t>
        <a:bodyPr/>
        <a:lstStyle/>
        <a:p>
          <a:endParaRPr lang="fr-FR"/>
        </a:p>
      </dgm:t>
    </dgm:pt>
    <dgm:pt modelId="{E69515F8-DDE1-49E8-A3F0-E2FB6720E1E3}" type="pres">
      <dgm:prSet presAssocID="{68864898-E015-4367-9C68-BF501E772CCB}" presName="composite" presStyleCnt="0">
        <dgm:presLayoutVars>
          <dgm:chMax val="5"/>
          <dgm:dir/>
          <dgm:animLvl val="ctr"/>
          <dgm:resizeHandles val="exact"/>
        </dgm:presLayoutVars>
      </dgm:prSet>
      <dgm:spPr/>
    </dgm:pt>
    <dgm:pt modelId="{AD3C7756-9AF0-4766-A7E6-93E1F6638994}" type="pres">
      <dgm:prSet presAssocID="{68864898-E015-4367-9C68-BF501E772CCB}" presName="cycle" presStyleCnt="0"/>
      <dgm:spPr/>
    </dgm:pt>
    <dgm:pt modelId="{B74B849E-DD85-4AF6-AAC4-CFC3CEE7AA50}" type="pres">
      <dgm:prSet presAssocID="{68864898-E015-4367-9C68-BF501E772CCB}" presName="centerShape" presStyleCnt="0"/>
      <dgm:spPr/>
    </dgm:pt>
    <dgm:pt modelId="{4EF663B7-1636-4D1F-B79C-7311739D5DAD}" type="pres">
      <dgm:prSet presAssocID="{68864898-E015-4367-9C68-BF501E772CCB}" presName="connSite" presStyleLbl="node1" presStyleIdx="0" presStyleCnt="5"/>
      <dgm:spPr/>
    </dgm:pt>
    <dgm:pt modelId="{401FFCFC-1E01-4591-B5B0-3A60B0F7A334}" type="pres">
      <dgm:prSet presAssocID="{68864898-E015-4367-9C68-BF501E772CCB}" presName="visible" presStyleLbl="node1" presStyleIdx="0" presStyleCnt="5" custScaleX="138777" custScaleY="108762" custLinFactNeighborX="37081" custLinFactNeighborY="1927"/>
      <dgm:spPr>
        <a:blipFill>
          <a:blip xmlns:r="http://schemas.openxmlformats.org/officeDocument/2006/relationships" r:embed="rId1">
            <a:extLst>
              <a:ext uri="{28A0092B-C50C-407E-A947-70E740481C1C}">
                <a14:useLocalDpi xmlns:a14="http://schemas.microsoft.com/office/drawing/2010/main" val="0"/>
              </a:ext>
            </a:extLst>
          </a:blip>
          <a:srcRect/>
          <a:stretch>
            <a:fillRect t="-14000" b="-14000"/>
          </a:stretch>
        </a:blipFill>
      </dgm:spPr>
    </dgm:pt>
    <dgm:pt modelId="{B7B5E355-48EA-480D-8B27-DE635399FADA}" type="pres">
      <dgm:prSet presAssocID="{598836E2-5CB2-4EF7-A218-DF557C373456}" presName="Name25" presStyleLbl="parChTrans1D1" presStyleIdx="0" presStyleCnt="4"/>
      <dgm:spPr/>
    </dgm:pt>
    <dgm:pt modelId="{FD3E5A62-1528-4473-9C8C-5AE6C58E3F28}" type="pres">
      <dgm:prSet presAssocID="{10BF3BBB-2111-4413-8DBA-4058EEC886E6}" presName="node" presStyleCnt="0"/>
      <dgm:spPr/>
    </dgm:pt>
    <dgm:pt modelId="{A098F985-27D8-4F04-ADB8-6ED43187745D}" type="pres">
      <dgm:prSet presAssocID="{10BF3BBB-2111-4413-8DBA-4058EEC886E6}" presName="parentNode" presStyleLbl="node1" presStyleIdx="1" presStyleCnt="5" custScaleX="418960" custScaleY="218262" custLinFactX="-807" custLinFactNeighborX="-100000">
        <dgm:presLayoutVars>
          <dgm:chMax val="1"/>
          <dgm:bulletEnabled val="1"/>
        </dgm:presLayoutVars>
      </dgm:prSet>
      <dgm:spPr/>
    </dgm:pt>
    <dgm:pt modelId="{6C5404A6-73E6-4FA5-A4B4-3B21C68EFB62}" type="pres">
      <dgm:prSet presAssocID="{10BF3BBB-2111-4413-8DBA-4058EEC886E6}" presName="childNode" presStyleLbl="revTx" presStyleIdx="0" presStyleCnt="0">
        <dgm:presLayoutVars>
          <dgm:bulletEnabled val="1"/>
        </dgm:presLayoutVars>
      </dgm:prSet>
      <dgm:spPr/>
    </dgm:pt>
    <dgm:pt modelId="{59284A2A-5F63-45EB-9BDB-3CA78D341B9F}" type="pres">
      <dgm:prSet presAssocID="{72C34573-57E0-4157-9F00-5CD65780CB43}" presName="Name25" presStyleLbl="parChTrans1D1" presStyleIdx="1" presStyleCnt="4"/>
      <dgm:spPr/>
    </dgm:pt>
    <dgm:pt modelId="{891C8D32-BCC4-45B3-B989-E545F450F38F}" type="pres">
      <dgm:prSet presAssocID="{9595BFEA-8984-4EB4-840E-B8B4CBBB97B0}" presName="node" presStyleCnt="0"/>
      <dgm:spPr/>
    </dgm:pt>
    <dgm:pt modelId="{D4A02A23-FC1B-493A-807E-E10438560287}" type="pres">
      <dgm:prSet presAssocID="{9595BFEA-8984-4EB4-840E-B8B4CBBB97B0}" presName="parentNode" presStyleLbl="node1" presStyleIdx="2" presStyleCnt="5" custScaleX="416374" custScaleY="340066" custLinFactNeighborX="-61726" custLinFactNeighborY="-62566">
        <dgm:presLayoutVars>
          <dgm:chMax val="1"/>
          <dgm:bulletEnabled val="1"/>
        </dgm:presLayoutVars>
      </dgm:prSet>
      <dgm:spPr/>
    </dgm:pt>
    <dgm:pt modelId="{F8F37BF2-95EA-405F-BB02-D9D9C2389FEF}" type="pres">
      <dgm:prSet presAssocID="{9595BFEA-8984-4EB4-840E-B8B4CBBB97B0}" presName="childNode" presStyleLbl="revTx" presStyleIdx="0" presStyleCnt="0">
        <dgm:presLayoutVars>
          <dgm:bulletEnabled val="1"/>
        </dgm:presLayoutVars>
      </dgm:prSet>
      <dgm:spPr/>
    </dgm:pt>
    <dgm:pt modelId="{CB1898C9-2492-4353-A203-56A725982E20}" type="pres">
      <dgm:prSet presAssocID="{829FED48-D4B3-4E14-9FC4-71A602CB59EA}" presName="Name25" presStyleLbl="parChTrans1D1" presStyleIdx="2" presStyleCnt="4"/>
      <dgm:spPr/>
    </dgm:pt>
    <dgm:pt modelId="{1AEEC01C-A928-498B-840A-F4EEC014A815}" type="pres">
      <dgm:prSet presAssocID="{059D1C57-CC1B-4489-A001-C21EBFB8CFB2}" presName="node" presStyleCnt="0"/>
      <dgm:spPr/>
    </dgm:pt>
    <dgm:pt modelId="{3EE6AD73-BE86-4A02-AF7E-CC6B2C5D2DBC}" type="pres">
      <dgm:prSet presAssocID="{059D1C57-CC1B-4489-A001-C21EBFB8CFB2}" presName="parentNode" presStyleLbl="node1" presStyleIdx="3" presStyleCnt="5" custScaleX="579684" custScaleY="313011" custLinFactNeighborX="22352" custLinFactNeighborY="-42180">
        <dgm:presLayoutVars>
          <dgm:chMax val="1"/>
          <dgm:bulletEnabled val="1"/>
        </dgm:presLayoutVars>
      </dgm:prSet>
      <dgm:spPr/>
    </dgm:pt>
    <dgm:pt modelId="{83CFF662-1224-4CDC-A4D9-10D8E6E2272E}" type="pres">
      <dgm:prSet presAssocID="{059D1C57-CC1B-4489-A001-C21EBFB8CFB2}" presName="childNode" presStyleLbl="revTx" presStyleIdx="0" presStyleCnt="0">
        <dgm:presLayoutVars>
          <dgm:bulletEnabled val="1"/>
        </dgm:presLayoutVars>
      </dgm:prSet>
      <dgm:spPr/>
    </dgm:pt>
    <dgm:pt modelId="{8061E959-12FF-4487-8B15-7F9B77A5DAD6}" type="pres">
      <dgm:prSet presAssocID="{FC5839DC-7F12-4AFC-B289-6FC192068651}" presName="Name25" presStyleLbl="parChTrans1D1" presStyleIdx="3" presStyleCnt="4"/>
      <dgm:spPr/>
    </dgm:pt>
    <dgm:pt modelId="{94B061C0-9A8C-4095-8D6F-A56A18D88FF9}" type="pres">
      <dgm:prSet presAssocID="{D384457F-3CEA-4B52-A94E-ED6F85EED3AE}" presName="node" presStyleCnt="0"/>
      <dgm:spPr/>
    </dgm:pt>
    <dgm:pt modelId="{DE298E82-26CE-40A9-90E8-A29C0B25A702}" type="pres">
      <dgm:prSet presAssocID="{D384457F-3CEA-4B52-A94E-ED6F85EED3AE}" presName="parentNode" presStyleLbl="node1" presStyleIdx="4" presStyleCnt="5" custScaleX="571062" custScaleY="366854" custLinFactNeighborX="-99008" custLinFactNeighborY="6883">
        <dgm:presLayoutVars>
          <dgm:chMax val="1"/>
          <dgm:bulletEnabled val="1"/>
        </dgm:presLayoutVars>
      </dgm:prSet>
      <dgm:spPr/>
    </dgm:pt>
    <dgm:pt modelId="{F7CAED41-0910-4FD2-973F-8EA6C3B0C9FB}" type="pres">
      <dgm:prSet presAssocID="{D384457F-3CEA-4B52-A94E-ED6F85EED3AE}" presName="childNode" presStyleLbl="revTx" presStyleIdx="0" presStyleCnt="0">
        <dgm:presLayoutVars>
          <dgm:bulletEnabled val="1"/>
        </dgm:presLayoutVars>
      </dgm:prSet>
      <dgm:spPr/>
    </dgm:pt>
  </dgm:ptLst>
  <dgm:cxnLst>
    <dgm:cxn modelId="{4478AE04-928E-4840-AC7C-5F5A2FAFF121}" type="presOf" srcId="{10BF3BBB-2111-4413-8DBA-4058EEC886E6}" destId="{A098F985-27D8-4F04-ADB8-6ED43187745D}" srcOrd="0" destOrd="0" presId="urn:microsoft.com/office/officeart/2005/8/layout/radial2"/>
    <dgm:cxn modelId="{ED51DD16-F675-486F-884F-8D4A206D8335}" srcId="{68864898-E015-4367-9C68-BF501E772CCB}" destId="{10BF3BBB-2111-4413-8DBA-4058EEC886E6}" srcOrd="0" destOrd="0" parTransId="{598836E2-5CB2-4EF7-A218-DF557C373456}" sibTransId="{23968BDA-5D68-4713-8829-BF5FEED2A43A}"/>
    <dgm:cxn modelId="{941B383D-79AF-4F54-9DAE-3BF7760FE831}" type="presOf" srcId="{FC5839DC-7F12-4AFC-B289-6FC192068651}" destId="{8061E959-12FF-4487-8B15-7F9B77A5DAD6}" srcOrd="0" destOrd="0" presId="urn:microsoft.com/office/officeart/2005/8/layout/radial2"/>
    <dgm:cxn modelId="{EE3A7849-23C5-4A97-8B7C-EF338F6CDF69}" srcId="{68864898-E015-4367-9C68-BF501E772CCB}" destId="{D384457F-3CEA-4B52-A94E-ED6F85EED3AE}" srcOrd="3" destOrd="0" parTransId="{FC5839DC-7F12-4AFC-B289-6FC192068651}" sibTransId="{DD81E950-2550-49B0-9CA5-4E88CDF94915}"/>
    <dgm:cxn modelId="{10E4E8A2-EBC3-4C97-9AFA-36621D0852D0}" type="presOf" srcId="{72C34573-57E0-4157-9F00-5CD65780CB43}" destId="{59284A2A-5F63-45EB-9BDB-3CA78D341B9F}" srcOrd="0" destOrd="0" presId="urn:microsoft.com/office/officeart/2005/8/layout/radial2"/>
    <dgm:cxn modelId="{5E6EFBA6-099D-48DB-AA3C-070D4FE9F038}" type="presOf" srcId="{68864898-E015-4367-9C68-BF501E772CCB}" destId="{E69515F8-DDE1-49E8-A3F0-E2FB6720E1E3}" srcOrd="0" destOrd="0" presId="urn:microsoft.com/office/officeart/2005/8/layout/radial2"/>
    <dgm:cxn modelId="{697A0EB7-927C-4718-AF7C-13582483E9A2}" srcId="{68864898-E015-4367-9C68-BF501E772CCB}" destId="{059D1C57-CC1B-4489-A001-C21EBFB8CFB2}" srcOrd="2" destOrd="0" parTransId="{829FED48-D4B3-4E14-9FC4-71A602CB59EA}" sibTransId="{6C731430-6B15-44F1-9A2E-95492FB598C3}"/>
    <dgm:cxn modelId="{4561BBBD-FE31-424C-9DE1-3412611084FE}" type="presOf" srcId="{9595BFEA-8984-4EB4-840E-B8B4CBBB97B0}" destId="{D4A02A23-FC1B-493A-807E-E10438560287}" srcOrd="0" destOrd="0" presId="urn:microsoft.com/office/officeart/2005/8/layout/radial2"/>
    <dgm:cxn modelId="{CD5482BE-E25C-439E-B760-816D82AE0060}" srcId="{68864898-E015-4367-9C68-BF501E772CCB}" destId="{9595BFEA-8984-4EB4-840E-B8B4CBBB97B0}" srcOrd="1" destOrd="0" parTransId="{72C34573-57E0-4157-9F00-5CD65780CB43}" sibTransId="{F53974B5-18A4-4F47-B4E8-C8409E1849A2}"/>
    <dgm:cxn modelId="{9AD651E4-C58F-459D-A7B4-18052B0B02CB}" type="presOf" srcId="{059D1C57-CC1B-4489-A001-C21EBFB8CFB2}" destId="{3EE6AD73-BE86-4A02-AF7E-CC6B2C5D2DBC}" srcOrd="0" destOrd="0" presId="urn:microsoft.com/office/officeart/2005/8/layout/radial2"/>
    <dgm:cxn modelId="{0E105BED-3CB4-4181-A694-A46594FAD7BC}" type="presOf" srcId="{598836E2-5CB2-4EF7-A218-DF557C373456}" destId="{B7B5E355-48EA-480D-8B27-DE635399FADA}" srcOrd="0" destOrd="0" presId="urn:microsoft.com/office/officeart/2005/8/layout/radial2"/>
    <dgm:cxn modelId="{355AD4F3-F3A8-4013-9D99-B79605E86CBB}" type="presOf" srcId="{D384457F-3CEA-4B52-A94E-ED6F85EED3AE}" destId="{DE298E82-26CE-40A9-90E8-A29C0B25A702}" srcOrd="0" destOrd="0" presId="urn:microsoft.com/office/officeart/2005/8/layout/radial2"/>
    <dgm:cxn modelId="{A65415FA-786F-4ADA-90BC-AF73EB5F7B59}" type="presOf" srcId="{829FED48-D4B3-4E14-9FC4-71A602CB59EA}" destId="{CB1898C9-2492-4353-A203-56A725982E20}" srcOrd="0" destOrd="0" presId="urn:microsoft.com/office/officeart/2005/8/layout/radial2"/>
    <dgm:cxn modelId="{2721B56C-1F08-402B-A40F-66A4154D4DFD}" type="presParOf" srcId="{E69515F8-DDE1-49E8-A3F0-E2FB6720E1E3}" destId="{AD3C7756-9AF0-4766-A7E6-93E1F6638994}" srcOrd="0" destOrd="0" presId="urn:microsoft.com/office/officeart/2005/8/layout/radial2"/>
    <dgm:cxn modelId="{8AEA3B9D-4D30-4448-B2B3-DC47FBA9CAFF}" type="presParOf" srcId="{AD3C7756-9AF0-4766-A7E6-93E1F6638994}" destId="{B74B849E-DD85-4AF6-AAC4-CFC3CEE7AA50}" srcOrd="0" destOrd="0" presId="urn:microsoft.com/office/officeart/2005/8/layout/radial2"/>
    <dgm:cxn modelId="{A7337F97-F571-4848-8E87-9B0286AA42AF}" type="presParOf" srcId="{B74B849E-DD85-4AF6-AAC4-CFC3CEE7AA50}" destId="{4EF663B7-1636-4D1F-B79C-7311739D5DAD}" srcOrd="0" destOrd="0" presId="urn:microsoft.com/office/officeart/2005/8/layout/radial2"/>
    <dgm:cxn modelId="{08CE0B92-2F06-4D84-8726-F10F072DCB83}" type="presParOf" srcId="{B74B849E-DD85-4AF6-AAC4-CFC3CEE7AA50}" destId="{401FFCFC-1E01-4591-B5B0-3A60B0F7A334}" srcOrd="1" destOrd="0" presId="urn:microsoft.com/office/officeart/2005/8/layout/radial2"/>
    <dgm:cxn modelId="{303D8E13-C267-409D-B6DF-6522FE4AD98C}" type="presParOf" srcId="{AD3C7756-9AF0-4766-A7E6-93E1F6638994}" destId="{B7B5E355-48EA-480D-8B27-DE635399FADA}" srcOrd="1" destOrd="0" presId="urn:microsoft.com/office/officeart/2005/8/layout/radial2"/>
    <dgm:cxn modelId="{907CB784-7C9D-4A00-99A4-F05BAB3FB646}" type="presParOf" srcId="{AD3C7756-9AF0-4766-A7E6-93E1F6638994}" destId="{FD3E5A62-1528-4473-9C8C-5AE6C58E3F28}" srcOrd="2" destOrd="0" presId="urn:microsoft.com/office/officeart/2005/8/layout/radial2"/>
    <dgm:cxn modelId="{333F96C7-5568-4323-9E55-90935324276B}" type="presParOf" srcId="{FD3E5A62-1528-4473-9C8C-5AE6C58E3F28}" destId="{A098F985-27D8-4F04-ADB8-6ED43187745D}" srcOrd="0" destOrd="0" presId="urn:microsoft.com/office/officeart/2005/8/layout/radial2"/>
    <dgm:cxn modelId="{82A96471-AEB3-48FB-8D05-BD652E37CC1A}" type="presParOf" srcId="{FD3E5A62-1528-4473-9C8C-5AE6C58E3F28}" destId="{6C5404A6-73E6-4FA5-A4B4-3B21C68EFB62}" srcOrd="1" destOrd="0" presId="urn:microsoft.com/office/officeart/2005/8/layout/radial2"/>
    <dgm:cxn modelId="{AFDAD9B1-DAAC-422B-B7F6-FECFF1CBA143}" type="presParOf" srcId="{AD3C7756-9AF0-4766-A7E6-93E1F6638994}" destId="{59284A2A-5F63-45EB-9BDB-3CA78D341B9F}" srcOrd="3" destOrd="0" presId="urn:microsoft.com/office/officeart/2005/8/layout/radial2"/>
    <dgm:cxn modelId="{9B9B9FF9-ECC1-477D-B879-BA0FC3868D17}" type="presParOf" srcId="{AD3C7756-9AF0-4766-A7E6-93E1F6638994}" destId="{891C8D32-BCC4-45B3-B989-E545F450F38F}" srcOrd="4" destOrd="0" presId="urn:microsoft.com/office/officeart/2005/8/layout/radial2"/>
    <dgm:cxn modelId="{622230E5-15B3-4CE9-B650-3809199FCDE7}" type="presParOf" srcId="{891C8D32-BCC4-45B3-B989-E545F450F38F}" destId="{D4A02A23-FC1B-493A-807E-E10438560287}" srcOrd="0" destOrd="0" presId="urn:microsoft.com/office/officeart/2005/8/layout/radial2"/>
    <dgm:cxn modelId="{9F64C736-A518-441C-A49E-01C0FC6E32AA}" type="presParOf" srcId="{891C8D32-BCC4-45B3-B989-E545F450F38F}" destId="{F8F37BF2-95EA-405F-BB02-D9D9C2389FEF}" srcOrd="1" destOrd="0" presId="urn:microsoft.com/office/officeart/2005/8/layout/radial2"/>
    <dgm:cxn modelId="{94DB8D6A-793E-41CF-B27B-4CA53BF48DAE}" type="presParOf" srcId="{AD3C7756-9AF0-4766-A7E6-93E1F6638994}" destId="{CB1898C9-2492-4353-A203-56A725982E20}" srcOrd="5" destOrd="0" presId="urn:microsoft.com/office/officeart/2005/8/layout/radial2"/>
    <dgm:cxn modelId="{BBD51706-8674-4F4B-B4FB-803147009F88}" type="presParOf" srcId="{AD3C7756-9AF0-4766-A7E6-93E1F6638994}" destId="{1AEEC01C-A928-498B-840A-F4EEC014A815}" srcOrd="6" destOrd="0" presId="urn:microsoft.com/office/officeart/2005/8/layout/radial2"/>
    <dgm:cxn modelId="{AFC8896E-CF65-42EA-8A62-DE3D253960D3}" type="presParOf" srcId="{1AEEC01C-A928-498B-840A-F4EEC014A815}" destId="{3EE6AD73-BE86-4A02-AF7E-CC6B2C5D2DBC}" srcOrd="0" destOrd="0" presId="urn:microsoft.com/office/officeart/2005/8/layout/radial2"/>
    <dgm:cxn modelId="{40E2D082-5647-45F1-90F2-02437DDC5442}" type="presParOf" srcId="{1AEEC01C-A928-498B-840A-F4EEC014A815}" destId="{83CFF662-1224-4CDC-A4D9-10D8E6E2272E}" srcOrd="1" destOrd="0" presId="urn:microsoft.com/office/officeart/2005/8/layout/radial2"/>
    <dgm:cxn modelId="{405F6C6C-57AE-4CF9-B947-15318F10EDC8}" type="presParOf" srcId="{AD3C7756-9AF0-4766-A7E6-93E1F6638994}" destId="{8061E959-12FF-4487-8B15-7F9B77A5DAD6}" srcOrd="7" destOrd="0" presId="urn:microsoft.com/office/officeart/2005/8/layout/radial2"/>
    <dgm:cxn modelId="{7E84AD23-6E6E-4A42-AB78-BD38B1141DB2}" type="presParOf" srcId="{AD3C7756-9AF0-4766-A7E6-93E1F6638994}" destId="{94B061C0-9A8C-4095-8D6F-A56A18D88FF9}" srcOrd="8" destOrd="0" presId="urn:microsoft.com/office/officeart/2005/8/layout/radial2"/>
    <dgm:cxn modelId="{06456EEC-3170-4124-AEB8-4021AB22772C}" type="presParOf" srcId="{94B061C0-9A8C-4095-8D6F-A56A18D88FF9}" destId="{DE298E82-26CE-40A9-90E8-A29C0B25A702}" srcOrd="0" destOrd="0" presId="urn:microsoft.com/office/officeart/2005/8/layout/radial2"/>
    <dgm:cxn modelId="{DC54D2ED-2558-45DC-92F3-38976319372F}" type="presParOf" srcId="{94B061C0-9A8C-4095-8D6F-A56A18D88FF9}" destId="{F7CAED41-0910-4FD2-973F-8EA6C3B0C9FB}" srcOrd="1" destOrd="0" presId="urn:microsoft.com/office/officeart/2005/8/layout/radial2"/>
  </dgm:cxnLst>
  <dgm:bg/>
  <dgm:whole/>
  <dgm:extLst>
    <a:ext uri="http://schemas.microsoft.com/office/drawing/2008/diagram">
      <dsp:dataModelExt xmlns:dsp="http://schemas.microsoft.com/office/drawing/2008/diagram" relId="rId2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95D315B-9081-4CBC-818A-E2FDC11BE6DC}">
      <dsp:nvSpPr>
        <dsp:cNvPr id="0" name=""/>
        <dsp:cNvSpPr/>
      </dsp:nvSpPr>
      <dsp:spPr>
        <a:xfrm>
          <a:off x="1471731" y="0"/>
          <a:ext cx="2655765" cy="1342968"/>
        </a:xfrm>
        <a:prstGeom prst="flowChartAlternateProcess">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350" tIns="6350" rIns="6350" bIns="6350" numCol="1" spcCol="1270" anchor="t" anchorCtr="0">
          <a:noAutofit/>
        </a:bodyPr>
        <a:lstStyle/>
        <a:p>
          <a:pPr marL="57150" lvl="1" indent="-57150" algn="l" defTabSz="444500">
            <a:lnSpc>
              <a:spcPct val="90000"/>
            </a:lnSpc>
            <a:spcBef>
              <a:spcPct val="0"/>
            </a:spcBef>
            <a:spcAft>
              <a:spcPct val="15000"/>
            </a:spcAft>
            <a:buChar char="•"/>
          </a:pPr>
          <a:r>
            <a:rPr lang="fr-FR" sz="1000" kern="1200" dirty="0"/>
            <a:t>À partir d’une des deux questions proposées, expliquer ce qui a amené à la choisir</a:t>
          </a:r>
        </a:p>
        <a:p>
          <a:pPr marL="57150" lvl="1" indent="-57150" algn="l" defTabSz="444500">
            <a:lnSpc>
              <a:spcPct val="90000"/>
            </a:lnSpc>
            <a:spcBef>
              <a:spcPct val="0"/>
            </a:spcBef>
            <a:spcAft>
              <a:spcPct val="15000"/>
            </a:spcAft>
            <a:buChar char="•"/>
          </a:pPr>
          <a:r>
            <a:rPr lang="fr-FR" sz="1000" kern="1200"/>
            <a:t>Présenter comment la question a émergé et les différentes dimensions, les enjeux de l’étude qu’il a menée pour en chercher la réponse</a:t>
          </a:r>
          <a:endParaRPr lang="fr-FR" sz="1000" kern="1200" dirty="0"/>
        </a:p>
        <a:p>
          <a:pPr marL="57150" lvl="1" indent="-57150" algn="l" defTabSz="444500">
            <a:lnSpc>
              <a:spcPct val="90000"/>
            </a:lnSpc>
            <a:spcBef>
              <a:spcPct val="0"/>
            </a:spcBef>
            <a:spcAft>
              <a:spcPct val="15000"/>
            </a:spcAft>
            <a:buChar char="•"/>
          </a:pPr>
          <a:r>
            <a:rPr lang="fr-FR" sz="1000" kern="1200" dirty="0"/>
            <a:t>Présenter la réponse élaborée en réponse à cette question</a:t>
          </a:r>
        </a:p>
      </dsp:txBody>
      <dsp:txXfrm>
        <a:off x="1537288" y="65557"/>
        <a:ext cx="2524651" cy="1211854"/>
      </dsp:txXfrm>
    </dsp:sp>
    <dsp:sp modelId="{9C8DA0B2-A16A-4EC8-A862-8203FA0D6644}">
      <dsp:nvSpPr>
        <dsp:cNvPr id="0" name=""/>
        <dsp:cNvSpPr/>
      </dsp:nvSpPr>
      <dsp:spPr>
        <a:xfrm>
          <a:off x="621" y="0"/>
          <a:ext cx="1471110" cy="1342968"/>
        </a:xfrm>
        <a:prstGeom prst="roundRect">
          <a:avLst/>
        </a:prstGeom>
        <a:solidFill>
          <a:schemeClr val="accent1">
            <a:hueOff val="0"/>
            <a:satOff val="0"/>
            <a:lumOff val="0"/>
            <a:alphaOff val="0"/>
          </a:schemeClr>
        </a:solidFill>
        <a:ln w="25400" cap="flat" cmpd="sng" algn="ctr">
          <a:solidFill>
            <a:srgbClr val="2835FF"/>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20955" rIns="41910" bIns="20955" numCol="1" spcCol="1270" anchor="ctr" anchorCtr="0">
          <a:noAutofit/>
        </a:bodyPr>
        <a:lstStyle/>
        <a:p>
          <a:pPr marL="0" lvl="0" indent="0" algn="ctr" defTabSz="488950">
            <a:lnSpc>
              <a:spcPct val="90000"/>
            </a:lnSpc>
            <a:spcBef>
              <a:spcPct val="0"/>
            </a:spcBef>
            <a:spcAft>
              <a:spcPct val="35000"/>
            </a:spcAft>
            <a:buNone/>
          </a:pPr>
          <a:r>
            <a:rPr lang="fr-FR" sz="1100" kern="1200" dirty="0"/>
            <a:t>1 -Prendre la parole en public de façon claire et convaincante</a:t>
          </a:r>
        </a:p>
      </dsp:txBody>
      <dsp:txXfrm>
        <a:off x="66179" y="65558"/>
        <a:ext cx="1339994" cy="1211852"/>
      </dsp:txXfrm>
    </dsp:sp>
    <dsp:sp modelId="{A841F037-8DA4-4EFC-AB9B-C8F361770341}">
      <dsp:nvSpPr>
        <dsp:cNvPr id="0" name=""/>
        <dsp:cNvSpPr/>
      </dsp:nvSpPr>
      <dsp:spPr>
        <a:xfrm>
          <a:off x="1472353" y="1477264"/>
          <a:ext cx="2655765" cy="1342968"/>
        </a:xfrm>
        <a:prstGeom prst="round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350" tIns="6350" rIns="6350" bIns="6350" numCol="1" spcCol="1270" anchor="t" anchorCtr="0">
          <a:noAutofit/>
        </a:bodyPr>
        <a:lstStyle/>
        <a:p>
          <a:pPr marL="57150" lvl="1" indent="-57150" algn="l" defTabSz="444500">
            <a:lnSpc>
              <a:spcPct val="90000"/>
            </a:lnSpc>
            <a:spcBef>
              <a:spcPct val="0"/>
            </a:spcBef>
            <a:spcAft>
              <a:spcPct val="15000"/>
            </a:spcAft>
            <a:buChar char="•"/>
          </a:pPr>
          <a:r>
            <a:rPr lang="fr-FR" sz="1000" kern="1200" dirty="0"/>
            <a:t>Dans l’échange avec le jury, préciser, approfondir sa pensée sur l’étude menée</a:t>
          </a:r>
        </a:p>
        <a:p>
          <a:pPr marL="57150" lvl="1" indent="-57150" algn="l" defTabSz="444500">
            <a:lnSpc>
              <a:spcPct val="90000"/>
            </a:lnSpc>
            <a:spcBef>
              <a:spcPct val="0"/>
            </a:spcBef>
            <a:spcAft>
              <a:spcPct val="15000"/>
            </a:spcAft>
            <a:buChar char="•"/>
          </a:pPr>
          <a:r>
            <a:rPr lang="fr-FR" sz="1000" kern="1200" dirty="0"/>
            <a:t>Cela en mobilisant ses savoirs</a:t>
          </a:r>
        </a:p>
      </dsp:txBody>
      <dsp:txXfrm>
        <a:off x="1537911" y="1542822"/>
        <a:ext cx="2524649" cy="1211852"/>
      </dsp:txXfrm>
    </dsp:sp>
    <dsp:sp modelId="{B7A2254F-76FF-460A-9F12-4B95D48842FE}">
      <dsp:nvSpPr>
        <dsp:cNvPr id="0" name=""/>
        <dsp:cNvSpPr/>
      </dsp:nvSpPr>
      <dsp:spPr>
        <a:xfrm>
          <a:off x="621" y="1477264"/>
          <a:ext cx="1471110" cy="1342968"/>
        </a:xfrm>
        <a:prstGeom prst="roundRect">
          <a:avLst/>
        </a:prstGeom>
        <a:solidFill>
          <a:schemeClr val="accent1">
            <a:hueOff val="0"/>
            <a:satOff val="0"/>
            <a:lumOff val="0"/>
            <a:alphaOff val="0"/>
          </a:schemeClr>
        </a:solidFill>
        <a:ln w="25400" cap="flat" cmpd="sng" algn="ctr">
          <a:solidFill>
            <a:srgbClr val="2835FF"/>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20955" rIns="41910" bIns="20955" numCol="1" spcCol="1270" anchor="ctr" anchorCtr="0">
          <a:noAutofit/>
        </a:bodyPr>
        <a:lstStyle/>
        <a:p>
          <a:pPr marL="0" lvl="0" indent="0" algn="ctr" defTabSz="488950">
            <a:lnSpc>
              <a:spcPct val="90000"/>
            </a:lnSpc>
            <a:spcBef>
              <a:spcPct val="0"/>
            </a:spcBef>
            <a:spcAft>
              <a:spcPct val="35000"/>
            </a:spcAft>
            <a:buNone/>
          </a:pPr>
          <a:r>
            <a:rPr lang="fr-FR" sz="1100" kern="1200" dirty="0"/>
            <a:t>2 - Mettre les savoirs acquis, particulièrement dans ses enseignements de spécialité, au service d'une argumentation</a:t>
          </a:r>
        </a:p>
      </dsp:txBody>
      <dsp:txXfrm>
        <a:off x="66179" y="1542822"/>
        <a:ext cx="1339994" cy="1211852"/>
      </dsp:txXfrm>
    </dsp:sp>
    <dsp:sp modelId="{31C77760-03AE-4FDA-B1A7-0E20EFF796EA}">
      <dsp:nvSpPr>
        <dsp:cNvPr id="0" name=""/>
        <dsp:cNvSpPr/>
      </dsp:nvSpPr>
      <dsp:spPr>
        <a:xfrm>
          <a:off x="1471731" y="2954529"/>
          <a:ext cx="2655765" cy="1342968"/>
        </a:xfrm>
        <a:prstGeom prst="flowChartAlternateProcess">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350" tIns="6350" rIns="6350" bIns="6350" numCol="1" spcCol="1270" anchor="t" anchorCtr="0">
          <a:noAutofit/>
        </a:bodyPr>
        <a:lstStyle/>
        <a:p>
          <a:pPr marL="57150" lvl="1" indent="-57150" algn="l" defTabSz="444500">
            <a:lnSpc>
              <a:spcPct val="90000"/>
            </a:lnSpc>
            <a:spcBef>
              <a:spcPct val="0"/>
            </a:spcBef>
            <a:spcAft>
              <a:spcPct val="15000"/>
            </a:spcAft>
            <a:buChar char="•"/>
          </a:pPr>
          <a:r>
            <a:rPr lang="fr-FR" sz="1000" kern="1200" dirty="0"/>
            <a:t>Préciser en quoi la question traitée, l’étude menée éclaire son projet post-baccalauréat </a:t>
          </a:r>
        </a:p>
        <a:p>
          <a:pPr marL="57150" lvl="1" indent="-57150" algn="l" defTabSz="444500">
            <a:lnSpc>
              <a:spcPct val="90000"/>
            </a:lnSpc>
            <a:spcBef>
              <a:spcPct val="0"/>
            </a:spcBef>
            <a:spcAft>
              <a:spcPct val="15000"/>
            </a:spcAft>
            <a:buChar char="•"/>
          </a:pPr>
          <a:r>
            <a:rPr lang="fr-FR" sz="1000" kern="1200" dirty="0"/>
            <a:t>Exprimer une réflexion personnelle</a:t>
          </a:r>
        </a:p>
        <a:p>
          <a:pPr marL="57150" lvl="1" indent="-57150" algn="l" defTabSz="444500">
            <a:lnSpc>
              <a:spcPct val="90000"/>
            </a:lnSpc>
            <a:spcBef>
              <a:spcPct val="0"/>
            </a:spcBef>
            <a:spcAft>
              <a:spcPct val="15000"/>
            </a:spcAft>
            <a:buChar char="•"/>
          </a:pPr>
          <a:r>
            <a:rPr lang="fr-FR" sz="1000" kern="1200" dirty="0"/>
            <a:t>Témoigner de sa curiosité intellectuelle</a:t>
          </a:r>
        </a:p>
        <a:p>
          <a:pPr marL="57150" lvl="1" indent="-57150" algn="l" defTabSz="444500">
            <a:lnSpc>
              <a:spcPct val="90000"/>
            </a:lnSpc>
            <a:spcBef>
              <a:spcPct val="0"/>
            </a:spcBef>
            <a:spcAft>
              <a:spcPct val="15000"/>
            </a:spcAft>
            <a:buChar char="•"/>
          </a:pPr>
          <a:r>
            <a:rPr lang="fr-FR" sz="1000" kern="1200" dirty="0"/>
            <a:t>Exprimer ses motivations</a:t>
          </a:r>
        </a:p>
      </dsp:txBody>
      <dsp:txXfrm>
        <a:off x="1537288" y="3020086"/>
        <a:ext cx="2524651" cy="1211854"/>
      </dsp:txXfrm>
    </dsp:sp>
    <dsp:sp modelId="{54A3AE10-6859-467C-9604-198CC667BDE1}">
      <dsp:nvSpPr>
        <dsp:cNvPr id="0" name=""/>
        <dsp:cNvSpPr/>
      </dsp:nvSpPr>
      <dsp:spPr>
        <a:xfrm>
          <a:off x="621" y="2954529"/>
          <a:ext cx="1471110" cy="1342968"/>
        </a:xfrm>
        <a:prstGeom prst="roundRect">
          <a:avLst/>
        </a:prstGeom>
        <a:solidFill>
          <a:schemeClr val="accent1">
            <a:hueOff val="0"/>
            <a:satOff val="0"/>
            <a:lumOff val="0"/>
            <a:alphaOff val="0"/>
          </a:schemeClr>
        </a:solidFill>
        <a:ln w="25400" cap="flat" cmpd="sng" algn="ctr">
          <a:solidFill>
            <a:srgbClr val="2835FF"/>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20955" rIns="41910" bIns="20955" numCol="1" spcCol="1270" anchor="ctr" anchorCtr="0">
          <a:noAutofit/>
        </a:bodyPr>
        <a:lstStyle/>
        <a:p>
          <a:pPr marL="0" lvl="0" indent="0" algn="ctr" defTabSz="488950">
            <a:lnSpc>
              <a:spcPct val="90000"/>
            </a:lnSpc>
            <a:spcBef>
              <a:spcPct val="0"/>
            </a:spcBef>
            <a:spcAft>
              <a:spcPct val="35000"/>
            </a:spcAft>
            <a:buNone/>
          </a:pPr>
          <a:r>
            <a:rPr lang="fr-FR" sz="1100" kern="1200" dirty="0"/>
            <a:t>3 - Montrer comment ces savoirs ont nourri le projet de poursuite d'études, voire son projet professionnel</a:t>
          </a:r>
        </a:p>
      </dsp:txBody>
      <dsp:txXfrm>
        <a:off x="66179" y="3020087"/>
        <a:ext cx="1339994" cy="1211852"/>
      </dsp:txXfrm>
    </dsp:sp>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3DA7A4E-B8E4-4141-836C-0B03354BC671}">
      <dsp:nvSpPr>
        <dsp:cNvPr id="0" name=""/>
        <dsp:cNvSpPr/>
      </dsp:nvSpPr>
      <dsp:spPr>
        <a:xfrm>
          <a:off x="0" y="51296"/>
          <a:ext cx="4190228" cy="431730"/>
        </a:xfrm>
        <a:prstGeom prst="roundRect">
          <a:avLst/>
        </a:prstGeom>
        <a:solidFill>
          <a:schemeClr val="lt1"/>
        </a:solidFill>
        <a:ln w="25400" cap="flat" cmpd="sng" algn="ctr">
          <a:solidFill>
            <a:schemeClr val="accent1"/>
          </a:solidFill>
          <a:prstDash val="solid"/>
        </a:ln>
        <a:effectLst/>
        <a:scene3d>
          <a:camera prst="orthographicFront"/>
          <a:lightRig rig="flat" dir="t"/>
        </a:scene3d>
      </dsp:spPr>
      <dsp:style>
        <a:lnRef idx="2">
          <a:schemeClr val="accent1"/>
        </a:lnRef>
        <a:fillRef idx="1">
          <a:schemeClr val="lt1"/>
        </a:fillRef>
        <a:effectRef idx="0">
          <a:schemeClr val="accent1"/>
        </a:effectRef>
        <a:fontRef idx="minor">
          <a:schemeClr val="dk1"/>
        </a:fontRef>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fr-FR" sz="1800" kern="1200" dirty="0"/>
            <a:t>Se questionner</a:t>
          </a:r>
        </a:p>
      </dsp:txBody>
      <dsp:txXfrm>
        <a:off x="21075" y="72371"/>
        <a:ext cx="4148078" cy="389580"/>
      </dsp:txXfrm>
    </dsp:sp>
    <dsp:sp modelId="{9A4317C6-2E36-40C4-8BA1-30C98B4A8695}">
      <dsp:nvSpPr>
        <dsp:cNvPr id="0" name=""/>
        <dsp:cNvSpPr/>
      </dsp:nvSpPr>
      <dsp:spPr>
        <a:xfrm>
          <a:off x="0" y="483026"/>
          <a:ext cx="4190228" cy="72657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3040" tIns="22860" rIns="128016" bIns="22860" numCol="1" spcCol="1270" anchor="t" anchorCtr="0">
          <a:noAutofit/>
        </a:bodyPr>
        <a:lstStyle/>
        <a:p>
          <a:pPr marL="114300" lvl="1" indent="-114300" algn="l" defTabSz="622300">
            <a:lnSpc>
              <a:spcPct val="90000"/>
            </a:lnSpc>
            <a:spcBef>
              <a:spcPct val="0"/>
            </a:spcBef>
            <a:spcAft>
              <a:spcPct val="20000"/>
            </a:spcAft>
            <a:buChar char="•"/>
          </a:pPr>
          <a:r>
            <a:rPr lang="fr-FR" sz="1400" kern="1200" dirty="0"/>
            <a:t>Permettre, valoriser le questionnement personnel</a:t>
          </a:r>
        </a:p>
        <a:p>
          <a:pPr marL="114300" lvl="1" indent="-114300" algn="l" defTabSz="622300">
            <a:lnSpc>
              <a:spcPct val="90000"/>
            </a:lnSpc>
            <a:spcBef>
              <a:spcPct val="0"/>
            </a:spcBef>
            <a:spcAft>
              <a:spcPct val="20000"/>
            </a:spcAft>
            <a:buChar char="•"/>
          </a:pPr>
          <a:r>
            <a:rPr lang="fr-FR" sz="1400" kern="1200" dirty="0"/>
            <a:t>Impulser l’ouverture culturelle</a:t>
          </a:r>
        </a:p>
        <a:p>
          <a:pPr marL="114300" lvl="1" indent="-114300" algn="l" defTabSz="622300">
            <a:lnSpc>
              <a:spcPct val="90000"/>
            </a:lnSpc>
            <a:spcBef>
              <a:spcPct val="0"/>
            </a:spcBef>
            <a:spcAft>
              <a:spcPct val="20000"/>
            </a:spcAft>
            <a:buChar char="•"/>
          </a:pPr>
          <a:r>
            <a:rPr lang="fr-FR" sz="1400" kern="1200" dirty="0"/>
            <a:t>Inviter à la prise de recul</a:t>
          </a:r>
        </a:p>
      </dsp:txBody>
      <dsp:txXfrm>
        <a:off x="0" y="483026"/>
        <a:ext cx="4190228" cy="726570"/>
      </dsp:txXfrm>
    </dsp:sp>
    <dsp:sp modelId="{177E4A5C-ACDE-47F2-8503-0DFF222C4F65}">
      <dsp:nvSpPr>
        <dsp:cNvPr id="0" name=""/>
        <dsp:cNvSpPr/>
      </dsp:nvSpPr>
      <dsp:spPr>
        <a:xfrm>
          <a:off x="0" y="1209596"/>
          <a:ext cx="4190228" cy="431730"/>
        </a:xfrm>
        <a:prstGeom prst="roundRect">
          <a:avLst/>
        </a:prstGeom>
        <a:solidFill>
          <a:schemeClr val="lt1"/>
        </a:solidFill>
        <a:ln w="25400" cap="flat" cmpd="sng" algn="ctr">
          <a:solidFill>
            <a:schemeClr val="accent1"/>
          </a:solidFill>
          <a:prstDash val="solid"/>
        </a:ln>
        <a:effectLst/>
        <a:scene3d>
          <a:camera prst="orthographicFront"/>
          <a:lightRig rig="flat" dir="t"/>
        </a:scene3d>
      </dsp:spPr>
      <dsp:style>
        <a:lnRef idx="2">
          <a:schemeClr val="accent1"/>
        </a:lnRef>
        <a:fillRef idx="1">
          <a:schemeClr val="lt1"/>
        </a:fillRef>
        <a:effectRef idx="0">
          <a:schemeClr val="accent1"/>
        </a:effectRef>
        <a:fontRef idx="minor">
          <a:schemeClr val="dk1"/>
        </a:fontRef>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fr-FR" sz="1800" kern="1200" dirty="0"/>
            <a:t>Avoir une expression orale de qualité </a:t>
          </a:r>
        </a:p>
      </dsp:txBody>
      <dsp:txXfrm>
        <a:off x="21075" y="1230671"/>
        <a:ext cx="4148078" cy="389580"/>
      </dsp:txXfrm>
    </dsp:sp>
    <dsp:sp modelId="{2E6CEC57-013A-4B66-B5C2-1DF233ACBD94}">
      <dsp:nvSpPr>
        <dsp:cNvPr id="0" name=""/>
        <dsp:cNvSpPr/>
      </dsp:nvSpPr>
      <dsp:spPr>
        <a:xfrm>
          <a:off x="0" y="1641326"/>
          <a:ext cx="4190228" cy="68931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3040" tIns="22860" rIns="128016" bIns="22860" numCol="1" spcCol="1270" anchor="t" anchorCtr="0">
          <a:noAutofit/>
        </a:bodyPr>
        <a:lstStyle/>
        <a:p>
          <a:pPr marL="114300" lvl="1" indent="-114300" algn="l" defTabSz="622300">
            <a:lnSpc>
              <a:spcPct val="90000"/>
            </a:lnSpc>
            <a:spcBef>
              <a:spcPct val="0"/>
            </a:spcBef>
            <a:spcAft>
              <a:spcPct val="20000"/>
            </a:spcAft>
            <a:buChar char="•"/>
          </a:pPr>
          <a:r>
            <a:rPr lang="fr-FR" sz="1400" kern="1200" dirty="0"/>
            <a:t>Inviter à la penser, construire le discours</a:t>
          </a:r>
        </a:p>
        <a:p>
          <a:pPr marL="114300" lvl="1" indent="-114300" algn="l" defTabSz="622300">
            <a:lnSpc>
              <a:spcPct val="90000"/>
            </a:lnSpc>
            <a:spcBef>
              <a:spcPct val="0"/>
            </a:spcBef>
            <a:spcAft>
              <a:spcPct val="20000"/>
            </a:spcAft>
            <a:buChar char="•"/>
          </a:pPr>
          <a:r>
            <a:rPr lang="fr-FR" sz="1400" kern="1200" dirty="0"/>
            <a:t>Développer les différentes dimensions de l’oralité en progression personnalisée</a:t>
          </a:r>
        </a:p>
      </dsp:txBody>
      <dsp:txXfrm>
        <a:off x="0" y="1641326"/>
        <a:ext cx="4190228" cy="689310"/>
      </dsp:txXfrm>
    </dsp:sp>
    <dsp:sp modelId="{27C4C7C6-DF16-410E-9F0B-15FE5D44DE09}">
      <dsp:nvSpPr>
        <dsp:cNvPr id="0" name=""/>
        <dsp:cNvSpPr/>
      </dsp:nvSpPr>
      <dsp:spPr>
        <a:xfrm>
          <a:off x="0" y="2296385"/>
          <a:ext cx="4190228" cy="431730"/>
        </a:xfrm>
        <a:prstGeom prst="roundRect">
          <a:avLst/>
        </a:prstGeom>
        <a:solidFill>
          <a:schemeClr val="lt1"/>
        </a:solidFill>
        <a:ln w="25400" cap="flat" cmpd="sng" algn="ctr">
          <a:solidFill>
            <a:schemeClr val="accent1"/>
          </a:solidFill>
          <a:prstDash val="solid"/>
        </a:ln>
        <a:effectLst/>
        <a:scene3d>
          <a:camera prst="orthographicFront"/>
          <a:lightRig rig="flat" dir="t"/>
        </a:scene3d>
      </dsp:spPr>
      <dsp:style>
        <a:lnRef idx="2">
          <a:schemeClr val="accent1"/>
        </a:lnRef>
        <a:fillRef idx="1">
          <a:schemeClr val="lt1"/>
        </a:fillRef>
        <a:effectRef idx="0">
          <a:schemeClr val="accent1"/>
        </a:effectRef>
        <a:fontRef idx="minor">
          <a:schemeClr val="dk1"/>
        </a:fontRef>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fr-FR" sz="1800" kern="1200" dirty="0"/>
            <a:t>Argumenter</a:t>
          </a:r>
        </a:p>
      </dsp:txBody>
      <dsp:txXfrm>
        <a:off x="21075" y="2317460"/>
        <a:ext cx="4148078" cy="389580"/>
      </dsp:txXfrm>
    </dsp:sp>
    <dsp:sp modelId="{CB730593-74A0-43B1-A3F9-B6946F01F206}">
      <dsp:nvSpPr>
        <dsp:cNvPr id="0" name=""/>
        <dsp:cNvSpPr/>
      </dsp:nvSpPr>
      <dsp:spPr>
        <a:xfrm>
          <a:off x="0" y="2762366"/>
          <a:ext cx="4190228" cy="48438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3040" tIns="22860" rIns="128016" bIns="22860" numCol="1" spcCol="1270" anchor="t" anchorCtr="0">
          <a:noAutofit/>
        </a:bodyPr>
        <a:lstStyle/>
        <a:p>
          <a:pPr marL="114300" lvl="1" indent="-114300" algn="l" defTabSz="622300">
            <a:lnSpc>
              <a:spcPct val="90000"/>
            </a:lnSpc>
            <a:spcBef>
              <a:spcPct val="0"/>
            </a:spcBef>
            <a:spcAft>
              <a:spcPct val="20000"/>
            </a:spcAft>
            <a:buChar char="•"/>
          </a:pPr>
          <a:r>
            <a:rPr lang="fr-FR" sz="1400" kern="1200" dirty="0"/>
            <a:t>Penser, travailler la logique</a:t>
          </a:r>
        </a:p>
        <a:p>
          <a:pPr marL="114300" lvl="1" indent="-114300" algn="l" defTabSz="622300">
            <a:lnSpc>
              <a:spcPct val="90000"/>
            </a:lnSpc>
            <a:spcBef>
              <a:spcPct val="0"/>
            </a:spcBef>
            <a:spcAft>
              <a:spcPct val="20000"/>
            </a:spcAft>
            <a:buChar char="•"/>
          </a:pPr>
          <a:r>
            <a:rPr lang="fr-FR" sz="1400" kern="1200" dirty="0"/>
            <a:t>Temps de confrontation de points de vue</a:t>
          </a:r>
        </a:p>
      </dsp:txBody>
      <dsp:txXfrm>
        <a:off x="0" y="2762366"/>
        <a:ext cx="4190228" cy="484380"/>
      </dsp:txXfrm>
    </dsp:sp>
    <dsp:sp modelId="{B86EB4D6-3DAC-4CDE-B056-F66A4751BB31}">
      <dsp:nvSpPr>
        <dsp:cNvPr id="0" name=""/>
        <dsp:cNvSpPr/>
      </dsp:nvSpPr>
      <dsp:spPr>
        <a:xfrm>
          <a:off x="0" y="3246746"/>
          <a:ext cx="4190228" cy="431730"/>
        </a:xfrm>
        <a:prstGeom prst="roundRect">
          <a:avLst/>
        </a:prstGeom>
        <a:solidFill>
          <a:schemeClr val="lt1"/>
        </a:solidFill>
        <a:ln w="25400" cap="flat" cmpd="sng" algn="ctr">
          <a:solidFill>
            <a:schemeClr val="accent1"/>
          </a:solidFill>
          <a:prstDash val="solid"/>
        </a:ln>
        <a:effectLst/>
        <a:scene3d>
          <a:camera prst="orthographicFront"/>
          <a:lightRig rig="flat" dir="t"/>
        </a:scene3d>
      </dsp:spPr>
      <dsp:style>
        <a:lnRef idx="2">
          <a:schemeClr val="accent1"/>
        </a:lnRef>
        <a:fillRef idx="1">
          <a:schemeClr val="lt1"/>
        </a:fillRef>
        <a:effectRef idx="0">
          <a:schemeClr val="accent1"/>
        </a:effectRef>
        <a:fontRef idx="minor">
          <a:schemeClr val="dk1"/>
        </a:fontRef>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fr-FR" sz="1800" kern="1200" dirty="0"/>
            <a:t>Ecouter</a:t>
          </a:r>
        </a:p>
      </dsp:txBody>
      <dsp:txXfrm>
        <a:off x="21075" y="3267821"/>
        <a:ext cx="4148078" cy="389580"/>
      </dsp:txXfrm>
    </dsp:sp>
    <dsp:sp modelId="{BF1E4FFF-985C-449A-A488-1A724082A864}">
      <dsp:nvSpPr>
        <dsp:cNvPr id="0" name=""/>
        <dsp:cNvSpPr/>
      </dsp:nvSpPr>
      <dsp:spPr>
        <a:xfrm>
          <a:off x="0" y="3678476"/>
          <a:ext cx="4190228" cy="43780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3040" tIns="22860" rIns="128016" bIns="22860" numCol="1" spcCol="1270" anchor="t" anchorCtr="0">
          <a:noAutofit/>
        </a:bodyPr>
        <a:lstStyle/>
        <a:p>
          <a:pPr marL="114300" lvl="1" indent="-114300" algn="l" defTabSz="622300">
            <a:lnSpc>
              <a:spcPct val="90000"/>
            </a:lnSpc>
            <a:spcBef>
              <a:spcPct val="0"/>
            </a:spcBef>
            <a:spcAft>
              <a:spcPct val="20000"/>
            </a:spcAft>
            <a:buChar char="•"/>
          </a:pPr>
          <a:r>
            <a:rPr lang="fr-FR" sz="1400" kern="1200" dirty="0"/>
            <a:t>Activités, temps marquant la place de l’écoute dans la construction des attendus</a:t>
          </a:r>
        </a:p>
      </dsp:txBody>
      <dsp:txXfrm>
        <a:off x="0" y="3678476"/>
        <a:ext cx="4190228" cy="437805"/>
      </dsp:txXfrm>
    </dsp:sp>
    <dsp:sp modelId="{F1D19BAB-FBED-49C0-AC79-2F3B0A5B30E5}">
      <dsp:nvSpPr>
        <dsp:cNvPr id="0" name=""/>
        <dsp:cNvSpPr/>
      </dsp:nvSpPr>
      <dsp:spPr>
        <a:xfrm>
          <a:off x="0" y="4116281"/>
          <a:ext cx="4190228" cy="431730"/>
        </a:xfrm>
        <a:prstGeom prst="roundRect">
          <a:avLst/>
        </a:prstGeom>
        <a:solidFill>
          <a:schemeClr val="lt1"/>
        </a:solidFill>
        <a:ln w="25400" cap="flat" cmpd="sng" algn="ctr">
          <a:solidFill>
            <a:schemeClr val="accent1"/>
          </a:solidFill>
          <a:prstDash val="solid"/>
        </a:ln>
        <a:effectLst/>
        <a:scene3d>
          <a:camera prst="orthographicFront"/>
          <a:lightRig rig="flat" dir="t"/>
        </a:scene3d>
      </dsp:spPr>
      <dsp:style>
        <a:lnRef idx="2">
          <a:schemeClr val="accent1"/>
        </a:lnRef>
        <a:fillRef idx="1">
          <a:schemeClr val="lt1"/>
        </a:fillRef>
        <a:effectRef idx="0">
          <a:schemeClr val="accent1"/>
        </a:effectRef>
        <a:fontRef idx="minor">
          <a:schemeClr val="dk1"/>
        </a:fontRef>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fr-FR" sz="1800" kern="1200" dirty="0"/>
            <a:t>Mobiliser</a:t>
          </a:r>
        </a:p>
      </dsp:txBody>
      <dsp:txXfrm>
        <a:off x="21075" y="4137356"/>
        <a:ext cx="4148078" cy="389580"/>
      </dsp:txXfrm>
    </dsp:sp>
    <dsp:sp modelId="{54683032-4295-4466-A7AC-0633BC9CD6A3}">
      <dsp:nvSpPr>
        <dsp:cNvPr id="0" name=""/>
        <dsp:cNvSpPr/>
      </dsp:nvSpPr>
      <dsp:spPr>
        <a:xfrm>
          <a:off x="0" y="4548011"/>
          <a:ext cx="4190228" cy="68931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3040" tIns="22860" rIns="128016" bIns="22860" numCol="1" spcCol="1270" anchor="t" anchorCtr="0">
          <a:noAutofit/>
        </a:bodyPr>
        <a:lstStyle/>
        <a:p>
          <a:pPr marL="114300" lvl="1" indent="-114300" algn="l" defTabSz="622300">
            <a:lnSpc>
              <a:spcPct val="90000"/>
            </a:lnSpc>
            <a:spcBef>
              <a:spcPct val="0"/>
            </a:spcBef>
            <a:spcAft>
              <a:spcPct val="20000"/>
            </a:spcAft>
            <a:buChar char="•"/>
          </a:pPr>
          <a:r>
            <a:rPr lang="fr-FR" sz="1400" kern="1200" dirty="0"/>
            <a:t>Temps, étapes de mobilisation des acquis</a:t>
          </a:r>
        </a:p>
        <a:p>
          <a:pPr marL="114300" lvl="1" indent="-114300" algn="l" defTabSz="622300">
            <a:lnSpc>
              <a:spcPct val="90000"/>
            </a:lnSpc>
            <a:spcBef>
              <a:spcPct val="0"/>
            </a:spcBef>
            <a:spcAft>
              <a:spcPct val="20000"/>
            </a:spcAft>
            <a:buChar char="•"/>
          </a:pPr>
          <a:r>
            <a:rPr lang="fr-FR" sz="1400" kern="1200" dirty="0"/>
            <a:t>Rendre visible la place des connaissances dans la construction la pensée</a:t>
          </a:r>
        </a:p>
      </dsp:txBody>
      <dsp:txXfrm>
        <a:off x="0" y="4548011"/>
        <a:ext cx="4190228" cy="689310"/>
      </dsp:txXfrm>
    </dsp:sp>
    <dsp:sp modelId="{4E63B91F-D954-421C-BE8E-E17957017560}">
      <dsp:nvSpPr>
        <dsp:cNvPr id="0" name=""/>
        <dsp:cNvSpPr/>
      </dsp:nvSpPr>
      <dsp:spPr>
        <a:xfrm>
          <a:off x="0" y="5237321"/>
          <a:ext cx="4190228" cy="431730"/>
        </a:xfrm>
        <a:prstGeom prst="roundRect">
          <a:avLst/>
        </a:prstGeom>
        <a:solidFill>
          <a:schemeClr val="lt1"/>
        </a:solidFill>
        <a:ln w="25400" cap="flat" cmpd="sng" algn="ctr">
          <a:solidFill>
            <a:schemeClr val="accent1"/>
          </a:solidFill>
          <a:prstDash val="solid"/>
        </a:ln>
        <a:effectLst/>
        <a:scene3d>
          <a:camera prst="orthographicFront"/>
          <a:lightRig rig="flat" dir="t"/>
        </a:scene3d>
      </dsp:spPr>
      <dsp:style>
        <a:lnRef idx="2">
          <a:schemeClr val="accent1"/>
        </a:lnRef>
        <a:fillRef idx="1">
          <a:schemeClr val="lt1"/>
        </a:fillRef>
        <a:effectRef idx="0">
          <a:schemeClr val="accent1"/>
        </a:effectRef>
        <a:fontRef idx="minor">
          <a:schemeClr val="dk1"/>
        </a:fontRef>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fr-FR" sz="1800" kern="1200" dirty="0"/>
            <a:t>Penser son projet post-baccalauréat</a:t>
          </a:r>
        </a:p>
      </dsp:txBody>
      <dsp:txXfrm>
        <a:off x="21075" y="5258396"/>
        <a:ext cx="4148078" cy="389580"/>
      </dsp:txXfrm>
    </dsp:sp>
    <dsp:sp modelId="{218074CB-49D7-461B-A6DB-DFD5CC2090CF}">
      <dsp:nvSpPr>
        <dsp:cNvPr id="0" name=""/>
        <dsp:cNvSpPr/>
      </dsp:nvSpPr>
      <dsp:spPr>
        <a:xfrm>
          <a:off x="0" y="5669051"/>
          <a:ext cx="4190228" cy="48438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3040" tIns="22860" rIns="128016" bIns="22860" numCol="1" spcCol="1270" anchor="t" anchorCtr="0">
          <a:noAutofit/>
        </a:bodyPr>
        <a:lstStyle/>
        <a:p>
          <a:pPr marL="114300" lvl="1" indent="-114300" algn="l" defTabSz="622300">
            <a:lnSpc>
              <a:spcPct val="90000"/>
            </a:lnSpc>
            <a:spcBef>
              <a:spcPct val="0"/>
            </a:spcBef>
            <a:spcAft>
              <a:spcPct val="20000"/>
            </a:spcAft>
            <a:buChar char="•"/>
          </a:pPr>
          <a:r>
            <a:rPr lang="fr-FR" sz="1400" kern="1200" dirty="0"/>
            <a:t>Obliger à l’ouverture</a:t>
          </a:r>
        </a:p>
        <a:p>
          <a:pPr marL="114300" lvl="1" indent="-114300" algn="l" defTabSz="622300">
            <a:lnSpc>
              <a:spcPct val="90000"/>
            </a:lnSpc>
            <a:spcBef>
              <a:spcPct val="0"/>
            </a:spcBef>
            <a:spcAft>
              <a:spcPct val="20000"/>
            </a:spcAft>
            <a:buChar char="•"/>
          </a:pPr>
          <a:r>
            <a:rPr lang="fr-FR" sz="1400" kern="1200" dirty="0"/>
            <a:t>Inviter à la confrontation au réel</a:t>
          </a:r>
        </a:p>
      </dsp:txBody>
      <dsp:txXfrm>
        <a:off x="0" y="5669051"/>
        <a:ext cx="4190228" cy="484380"/>
      </dsp:txXfrm>
    </dsp:sp>
  </dsp:spTree>
</dsp:drawing>
</file>

<file path=ppt/diagrams/drawing1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061E959-12FF-4487-8B15-7F9B77A5DAD6}">
      <dsp:nvSpPr>
        <dsp:cNvPr id="0" name=""/>
        <dsp:cNvSpPr/>
      </dsp:nvSpPr>
      <dsp:spPr>
        <a:xfrm rot="3380088">
          <a:off x="-248098" y="3322306"/>
          <a:ext cx="1320671" cy="34980"/>
        </a:xfrm>
        <a:custGeom>
          <a:avLst/>
          <a:gdLst/>
          <a:ahLst/>
          <a:cxnLst/>
          <a:rect l="0" t="0" r="0" b="0"/>
          <a:pathLst>
            <a:path>
              <a:moveTo>
                <a:pt x="0" y="17490"/>
              </a:moveTo>
              <a:lnTo>
                <a:pt x="1320671" y="17490"/>
              </a:lnTo>
            </a:path>
          </a:pathLst>
        </a:custGeom>
        <a:noFill/>
        <a:ln w="9525" cap="flat" cmpd="sng" algn="ctr">
          <a:solidFill>
            <a:schemeClr val="accent1">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6197B2AE-D6E1-47B0-A2AE-2B2CD216E092}">
      <dsp:nvSpPr>
        <dsp:cNvPr id="0" name=""/>
        <dsp:cNvSpPr/>
      </dsp:nvSpPr>
      <dsp:spPr>
        <a:xfrm rot="851100">
          <a:off x="118968" y="2695422"/>
          <a:ext cx="967671" cy="34980"/>
        </a:xfrm>
        <a:custGeom>
          <a:avLst/>
          <a:gdLst/>
          <a:ahLst/>
          <a:cxnLst/>
          <a:rect l="0" t="0" r="0" b="0"/>
          <a:pathLst>
            <a:path>
              <a:moveTo>
                <a:pt x="0" y="17490"/>
              </a:moveTo>
              <a:lnTo>
                <a:pt x="967671" y="17490"/>
              </a:lnTo>
            </a:path>
          </a:pathLst>
        </a:custGeom>
        <a:noFill/>
        <a:ln w="9525" cap="flat" cmpd="sng" algn="ctr">
          <a:solidFill>
            <a:schemeClr val="accent1">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59284A2A-5F63-45EB-9BDB-3CA78D341B9F}">
      <dsp:nvSpPr>
        <dsp:cNvPr id="0" name=""/>
        <dsp:cNvSpPr/>
      </dsp:nvSpPr>
      <dsp:spPr>
        <a:xfrm rot="19984120">
          <a:off x="71457" y="2117418"/>
          <a:ext cx="1148242" cy="34980"/>
        </a:xfrm>
        <a:custGeom>
          <a:avLst/>
          <a:gdLst/>
          <a:ahLst/>
          <a:cxnLst/>
          <a:rect l="0" t="0" r="0" b="0"/>
          <a:pathLst>
            <a:path>
              <a:moveTo>
                <a:pt x="0" y="17490"/>
              </a:moveTo>
              <a:lnTo>
                <a:pt x="1148242" y="17490"/>
              </a:lnTo>
            </a:path>
          </a:pathLst>
        </a:custGeom>
        <a:noFill/>
        <a:ln w="9525" cap="flat" cmpd="sng" algn="ctr">
          <a:solidFill>
            <a:schemeClr val="accent1">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B7B5E355-48EA-480D-8B27-DE635399FADA}">
      <dsp:nvSpPr>
        <dsp:cNvPr id="0" name=""/>
        <dsp:cNvSpPr/>
      </dsp:nvSpPr>
      <dsp:spPr>
        <a:xfrm rot="17807019">
          <a:off x="-421536" y="1557151"/>
          <a:ext cx="1548863" cy="34980"/>
        </a:xfrm>
        <a:custGeom>
          <a:avLst/>
          <a:gdLst/>
          <a:ahLst/>
          <a:cxnLst/>
          <a:rect l="0" t="0" r="0" b="0"/>
          <a:pathLst>
            <a:path>
              <a:moveTo>
                <a:pt x="0" y="17490"/>
              </a:moveTo>
              <a:lnTo>
                <a:pt x="1548863" y="17490"/>
              </a:lnTo>
            </a:path>
          </a:pathLst>
        </a:custGeom>
        <a:noFill/>
        <a:ln w="9525" cap="flat" cmpd="sng" algn="ctr">
          <a:solidFill>
            <a:schemeClr val="accent1">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401FFCFC-1E01-4591-B5B0-3A60B0F7A334}">
      <dsp:nvSpPr>
        <dsp:cNvPr id="0" name=""/>
        <dsp:cNvSpPr/>
      </dsp:nvSpPr>
      <dsp:spPr>
        <a:xfrm>
          <a:off x="-648025" y="2125437"/>
          <a:ext cx="1039276" cy="814499"/>
        </a:xfrm>
        <a:prstGeom prst="ellipse">
          <a:avLst/>
        </a:prstGeom>
        <a:blipFill>
          <a:blip xmlns:r="http://schemas.openxmlformats.org/officeDocument/2006/relationships" r:embed="rId1">
            <a:extLst>
              <a:ext uri="{28A0092B-C50C-407E-A947-70E740481C1C}">
                <a14:useLocalDpi xmlns:a14="http://schemas.microsoft.com/office/drawing/2010/main" val="0"/>
              </a:ext>
            </a:extLst>
          </a:blip>
          <a:srcRect/>
          <a:stretch>
            <a:fillRect t="-14000" b="-14000"/>
          </a:stretch>
        </a:blip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sp>
    <dsp:sp modelId="{A098F985-27D8-4F04-ADB8-6ED43187745D}">
      <dsp:nvSpPr>
        <dsp:cNvPr id="0" name=""/>
        <dsp:cNvSpPr/>
      </dsp:nvSpPr>
      <dsp:spPr>
        <a:xfrm>
          <a:off x="0" y="-81296"/>
          <a:ext cx="1882509" cy="980715"/>
        </a:xfrm>
        <a:prstGeom prst="ellipse">
          <a:avLst/>
        </a:prstGeom>
        <a:gradFill flip="none" rotWithShape="0">
          <a:gsLst>
            <a:gs pos="0">
              <a:srgbClr val="33CC33">
                <a:shade val="30000"/>
                <a:satMod val="115000"/>
              </a:srgbClr>
            </a:gs>
            <a:gs pos="50000">
              <a:srgbClr val="33CC33">
                <a:shade val="67500"/>
                <a:satMod val="115000"/>
              </a:srgbClr>
            </a:gs>
            <a:gs pos="100000">
              <a:srgbClr val="33CC33">
                <a:shade val="100000"/>
                <a:satMod val="115000"/>
              </a:srgbClr>
            </a:gs>
          </a:gsLst>
          <a:lin ang="10800000" scaled="1"/>
          <a:tileRect/>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fr-FR" sz="1400" kern="1200" dirty="0"/>
            <a:t>Élève 1 : Préparer, réaliser la lecture orale du texte</a:t>
          </a:r>
        </a:p>
      </dsp:txBody>
      <dsp:txXfrm>
        <a:off x="275687" y="62326"/>
        <a:ext cx="1331135" cy="693471"/>
      </dsp:txXfrm>
    </dsp:sp>
    <dsp:sp modelId="{D4A02A23-FC1B-493A-807E-E10438560287}">
      <dsp:nvSpPr>
        <dsp:cNvPr id="0" name=""/>
        <dsp:cNvSpPr/>
      </dsp:nvSpPr>
      <dsp:spPr>
        <a:xfrm>
          <a:off x="1016312" y="707340"/>
          <a:ext cx="1870890" cy="1528016"/>
        </a:xfrm>
        <a:prstGeom prst="ellipse">
          <a:avLst/>
        </a:prstGeom>
        <a:gradFill rotWithShape="0">
          <a:gsLst>
            <a:gs pos="0">
              <a:schemeClr val="accent4">
                <a:hueOff val="0"/>
                <a:satOff val="0"/>
                <a:lumOff val="0"/>
                <a:alphaOff val="0"/>
                <a:tint val="100000"/>
                <a:shade val="100000"/>
                <a:satMod val="130000"/>
              </a:schemeClr>
            </a:gs>
            <a:gs pos="100000">
              <a:schemeClr val="accent4">
                <a:hueOff val="0"/>
                <a:satOff val="0"/>
                <a:lumOff val="0"/>
                <a:alphaOff val="0"/>
                <a:tint val="50000"/>
                <a:shade val="100000"/>
                <a:satMod val="350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fr-FR" sz="1400" kern="1200" dirty="0"/>
            <a:t>Élève 2 : Si vous n’aviez qu’une phrase du document à garder, laquelle serait elle ?</a:t>
          </a:r>
        </a:p>
      </dsp:txBody>
      <dsp:txXfrm>
        <a:off x="1290297" y="931113"/>
        <a:ext cx="1322920" cy="1080470"/>
      </dsp:txXfrm>
    </dsp:sp>
    <dsp:sp modelId="{C8AC0E20-2D93-429C-8E63-9726F58DF6F1}">
      <dsp:nvSpPr>
        <dsp:cNvPr id="0" name=""/>
        <dsp:cNvSpPr/>
      </dsp:nvSpPr>
      <dsp:spPr>
        <a:xfrm>
          <a:off x="1016000" y="2214165"/>
          <a:ext cx="2291206" cy="1785499"/>
        </a:xfrm>
        <a:prstGeom prst="ellipse">
          <a:avLst/>
        </a:prstGeom>
        <a:solidFill>
          <a:srgbClr val="AA72D4"/>
        </a:soli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fr-FR" sz="1400" kern="1200" dirty="0"/>
            <a:t>Élève 3 : Quelle phrase / Quel élément me pose question et pour laquelle la réponse n’est-elle pas dans le texte, exposé ?</a:t>
          </a:r>
        </a:p>
      </dsp:txBody>
      <dsp:txXfrm>
        <a:off x="1351539" y="2475645"/>
        <a:ext cx="1620128" cy="1262539"/>
      </dsp:txXfrm>
    </dsp:sp>
    <dsp:sp modelId="{DE298E82-26CE-40A9-90E8-A29C0B25A702}">
      <dsp:nvSpPr>
        <dsp:cNvPr id="0" name=""/>
        <dsp:cNvSpPr/>
      </dsp:nvSpPr>
      <dsp:spPr>
        <a:xfrm>
          <a:off x="0" y="3822941"/>
          <a:ext cx="2565948" cy="1648382"/>
        </a:xfrm>
        <a:prstGeom prst="ellipse">
          <a:avLst/>
        </a:prstGeom>
        <a:solidFill>
          <a:srgbClr val="00B0F0"/>
        </a:soli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fr-FR" sz="1400" kern="1200" dirty="0"/>
            <a:t>Élèves : Rechercher les connaissances déjà acquises liées au texte présenté, argumenter leur apport à la compréhension du sujet</a:t>
          </a:r>
        </a:p>
      </dsp:txBody>
      <dsp:txXfrm>
        <a:off x="375774" y="4064341"/>
        <a:ext cx="1814400" cy="1165582"/>
      </dsp:txXfrm>
    </dsp:sp>
  </dsp:spTree>
</dsp:drawing>
</file>

<file path=ppt/diagrams/drawing1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3DA7A4E-B8E4-4141-836C-0B03354BC671}">
      <dsp:nvSpPr>
        <dsp:cNvPr id="0" name=""/>
        <dsp:cNvSpPr/>
      </dsp:nvSpPr>
      <dsp:spPr>
        <a:xfrm>
          <a:off x="0" y="51296"/>
          <a:ext cx="4190228" cy="431730"/>
        </a:xfrm>
        <a:prstGeom prst="roundRect">
          <a:avLst/>
        </a:prstGeom>
        <a:solidFill>
          <a:schemeClr val="lt1"/>
        </a:solidFill>
        <a:ln w="25400" cap="flat" cmpd="sng" algn="ctr">
          <a:solidFill>
            <a:schemeClr val="accent1"/>
          </a:solidFill>
          <a:prstDash val="solid"/>
        </a:ln>
        <a:effectLst/>
        <a:scene3d>
          <a:camera prst="orthographicFront"/>
          <a:lightRig rig="flat" dir="t"/>
        </a:scene3d>
      </dsp:spPr>
      <dsp:style>
        <a:lnRef idx="2">
          <a:schemeClr val="accent1"/>
        </a:lnRef>
        <a:fillRef idx="1">
          <a:schemeClr val="lt1"/>
        </a:fillRef>
        <a:effectRef idx="0">
          <a:schemeClr val="accent1"/>
        </a:effectRef>
        <a:fontRef idx="minor">
          <a:schemeClr val="dk1"/>
        </a:fontRef>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fr-FR" sz="1800" kern="1200" dirty="0"/>
            <a:t>Se questionner</a:t>
          </a:r>
        </a:p>
      </dsp:txBody>
      <dsp:txXfrm>
        <a:off x="21075" y="72371"/>
        <a:ext cx="4148078" cy="389580"/>
      </dsp:txXfrm>
    </dsp:sp>
    <dsp:sp modelId="{9A4317C6-2E36-40C4-8BA1-30C98B4A8695}">
      <dsp:nvSpPr>
        <dsp:cNvPr id="0" name=""/>
        <dsp:cNvSpPr/>
      </dsp:nvSpPr>
      <dsp:spPr>
        <a:xfrm>
          <a:off x="0" y="483026"/>
          <a:ext cx="4190228" cy="726570"/>
        </a:xfrm>
        <a:prstGeom prst="rect">
          <a:avLst/>
        </a:prstGeom>
        <a:solidFill>
          <a:schemeClr val="lt1"/>
        </a:solidFill>
        <a:ln w="25400" cap="flat" cmpd="sng" algn="ctr">
          <a:noFill/>
          <a:prstDash val="solid"/>
        </a:ln>
        <a:effectLst/>
      </dsp:spPr>
      <dsp:style>
        <a:lnRef idx="2">
          <a:schemeClr val="accent1"/>
        </a:lnRef>
        <a:fillRef idx="1">
          <a:schemeClr val="lt1"/>
        </a:fillRef>
        <a:effectRef idx="0">
          <a:schemeClr val="accent1"/>
        </a:effectRef>
        <a:fontRef idx="minor">
          <a:schemeClr val="dk1"/>
        </a:fontRef>
      </dsp:style>
      <dsp:txBody>
        <a:bodyPr spcFirstLastPara="0" vert="horz" wrap="square" lIns="133040" tIns="22860" rIns="128016" bIns="22860" numCol="1" spcCol="1270" anchor="t" anchorCtr="0">
          <a:noAutofit/>
        </a:bodyPr>
        <a:lstStyle/>
        <a:p>
          <a:pPr marL="114300" lvl="1" indent="-114300" algn="l" defTabSz="622300">
            <a:lnSpc>
              <a:spcPct val="90000"/>
            </a:lnSpc>
            <a:spcBef>
              <a:spcPct val="0"/>
            </a:spcBef>
            <a:spcAft>
              <a:spcPct val="20000"/>
            </a:spcAft>
            <a:buChar char="•"/>
          </a:pPr>
          <a:r>
            <a:rPr lang="fr-FR" sz="1400" kern="1200" dirty="0"/>
            <a:t>Permettre, valoriser le questionnement personnel</a:t>
          </a:r>
        </a:p>
        <a:p>
          <a:pPr marL="114300" lvl="1" indent="-114300" algn="l" defTabSz="622300">
            <a:lnSpc>
              <a:spcPct val="90000"/>
            </a:lnSpc>
            <a:spcBef>
              <a:spcPct val="0"/>
            </a:spcBef>
            <a:spcAft>
              <a:spcPct val="20000"/>
            </a:spcAft>
            <a:buChar char="•"/>
          </a:pPr>
          <a:r>
            <a:rPr lang="fr-FR" sz="1400" kern="1200" dirty="0"/>
            <a:t>Impulser l’ouverture culturelle</a:t>
          </a:r>
        </a:p>
        <a:p>
          <a:pPr marL="114300" lvl="1" indent="-114300" algn="l" defTabSz="622300">
            <a:lnSpc>
              <a:spcPct val="90000"/>
            </a:lnSpc>
            <a:spcBef>
              <a:spcPct val="0"/>
            </a:spcBef>
            <a:spcAft>
              <a:spcPct val="20000"/>
            </a:spcAft>
            <a:buChar char="•"/>
          </a:pPr>
          <a:r>
            <a:rPr lang="fr-FR" sz="1400" kern="1200" dirty="0"/>
            <a:t>Inviter à la prise de recul</a:t>
          </a:r>
        </a:p>
      </dsp:txBody>
      <dsp:txXfrm>
        <a:off x="0" y="483026"/>
        <a:ext cx="4190228" cy="726570"/>
      </dsp:txXfrm>
    </dsp:sp>
    <dsp:sp modelId="{177E4A5C-ACDE-47F2-8503-0DFF222C4F65}">
      <dsp:nvSpPr>
        <dsp:cNvPr id="0" name=""/>
        <dsp:cNvSpPr/>
      </dsp:nvSpPr>
      <dsp:spPr>
        <a:xfrm>
          <a:off x="0" y="1209596"/>
          <a:ext cx="4190228" cy="431730"/>
        </a:xfrm>
        <a:prstGeom prst="roundRect">
          <a:avLst/>
        </a:prstGeom>
        <a:solidFill>
          <a:schemeClr val="lt1"/>
        </a:solidFill>
        <a:ln w="25400" cap="flat" cmpd="sng" algn="ctr">
          <a:solidFill>
            <a:schemeClr val="accent1"/>
          </a:solidFill>
          <a:prstDash val="solid"/>
        </a:ln>
        <a:effectLst/>
        <a:scene3d>
          <a:camera prst="orthographicFront"/>
          <a:lightRig rig="flat" dir="t"/>
        </a:scene3d>
      </dsp:spPr>
      <dsp:style>
        <a:lnRef idx="2">
          <a:schemeClr val="accent1"/>
        </a:lnRef>
        <a:fillRef idx="1">
          <a:schemeClr val="lt1"/>
        </a:fillRef>
        <a:effectRef idx="0">
          <a:schemeClr val="accent1"/>
        </a:effectRef>
        <a:fontRef idx="minor">
          <a:schemeClr val="dk1"/>
        </a:fontRef>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fr-FR" sz="1800" kern="1200" dirty="0"/>
            <a:t>Avoir une expression orale de qualité </a:t>
          </a:r>
        </a:p>
      </dsp:txBody>
      <dsp:txXfrm>
        <a:off x="21075" y="1230671"/>
        <a:ext cx="4148078" cy="389580"/>
      </dsp:txXfrm>
    </dsp:sp>
    <dsp:sp modelId="{2E6CEC57-013A-4B66-B5C2-1DF233ACBD94}">
      <dsp:nvSpPr>
        <dsp:cNvPr id="0" name=""/>
        <dsp:cNvSpPr/>
      </dsp:nvSpPr>
      <dsp:spPr>
        <a:xfrm>
          <a:off x="0" y="1641326"/>
          <a:ext cx="4190228" cy="68931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3040" tIns="22860" rIns="128016" bIns="22860" numCol="1" spcCol="1270" anchor="t" anchorCtr="0">
          <a:noAutofit/>
        </a:bodyPr>
        <a:lstStyle/>
        <a:p>
          <a:pPr marL="114300" lvl="1" indent="-114300" algn="l" defTabSz="622300">
            <a:lnSpc>
              <a:spcPct val="90000"/>
            </a:lnSpc>
            <a:spcBef>
              <a:spcPct val="0"/>
            </a:spcBef>
            <a:spcAft>
              <a:spcPct val="20000"/>
            </a:spcAft>
            <a:buChar char="•"/>
          </a:pPr>
          <a:r>
            <a:rPr lang="fr-FR" sz="1400" kern="1200" dirty="0"/>
            <a:t>Inviter à la penser, construire le discours</a:t>
          </a:r>
        </a:p>
        <a:p>
          <a:pPr marL="114300" lvl="1" indent="-114300" algn="l" defTabSz="622300">
            <a:lnSpc>
              <a:spcPct val="90000"/>
            </a:lnSpc>
            <a:spcBef>
              <a:spcPct val="0"/>
            </a:spcBef>
            <a:spcAft>
              <a:spcPct val="20000"/>
            </a:spcAft>
            <a:buChar char="•"/>
          </a:pPr>
          <a:r>
            <a:rPr lang="fr-FR" sz="1400" kern="1200" dirty="0"/>
            <a:t>Développer les différentes dimensions de l’oralité en progression personnalisée</a:t>
          </a:r>
        </a:p>
      </dsp:txBody>
      <dsp:txXfrm>
        <a:off x="0" y="1641326"/>
        <a:ext cx="4190228" cy="689310"/>
      </dsp:txXfrm>
    </dsp:sp>
    <dsp:sp modelId="{27C4C7C6-DF16-410E-9F0B-15FE5D44DE09}">
      <dsp:nvSpPr>
        <dsp:cNvPr id="0" name=""/>
        <dsp:cNvSpPr/>
      </dsp:nvSpPr>
      <dsp:spPr>
        <a:xfrm>
          <a:off x="0" y="2296385"/>
          <a:ext cx="4190228" cy="431730"/>
        </a:xfrm>
        <a:prstGeom prst="roundRect">
          <a:avLst/>
        </a:prstGeom>
        <a:solidFill>
          <a:schemeClr val="lt1"/>
        </a:solidFill>
        <a:ln w="25400" cap="flat" cmpd="sng" algn="ctr">
          <a:solidFill>
            <a:schemeClr val="accent1"/>
          </a:solidFill>
          <a:prstDash val="solid"/>
        </a:ln>
        <a:effectLst/>
        <a:scene3d>
          <a:camera prst="orthographicFront"/>
          <a:lightRig rig="flat" dir="t"/>
        </a:scene3d>
      </dsp:spPr>
      <dsp:style>
        <a:lnRef idx="2">
          <a:schemeClr val="accent1"/>
        </a:lnRef>
        <a:fillRef idx="1">
          <a:schemeClr val="lt1"/>
        </a:fillRef>
        <a:effectRef idx="0">
          <a:schemeClr val="accent1"/>
        </a:effectRef>
        <a:fontRef idx="minor">
          <a:schemeClr val="dk1"/>
        </a:fontRef>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fr-FR" sz="1800" kern="1200" dirty="0"/>
            <a:t>Argumenter</a:t>
          </a:r>
        </a:p>
      </dsp:txBody>
      <dsp:txXfrm>
        <a:off x="21075" y="2317460"/>
        <a:ext cx="4148078" cy="389580"/>
      </dsp:txXfrm>
    </dsp:sp>
    <dsp:sp modelId="{CB730593-74A0-43B1-A3F9-B6946F01F206}">
      <dsp:nvSpPr>
        <dsp:cNvPr id="0" name=""/>
        <dsp:cNvSpPr/>
      </dsp:nvSpPr>
      <dsp:spPr>
        <a:xfrm>
          <a:off x="0" y="2762366"/>
          <a:ext cx="4190228" cy="48438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3040" tIns="22860" rIns="128016" bIns="22860" numCol="1" spcCol="1270" anchor="t" anchorCtr="0">
          <a:noAutofit/>
        </a:bodyPr>
        <a:lstStyle/>
        <a:p>
          <a:pPr marL="114300" lvl="1" indent="-114300" algn="l" defTabSz="622300">
            <a:lnSpc>
              <a:spcPct val="90000"/>
            </a:lnSpc>
            <a:spcBef>
              <a:spcPct val="0"/>
            </a:spcBef>
            <a:spcAft>
              <a:spcPct val="20000"/>
            </a:spcAft>
            <a:buChar char="•"/>
          </a:pPr>
          <a:r>
            <a:rPr lang="fr-FR" sz="1400" kern="1200" dirty="0"/>
            <a:t>Penser, travailler la logique</a:t>
          </a:r>
        </a:p>
        <a:p>
          <a:pPr marL="114300" lvl="1" indent="-114300" algn="l" defTabSz="622300">
            <a:lnSpc>
              <a:spcPct val="90000"/>
            </a:lnSpc>
            <a:spcBef>
              <a:spcPct val="0"/>
            </a:spcBef>
            <a:spcAft>
              <a:spcPct val="20000"/>
            </a:spcAft>
            <a:buChar char="•"/>
          </a:pPr>
          <a:r>
            <a:rPr lang="fr-FR" sz="1400" kern="1200" dirty="0"/>
            <a:t>Temps de confrontation de points de vue</a:t>
          </a:r>
        </a:p>
      </dsp:txBody>
      <dsp:txXfrm>
        <a:off x="0" y="2762366"/>
        <a:ext cx="4190228" cy="484380"/>
      </dsp:txXfrm>
    </dsp:sp>
    <dsp:sp modelId="{B86EB4D6-3DAC-4CDE-B056-F66A4751BB31}">
      <dsp:nvSpPr>
        <dsp:cNvPr id="0" name=""/>
        <dsp:cNvSpPr/>
      </dsp:nvSpPr>
      <dsp:spPr>
        <a:xfrm>
          <a:off x="0" y="3246746"/>
          <a:ext cx="4190228" cy="431730"/>
        </a:xfrm>
        <a:prstGeom prst="roundRect">
          <a:avLst/>
        </a:prstGeom>
        <a:solidFill>
          <a:schemeClr val="lt1"/>
        </a:solidFill>
        <a:ln w="25400" cap="flat" cmpd="sng" algn="ctr">
          <a:solidFill>
            <a:schemeClr val="accent1"/>
          </a:solidFill>
          <a:prstDash val="solid"/>
        </a:ln>
        <a:effectLst/>
        <a:scene3d>
          <a:camera prst="orthographicFront"/>
          <a:lightRig rig="flat" dir="t"/>
        </a:scene3d>
      </dsp:spPr>
      <dsp:style>
        <a:lnRef idx="2">
          <a:schemeClr val="accent1"/>
        </a:lnRef>
        <a:fillRef idx="1">
          <a:schemeClr val="lt1"/>
        </a:fillRef>
        <a:effectRef idx="0">
          <a:schemeClr val="accent1"/>
        </a:effectRef>
        <a:fontRef idx="minor">
          <a:schemeClr val="dk1"/>
        </a:fontRef>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fr-FR" sz="1800" kern="1200" dirty="0"/>
            <a:t>Écouter</a:t>
          </a:r>
        </a:p>
      </dsp:txBody>
      <dsp:txXfrm>
        <a:off x="21075" y="3267821"/>
        <a:ext cx="4148078" cy="389580"/>
      </dsp:txXfrm>
    </dsp:sp>
    <dsp:sp modelId="{BF1E4FFF-985C-449A-A488-1A724082A864}">
      <dsp:nvSpPr>
        <dsp:cNvPr id="0" name=""/>
        <dsp:cNvSpPr/>
      </dsp:nvSpPr>
      <dsp:spPr>
        <a:xfrm>
          <a:off x="0" y="3678476"/>
          <a:ext cx="4190228" cy="43780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3040" tIns="22860" rIns="128016" bIns="22860" numCol="1" spcCol="1270" anchor="t" anchorCtr="0">
          <a:noAutofit/>
        </a:bodyPr>
        <a:lstStyle/>
        <a:p>
          <a:pPr marL="114300" lvl="1" indent="-114300" algn="l" defTabSz="622300">
            <a:lnSpc>
              <a:spcPct val="90000"/>
            </a:lnSpc>
            <a:spcBef>
              <a:spcPct val="0"/>
            </a:spcBef>
            <a:spcAft>
              <a:spcPct val="20000"/>
            </a:spcAft>
            <a:buChar char="•"/>
          </a:pPr>
          <a:r>
            <a:rPr lang="fr-FR" sz="1400" kern="1200" dirty="0"/>
            <a:t>Activités, temps marquant la place de l’écoute dans la construction des attendus</a:t>
          </a:r>
        </a:p>
      </dsp:txBody>
      <dsp:txXfrm>
        <a:off x="0" y="3678476"/>
        <a:ext cx="4190228" cy="437805"/>
      </dsp:txXfrm>
    </dsp:sp>
    <dsp:sp modelId="{F1D19BAB-FBED-49C0-AC79-2F3B0A5B30E5}">
      <dsp:nvSpPr>
        <dsp:cNvPr id="0" name=""/>
        <dsp:cNvSpPr/>
      </dsp:nvSpPr>
      <dsp:spPr>
        <a:xfrm>
          <a:off x="0" y="4116281"/>
          <a:ext cx="4190228" cy="431730"/>
        </a:xfrm>
        <a:prstGeom prst="roundRect">
          <a:avLst/>
        </a:prstGeom>
        <a:solidFill>
          <a:schemeClr val="lt1"/>
        </a:solidFill>
        <a:ln w="25400" cap="flat" cmpd="sng" algn="ctr">
          <a:solidFill>
            <a:schemeClr val="accent1"/>
          </a:solidFill>
          <a:prstDash val="solid"/>
        </a:ln>
        <a:effectLst/>
        <a:scene3d>
          <a:camera prst="orthographicFront"/>
          <a:lightRig rig="flat" dir="t"/>
        </a:scene3d>
      </dsp:spPr>
      <dsp:style>
        <a:lnRef idx="2">
          <a:schemeClr val="accent1"/>
        </a:lnRef>
        <a:fillRef idx="1">
          <a:schemeClr val="lt1"/>
        </a:fillRef>
        <a:effectRef idx="0">
          <a:schemeClr val="accent1"/>
        </a:effectRef>
        <a:fontRef idx="minor">
          <a:schemeClr val="dk1"/>
        </a:fontRef>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fr-FR" sz="1800" kern="1200" dirty="0"/>
            <a:t>Mobiliser</a:t>
          </a:r>
        </a:p>
      </dsp:txBody>
      <dsp:txXfrm>
        <a:off x="21075" y="4137356"/>
        <a:ext cx="4148078" cy="389580"/>
      </dsp:txXfrm>
    </dsp:sp>
    <dsp:sp modelId="{54683032-4295-4466-A7AC-0633BC9CD6A3}">
      <dsp:nvSpPr>
        <dsp:cNvPr id="0" name=""/>
        <dsp:cNvSpPr/>
      </dsp:nvSpPr>
      <dsp:spPr>
        <a:xfrm>
          <a:off x="0" y="4548011"/>
          <a:ext cx="4190228" cy="68931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3040" tIns="22860" rIns="128016" bIns="22860" numCol="1" spcCol="1270" anchor="t" anchorCtr="0">
          <a:noAutofit/>
        </a:bodyPr>
        <a:lstStyle/>
        <a:p>
          <a:pPr marL="114300" lvl="1" indent="-114300" algn="l" defTabSz="622300">
            <a:lnSpc>
              <a:spcPct val="90000"/>
            </a:lnSpc>
            <a:spcBef>
              <a:spcPct val="0"/>
            </a:spcBef>
            <a:spcAft>
              <a:spcPct val="20000"/>
            </a:spcAft>
            <a:buChar char="•"/>
          </a:pPr>
          <a:r>
            <a:rPr lang="fr-FR" sz="1400" kern="1200" dirty="0"/>
            <a:t>Temps, étapes de mobilisation des acquis</a:t>
          </a:r>
        </a:p>
        <a:p>
          <a:pPr marL="114300" lvl="1" indent="-114300" algn="l" defTabSz="622300">
            <a:lnSpc>
              <a:spcPct val="90000"/>
            </a:lnSpc>
            <a:spcBef>
              <a:spcPct val="0"/>
            </a:spcBef>
            <a:spcAft>
              <a:spcPct val="20000"/>
            </a:spcAft>
            <a:buChar char="•"/>
          </a:pPr>
          <a:r>
            <a:rPr lang="fr-FR" sz="1400" kern="1200" dirty="0"/>
            <a:t>Rendre visible la place des connaissances dans la construction de la pensée</a:t>
          </a:r>
        </a:p>
      </dsp:txBody>
      <dsp:txXfrm>
        <a:off x="0" y="4548011"/>
        <a:ext cx="4190228" cy="689310"/>
      </dsp:txXfrm>
    </dsp:sp>
    <dsp:sp modelId="{4E63B91F-D954-421C-BE8E-E17957017560}">
      <dsp:nvSpPr>
        <dsp:cNvPr id="0" name=""/>
        <dsp:cNvSpPr/>
      </dsp:nvSpPr>
      <dsp:spPr>
        <a:xfrm>
          <a:off x="0" y="5237321"/>
          <a:ext cx="4190228" cy="431730"/>
        </a:xfrm>
        <a:prstGeom prst="roundRect">
          <a:avLst/>
        </a:prstGeom>
        <a:solidFill>
          <a:schemeClr val="lt1"/>
        </a:solidFill>
        <a:ln w="25400" cap="flat" cmpd="sng" algn="ctr">
          <a:solidFill>
            <a:schemeClr val="accent1"/>
          </a:solidFill>
          <a:prstDash val="solid"/>
        </a:ln>
        <a:effectLst/>
        <a:scene3d>
          <a:camera prst="orthographicFront"/>
          <a:lightRig rig="flat" dir="t"/>
        </a:scene3d>
      </dsp:spPr>
      <dsp:style>
        <a:lnRef idx="2">
          <a:schemeClr val="accent1"/>
        </a:lnRef>
        <a:fillRef idx="1">
          <a:schemeClr val="lt1"/>
        </a:fillRef>
        <a:effectRef idx="0">
          <a:schemeClr val="accent1"/>
        </a:effectRef>
        <a:fontRef idx="minor">
          <a:schemeClr val="dk1"/>
        </a:fontRef>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fr-FR" sz="1800" kern="1200" dirty="0"/>
            <a:t>Penser son projet post-baccalauréat</a:t>
          </a:r>
        </a:p>
      </dsp:txBody>
      <dsp:txXfrm>
        <a:off x="21075" y="5258396"/>
        <a:ext cx="4148078" cy="389580"/>
      </dsp:txXfrm>
    </dsp:sp>
    <dsp:sp modelId="{218074CB-49D7-461B-A6DB-DFD5CC2090CF}">
      <dsp:nvSpPr>
        <dsp:cNvPr id="0" name=""/>
        <dsp:cNvSpPr/>
      </dsp:nvSpPr>
      <dsp:spPr>
        <a:xfrm>
          <a:off x="0" y="5669051"/>
          <a:ext cx="4190228" cy="48438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3040" tIns="22860" rIns="128016" bIns="22860" numCol="1" spcCol="1270" anchor="t" anchorCtr="0">
          <a:noAutofit/>
        </a:bodyPr>
        <a:lstStyle/>
        <a:p>
          <a:pPr marL="114300" lvl="1" indent="-114300" algn="l" defTabSz="622300">
            <a:lnSpc>
              <a:spcPct val="90000"/>
            </a:lnSpc>
            <a:spcBef>
              <a:spcPct val="0"/>
            </a:spcBef>
            <a:spcAft>
              <a:spcPct val="20000"/>
            </a:spcAft>
            <a:buChar char="•"/>
          </a:pPr>
          <a:r>
            <a:rPr lang="fr-FR" sz="1400" kern="1200" dirty="0"/>
            <a:t>Obliger à l’ouverture</a:t>
          </a:r>
        </a:p>
        <a:p>
          <a:pPr marL="114300" lvl="1" indent="-114300" algn="l" defTabSz="622300">
            <a:lnSpc>
              <a:spcPct val="90000"/>
            </a:lnSpc>
            <a:spcBef>
              <a:spcPct val="0"/>
            </a:spcBef>
            <a:spcAft>
              <a:spcPct val="20000"/>
            </a:spcAft>
            <a:buChar char="•"/>
          </a:pPr>
          <a:r>
            <a:rPr lang="fr-FR" sz="1400" kern="1200" dirty="0"/>
            <a:t>Inviter à la confrontation au réel</a:t>
          </a:r>
        </a:p>
      </dsp:txBody>
      <dsp:txXfrm>
        <a:off x="0" y="5669051"/>
        <a:ext cx="4190228" cy="484380"/>
      </dsp:txXfrm>
    </dsp:sp>
  </dsp:spTree>
</dsp:drawing>
</file>

<file path=ppt/diagrams/drawing1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ABEAA52-E846-4E60-81D7-5CEB8CAEFA9D}">
      <dsp:nvSpPr>
        <dsp:cNvPr id="0" name=""/>
        <dsp:cNvSpPr/>
      </dsp:nvSpPr>
      <dsp:spPr>
        <a:xfrm rot="3664326">
          <a:off x="-97794" y="3485553"/>
          <a:ext cx="1074602" cy="45175"/>
        </a:xfrm>
        <a:custGeom>
          <a:avLst/>
          <a:gdLst/>
          <a:ahLst/>
          <a:cxnLst/>
          <a:rect l="0" t="0" r="0" b="0"/>
          <a:pathLst>
            <a:path>
              <a:moveTo>
                <a:pt x="0" y="22587"/>
              </a:moveTo>
              <a:lnTo>
                <a:pt x="1074602" y="22587"/>
              </a:lnTo>
            </a:path>
          </a:pathLst>
        </a:custGeom>
        <a:noFill/>
        <a:ln w="9525" cap="flat" cmpd="sng" algn="ctr">
          <a:solidFill>
            <a:schemeClr val="accent1">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59284A2A-5F63-45EB-9BDB-3CA78D341B9F}">
      <dsp:nvSpPr>
        <dsp:cNvPr id="0" name=""/>
        <dsp:cNvSpPr/>
      </dsp:nvSpPr>
      <dsp:spPr>
        <a:xfrm rot="744157">
          <a:off x="317720" y="2873754"/>
          <a:ext cx="1140932" cy="45175"/>
        </a:xfrm>
        <a:custGeom>
          <a:avLst/>
          <a:gdLst/>
          <a:ahLst/>
          <a:cxnLst/>
          <a:rect l="0" t="0" r="0" b="0"/>
          <a:pathLst>
            <a:path>
              <a:moveTo>
                <a:pt x="0" y="22587"/>
              </a:moveTo>
              <a:lnTo>
                <a:pt x="1140932" y="22587"/>
              </a:lnTo>
            </a:path>
          </a:pathLst>
        </a:custGeom>
        <a:noFill/>
        <a:ln w="9525" cap="flat" cmpd="sng" algn="ctr">
          <a:solidFill>
            <a:schemeClr val="accent1">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7A779F63-54BC-4D26-A460-C007CD857D96}">
      <dsp:nvSpPr>
        <dsp:cNvPr id="0" name=""/>
        <dsp:cNvSpPr/>
      </dsp:nvSpPr>
      <dsp:spPr>
        <a:xfrm rot="20361028">
          <a:off x="277541" y="2255593"/>
          <a:ext cx="1665257" cy="45175"/>
        </a:xfrm>
        <a:custGeom>
          <a:avLst/>
          <a:gdLst/>
          <a:ahLst/>
          <a:cxnLst/>
          <a:rect l="0" t="0" r="0" b="0"/>
          <a:pathLst>
            <a:path>
              <a:moveTo>
                <a:pt x="0" y="22587"/>
              </a:moveTo>
              <a:lnTo>
                <a:pt x="1665257" y="22587"/>
              </a:lnTo>
            </a:path>
          </a:pathLst>
        </a:custGeom>
        <a:noFill/>
        <a:ln w="9525" cap="flat" cmpd="sng" algn="ctr">
          <a:solidFill>
            <a:schemeClr val="accent1">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B7B5E355-48EA-480D-8B27-DE635399FADA}">
      <dsp:nvSpPr>
        <dsp:cNvPr id="0" name=""/>
        <dsp:cNvSpPr/>
      </dsp:nvSpPr>
      <dsp:spPr>
        <a:xfrm rot="18139288">
          <a:off x="-54117" y="1864628"/>
          <a:ext cx="1121003" cy="45175"/>
        </a:xfrm>
        <a:custGeom>
          <a:avLst/>
          <a:gdLst/>
          <a:ahLst/>
          <a:cxnLst/>
          <a:rect l="0" t="0" r="0" b="0"/>
          <a:pathLst>
            <a:path>
              <a:moveTo>
                <a:pt x="0" y="22587"/>
              </a:moveTo>
              <a:lnTo>
                <a:pt x="1121003" y="22587"/>
              </a:lnTo>
            </a:path>
          </a:pathLst>
        </a:custGeom>
        <a:noFill/>
        <a:ln w="9525" cap="flat" cmpd="sng" algn="ctr">
          <a:solidFill>
            <a:schemeClr val="accent1">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401FFCFC-1E01-4591-B5B0-3A60B0F7A334}">
      <dsp:nvSpPr>
        <dsp:cNvPr id="0" name=""/>
        <dsp:cNvSpPr/>
      </dsp:nvSpPr>
      <dsp:spPr>
        <a:xfrm>
          <a:off x="-424566" y="2169070"/>
          <a:ext cx="1342180" cy="1051890"/>
        </a:xfrm>
        <a:prstGeom prst="ellipse">
          <a:avLst/>
        </a:prstGeom>
        <a:blipFill>
          <a:blip xmlns:r="http://schemas.openxmlformats.org/officeDocument/2006/relationships" r:embed="rId1">
            <a:extLst>
              <a:ext uri="{28A0092B-C50C-407E-A947-70E740481C1C}">
                <a14:useLocalDpi xmlns:a14="http://schemas.microsoft.com/office/drawing/2010/main" val="0"/>
              </a:ext>
            </a:extLst>
          </a:blip>
          <a:srcRect/>
          <a:stretch>
            <a:fillRect t="-14000" b="-14000"/>
          </a:stretch>
        </a:blip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sp>
    <dsp:sp modelId="{A098F985-27D8-4F04-ADB8-6ED43187745D}">
      <dsp:nvSpPr>
        <dsp:cNvPr id="0" name=""/>
        <dsp:cNvSpPr/>
      </dsp:nvSpPr>
      <dsp:spPr>
        <a:xfrm>
          <a:off x="165907" y="0"/>
          <a:ext cx="2135610" cy="1475299"/>
        </a:xfrm>
        <a:prstGeom prst="ellipse">
          <a:avLst/>
        </a:prstGeom>
        <a:solidFill>
          <a:srgbClr val="33CC33"/>
        </a:soli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0160" tIns="10160" rIns="10160" bIns="10160" numCol="1" spcCol="1270" anchor="ctr" anchorCtr="0">
          <a:noAutofit/>
        </a:bodyPr>
        <a:lstStyle/>
        <a:p>
          <a:pPr marL="0" lvl="0" indent="0" algn="ctr" defTabSz="711200">
            <a:lnSpc>
              <a:spcPct val="90000"/>
            </a:lnSpc>
            <a:spcBef>
              <a:spcPct val="0"/>
            </a:spcBef>
            <a:spcAft>
              <a:spcPct val="35000"/>
            </a:spcAft>
            <a:buNone/>
          </a:pPr>
          <a:r>
            <a:rPr lang="fr-FR" sz="1600" kern="1200" dirty="0"/>
            <a:t>Raconter ce que l’article présente</a:t>
          </a:r>
          <a:br>
            <a:rPr lang="fr-FR" sz="1600" kern="1200" dirty="0"/>
          </a:br>
          <a:r>
            <a:rPr lang="fr-FR" sz="1200" kern="1200" dirty="0"/>
            <a:t>(demande non experte)</a:t>
          </a:r>
          <a:endParaRPr lang="fr-FR" sz="1600" kern="1200" dirty="0"/>
        </a:p>
        <a:p>
          <a:pPr marL="0" lvl="0" indent="0" algn="ctr" defTabSz="711200">
            <a:lnSpc>
              <a:spcPct val="90000"/>
            </a:lnSpc>
            <a:spcBef>
              <a:spcPct val="0"/>
            </a:spcBef>
            <a:spcAft>
              <a:spcPct val="35000"/>
            </a:spcAft>
            <a:buNone/>
          </a:pPr>
          <a:r>
            <a:rPr lang="fr-FR" sz="1600" i="1" kern="1200" dirty="0"/>
            <a:t>Plusieurs groupes</a:t>
          </a:r>
        </a:p>
      </dsp:txBody>
      <dsp:txXfrm>
        <a:off x="478660" y="216053"/>
        <a:ext cx="1510104" cy="1043193"/>
      </dsp:txXfrm>
    </dsp:sp>
    <dsp:sp modelId="{A72648A6-D802-4D0D-A720-0C31C5B6436E}">
      <dsp:nvSpPr>
        <dsp:cNvPr id="0" name=""/>
        <dsp:cNvSpPr/>
      </dsp:nvSpPr>
      <dsp:spPr>
        <a:xfrm>
          <a:off x="1767292" y="897764"/>
          <a:ext cx="2086251" cy="1479314"/>
        </a:xfrm>
        <a:prstGeom prst="ellipse">
          <a:avLst/>
        </a:prstGeom>
        <a:gradFill rotWithShape="0">
          <a:gsLst>
            <a:gs pos="0">
              <a:schemeClr val="accent4">
                <a:hueOff val="0"/>
                <a:satOff val="0"/>
                <a:lumOff val="0"/>
                <a:alphaOff val="0"/>
                <a:tint val="100000"/>
                <a:shade val="100000"/>
                <a:satMod val="130000"/>
              </a:schemeClr>
            </a:gs>
            <a:gs pos="100000">
              <a:schemeClr val="accent4">
                <a:hueOff val="0"/>
                <a:satOff val="0"/>
                <a:lumOff val="0"/>
                <a:alphaOff val="0"/>
                <a:tint val="50000"/>
                <a:shade val="100000"/>
                <a:satMod val="350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r>
            <a:rPr lang="fr-FR" sz="1200" kern="1200" dirty="0"/>
            <a:t>Rechercher les différences entre chacun des exemples : présenter, argumenter</a:t>
          </a:r>
        </a:p>
      </dsp:txBody>
      <dsp:txXfrm>
        <a:off x="2072816" y="1114405"/>
        <a:ext cx="1475203" cy="1046032"/>
      </dsp:txXfrm>
    </dsp:sp>
    <dsp:sp modelId="{D4A02A23-FC1B-493A-807E-E10438560287}">
      <dsp:nvSpPr>
        <dsp:cNvPr id="0" name=""/>
        <dsp:cNvSpPr/>
      </dsp:nvSpPr>
      <dsp:spPr>
        <a:xfrm>
          <a:off x="1400509" y="2308690"/>
          <a:ext cx="2453034" cy="1940087"/>
        </a:xfrm>
        <a:prstGeom prst="ellipse">
          <a:avLst/>
        </a:prstGeom>
        <a:gradFill rotWithShape="1">
          <a:gsLst>
            <a:gs pos="0">
              <a:schemeClr val="accent4">
                <a:tint val="100000"/>
                <a:shade val="100000"/>
                <a:satMod val="130000"/>
              </a:schemeClr>
            </a:gs>
            <a:gs pos="100000">
              <a:schemeClr val="accent4">
                <a:tint val="50000"/>
                <a:shade val="100000"/>
                <a:satMod val="350000"/>
              </a:schemeClr>
            </a:gs>
          </a:gsLst>
          <a:lin ang="16200000" scaled="0"/>
        </a:gradFill>
        <a:ln w="9525" cap="flat" cmpd="sng" algn="ctr">
          <a:solidFill>
            <a:schemeClr val="accent4">
              <a:shade val="95000"/>
              <a:satMod val="105000"/>
            </a:schemeClr>
          </a:solidFill>
          <a:prstDash val="solid"/>
        </a:ln>
        <a:effectLst>
          <a:outerShdw blurRad="40000" dist="23000" dir="5400000" rotWithShape="0">
            <a:srgbClr val="000000">
              <a:alpha val="35000"/>
            </a:srgbClr>
          </a:outerShdw>
        </a:effectLst>
      </dsp:spPr>
      <dsp:style>
        <a:lnRef idx="1">
          <a:schemeClr val="accent4"/>
        </a:lnRef>
        <a:fillRef idx="3">
          <a:schemeClr val="accent4"/>
        </a:fillRef>
        <a:effectRef idx="2">
          <a:schemeClr val="accent4"/>
        </a:effectRef>
        <a:fontRef idx="minor">
          <a:schemeClr val="lt1"/>
        </a:fontRef>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r>
            <a:rPr lang="fr-FR" sz="1200" kern="1200" dirty="0"/>
            <a:t>Préparer en groupe un jeu de cartes avec sur chacune d’elle un élément commun à deux exemples :</a:t>
          </a:r>
        </a:p>
        <a:p>
          <a:pPr marL="0" lvl="0" indent="0" algn="ctr" defTabSz="533400">
            <a:lnSpc>
              <a:spcPct val="90000"/>
            </a:lnSpc>
            <a:spcBef>
              <a:spcPct val="0"/>
            </a:spcBef>
            <a:spcAft>
              <a:spcPct val="35000"/>
            </a:spcAft>
            <a:buNone/>
          </a:pPr>
          <a:r>
            <a:rPr lang="fr-FR" sz="1200" kern="1200" dirty="0"/>
            <a:t>Poser une carte à tour de rôle, exposer, argumenter</a:t>
          </a:r>
        </a:p>
      </dsp:txBody>
      <dsp:txXfrm>
        <a:off x="1759748" y="2592809"/>
        <a:ext cx="1734556" cy="1371849"/>
      </dsp:txXfrm>
    </dsp:sp>
    <dsp:sp modelId="{D8881231-D88C-4C85-963F-8F5A9959D53C}">
      <dsp:nvSpPr>
        <dsp:cNvPr id="0" name=""/>
        <dsp:cNvSpPr/>
      </dsp:nvSpPr>
      <dsp:spPr>
        <a:xfrm>
          <a:off x="0" y="3932183"/>
          <a:ext cx="2153419" cy="1457843"/>
        </a:xfrm>
        <a:prstGeom prst="ellipse">
          <a:avLst/>
        </a:prstGeom>
        <a:gradFill rotWithShape="0">
          <a:gsLst>
            <a:gs pos="0">
              <a:schemeClr val="accent6">
                <a:hueOff val="0"/>
                <a:satOff val="0"/>
                <a:lumOff val="0"/>
                <a:alphaOff val="0"/>
                <a:tint val="100000"/>
                <a:shade val="100000"/>
                <a:satMod val="130000"/>
              </a:schemeClr>
            </a:gs>
            <a:gs pos="100000">
              <a:schemeClr val="accent6">
                <a:hueOff val="0"/>
                <a:satOff val="0"/>
                <a:lumOff val="0"/>
                <a:alphaOff val="0"/>
                <a:tint val="50000"/>
                <a:shade val="100000"/>
                <a:satMod val="350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r>
            <a:rPr lang="fr-FR" sz="1200" kern="1200" dirty="0"/>
            <a:t>Repérer les différents professionnels participants à ces actions : ceux connus par l’élève, les nouveaux</a:t>
          </a:r>
        </a:p>
      </dsp:txBody>
      <dsp:txXfrm>
        <a:off x="315361" y="4145679"/>
        <a:ext cx="1522697" cy="1030851"/>
      </dsp:txXfrm>
    </dsp:sp>
  </dsp:spTree>
</dsp:drawing>
</file>

<file path=ppt/diagrams/drawing1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ABEAA52-E846-4E60-81D7-5CEB8CAEFA9D}">
      <dsp:nvSpPr>
        <dsp:cNvPr id="0" name=""/>
        <dsp:cNvSpPr/>
      </dsp:nvSpPr>
      <dsp:spPr>
        <a:xfrm rot="3664326">
          <a:off x="-97794" y="3485553"/>
          <a:ext cx="1074602" cy="45175"/>
        </a:xfrm>
        <a:custGeom>
          <a:avLst/>
          <a:gdLst/>
          <a:ahLst/>
          <a:cxnLst/>
          <a:rect l="0" t="0" r="0" b="0"/>
          <a:pathLst>
            <a:path>
              <a:moveTo>
                <a:pt x="0" y="22587"/>
              </a:moveTo>
              <a:lnTo>
                <a:pt x="1074602" y="22587"/>
              </a:lnTo>
            </a:path>
          </a:pathLst>
        </a:custGeom>
        <a:noFill/>
        <a:ln w="9525" cap="flat" cmpd="sng" algn="ctr">
          <a:solidFill>
            <a:schemeClr val="accent1">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59284A2A-5F63-45EB-9BDB-3CA78D341B9F}">
      <dsp:nvSpPr>
        <dsp:cNvPr id="0" name=""/>
        <dsp:cNvSpPr/>
      </dsp:nvSpPr>
      <dsp:spPr>
        <a:xfrm rot="744157">
          <a:off x="317720" y="2873754"/>
          <a:ext cx="1140932" cy="45175"/>
        </a:xfrm>
        <a:custGeom>
          <a:avLst/>
          <a:gdLst/>
          <a:ahLst/>
          <a:cxnLst/>
          <a:rect l="0" t="0" r="0" b="0"/>
          <a:pathLst>
            <a:path>
              <a:moveTo>
                <a:pt x="0" y="22587"/>
              </a:moveTo>
              <a:lnTo>
                <a:pt x="1140932" y="22587"/>
              </a:lnTo>
            </a:path>
          </a:pathLst>
        </a:custGeom>
        <a:noFill/>
        <a:ln w="9525" cap="flat" cmpd="sng" algn="ctr">
          <a:solidFill>
            <a:schemeClr val="accent1">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7A779F63-54BC-4D26-A460-C007CD857D96}">
      <dsp:nvSpPr>
        <dsp:cNvPr id="0" name=""/>
        <dsp:cNvSpPr/>
      </dsp:nvSpPr>
      <dsp:spPr>
        <a:xfrm rot="20361028">
          <a:off x="277541" y="2255593"/>
          <a:ext cx="1665257" cy="45175"/>
        </a:xfrm>
        <a:custGeom>
          <a:avLst/>
          <a:gdLst/>
          <a:ahLst/>
          <a:cxnLst/>
          <a:rect l="0" t="0" r="0" b="0"/>
          <a:pathLst>
            <a:path>
              <a:moveTo>
                <a:pt x="0" y="22587"/>
              </a:moveTo>
              <a:lnTo>
                <a:pt x="1665257" y="22587"/>
              </a:lnTo>
            </a:path>
          </a:pathLst>
        </a:custGeom>
        <a:noFill/>
        <a:ln w="9525" cap="flat" cmpd="sng" algn="ctr">
          <a:solidFill>
            <a:schemeClr val="accent1">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B7B5E355-48EA-480D-8B27-DE635399FADA}">
      <dsp:nvSpPr>
        <dsp:cNvPr id="0" name=""/>
        <dsp:cNvSpPr/>
      </dsp:nvSpPr>
      <dsp:spPr>
        <a:xfrm rot="18139288">
          <a:off x="-54117" y="1864628"/>
          <a:ext cx="1121003" cy="45175"/>
        </a:xfrm>
        <a:custGeom>
          <a:avLst/>
          <a:gdLst/>
          <a:ahLst/>
          <a:cxnLst/>
          <a:rect l="0" t="0" r="0" b="0"/>
          <a:pathLst>
            <a:path>
              <a:moveTo>
                <a:pt x="0" y="22587"/>
              </a:moveTo>
              <a:lnTo>
                <a:pt x="1121003" y="22587"/>
              </a:lnTo>
            </a:path>
          </a:pathLst>
        </a:custGeom>
        <a:noFill/>
        <a:ln w="9525" cap="flat" cmpd="sng" algn="ctr">
          <a:solidFill>
            <a:schemeClr val="accent1">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401FFCFC-1E01-4591-B5B0-3A60B0F7A334}">
      <dsp:nvSpPr>
        <dsp:cNvPr id="0" name=""/>
        <dsp:cNvSpPr/>
      </dsp:nvSpPr>
      <dsp:spPr>
        <a:xfrm>
          <a:off x="-424566" y="2169070"/>
          <a:ext cx="1342180" cy="1051890"/>
        </a:xfrm>
        <a:prstGeom prst="ellipse">
          <a:avLst/>
        </a:prstGeom>
        <a:blipFill>
          <a:blip xmlns:r="http://schemas.openxmlformats.org/officeDocument/2006/relationships" r:embed="rId1">
            <a:extLst>
              <a:ext uri="{28A0092B-C50C-407E-A947-70E740481C1C}">
                <a14:useLocalDpi xmlns:a14="http://schemas.microsoft.com/office/drawing/2010/main" val="0"/>
              </a:ext>
            </a:extLst>
          </a:blip>
          <a:srcRect/>
          <a:stretch>
            <a:fillRect t="-14000" b="-14000"/>
          </a:stretch>
        </a:blip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sp>
    <dsp:sp modelId="{A098F985-27D8-4F04-ADB8-6ED43187745D}">
      <dsp:nvSpPr>
        <dsp:cNvPr id="0" name=""/>
        <dsp:cNvSpPr/>
      </dsp:nvSpPr>
      <dsp:spPr>
        <a:xfrm>
          <a:off x="165907" y="0"/>
          <a:ext cx="2135610" cy="1475299"/>
        </a:xfrm>
        <a:prstGeom prst="ellipse">
          <a:avLst/>
        </a:prstGeom>
        <a:solidFill>
          <a:srgbClr val="33CC33"/>
        </a:soli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0160" tIns="10160" rIns="10160" bIns="10160" numCol="1" spcCol="1270" anchor="ctr" anchorCtr="0">
          <a:noAutofit/>
        </a:bodyPr>
        <a:lstStyle/>
        <a:p>
          <a:pPr marL="0" lvl="0" indent="0" algn="ctr" defTabSz="711200">
            <a:lnSpc>
              <a:spcPct val="90000"/>
            </a:lnSpc>
            <a:spcBef>
              <a:spcPct val="0"/>
            </a:spcBef>
            <a:spcAft>
              <a:spcPct val="35000"/>
            </a:spcAft>
            <a:buNone/>
          </a:pPr>
          <a:r>
            <a:rPr lang="fr-FR" sz="1600" kern="1200" dirty="0"/>
            <a:t>Raconter ce que l’article présente</a:t>
          </a:r>
          <a:br>
            <a:rPr lang="fr-FR" sz="1600" kern="1200" dirty="0"/>
          </a:br>
          <a:r>
            <a:rPr lang="fr-FR" sz="1200" kern="1200" dirty="0"/>
            <a:t>(demande non experte)</a:t>
          </a:r>
          <a:endParaRPr lang="fr-FR" sz="1600" kern="1200" dirty="0"/>
        </a:p>
        <a:p>
          <a:pPr marL="0" lvl="0" indent="0" algn="ctr" defTabSz="711200">
            <a:lnSpc>
              <a:spcPct val="90000"/>
            </a:lnSpc>
            <a:spcBef>
              <a:spcPct val="0"/>
            </a:spcBef>
            <a:spcAft>
              <a:spcPct val="35000"/>
            </a:spcAft>
            <a:buNone/>
          </a:pPr>
          <a:r>
            <a:rPr lang="fr-FR" sz="1600" i="1" kern="1200" dirty="0"/>
            <a:t>Plusieurs groupes</a:t>
          </a:r>
        </a:p>
      </dsp:txBody>
      <dsp:txXfrm>
        <a:off x="478660" y="216053"/>
        <a:ext cx="1510104" cy="1043193"/>
      </dsp:txXfrm>
    </dsp:sp>
    <dsp:sp modelId="{A72648A6-D802-4D0D-A720-0C31C5B6436E}">
      <dsp:nvSpPr>
        <dsp:cNvPr id="0" name=""/>
        <dsp:cNvSpPr/>
      </dsp:nvSpPr>
      <dsp:spPr>
        <a:xfrm>
          <a:off x="1767292" y="897764"/>
          <a:ext cx="2086251" cy="1479314"/>
        </a:xfrm>
        <a:prstGeom prst="ellipse">
          <a:avLst/>
        </a:prstGeom>
        <a:gradFill rotWithShape="0">
          <a:gsLst>
            <a:gs pos="0">
              <a:schemeClr val="accent4">
                <a:hueOff val="0"/>
                <a:satOff val="0"/>
                <a:lumOff val="0"/>
                <a:alphaOff val="0"/>
                <a:tint val="100000"/>
                <a:shade val="100000"/>
                <a:satMod val="130000"/>
              </a:schemeClr>
            </a:gs>
            <a:gs pos="100000">
              <a:schemeClr val="accent4">
                <a:hueOff val="0"/>
                <a:satOff val="0"/>
                <a:lumOff val="0"/>
                <a:alphaOff val="0"/>
                <a:tint val="50000"/>
                <a:shade val="100000"/>
                <a:satMod val="350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r>
            <a:rPr lang="fr-FR" sz="1200" kern="1200" dirty="0"/>
            <a:t>Rechercher les différences entre chacun des exemples : présenter, argumenter</a:t>
          </a:r>
        </a:p>
      </dsp:txBody>
      <dsp:txXfrm>
        <a:off x="2072816" y="1114405"/>
        <a:ext cx="1475203" cy="1046032"/>
      </dsp:txXfrm>
    </dsp:sp>
    <dsp:sp modelId="{D4A02A23-FC1B-493A-807E-E10438560287}">
      <dsp:nvSpPr>
        <dsp:cNvPr id="0" name=""/>
        <dsp:cNvSpPr/>
      </dsp:nvSpPr>
      <dsp:spPr>
        <a:xfrm>
          <a:off x="1400509" y="2308690"/>
          <a:ext cx="2453034" cy="1940087"/>
        </a:xfrm>
        <a:prstGeom prst="ellipse">
          <a:avLst/>
        </a:prstGeom>
        <a:gradFill rotWithShape="1">
          <a:gsLst>
            <a:gs pos="0">
              <a:schemeClr val="accent4">
                <a:tint val="100000"/>
                <a:shade val="100000"/>
                <a:satMod val="130000"/>
              </a:schemeClr>
            </a:gs>
            <a:gs pos="100000">
              <a:schemeClr val="accent4">
                <a:tint val="50000"/>
                <a:shade val="100000"/>
                <a:satMod val="350000"/>
              </a:schemeClr>
            </a:gs>
          </a:gsLst>
          <a:lin ang="16200000" scaled="0"/>
        </a:gradFill>
        <a:ln w="9525" cap="flat" cmpd="sng" algn="ctr">
          <a:solidFill>
            <a:schemeClr val="accent4">
              <a:shade val="95000"/>
              <a:satMod val="105000"/>
            </a:schemeClr>
          </a:solidFill>
          <a:prstDash val="solid"/>
        </a:ln>
        <a:effectLst>
          <a:outerShdw blurRad="40000" dist="23000" dir="5400000" rotWithShape="0">
            <a:srgbClr val="000000">
              <a:alpha val="35000"/>
            </a:srgbClr>
          </a:outerShdw>
        </a:effectLst>
      </dsp:spPr>
      <dsp:style>
        <a:lnRef idx="1">
          <a:schemeClr val="accent4"/>
        </a:lnRef>
        <a:fillRef idx="3">
          <a:schemeClr val="accent4"/>
        </a:fillRef>
        <a:effectRef idx="2">
          <a:schemeClr val="accent4"/>
        </a:effectRef>
        <a:fontRef idx="minor">
          <a:schemeClr val="lt1"/>
        </a:fontRef>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r>
            <a:rPr lang="fr-FR" sz="1200" kern="1200" dirty="0"/>
            <a:t>Préparer en groupe un jeu de cartes avec sur chacune d’elle un élément commun à deux exemples :</a:t>
          </a:r>
        </a:p>
        <a:p>
          <a:pPr marL="0" lvl="0" indent="0" algn="ctr" defTabSz="533400">
            <a:lnSpc>
              <a:spcPct val="90000"/>
            </a:lnSpc>
            <a:spcBef>
              <a:spcPct val="0"/>
            </a:spcBef>
            <a:spcAft>
              <a:spcPct val="35000"/>
            </a:spcAft>
            <a:buNone/>
          </a:pPr>
          <a:r>
            <a:rPr lang="fr-FR" sz="1200" kern="1200" dirty="0"/>
            <a:t>Poser une carte à tour de rôle, exposer, argumenter</a:t>
          </a:r>
        </a:p>
      </dsp:txBody>
      <dsp:txXfrm>
        <a:off x="1759748" y="2592809"/>
        <a:ext cx="1734556" cy="1371849"/>
      </dsp:txXfrm>
    </dsp:sp>
    <dsp:sp modelId="{D8881231-D88C-4C85-963F-8F5A9959D53C}">
      <dsp:nvSpPr>
        <dsp:cNvPr id="0" name=""/>
        <dsp:cNvSpPr/>
      </dsp:nvSpPr>
      <dsp:spPr>
        <a:xfrm>
          <a:off x="0" y="3932183"/>
          <a:ext cx="2153419" cy="1457843"/>
        </a:xfrm>
        <a:prstGeom prst="ellipse">
          <a:avLst/>
        </a:prstGeom>
        <a:gradFill rotWithShape="0">
          <a:gsLst>
            <a:gs pos="0">
              <a:schemeClr val="accent6">
                <a:hueOff val="0"/>
                <a:satOff val="0"/>
                <a:lumOff val="0"/>
                <a:alphaOff val="0"/>
                <a:tint val="100000"/>
                <a:shade val="100000"/>
                <a:satMod val="130000"/>
              </a:schemeClr>
            </a:gs>
            <a:gs pos="100000">
              <a:schemeClr val="accent6">
                <a:hueOff val="0"/>
                <a:satOff val="0"/>
                <a:lumOff val="0"/>
                <a:alphaOff val="0"/>
                <a:tint val="50000"/>
                <a:shade val="100000"/>
                <a:satMod val="350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r>
            <a:rPr lang="fr-FR" sz="1200" kern="1200" dirty="0"/>
            <a:t>Repérer les différents professionnels participants à ces actions : ceux connus par l’élève, les nouveaux</a:t>
          </a:r>
        </a:p>
      </dsp:txBody>
      <dsp:txXfrm>
        <a:off x="315361" y="4145679"/>
        <a:ext cx="1522697" cy="1030851"/>
      </dsp:txXfrm>
    </dsp:sp>
  </dsp:spTree>
</dsp:drawing>
</file>

<file path=ppt/diagrams/drawing1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3DA7A4E-B8E4-4141-836C-0B03354BC671}">
      <dsp:nvSpPr>
        <dsp:cNvPr id="0" name=""/>
        <dsp:cNvSpPr/>
      </dsp:nvSpPr>
      <dsp:spPr>
        <a:xfrm>
          <a:off x="0" y="51296"/>
          <a:ext cx="4190228" cy="431730"/>
        </a:xfrm>
        <a:prstGeom prst="roundRect">
          <a:avLst/>
        </a:prstGeom>
        <a:solidFill>
          <a:schemeClr val="lt1"/>
        </a:solidFill>
        <a:ln w="25400" cap="flat" cmpd="sng" algn="ctr">
          <a:solidFill>
            <a:schemeClr val="accent2"/>
          </a:solidFill>
          <a:prstDash val="solid"/>
        </a:ln>
        <a:effectLst/>
        <a:scene3d>
          <a:camera prst="orthographicFront"/>
          <a:lightRig rig="flat" dir="t"/>
        </a:scene3d>
      </dsp:spPr>
      <dsp:style>
        <a:lnRef idx="2">
          <a:schemeClr val="accent2"/>
        </a:lnRef>
        <a:fillRef idx="1">
          <a:schemeClr val="lt1"/>
        </a:fillRef>
        <a:effectRef idx="0">
          <a:schemeClr val="accent2"/>
        </a:effectRef>
        <a:fontRef idx="minor">
          <a:schemeClr val="dk1"/>
        </a:fontRef>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fr-FR" sz="1800" kern="1200" dirty="0"/>
            <a:t>Se questionner</a:t>
          </a:r>
        </a:p>
      </dsp:txBody>
      <dsp:txXfrm>
        <a:off x="21075" y="72371"/>
        <a:ext cx="4148078" cy="389580"/>
      </dsp:txXfrm>
    </dsp:sp>
    <dsp:sp modelId="{9A4317C6-2E36-40C4-8BA1-30C98B4A8695}">
      <dsp:nvSpPr>
        <dsp:cNvPr id="0" name=""/>
        <dsp:cNvSpPr/>
      </dsp:nvSpPr>
      <dsp:spPr>
        <a:xfrm>
          <a:off x="0" y="483026"/>
          <a:ext cx="4190228" cy="72657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3040" tIns="22860" rIns="128016" bIns="22860" numCol="1" spcCol="1270" anchor="t" anchorCtr="0">
          <a:noAutofit/>
        </a:bodyPr>
        <a:lstStyle/>
        <a:p>
          <a:pPr marL="114300" lvl="1" indent="-114300" algn="l" defTabSz="622300">
            <a:lnSpc>
              <a:spcPct val="90000"/>
            </a:lnSpc>
            <a:spcBef>
              <a:spcPct val="0"/>
            </a:spcBef>
            <a:spcAft>
              <a:spcPct val="20000"/>
            </a:spcAft>
            <a:buChar char="•"/>
          </a:pPr>
          <a:r>
            <a:rPr lang="fr-FR" sz="1400" kern="1200" dirty="0"/>
            <a:t>Permettre, valoriser le questionnement personnel</a:t>
          </a:r>
        </a:p>
        <a:p>
          <a:pPr marL="114300" lvl="1" indent="-114300" algn="l" defTabSz="622300">
            <a:lnSpc>
              <a:spcPct val="90000"/>
            </a:lnSpc>
            <a:spcBef>
              <a:spcPct val="0"/>
            </a:spcBef>
            <a:spcAft>
              <a:spcPct val="20000"/>
            </a:spcAft>
            <a:buChar char="•"/>
          </a:pPr>
          <a:r>
            <a:rPr lang="fr-FR" sz="1400" kern="1200" dirty="0"/>
            <a:t>Impulser l’ouverture culturelle</a:t>
          </a:r>
        </a:p>
        <a:p>
          <a:pPr marL="114300" lvl="1" indent="-114300" algn="l" defTabSz="622300">
            <a:lnSpc>
              <a:spcPct val="90000"/>
            </a:lnSpc>
            <a:spcBef>
              <a:spcPct val="0"/>
            </a:spcBef>
            <a:spcAft>
              <a:spcPct val="20000"/>
            </a:spcAft>
            <a:buChar char="•"/>
          </a:pPr>
          <a:r>
            <a:rPr lang="fr-FR" sz="1400" kern="1200" dirty="0"/>
            <a:t>Inviter à la prise de recul</a:t>
          </a:r>
        </a:p>
      </dsp:txBody>
      <dsp:txXfrm>
        <a:off x="0" y="483026"/>
        <a:ext cx="4190228" cy="726570"/>
      </dsp:txXfrm>
    </dsp:sp>
    <dsp:sp modelId="{177E4A5C-ACDE-47F2-8503-0DFF222C4F65}">
      <dsp:nvSpPr>
        <dsp:cNvPr id="0" name=""/>
        <dsp:cNvSpPr/>
      </dsp:nvSpPr>
      <dsp:spPr>
        <a:xfrm>
          <a:off x="0" y="1209596"/>
          <a:ext cx="4190228" cy="431730"/>
        </a:xfrm>
        <a:prstGeom prst="roundRect">
          <a:avLst/>
        </a:prstGeom>
        <a:solidFill>
          <a:schemeClr val="lt1"/>
        </a:solidFill>
        <a:ln w="25400" cap="flat" cmpd="sng" algn="ctr">
          <a:solidFill>
            <a:schemeClr val="accent2"/>
          </a:solidFill>
          <a:prstDash val="solid"/>
        </a:ln>
        <a:effectLst/>
        <a:scene3d>
          <a:camera prst="orthographicFront"/>
          <a:lightRig rig="flat" dir="t"/>
        </a:scene3d>
      </dsp:spPr>
      <dsp:style>
        <a:lnRef idx="2">
          <a:schemeClr val="accent2"/>
        </a:lnRef>
        <a:fillRef idx="1">
          <a:schemeClr val="lt1"/>
        </a:fillRef>
        <a:effectRef idx="0">
          <a:schemeClr val="accent2"/>
        </a:effectRef>
        <a:fontRef idx="minor">
          <a:schemeClr val="dk1"/>
        </a:fontRef>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fr-FR" sz="1800" kern="1200" dirty="0"/>
            <a:t>Avoir une expression orale de qualité </a:t>
          </a:r>
        </a:p>
      </dsp:txBody>
      <dsp:txXfrm>
        <a:off x="21075" y="1230671"/>
        <a:ext cx="4148078" cy="389580"/>
      </dsp:txXfrm>
    </dsp:sp>
    <dsp:sp modelId="{2E6CEC57-013A-4B66-B5C2-1DF233ACBD94}">
      <dsp:nvSpPr>
        <dsp:cNvPr id="0" name=""/>
        <dsp:cNvSpPr/>
      </dsp:nvSpPr>
      <dsp:spPr>
        <a:xfrm>
          <a:off x="0" y="1641326"/>
          <a:ext cx="4190228" cy="68931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3040" tIns="22860" rIns="128016" bIns="22860" numCol="1" spcCol="1270" anchor="t" anchorCtr="0">
          <a:noAutofit/>
        </a:bodyPr>
        <a:lstStyle/>
        <a:p>
          <a:pPr marL="114300" lvl="1" indent="-114300" algn="l" defTabSz="622300">
            <a:lnSpc>
              <a:spcPct val="90000"/>
            </a:lnSpc>
            <a:spcBef>
              <a:spcPct val="0"/>
            </a:spcBef>
            <a:spcAft>
              <a:spcPct val="20000"/>
            </a:spcAft>
            <a:buChar char="•"/>
          </a:pPr>
          <a:r>
            <a:rPr lang="fr-FR" sz="1400" kern="1200" dirty="0"/>
            <a:t>Inviter à la penser, construire le discours</a:t>
          </a:r>
        </a:p>
        <a:p>
          <a:pPr marL="114300" lvl="1" indent="-114300" algn="l" defTabSz="622300">
            <a:lnSpc>
              <a:spcPct val="90000"/>
            </a:lnSpc>
            <a:spcBef>
              <a:spcPct val="0"/>
            </a:spcBef>
            <a:spcAft>
              <a:spcPct val="20000"/>
            </a:spcAft>
            <a:buChar char="•"/>
          </a:pPr>
          <a:r>
            <a:rPr lang="fr-FR" sz="1400" kern="1200" dirty="0"/>
            <a:t>Développer les différentes dimensions de l’oralité en progression personnalisée</a:t>
          </a:r>
        </a:p>
      </dsp:txBody>
      <dsp:txXfrm>
        <a:off x="0" y="1641326"/>
        <a:ext cx="4190228" cy="689310"/>
      </dsp:txXfrm>
    </dsp:sp>
    <dsp:sp modelId="{27C4C7C6-DF16-410E-9F0B-15FE5D44DE09}">
      <dsp:nvSpPr>
        <dsp:cNvPr id="0" name=""/>
        <dsp:cNvSpPr/>
      </dsp:nvSpPr>
      <dsp:spPr>
        <a:xfrm>
          <a:off x="0" y="2296385"/>
          <a:ext cx="4190228" cy="431730"/>
        </a:xfrm>
        <a:prstGeom prst="roundRect">
          <a:avLst/>
        </a:prstGeom>
        <a:solidFill>
          <a:schemeClr val="lt1"/>
        </a:solidFill>
        <a:ln w="25400" cap="flat" cmpd="sng" algn="ctr">
          <a:solidFill>
            <a:schemeClr val="accent2"/>
          </a:solidFill>
          <a:prstDash val="solid"/>
        </a:ln>
        <a:effectLst/>
        <a:scene3d>
          <a:camera prst="orthographicFront"/>
          <a:lightRig rig="flat" dir="t"/>
        </a:scene3d>
      </dsp:spPr>
      <dsp:style>
        <a:lnRef idx="2">
          <a:schemeClr val="accent2"/>
        </a:lnRef>
        <a:fillRef idx="1">
          <a:schemeClr val="lt1"/>
        </a:fillRef>
        <a:effectRef idx="0">
          <a:schemeClr val="accent2"/>
        </a:effectRef>
        <a:fontRef idx="minor">
          <a:schemeClr val="dk1"/>
        </a:fontRef>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fr-FR" sz="1800" kern="1200" dirty="0"/>
            <a:t>Argumenter</a:t>
          </a:r>
        </a:p>
      </dsp:txBody>
      <dsp:txXfrm>
        <a:off x="21075" y="2317460"/>
        <a:ext cx="4148078" cy="389580"/>
      </dsp:txXfrm>
    </dsp:sp>
    <dsp:sp modelId="{CB730593-74A0-43B1-A3F9-B6946F01F206}">
      <dsp:nvSpPr>
        <dsp:cNvPr id="0" name=""/>
        <dsp:cNvSpPr/>
      </dsp:nvSpPr>
      <dsp:spPr>
        <a:xfrm>
          <a:off x="0" y="2762366"/>
          <a:ext cx="4190228" cy="48438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3040" tIns="22860" rIns="128016" bIns="22860" numCol="1" spcCol="1270" anchor="t" anchorCtr="0">
          <a:noAutofit/>
        </a:bodyPr>
        <a:lstStyle/>
        <a:p>
          <a:pPr marL="114300" lvl="1" indent="-114300" algn="l" defTabSz="622300">
            <a:lnSpc>
              <a:spcPct val="90000"/>
            </a:lnSpc>
            <a:spcBef>
              <a:spcPct val="0"/>
            </a:spcBef>
            <a:spcAft>
              <a:spcPct val="20000"/>
            </a:spcAft>
            <a:buChar char="•"/>
          </a:pPr>
          <a:r>
            <a:rPr lang="fr-FR" sz="1400" kern="1200" dirty="0"/>
            <a:t>Penser, travailler la logique</a:t>
          </a:r>
        </a:p>
        <a:p>
          <a:pPr marL="114300" lvl="1" indent="-114300" algn="l" defTabSz="622300">
            <a:lnSpc>
              <a:spcPct val="90000"/>
            </a:lnSpc>
            <a:spcBef>
              <a:spcPct val="0"/>
            </a:spcBef>
            <a:spcAft>
              <a:spcPct val="20000"/>
            </a:spcAft>
            <a:buChar char="•"/>
          </a:pPr>
          <a:r>
            <a:rPr lang="fr-FR" sz="1400" kern="1200" dirty="0"/>
            <a:t>Temps de confrontation de points de vue</a:t>
          </a:r>
        </a:p>
      </dsp:txBody>
      <dsp:txXfrm>
        <a:off x="0" y="2762366"/>
        <a:ext cx="4190228" cy="484380"/>
      </dsp:txXfrm>
    </dsp:sp>
    <dsp:sp modelId="{B86EB4D6-3DAC-4CDE-B056-F66A4751BB31}">
      <dsp:nvSpPr>
        <dsp:cNvPr id="0" name=""/>
        <dsp:cNvSpPr/>
      </dsp:nvSpPr>
      <dsp:spPr>
        <a:xfrm>
          <a:off x="0" y="3246746"/>
          <a:ext cx="4190228" cy="431730"/>
        </a:xfrm>
        <a:prstGeom prst="roundRect">
          <a:avLst/>
        </a:prstGeom>
        <a:solidFill>
          <a:schemeClr val="lt1"/>
        </a:solidFill>
        <a:ln w="25400" cap="flat" cmpd="sng" algn="ctr">
          <a:solidFill>
            <a:schemeClr val="accent2"/>
          </a:solidFill>
          <a:prstDash val="solid"/>
        </a:ln>
        <a:effectLst/>
        <a:scene3d>
          <a:camera prst="orthographicFront"/>
          <a:lightRig rig="flat" dir="t"/>
        </a:scene3d>
      </dsp:spPr>
      <dsp:style>
        <a:lnRef idx="2">
          <a:schemeClr val="accent2"/>
        </a:lnRef>
        <a:fillRef idx="1">
          <a:schemeClr val="lt1"/>
        </a:fillRef>
        <a:effectRef idx="0">
          <a:schemeClr val="accent2"/>
        </a:effectRef>
        <a:fontRef idx="minor">
          <a:schemeClr val="dk1"/>
        </a:fontRef>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fr-FR" sz="1800" kern="1200" dirty="0"/>
            <a:t>Écouter</a:t>
          </a:r>
        </a:p>
      </dsp:txBody>
      <dsp:txXfrm>
        <a:off x="21075" y="3267821"/>
        <a:ext cx="4148078" cy="389580"/>
      </dsp:txXfrm>
    </dsp:sp>
    <dsp:sp modelId="{BF1E4FFF-985C-449A-A488-1A724082A864}">
      <dsp:nvSpPr>
        <dsp:cNvPr id="0" name=""/>
        <dsp:cNvSpPr/>
      </dsp:nvSpPr>
      <dsp:spPr>
        <a:xfrm>
          <a:off x="0" y="3678476"/>
          <a:ext cx="4190228" cy="43780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3040" tIns="22860" rIns="128016" bIns="22860" numCol="1" spcCol="1270" anchor="t" anchorCtr="0">
          <a:noAutofit/>
        </a:bodyPr>
        <a:lstStyle/>
        <a:p>
          <a:pPr marL="114300" lvl="1" indent="-114300" algn="l" defTabSz="622300">
            <a:lnSpc>
              <a:spcPct val="90000"/>
            </a:lnSpc>
            <a:spcBef>
              <a:spcPct val="0"/>
            </a:spcBef>
            <a:spcAft>
              <a:spcPct val="20000"/>
            </a:spcAft>
            <a:buChar char="•"/>
          </a:pPr>
          <a:r>
            <a:rPr lang="fr-FR" sz="1400" kern="1200" dirty="0"/>
            <a:t>Activités, temps marquant la place de l’écoute dans la construction des attendus</a:t>
          </a:r>
        </a:p>
      </dsp:txBody>
      <dsp:txXfrm>
        <a:off x="0" y="3678476"/>
        <a:ext cx="4190228" cy="437805"/>
      </dsp:txXfrm>
    </dsp:sp>
    <dsp:sp modelId="{F1D19BAB-FBED-49C0-AC79-2F3B0A5B30E5}">
      <dsp:nvSpPr>
        <dsp:cNvPr id="0" name=""/>
        <dsp:cNvSpPr/>
      </dsp:nvSpPr>
      <dsp:spPr>
        <a:xfrm>
          <a:off x="0" y="4116281"/>
          <a:ext cx="4190228" cy="431730"/>
        </a:xfrm>
        <a:prstGeom prst="roundRect">
          <a:avLst/>
        </a:prstGeom>
        <a:solidFill>
          <a:schemeClr val="lt1"/>
        </a:solidFill>
        <a:ln w="25400" cap="flat" cmpd="sng" algn="ctr">
          <a:solidFill>
            <a:schemeClr val="accent2"/>
          </a:solidFill>
          <a:prstDash val="solid"/>
        </a:ln>
        <a:effectLst/>
        <a:scene3d>
          <a:camera prst="orthographicFront"/>
          <a:lightRig rig="flat" dir="t"/>
        </a:scene3d>
      </dsp:spPr>
      <dsp:style>
        <a:lnRef idx="2">
          <a:schemeClr val="accent2"/>
        </a:lnRef>
        <a:fillRef idx="1">
          <a:schemeClr val="lt1"/>
        </a:fillRef>
        <a:effectRef idx="0">
          <a:schemeClr val="accent2"/>
        </a:effectRef>
        <a:fontRef idx="minor">
          <a:schemeClr val="dk1"/>
        </a:fontRef>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fr-FR" sz="1800" kern="1200" dirty="0"/>
            <a:t>Mobiliser</a:t>
          </a:r>
        </a:p>
      </dsp:txBody>
      <dsp:txXfrm>
        <a:off x="21075" y="4137356"/>
        <a:ext cx="4148078" cy="389580"/>
      </dsp:txXfrm>
    </dsp:sp>
    <dsp:sp modelId="{54683032-4295-4466-A7AC-0633BC9CD6A3}">
      <dsp:nvSpPr>
        <dsp:cNvPr id="0" name=""/>
        <dsp:cNvSpPr/>
      </dsp:nvSpPr>
      <dsp:spPr>
        <a:xfrm>
          <a:off x="0" y="4548011"/>
          <a:ext cx="4190228" cy="68931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3040" tIns="22860" rIns="128016" bIns="22860" numCol="1" spcCol="1270" anchor="t" anchorCtr="0">
          <a:noAutofit/>
        </a:bodyPr>
        <a:lstStyle/>
        <a:p>
          <a:pPr marL="114300" lvl="1" indent="-114300" algn="l" defTabSz="622300">
            <a:lnSpc>
              <a:spcPct val="90000"/>
            </a:lnSpc>
            <a:spcBef>
              <a:spcPct val="0"/>
            </a:spcBef>
            <a:spcAft>
              <a:spcPct val="20000"/>
            </a:spcAft>
            <a:buChar char="•"/>
          </a:pPr>
          <a:r>
            <a:rPr lang="fr-FR" sz="1400" kern="1200" dirty="0"/>
            <a:t>Temps, étapes de mobilisation des acquis</a:t>
          </a:r>
        </a:p>
        <a:p>
          <a:pPr marL="114300" lvl="1" indent="-114300" algn="l" defTabSz="622300">
            <a:lnSpc>
              <a:spcPct val="90000"/>
            </a:lnSpc>
            <a:spcBef>
              <a:spcPct val="0"/>
            </a:spcBef>
            <a:spcAft>
              <a:spcPct val="20000"/>
            </a:spcAft>
            <a:buChar char="•"/>
          </a:pPr>
          <a:r>
            <a:rPr lang="fr-FR" sz="1400" kern="1200" dirty="0"/>
            <a:t>Rendre visible la place des connaissances dans la construction de la pensée</a:t>
          </a:r>
        </a:p>
      </dsp:txBody>
      <dsp:txXfrm>
        <a:off x="0" y="4548011"/>
        <a:ext cx="4190228" cy="689310"/>
      </dsp:txXfrm>
    </dsp:sp>
    <dsp:sp modelId="{4E63B91F-D954-421C-BE8E-E17957017560}">
      <dsp:nvSpPr>
        <dsp:cNvPr id="0" name=""/>
        <dsp:cNvSpPr/>
      </dsp:nvSpPr>
      <dsp:spPr>
        <a:xfrm>
          <a:off x="0" y="5237321"/>
          <a:ext cx="4190228" cy="431730"/>
        </a:xfrm>
        <a:prstGeom prst="roundRect">
          <a:avLst/>
        </a:prstGeom>
        <a:noFill/>
        <a:ln w="25400" cap="flat" cmpd="sng" algn="ctr">
          <a:solidFill>
            <a:schemeClr val="accent2"/>
          </a:solidFill>
          <a:prstDash val="solid"/>
        </a:ln>
        <a:effectLst/>
        <a:scene3d>
          <a:camera prst="orthographicFront"/>
          <a:lightRig rig="flat" dir="t"/>
        </a:scene3d>
      </dsp:spPr>
      <dsp:style>
        <a:lnRef idx="2">
          <a:schemeClr val="accent2"/>
        </a:lnRef>
        <a:fillRef idx="1">
          <a:schemeClr val="lt1"/>
        </a:fillRef>
        <a:effectRef idx="0">
          <a:schemeClr val="accent2"/>
        </a:effectRef>
        <a:fontRef idx="minor">
          <a:schemeClr val="dk1"/>
        </a:fontRef>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fr-FR" sz="1800" kern="1200" dirty="0"/>
            <a:t>Penser son projet post-baccalauréat</a:t>
          </a:r>
        </a:p>
      </dsp:txBody>
      <dsp:txXfrm>
        <a:off x="21075" y="5258396"/>
        <a:ext cx="4148078" cy="389580"/>
      </dsp:txXfrm>
    </dsp:sp>
    <dsp:sp modelId="{218074CB-49D7-461B-A6DB-DFD5CC2090CF}">
      <dsp:nvSpPr>
        <dsp:cNvPr id="0" name=""/>
        <dsp:cNvSpPr/>
      </dsp:nvSpPr>
      <dsp:spPr>
        <a:xfrm>
          <a:off x="0" y="5669051"/>
          <a:ext cx="4190228" cy="48438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3040" tIns="22860" rIns="128016" bIns="22860" numCol="1" spcCol="1270" anchor="t" anchorCtr="0">
          <a:noAutofit/>
        </a:bodyPr>
        <a:lstStyle/>
        <a:p>
          <a:pPr marL="114300" lvl="1" indent="-114300" algn="l" defTabSz="622300">
            <a:lnSpc>
              <a:spcPct val="90000"/>
            </a:lnSpc>
            <a:spcBef>
              <a:spcPct val="0"/>
            </a:spcBef>
            <a:spcAft>
              <a:spcPct val="20000"/>
            </a:spcAft>
            <a:buChar char="•"/>
          </a:pPr>
          <a:r>
            <a:rPr lang="fr-FR" sz="1400" kern="1200" dirty="0"/>
            <a:t>Obliger à l’ouverture</a:t>
          </a:r>
        </a:p>
        <a:p>
          <a:pPr marL="114300" lvl="1" indent="-114300" algn="l" defTabSz="622300">
            <a:lnSpc>
              <a:spcPct val="90000"/>
            </a:lnSpc>
            <a:spcBef>
              <a:spcPct val="0"/>
            </a:spcBef>
            <a:spcAft>
              <a:spcPct val="20000"/>
            </a:spcAft>
            <a:buChar char="•"/>
          </a:pPr>
          <a:r>
            <a:rPr lang="fr-FR" sz="1400" kern="1200" dirty="0"/>
            <a:t>Inviter à la confrontation au réel</a:t>
          </a:r>
        </a:p>
      </dsp:txBody>
      <dsp:txXfrm>
        <a:off x="0" y="5669051"/>
        <a:ext cx="4190228" cy="484380"/>
      </dsp:txXfrm>
    </dsp:sp>
  </dsp:spTree>
</dsp:drawing>
</file>

<file path=ppt/diagrams/drawing1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A6E5122-E150-4C88-9B18-4422FAB0CA57}">
      <dsp:nvSpPr>
        <dsp:cNvPr id="0" name=""/>
        <dsp:cNvSpPr/>
      </dsp:nvSpPr>
      <dsp:spPr>
        <a:xfrm rot="2587130">
          <a:off x="721902" y="3219738"/>
          <a:ext cx="653487" cy="56513"/>
        </a:xfrm>
        <a:custGeom>
          <a:avLst/>
          <a:gdLst/>
          <a:ahLst/>
          <a:cxnLst/>
          <a:rect l="0" t="0" r="0" b="0"/>
          <a:pathLst>
            <a:path>
              <a:moveTo>
                <a:pt x="0" y="28256"/>
              </a:moveTo>
              <a:lnTo>
                <a:pt x="653487" y="28256"/>
              </a:lnTo>
            </a:path>
          </a:pathLst>
        </a:custGeom>
        <a:noFill/>
        <a:ln w="9525" cap="flat" cmpd="sng" algn="ctr">
          <a:solidFill>
            <a:schemeClr val="accent1">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BAD56B2B-4540-43AD-898B-7A08CD4164D7}">
      <dsp:nvSpPr>
        <dsp:cNvPr id="0" name=""/>
        <dsp:cNvSpPr/>
      </dsp:nvSpPr>
      <dsp:spPr>
        <a:xfrm rot="20812128">
          <a:off x="789070" y="2317995"/>
          <a:ext cx="1611915" cy="56513"/>
        </a:xfrm>
        <a:custGeom>
          <a:avLst/>
          <a:gdLst/>
          <a:ahLst/>
          <a:cxnLst/>
          <a:rect l="0" t="0" r="0" b="0"/>
          <a:pathLst>
            <a:path>
              <a:moveTo>
                <a:pt x="0" y="28256"/>
              </a:moveTo>
              <a:lnTo>
                <a:pt x="1611915" y="28256"/>
              </a:lnTo>
            </a:path>
          </a:pathLst>
        </a:custGeom>
        <a:noFill/>
        <a:ln w="9525" cap="flat" cmpd="sng" algn="ctr">
          <a:solidFill>
            <a:schemeClr val="accent1">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B7B5E355-48EA-480D-8B27-DE635399FADA}">
      <dsp:nvSpPr>
        <dsp:cNvPr id="0" name=""/>
        <dsp:cNvSpPr/>
      </dsp:nvSpPr>
      <dsp:spPr>
        <a:xfrm rot="18350169">
          <a:off x="460952" y="1723586"/>
          <a:ext cx="1117154" cy="56513"/>
        </a:xfrm>
        <a:custGeom>
          <a:avLst/>
          <a:gdLst/>
          <a:ahLst/>
          <a:cxnLst/>
          <a:rect l="0" t="0" r="0" b="0"/>
          <a:pathLst>
            <a:path>
              <a:moveTo>
                <a:pt x="0" y="28256"/>
              </a:moveTo>
              <a:lnTo>
                <a:pt x="1117154" y="28256"/>
              </a:lnTo>
            </a:path>
          </a:pathLst>
        </a:custGeom>
        <a:noFill/>
        <a:ln w="9525" cap="flat" cmpd="sng" algn="ctr">
          <a:solidFill>
            <a:schemeClr val="accent1">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401FFCFC-1E01-4591-B5B0-3A60B0F7A334}">
      <dsp:nvSpPr>
        <dsp:cNvPr id="0" name=""/>
        <dsp:cNvSpPr/>
      </dsp:nvSpPr>
      <dsp:spPr>
        <a:xfrm>
          <a:off x="-448497" y="1809048"/>
          <a:ext cx="1679031" cy="1315886"/>
        </a:xfrm>
        <a:prstGeom prst="ellipse">
          <a:avLst/>
        </a:prstGeom>
        <a:blipFill>
          <a:blip xmlns:r="http://schemas.openxmlformats.org/officeDocument/2006/relationships" r:embed="rId1">
            <a:extLst>
              <a:ext uri="{28A0092B-C50C-407E-A947-70E740481C1C}">
                <a14:useLocalDpi xmlns:a14="http://schemas.microsoft.com/office/drawing/2010/main" val="0"/>
              </a:ext>
            </a:extLst>
          </a:blip>
          <a:srcRect/>
          <a:stretch>
            <a:fillRect t="-14000" b="-14000"/>
          </a:stretch>
        </a:blip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sp>
    <dsp:sp modelId="{A098F985-27D8-4F04-ADB8-6ED43187745D}">
      <dsp:nvSpPr>
        <dsp:cNvPr id="0" name=""/>
        <dsp:cNvSpPr/>
      </dsp:nvSpPr>
      <dsp:spPr>
        <a:xfrm>
          <a:off x="1026069" y="0"/>
          <a:ext cx="1487597" cy="1425712"/>
        </a:xfrm>
        <a:prstGeom prst="ellipse">
          <a:avLst/>
        </a:prstGeom>
        <a:gradFill rotWithShape="1">
          <a:gsLst>
            <a:gs pos="0">
              <a:schemeClr val="accent2">
                <a:tint val="100000"/>
                <a:shade val="100000"/>
                <a:satMod val="130000"/>
              </a:schemeClr>
            </a:gs>
            <a:gs pos="100000">
              <a:schemeClr val="accent2">
                <a:tint val="50000"/>
                <a:shade val="100000"/>
                <a:satMod val="350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hemeClr val="accent2"/>
        </a:lnRef>
        <a:fillRef idx="3">
          <a:schemeClr val="accent2"/>
        </a:fillRef>
        <a:effectRef idx="3">
          <a:schemeClr val="accent2"/>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fr-FR" sz="1400" kern="1200" dirty="0"/>
            <a:t>Élève 1 : présente un point d’étape pour l’AT en cours </a:t>
          </a:r>
        </a:p>
      </dsp:txBody>
      <dsp:txXfrm>
        <a:off x="1243923" y="208791"/>
        <a:ext cx="1051889" cy="1008130"/>
      </dsp:txXfrm>
    </dsp:sp>
    <dsp:sp modelId="{88C763A1-7792-4BE1-9E40-3DE1946635D9}">
      <dsp:nvSpPr>
        <dsp:cNvPr id="0" name=""/>
        <dsp:cNvSpPr/>
      </dsp:nvSpPr>
      <dsp:spPr>
        <a:xfrm>
          <a:off x="2358810" y="1281705"/>
          <a:ext cx="1487597" cy="1425712"/>
        </a:xfrm>
        <a:prstGeom prst="ellipse">
          <a:avLst/>
        </a:prstGeom>
        <a:gradFill rotWithShape="1">
          <a:gsLst>
            <a:gs pos="0">
              <a:schemeClr val="accent2">
                <a:tint val="100000"/>
                <a:shade val="100000"/>
                <a:satMod val="130000"/>
              </a:schemeClr>
            </a:gs>
            <a:gs pos="100000">
              <a:schemeClr val="accent2">
                <a:tint val="50000"/>
                <a:shade val="100000"/>
                <a:satMod val="350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hemeClr val="accent2"/>
        </a:lnRef>
        <a:fillRef idx="3">
          <a:schemeClr val="accent2"/>
        </a:fillRef>
        <a:effectRef idx="3">
          <a:schemeClr val="accent2"/>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fr-FR" sz="1400" kern="1200" dirty="0"/>
            <a:t>Élève 2 : présente un point d’étape pour l’AT en cours</a:t>
          </a:r>
        </a:p>
      </dsp:txBody>
      <dsp:txXfrm>
        <a:off x="2576664" y="1490496"/>
        <a:ext cx="1051889" cy="1008130"/>
      </dsp:txXfrm>
    </dsp:sp>
    <dsp:sp modelId="{F40A02D6-A0D1-415C-807E-1DBA64D0DF6B}">
      <dsp:nvSpPr>
        <dsp:cNvPr id="0" name=""/>
        <dsp:cNvSpPr/>
      </dsp:nvSpPr>
      <dsp:spPr>
        <a:xfrm>
          <a:off x="849964" y="3289673"/>
          <a:ext cx="2294609" cy="1693223"/>
        </a:xfrm>
        <a:prstGeom prst="ellipse">
          <a:avLst/>
        </a:prstGeom>
        <a:gradFill rotWithShape="1">
          <a:gsLst>
            <a:gs pos="0">
              <a:schemeClr val="accent1">
                <a:tint val="100000"/>
                <a:shade val="100000"/>
                <a:satMod val="130000"/>
              </a:schemeClr>
            </a:gs>
            <a:gs pos="100000">
              <a:schemeClr val="accent1">
                <a:tint val="50000"/>
                <a:shade val="100000"/>
                <a:satMod val="350000"/>
              </a:schemeClr>
            </a:gs>
          </a:gsLst>
          <a:lin ang="16200000" scaled="0"/>
        </a:gradFill>
        <a:ln w="9525" cap="flat" cmpd="sng" algn="ctr">
          <a:solidFill>
            <a:schemeClr val="accent1">
              <a:shade val="95000"/>
              <a:satMod val="105000"/>
            </a:schemeClr>
          </a:solidFill>
          <a:prstDash val="solid"/>
        </a:ln>
        <a:effectLst>
          <a:outerShdw blurRad="40000" dist="23000" dir="5400000" rotWithShape="0">
            <a:srgbClr val="000000">
              <a:alpha val="35000"/>
            </a:srgbClr>
          </a:outerShdw>
        </a:effectLst>
      </dsp:spPr>
      <dsp:style>
        <a:lnRef idx="1">
          <a:schemeClr val="accent1"/>
        </a:lnRef>
        <a:fillRef idx="3">
          <a:schemeClr val="accent1"/>
        </a:fillRef>
        <a:effectRef idx="2">
          <a:schemeClr val="accent1"/>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fr-FR" sz="1400" kern="1200" dirty="0"/>
            <a:t>Élève 3 : expose ce que l’écoute des points d’étape de ses camarades lui apporte pour sa propre démarche</a:t>
          </a:r>
        </a:p>
      </dsp:txBody>
      <dsp:txXfrm>
        <a:off x="1186002" y="3537640"/>
        <a:ext cx="1622533" cy="1197289"/>
      </dsp:txXfrm>
    </dsp:sp>
  </dsp:spTree>
</dsp:drawing>
</file>

<file path=ppt/diagrams/drawing1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A6E5122-E150-4C88-9B18-4422FAB0CA57}">
      <dsp:nvSpPr>
        <dsp:cNvPr id="0" name=""/>
        <dsp:cNvSpPr/>
      </dsp:nvSpPr>
      <dsp:spPr>
        <a:xfrm rot="2587130">
          <a:off x="721902" y="3219738"/>
          <a:ext cx="653487" cy="56513"/>
        </a:xfrm>
        <a:custGeom>
          <a:avLst/>
          <a:gdLst/>
          <a:ahLst/>
          <a:cxnLst/>
          <a:rect l="0" t="0" r="0" b="0"/>
          <a:pathLst>
            <a:path>
              <a:moveTo>
                <a:pt x="0" y="28256"/>
              </a:moveTo>
              <a:lnTo>
                <a:pt x="653487" y="28256"/>
              </a:lnTo>
            </a:path>
          </a:pathLst>
        </a:custGeom>
        <a:noFill/>
        <a:ln w="9525" cap="flat" cmpd="sng" algn="ctr">
          <a:solidFill>
            <a:schemeClr val="accent1">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BAD56B2B-4540-43AD-898B-7A08CD4164D7}">
      <dsp:nvSpPr>
        <dsp:cNvPr id="0" name=""/>
        <dsp:cNvSpPr/>
      </dsp:nvSpPr>
      <dsp:spPr>
        <a:xfrm rot="20812128">
          <a:off x="789070" y="2317995"/>
          <a:ext cx="1611915" cy="56513"/>
        </a:xfrm>
        <a:custGeom>
          <a:avLst/>
          <a:gdLst/>
          <a:ahLst/>
          <a:cxnLst/>
          <a:rect l="0" t="0" r="0" b="0"/>
          <a:pathLst>
            <a:path>
              <a:moveTo>
                <a:pt x="0" y="28256"/>
              </a:moveTo>
              <a:lnTo>
                <a:pt x="1611915" y="28256"/>
              </a:lnTo>
            </a:path>
          </a:pathLst>
        </a:custGeom>
        <a:noFill/>
        <a:ln w="9525" cap="flat" cmpd="sng" algn="ctr">
          <a:solidFill>
            <a:schemeClr val="accent1">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B7B5E355-48EA-480D-8B27-DE635399FADA}">
      <dsp:nvSpPr>
        <dsp:cNvPr id="0" name=""/>
        <dsp:cNvSpPr/>
      </dsp:nvSpPr>
      <dsp:spPr>
        <a:xfrm rot="18350169">
          <a:off x="460952" y="1723586"/>
          <a:ext cx="1117154" cy="56513"/>
        </a:xfrm>
        <a:custGeom>
          <a:avLst/>
          <a:gdLst/>
          <a:ahLst/>
          <a:cxnLst/>
          <a:rect l="0" t="0" r="0" b="0"/>
          <a:pathLst>
            <a:path>
              <a:moveTo>
                <a:pt x="0" y="28256"/>
              </a:moveTo>
              <a:lnTo>
                <a:pt x="1117154" y="28256"/>
              </a:lnTo>
            </a:path>
          </a:pathLst>
        </a:custGeom>
        <a:noFill/>
        <a:ln w="9525" cap="flat" cmpd="sng" algn="ctr">
          <a:solidFill>
            <a:schemeClr val="accent1">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401FFCFC-1E01-4591-B5B0-3A60B0F7A334}">
      <dsp:nvSpPr>
        <dsp:cNvPr id="0" name=""/>
        <dsp:cNvSpPr/>
      </dsp:nvSpPr>
      <dsp:spPr>
        <a:xfrm>
          <a:off x="-448497" y="1809048"/>
          <a:ext cx="1679031" cy="1315886"/>
        </a:xfrm>
        <a:prstGeom prst="ellipse">
          <a:avLst/>
        </a:prstGeom>
        <a:blipFill>
          <a:blip xmlns:r="http://schemas.openxmlformats.org/officeDocument/2006/relationships" r:embed="rId1">
            <a:extLst>
              <a:ext uri="{28A0092B-C50C-407E-A947-70E740481C1C}">
                <a14:useLocalDpi xmlns:a14="http://schemas.microsoft.com/office/drawing/2010/main" val="0"/>
              </a:ext>
            </a:extLst>
          </a:blip>
          <a:srcRect/>
          <a:stretch>
            <a:fillRect t="-14000" b="-14000"/>
          </a:stretch>
        </a:blip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sp>
    <dsp:sp modelId="{A098F985-27D8-4F04-ADB8-6ED43187745D}">
      <dsp:nvSpPr>
        <dsp:cNvPr id="0" name=""/>
        <dsp:cNvSpPr/>
      </dsp:nvSpPr>
      <dsp:spPr>
        <a:xfrm>
          <a:off x="1026069" y="0"/>
          <a:ext cx="1487597" cy="1425712"/>
        </a:xfrm>
        <a:prstGeom prst="ellipse">
          <a:avLst/>
        </a:prstGeom>
        <a:gradFill rotWithShape="1">
          <a:gsLst>
            <a:gs pos="0">
              <a:schemeClr val="accent2">
                <a:tint val="100000"/>
                <a:shade val="100000"/>
                <a:satMod val="130000"/>
              </a:schemeClr>
            </a:gs>
            <a:gs pos="100000">
              <a:schemeClr val="accent2">
                <a:tint val="50000"/>
                <a:shade val="100000"/>
                <a:satMod val="350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hemeClr val="accent2"/>
        </a:lnRef>
        <a:fillRef idx="3">
          <a:schemeClr val="accent2"/>
        </a:fillRef>
        <a:effectRef idx="3">
          <a:schemeClr val="accent2"/>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fr-FR" sz="1400" kern="1200" dirty="0"/>
            <a:t>Élève 1 : présente un point d’étape pour l’AT en cours </a:t>
          </a:r>
        </a:p>
      </dsp:txBody>
      <dsp:txXfrm>
        <a:off x="1243923" y="208791"/>
        <a:ext cx="1051889" cy="1008130"/>
      </dsp:txXfrm>
    </dsp:sp>
    <dsp:sp modelId="{88C763A1-7792-4BE1-9E40-3DE1946635D9}">
      <dsp:nvSpPr>
        <dsp:cNvPr id="0" name=""/>
        <dsp:cNvSpPr/>
      </dsp:nvSpPr>
      <dsp:spPr>
        <a:xfrm>
          <a:off x="2358810" y="1281705"/>
          <a:ext cx="1487597" cy="1425712"/>
        </a:xfrm>
        <a:prstGeom prst="ellipse">
          <a:avLst/>
        </a:prstGeom>
        <a:gradFill rotWithShape="1">
          <a:gsLst>
            <a:gs pos="0">
              <a:schemeClr val="accent2">
                <a:tint val="100000"/>
                <a:shade val="100000"/>
                <a:satMod val="130000"/>
              </a:schemeClr>
            </a:gs>
            <a:gs pos="100000">
              <a:schemeClr val="accent2">
                <a:tint val="50000"/>
                <a:shade val="100000"/>
                <a:satMod val="350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hemeClr val="accent2"/>
        </a:lnRef>
        <a:fillRef idx="3">
          <a:schemeClr val="accent2"/>
        </a:fillRef>
        <a:effectRef idx="3">
          <a:schemeClr val="accent2"/>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fr-FR" sz="1400" kern="1200" dirty="0"/>
            <a:t>Élève 2 : présente un point d’étape pour l’AT en cours</a:t>
          </a:r>
        </a:p>
      </dsp:txBody>
      <dsp:txXfrm>
        <a:off x="2576664" y="1490496"/>
        <a:ext cx="1051889" cy="1008130"/>
      </dsp:txXfrm>
    </dsp:sp>
    <dsp:sp modelId="{F40A02D6-A0D1-415C-807E-1DBA64D0DF6B}">
      <dsp:nvSpPr>
        <dsp:cNvPr id="0" name=""/>
        <dsp:cNvSpPr/>
      </dsp:nvSpPr>
      <dsp:spPr>
        <a:xfrm>
          <a:off x="849964" y="3289673"/>
          <a:ext cx="2294609" cy="1693223"/>
        </a:xfrm>
        <a:prstGeom prst="ellipse">
          <a:avLst/>
        </a:prstGeom>
        <a:gradFill rotWithShape="1">
          <a:gsLst>
            <a:gs pos="0">
              <a:schemeClr val="accent1">
                <a:tint val="100000"/>
                <a:shade val="100000"/>
                <a:satMod val="130000"/>
              </a:schemeClr>
            </a:gs>
            <a:gs pos="100000">
              <a:schemeClr val="accent1">
                <a:tint val="50000"/>
                <a:shade val="100000"/>
                <a:satMod val="350000"/>
              </a:schemeClr>
            </a:gs>
          </a:gsLst>
          <a:lin ang="16200000" scaled="0"/>
        </a:gradFill>
        <a:ln w="9525" cap="flat" cmpd="sng" algn="ctr">
          <a:solidFill>
            <a:schemeClr val="accent1">
              <a:shade val="95000"/>
              <a:satMod val="105000"/>
            </a:schemeClr>
          </a:solidFill>
          <a:prstDash val="solid"/>
        </a:ln>
        <a:effectLst>
          <a:outerShdw blurRad="40000" dist="23000" dir="5400000" rotWithShape="0">
            <a:srgbClr val="000000">
              <a:alpha val="35000"/>
            </a:srgbClr>
          </a:outerShdw>
        </a:effectLst>
      </dsp:spPr>
      <dsp:style>
        <a:lnRef idx="1">
          <a:schemeClr val="accent1"/>
        </a:lnRef>
        <a:fillRef idx="3">
          <a:schemeClr val="accent1"/>
        </a:fillRef>
        <a:effectRef idx="2">
          <a:schemeClr val="accent1"/>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fr-FR" sz="1400" kern="1200" dirty="0"/>
            <a:t>Élève 3 : expose ce que l’écoute des points d’étape de ses camarades lui apporte pour sa propre démarche</a:t>
          </a:r>
        </a:p>
      </dsp:txBody>
      <dsp:txXfrm>
        <a:off x="1186002" y="3537640"/>
        <a:ext cx="1622533" cy="1197289"/>
      </dsp:txXfrm>
    </dsp:sp>
  </dsp:spTree>
</dsp:drawing>
</file>

<file path=ppt/diagrams/drawing1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3DA7A4E-B8E4-4141-836C-0B03354BC671}">
      <dsp:nvSpPr>
        <dsp:cNvPr id="0" name=""/>
        <dsp:cNvSpPr/>
      </dsp:nvSpPr>
      <dsp:spPr>
        <a:xfrm>
          <a:off x="0" y="51296"/>
          <a:ext cx="4190228" cy="431730"/>
        </a:xfrm>
        <a:prstGeom prst="roundRect">
          <a:avLst/>
        </a:prstGeom>
        <a:solidFill>
          <a:schemeClr val="lt1"/>
        </a:solidFill>
        <a:ln w="25400" cap="flat" cmpd="sng" algn="ctr">
          <a:solidFill>
            <a:schemeClr val="accent4"/>
          </a:solidFill>
          <a:prstDash val="solid"/>
        </a:ln>
        <a:effectLst/>
        <a:scene3d>
          <a:camera prst="orthographicFront"/>
          <a:lightRig rig="flat" dir="t"/>
        </a:scene3d>
      </dsp:spPr>
      <dsp:style>
        <a:lnRef idx="2">
          <a:schemeClr val="accent4"/>
        </a:lnRef>
        <a:fillRef idx="1">
          <a:schemeClr val="lt1"/>
        </a:fillRef>
        <a:effectRef idx="0">
          <a:schemeClr val="accent4"/>
        </a:effectRef>
        <a:fontRef idx="minor">
          <a:schemeClr val="dk1"/>
        </a:fontRef>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fr-FR" sz="1800" kern="1200" dirty="0"/>
            <a:t>Se questionner</a:t>
          </a:r>
        </a:p>
      </dsp:txBody>
      <dsp:txXfrm>
        <a:off x="21075" y="72371"/>
        <a:ext cx="4148078" cy="389580"/>
      </dsp:txXfrm>
    </dsp:sp>
    <dsp:sp modelId="{9A4317C6-2E36-40C4-8BA1-30C98B4A8695}">
      <dsp:nvSpPr>
        <dsp:cNvPr id="0" name=""/>
        <dsp:cNvSpPr/>
      </dsp:nvSpPr>
      <dsp:spPr>
        <a:xfrm>
          <a:off x="0" y="483026"/>
          <a:ext cx="4190228" cy="72657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3040" tIns="22860" rIns="128016" bIns="22860" numCol="1" spcCol="1270" anchor="t" anchorCtr="0">
          <a:noAutofit/>
        </a:bodyPr>
        <a:lstStyle/>
        <a:p>
          <a:pPr marL="114300" lvl="1" indent="-114300" algn="l" defTabSz="622300">
            <a:lnSpc>
              <a:spcPct val="90000"/>
            </a:lnSpc>
            <a:spcBef>
              <a:spcPct val="0"/>
            </a:spcBef>
            <a:spcAft>
              <a:spcPct val="20000"/>
            </a:spcAft>
            <a:buChar char="•"/>
          </a:pPr>
          <a:r>
            <a:rPr lang="fr-FR" sz="1400" kern="1200" dirty="0"/>
            <a:t>Permettre, valoriser le questionnement personnel</a:t>
          </a:r>
        </a:p>
        <a:p>
          <a:pPr marL="114300" lvl="1" indent="-114300" algn="l" defTabSz="622300">
            <a:lnSpc>
              <a:spcPct val="90000"/>
            </a:lnSpc>
            <a:spcBef>
              <a:spcPct val="0"/>
            </a:spcBef>
            <a:spcAft>
              <a:spcPct val="20000"/>
            </a:spcAft>
            <a:buChar char="•"/>
          </a:pPr>
          <a:r>
            <a:rPr lang="fr-FR" sz="1400" kern="1200" dirty="0"/>
            <a:t>Impulser l’ouverture culturelle</a:t>
          </a:r>
        </a:p>
        <a:p>
          <a:pPr marL="114300" lvl="1" indent="-114300" algn="l" defTabSz="622300">
            <a:lnSpc>
              <a:spcPct val="90000"/>
            </a:lnSpc>
            <a:spcBef>
              <a:spcPct val="0"/>
            </a:spcBef>
            <a:spcAft>
              <a:spcPct val="20000"/>
            </a:spcAft>
            <a:buChar char="•"/>
          </a:pPr>
          <a:r>
            <a:rPr lang="fr-FR" sz="1400" kern="1200" dirty="0"/>
            <a:t>Inviter à la prise de recul</a:t>
          </a:r>
        </a:p>
      </dsp:txBody>
      <dsp:txXfrm>
        <a:off x="0" y="483026"/>
        <a:ext cx="4190228" cy="726570"/>
      </dsp:txXfrm>
    </dsp:sp>
    <dsp:sp modelId="{177E4A5C-ACDE-47F2-8503-0DFF222C4F65}">
      <dsp:nvSpPr>
        <dsp:cNvPr id="0" name=""/>
        <dsp:cNvSpPr/>
      </dsp:nvSpPr>
      <dsp:spPr>
        <a:xfrm>
          <a:off x="0" y="1209596"/>
          <a:ext cx="4190228" cy="431730"/>
        </a:xfrm>
        <a:prstGeom prst="roundRect">
          <a:avLst/>
        </a:prstGeom>
        <a:solidFill>
          <a:schemeClr val="lt1"/>
        </a:solidFill>
        <a:ln w="25400" cap="flat" cmpd="sng" algn="ctr">
          <a:solidFill>
            <a:schemeClr val="accent4"/>
          </a:solidFill>
          <a:prstDash val="solid"/>
        </a:ln>
        <a:effectLst/>
        <a:scene3d>
          <a:camera prst="orthographicFront"/>
          <a:lightRig rig="flat" dir="t"/>
        </a:scene3d>
      </dsp:spPr>
      <dsp:style>
        <a:lnRef idx="2">
          <a:schemeClr val="accent4"/>
        </a:lnRef>
        <a:fillRef idx="1">
          <a:schemeClr val="lt1"/>
        </a:fillRef>
        <a:effectRef idx="0">
          <a:schemeClr val="accent4"/>
        </a:effectRef>
        <a:fontRef idx="minor">
          <a:schemeClr val="dk1"/>
        </a:fontRef>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fr-FR" sz="1800" kern="1200" dirty="0"/>
            <a:t>Avoir une expression orale de qualité </a:t>
          </a:r>
        </a:p>
      </dsp:txBody>
      <dsp:txXfrm>
        <a:off x="21075" y="1230671"/>
        <a:ext cx="4148078" cy="389580"/>
      </dsp:txXfrm>
    </dsp:sp>
    <dsp:sp modelId="{2E6CEC57-013A-4B66-B5C2-1DF233ACBD94}">
      <dsp:nvSpPr>
        <dsp:cNvPr id="0" name=""/>
        <dsp:cNvSpPr/>
      </dsp:nvSpPr>
      <dsp:spPr>
        <a:xfrm>
          <a:off x="0" y="1641326"/>
          <a:ext cx="4190228" cy="68931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3040" tIns="22860" rIns="128016" bIns="22860" numCol="1" spcCol="1270" anchor="t" anchorCtr="0">
          <a:noAutofit/>
        </a:bodyPr>
        <a:lstStyle/>
        <a:p>
          <a:pPr marL="114300" lvl="1" indent="-114300" algn="l" defTabSz="622300">
            <a:lnSpc>
              <a:spcPct val="90000"/>
            </a:lnSpc>
            <a:spcBef>
              <a:spcPct val="0"/>
            </a:spcBef>
            <a:spcAft>
              <a:spcPct val="20000"/>
            </a:spcAft>
            <a:buChar char="•"/>
          </a:pPr>
          <a:r>
            <a:rPr lang="fr-FR" sz="1400" kern="1200" dirty="0"/>
            <a:t>Inviter à la penser, construire le discours</a:t>
          </a:r>
        </a:p>
        <a:p>
          <a:pPr marL="114300" lvl="1" indent="-114300" algn="l" defTabSz="622300">
            <a:lnSpc>
              <a:spcPct val="90000"/>
            </a:lnSpc>
            <a:spcBef>
              <a:spcPct val="0"/>
            </a:spcBef>
            <a:spcAft>
              <a:spcPct val="20000"/>
            </a:spcAft>
            <a:buChar char="•"/>
          </a:pPr>
          <a:r>
            <a:rPr lang="fr-FR" sz="1400" kern="1200" dirty="0"/>
            <a:t>Développer les différentes dimensions de l’oralité en progression personnalisée</a:t>
          </a:r>
        </a:p>
      </dsp:txBody>
      <dsp:txXfrm>
        <a:off x="0" y="1641326"/>
        <a:ext cx="4190228" cy="689310"/>
      </dsp:txXfrm>
    </dsp:sp>
    <dsp:sp modelId="{27C4C7C6-DF16-410E-9F0B-15FE5D44DE09}">
      <dsp:nvSpPr>
        <dsp:cNvPr id="0" name=""/>
        <dsp:cNvSpPr/>
      </dsp:nvSpPr>
      <dsp:spPr>
        <a:xfrm>
          <a:off x="0" y="2296385"/>
          <a:ext cx="4190228" cy="431730"/>
        </a:xfrm>
        <a:prstGeom prst="roundRect">
          <a:avLst/>
        </a:prstGeom>
        <a:solidFill>
          <a:schemeClr val="lt1"/>
        </a:solidFill>
        <a:ln w="25400" cap="flat" cmpd="sng" algn="ctr">
          <a:solidFill>
            <a:schemeClr val="accent4"/>
          </a:solidFill>
          <a:prstDash val="solid"/>
        </a:ln>
        <a:effectLst/>
        <a:scene3d>
          <a:camera prst="orthographicFront"/>
          <a:lightRig rig="flat" dir="t"/>
        </a:scene3d>
      </dsp:spPr>
      <dsp:style>
        <a:lnRef idx="2">
          <a:schemeClr val="accent4"/>
        </a:lnRef>
        <a:fillRef idx="1">
          <a:schemeClr val="lt1"/>
        </a:fillRef>
        <a:effectRef idx="0">
          <a:schemeClr val="accent4"/>
        </a:effectRef>
        <a:fontRef idx="minor">
          <a:schemeClr val="dk1"/>
        </a:fontRef>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fr-FR" sz="1800" kern="1200" dirty="0"/>
            <a:t>Argumenter</a:t>
          </a:r>
        </a:p>
      </dsp:txBody>
      <dsp:txXfrm>
        <a:off x="21075" y="2317460"/>
        <a:ext cx="4148078" cy="389580"/>
      </dsp:txXfrm>
    </dsp:sp>
    <dsp:sp modelId="{CB730593-74A0-43B1-A3F9-B6946F01F206}">
      <dsp:nvSpPr>
        <dsp:cNvPr id="0" name=""/>
        <dsp:cNvSpPr/>
      </dsp:nvSpPr>
      <dsp:spPr>
        <a:xfrm>
          <a:off x="0" y="2762366"/>
          <a:ext cx="4190228" cy="48438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3040" tIns="22860" rIns="128016" bIns="22860" numCol="1" spcCol="1270" anchor="t" anchorCtr="0">
          <a:noAutofit/>
        </a:bodyPr>
        <a:lstStyle/>
        <a:p>
          <a:pPr marL="114300" lvl="1" indent="-114300" algn="l" defTabSz="622300">
            <a:lnSpc>
              <a:spcPct val="90000"/>
            </a:lnSpc>
            <a:spcBef>
              <a:spcPct val="0"/>
            </a:spcBef>
            <a:spcAft>
              <a:spcPct val="20000"/>
            </a:spcAft>
            <a:buChar char="•"/>
          </a:pPr>
          <a:r>
            <a:rPr lang="fr-FR" sz="1400" kern="1200" dirty="0"/>
            <a:t>Penser, travailler la logique</a:t>
          </a:r>
        </a:p>
        <a:p>
          <a:pPr marL="114300" lvl="1" indent="-114300" algn="l" defTabSz="622300">
            <a:lnSpc>
              <a:spcPct val="90000"/>
            </a:lnSpc>
            <a:spcBef>
              <a:spcPct val="0"/>
            </a:spcBef>
            <a:spcAft>
              <a:spcPct val="20000"/>
            </a:spcAft>
            <a:buChar char="•"/>
          </a:pPr>
          <a:r>
            <a:rPr lang="fr-FR" sz="1400" kern="1200" dirty="0"/>
            <a:t>Temps de confrontation de points de vue</a:t>
          </a:r>
        </a:p>
      </dsp:txBody>
      <dsp:txXfrm>
        <a:off x="0" y="2762366"/>
        <a:ext cx="4190228" cy="484380"/>
      </dsp:txXfrm>
    </dsp:sp>
    <dsp:sp modelId="{B86EB4D6-3DAC-4CDE-B056-F66A4751BB31}">
      <dsp:nvSpPr>
        <dsp:cNvPr id="0" name=""/>
        <dsp:cNvSpPr/>
      </dsp:nvSpPr>
      <dsp:spPr>
        <a:xfrm>
          <a:off x="0" y="3246746"/>
          <a:ext cx="4190228" cy="431730"/>
        </a:xfrm>
        <a:prstGeom prst="roundRect">
          <a:avLst/>
        </a:prstGeom>
        <a:solidFill>
          <a:schemeClr val="lt1"/>
        </a:solidFill>
        <a:ln w="25400" cap="flat" cmpd="sng" algn="ctr">
          <a:solidFill>
            <a:schemeClr val="accent4"/>
          </a:solidFill>
          <a:prstDash val="solid"/>
        </a:ln>
        <a:effectLst/>
        <a:scene3d>
          <a:camera prst="orthographicFront"/>
          <a:lightRig rig="flat" dir="t"/>
        </a:scene3d>
      </dsp:spPr>
      <dsp:style>
        <a:lnRef idx="2">
          <a:schemeClr val="accent4"/>
        </a:lnRef>
        <a:fillRef idx="1">
          <a:schemeClr val="lt1"/>
        </a:fillRef>
        <a:effectRef idx="0">
          <a:schemeClr val="accent4"/>
        </a:effectRef>
        <a:fontRef idx="minor">
          <a:schemeClr val="dk1"/>
        </a:fontRef>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fr-FR" sz="1800" kern="1200" dirty="0"/>
            <a:t>Écouter</a:t>
          </a:r>
        </a:p>
      </dsp:txBody>
      <dsp:txXfrm>
        <a:off x="21075" y="3267821"/>
        <a:ext cx="4148078" cy="389580"/>
      </dsp:txXfrm>
    </dsp:sp>
    <dsp:sp modelId="{BF1E4FFF-985C-449A-A488-1A724082A864}">
      <dsp:nvSpPr>
        <dsp:cNvPr id="0" name=""/>
        <dsp:cNvSpPr/>
      </dsp:nvSpPr>
      <dsp:spPr>
        <a:xfrm>
          <a:off x="0" y="3678476"/>
          <a:ext cx="4190228" cy="43780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3040" tIns="22860" rIns="128016" bIns="22860" numCol="1" spcCol="1270" anchor="t" anchorCtr="0">
          <a:noAutofit/>
        </a:bodyPr>
        <a:lstStyle/>
        <a:p>
          <a:pPr marL="114300" lvl="1" indent="-114300" algn="l" defTabSz="622300">
            <a:lnSpc>
              <a:spcPct val="90000"/>
            </a:lnSpc>
            <a:spcBef>
              <a:spcPct val="0"/>
            </a:spcBef>
            <a:spcAft>
              <a:spcPct val="20000"/>
            </a:spcAft>
            <a:buChar char="•"/>
          </a:pPr>
          <a:r>
            <a:rPr lang="fr-FR" sz="1400" kern="1200" dirty="0"/>
            <a:t>Activités, temps marquant la place de l’écoute dans la construction des attendus</a:t>
          </a:r>
        </a:p>
      </dsp:txBody>
      <dsp:txXfrm>
        <a:off x="0" y="3678476"/>
        <a:ext cx="4190228" cy="437805"/>
      </dsp:txXfrm>
    </dsp:sp>
    <dsp:sp modelId="{F1D19BAB-FBED-49C0-AC79-2F3B0A5B30E5}">
      <dsp:nvSpPr>
        <dsp:cNvPr id="0" name=""/>
        <dsp:cNvSpPr/>
      </dsp:nvSpPr>
      <dsp:spPr>
        <a:xfrm>
          <a:off x="0" y="4116281"/>
          <a:ext cx="4190228" cy="431730"/>
        </a:xfrm>
        <a:prstGeom prst="roundRect">
          <a:avLst/>
        </a:prstGeom>
        <a:solidFill>
          <a:schemeClr val="lt1"/>
        </a:solidFill>
        <a:ln w="25400" cap="flat" cmpd="sng" algn="ctr">
          <a:solidFill>
            <a:schemeClr val="accent4"/>
          </a:solidFill>
          <a:prstDash val="solid"/>
        </a:ln>
        <a:effectLst/>
        <a:scene3d>
          <a:camera prst="orthographicFront"/>
          <a:lightRig rig="flat" dir="t"/>
        </a:scene3d>
      </dsp:spPr>
      <dsp:style>
        <a:lnRef idx="2">
          <a:schemeClr val="accent4"/>
        </a:lnRef>
        <a:fillRef idx="1">
          <a:schemeClr val="lt1"/>
        </a:fillRef>
        <a:effectRef idx="0">
          <a:schemeClr val="accent4"/>
        </a:effectRef>
        <a:fontRef idx="minor">
          <a:schemeClr val="dk1"/>
        </a:fontRef>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fr-FR" sz="1800" kern="1200" dirty="0"/>
            <a:t>Mobiliser</a:t>
          </a:r>
        </a:p>
      </dsp:txBody>
      <dsp:txXfrm>
        <a:off x="21075" y="4137356"/>
        <a:ext cx="4148078" cy="389580"/>
      </dsp:txXfrm>
    </dsp:sp>
    <dsp:sp modelId="{54683032-4295-4466-A7AC-0633BC9CD6A3}">
      <dsp:nvSpPr>
        <dsp:cNvPr id="0" name=""/>
        <dsp:cNvSpPr/>
      </dsp:nvSpPr>
      <dsp:spPr>
        <a:xfrm>
          <a:off x="0" y="4548011"/>
          <a:ext cx="4190228" cy="68931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3040" tIns="22860" rIns="128016" bIns="22860" numCol="1" spcCol="1270" anchor="t" anchorCtr="0">
          <a:noAutofit/>
        </a:bodyPr>
        <a:lstStyle/>
        <a:p>
          <a:pPr marL="114300" lvl="1" indent="-114300" algn="l" defTabSz="622300">
            <a:lnSpc>
              <a:spcPct val="90000"/>
            </a:lnSpc>
            <a:spcBef>
              <a:spcPct val="0"/>
            </a:spcBef>
            <a:spcAft>
              <a:spcPct val="20000"/>
            </a:spcAft>
            <a:buChar char="•"/>
          </a:pPr>
          <a:r>
            <a:rPr lang="fr-FR" sz="1400" kern="1200" dirty="0"/>
            <a:t>Temps, étapes de mobilisation des acquis</a:t>
          </a:r>
        </a:p>
        <a:p>
          <a:pPr marL="114300" lvl="1" indent="-114300" algn="l" defTabSz="622300">
            <a:lnSpc>
              <a:spcPct val="90000"/>
            </a:lnSpc>
            <a:spcBef>
              <a:spcPct val="0"/>
            </a:spcBef>
            <a:spcAft>
              <a:spcPct val="20000"/>
            </a:spcAft>
            <a:buChar char="•"/>
          </a:pPr>
          <a:r>
            <a:rPr lang="fr-FR" sz="1400" kern="1200" dirty="0"/>
            <a:t>Rendre visible la place des connaissances dans la construction de la pensée</a:t>
          </a:r>
        </a:p>
      </dsp:txBody>
      <dsp:txXfrm>
        <a:off x="0" y="4548011"/>
        <a:ext cx="4190228" cy="689310"/>
      </dsp:txXfrm>
    </dsp:sp>
    <dsp:sp modelId="{4E63B91F-D954-421C-BE8E-E17957017560}">
      <dsp:nvSpPr>
        <dsp:cNvPr id="0" name=""/>
        <dsp:cNvSpPr/>
      </dsp:nvSpPr>
      <dsp:spPr>
        <a:xfrm>
          <a:off x="0" y="5237321"/>
          <a:ext cx="4190228" cy="431730"/>
        </a:xfrm>
        <a:prstGeom prst="roundRect">
          <a:avLst/>
        </a:prstGeom>
        <a:solidFill>
          <a:schemeClr val="lt1"/>
        </a:solidFill>
        <a:ln w="25400" cap="flat" cmpd="sng" algn="ctr">
          <a:solidFill>
            <a:schemeClr val="accent4"/>
          </a:solidFill>
          <a:prstDash val="solid"/>
        </a:ln>
        <a:effectLst/>
        <a:scene3d>
          <a:camera prst="orthographicFront"/>
          <a:lightRig rig="flat" dir="t"/>
        </a:scene3d>
      </dsp:spPr>
      <dsp:style>
        <a:lnRef idx="2">
          <a:schemeClr val="accent4"/>
        </a:lnRef>
        <a:fillRef idx="1">
          <a:schemeClr val="lt1"/>
        </a:fillRef>
        <a:effectRef idx="0">
          <a:schemeClr val="accent4"/>
        </a:effectRef>
        <a:fontRef idx="minor">
          <a:schemeClr val="dk1"/>
        </a:fontRef>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fr-FR" sz="1800" kern="1200" dirty="0"/>
            <a:t>Penser son projet post-baccalauréat</a:t>
          </a:r>
        </a:p>
      </dsp:txBody>
      <dsp:txXfrm>
        <a:off x="21075" y="5258396"/>
        <a:ext cx="4148078" cy="389580"/>
      </dsp:txXfrm>
    </dsp:sp>
    <dsp:sp modelId="{218074CB-49D7-461B-A6DB-DFD5CC2090CF}">
      <dsp:nvSpPr>
        <dsp:cNvPr id="0" name=""/>
        <dsp:cNvSpPr/>
      </dsp:nvSpPr>
      <dsp:spPr>
        <a:xfrm>
          <a:off x="0" y="5669051"/>
          <a:ext cx="4190228" cy="48438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3040" tIns="22860" rIns="128016" bIns="22860" numCol="1" spcCol="1270" anchor="t" anchorCtr="0">
          <a:noAutofit/>
        </a:bodyPr>
        <a:lstStyle/>
        <a:p>
          <a:pPr marL="114300" lvl="1" indent="-114300" algn="l" defTabSz="622300">
            <a:lnSpc>
              <a:spcPct val="90000"/>
            </a:lnSpc>
            <a:spcBef>
              <a:spcPct val="0"/>
            </a:spcBef>
            <a:spcAft>
              <a:spcPct val="20000"/>
            </a:spcAft>
            <a:buChar char="•"/>
          </a:pPr>
          <a:r>
            <a:rPr lang="fr-FR" sz="1400" kern="1200" dirty="0"/>
            <a:t>Obliger à l’ouverture</a:t>
          </a:r>
        </a:p>
        <a:p>
          <a:pPr marL="114300" lvl="1" indent="-114300" algn="l" defTabSz="622300">
            <a:lnSpc>
              <a:spcPct val="90000"/>
            </a:lnSpc>
            <a:spcBef>
              <a:spcPct val="0"/>
            </a:spcBef>
            <a:spcAft>
              <a:spcPct val="20000"/>
            </a:spcAft>
            <a:buChar char="•"/>
          </a:pPr>
          <a:r>
            <a:rPr lang="fr-FR" sz="1400" kern="1200" dirty="0"/>
            <a:t>Inviter à la confrontation au réel</a:t>
          </a:r>
        </a:p>
      </dsp:txBody>
      <dsp:txXfrm>
        <a:off x="0" y="5669051"/>
        <a:ext cx="4190228" cy="484380"/>
      </dsp:txXfrm>
    </dsp:sp>
  </dsp:spTree>
</dsp:drawing>
</file>

<file path=ppt/diagrams/drawing1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9284A2A-5F63-45EB-9BDB-3CA78D341B9F}">
      <dsp:nvSpPr>
        <dsp:cNvPr id="0" name=""/>
        <dsp:cNvSpPr/>
      </dsp:nvSpPr>
      <dsp:spPr>
        <a:xfrm rot="1186064">
          <a:off x="827684" y="2981987"/>
          <a:ext cx="874137" cy="63457"/>
        </a:xfrm>
        <a:custGeom>
          <a:avLst/>
          <a:gdLst/>
          <a:ahLst/>
          <a:cxnLst/>
          <a:rect l="0" t="0" r="0" b="0"/>
          <a:pathLst>
            <a:path>
              <a:moveTo>
                <a:pt x="0" y="31728"/>
              </a:moveTo>
              <a:lnTo>
                <a:pt x="874137" y="31728"/>
              </a:lnTo>
            </a:path>
          </a:pathLst>
        </a:custGeom>
        <a:noFill/>
        <a:ln w="9525" cap="flat" cmpd="sng" algn="ctr">
          <a:solidFill>
            <a:schemeClr val="accent1">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B7B5E355-48EA-480D-8B27-DE635399FADA}">
      <dsp:nvSpPr>
        <dsp:cNvPr id="0" name=""/>
        <dsp:cNvSpPr/>
      </dsp:nvSpPr>
      <dsp:spPr>
        <a:xfrm rot="19434945">
          <a:off x="740655" y="1970505"/>
          <a:ext cx="1175777" cy="63457"/>
        </a:xfrm>
        <a:custGeom>
          <a:avLst/>
          <a:gdLst/>
          <a:ahLst/>
          <a:cxnLst/>
          <a:rect l="0" t="0" r="0" b="0"/>
          <a:pathLst>
            <a:path>
              <a:moveTo>
                <a:pt x="0" y="31728"/>
              </a:moveTo>
              <a:lnTo>
                <a:pt x="1175777" y="31728"/>
              </a:lnTo>
            </a:path>
          </a:pathLst>
        </a:custGeom>
        <a:noFill/>
        <a:ln w="9525" cap="flat" cmpd="sng" algn="ctr">
          <a:solidFill>
            <a:schemeClr val="accent1">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401FFCFC-1E01-4591-B5B0-3A60B0F7A334}">
      <dsp:nvSpPr>
        <dsp:cNvPr id="0" name=""/>
        <dsp:cNvSpPr/>
      </dsp:nvSpPr>
      <dsp:spPr>
        <a:xfrm>
          <a:off x="-564703" y="1964561"/>
          <a:ext cx="1885319" cy="1477558"/>
        </a:xfrm>
        <a:prstGeom prst="ellipse">
          <a:avLst/>
        </a:prstGeom>
        <a:blipFill>
          <a:blip xmlns:r="http://schemas.openxmlformats.org/officeDocument/2006/relationships" r:embed="rId1">
            <a:extLst>
              <a:ext uri="{28A0092B-C50C-407E-A947-70E740481C1C}">
                <a14:useLocalDpi xmlns:a14="http://schemas.microsoft.com/office/drawing/2010/main" val="0"/>
              </a:ext>
            </a:extLst>
          </a:blip>
          <a:srcRect/>
          <a:stretch>
            <a:fillRect t="-14000" b="-14000"/>
          </a:stretch>
        </a:blip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sp>
    <dsp:sp modelId="{A098F985-27D8-4F04-ADB8-6ED43187745D}">
      <dsp:nvSpPr>
        <dsp:cNvPr id="0" name=""/>
        <dsp:cNvSpPr/>
      </dsp:nvSpPr>
      <dsp:spPr>
        <a:xfrm>
          <a:off x="1629808" y="239950"/>
          <a:ext cx="1792502" cy="1779086"/>
        </a:xfrm>
        <a:prstGeom prst="ellipse">
          <a:avLst/>
        </a:prstGeom>
        <a:gradFill flip="none" rotWithShape="0">
          <a:gsLst>
            <a:gs pos="0">
              <a:srgbClr val="33CC33">
                <a:shade val="30000"/>
                <a:satMod val="115000"/>
              </a:srgbClr>
            </a:gs>
            <a:gs pos="50000">
              <a:srgbClr val="33CC33">
                <a:shade val="67500"/>
                <a:satMod val="115000"/>
              </a:srgbClr>
            </a:gs>
            <a:gs pos="100000">
              <a:srgbClr val="33CC33">
                <a:shade val="100000"/>
                <a:satMod val="115000"/>
              </a:srgbClr>
            </a:gs>
          </a:gsLst>
          <a:lin ang="10800000" scaled="1"/>
          <a:tileRect/>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0160" tIns="10160" rIns="10160" bIns="10160" numCol="1" spcCol="1270" anchor="ctr" anchorCtr="0">
          <a:noAutofit/>
        </a:bodyPr>
        <a:lstStyle/>
        <a:p>
          <a:pPr marL="0" lvl="0" indent="0" algn="ctr" defTabSz="711200">
            <a:lnSpc>
              <a:spcPct val="90000"/>
            </a:lnSpc>
            <a:spcBef>
              <a:spcPct val="0"/>
            </a:spcBef>
            <a:spcAft>
              <a:spcPct val="35000"/>
            </a:spcAft>
            <a:buNone/>
          </a:pPr>
          <a:r>
            <a:rPr lang="fr-FR" sz="1600" kern="1200" dirty="0"/>
            <a:t>Il présente son exemple et exposé le lien avec le concept</a:t>
          </a:r>
        </a:p>
      </dsp:txBody>
      <dsp:txXfrm>
        <a:off x="1892314" y="500491"/>
        <a:ext cx="1267490" cy="1258004"/>
      </dsp:txXfrm>
    </dsp:sp>
    <dsp:sp modelId="{D4A02A23-FC1B-493A-807E-E10438560287}">
      <dsp:nvSpPr>
        <dsp:cNvPr id="0" name=""/>
        <dsp:cNvSpPr/>
      </dsp:nvSpPr>
      <dsp:spPr>
        <a:xfrm>
          <a:off x="1581019" y="2633539"/>
          <a:ext cx="2202114" cy="1779086"/>
        </a:xfrm>
        <a:prstGeom prst="ellipse">
          <a:avLst/>
        </a:prstGeom>
        <a:gradFill rotWithShape="0">
          <a:gsLst>
            <a:gs pos="0">
              <a:schemeClr val="accent4">
                <a:hueOff val="0"/>
                <a:satOff val="0"/>
                <a:lumOff val="0"/>
                <a:alphaOff val="0"/>
                <a:tint val="100000"/>
                <a:shade val="100000"/>
                <a:satMod val="130000"/>
              </a:schemeClr>
            </a:gs>
            <a:gs pos="100000">
              <a:schemeClr val="accent4">
                <a:hueOff val="0"/>
                <a:satOff val="0"/>
                <a:lumOff val="0"/>
                <a:alphaOff val="0"/>
                <a:tint val="50000"/>
                <a:shade val="100000"/>
                <a:satMod val="350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fr-FR" sz="1400" kern="1200" dirty="0"/>
            <a:t>Un autre élève est chargé de valider, ou pas, la proposition en dialogue avec l’élève qui a présenté</a:t>
          </a:r>
        </a:p>
      </dsp:txBody>
      <dsp:txXfrm>
        <a:off x="1903511" y="2894080"/>
        <a:ext cx="1557130" cy="1258004"/>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95D315B-9081-4CBC-818A-E2FDC11BE6DC}">
      <dsp:nvSpPr>
        <dsp:cNvPr id="0" name=""/>
        <dsp:cNvSpPr/>
      </dsp:nvSpPr>
      <dsp:spPr>
        <a:xfrm>
          <a:off x="1471731" y="12032"/>
          <a:ext cx="2655765" cy="1342968"/>
        </a:xfrm>
        <a:prstGeom prst="flowChartAlternateProcess">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350" tIns="6350" rIns="6350" bIns="6350" numCol="1" spcCol="1270" anchor="t" anchorCtr="0">
          <a:noAutofit/>
        </a:bodyPr>
        <a:lstStyle/>
        <a:p>
          <a:pPr marL="57150" lvl="1" indent="-57150" algn="l" defTabSz="444500">
            <a:lnSpc>
              <a:spcPct val="90000"/>
            </a:lnSpc>
            <a:spcBef>
              <a:spcPct val="0"/>
            </a:spcBef>
            <a:spcAft>
              <a:spcPct val="15000"/>
            </a:spcAft>
            <a:buChar char="•"/>
          </a:pPr>
          <a:r>
            <a:rPr lang="fr-FR" sz="1000" kern="1200" dirty="0"/>
            <a:t>À partir d’une des deux questions proposées, expliquer ce qui a amené à la choisir</a:t>
          </a:r>
        </a:p>
        <a:p>
          <a:pPr marL="57150" lvl="1" indent="-57150" algn="l" defTabSz="444500">
            <a:lnSpc>
              <a:spcPct val="90000"/>
            </a:lnSpc>
            <a:spcBef>
              <a:spcPct val="0"/>
            </a:spcBef>
            <a:spcAft>
              <a:spcPct val="15000"/>
            </a:spcAft>
            <a:buChar char="•"/>
          </a:pPr>
          <a:r>
            <a:rPr lang="fr-FR" sz="1000" kern="1200" dirty="0"/>
            <a:t>Présenter comment la question a émergé et les différentes dimensions, les enjeux de l’étude qu’il a menée pour en chercher la réponse</a:t>
          </a:r>
        </a:p>
        <a:p>
          <a:pPr marL="57150" lvl="1" indent="-57150" algn="l" defTabSz="444500">
            <a:lnSpc>
              <a:spcPct val="90000"/>
            </a:lnSpc>
            <a:spcBef>
              <a:spcPct val="0"/>
            </a:spcBef>
            <a:spcAft>
              <a:spcPct val="15000"/>
            </a:spcAft>
            <a:buChar char="•"/>
          </a:pPr>
          <a:r>
            <a:rPr lang="fr-FR" sz="1000" kern="1200" dirty="0"/>
            <a:t>Présenter la réponse élaborée en réponse à cette question</a:t>
          </a:r>
        </a:p>
      </dsp:txBody>
      <dsp:txXfrm>
        <a:off x="1537288" y="77589"/>
        <a:ext cx="2524651" cy="1211854"/>
      </dsp:txXfrm>
    </dsp:sp>
    <dsp:sp modelId="{9C8DA0B2-A16A-4EC8-A862-8203FA0D6644}">
      <dsp:nvSpPr>
        <dsp:cNvPr id="0" name=""/>
        <dsp:cNvSpPr/>
      </dsp:nvSpPr>
      <dsp:spPr>
        <a:xfrm>
          <a:off x="621" y="0"/>
          <a:ext cx="1471110" cy="1342968"/>
        </a:xfrm>
        <a:prstGeom prst="roundRect">
          <a:avLst/>
        </a:prstGeom>
        <a:solidFill>
          <a:schemeClr val="accent1">
            <a:hueOff val="0"/>
            <a:satOff val="0"/>
            <a:lumOff val="0"/>
            <a:alphaOff val="0"/>
          </a:schemeClr>
        </a:solidFill>
        <a:ln w="25400" cap="flat" cmpd="sng" algn="ctr">
          <a:solidFill>
            <a:srgbClr val="2835FF"/>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20955" rIns="41910" bIns="20955" numCol="1" spcCol="1270" anchor="ctr" anchorCtr="0">
          <a:noAutofit/>
        </a:bodyPr>
        <a:lstStyle/>
        <a:p>
          <a:pPr marL="0" lvl="0" indent="0" algn="ctr" defTabSz="488950">
            <a:lnSpc>
              <a:spcPct val="90000"/>
            </a:lnSpc>
            <a:spcBef>
              <a:spcPct val="0"/>
            </a:spcBef>
            <a:spcAft>
              <a:spcPct val="35000"/>
            </a:spcAft>
            <a:buNone/>
          </a:pPr>
          <a:r>
            <a:rPr lang="fr-FR" sz="1100" kern="1200" dirty="0"/>
            <a:t>1 -Prendre la parole en public de façon claire et convaincante</a:t>
          </a:r>
        </a:p>
      </dsp:txBody>
      <dsp:txXfrm>
        <a:off x="66179" y="65558"/>
        <a:ext cx="1339994" cy="1211852"/>
      </dsp:txXfrm>
    </dsp:sp>
    <dsp:sp modelId="{A841F037-8DA4-4EFC-AB9B-C8F361770341}">
      <dsp:nvSpPr>
        <dsp:cNvPr id="0" name=""/>
        <dsp:cNvSpPr/>
      </dsp:nvSpPr>
      <dsp:spPr>
        <a:xfrm>
          <a:off x="1472353" y="1477264"/>
          <a:ext cx="2655765" cy="1342968"/>
        </a:xfrm>
        <a:prstGeom prst="round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350" tIns="6350" rIns="6350" bIns="6350" numCol="1" spcCol="1270" anchor="t" anchorCtr="0">
          <a:noAutofit/>
        </a:bodyPr>
        <a:lstStyle/>
        <a:p>
          <a:pPr marL="57150" lvl="1" indent="-57150" algn="l" defTabSz="444500">
            <a:lnSpc>
              <a:spcPct val="90000"/>
            </a:lnSpc>
            <a:spcBef>
              <a:spcPct val="0"/>
            </a:spcBef>
            <a:spcAft>
              <a:spcPct val="15000"/>
            </a:spcAft>
            <a:buChar char="•"/>
          </a:pPr>
          <a:r>
            <a:rPr lang="fr-FR" sz="1000" kern="1200" dirty="0"/>
            <a:t>Dans l’échange avec le jury, préciser, approfondir sa pensée sur l’étude menée</a:t>
          </a:r>
        </a:p>
        <a:p>
          <a:pPr marL="57150" lvl="1" indent="-57150" algn="l" defTabSz="444500">
            <a:lnSpc>
              <a:spcPct val="90000"/>
            </a:lnSpc>
            <a:spcBef>
              <a:spcPct val="0"/>
            </a:spcBef>
            <a:spcAft>
              <a:spcPct val="15000"/>
            </a:spcAft>
            <a:buChar char="•"/>
          </a:pPr>
          <a:r>
            <a:rPr lang="fr-FR" sz="1000" kern="1200" dirty="0"/>
            <a:t>Cela en mobilisant ses savoirs</a:t>
          </a:r>
        </a:p>
      </dsp:txBody>
      <dsp:txXfrm>
        <a:off x="1537911" y="1542822"/>
        <a:ext cx="2524649" cy="1211852"/>
      </dsp:txXfrm>
    </dsp:sp>
    <dsp:sp modelId="{B7A2254F-76FF-460A-9F12-4B95D48842FE}">
      <dsp:nvSpPr>
        <dsp:cNvPr id="0" name=""/>
        <dsp:cNvSpPr/>
      </dsp:nvSpPr>
      <dsp:spPr>
        <a:xfrm>
          <a:off x="621" y="1477264"/>
          <a:ext cx="1471110" cy="1342968"/>
        </a:xfrm>
        <a:prstGeom prst="roundRect">
          <a:avLst/>
        </a:prstGeom>
        <a:solidFill>
          <a:schemeClr val="accent1">
            <a:hueOff val="0"/>
            <a:satOff val="0"/>
            <a:lumOff val="0"/>
            <a:alphaOff val="0"/>
          </a:schemeClr>
        </a:solidFill>
        <a:ln w="25400" cap="flat" cmpd="sng" algn="ctr">
          <a:solidFill>
            <a:srgbClr val="2835FF"/>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20955" rIns="41910" bIns="20955" numCol="1" spcCol="1270" anchor="ctr" anchorCtr="0">
          <a:noAutofit/>
        </a:bodyPr>
        <a:lstStyle/>
        <a:p>
          <a:pPr marL="0" lvl="0" indent="0" algn="ctr" defTabSz="488950">
            <a:lnSpc>
              <a:spcPct val="90000"/>
            </a:lnSpc>
            <a:spcBef>
              <a:spcPct val="0"/>
            </a:spcBef>
            <a:spcAft>
              <a:spcPct val="35000"/>
            </a:spcAft>
            <a:buNone/>
          </a:pPr>
          <a:r>
            <a:rPr lang="fr-FR" sz="1100" kern="1200" dirty="0"/>
            <a:t>2 - Mettre les savoirs acquis, particulièrement dans ses enseignements de spécialité, au service d'une argumentation</a:t>
          </a:r>
        </a:p>
      </dsp:txBody>
      <dsp:txXfrm>
        <a:off x="66179" y="1542822"/>
        <a:ext cx="1339994" cy="1211852"/>
      </dsp:txXfrm>
    </dsp:sp>
    <dsp:sp modelId="{31C77760-03AE-4FDA-B1A7-0E20EFF796EA}">
      <dsp:nvSpPr>
        <dsp:cNvPr id="0" name=""/>
        <dsp:cNvSpPr/>
      </dsp:nvSpPr>
      <dsp:spPr>
        <a:xfrm>
          <a:off x="1471731" y="2954529"/>
          <a:ext cx="2655765" cy="1342968"/>
        </a:xfrm>
        <a:prstGeom prst="flowChartAlternateProcess">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350" tIns="6350" rIns="6350" bIns="6350" numCol="1" spcCol="1270" anchor="t" anchorCtr="0">
          <a:noAutofit/>
        </a:bodyPr>
        <a:lstStyle/>
        <a:p>
          <a:pPr marL="57150" lvl="1" indent="-57150" algn="l" defTabSz="444500">
            <a:lnSpc>
              <a:spcPct val="90000"/>
            </a:lnSpc>
            <a:spcBef>
              <a:spcPct val="0"/>
            </a:spcBef>
            <a:spcAft>
              <a:spcPct val="15000"/>
            </a:spcAft>
            <a:buChar char="•"/>
          </a:pPr>
          <a:r>
            <a:rPr lang="fr-FR" sz="1000" kern="1200" dirty="0"/>
            <a:t>Préciser en quoi la question traitée, l’étude menée éclaire son projet post-baccalauréat </a:t>
          </a:r>
        </a:p>
        <a:p>
          <a:pPr marL="57150" lvl="1" indent="-57150" algn="l" defTabSz="444500">
            <a:lnSpc>
              <a:spcPct val="90000"/>
            </a:lnSpc>
            <a:spcBef>
              <a:spcPct val="0"/>
            </a:spcBef>
            <a:spcAft>
              <a:spcPct val="15000"/>
            </a:spcAft>
            <a:buChar char="•"/>
          </a:pPr>
          <a:r>
            <a:rPr lang="fr-FR" sz="1000" kern="1200" dirty="0"/>
            <a:t>Exprimer une réflexion personnelle</a:t>
          </a:r>
        </a:p>
        <a:p>
          <a:pPr marL="57150" lvl="1" indent="-57150" algn="l" defTabSz="444500">
            <a:lnSpc>
              <a:spcPct val="90000"/>
            </a:lnSpc>
            <a:spcBef>
              <a:spcPct val="0"/>
            </a:spcBef>
            <a:spcAft>
              <a:spcPct val="15000"/>
            </a:spcAft>
            <a:buChar char="•"/>
          </a:pPr>
          <a:r>
            <a:rPr lang="fr-FR" sz="1000" kern="1200" dirty="0"/>
            <a:t>Témoigner de sa curiosité intellectuelle</a:t>
          </a:r>
        </a:p>
        <a:p>
          <a:pPr marL="57150" lvl="1" indent="-57150" algn="l" defTabSz="444500">
            <a:lnSpc>
              <a:spcPct val="90000"/>
            </a:lnSpc>
            <a:spcBef>
              <a:spcPct val="0"/>
            </a:spcBef>
            <a:spcAft>
              <a:spcPct val="15000"/>
            </a:spcAft>
            <a:buChar char="•"/>
          </a:pPr>
          <a:r>
            <a:rPr lang="fr-FR" sz="1000" kern="1200" dirty="0"/>
            <a:t>Exprimer ses motivations</a:t>
          </a:r>
        </a:p>
      </dsp:txBody>
      <dsp:txXfrm>
        <a:off x="1537288" y="3020086"/>
        <a:ext cx="2524651" cy="1211854"/>
      </dsp:txXfrm>
    </dsp:sp>
    <dsp:sp modelId="{54A3AE10-6859-467C-9604-198CC667BDE1}">
      <dsp:nvSpPr>
        <dsp:cNvPr id="0" name=""/>
        <dsp:cNvSpPr/>
      </dsp:nvSpPr>
      <dsp:spPr>
        <a:xfrm>
          <a:off x="621" y="2954529"/>
          <a:ext cx="1471110" cy="1342968"/>
        </a:xfrm>
        <a:prstGeom prst="roundRect">
          <a:avLst/>
        </a:prstGeom>
        <a:solidFill>
          <a:schemeClr val="accent1">
            <a:hueOff val="0"/>
            <a:satOff val="0"/>
            <a:lumOff val="0"/>
            <a:alphaOff val="0"/>
          </a:schemeClr>
        </a:solidFill>
        <a:ln w="25400" cap="flat" cmpd="sng" algn="ctr">
          <a:solidFill>
            <a:srgbClr val="2835FF"/>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20955" rIns="41910" bIns="20955" numCol="1" spcCol="1270" anchor="ctr" anchorCtr="0">
          <a:noAutofit/>
        </a:bodyPr>
        <a:lstStyle/>
        <a:p>
          <a:pPr marL="0" lvl="0" indent="0" algn="ctr" defTabSz="488950">
            <a:lnSpc>
              <a:spcPct val="90000"/>
            </a:lnSpc>
            <a:spcBef>
              <a:spcPct val="0"/>
            </a:spcBef>
            <a:spcAft>
              <a:spcPct val="35000"/>
            </a:spcAft>
            <a:buNone/>
          </a:pPr>
          <a:r>
            <a:rPr lang="fr-FR" sz="1100" kern="1200" dirty="0"/>
            <a:t>3 - Montrer comment ces savoirs ont nourri le projet de poursuite d'études, voire son projet professionnel</a:t>
          </a:r>
        </a:p>
      </dsp:txBody>
      <dsp:txXfrm>
        <a:off x="66179" y="3020087"/>
        <a:ext cx="1339994" cy="1211852"/>
      </dsp:txXfrm>
    </dsp:sp>
  </dsp:spTree>
</dsp:drawing>
</file>

<file path=ppt/diagrams/drawing2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9284A2A-5F63-45EB-9BDB-3CA78D341B9F}">
      <dsp:nvSpPr>
        <dsp:cNvPr id="0" name=""/>
        <dsp:cNvSpPr/>
      </dsp:nvSpPr>
      <dsp:spPr>
        <a:xfrm rot="1186064">
          <a:off x="827684" y="2981987"/>
          <a:ext cx="874137" cy="63457"/>
        </a:xfrm>
        <a:custGeom>
          <a:avLst/>
          <a:gdLst/>
          <a:ahLst/>
          <a:cxnLst/>
          <a:rect l="0" t="0" r="0" b="0"/>
          <a:pathLst>
            <a:path>
              <a:moveTo>
                <a:pt x="0" y="31728"/>
              </a:moveTo>
              <a:lnTo>
                <a:pt x="874137" y="31728"/>
              </a:lnTo>
            </a:path>
          </a:pathLst>
        </a:custGeom>
        <a:noFill/>
        <a:ln w="9525" cap="flat" cmpd="sng" algn="ctr">
          <a:solidFill>
            <a:schemeClr val="accent1">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B7B5E355-48EA-480D-8B27-DE635399FADA}">
      <dsp:nvSpPr>
        <dsp:cNvPr id="0" name=""/>
        <dsp:cNvSpPr/>
      </dsp:nvSpPr>
      <dsp:spPr>
        <a:xfrm rot="19434945">
          <a:off x="740655" y="1970505"/>
          <a:ext cx="1175777" cy="63457"/>
        </a:xfrm>
        <a:custGeom>
          <a:avLst/>
          <a:gdLst/>
          <a:ahLst/>
          <a:cxnLst/>
          <a:rect l="0" t="0" r="0" b="0"/>
          <a:pathLst>
            <a:path>
              <a:moveTo>
                <a:pt x="0" y="31728"/>
              </a:moveTo>
              <a:lnTo>
                <a:pt x="1175777" y="31728"/>
              </a:lnTo>
            </a:path>
          </a:pathLst>
        </a:custGeom>
        <a:noFill/>
        <a:ln w="9525" cap="flat" cmpd="sng" algn="ctr">
          <a:solidFill>
            <a:schemeClr val="accent1">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401FFCFC-1E01-4591-B5B0-3A60B0F7A334}">
      <dsp:nvSpPr>
        <dsp:cNvPr id="0" name=""/>
        <dsp:cNvSpPr/>
      </dsp:nvSpPr>
      <dsp:spPr>
        <a:xfrm>
          <a:off x="-564703" y="1964561"/>
          <a:ext cx="1885319" cy="1477558"/>
        </a:xfrm>
        <a:prstGeom prst="ellipse">
          <a:avLst/>
        </a:prstGeom>
        <a:blipFill>
          <a:blip xmlns:r="http://schemas.openxmlformats.org/officeDocument/2006/relationships" r:embed="rId1">
            <a:extLst>
              <a:ext uri="{28A0092B-C50C-407E-A947-70E740481C1C}">
                <a14:useLocalDpi xmlns:a14="http://schemas.microsoft.com/office/drawing/2010/main" val="0"/>
              </a:ext>
            </a:extLst>
          </a:blip>
          <a:srcRect/>
          <a:stretch>
            <a:fillRect t="-14000" b="-14000"/>
          </a:stretch>
        </a:blip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sp>
    <dsp:sp modelId="{A098F985-27D8-4F04-ADB8-6ED43187745D}">
      <dsp:nvSpPr>
        <dsp:cNvPr id="0" name=""/>
        <dsp:cNvSpPr/>
      </dsp:nvSpPr>
      <dsp:spPr>
        <a:xfrm>
          <a:off x="1629808" y="239950"/>
          <a:ext cx="1792502" cy="1779086"/>
        </a:xfrm>
        <a:prstGeom prst="ellipse">
          <a:avLst/>
        </a:prstGeom>
        <a:gradFill flip="none" rotWithShape="0">
          <a:gsLst>
            <a:gs pos="0">
              <a:srgbClr val="33CC33">
                <a:shade val="30000"/>
                <a:satMod val="115000"/>
              </a:srgbClr>
            </a:gs>
            <a:gs pos="50000">
              <a:srgbClr val="33CC33">
                <a:shade val="67500"/>
                <a:satMod val="115000"/>
              </a:srgbClr>
            </a:gs>
            <a:gs pos="100000">
              <a:srgbClr val="33CC33">
                <a:shade val="100000"/>
                <a:satMod val="115000"/>
              </a:srgbClr>
            </a:gs>
          </a:gsLst>
          <a:lin ang="10800000" scaled="1"/>
          <a:tileRect/>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0160" tIns="10160" rIns="10160" bIns="10160" numCol="1" spcCol="1270" anchor="ctr" anchorCtr="0">
          <a:noAutofit/>
        </a:bodyPr>
        <a:lstStyle/>
        <a:p>
          <a:pPr marL="0" lvl="0" indent="0" algn="ctr" defTabSz="711200">
            <a:lnSpc>
              <a:spcPct val="90000"/>
            </a:lnSpc>
            <a:spcBef>
              <a:spcPct val="0"/>
            </a:spcBef>
            <a:spcAft>
              <a:spcPct val="35000"/>
            </a:spcAft>
            <a:buNone/>
          </a:pPr>
          <a:r>
            <a:rPr lang="fr-FR" sz="1600" kern="1200" dirty="0"/>
            <a:t>Il présente son exemple et exposé le lien avec le concept</a:t>
          </a:r>
        </a:p>
      </dsp:txBody>
      <dsp:txXfrm>
        <a:off x="1892314" y="500491"/>
        <a:ext cx="1267490" cy="1258004"/>
      </dsp:txXfrm>
    </dsp:sp>
    <dsp:sp modelId="{D4A02A23-FC1B-493A-807E-E10438560287}">
      <dsp:nvSpPr>
        <dsp:cNvPr id="0" name=""/>
        <dsp:cNvSpPr/>
      </dsp:nvSpPr>
      <dsp:spPr>
        <a:xfrm>
          <a:off x="1581019" y="2633539"/>
          <a:ext cx="2202114" cy="1779086"/>
        </a:xfrm>
        <a:prstGeom prst="ellipse">
          <a:avLst/>
        </a:prstGeom>
        <a:gradFill rotWithShape="0">
          <a:gsLst>
            <a:gs pos="0">
              <a:schemeClr val="accent4">
                <a:hueOff val="0"/>
                <a:satOff val="0"/>
                <a:lumOff val="0"/>
                <a:alphaOff val="0"/>
                <a:tint val="100000"/>
                <a:shade val="100000"/>
                <a:satMod val="130000"/>
              </a:schemeClr>
            </a:gs>
            <a:gs pos="100000">
              <a:schemeClr val="accent4">
                <a:hueOff val="0"/>
                <a:satOff val="0"/>
                <a:lumOff val="0"/>
                <a:alphaOff val="0"/>
                <a:tint val="50000"/>
                <a:shade val="100000"/>
                <a:satMod val="350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fr-FR" sz="1400" kern="1200" dirty="0"/>
            <a:t>Un autre élève est chargé de valider, ou pas, la proposition en dialogue avec l’élève qui a présenté</a:t>
          </a:r>
        </a:p>
      </dsp:txBody>
      <dsp:txXfrm>
        <a:off x="1903511" y="2894080"/>
        <a:ext cx="1557130" cy="1258004"/>
      </dsp:txXfrm>
    </dsp:sp>
  </dsp:spTree>
</dsp:drawing>
</file>

<file path=ppt/diagrams/drawing2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3DA7A4E-B8E4-4141-836C-0B03354BC671}">
      <dsp:nvSpPr>
        <dsp:cNvPr id="0" name=""/>
        <dsp:cNvSpPr/>
      </dsp:nvSpPr>
      <dsp:spPr>
        <a:xfrm>
          <a:off x="0" y="51296"/>
          <a:ext cx="4190228" cy="431730"/>
        </a:xfrm>
        <a:prstGeom prst="roundRect">
          <a:avLst/>
        </a:prstGeom>
        <a:solidFill>
          <a:schemeClr val="lt1"/>
        </a:solidFill>
        <a:ln w="25400" cap="flat" cmpd="sng" algn="ctr">
          <a:solidFill>
            <a:schemeClr val="accent4"/>
          </a:solidFill>
          <a:prstDash val="solid"/>
        </a:ln>
        <a:effectLst/>
        <a:scene3d>
          <a:camera prst="orthographicFront"/>
          <a:lightRig rig="flat" dir="t"/>
        </a:scene3d>
      </dsp:spPr>
      <dsp:style>
        <a:lnRef idx="2">
          <a:schemeClr val="accent4"/>
        </a:lnRef>
        <a:fillRef idx="1">
          <a:schemeClr val="lt1"/>
        </a:fillRef>
        <a:effectRef idx="0">
          <a:schemeClr val="accent4"/>
        </a:effectRef>
        <a:fontRef idx="minor">
          <a:schemeClr val="dk1"/>
        </a:fontRef>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fr-FR" sz="1800" kern="1200" dirty="0"/>
            <a:t>Se questionner</a:t>
          </a:r>
        </a:p>
      </dsp:txBody>
      <dsp:txXfrm>
        <a:off x="21075" y="72371"/>
        <a:ext cx="4148078" cy="389580"/>
      </dsp:txXfrm>
    </dsp:sp>
    <dsp:sp modelId="{9A4317C6-2E36-40C4-8BA1-30C98B4A8695}">
      <dsp:nvSpPr>
        <dsp:cNvPr id="0" name=""/>
        <dsp:cNvSpPr/>
      </dsp:nvSpPr>
      <dsp:spPr>
        <a:xfrm>
          <a:off x="0" y="483026"/>
          <a:ext cx="4190228" cy="72657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3040" tIns="22860" rIns="128016" bIns="22860" numCol="1" spcCol="1270" anchor="t" anchorCtr="0">
          <a:noAutofit/>
        </a:bodyPr>
        <a:lstStyle/>
        <a:p>
          <a:pPr marL="114300" lvl="1" indent="-114300" algn="l" defTabSz="622300">
            <a:lnSpc>
              <a:spcPct val="90000"/>
            </a:lnSpc>
            <a:spcBef>
              <a:spcPct val="0"/>
            </a:spcBef>
            <a:spcAft>
              <a:spcPct val="20000"/>
            </a:spcAft>
            <a:buChar char="•"/>
          </a:pPr>
          <a:r>
            <a:rPr lang="fr-FR" sz="1400" kern="1200" dirty="0"/>
            <a:t>Permettre, valoriser le questionnement personnel</a:t>
          </a:r>
        </a:p>
        <a:p>
          <a:pPr marL="114300" lvl="1" indent="-114300" algn="l" defTabSz="622300">
            <a:lnSpc>
              <a:spcPct val="90000"/>
            </a:lnSpc>
            <a:spcBef>
              <a:spcPct val="0"/>
            </a:spcBef>
            <a:spcAft>
              <a:spcPct val="20000"/>
            </a:spcAft>
            <a:buChar char="•"/>
          </a:pPr>
          <a:r>
            <a:rPr lang="fr-FR" sz="1400" kern="1200" dirty="0"/>
            <a:t>Impulser l’ouverture culturelle</a:t>
          </a:r>
        </a:p>
        <a:p>
          <a:pPr marL="114300" lvl="1" indent="-114300" algn="l" defTabSz="622300">
            <a:lnSpc>
              <a:spcPct val="90000"/>
            </a:lnSpc>
            <a:spcBef>
              <a:spcPct val="0"/>
            </a:spcBef>
            <a:spcAft>
              <a:spcPct val="20000"/>
            </a:spcAft>
            <a:buChar char="•"/>
          </a:pPr>
          <a:r>
            <a:rPr lang="fr-FR" sz="1400" kern="1200" dirty="0"/>
            <a:t>Inviter à la prise de recul</a:t>
          </a:r>
        </a:p>
      </dsp:txBody>
      <dsp:txXfrm>
        <a:off x="0" y="483026"/>
        <a:ext cx="4190228" cy="726570"/>
      </dsp:txXfrm>
    </dsp:sp>
    <dsp:sp modelId="{177E4A5C-ACDE-47F2-8503-0DFF222C4F65}">
      <dsp:nvSpPr>
        <dsp:cNvPr id="0" name=""/>
        <dsp:cNvSpPr/>
      </dsp:nvSpPr>
      <dsp:spPr>
        <a:xfrm>
          <a:off x="0" y="1209596"/>
          <a:ext cx="4190228" cy="431730"/>
        </a:xfrm>
        <a:prstGeom prst="roundRect">
          <a:avLst/>
        </a:prstGeom>
        <a:solidFill>
          <a:schemeClr val="lt1"/>
        </a:solidFill>
        <a:ln w="25400" cap="flat" cmpd="sng" algn="ctr">
          <a:solidFill>
            <a:schemeClr val="accent4"/>
          </a:solidFill>
          <a:prstDash val="solid"/>
        </a:ln>
        <a:effectLst/>
        <a:scene3d>
          <a:camera prst="orthographicFront"/>
          <a:lightRig rig="flat" dir="t"/>
        </a:scene3d>
      </dsp:spPr>
      <dsp:style>
        <a:lnRef idx="2">
          <a:schemeClr val="accent4"/>
        </a:lnRef>
        <a:fillRef idx="1">
          <a:schemeClr val="lt1"/>
        </a:fillRef>
        <a:effectRef idx="0">
          <a:schemeClr val="accent4"/>
        </a:effectRef>
        <a:fontRef idx="minor">
          <a:schemeClr val="dk1"/>
        </a:fontRef>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fr-FR" sz="1800" kern="1200" dirty="0"/>
            <a:t>Avoir une expression orale de qualité </a:t>
          </a:r>
        </a:p>
      </dsp:txBody>
      <dsp:txXfrm>
        <a:off x="21075" y="1230671"/>
        <a:ext cx="4148078" cy="389580"/>
      </dsp:txXfrm>
    </dsp:sp>
    <dsp:sp modelId="{2E6CEC57-013A-4B66-B5C2-1DF233ACBD94}">
      <dsp:nvSpPr>
        <dsp:cNvPr id="0" name=""/>
        <dsp:cNvSpPr/>
      </dsp:nvSpPr>
      <dsp:spPr>
        <a:xfrm>
          <a:off x="0" y="1641326"/>
          <a:ext cx="4190228" cy="68931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3040" tIns="22860" rIns="128016" bIns="22860" numCol="1" spcCol="1270" anchor="t" anchorCtr="0">
          <a:noAutofit/>
        </a:bodyPr>
        <a:lstStyle/>
        <a:p>
          <a:pPr marL="114300" lvl="1" indent="-114300" algn="l" defTabSz="622300">
            <a:lnSpc>
              <a:spcPct val="90000"/>
            </a:lnSpc>
            <a:spcBef>
              <a:spcPct val="0"/>
            </a:spcBef>
            <a:spcAft>
              <a:spcPct val="20000"/>
            </a:spcAft>
            <a:buChar char="•"/>
          </a:pPr>
          <a:r>
            <a:rPr lang="fr-FR" sz="1400" kern="1200" dirty="0"/>
            <a:t>Inviter à la penser, construire le discours</a:t>
          </a:r>
        </a:p>
        <a:p>
          <a:pPr marL="114300" lvl="1" indent="-114300" algn="l" defTabSz="622300">
            <a:lnSpc>
              <a:spcPct val="90000"/>
            </a:lnSpc>
            <a:spcBef>
              <a:spcPct val="0"/>
            </a:spcBef>
            <a:spcAft>
              <a:spcPct val="20000"/>
            </a:spcAft>
            <a:buChar char="•"/>
          </a:pPr>
          <a:r>
            <a:rPr lang="fr-FR" sz="1400" kern="1200" dirty="0"/>
            <a:t>Développer les différentes dimensions de l’oralité en progression personnalisée</a:t>
          </a:r>
        </a:p>
      </dsp:txBody>
      <dsp:txXfrm>
        <a:off x="0" y="1641326"/>
        <a:ext cx="4190228" cy="689310"/>
      </dsp:txXfrm>
    </dsp:sp>
    <dsp:sp modelId="{27C4C7C6-DF16-410E-9F0B-15FE5D44DE09}">
      <dsp:nvSpPr>
        <dsp:cNvPr id="0" name=""/>
        <dsp:cNvSpPr/>
      </dsp:nvSpPr>
      <dsp:spPr>
        <a:xfrm>
          <a:off x="0" y="2296385"/>
          <a:ext cx="4190228" cy="431730"/>
        </a:xfrm>
        <a:prstGeom prst="roundRect">
          <a:avLst/>
        </a:prstGeom>
        <a:solidFill>
          <a:schemeClr val="lt1"/>
        </a:solidFill>
        <a:ln w="25400" cap="flat" cmpd="sng" algn="ctr">
          <a:solidFill>
            <a:schemeClr val="accent4"/>
          </a:solidFill>
          <a:prstDash val="solid"/>
        </a:ln>
        <a:effectLst/>
        <a:scene3d>
          <a:camera prst="orthographicFront"/>
          <a:lightRig rig="flat" dir="t"/>
        </a:scene3d>
      </dsp:spPr>
      <dsp:style>
        <a:lnRef idx="2">
          <a:schemeClr val="accent4"/>
        </a:lnRef>
        <a:fillRef idx="1">
          <a:schemeClr val="lt1"/>
        </a:fillRef>
        <a:effectRef idx="0">
          <a:schemeClr val="accent4"/>
        </a:effectRef>
        <a:fontRef idx="minor">
          <a:schemeClr val="dk1"/>
        </a:fontRef>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fr-FR" sz="1800" kern="1200" dirty="0"/>
            <a:t>Argumenter</a:t>
          </a:r>
        </a:p>
      </dsp:txBody>
      <dsp:txXfrm>
        <a:off x="21075" y="2317460"/>
        <a:ext cx="4148078" cy="389580"/>
      </dsp:txXfrm>
    </dsp:sp>
    <dsp:sp modelId="{CB730593-74A0-43B1-A3F9-B6946F01F206}">
      <dsp:nvSpPr>
        <dsp:cNvPr id="0" name=""/>
        <dsp:cNvSpPr/>
      </dsp:nvSpPr>
      <dsp:spPr>
        <a:xfrm>
          <a:off x="0" y="2762366"/>
          <a:ext cx="4190228" cy="48438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3040" tIns="22860" rIns="128016" bIns="22860" numCol="1" spcCol="1270" anchor="t" anchorCtr="0">
          <a:noAutofit/>
        </a:bodyPr>
        <a:lstStyle/>
        <a:p>
          <a:pPr marL="114300" lvl="1" indent="-114300" algn="l" defTabSz="622300">
            <a:lnSpc>
              <a:spcPct val="90000"/>
            </a:lnSpc>
            <a:spcBef>
              <a:spcPct val="0"/>
            </a:spcBef>
            <a:spcAft>
              <a:spcPct val="20000"/>
            </a:spcAft>
            <a:buChar char="•"/>
          </a:pPr>
          <a:r>
            <a:rPr lang="fr-FR" sz="1400" kern="1200" dirty="0"/>
            <a:t>Penser, travailler la logique</a:t>
          </a:r>
        </a:p>
        <a:p>
          <a:pPr marL="114300" lvl="1" indent="-114300" algn="l" defTabSz="622300">
            <a:lnSpc>
              <a:spcPct val="90000"/>
            </a:lnSpc>
            <a:spcBef>
              <a:spcPct val="0"/>
            </a:spcBef>
            <a:spcAft>
              <a:spcPct val="20000"/>
            </a:spcAft>
            <a:buChar char="•"/>
          </a:pPr>
          <a:r>
            <a:rPr lang="fr-FR" sz="1400" kern="1200" dirty="0"/>
            <a:t>Temps de confrontation de points de vue</a:t>
          </a:r>
        </a:p>
      </dsp:txBody>
      <dsp:txXfrm>
        <a:off x="0" y="2762366"/>
        <a:ext cx="4190228" cy="484380"/>
      </dsp:txXfrm>
    </dsp:sp>
    <dsp:sp modelId="{B86EB4D6-3DAC-4CDE-B056-F66A4751BB31}">
      <dsp:nvSpPr>
        <dsp:cNvPr id="0" name=""/>
        <dsp:cNvSpPr/>
      </dsp:nvSpPr>
      <dsp:spPr>
        <a:xfrm>
          <a:off x="0" y="3246746"/>
          <a:ext cx="4190228" cy="431730"/>
        </a:xfrm>
        <a:prstGeom prst="roundRect">
          <a:avLst/>
        </a:prstGeom>
        <a:solidFill>
          <a:schemeClr val="lt1"/>
        </a:solidFill>
        <a:ln w="25400" cap="flat" cmpd="sng" algn="ctr">
          <a:solidFill>
            <a:schemeClr val="accent4"/>
          </a:solidFill>
          <a:prstDash val="solid"/>
        </a:ln>
        <a:effectLst/>
        <a:scene3d>
          <a:camera prst="orthographicFront"/>
          <a:lightRig rig="flat" dir="t"/>
        </a:scene3d>
      </dsp:spPr>
      <dsp:style>
        <a:lnRef idx="2">
          <a:schemeClr val="accent4"/>
        </a:lnRef>
        <a:fillRef idx="1">
          <a:schemeClr val="lt1"/>
        </a:fillRef>
        <a:effectRef idx="0">
          <a:schemeClr val="accent4"/>
        </a:effectRef>
        <a:fontRef idx="minor">
          <a:schemeClr val="dk1"/>
        </a:fontRef>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fr-FR" sz="1800" kern="1200" dirty="0"/>
            <a:t>Écouter</a:t>
          </a:r>
        </a:p>
      </dsp:txBody>
      <dsp:txXfrm>
        <a:off x="21075" y="3267821"/>
        <a:ext cx="4148078" cy="389580"/>
      </dsp:txXfrm>
    </dsp:sp>
    <dsp:sp modelId="{BF1E4FFF-985C-449A-A488-1A724082A864}">
      <dsp:nvSpPr>
        <dsp:cNvPr id="0" name=""/>
        <dsp:cNvSpPr/>
      </dsp:nvSpPr>
      <dsp:spPr>
        <a:xfrm>
          <a:off x="0" y="3678476"/>
          <a:ext cx="4190228" cy="43780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3040" tIns="22860" rIns="128016" bIns="22860" numCol="1" spcCol="1270" anchor="t" anchorCtr="0">
          <a:noAutofit/>
        </a:bodyPr>
        <a:lstStyle/>
        <a:p>
          <a:pPr marL="114300" lvl="1" indent="-114300" algn="l" defTabSz="622300">
            <a:lnSpc>
              <a:spcPct val="90000"/>
            </a:lnSpc>
            <a:spcBef>
              <a:spcPct val="0"/>
            </a:spcBef>
            <a:spcAft>
              <a:spcPct val="20000"/>
            </a:spcAft>
            <a:buChar char="•"/>
          </a:pPr>
          <a:r>
            <a:rPr lang="fr-FR" sz="1400" kern="1200" dirty="0"/>
            <a:t>Activités, temps marquant la place de l’écoute dans la construction des attendus</a:t>
          </a:r>
        </a:p>
      </dsp:txBody>
      <dsp:txXfrm>
        <a:off x="0" y="3678476"/>
        <a:ext cx="4190228" cy="437805"/>
      </dsp:txXfrm>
    </dsp:sp>
    <dsp:sp modelId="{F1D19BAB-FBED-49C0-AC79-2F3B0A5B30E5}">
      <dsp:nvSpPr>
        <dsp:cNvPr id="0" name=""/>
        <dsp:cNvSpPr/>
      </dsp:nvSpPr>
      <dsp:spPr>
        <a:xfrm>
          <a:off x="0" y="4116281"/>
          <a:ext cx="4190228" cy="431730"/>
        </a:xfrm>
        <a:prstGeom prst="roundRect">
          <a:avLst/>
        </a:prstGeom>
        <a:solidFill>
          <a:schemeClr val="lt1"/>
        </a:solidFill>
        <a:ln w="25400" cap="flat" cmpd="sng" algn="ctr">
          <a:solidFill>
            <a:schemeClr val="accent4"/>
          </a:solidFill>
          <a:prstDash val="solid"/>
        </a:ln>
        <a:effectLst/>
        <a:scene3d>
          <a:camera prst="orthographicFront"/>
          <a:lightRig rig="flat" dir="t"/>
        </a:scene3d>
      </dsp:spPr>
      <dsp:style>
        <a:lnRef idx="2">
          <a:schemeClr val="accent4"/>
        </a:lnRef>
        <a:fillRef idx="1">
          <a:schemeClr val="lt1"/>
        </a:fillRef>
        <a:effectRef idx="0">
          <a:schemeClr val="accent4"/>
        </a:effectRef>
        <a:fontRef idx="minor">
          <a:schemeClr val="dk1"/>
        </a:fontRef>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fr-FR" sz="1800" kern="1200" dirty="0"/>
            <a:t>Mobiliser</a:t>
          </a:r>
        </a:p>
      </dsp:txBody>
      <dsp:txXfrm>
        <a:off x="21075" y="4137356"/>
        <a:ext cx="4148078" cy="389580"/>
      </dsp:txXfrm>
    </dsp:sp>
    <dsp:sp modelId="{54683032-4295-4466-A7AC-0633BC9CD6A3}">
      <dsp:nvSpPr>
        <dsp:cNvPr id="0" name=""/>
        <dsp:cNvSpPr/>
      </dsp:nvSpPr>
      <dsp:spPr>
        <a:xfrm>
          <a:off x="0" y="4548011"/>
          <a:ext cx="4190228" cy="68931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3040" tIns="22860" rIns="128016" bIns="22860" numCol="1" spcCol="1270" anchor="t" anchorCtr="0">
          <a:noAutofit/>
        </a:bodyPr>
        <a:lstStyle/>
        <a:p>
          <a:pPr marL="114300" lvl="1" indent="-114300" algn="l" defTabSz="622300">
            <a:lnSpc>
              <a:spcPct val="90000"/>
            </a:lnSpc>
            <a:spcBef>
              <a:spcPct val="0"/>
            </a:spcBef>
            <a:spcAft>
              <a:spcPct val="20000"/>
            </a:spcAft>
            <a:buChar char="•"/>
          </a:pPr>
          <a:r>
            <a:rPr lang="fr-FR" sz="1400" kern="1200" dirty="0"/>
            <a:t>Temps, étapes de mobilisation des acquis</a:t>
          </a:r>
        </a:p>
        <a:p>
          <a:pPr marL="114300" lvl="1" indent="-114300" algn="l" defTabSz="622300">
            <a:lnSpc>
              <a:spcPct val="90000"/>
            </a:lnSpc>
            <a:spcBef>
              <a:spcPct val="0"/>
            </a:spcBef>
            <a:spcAft>
              <a:spcPct val="20000"/>
            </a:spcAft>
            <a:buChar char="•"/>
          </a:pPr>
          <a:r>
            <a:rPr lang="fr-FR" sz="1400" kern="1200" dirty="0"/>
            <a:t>Rendre visible la place des connaissances dans la construction de la pensée</a:t>
          </a:r>
        </a:p>
      </dsp:txBody>
      <dsp:txXfrm>
        <a:off x="0" y="4548011"/>
        <a:ext cx="4190228" cy="689310"/>
      </dsp:txXfrm>
    </dsp:sp>
    <dsp:sp modelId="{4E63B91F-D954-421C-BE8E-E17957017560}">
      <dsp:nvSpPr>
        <dsp:cNvPr id="0" name=""/>
        <dsp:cNvSpPr/>
      </dsp:nvSpPr>
      <dsp:spPr>
        <a:xfrm>
          <a:off x="0" y="5237321"/>
          <a:ext cx="4190228" cy="431730"/>
        </a:xfrm>
        <a:prstGeom prst="roundRect">
          <a:avLst/>
        </a:prstGeom>
        <a:solidFill>
          <a:schemeClr val="lt1"/>
        </a:solidFill>
        <a:ln w="25400" cap="flat" cmpd="sng" algn="ctr">
          <a:solidFill>
            <a:schemeClr val="accent4"/>
          </a:solidFill>
          <a:prstDash val="solid"/>
        </a:ln>
        <a:effectLst/>
        <a:scene3d>
          <a:camera prst="orthographicFront"/>
          <a:lightRig rig="flat" dir="t"/>
        </a:scene3d>
      </dsp:spPr>
      <dsp:style>
        <a:lnRef idx="2">
          <a:schemeClr val="accent4"/>
        </a:lnRef>
        <a:fillRef idx="1">
          <a:schemeClr val="lt1"/>
        </a:fillRef>
        <a:effectRef idx="0">
          <a:schemeClr val="accent4"/>
        </a:effectRef>
        <a:fontRef idx="minor">
          <a:schemeClr val="dk1"/>
        </a:fontRef>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fr-FR" sz="1800" kern="1200" dirty="0"/>
            <a:t>Penser son projet post-baccalauréat</a:t>
          </a:r>
        </a:p>
      </dsp:txBody>
      <dsp:txXfrm>
        <a:off x="21075" y="5258396"/>
        <a:ext cx="4148078" cy="389580"/>
      </dsp:txXfrm>
    </dsp:sp>
    <dsp:sp modelId="{218074CB-49D7-461B-A6DB-DFD5CC2090CF}">
      <dsp:nvSpPr>
        <dsp:cNvPr id="0" name=""/>
        <dsp:cNvSpPr/>
      </dsp:nvSpPr>
      <dsp:spPr>
        <a:xfrm>
          <a:off x="0" y="5669051"/>
          <a:ext cx="4190228" cy="48438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3040" tIns="22860" rIns="128016" bIns="22860" numCol="1" spcCol="1270" anchor="t" anchorCtr="0">
          <a:noAutofit/>
        </a:bodyPr>
        <a:lstStyle/>
        <a:p>
          <a:pPr marL="114300" lvl="1" indent="-114300" algn="l" defTabSz="622300">
            <a:lnSpc>
              <a:spcPct val="90000"/>
            </a:lnSpc>
            <a:spcBef>
              <a:spcPct val="0"/>
            </a:spcBef>
            <a:spcAft>
              <a:spcPct val="20000"/>
            </a:spcAft>
            <a:buChar char="•"/>
          </a:pPr>
          <a:r>
            <a:rPr lang="fr-FR" sz="1400" kern="1200" dirty="0"/>
            <a:t>Obliger à l’ouverture</a:t>
          </a:r>
        </a:p>
        <a:p>
          <a:pPr marL="114300" lvl="1" indent="-114300" algn="l" defTabSz="622300">
            <a:lnSpc>
              <a:spcPct val="90000"/>
            </a:lnSpc>
            <a:spcBef>
              <a:spcPct val="0"/>
            </a:spcBef>
            <a:spcAft>
              <a:spcPct val="20000"/>
            </a:spcAft>
            <a:buChar char="•"/>
          </a:pPr>
          <a:r>
            <a:rPr lang="fr-FR" sz="1400" kern="1200" dirty="0"/>
            <a:t>Inviter à la confrontation au réel</a:t>
          </a:r>
        </a:p>
      </dsp:txBody>
      <dsp:txXfrm>
        <a:off x="0" y="5669051"/>
        <a:ext cx="4190228" cy="484380"/>
      </dsp:txXfrm>
    </dsp:sp>
  </dsp:spTree>
</dsp:drawing>
</file>

<file path=ppt/diagrams/drawing2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9C21F97-A1B0-4CC5-AAB2-FE739D9CE0CF}">
      <dsp:nvSpPr>
        <dsp:cNvPr id="0" name=""/>
        <dsp:cNvSpPr/>
      </dsp:nvSpPr>
      <dsp:spPr>
        <a:xfrm rot="4323725">
          <a:off x="17965" y="3433258"/>
          <a:ext cx="1021536" cy="46406"/>
        </a:xfrm>
        <a:custGeom>
          <a:avLst/>
          <a:gdLst/>
          <a:ahLst/>
          <a:cxnLst/>
          <a:rect l="0" t="0" r="0" b="0"/>
          <a:pathLst>
            <a:path>
              <a:moveTo>
                <a:pt x="0" y="23203"/>
              </a:moveTo>
              <a:lnTo>
                <a:pt x="1021536" y="23203"/>
              </a:lnTo>
            </a:path>
          </a:pathLst>
        </a:custGeom>
        <a:noFill/>
        <a:ln w="9525" cap="flat" cmpd="sng" algn="ctr">
          <a:solidFill>
            <a:schemeClr val="accent1">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B46C8EE8-9309-4390-923A-ABB09350BAB0}">
      <dsp:nvSpPr>
        <dsp:cNvPr id="0" name=""/>
        <dsp:cNvSpPr/>
      </dsp:nvSpPr>
      <dsp:spPr>
        <a:xfrm rot="2199403">
          <a:off x="385729" y="3525057"/>
          <a:ext cx="2233380" cy="46406"/>
        </a:xfrm>
        <a:custGeom>
          <a:avLst/>
          <a:gdLst/>
          <a:ahLst/>
          <a:cxnLst/>
          <a:rect l="0" t="0" r="0" b="0"/>
          <a:pathLst>
            <a:path>
              <a:moveTo>
                <a:pt x="0" y="23203"/>
              </a:moveTo>
              <a:lnTo>
                <a:pt x="2233380" y="23203"/>
              </a:lnTo>
            </a:path>
          </a:pathLst>
        </a:custGeom>
        <a:noFill/>
        <a:ln w="9525" cap="flat" cmpd="sng" algn="ctr">
          <a:solidFill>
            <a:schemeClr val="accent1">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1FC3BDB5-ECDC-4DE0-8008-09EE56179B8A}">
      <dsp:nvSpPr>
        <dsp:cNvPr id="0" name=""/>
        <dsp:cNvSpPr/>
      </dsp:nvSpPr>
      <dsp:spPr>
        <a:xfrm rot="1577794">
          <a:off x="552528" y="3002818"/>
          <a:ext cx="1044621" cy="46406"/>
        </a:xfrm>
        <a:custGeom>
          <a:avLst/>
          <a:gdLst/>
          <a:ahLst/>
          <a:cxnLst/>
          <a:rect l="0" t="0" r="0" b="0"/>
          <a:pathLst>
            <a:path>
              <a:moveTo>
                <a:pt x="0" y="23203"/>
              </a:moveTo>
              <a:lnTo>
                <a:pt x="1044621" y="23203"/>
              </a:lnTo>
            </a:path>
          </a:pathLst>
        </a:custGeom>
        <a:noFill/>
        <a:ln w="9525" cap="flat" cmpd="sng" algn="ctr">
          <a:solidFill>
            <a:schemeClr val="accent1">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59284A2A-5F63-45EB-9BDB-3CA78D341B9F}">
      <dsp:nvSpPr>
        <dsp:cNvPr id="0" name=""/>
        <dsp:cNvSpPr/>
      </dsp:nvSpPr>
      <dsp:spPr>
        <a:xfrm rot="21357136">
          <a:off x="604871" y="2526610"/>
          <a:ext cx="1370788" cy="46406"/>
        </a:xfrm>
        <a:custGeom>
          <a:avLst/>
          <a:gdLst/>
          <a:ahLst/>
          <a:cxnLst/>
          <a:rect l="0" t="0" r="0" b="0"/>
          <a:pathLst>
            <a:path>
              <a:moveTo>
                <a:pt x="0" y="23203"/>
              </a:moveTo>
              <a:lnTo>
                <a:pt x="1370788" y="23203"/>
              </a:lnTo>
            </a:path>
          </a:pathLst>
        </a:custGeom>
        <a:noFill/>
        <a:ln w="9525" cap="flat" cmpd="sng" algn="ctr">
          <a:solidFill>
            <a:schemeClr val="accent1">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242852F6-E079-4DAE-B41B-43926E1D34F4}">
      <dsp:nvSpPr>
        <dsp:cNvPr id="0" name=""/>
        <dsp:cNvSpPr/>
      </dsp:nvSpPr>
      <dsp:spPr>
        <a:xfrm rot="19481420">
          <a:off x="460775" y="1895192"/>
          <a:ext cx="1585186" cy="46406"/>
        </a:xfrm>
        <a:custGeom>
          <a:avLst/>
          <a:gdLst/>
          <a:ahLst/>
          <a:cxnLst/>
          <a:rect l="0" t="0" r="0" b="0"/>
          <a:pathLst>
            <a:path>
              <a:moveTo>
                <a:pt x="0" y="23203"/>
              </a:moveTo>
              <a:lnTo>
                <a:pt x="1585186" y="23203"/>
              </a:lnTo>
            </a:path>
          </a:pathLst>
        </a:custGeom>
        <a:noFill/>
        <a:ln w="9525" cap="flat" cmpd="sng" algn="ctr">
          <a:solidFill>
            <a:schemeClr val="accent1">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B7B5E355-48EA-480D-8B27-DE635399FADA}">
      <dsp:nvSpPr>
        <dsp:cNvPr id="0" name=""/>
        <dsp:cNvSpPr/>
      </dsp:nvSpPr>
      <dsp:spPr>
        <a:xfrm rot="17679808">
          <a:off x="48568" y="1674904"/>
          <a:ext cx="1269774" cy="46406"/>
        </a:xfrm>
        <a:custGeom>
          <a:avLst/>
          <a:gdLst/>
          <a:ahLst/>
          <a:cxnLst/>
          <a:rect l="0" t="0" r="0" b="0"/>
          <a:pathLst>
            <a:path>
              <a:moveTo>
                <a:pt x="0" y="23203"/>
              </a:moveTo>
              <a:lnTo>
                <a:pt x="1269774" y="23203"/>
              </a:lnTo>
            </a:path>
          </a:pathLst>
        </a:custGeom>
        <a:noFill/>
        <a:ln w="9525" cap="flat" cmpd="sng" algn="ctr">
          <a:solidFill>
            <a:schemeClr val="accent1">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401FFCFC-1E01-4591-B5B0-3A60B0F7A334}">
      <dsp:nvSpPr>
        <dsp:cNvPr id="0" name=""/>
        <dsp:cNvSpPr/>
      </dsp:nvSpPr>
      <dsp:spPr>
        <a:xfrm>
          <a:off x="-426953" y="1950205"/>
          <a:ext cx="1378738" cy="1080541"/>
        </a:xfrm>
        <a:prstGeom prst="ellipse">
          <a:avLst/>
        </a:prstGeom>
        <a:blipFill>
          <a:blip xmlns:r="http://schemas.openxmlformats.org/officeDocument/2006/relationships" r:embed="rId1">
            <a:extLst>
              <a:ext uri="{28A0092B-C50C-407E-A947-70E740481C1C}">
                <a14:useLocalDpi xmlns:a14="http://schemas.microsoft.com/office/drawing/2010/main" val="0"/>
              </a:ext>
            </a:extLst>
          </a:blip>
          <a:srcRect/>
          <a:stretch>
            <a:fillRect t="-14000" b="-14000"/>
          </a:stretch>
        </a:blip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sp>
    <dsp:sp modelId="{A098F985-27D8-4F04-ADB8-6ED43187745D}">
      <dsp:nvSpPr>
        <dsp:cNvPr id="0" name=""/>
        <dsp:cNvSpPr/>
      </dsp:nvSpPr>
      <dsp:spPr>
        <a:xfrm>
          <a:off x="583631" y="0"/>
          <a:ext cx="1221541" cy="1170724"/>
        </a:xfrm>
        <a:prstGeom prst="ellipse">
          <a:avLst/>
        </a:prstGeom>
        <a:gradFill rotWithShape="1">
          <a:gsLst>
            <a:gs pos="0">
              <a:schemeClr val="accent4">
                <a:tint val="100000"/>
                <a:shade val="100000"/>
                <a:satMod val="130000"/>
              </a:schemeClr>
            </a:gs>
            <a:gs pos="100000">
              <a:schemeClr val="accent4">
                <a:tint val="50000"/>
                <a:shade val="100000"/>
                <a:satMod val="350000"/>
              </a:schemeClr>
            </a:gs>
          </a:gsLst>
          <a:lin ang="16200000" scaled="0"/>
        </a:gradFill>
        <a:ln w="9525" cap="flat" cmpd="sng" algn="ctr">
          <a:solidFill>
            <a:schemeClr val="accent4">
              <a:shade val="95000"/>
              <a:satMod val="105000"/>
            </a:schemeClr>
          </a:solidFill>
          <a:prstDash val="solid"/>
        </a:ln>
        <a:effectLst>
          <a:outerShdw blurRad="40000" dist="23000" dir="5400000" rotWithShape="0">
            <a:srgbClr val="000000">
              <a:alpha val="35000"/>
            </a:srgbClr>
          </a:outerShdw>
        </a:effectLst>
      </dsp:spPr>
      <dsp:style>
        <a:lnRef idx="1">
          <a:schemeClr val="accent4"/>
        </a:lnRef>
        <a:fillRef idx="3">
          <a:schemeClr val="accent4"/>
        </a:fillRef>
        <a:effectRef idx="2">
          <a:schemeClr val="accent4"/>
        </a:effectRef>
        <a:fontRef idx="minor">
          <a:schemeClr val="lt1"/>
        </a:fontRef>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r>
            <a:rPr lang="fr-FR" sz="1200" kern="1200" dirty="0"/>
            <a:t>Élève 1 : Présenter les axes forts de cette actualité</a:t>
          </a:r>
        </a:p>
      </dsp:txBody>
      <dsp:txXfrm>
        <a:off x="762522" y="171449"/>
        <a:ext cx="863759" cy="827826"/>
      </dsp:txXfrm>
    </dsp:sp>
    <dsp:sp modelId="{9A66A206-B632-40C3-AE02-2C1D7F7F9F79}">
      <dsp:nvSpPr>
        <dsp:cNvPr id="0" name=""/>
        <dsp:cNvSpPr/>
      </dsp:nvSpPr>
      <dsp:spPr>
        <a:xfrm>
          <a:off x="1662237" y="266204"/>
          <a:ext cx="1831460" cy="1427975"/>
        </a:xfrm>
        <a:prstGeom prst="ellipse">
          <a:avLst/>
        </a:prstGeom>
        <a:gradFill rotWithShape="0">
          <a:gsLst>
            <a:gs pos="0">
              <a:schemeClr val="accent4">
                <a:hueOff val="0"/>
                <a:satOff val="0"/>
                <a:lumOff val="0"/>
                <a:alphaOff val="0"/>
                <a:tint val="100000"/>
                <a:shade val="100000"/>
                <a:satMod val="130000"/>
              </a:schemeClr>
            </a:gs>
            <a:gs pos="100000">
              <a:schemeClr val="accent4">
                <a:hueOff val="0"/>
                <a:satOff val="0"/>
                <a:lumOff val="0"/>
                <a:alphaOff val="0"/>
                <a:tint val="50000"/>
                <a:shade val="100000"/>
                <a:satMod val="350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r>
            <a:rPr lang="fr-FR" sz="1200" kern="1200" dirty="0"/>
            <a:t>Argumenter le choix de cette actualité : question vive ? intérêt personnel ? </a:t>
          </a:r>
        </a:p>
        <a:p>
          <a:pPr marL="0" lvl="0" indent="0" algn="ctr" defTabSz="533400">
            <a:lnSpc>
              <a:spcPct val="90000"/>
            </a:lnSpc>
            <a:spcBef>
              <a:spcPct val="0"/>
            </a:spcBef>
            <a:spcAft>
              <a:spcPct val="35000"/>
            </a:spcAft>
            <a:buNone/>
          </a:pPr>
          <a:r>
            <a:rPr lang="fr-FR" sz="1200" kern="1200" dirty="0"/>
            <a:t>Lien projet post-baccalauréat</a:t>
          </a:r>
        </a:p>
      </dsp:txBody>
      <dsp:txXfrm>
        <a:off x="1930448" y="475326"/>
        <a:ext cx="1295038" cy="1009731"/>
      </dsp:txXfrm>
    </dsp:sp>
    <dsp:sp modelId="{D4A02A23-FC1B-493A-807E-E10438560287}">
      <dsp:nvSpPr>
        <dsp:cNvPr id="0" name=""/>
        <dsp:cNvSpPr/>
      </dsp:nvSpPr>
      <dsp:spPr>
        <a:xfrm>
          <a:off x="1971415" y="1688916"/>
          <a:ext cx="1665889" cy="1507506"/>
        </a:xfrm>
        <a:prstGeom prst="ellipse">
          <a:avLst/>
        </a:prstGeom>
        <a:gradFill rotWithShape="1">
          <a:gsLst>
            <a:gs pos="0">
              <a:schemeClr val="accent1">
                <a:tint val="100000"/>
                <a:shade val="100000"/>
                <a:satMod val="130000"/>
              </a:schemeClr>
            </a:gs>
            <a:gs pos="100000">
              <a:schemeClr val="accent1">
                <a:tint val="50000"/>
                <a:shade val="100000"/>
                <a:satMod val="350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hemeClr val="accent1"/>
        </a:lnRef>
        <a:fillRef idx="3">
          <a:schemeClr val="accent1"/>
        </a:fillRef>
        <a:effectRef idx="3">
          <a:schemeClr val="accent1"/>
        </a:effectRef>
        <a:fontRef idx="minor">
          <a:schemeClr val="lt1"/>
        </a:fontRef>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r>
            <a:rPr lang="fr-FR" sz="1200" kern="1200" dirty="0"/>
            <a:t>Élève 2 : faire le point sur les connaissances mobilisées par l’élève 1</a:t>
          </a:r>
        </a:p>
      </dsp:txBody>
      <dsp:txXfrm>
        <a:off x="2215379" y="1909685"/>
        <a:ext cx="1177961" cy="1065968"/>
      </dsp:txXfrm>
    </dsp:sp>
    <dsp:sp modelId="{CAB8E5F1-7672-4C57-B225-2BCB56EB585D}">
      <dsp:nvSpPr>
        <dsp:cNvPr id="0" name=""/>
        <dsp:cNvSpPr/>
      </dsp:nvSpPr>
      <dsp:spPr>
        <a:xfrm>
          <a:off x="1411483" y="3042073"/>
          <a:ext cx="1444773" cy="1014547"/>
        </a:xfrm>
        <a:prstGeom prst="ellipse">
          <a:avLst/>
        </a:prstGeom>
        <a:solidFill>
          <a:srgbClr val="FF8585"/>
        </a:soli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hemeClr val="accent1"/>
        </a:lnRef>
        <a:fillRef idx="3">
          <a:schemeClr val="accent1"/>
        </a:fillRef>
        <a:effectRef idx="3">
          <a:schemeClr val="accent1"/>
        </a:effectRef>
        <a:fontRef idx="minor">
          <a:schemeClr val="lt1"/>
        </a:fontRef>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r>
            <a:rPr lang="fr-FR" sz="1200" kern="1200" dirty="0"/>
            <a:t>Élève 3 : qualité de l’intervention de l’élève 1</a:t>
          </a:r>
        </a:p>
      </dsp:txBody>
      <dsp:txXfrm>
        <a:off x="1623065" y="3190650"/>
        <a:ext cx="1021609" cy="717393"/>
      </dsp:txXfrm>
    </dsp:sp>
    <dsp:sp modelId="{984727C9-A200-4716-9BAF-DB9799D327F0}">
      <dsp:nvSpPr>
        <dsp:cNvPr id="0" name=""/>
        <dsp:cNvSpPr/>
      </dsp:nvSpPr>
      <dsp:spPr>
        <a:xfrm>
          <a:off x="2213826" y="3955899"/>
          <a:ext cx="1599758" cy="1434127"/>
        </a:xfrm>
        <a:prstGeom prst="ellipse">
          <a:avLst/>
        </a:prstGeom>
        <a:solidFill>
          <a:srgbClr val="DEA900"/>
        </a:soli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hemeClr val="accent1"/>
        </a:lnRef>
        <a:fillRef idx="3">
          <a:schemeClr val="accent1"/>
        </a:fillRef>
        <a:effectRef idx="3">
          <a:schemeClr val="accent1"/>
        </a:effectRef>
        <a:fontRef idx="minor">
          <a:schemeClr val="lt1"/>
        </a:fontRef>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r>
            <a:rPr lang="fr-FR" sz="1200" kern="1200" dirty="0"/>
            <a:t>Élève 4 : Quelle phrase / Quel élément me pose question et pour laquelle la réponse n’est pas dans le texte ?</a:t>
          </a:r>
        </a:p>
      </dsp:txBody>
      <dsp:txXfrm>
        <a:off x="2448105" y="4165922"/>
        <a:ext cx="1131200" cy="1014081"/>
      </dsp:txXfrm>
    </dsp:sp>
    <dsp:sp modelId="{75D25DDB-91C9-48EE-B361-599C3238B0B8}">
      <dsp:nvSpPr>
        <dsp:cNvPr id="0" name=""/>
        <dsp:cNvSpPr/>
      </dsp:nvSpPr>
      <dsp:spPr>
        <a:xfrm>
          <a:off x="0" y="3919218"/>
          <a:ext cx="1829576" cy="1459580"/>
        </a:xfrm>
        <a:prstGeom prst="ellipse">
          <a:avLst/>
        </a:prstGeom>
        <a:gradFill rotWithShape="1">
          <a:gsLst>
            <a:gs pos="0">
              <a:schemeClr val="accent4">
                <a:tint val="100000"/>
                <a:shade val="100000"/>
                <a:satMod val="130000"/>
              </a:schemeClr>
            </a:gs>
            <a:gs pos="100000">
              <a:schemeClr val="accent4">
                <a:tint val="50000"/>
                <a:shade val="100000"/>
                <a:satMod val="350000"/>
              </a:schemeClr>
            </a:gs>
          </a:gsLst>
          <a:lin ang="16200000" scaled="0"/>
        </a:gradFill>
        <a:ln w="9525" cap="flat" cmpd="sng" algn="ctr">
          <a:solidFill>
            <a:schemeClr val="accent4">
              <a:shade val="95000"/>
              <a:satMod val="105000"/>
            </a:schemeClr>
          </a:solidFill>
          <a:prstDash val="solid"/>
        </a:ln>
        <a:effectLst>
          <a:outerShdw blurRad="40000" dist="23000" dir="5400000" rotWithShape="0">
            <a:srgbClr val="000000">
              <a:alpha val="35000"/>
            </a:srgbClr>
          </a:outerShdw>
        </a:effectLst>
      </dsp:spPr>
      <dsp:style>
        <a:lnRef idx="1">
          <a:schemeClr val="accent4"/>
        </a:lnRef>
        <a:fillRef idx="3">
          <a:schemeClr val="accent4"/>
        </a:fillRef>
        <a:effectRef idx="2">
          <a:schemeClr val="accent4"/>
        </a:effectRef>
        <a:fontRef idx="minor">
          <a:schemeClr val="lt1"/>
        </a:fontRef>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r>
            <a:rPr lang="fr-FR" sz="1200" kern="1200" dirty="0"/>
            <a:t>Bilan du premier élève : que retient-il tant de son expérience que des interventions de ses camarades ?</a:t>
          </a:r>
        </a:p>
      </dsp:txBody>
      <dsp:txXfrm>
        <a:off x="267935" y="4132969"/>
        <a:ext cx="1293706" cy="1032078"/>
      </dsp:txXfrm>
    </dsp:sp>
  </dsp:spTree>
</dsp:drawing>
</file>

<file path=ppt/diagrams/drawing2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9C21F97-A1B0-4CC5-AAB2-FE739D9CE0CF}">
      <dsp:nvSpPr>
        <dsp:cNvPr id="0" name=""/>
        <dsp:cNvSpPr/>
      </dsp:nvSpPr>
      <dsp:spPr>
        <a:xfrm rot="4166618">
          <a:off x="97122" y="3385659"/>
          <a:ext cx="900439" cy="46406"/>
        </a:xfrm>
        <a:custGeom>
          <a:avLst/>
          <a:gdLst/>
          <a:ahLst/>
          <a:cxnLst/>
          <a:rect l="0" t="0" r="0" b="0"/>
          <a:pathLst>
            <a:path>
              <a:moveTo>
                <a:pt x="0" y="23203"/>
              </a:moveTo>
              <a:lnTo>
                <a:pt x="900439" y="23203"/>
              </a:lnTo>
            </a:path>
          </a:pathLst>
        </a:custGeom>
        <a:noFill/>
        <a:ln w="9525" cap="flat" cmpd="sng" algn="ctr">
          <a:solidFill>
            <a:schemeClr val="accent1">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5862F414-5152-4984-9D03-2CF89E58E9A8}">
      <dsp:nvSpPr>
        <dsp:cNvPr id="0" name=""/>
        <dsp:cNvSpPr/>
      </dsp:nvSpPr>
      <dsp:spPr>
        <a:xfrm rot="2196435">
          <a:off x="383280" y="3549749"/>
          <a:ext cx="2264050" cy="46406"/>
        </a:xfrm>
        <a:custGeom>
          <a:avLst/>
          <a:gdLst/>
          <a:ahLst/>
          <a:cxnLst/>
          <a:rect l="0" t="0" r="0" b="0"/>
          <a:pathLst>
            <a:path>
              <a:moveTo>
                <a:pt x="0" y="23203"/>
              </a:moveTo>
              <a:lnTo>
                <a:pt x="2264050" y="23203"/>
              </a:lnTo>
            </a:path>
          </a:pathLst>
        </a:custGeom>
        <a:noFill/>
        <a:ln w="9525" cap="flat" cmpd="sng" algn="ctr">
          <a:solidFill>
            <a:schemeClr val="accent1">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1FC3BDB5-ECDC-4DE0-8008-09EE56179B8A}">
      <dsp:nvSpPr>
        <dsp:cNvPr id="0" name=""/>
        <dsp:cNvSpPr/>
      </dsp:nvSpPr>
      <dsp:spPr>
        <a:xfrm rot="1104458">
          <a:off x="556113" y="3043576"/>
          <a:ext cx="1972726" cy="46406"/>
        </a:xfrm>
        <a:custGeom>
          <a:avLst/>
          <a:gdLst/>
          <a:ahLst/>
          <a:cxnLst/>
          <a:rect l="0" t="0" r="0" b="0"/>
          <a:pathLst>
            <a:path>
              <a:moveTo>
                <a:pt x="0" y="23203"/>
              </a:moveTo>
              <a:lnTo>
                <a:pt x="1972726" y="23203"/>
              </a:lnTo>
            </a:path>
          </a:pathLst>
        </a:custGeom>
        <a:noFill/>
        <a:ln w="9525" cap="flat" cmpd="sng" algn="ctr">
          <a:solidFill>
            <a:schemeClr val="accent1">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59284A2A-5F63-45EB-9BDB-3CA78D341B9F}">
      <dsp:nvSpPr>
        <dsp:cNvPr id="0" name=""/>
        <dsp:cNvSpPr/>
      </dsp:nvSpPr>
      <dsp:spPr>
        <a:xfrm rot="21357136">
          <a:off x="604871" y="2543397"/>
          <a:ext cx="1370788" cy="46406"/>
        </a:xfrm>
        <a:custGeom>
          <a:avLst/>
          <a:gdLst/>
          <a:ahLst/>
          <a:cxnLst/>
          <a:rect l="0" t="0" r="0" b="0"/>
          <a:pathLst>
            <a:path>
              <a:moveTo>
                <a:pt x="0" y="23203"/>
              </a:moveTo>
              <a:lnTo>
                <a:pt x="1370788" y="23203"/>
              </a:lnTo>
            </a:path>
          </a:pathLst>
        </a:custGeom>
        <a:noFill/>
        <a:ln w="9525" cap="flat" cmpd="sng" algn="ctr">
          <a:solidFill>
            <a:schemeClr val="accent1">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242852F6-E079-4DAE-B41B-43926E1D34F4}">
      <dsp:nvSpPr>
        <dsp:cNvPr id="0" name=""/>
        <dsp:cNvSpPr/>
      </dsp:nvSpPr>
      <dsp:spPr>
        <a:xfrm rot="19481420">
          <a:off x="460775" y="1911979"/>
          <a:ext cx="1585186" cy="46406"/>
        </a:xfrm>
        <a:custGeom>
          <a:avLst/>
          <a:gdLst/>
          <a:ahLst/>
          <a:cxnLst/>
          <a:rect l="0" t="0" r="0" b="0"/>
          <a:pathLst>
            <a:path>
              <a:moveTo>
                <a:pt x="0" y="23203"/>
              </a:moveTo>
              <a:lnTo>
                <a:pt x="1585186" y="23203"/>
              </a:lnTo>
            </a:path>
          </a:pathLst>
        </a:custGeom>
        <a:noFill/>
        <a:ln w="9525" cap="flat" cmpd="sng" algn="ctr">
          <a:solidFill>
            <a:schemeClr val="accent1">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B7B5E355-48EA-480D-8B27-DE635399FADA}">
      <dsp:nvSpPr>
        <dsp:cNvPr id="0" name=""/>
        <dsp:cNvSpPr/>
      </dsp:nvSpPr>
      <dsp:spPr>
        <a:xfrm rot="17669139">
          <a:off x="40826" y="1683653"/>
          <a:ext cx="1285641" cy="46406"/>
        </a:xfrm>
        <a:custGeom>
          <a:avLst/>
          <a:gdLst/>
          <a:ahLst/>
          <a:cxnLst/>
          <a:rect l="0" t="0" r="0" b="0"/>
          <a:pathLst>
            <a:path>
              <a:moveTo>
                <a:pt x="0" y="23203"/>
              </a:moveTo>
              <a:lnTo>
                <a:pt x="1285641" y="23203"/>
              </a:lnTo>
            </a:path>
          </a:pathLst>
        </a:custGeom>
        <a:noFill/>
        <a:ln w="9525" cap="flat" cmpd="sng" algn="ctr">
          <a:solidFill>
            <a:schemeClr val="accent1">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401FFCFC-1E01-4591-B5B0-3A60B0F7A334}">
      <dsp:nvSpPr>
        <dsp:cNvPr id="0" name=""/>
        <dsp:cNvSpPr/>
      </dsp:nvSpPr>
      <dsp:spPr>
        <a:xfrm>
          <a:off x="-426953" y="1966993"/>
          <a:ext cx="1378738" cy="1080541"/>
        </a:xfrm>
        <a:prstGeom prst="ellipse">
          <a:avLst/>
        </a:prstGeom>
        <a:blipFill>
          <a:blip xmlns:r="http://schemas.openxmlformats.org/officeDocument/2006/relationships" r:embed="rId1">
            <a:extLst>
              <a:ext uri="{28A0092B-C50C-407E-A947-70E740481C1C}">
                <a14:useLocalDpi xmlns:a14="http://schemas.microsoft.com/office/drawing/2010/main" val="0"/>
              </a:ext>
            </a:extLst>
          </a:blip>
          <a:srcRect/>
          <a:stretch>
            <a:fillRect t="-14000" b="-14000"/>
          </a:stretch>
        </a:blip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sp>
    <dsp:sp modelId="{A098F985-27D8-4F04-ADB8-6ED43187745D}">
      <dsp:nvSpPr>
        <dsp:cNvPr id="0" name=""/>
        <dsp:cNvSpPr/>
      </dsp:nvSpPr>
      <dsp:spPr>
        <a:xfrm>
          <a:off x="583631" y="0"/>
          <a:ext cx="1221541" cy="1170724"/>
        </a:xfrm>
        <a:prstGeom prst="ellipse">
          <a:avLst/>
        </a:prstGeom>
        <a:gradFill rotWithShape="1">
          <a:gsLst>
            <a:gs pos="0">
              <a:schemeClr val="accent4">
                <a:tint val="100000"/>
                <a:shade val="100000"/>
                <a:satMod val="130000"/>
              </a:schemeClr>
            </a:gs>
            <a:gs pos="100000">
              <a:schemeClr val="accent4">
                <a:tint val="50000"/>
                <a:shade val="100000"/>
                <a:satMod val="350000"/>
              </a:schemeClr>
            </a:gs>
          </a:gsLst>
          <a:lin ang="16200000" scaled="0"/>
        </a:gradFill>
        <a:ln w="9525" cap="flat" cmpd="sng" algn="ctr">
          <a:solidFill>
            <a:schemeClr val="accent4">
              <a:shade val="95000"/>
              <a:satMod val="105000"/>
            </a:schemeClr>
          </a:solidFill>
          <a:prstDash val="solid"/>
        </a:ln>
        <a:effectLst>
          <a:outerShdw blurRad="40000" dist="23000" dir="5400000" rotWithShape="0">
            <a:srgbClr val="000000">
              <a:alpha val="35000"/>
            </a:srgbClr>
          </a:outerShdw>
        </a:effectLst>
      </dsp:spPr>
      <dsp:style>
        <a:lnRef idx="1">
          <a:schemeClr val="accent4"/>
        </a:lnRef>
        <a:fillRef idx="3">
          <a:schemeClr val="accent4"/>
        </a:fillRef>
        <a:effectRef idx="2">
          <a:schemeClr val="accent4"/>
        </a:effectRef>
        <a:fontRef idx="minor">
          <a:schemeClr val="lt1"/>
        </a:fontRef>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r>
            <a:rPr lang="fr-FR" sz="1200" kern="1200" dirty="0"/>
            <a:t>Élève 1 : Présenter les axes forts de cette actualité</a:t>
          </a:r>
        </a:p>
      </dsp:txBody>
      <dsp:txXfrm>
        <a:off x="762522" y="171449"/>
        <a:ext cx="863759" cy="827826"/>
      </dsp:txXfrm>
    </dsp:sp>
    <dsp:sp modelId="{9A66A206-B632-40C3-AE02-2C1D7F7F9F79}">
      <dsp:nvSpPr>
        <dsp:cNvPr id="0" name=""/>
        <dsp:cNvSpPr/>
      </dsp:nvSpPr>
      <dsp:spPr>
        <a:xfrm>
          <a:off x="1662237" y="282992"/>
          <a:ext cx="1831460" cy="1427975"/>
        </a:xfrm>
        <a:prstGeom prst="ellipse">
          <a:avLst/>
        </a:prstGeom>
        <a:gradFill rotWithShape="0">
          <a:gsLst>
            <a:gs pos="0">
              <a:schemeClr val="accent4">
                <a:hueOff val="0"/>
                <a:satOff val="0"/>
                <a:lumOff val="0"/>
                <a:alphaOff val="0"/>
                <a:tint val="100000"/>
                <a:shade val="100000"/>
                <a:satMod val="130000"/>
              </a:schemeClr>
            </a:gs>
            <a:gs pos="100000">
              <a:schemeClr val="accent4">
                <a:hueOff val="0"/>
                <a:satOff val="0"/>
                <a:lumOff val="0"/>
                <a:alphaOff val="0"/>
                <a:tint val="50000"/>
                <a:shade val="100000"/>
                <a:satMod val="350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r>
            <a:rPr lang="fr-FR" sz="1200" kern="1200" dirty="0"/>
            <a:t>Argumenter le choix de cette actualité : question vive ? Intérêt personnel ? </a:t>
          </a:r>
        </a:p>
        <a:p>
          <a:pPr marL="0" lvl="0" indent="0" algn="ctr" defTabSz="533400">
            <a:lnSpc>
              <a:spcPct val="90000"/>
            </a:lnSpc>
            <a:spcBef>
              <a:spcPct val="0"/>
            </a:spcBef>
            <a:spcAft>
              <a:spcPct val="35000"/>
            </a:spcAft>
            <a:buNone/>
          </a:pPr>
          <a:r>
            <a:rPr lang="fr-FR" sz="1200" kern="1200" dirty="0"/>
            <a:t>Lien projet post-baccalauréat</a:t>
          </a:r>
        </a:p>
      </dsp:txBody>
      <dsp:txXfrm>
        <a:off x="1930448" y="492114"/>
        <a:ext cx="1295038" cy="1009731"/>
      </dsp:txXfrm>
    </dsp:sp>
    <dsp:sp modelId="{D4A02A23-FC1B-493A-807E-E10438560287}">
      <dsp:nvSpPr>
        <dsp:cNvPr id="0" name=""/>
        <dsp:cNvSpPr/>
      </dsp:nvSpPr>
      <dsp:spPr>
        <a:xfrm>
          <a:off x="1971415" y="1705704"/>
          <a:ext cx="1665889" cy="1507506"/>
        </a:xfrm>
        <a:prstGeom prst="ellipse">
          <a:avLst/>
        </a:prstGeom>
        <a:gradFill rotWithShape="1">
          <a:gsLst>
            <a:gs pos="0">
              <a:schemeClr val="accent1">
                <a:tint val="100000"/>
                <a:shade val="100000"/>
                <a:satMod val="130000"/>
              </a:schemeClr>
            </a:gs>
            <a:gs pos="100000">
              <a:schemeClr val="accent1">
                <a:tint val="50000"/>
                <a:shade val="100000"/>
                <a:satMod val="350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hemeClr val="accent1"/>
        </a:lnRef>
        <a:fillRef idx="3">
          <a:schemeClr val="accent1"/>
        </a:fillRef>
        <a:effectRef idx="3">
          <a:schemeClr val="accent1"/>
        </a:effectRef>
        <a:fontRef idx="minor">
          <a:schemeClr val="lt1"/>
        </a:fontRef>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r>
            <a:rPr lang="fr-FR" sz="1200" kern="1200" dirty="0"/>
            <a:t>Élève 2 : faire le point sur les connaissances mobilisées par l’élève 1</a:t>
          </a:r>
        </a:p>
      </dsp:txBody>
      <dsp:txXfrm>
        <a:off x="2215379" y="1926473"/>
        <a:ext cx="1177961" cy="1065968"/>
      </dsp:txXfrm>
    </dsp:sp>
    <dsp:sp modelId="{CAB8E5F1-7672-4C57-B225-2BCB56EB585D}">
      <dsp:nvSpPr>
        <dsp:cNvPr id="0" name=""/>
        <dsp:cNvSpPr/>
      </dsp:nvSpPr>
      <dsp:spPr>
        <a:xfrm>
          <a:off x="2408770" y="3088224"/>
          <a:ext cx="1444773" cy="1014547"/>
        </a:xfrm>
        <a:prstGeom prst="ellipse">
          <a:avLst/>
        </a:prstGeom>
        <a:solidFill>
          <a:srgbClr val="FF8585"/>
        </a:soli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hemeClr val="accent1"/>
        </a:lnRef>
        <a:fillRef idx="3">
          <a:schemeClr val="accent1"/>
        </a:fillRef>
        <a:effectRef idx="3">
          <a:schemeClr val="accent1"/>
        </a:effectRef>
        <a:fontRef idx="minor">
          <a:schemeClr val="lt1"/>
        </a:fontRef>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r>
            <a:rPr lang="fr-FR" sz="1200" kern="1200" dirty="0"/>
            <a:t>Élève 3 : qualité de l’intervention de l’élève 1</a:t>
          </a:r>
        </a:p>
      </dsp:txBody>
      <dsp:txXfrm>
        <a:off x="2620352" y="3236801"/>
        <a:ext cx="1021609" cy="717393"/>
      </dsp:txXfrm>
    </dsp:sp>
    <dsp:sp modelId="{7E0AD86B-A122-4400-AA23-94FED80E58CB}">
      <dsp:nvSpPr>
        <dsp:cNvPr id="0" name=""/>
        <dsp:cNvSpPr/>
      </dsp:nvSpPr>
      <dsp:spPr>
        <a:xfrm>
          <a:off x="2219283" y="4015825"/>
          <a:ext cx="1634260" cy="1374201"/>
        </a:xfrm>
        <a:prstGeom prst="ellipse">
          <a:avLst/>
        </a:prstGeom>
        <a:solidFill>
          <a:srgbClr val="DEA900"/>
        </a:soli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hemeClr val="accent1"/>
        </a:lnRef>
        <a:fillRef idx="3">
          <a:schemeClr val="accent1"/>
        </a:fillRef>
        <a:effectRef idx="3">
          <a:schemeClr val="accent1"/>
        </a:effectRef>
        <a:fontRef idx="minor">
          <a:schemeClr val="lt1"/>
        </a:fontRef>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r>
            <a:rPr lang="fr-FR" sz="1200" kern="1200" dirty="0"/>
            <a:t>Élève 4 : Quelle phrase / Quel élément me pose question et pour laquelle la réponse n’est pas dans le texte ?</a:t>
          </a:r>
        </a:p>
      </dsp:txBody>
      <dsp:txXfrm>
        <a:off x="2458615" y="4217072"/>
        <a:ext cx="1155596" cy="971707"/>
      </dsp:txXfrm>
    </dsp:sp>
    <dsp:sp modelId="{75D25DDB-91C9-48EE-B361-599C3238B0B8}">
      <dsp:nvSpPr>
        <dsp:cNvPr id="0" name=""/>
        <dsp:cNvSpPr/>
      </dsp:nvSpPr>
      <dsp:spPr>
        <a:xfrm>
          <a:off x="10003" y="3805380"/>
          <a:ext cx="1894241" cy="1392430"/>
        </a:xfrm>
        <a:prstGeom prst="ellipse">
          <a:avLst/>
        </a:prstGeom>
        <a:gradFill rotWithShape="1">
          <a:gsLst>
            <a:gs pos="0">
              <a:schemeClr val="accent4">
                <a:tint val="100000"/>
                <a:shade val="100000"/>
                <a:satMod val="130000"/>
              </a:schemeClr>
            </a:gs>
            <a:gs pos="100000">
              <a:schemeClr val="accent4">
                <a:tint val="50000"/>
                <a:shade val="100000"/>
                <a:satMod val="350000"/>
              </a:schemeClr>
            </a:gs>
          </a:gsLst>
          <a:lin ang="16200000" scaled="0"/>
        </a:gradFill>
        <a:ln w="9525" cap="flat" cmpd="sng" algn="ctr">
          <a:solidFill>
            <a:schemeClr val="accent4">
              <a:shade val="95000"/>
              <a:satMod val="105000"/>
            </a:schemeClr>
          </a:solidFill>
          <a:prstDash val="solid"/>
        </a:ln>
        <a:effectLst>
          <a:outerShdw blurRad="40000" dist="23000" dir="5400000" rotWithShape="0">
            <a:srgbClr val="000000">
              <a:alpha val="35000"/>
            </a:srgbClr>
          </a:outerShdw>
        </a:effectLst>
      </dsp:spPr>
      <dsp:style>
        <a:lnRef idx="1">
          <a:schemeClr val="accent4"/>
        </a:lnRef>
        <a:fillRef idx="3">
          <a:schemeClr val="accent4"/>
        </a:fillRef>
        <a:effectRef idx="2">
          <a:schemeClr val="accent4"/>
        </a:effectRef>
        <a:fontRef idx="minor">
          <a:schemeClr val="lt1"/>
        </a:fontRef>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r>
            <a:rPr lang="fr-FR" sz="1200" kern="1200" dirty="0"/>
            <a:t>Bilan du premier élève : que retient-il tant de son expérience que des interventions de ses camarades ?</a:t>
          </a:r>
        </a:p>
      </dsp:txBody>
      <dsp:txXfrm>
        <a:off x="287408" y="4009297"/>
        <a:ext cx="1339431" cy="984596"/>
      </dsp:txXfrm>
    </dsp:sp>
  </dsp:spTree>
</dsp:drawing>
</file>

<file path=ppt/diagrams/drawing2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3DA7A4E-B8E4-4141-836C-0B03354BC671}">
      <dsp:nvSpPr>
        <dsp:cNvPr id="0" name=""/>
        <dsp:cNvSpPr/>
      </dsp:nvSpPr>
      <dsp:spPr>
        <a:xfrm>
          <a:off x="0" y="51296"/>
          <a:ext cx="4190228" cy="431730"/>
        </a:xfrm>
        <a:prstGeom prst="roundRect">
          <a:avLst/>
        </a:prstGeom>
        <a:solidFill>
          <a:schemeClr val="lt1"/>
        </a:solidFill>
        <a:ln w="25400" cap="flat" cmpd="sng" algn="ctr">
          <a:solidFill>
            <a:schemeClr val="accent2"/>
          </a:solidFill>
          <a:prstDash val="solid"/>
        </a:ln>
        <a:effectLst/>
        <a:scene3d>
          <a:camera prst="orthographicFront"/>
          <a:lightRig rig="flat" dir="t"/>
        </a:scene3d>
      </dsp:spPr>
      <dsp:style>
        <a:lnRef idx="2">
          <a:schemeClr val="accent2"/>
        </a:lnRef>
        <a:fillRef idx="1">
          <a:schemeClr val="lt1"/>
        </a:fillRef>
        <a:effectRef idx="0">
          <a:schemeClr val="accent2"/>
        </a:effectRef>
        <a:fontRef idx="minor">
          <a:schemeClr val="dk1"/>
        </a:fontRef>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fr-FR" sz="1800" kern="1200" dirty="0"/>
            <a:t>Se questionner</a:t>
          </a:r>
        </a:p>
      </dsp:txBody>
      <dsp:txXfrm>
        <a:off x="21075" y="72371"/>
        <a:ext cx="4148078" cy="389580"/>
      </dsp:txXfrm>
    </dsp:sp>
    <dsp:sp modelId="{9A4317C6-2E36-40C4-8BA1-30C98B4A8695}">
      <dsp:nvSpPr>
        <dsp:cNvPr id="0" name=""/>
        <dsp:cNvSpPr/>
      </dsp:nvSpPr>
      <dsp:spPr>
        <a:xfrm>
          <a:off x="0" y="483026"/>
          <a:ext cx="4190228" cy="72657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3040" tIns="22860" rIns="128016" bIns="22860" numCol="1" spcCol="1270" anchor="t" anchorCtr="0">
          <a:noAutofit/>
        </a:bodyPr>
        <a:lstStyle/>
        <a:p>
          <a:pPr marL="114300" lvl="1" indent="-114300" algn="l" defTabSz="622300">
            <a:lnSpc>
              <a:spcPct val="90000"/>
            </a:lnSpc>
            <a:spcBef>
              <a:spcPct val="0"/>
            </a:spcBef>
            <a:spcAft>
              <a:spcPct val="20000"/>
            </a:spcAft>
            <a:buChar char="•"/>
          </a:pPr>
          <a:r>
            <a:rPr lang="fr-FR" sz="1400" kern="1200" dirty="0"/>
            <a:t>Permettre, valoriser le questionnement personnel</a:t>
          </a:r>
        </a:p>
        <a:p>
          <a:pPr marL="114300" lvl="1" indent="-114300" algn="l" defTabSz="622300">
            <a:lnSpc>
              <a:spcPct val="90000"/>
            </a:lnSpc>
            <a:spcBef>
              <a:spcPct val="0"/>
            </a:spcBef>
            <a:spcAft>
              <a:spcPct val="20000"/>
            </a:spcAft>
            <a:buChar char="•"/>
          </a:pPr>
          <a:r>
            <a:rPr lang="fr-FR" sz="1400" kern="1200" dirty="0"/>
            <a:t>Impulser l’ouverture culturelle</a:t>
          </a:r>
        </a:p>
        <a:p>
          <a:pPr marL="114300" lvl="1" indent="-114300" algn="l" defTabSz="622300">
            <a:lnSpc>
              <a:spcPct val="90000"/>
            </a:lnSpc>
            <a:spcBef>
              <a:spcPct val="0"/>
            </a:spcBef>
            <a:spcAft>
              <a:spcPct val="20000"/>
            </a:spcAft>
            <a:buChar char="•"/>
          </a:pPr>
          <a:r>
            <a:rPr lang="fr-FR" sz="1400" kern="1200" dirty="0"/>
            <a:t>Inviter à la prise de recul</a:t>
          </a:r>
        </a:p>
      </dsp:txBody>
      <dsp:txXfrm>
        <a:off x="0" y="483026"/>
        <a:ext cx="4190228" cy="726570"/>
      </dsp:txXfrm>
    </dsp:sp>
    <dsp:sp modelId="{177E4A5C-ACDE-47F2-8503-0DFF222C4F65}">
      <dsp:nvSpPr>
        <dsp:cNvPr id="0" name=""/>
        <dsp:cNvSpPr/>
      </dsp:nvSpPr>
      <dsp:spPr>
        <a:xfrm>
          <a:off x="0" y="1209596"/>
          <a:ext cx="4190228" cy="431730"/>
        </a:xfrm>
        <a:prstGeom prst="roundRect">
          <a:avLst/>
        </a:prstGeom>
        <a:solidFill>
          <a:schemeClr val="lt1"/>
        </a:solidFill>
        <a:ln w="25400" cap="flat" cmpd="sng" algn="ctr">
          <a:solidFill>
            <a:schemeClr val="accent2"/>
          </a:solidFill>
          <a:prstDash val="solid"/>
        </a:ln>
        <a:effectLst/>
        <a:scene3d>
          <a:camera prst="orthographicFront"/>
          <a:lightRig rig="flat" dir="t"/>
        </a:scene3d>
      </dsp:spPr>
      <dsp:style>
        <a:lnRef idx="2">
          <a:schemeClr val="accent2"/>
        </a:lnRef>
        <a:fillRef idx="1">
          <a:schemeClr val="lt1"/>
        </a:fillRef>
        <a:effectRef idx="0">
          <a:schemeClr val="accent2"/>
        </a:effectRef>
        <a:fontRef idx="minor">
          <a:schemeClr val="dk1"/>
        </a:fontRef>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fr-FR" sz="1800" kern="1200" dirty="0"/>
            <a:t>Avoir une expression orale de qualité </a:t>
          </a:r>
        </a:p>
      </dsp:txBody>
      <dsp:txXfrm>
        <a:off x="21075" y="1230671"/>
        <a:ext cx="4148078" cy="389580"/>
      </dsp:txXfrm>
    </dsp:sp>
    <dsp:sp modelId="{2E6CEC57-013A-4B66-B5C2-1DF233ACBD94}">
      <dsp:nvSpPr>
        <dsp:cNvPr id="0" name=""/>
        <dsp:cNvSpPr/>
      </dsp:nvSpPr>
      <dsp:spPr>
        <a:xfrm>
          <a:off x="0" y="1641326"/>
          <a:ext cx="4190228" cy="68931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3040" tIns="22860" rIns="128016" bIns="22860" numCol="1" spcCol="1270" anchor="t" anchorCtr="0">
          <a:noAutofit/>
        </a:bodyPr>
        <a:lstStyle/>
        <a:p>
          <a:pPr marL="114300" lvl="1" indent="-114300" algn="l" defTabSz="622300">
            <a:lnSpc>
              <a:spcPct val="90000"/>
            </a:lnSpc>
            <a:spcBef>
              <a:spcPct val="0"/>
            </a:spcBef>
            <a:spcAft>
              <a:spcPct val="20000"/>
            </a:spcAft>
            <a:buChar char="•"/>
          </a:pPr>
          <a:r>
            <a:rPr lang="fr-FR" sz="1400" kern="1200" dirty="0"/>
            <a:t>Inviter à la penser, construire le discours</a:t>
          </a:r>
        </a:p>
        <a:p>
          <a:pPr marL="114300" lvl="1" indent="-114300" algn="l" defTabSz="622300">
            <a:lnSpc>
              <a:spcPct val="90000"/>
            </a:lnSpc>
            <a:spcBef>
              <a:spcPct val="0"/>
            </a:spcBef>
            <a:spcAft>
              <a:spcPct val="20000"/>
            </a:spcAft>
            <a:buChar char="•"/>
          </a:pPr>
          <a:r>
            <a:rPr lang="fr-FR" sz="1400" kern="1200" dirty="0"/>
            <a:t>Développer les différentes dimensions de l’oralité en progression personnalisée</a:t>
          </a:r>
        </a:p>
      </dsp:txBody>
      <dsp:txXfrm>
        <a:off x="0" y="1641326"/>
        <a:ext cx="4190228" cy="689310"/>
      </dsp:txXfrm>
    </dsp:sp>
    <dsp:sp modelId="{27C4C7C6-DF16-410E-9F0B-15FE5D44DE09}">
      <dsp:nvSpPr>
        <dsp:cNvPr id="0" name=""/>
        <dsp:cNvSpPr/>
      </dsp:nvSpPr>
      <dsp:spPr>
        <a:xfrm>
          <a:off x="0" y="2296385"/>
          <a:ext cx="4190228" cy="431730"/>
        </a:xfrm>
        <a:prstGeom prst="roundRect">
          <a:avLst/>
        </a:prstGeom>
        <a:solidFill>
          <a:schemeClr val="lt1"/>
        </a:solidFill>
        <a:ln w="25400" cap="flat" cmpd="sng" algn="ctr">
          <a:solidFill>
            <a:schemeClr val="accent2"/>
          </a:solidFill>
          <a:prstDash val="solid"/>
        </a:ln>
        <a:effectLst/>
        <a:scene3d>
          <a:camera prst="orthographicFront"/>
          <a:lightRig rig="flat" dir="t"/>
        </a:scene3d>
      </dsp:spPr>
      <dsp:style>
        <a:lnRef idx="2">
          <a:schemeClr val="accent2"/>
        </a:lnRef>
        <a:fillRef idx="1">
          <a:schemeClr val="lt1"/>
        </a:fillRef>
        <a:effectRef idx="0">
          <a:schemeClr val="accent2"/>
        </a:effectRef>
        <a:fontRef idx="minor">
          <a:schemeClr val="dk1"/>
        </a:fontRef>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fr-FR" sz="1800" kern="1200" dirty="0"/>
            <a:t>Argumenter</a:t>
          </a:r>
        </a:p>
      </dsp:txBody>
      <dsp:txXfrm>
        <a:off x="21075" y="2317460"/>
        <a:ext cx="4148078" cy="389580"/>
      </dsp:txXfrm>
    </dsp:sp>
    <dsp:sp modelId="{CB730593-74A0-43B1-A3F9-B6946F01F206}">
      <dsp:nvSpPr>
        <dsp:cNvPr id="0" name=""/>
        <dsp:cNvSpPr/>
      </dsp:nvSpPr>
      <dsp:spPr>
        <a:xfrm>
          <a:off x="0" y="2762366"/>
          <a:ext cx="4190228" cy="48438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3040" tIns="22860" rIns="128016" bIns="22860" numCol="1" spcCol="1270" anchor="t" anchorCtr="0">
          <a:noAutofit/>
        </a:bodyPr>
        <a:lstStyle/>
        <a:p>
          <a:pPr marL="114300" lvl="1" indent="-114300" algn="l" defTabSz="622300">
            <a:lnSpc>
              <a:spcPct val="90000"/>
            </a:lnSpc>
            <a:spcBef>
              <a:spcPct val="0"/>
            </a:spcBef>
            <a:spcAft>
              <a:spcPct val="20000"/>
            </a:spcAft>
            <a:buChar char="•"/>
          </a:pPr>
          <a:r>
            <a:rPr lang="fr-FR" sz="1400" kern="1200" dirty="0"/>
            <a:t>Penser, travailler la logique</a:t>
          </a:r>
        </a:p>
        <a:p>
          <a:pPr marL="114300" lvl="1" indent="-114300" algn="l" defTabSz="622300">
            <a:lnSpc>
              <a:spcPct val="90000"/>
            </a:lnSpc>
            <a:spcBef>
              <a:spcPct val="0"/>
            </a:spcBef>
            <a:spcAft>
              <a:spcPct val="20000"/>
            </a:spcAft>
            <a:buChar char="•"/>
          </a:pPr>
          <a:r>
            <a:rPr lang="fr-FR" sz="1400" kern="1200" dirty="0"/>
            <a:t>Temps de confrontation de points de vue</a:t>
          </a:r>
        </a:p>
      </dsp:txBody>
      <dsp:txXfrm>
        <a:off x="0" y="2762366"/>
        <a:ext cx="4190228" cy="484380"/>
      </dsp:txXfrm>
    </dsp:sp>
    <dsp:sp modelId="{B86EB4D6-3DAC-4CDE-B056-F66A4751BB31}">
      <dsp:nvSpPr>
        <dsp:cNvPr id="0" name=""/>
        <dsp:cNvSpPr/>
      </dsp:nvSpPr>
      <dsp:spPr>
        <a:xfrm>
          <a:off x="0" y="3246746"/>
          <a:ext cx="4190228" cy="431730"/>
        </a:xfrm>
        <a:prstGeom prst="roundRect">
          <a:avLst/>
        </a:prstGeom>
        <a:solidFill>
          <a:schemeClr val="lt1"/>
        </a:solidFill>
        <a:ln w="25400" cap="flat" cmpd="sng" algn="ctr">
          <a:solidFill>
            <a:schemeClr val="accent2"/>
          </a:solidFill>
          <a:prstDash val="solid"/>
        </a:ln>
        <a:effectLst/>
        <a:scene3d>
          <a:camera prst="orthographicFront"/>
          <a:lightRig rig="flat" dir="t"/>
        </a:scene3d>
      </dsp:spPr>
      <dsp:style>
        <a:lnRef idx="2">
          <a:schemeClr val="accent2"/>
        </a:lnRef>
        <a:fillRef idx="1">
          <a:schemeClr val="lt1"/>
        </a:fillRef>
        <a:effectRef idx="0">
          <a:schemeClr val="accent2"/>
        </a:effectRef>
        <a:fontRef idx="minor">
          <a:schemeClr val="dk1"/>
        </a:fontRef>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fr-FR" sz="1800" kern="1200" dirty="0"/>
            <a:t>Écouter</a:t>
          </a:r>
        </a:p>
      </dsp:txBody>
      <dsp:txXfrm>
        <a:off x="21075" y="3267821"/>
        <a:ext cx="4148078" cy="389580"/>
      </dsp:txXfrm>
    </dsp:sp>
    <dsp:sp modelId="{BF1E4FFF-985C-449A-A488-1A724082A864}">
      <dsp:nvSpPr>
        <dsp:cNvPr id="0" name=""/>
        <dsp:cNvSpPr/>
      </dsp:nvSpPr>
      <dsp:spPr>
        <a:xfrm>
          <a:off x="0" y="3678476"/>
          <a:ext cx="4190228" cy="43780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3040" tIns="22860" rIns="128016" bIns="22860" numCol="1" spcCol="1270" anchor="t" anchorCtr="0">
          <a:noAutofit/>
        </a:bodyPr>
        <a:lstStyle/>
        <a:p>
          <a:pPr marL="114300" lvl="1" indent="-114300" algn="l" defTabSz="622300">
            <a:lnSpc>
              <a:spcPct val="90000"/>
            </a:lnSpc>
            <a:spcBef>
              <a:spcPct val="0"/>
            </a:spcBef>
            <a:spcAft>
              <a:spcPct val="20000"/>
            </a:spcAft>
            <a:buChar char="•"/>
          </a:pPr>
          <a:r>
            <a:rPr lang="fr-FR" sz="1400" kern="1200" dirty="0"/>
            <a:t>Activités, temps marquant la place de l’écoute dans la construction des attendus</a:t>
          </a:r>
        </a:p>
      </dsp:txBody>
      <dsp:txXfrm>
        <a:off x="0" y="3678476"/>
        <a:ext cx="4190228" cy="437805"/>
      </dsp:txXfrm>
    </dsp:sp>
    <dsp:sp modelId="{F1D19BAB-FBED-49C0-AC79-2F3B0A5B30E5}">
      <dsp:nvSpPr>
        <dsp:cNvPr id="0" name=""/>
        <dsp:cNvSpPr/>
      </dsp:nvSpPr>
      <dsp:spPr>
        <a:xfrm>
          <a:off x="0" y="4116281"/>
          <a:ext cx="4190228" cy="431730"/>
        </a:xfrm>
        <a:prstGeom prst="roundRect">
          <a:avLst/>
        </a:prstGeom>
        <a:solidFill>
          <a:schemeClr val="lt1"/>
        </a:solidFill>
        <a:ln w="25400" cap="flat" cmpd="sng" algn="ctr">
          <a:solidFill>
            <a:schemeClr val="accent2"/>
          </a:solidFill>
          <a:prstDash val="solid"/>
        </a:ln>
        <a:effectLst/>
        <a:scene3d>
          <a:camera prst="orthographicFront"/>
          <a:lightRig rig="flat" dir="t"/>
        </a:scene3d>
      </dsp:spPr>
      <dsp:style>
        <a:lnRef idx="2">
          <a:schemeClr val="accent2"/>
        </a:lnRef>
        <a:fillRef idx="1">
          <a:schemeClr val="lt1"/>
        </a:fillRef>
        <a:effectRef idx="0">
          <a:schemeClr val="accent2"/>
        </a:effectRef>
        <a:fontRef idx="minor">
          <a:schemeClr val="dk1"/>
        </a:fontRef>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fr-FR" sz="1800" kern="1200" dirty="0"/>
            <a:t>Mobiliser</a:t>
          </a:r>
        </a:p>
      </dsp:txBody>
      <dsp:txXfrm>
        <a:off x="21075" y="4137356"/>
        <a:ext cx="4148078" cy="389580"/>
      </dsp:txXfrm>
    </dsp:sp>
    <dsp:sp modelId="{54683032-4295-4466-A7AC-0633BC9CD6A3}">
      <dsp:nvSpPr>
        <dsp:cNvPr id="0" name=""/>
        <dsp:cNvSpPr/>
      </dsp:nvSpPr>
      <dsp:spPr>
        <a:xfrm>
          <a:off x="0" y="4548011"/>
          <a:ext cx="4190228" cy="68931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3040" tIns="22860" rIns="128016" bIns="22860" numCol="1" spcCol="1270" anchor="t" anchorCtr="0">
          <a:noAutofit/>
        </a:bodyPr>
        <a:lstStyle/>
        <a:p>
          <a:pPr marL="114300" lvl="1" indent="-114300" algn="l" defTabSz="622300">
            <a:lnSpc>
              <a:spcPct val="90000"/>
            </a:lnSpc>
            <a:spcBef>
              <a:spcPct val="0"/>
            </a:spcBef>
            <a:spcAft>
              <a:spcPct val="20000"/>
            </a:spcAft>
            <a:buChar char="•"/>
          </a:pPr>
          <a:r>
            <a:rPr lang="fr-FR" sz="1400" kern="1200" dirty="0"/>
            <a:t>Temps, étapes de mobilisation des acquis</a:t>
          </a:r>
        </a:p>
        <a:p>
          <a:pPr marL="114300" lvl="1" indent="-114300" algn="l" defTabSz="622300">
            <a:lnSpc>
              <a:spcPct val="90000"/>
            </a:lnSpc>
            <a:spcBef>
              <a:spcPct val="0"/>
            </a:spcBef>
            <a:spcAft>
              <a:spcPct val="20000"/>
            </a:spcAft>
            <a:buChar char="•"/>
          </a:pPr>
          <a:r>
            <a:rPr lang="fr-FR" sz="1400" kern="1200" dirty="0"/>
            <a:t>Rendre visible la place des connaissances dans la construction de la pensée</a:t>
          </a:r>
        </a:p>
      </dsp:txBody>
      <dsp:txXfrm>
        <a:off x="0" y="4548011"/>
        <a:ext cx="4190228" cy="689310"/>
      </dsp:txXfrm>
    </dsp:sp>
    <dsp:sp modelId="{4E63B91F-D954-421C-BE8E-E17957017560}">
      <dsp:nvSpPr>
        <dsp:cNvPr id="0" name=""/>
        <dsp:cNvSpPr/>
      </dsp:nvSpPr>
      <dsp:spPr>
        <a:xfrm>
          <a:off x="0" y="5237321"/>
          <a:ext cx="4190228" cy="431730"/>
        </a:xfrm>
        <a:prstGeom prst="roundRect">
          <a:avLst/>
        </a:prstGeom>
        <a:solidFill>
          <a:schemeClr val="lt1"/>
        </a:solidFill>
        <a:ln w="25400" cap="flat" cmpd="sng" algn="ctr">
          <a:solidFill>
            <a:schemeClr val="accent2"/>
          </a:solidFill>
          <a:prstDash val="solid"/>
        </a:ln>
        <a:effectLst/>
        <a:scene3d>
          <a:camera prst="orthographicFront"/>
          <a:lightRig rig="flat" dir="t"/>
        </a:scene3d>
      </dsp:spPr>
      <dsp:style>
        <a:lnRef idx="2">
          <a:schemeClr val="accent2"/>
        </a:lnRef>
        <a:fillRef idx="1">
          <a:schemeClr val="lt1"/>
        </a:fillRef>
        <a:effectRef idx="0">
          <a:schemeClr val="accent2"/>
        </a:effectRef>
        <a:fontRef idx="minor">
          <a:schemeClr val="dk1"/>
        </a:fontRef>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fr-FR" sz="1800" kern="1200" dirty="0"/>
            <a:t>Penser son projet post-baccalauréat</a:t>
          </a:r>
        </a:p>
      </dsp:txBody>
      <dsp:txXfrm>
        <a:off x="21075" y="5258396"/>
        <a:ext cx="4148078" cy="389580"/>
      </dsp:txXfrm>
    </dsp:sp>
    <dsp:sp modelId="{218074CB-49D7-461B-A6DB-DFD5CC2090CF}">
      <dsp:nvSpPr>
        <dsp:cNvPr id="0" name=""/>
        <dsp:cNvSpPr/>
      </dsp:nvSpPr>
      <dsp:spPr>
        <a:xfrm>
          <a:off x="0" y="5669051"/>
          <a:ext cx="4190228" cy="48438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3040" tIns="22860" rIns="128016" bIns="22860" numCol="1" spcCol="1270" anchor="t" anchorCtr="0">
          <a:noAutofit/>
        </a:bodyPr>
        <a:lstStyle/>
        <a:p>
          <a:pPr marL="114300" lvl="1" indent="-114300" algn="l" defTabSz="622300">
            <a:lnSpc>
              <a:spcPct val="90000"/>
            </a:lnSpc>
            <a:spcBef>
              <a:spcPct val="0"/>
            </a:spcBef>
            <a:spcAft>
              <a:spcPct val="20000"/>
            </a:spcAft>
            <a:buChar char="•"/>
          </a:pPr>
          <a:r>
            <a:rPr lang="fr-FR" sz="1400" kern="1200" dirty="0"/>
            <a:t>Obliger à l’ouverture</a:t>
          </a:r>
        </a:p>
        <a:p>
          <a:pPr marL="114300" lvl="1" indent="-114300" algn="l" defTabSz="622300">
            <a:lnSpc>
              <a:spcPct val="90000"/>
            </a:lnSpc>
            <a:spcBef>
              <a:spcPct val="0"/>
            </a:spcBef>
            <a:spcAft>
              <a:spcPct val="20000"/>
            </a:spcAft>
            <a:buChar char="•"/>
          </a:pPr>
          <a:r>
            <a:rPr lang="fr-FR" sz="1400" kern="1200" dirty="0"/>
            <a:t>Inviter à la confrontation au réel</a:t>
          </a:r>
        </a:p>
      </dsp:txBody>
      <dsp:txXfrm>
        <a:off x="0" y="5669051"/>
        <a:ext cx="4190228" cy="484380"/>
      </dsp:txXfrm>
    </dsp:sp>
  </dsp:spTree>
</dsp:drawing>
</file>

<file path=ppt/diagrams/drawing2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6608752-4739-4FB5-808D-F9911051ACC7}">
      <dsp:nvSpPr>
        <dsp:cNvPr id="0" name=""/>
        <dsp:cNvSpPr/>
      </dsp:nvSpPr>
      <dsp:spPr>
        <a:xfrm rot="4156139">
          <a:off x="62947" y="3430171"/>
          <a:ext cx="876561" cy="50625"/>
        </a:xfrm>
        <a:custGeom>
          <a:avLst/>
          <a:gdLst/>
          <a:ahLst/>
          <a:cxnLst/>
          <a:rect l="0" t="0" r="0" b="0"/>
          <a:pathLst>
            <a:path>
              <a:moveTo>
                <a:pt x="0" y="25312"/>
              </a:moveTo>
              <a:lnTo>
                <a:pt x="876561" y="25312"/>
              </a:lnTo>
            </a:path>
          </a:pathLst>
        </a:custGeom>
        <a:noFill/>
        <a:ln w="9525" cap="flat" cmpd="sng" algn="ctr">
          <a:solidFill>
            <a:schemeClr val="accent1">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B17AF328-6099-4F90-9164-280054A42162}">
      <dsp:nvSpPr>
        <dsp:cNvPr id="0" name=""/>
        <dsp:cNvSpPr/>
      </dsp:nvSpPr>
      <dsp:spPr>
        <a:xfrm rot="1808279">
          <a:off x="489902" y="3202654"/>
          <a:ext cx="1360294" cy="50625"/>
        </a:xfrm>
        <a:custGeom>
          <a:avLst/>
          <a:gdLst/>
          <a:ahLst/>
          <a:cxnLst/>
          <a:rect l="0" t="0" r="0" b="0"/>
          <a:pathLst>
            <a:path>
              <a:moveTo>
                <a:pt x="0" y="25312"/>
              </a:moveTo>
              <a:lnTo>
                <a:pt x="1360294" y="25312"/>
              </a:lnTo>
            </a:path>
          </a:pathLst>
        </a:custGeom>
        <a:noFill/>
        <a:ln w="9525" cap="flat" cmpd="sng" algn="ctr">
          <a:solidFill>
            <a:schemeClr val="accent1">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79BE30BF-96A0-40F5-A5DE-6AE0FD835881}">
      <dsp:nvSpPr>
        <dsp:cNvPr id="0" name=""/>
        <dsp:cNvSpPr/>
      </dsp:nvSpPr>
      <dsp:spPr>
        <a:xfrm rot="21554142">
          <a:off x="581785" y="2626847"/>
          <a:ext cx="1353529" cy="50625"/>
        </a:xfrm>
        <a:custGeom>
          <a:avLst/>
          <a:gdLst/>
          <a:ahLst/>
          <a:cxnLst/>
          <a:rect l="0" t="0" r="0" b="0"/>
          <a:pathLst>
            <a:path>
              <a:moveTo>
                <a:pt x="0" y="25312"/>
              </a:moveTo>
              <a:lnTo>
                <a:pt x="1353529" y="25312"/>
              </a:lnTo>
            </a:path>
          </a:pathLst>
        </a:custGeom>
        <a:noFill/>
        <a:ln w="9525" cap="flat" cmpd="sng" algn="ctr">
          <a:solidFill>
            <a:schemeClr val="accent1">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59284A2A-5F63-45EB-9BDB-3CA78D341B9F}">
      <dsp:nvSpPr>
        <dsp:cNvPr id="0" name=""/>
        <dsp:cNvSpPr/>
      </dsp:nvSpPr>
      <dsp:spPr>
        <a:xfrm rot="19675344">
          <a:off x="462700" y="1988736"/>
          <a:ext cx="1560820" cy="50625"/>
        </a:xfrm>
        <a:custGeom>
          <a:avLst/>
          <a:gdLst/>
          <a:ahLst/>
          <a:cxnLst/>
          <a:rect l="0" t="0" r="0" b="0"/>
          <a:pathLst>
            <a:path>
              <a:moveTo>
                <a:pt x="0" y="25312"/>
              </a:moveTo>
              <a:lnTo>
                <a:pt x="1560820" y="25312"/>
              </a:lnTo>
            </a:path>
          </a:pathLst>
        </a:custGeom>
        <a:noFill/>
        <a:ln w="9525" cap="flat" cmpd="sng" algn="ctr">
          <a:solidFill>
            <a:schemeClr val="accent1">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B7B5E355-48EA-480D-8B27-DE635399FADA}">
      <dsp:nvSpPr>
        <dsp:cNvPr id="0" name=""/>
        <dsp:cNvSpPr/>
      </dsp:nvSpPr>
      <dsp:spPr>
        <a:xfrm rot="17833988">
          <a:off x="109432" y="1788969"/>
          <a:ext cx="1063109" cy="50625"/>
        </a:xfrm>
        <a:custGeom>
          <a:avLst/>
          <a:gdLst/>
          <a:ahLst/>
          <a:cxnLst/>
          <a:rect l="0" t="0" r="0" b="0"/>
          <a:pathLst>
            <a:path>
              <a:moveTo>
                <a:pt x="0" y="25312"/>
              </a:moveTo>
              <a:lnTo>
                <a:pt x="1063109" y="25312"/>
              </a:lnTo>
            </a:path>
          </a:pathLst>
        </a:custGeom>
        <a:noFill/>
        <a:ln w="9525" cap="flat" cmpd="sng" algn="ctr">
          <a:solidFill>
            <a:schemeClr val="accent1">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401FFCFC-1E01-4591-B5B0-3A60B0F7A334}">
      <dsp:nvSpPr>
        <dsp:cNvPr id="0" name=""/>
        <dsp:cNvSpPr/>
      </dsp:nvSpPr>
      <dsp:spPr>
        <a:xfrm>
          <a:off x="-395105" y="2079918"/>
          <a:ext cx="1504077" cy="1178772"/>
        </a:xfrm>
        <a:prstGeom prst="ellipse">
          <a:avLst/>
        </a:prstGeom>
        <a:blipFill>
          <a:blip xmlns:r="http://schemas.openxmlformats.org/officeDocument/2006/relationships" r:embed="rId1">
            <a:extLst>
              <a:ext uri="{28A0092B-C50C-407E-A947-70E740481C1C}">
                <a14:useLocalDpi xmlns:a14="http://schemas.microsoft.com/office/drawing/2010/main" val="0"/>
              </a:ext>
            </a:extLst>
          </a:blip>
          <a:srcRect/>
          <a:stretch>
            <a:fillRect t="-14000" b="-14000"/>
          </a:stretch>
        </a:blip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sp>
    <dsp:sp modelId="{A098F985-27D8-4F04-ADB8-6ED43187745D}">
      <dsp:nvSpPr>
        <dsp:cNvPr id="0" name=""/>
        <dsp:cNvSpPr/>
      </dsp:nvSpPr>
      <dsp:spPr>
        <a:xfrm>
          <a:off x="494476" y="0"/>
          <a:ext cx="1430029" cy="1419326"/>
        </a:xfrm>
        <a:prstGeom prst="ellipse">
          <a:avLst/>
        </a:prstGeom>
        <a:gradFill rotWithShape="1">
          <a:gsLst>
            <a:gs pos="0">
              <a:schemeClr val="accent4">
                <a:tint val="100000"/>
                <a:shade val="100000"/>
                <a:satMod val="130000"/>
              </a:schemeClr>
            </a:gs>
            <a:gs pos="100000">
              <a:schemeClr val="accent4">
                <a:tint val="50000"/>
                <a:shade val="100000"/>
                <a:satMod val="350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hemeClr val="accent4"/>
        </a:lnRef>
        <a:fillRef idx="3">
          <a:schemeClr val="accent4"/>
        </a:fillRef>
        <a:effectRef idx="3">
          <a:schemeClr val="accent4"/>
        </a:effectRef>
        <a:fontRef idx="minor">
          <a:schemeClr val="lt1"/>
        </a:fontRef>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r>
            <a:rPr lang="fr-FR" sz="1200" kern="1200" dirty="0"/>
            <a:t>Un élève est invité à venir dire quelles réponses il irait lire, et pourquoi</a:t>
          </a:r>
        </a:p>
      </dsp:txBody>
      <dsp:txXfrm>
        <a:off x="703899" y="207855"/>
        <a:ext cx="1011183" cy="1003616"/>
      </dsp:txXfrm>
    </dsp:sp>
    <dsp:sp modelId="{D4A02A23-FC1B-493A-807E-E10438560287}">
      <dsp:nvSpPr>
        <dsp:cNvPr id="0" name=""/>
        <dsp:cNvSpPr/>
      </dsp:nvSpPr>
      <dsp:spPr>
        <a:xfrm>
          <a:off x="1777664" y="496341"/>
          <a:ext cx="1509397" cy="1419326"/>
        </a:xfrm>
        <a:prstGeom prst="ellipse">
          <a:avLst/>
        </a:prstGeom>
        <a:gradFill rotWithShape="1">
          <a:gsLst>
            <a:gs pos="0">
              <a:schemeClr val="accent3">
                <a:tint val="100000"/>
                <a:shade val="100000"/>
                <a:satMod val="130000"/>
              </a:schemeClr>
            </a:gs>
            <a:gs pos="100000">
              <a:schemeClr val="accent3">
                <a:tint val="50000"/>
                <a:shade val="100000"/>
                <a:satMod val="350000"/>
              </a:schemeClr>
            </a:gs>
          </a:gsLst>
          <a:lin ang="16200000" scaled="0"/>
        </a:gradFill>
        <a:ln w="9525" cap="flat" cmpd="sng" algn="ctr">
          <a:solidFill>
            <a:schemeClr val="accent3">
              <a:shade val="95000"/>
              <a:satMod val="105000"/>
            </a:schemeClr>
          </a:solidFill>
          <a:prstDash val="solid"/>
        </a:ln>
        <a:effectLst>
          <a:outerShdw blurRad="40000" dist="23000" dir="5400000" rotWithShape="0">
            <a:srgbClr val="000000">
              <a:alpha val="35000"/>
            </a:srgbClr>
          </a:outerShdw>
        </a:effectLst>
      </dsp:spPr>
      <dsp:style>
        <a:lnRef idx="1">
          <a:schemeClr val="accent3"/>
        </a:lnRef>
        <a:fillRef idx="3">
          <a:schemeClr val="accent3"/>
        </a:fillRef>
        <a:effectRef idx="2">
          <a:schemeClr val="accent3"/>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fr-FR" sz="1400" kern="1200" dirty="0">
              <a:solidFill>
                <a:schemeClr val="bg1">
                  <a:lumMod val="50000"/>
                </a:schemeClr>
              </a:solidFill>
            </a:rPr>
            <a:t>Un autre élève est invité à dire ce qu’il pense de ces choix</a:t>
          </a:r>
        </a:p>
      </dsp:txBody>
      <dsp:txXfrm>
        <a:off x="1998710" y="704196"/>
        <a:ext cx="1067305" cy="1003616"/>
      </dsp:txXfrm>
    </dsp:sp>
    <dsp:sp modelId="{CF0C130E-71CB-4C02-8B18-6D61C1FC1A14}">
      <dsp:nvSpPr>
        <dsp:cNvPr id="0" name=""/>
        <dsp:cNvSpPr/>
      </dsp:nvSpPr>
      <dsp:spPr>
        <a:xfrm>
          <a:off x="1935123" y="1888997"/>
          <a:ext cx="1863633" cy="1483411"/>
        </a:xfrm>
        <a:prstGeom prst="ellipse">
          <a:avLst/>
        </a:prstGeom>
        <a:gradFill rotWithShape="1">
          <a:gsLst>
            <a:gs pos="0">
              <a:schemeClr val="accent1">
                <a:tint val="100000"/>
                <a:shade val="100000"/>
                <a:satMod val="130000"/>
              </a:schemeClr>
            </a:gs>
            <a:gs pos="100000">
              <a:schemeClr val="accent1">
                <a:tint val="50000"/>
                <a:shade val="100000"/>
                <a:satMod val="350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hemeClr val="accent1"/>
        </a:lnRef>
        <a:fillRef idx="3">
          <a:schemeClr val="accent1"/>
        </a:fillRef>
        <a:effectRef idx="3">
          <a:schemeClr val="accent1"/>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fr-FR" sz="1400" kern="1200" dirty="0"/>
            <a:t>Un troisième élève est chargé de faire synthèse de ces éléments</a:t>
          </a:r>
        </a:p>
      </dsp:txBody>
      <dsp:txXfrm>
        <a:off x="2208046" y="2106238"/>
        <a:ext cx="1317787" cy="1048929"/>
      </dsp:txXfrm>
    </dsp:sp>
    <dsp:sp modelId="{99C571BB-9F02-440D-9023-2BC2BD46333D}">
      <dsp:nvSpPr>
        <dsp:cNvPr id="0" name=""/>
        <dsp:cNvSpPr/>
      </dsp:nvSpPr>
      <dsp:spPr>
        <a:xfrm>
          <a:off x="1477550" y="3280242"/>
          <a:ext cx="2375993" cy="1631917"/>
        </a:xfrm>
        <a:prstGeom prst="ellipse">
          <a:avLst/>
        </a:prstGeom>
        <a:solidFill>
          <a:schemeClr val="accent6">
            <a:lumMod val="75000"/>
          </a:schemeClr>
        </a:soli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hemeClr val="accent1"/>
        </a:lnRef>
        <a:fillRef idx="3">
          <a:schemeClr val="accent1"/>
        </a:fillRef>
        <a:effectRef idx="3">
          <a:schemeClr val="accent1"/>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fr-FR" sz="1400" kern="1200" dirty="0"/>
            <a:t>Les autres élèves : Quelle phrase / Quel élément me pose question et pour laquelle la réponse n’est pas dans le texte ?</a:t>
          </a:r>
        </a:p>
      </dsp:txBody>
      <dsp:txXfrm>
        <a:off x="1825506" y="3519231"/>
        <a:ext cx="1680081" cy="1153939"/>
      </dsp:txXfrm>
    </dsp:sp>
    <dsp:sp modelId="{83D219DC-D32D-4C59-BE34-4E65EFC183F3}">
      <dsp:nvSpPr>
        <dsp:cNvPr id="0" name=""/>
        <dsp:cNvSpPr/>
      </dsp:nvSpPr>
      <dsp:spPr>
        <a:xfrm>
          <a:off x="0" y="3830774"/>
          <a:ext cx="1867288" cy="1534387"/>
        </a:xfrm>
        <a:prstGeom prst="ellipse">
          <a:avLst/>
        </a:prstGeom>
        <a:solidFill>
          <a:srgbClr val="E0C70A"/>
        </a:soli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r>
            <a:rPr lang="fr-FR" sz="1200" kern="1200" dirty="0"/>
            <a:t>Les autres élèves sont invités à faire retour à chacun des élèves sur la dimension de l’oralité travaillée par chacun d’eux</a:t>
          </a:r>
        </a:p>
      </dsp:txBody>
      <dsp:txXfrm>
        <a:off x="273458" y="4055480"/>
        <a:ext cx="1320372" cy="1084975"/>
      </dsp:txXfrm>
    </dsp:sp>
  </dsp:spTree>
</dsp:drawing>
</file>

<file path=ppt/diagrams/drawing2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6608752-4739-4FB5-808D-F9911051ACC7}">
      <dsp:nvSpPr>
        <dsp:cNvPr id="0" name=""/>
        <dsp:cNvSpPr/>
      </dsp:nvSpPr>
      <dsp:spPr>
        <a:xfrm rot="4107641">
          <a:off x="116664" y="3454121"/>
          <a:ext cx="874073" cy="52470"/>
        </a:xfrm>
        <a:custGeom>
          <a:avLst/>
          <a:gdLst/>
          <a:ahLst/>
          <a:cxnLst/>
          <a:rect l="0" t="0" r="0" b="0"/>
          <a:pathLst>
            <a:path>
              <a:moveTo>
                <a:pt x="0" y="26235"/>
              </a:moveTo>
              <a:lnTo>
                <a:pt x="874073" y="26235"/>
              </a:lnTo>
            </a:path>
          </a:pathLst>
        </a:custGeom>
        <a:noFill/>
        <a:ln w="9525" cap="flat" cmpd="sng" algn="ctr">
          <a:solidFill>
            <a:schemeClr val="accent1">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907A09F6-DD4A-47F7-ACDB-1E3ABB3C6C9B}">
      <dsp:nvSpPr>
        <dsp:cNvPr id="0" name=""/>
        <dsp:cNvSpPr/>
      </dsp:nvSpPr>
      <dsp:spPr>
        <a:xfrm rot="2015764">
          <a:off x="513638" y="3305141"/>
          <a:ext cx="1407907" cy="52470"/>
        </a:xfrm>
        <a:custGeom>
          <a:avLst/>
          <a:gdLst/>
          <a:ahLst/>
          <a:cxnLst/>
          <a:rect l="0" t="0" r="0" b="0"/>
          <a:pathLst>
            <a:path>
              <a:moveTo>
                <a:pt x="0" y="26235"/>
              </a:moveTo>
              <a:lnTo>
                <a:pt x="1407907" y="26235"/>
              </a:lnTo>
            </a:path>
          </a:pathLst>
        </a:custGeom>
        <a:noFill/>
        <a:ln w="9525" cap="flat" cmpd="sng" algn="ctr">
          <a:solidFill>
            <a:schemeClr val="accent1">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79BE30BF-96A0-40F5-A5DE-6AE0FD835881}">
      <dsp:nvSpPr>
        <dsp:cNvPr id="0" name=""/>
        <dsp:cNvSpPr/>
      </dsp:nvSpPr>
      <dsp:spPr>
        <a:xfrm rot="21552150">
          <a:off x="631160" y="2639304"/>
          <a:ext cx="1388780" cy="52470"/>
        </a:xfrm>
        <a:custGeom>
          <a:avLst/>
          <a:gdLst/>
          <a:ahLst/>
          <a:cxnLst/>
          <a:rect l="0" t="0" r="0" b="0"/>
          <a:pathLst>
            <a:path>
              <a:moveTo>
                <a:pt x="0" y="26235"/>
              </a:moveTo>
              <a:lnTo>
                <a:pt x="1388780" y="26235"/>
              </a:lnTo>
            </a:path>
          </a:pathLst>
        </a:custGeom>
        <a:noFill/>
        <a:ln w="9525" cap="flat" cmpd="sng" algn="ctr">
          <a:solidFill>
            <a:schemeClr val="accent1">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59284A2A-5F63-45EB-9BDB-3CA78D341B9F}">
      <dsp:nvSpPr>
        <dsp:cNvPr id="0" name=""/>
        <dsp:cNvSpPr/>
      </dsp:nvSpPr>
      <dsp:spPr>
        <a:xfrm rot="19645776">
          <a:off x="515049" y="2005609"/>
          <a:ext cx="1477446" cy="52470"/>
        </a:xfrm>
        <a:custGeom>
          <a:avLst/>
          <a:gdLst/>
          <a:ahLst/>
          <a:cxnLst/>
          <a:rect l="0" t="0" r="0" b="0"/>
          <a:pathLst>
            <a:path>
              <a:moveTo>
                <a:pt x="0" y="26235"/>
              </a:moveTo>
              <a:lnTo>
                <a:pt x="1477446" y="26235"/>
              </a:lnTo>
            </a:path>
          </a:pathLst>
        </a:custGeom>
        <a:noFill/>
        <a:ln w="9525" cap="flat" cmpd="sng" algn="ctr">
          <a:solidFill>
            <a:schemeClr val="accent1">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B7B5E355-48EA-480D-8B27-DE635399FADA}">
      <dsp:nvSpPr>
        <dsp:cNvPr id="0" name=""/>
        <dsp:cNvSpPr/>
      </dsp:nvSpPr>
      <dsp:spPr>
        <a:xfrm rot="17754087">
          <a:off x="150579" y="1816586"/>
          <a:ext cx="988704" cy="52470"/>
        </a:xfrm>
        <a:custGeom>
          <a:avLst/>
          <a:gdLst/>
          <a:ahLst/>
          <a:cxnLst/>
          <a:rect l="0" t="0" r="0" b="0"/>
          <a:pathLst>
            <a:path>
              <a:moveTo>
                <a:pt x="0" y="26235"/>
              </a:moveTo>
              <a:lnTo>
                <a:pt x="988704" y="26235"/>
              </a:lnTo>
            </a:path>
          </a:pathLst>
        </a:custGeom>
        <a:noFill/>
        <a:ln w="9525" cap="flat" cmpd="sng" algn="ctr">
          <a:solidFill>
            <a:schemeClr val="accent1">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401FFCFC-1E01-4591-B5B0-3A60B0F7A334}">
      <dsp:nvSpPr>
        <dsp:cNvPr id="0" name=""/>
        <dsp:cNvSpPr/>
      </dsp:nvSpPr>
      <dsp:spPr>
        <a:xfrm>
          <a:off x="-541392" y="2076689"/>
          <a:ext cx="1558914" cy="1221748"/>
        </a:xfrm>
        <a:prstGeom prst="ellipse">
          <a:avLst/>
        </a:prstGeom>
        <a:blipFill>
          <a:blip xmlns:r="http://schemas.openxmlformats.org/officeDocument/2006/relationships" r:embed="rId1">
            <a:extLst>
              <a:ext uri="{28A0092B-C50C-407E-A947-70E740481C1C}">
                <a14:useLocalDpi xmlns:a14="http://schemas.microsoft.com/office/drawing/2010/main" val="0"/>
              </a:ext>
            </a:extLst>
          </a:blip>
          <a:srcRect/>
          <a:stretch>
            <a:fillRect t="-14000" b="-14000"/>
          </a:stretch>
        </a:blip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sp>
    <dsp:sp modelId="{A098F985-27D8-4F04-ADB8-6ED43187745D}">
      <dsp:nvSpPr>
        <dsp:cNvPr id="0" name=""/>
        <dsp:cNvSpPr/>
      </dsp:nvSpPr>
      <dsp:spPr>
        <a:xfrm>
          <a:off x="441552" y="0"/>
          <a:ext cx="1482166" cy="1471072"/>
        </a:xfrm>
        <a:prstGeom prst="ellipse">
          <a:avLst/>
        </a:prstGeom>
        <a:gradFill rotWithShape="1">
          <a:gsLst>
            <a:gs pos="0">
              <a:schemeClr val="accent4">
                <a:tint val="100000"/>
                <a:shade val="100000"/>
                <a:satMod val="130000"/>
              </a:schemeClr>
            </a:gs>
            <a:gs pos="100000">
              <a:schemeClr val="accent4">
                <a:tint val="50000"/>
                <a:shade val="100000"/>
                <a:satMod val="350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hemeClr val="accent4"/>
        </a:lnRef>
        <a:fillRef idx="3">
          <a:schemeClr val="accent4"/>
        </a:fillRef>
        <a:effectRef idx="3">
          <a:schemeClr val="accent4"/>
        </a:effectRef>
        <a:fontRef idx="minor">
          <a:schemeClr val="lt1"/>
        </a:fontRef>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r>
            <a:rPr lang="fr-FR" sz="1200" kern="1200" dirty="0"/>
            <a:t>Un élève est invité à venir dire quelles réponses il irait lire, et pourquoi</a:t>
          </a:r>
        </a:p>
      </dsp:txBody>
      <dsp:txXfrm>
        <a:off x="658610" y="215434"/>
        <a:ext cx="1048050" cy="1040204"/>
      </dsp:txXfrm>
    </dsp:sp>
    <dsp:sp modelId="{D4A02A23-FC1B-493A-807E-E10438560287}">
      <dsp:nvSpPr>
        <dsp:cNvPr id="0" name=""/>
        <dsp:cNvSpPr/>
      </dsp:nvSpPr>
      <dsp:spPr>
        <a:xfrm>
          <a:off x="1741135" y="485303"/>
          <a:ext cx="1564427" cy="1471072"/>
        </a:xfrm>
        <a:prstGeom prst="ellipse">
          <a:avLst/>
        </a:prstGeom>
        <a:gradFill rotWithShape="1">
          <a:gsLst>
            <a:gs pos="0">
              <a:schemeClr val="accent3">
                <a:tint val="100000"/>
                <a:shade val="100000"/>
                <a:satMod val="130000"/>
              </a:schemeClr>
            </a:gs>
            <a:gs pos="100000">
              <a:schemeClr val="accent3">
                <a:tint val="50000"/>
                <a:shade val="100000"/>
                <a:satMod val="350000"/>
              </a:schemeClr>
            </a:gs>
          </a:gsLst>
          <a:lin ang="16200000" scaled="0"/>
        </a:gradFill>
        <a:ln w="9525" cap="flat" cmpd="sng" algn="ctr">
          <a:solidFill>
            <a:schemeClr val="accent3">
              <a:shade val="95000"/>
              <a:satMod val="105000"/>
            </a:schemeClr>
          </a:solidFill>
          <a:prstDash val="solid"/>
        </a:ln>
        <a:effectLst>
          <a:outerShdw blurRad="40000" dist="23000" dir="5400000" rotWithShape="0">
            <a:srgbClr val="000000">
              <a:alpha val="35000"/>
            </a:srgbClr>
          </a:outerShdw>
        </a:effectLst>
      </dsp:spPr>
      <dsp:style>
        <a:lnRef idx="1">
          <a:schemeClr val="accent3"/>
        </a:lnRef>
        <a:fillRef idx="3">
          <a:schemeClr val="accent3"/>
        </a:fillRef>
        <a:effectRef idx="2">
          <a:schemeClr val="accent3"/>
        </a:effectRef>
        <a:fontRef idx="minor">
          <a:schemeClr val="lt1"/>
        </a:fontRef>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r>
            <a:rPr lang="fr-FR" sz="1200" kern="1200" dirty="0">
              <a:solidFill>
                <a:schemeClr val="bg1">
                  <a:lumMod val="50000"/>
                </a:schemeClr>
              </a:solidFill>
            </a:rPr>
            <a:t>Un autre élève est invité à dire ce qu’il pense de ces choix</a:t>
          </a:r>
        </a:p>
      </dsp:txBody>
      <dsp:txXfrm>
        <a:off x="1970240" y="700737"/>
        <a:ext cx="1106217" cy="1040204"/>
      </dsp:txXfrm>
    </dsp:sp>
    <dsp:sp modelId="{CF0C130E-71CB-4C02-8B18-6D61C1FC1A14}">
      <dsp:nvSpPr>
        <dsp:cNvPr id="0" name=""/>
        <dsp:cNvSpPr/>
      </dsp:nvSpPr>
      <dsp:spPr>
        <a:xfrm>
          <a:off x="2019634" y="2131089"/>
          <a:ext cx="1730027" cy="1025495"/>
        </a:xfrm>
        <a:prstGeom prst="ellipse">
          <a:avLst/>
        </a:prstGeom>
        <a:gradFill rotWithShape="1">
          <a:gsLst>
            <a:gs pos="0">
              <a:schemeClr val="accent1">
                <a:tint val="100000"/>
                <a:shade val="100000"/>
                <a:satMod val="130000"/>
              </a:schemeClr>
            </a:gs>
            <a:gs pos="100000">
              <a:schemeClr val="accent1">
                <a:tint val="50000"/>
                <a:shade val="100000"/>
                <a:satMod val="350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hemeClr val="accent1"/>
        </a:lnRef>
        <a:fillRef idx="3">
          <a:schemeClr val="accent1"/>
        </a:fillRef>
        <a:effectRef idx="3">
          <a:schemeClr val="accent1"/>
        </a:effectRef>
        <a:fontRef idx="minor">
          <a:schemeClr val="lt1"/>
        </a:fontRef>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r>
            <a:rPr lang="fr-FR" sz="1200" kern="1200" dirty="0">
              <a:solidFill>
                <a:schemeClr val="tx1">
                  <a:lumMod val="95000"/>
                  <a:lumOff val="5000"/>
                </a:schemeClr>
              </a:solidFill>
            </a:rPr>
            <a:t>Un troisième élève est chargé de faire synthèse de ces éléments</a:t>
          </a:r>
        </a:p>
      </dsp:txBody>
      <dsp:txXfrm>
        <a:off x="2272991" y="2281269"/>
        <a:ext cx="1223313" cy="725135"/>
      </dsp:txXfrm>
    </dsp:sp>
    <dsp:sp modelId="{00424B7A-7930-4FED-BF86-585023DEB24B}">
      <dsp:nvSpPr>
        <dsp:cNvPr id="0" name=""/>
        <dsp:cNvSpPr/>
      </dsp:nvSpPr>
      <dsp:spPr>
        <a:xfrm>
          <a:off x="1498643" y="3437906"/>
          <a:ext cx="2354900" cy="1724703"/>
        </a:xfrm>
        <a:prstGeom prst="ellipse">
          <a:avLst/>
        </a:prstGeom>
        <a:solidFill>
          <a:schemeClr val="accent6"/>
        </a:soli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hemeClr val="accent1"/>
        </a:lnRef>
        <a:fillRef idx="3">
          <a:schemeClr val="accent1"/>
        </a:fillRef>
        <a:effectRef idx="3">
          <a:schemeClr val="accent1"/>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fr-FR" sz="1400" kern="1200" dirty="0"/>
            <a:t>Les autres élèves : Quelle phrase / Quel élément me pose question et pour laquelle la réponse n’est pas dans le texte ?</a:t>
          </a:r>
        </a:p>
      </dsp:txBody>
      <dsp:txXfrm>
        <a:off x="1843510" y="3690483"/>
        <a:ext cx="1665166" cy="1219549"/>
      </dsp:txXfrm>
    </dsp:sp>
    <dsp:sp modelId="{83D219DC-D32D-4C59-BE34-4E65EFC183F3}">
      <dsp:nvSpPr>
        <dsp:cNvPr id="0" name=""/>
        <dsp:cNvSpPr/>
      </dsp:nvSpPr>
      <dsp:spPr>
        <a:xfrm>
          <a:off x="0" y="3854497"/>
          <a:ext cx="2006021" cy="1528415"/>
        </a:xfrm>
        <a:prstGeom prst="ellipse">
          <a:avLst/>
        </a:prstGeom>
        <a:solidFill>
          <a:srgbClr val="E0C70A"/>
        </a:soli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r>
            <a:rPr lang="fr-FR" sz="1200" kern="1200" dirty="0"/>
            <a:t>Les autres élèves sont invités à faire retour à chacun des élèves sur la dimension de l’oralité travaillée par chacun d’eux</a:t>
          </a:r>
        </a:p>
      </dsp:txBody>
      <dsp:txXfrm>
        <a:off x="293775" y="4078328"/>
        <a:ext cx="1418471" cy="1080753"/>
      </dsp:txXfrm>
    </dsp:sp>
  </dsp:spTree>
</dsp:drawing>
</file>

<file path=ppt/diagrams/drawing2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3DA7A4E-B8E4-4141-836C-0B03354BC671}">
      <dsp:nvSpPr>
        <dsp:cNvPr id="0" name=""/>
        <dsp:cNvSpPr/>
      </dsp:nvSpPr>
      <dsp:spPr>
        <a:xfrm>
          <a:off x="0" y="51296"/>
          <a:ext cx="4190228" cy="431730"/>
        </a:xfrm>
        <a:prstGeom prst="roundRect">
          <a:avLst/>
        </a:prstGeom>
        <a:solidFill>
          <a:schemeClr val="lt1"/>
        </a:solidFill>
        <a:ln w="25400" cap="flat" cmpd="sng" algn="ctr">
          <a:solidFill>
            <a:schemeClr val="accent5"/>
          </a:solidFill>
          <a:prstDash val="solid"/>
        </a:ln>
        <a:effectLst/>
        <a:scene3d>
          <a:camera prst="orthographicFront"/>
          <a:lightRig rig="flat" dir="t"/>
        </a:scene3d>
      </dsp:spPr>
      <dsp:style>
        <a:lnRef idx="2">
          <a:schemeClr val="accent5"/>
        </a:lnRef>
        <a:fillRef idx="1">
          <a:schemeClr val="lt1"/>
        </a:fillRef>
        <a:effectRef idx="0">
          <a:schemeClr val="accent5"/>
        </a:effectRef>
        <a:fontRef idx="minor">
          <a:schemeClr val="dk1"/>
        </a:fontRef>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fr-FR" sz="1800" kern="1200" dirty="0"/>
            <a:t>Se questionner</a:t>
          </a:r>
        </a:p>
      </dsp:txBody>
      <dsp:txXfrm>
        <a:off x="21075" y="72371"/>
        <a:ext cx="4148078" cy="389580"/>
      </dsp:txXfrm>
    </dsp:sp>
    <dsp:sp modelId="{9A4317C6-2E36-40C4-8BA1-30C98B4A8695}">
      <dsp:nvSpPr>
        <dsp:cNvPr id="0" name=""/>
        <dsp:cNvSpPr/>
      </dsp:nvSpPr>
      <dsp:spPr>
        <a:xfrm>
          <a:off x="0" y="483026"/>
          <a:ext cx="4190228" cy="72657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3040" tIns="22860" rIns="128016" bIns="22860" numCol="1" spcCol="1270" anchor="t" anchorCtr="0">
          <a:noAutofit/>
        </a:bodyPr>
        <a:lstStyle/>
        <a:p>
          <a:pPr marL="114300" lvl="1" indent="-114300" algn="l" defTabSz="622300">
            <a:lnSpc>
              <a:spcPct val="90000"/>
            </a:lnSpc>
            <a:spcBef>
              <a:spcPct val="0"/>
            </a:spcBef>
            <a:spcAft>
              <a:spcPct val="20000"/>
            </a:spcAft>
            <a:buChar char="•"/>
          </a:pPr>
          <a:r>
            <a:rPr lang="fr-FR" sz="1400" kern="1200" dirty="0"/>
            <a:t>Permettre, valoriser le questionnement personnel</a:t>
          </a:r>
        </a:p>
        <a:p>
          <a:pPr marL="114300" lvl="1" indent="-114300" algn="l" defTabSz="622300">
            <a:lnSpc>
              <a:spcPct val="90000"/>
            </a:lnSpc>
            <a:spcBef>
              <a:spcPct val="0"/>
            </a:spcBef>
            <a:spcAft>
              <a:spcPct val="20000"/>
            </a:spcAft>
            <a:buChar char="•"/>
          </a:pPr>
          <a:r>
            <a:rPr lang="fr-FR" sz="1400" kern="1200" dirty="0"/>
            <a:t>Impulser l’ouverture culturelle</a:t>
          </a:r>
        </a:p>
        <a:p>
          <a:pPr marL="114300" lvl="1" indent="-114300" algn="l" defTabSz="622300">
            <a:lnSpc>
              <a:spcPct val="90000"/>
            </a:lnSpc>
            <a:spcBef>
              <a:spcPct val="0"/>
            </a:spcBef>
            <a:spcAft>
              <a:spcPct val="20000"/>
            </a:spcAft>
            <a:buChar char="•"/>
          </a:pPr>
          <a:r>
            <a:rPr lang="fr-FR" sz="1400" kern="1200" dirty="0"/>
            <a:t>Inviter à la prise de recul</a:t>
          </a:r>
        </a:p>
      </dsp:txBody>
      <dsp:txXfrm>
        <a:off x="0" y="483026"/>
        <a:ext cx="4190228" cy="726570"/>
      </dsp:txXfrm>
    </dsp:sp>
    <dsp:sp modelId="{177E4A5C-ACDE-47F2-8503-0DFF222C4F65}">
      <dsp:nvSpPr>
        <dsp:cNvPr id="0" name=""/>
        <dsp:cNvSpPr/>
      </dsp:nvSpPr>
      <dsp:spPr>
        <a:xfrm>
          <a:off x="0" y="1209596"/>
          <a:ext cx="4190228" cy="431730"/>
        </a:xfrm>
        <a:prstGeom prst="roundRect">
          <a:avLst/>
        </a:prstGeom>
        <a:solidFill>
          <a:schemeClr val="lt1"/>
        </a:solidFill>
        <a:ln w="25400" cap="flat" cmpd="sng" algn="ctr">
          <a:solidFill>
            <a:schemeClr val="accent5"/>
          </a:solidFill>
          <a:prstDash val="solid"/>
        </a:ln>
        <a:effectLst/>
        <a:scene3d>
          <a:camera prst="orthographicFront"/>
          <a:lightRig rig="flat" dir="t"/>
        </a:scene3d>
      </dsp:spPr>
      <dsp:style>
        <a:lnRef idx="2">
          <a:schemeClr val="accent5"/>
        </a:lnRef>
        <a:fillRef idx="1">
          <a:schemeClr val="lt1"/>
        </a:fillRef>
        <a:effectRef idx="0">
          <a:schemeClr val="accent5"/>
        </a:effectRef>
        <a:fontRef idx="minor">
          <a:schemeClr val="dk1"/>
        </a:fontRef>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fr-FR" sz="1800" kern="1200" dirty="0"/>
            <a:t>Avoir une expression orale de qualité </a:t>
          </a:r>
        </a:p>
      </dsp:txBody>
      <dsp:txXfrm>
        <a:off x="21075" y="1230671"/>
        <a:ext cx="4148078" cy="389580"/>
      </dsp:txXfrm>
    </dsp:sp>
    <dsp:sp modelId="{2E6CEC57-013A-4B66-B5C2-1DF233ACBD94}">
      <dsp:nvSpPr>
        <dsp:cNvPr id="0" name=""/>
        <dsp:cNvSpPr/>
      </dsp:nvSpPr>
      <dsp:spPr>
        <a:xfrm>
          <a:off x="0" y="1641326"/>
          <a:ext cx="4190228" cy="68931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3040" tIns="22860" rIns="128016" bIns="22860" numCol="1" spcCol="1270" anchor="t" anchorCtr="0">
          <a:noAutofit/>
        </a:bodyPr>
        <a:lstStyle/>
        <a:p>
          <a:pPr marL="114300" lvl="1" indent="-114300" algn="l" defTabSz="622300">
            <a:lnSpc>
              <a:spcPct val="90000"/>
            </a:lnSpc>
            <a:spcBef>
              <a:spcPct val="0"/>
            </a:spcBef>
            <a:spcAft>
              <a:spcPct val="20000"/>
            </a:spcAft>
            <a:buChar char="•"/>
          </a:pPr>
          <a:r>
            <a:rPr lang="fr-FR" sz="1400" kern="1200" dirty="0"/>
            <a:t>Inviter à la penser, construire le discours</a:t>
          </a:r>
        </a:p>
        <a:p>
          <a:pPr marL="114300" lvl="1" indent="-114300" algn="l" defTabSz="622300">
            <a:lnSpc>
              <a:spcPct val="90000"/>
            </a:lnSpc>
            <a:spcBef>
              <a:spcPct val="0"/>
            </a:spcBef>
            <a:spcAft>
              <a:spcPct val="20000"/>
            </a:spcAft>
            <a:buChar char="•"/>
          </a:pPr>
          <a:r>
            <a:rPr lang="fr-FR" sz="1400" kern="1200" dirty="0"/>
            <a:t>Développer les différentes dimensions de l’oralité en progression personnalisée</a:t>
          </a:r>
        </a:p>
      </dsp:txBody>
      <dsp:txXfrm>
        <a:off x="0" y="1641326"/>
        <a:ext cx="4190228" cy="689310"/>
      </dsp:txXfrm>
    </dsp:sp>
    <dsp:sp modelId="{27C4C7C6-DF16-410E-9F0B-15FE5D44DE09}">
      <dsp:nvSpPr>
        <dsp:cNvPr id="0" name=""/>
        <dsp:cNvSpPr/>
      </dsp:nvSpPr>
      <dsp:spPr>
        <a:xfrm>
          <a:off x="0" y="2296385"/>
          <a:ext cx="4190228" cy="431730"/>
        </a:xfrm>
        <a:prstGeom prst="roundRect">
          <a:avLst/>
        </a:prstGeom>
        <a:solidFill>
          <a:schemeClr val="lt1"/>
        </a:solidFill>
        <a:ln w="25400" cap="flat" cmpd="sng" algn="ctr">
          <a:solidFill>
            <a:schemeClr val="accent5"/>
          </a:solidFill>
          <a:prstDash val="solid"/>
        </a:ln>
        <a:effectLst/>
        <a:scene3d>
          <a:camera prst="orthographicFront"/>
          <a:lightRig rig="flat" dir="t"/>
        </a:scene3d>
      </dsp:spPr>
      <dsp:style>
        <a:lnRef idx="2">
          <a:schemeClr val="accent5"/>
        </a:lnRef>
        <a:fillRef idx="1">
          <a:schemeClr val="lt1"/>
        </a:fillRef>
        <a:effectRef idx="0">
          <a:schemeClr val="accent5"/>
        </a:effectRef>
        <a:fontRef idx="minor">
          <a:schemeClr val="dk1"/>
        </a:fontRef>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fr-FR" sz="1800" kern="1200" dirty="0"/>
            <a:t>Argumenter</a:t>
          </a:r>
        </a:p>
      </dsp:txBody>
      <dsp:txXfrm>
        <a:off x="21075" y="2317460"/>
        <a:ext cx="4148078" cy="389580"/>
      </dsp:txXfrm>
    </dsp:sp>
    <dsp:sp modelId="{CB730593-74A0-43B1-A3F9-B6946F01F206}">
      <dsp:nvSpPr>
        <dsp:cNvPr id="0" name=""/>
        <dsp:cNvSpPr/>
      </dsp:nvSpPr>
      <dsp:spPr>
        <a:xfrm>
          <a:off x="0" y="2762366"/>
          <a:ext cx="4190228" cy="48438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3040" tIns="22860" rIns="128016" bIns="22860" numCol="1" spcCol="1270" anchor="t" anchorCtr="0">
          <a:noAutofit/>
        </a:bodyPr>
        <a:lstStyle/>
        <a:p>
          <a:pPr marL="114300" lvl="1" indent="-114300" algn="l" defTabSz="622300">
            <a:lnSpc>
              <a:spcPct val="90000"/>
            </a:lnSpc>
            <a:spcBef>
              <a:spcPct val="0"/>
            </a:spcBef>
            <a:spcAft>
              <a:spcPct val="20000"/>
            </a:spcAft>
            <a:buChar char="•"/>
          </a:pPr>
          <a:r>
            <a:rPr lang="fr-FR" sz="1400" kern="1200" dirty="0"/>
            <a:t>Penser, travailler la logique</a:t>
          </a:r>
        </a:p>
        <a:p>
          <a:pPr marL="114300" lvl="1" indent="-114300" algn="l" defTabSz="622300">
            <a:lnSpc>
              <a:spcPct val="90000"/>
            </a:lnSpc>
            <a:spcBef>
              <a:spcPct val="0"/>
            </a:spcBef>
            <a:spcAft>
              <a:spcPct val="20000"/>
            </a:spcAft>
            <a:buChar char="•"/>
          </a:pPr>
          <a:r>
            <a:rPr lang="fr-FR" sz="1400" kern="1200" dirty="0"/>
            <a:t>Temps de confrontation de points de vue</a:t>
          </a:r>
        </a:p>
      </dsp:txBody>
      <dsp:txXfrm>
        <a:off x="0" y="2762366"/>
        <a:ext cx="4190228" cy="484380"/>
      </dsp:txXfrm>
    </dsp:sp>
    <dsp:sp modelId="{B86EB4D6-3DAC-4CDE-B056-F66A4751BB31}">
      <dsp:nvSpPr>
        <dsp:cNvPr id="0" name=""/>
        <dsp:cNvSpPr/>
      </dsp:nvSpPr>
      <dsp:spPr>
        <a:xfrm>
          <a:off x="0" y="3246746"/>
          <a:ext cx="4190228" cy="431730"/>
        </a:xfrm>
        <a:prstGeom prst="roundRect">
          <a:avLst/>
        </a:prstGeom>
        <a:solidFill>
          <a:schemeClr val="lt1"/>
        </a:solidFill>
        <a:ln w="25400" cap="flat" cmpd="sng" algn="ctr">
          <a:solidFill>
            <a:schemeClr val="accent5"/>
          </a:solidFill>
          <a:prstDash val="solid"/>
        </a:ln>
        <a:effectLst/>
        <a:scene3d>
          <a:camera prst="orthographicFront"/>
          <a:lightRig rig="flat" dir="t"/>
        </a:scene3d>
      </dsp:spPr>
      <dsp:style>
        <a:lnRef idx="2">
          <a:schemeClr val="accent5"/>
        </a:lnRef>
        <a:fillRef idx="1">
          <a:schemeClr val="lt1"/>
        </a:fillRef>
        <a:effectRef idx="0">
          <a:schemeClr val="accent5"/>
        </a:effectRef>
        <a:fontRef idx="minor">
          <a:schemeClr val="dk1"/>
        </a:fontRef>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fr-FR" sz="1800" kern="1200" dirty="0">
              <a:solidFill>
                <a:schemeClr val="tx1"/>
              </a:solidFill>
            </a:rPr>
            <a:t>Écouter</a:t>
          </a:r>
        </a:p>
      </dsp:txBody>
      <dsp:txXfrm>
        <a:off x="21075" y="3267821"/>
        <a:ext cx="4148078" cy="389580"/>
      </dsp:txXfrm>
    </dsp:sp>
    <dsp:sp modelId="{BF1E4FFF-985C-449A-A488-1A724082A864}">
      <dsp:nvSpPr>
        <dsp:cNvPr id="0" name=""/>
        <dsp:cNvSpPr/>
      </dsp:nvSpPr>
      <dsp:spPr>
        <a:xfrm>
          <a:off x="0" y="3678476"/>
          <a:ext cx="4190228" cy="43780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3040" tIns="22860" rIns="128016" bIns="22860" numCol="1" spcCol="1270" anchor="t" anchorCtr="0">
          <a:noAutofit/>
        </a:bodyPr>
        <a:lstStyle/>
        <a:p>
          <a:pPr marL="114300" lvl="1" indent="-114300" algn="l" defTabSz="622300">
            <a:lnSpc>
              <a:spcPct val="90000"/>
            </a:lnSpc>
            <a:spcBef>
              <a:spcPct val="0"/>
            </a:spcBef>
            <a:spcAft>
              <a:spcPct val="20000"/>
            </a:spcAft>
            <a:buChar char="•"/>
          </a:pPr>
          <a:r>
            <a:rPr lang="fr-FR" sz="1400" kern="1200" dirty="0"/>
            <a:t>Activités, temps marquant la place de l’écoute dans la construction des attendus</a:t>
          </a:r>
        </a:p>
      </dsp:txBody>
      <dsp:txXfrm>
        <a:off x="0" y="3678476"/>
        <a:ext cx="4190228" cy="437805"/>
      </dsp:txXfrm>
    </dsp:sp>
    <dsp:sp modelId="{F1D19BAB-FBED-49C0-AC79-2F3B0A5B30E5}">
      <dsp:nvSpPr>
        <dsp:cNvPr id="0" name=""/>
        <dsp:cNvSpPr/>
      </dsp:nvSpPr>
      <dsp:spPr>
        <a:xfrm>
          <a:off x="0" y="4116281"/>
          <a:ext cx="4190228" cy="431730"/>
        </a:xfrm>
        <a:prstGeom prst="roundRect">
          <a:avLst/>
        </a:prstGeom>
        <a:solidFill>
          <a:schemeClr val="lt1"/>
        </a:solidFill>
        <a:ln w="25400" cap="flat" cmpd="sng" algn="ctr">
          <a:solidFill>
            <a:schemeClr val="accent5"/>
          </a:solidFill>
          <a:prstDash val="solid"/>
        </a:ln>
        <a:effectLst/>
        <a:scene3d>
          <a:camera prst="orthographicFront"/>
          <a:lightRig rig="flat" dir="t"/>
        </a:scene3d>
      </dsp:spPr>
      <dsp:style>
        <a:lnRef idx="2">
          <a:schemeClr val="accent5"/>
        </a:lnRef>
        <a:fillRef idx="1">
          <a:schemeClr val="lt1"/>
        </a:fillRef>
        <a:effectRef idx="0">
          <a:schemeClr val="accent5"/>
        </a:effectRef>
        <a:fontRef idx="minor">
          <a:schemeClr val="dk1"/>
        </a:fontRef>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fr-FR" sz="1800" kern="1200" dirty="0"/>
            <a:t>Mobiliser</a:t>
          </a:r>
        </a:p>
      </dsp:txBody>
      <dsp:txXfrm>
        <a:off x="21075" y="4137356"/>
        <a:ext cx="4148078" cy="389580"/>
      </dsp:txXfrm>
    </dsp:sp>
    <dsp:sp modelId="{54683032-4295-4466-A7AC-0633BC9CD6A3}">
      <dsp:nvSpPr>
        <dsp:cNvPr id="0" name=""/>
        <dsp:cNvSpPr/>
      </dsp:nvSpPr>
      <dsp:spPr>
        <a:xfrm>
          <a:off x="0" y="4548011"/>
          <a:ext cx="4190228" cy="68931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3040" tIns="22860" rIns="128016" bIns="22860" numCol="1" spcCol="1270" anchor="t" anchorCtr="0">
          <a:noAutofit/>
        </a:bodyPr>
        <a:lstStyle/>
        <a:p>
          <a:pPr marL="114300" lvl="1" indent="-114300" algn="l" defTabSz="622300">
            <a:lnSpc>
              <a:spcPct val="90000"/>
            </a:lnSpc>
            <a:spcBef>
              <a:spcPct val="0"/>
            </a:spcBef>
            <a:spcAft>
              <a:spcPct val="20000"/>
            </a:spcAft>
            <a:buChar char="•"/>
          </a:pPr>
          <a:r>
            <a:rPr lang="fr-FR" sz="1400" kern="1200" dirty="0"/>
            <a:t>Temps, étapes de mobilisation des acquis</a:t>
          </a:r>
        </a:p>
        <a:p>
          <a:pPr marL="114300" lvl="1" indent="-114300" algn="l" defTabSz="622300">
            <a:lnSpc>
              <a:spcPct val="90000"/>
            </a:lnSpc>
            <a:spcBef>
              <a:spcPct val="0"/>
            </a:spcBef>
            <a:spcAft>
              <a:spcPct val="20000"/>
            </a:spcAft>
            <a:buChar char="•"/>
          </a:pPr>
          <a:r>
            <a:rPr lang="fr-FR" sz="1400" kern="1200" dirty="0"/>
            <a:t>Rendre visible la place des connaissances dans la construction de la pensée</a:t>
          </a:r>
        </a:p>
      </dsp:txBody>
      <dsp:txXfrm>
        <a:off x="0" y="4548011"/>
        <a:ext cx="4190228" cy="689310"/>
      </dsp:txXfrm>
    </dsp:sp>
    <dsp:sp modelId="{4E63B91F-D954-421C-BE8E-E17957017560}">
      <dsp:nvSpPr>
        <dsp:cNvPr id="0" name=""/>
        <dsp:cNvSpPr/>
      </dsp:nvSpPr>
      <dsp:spPr>
        <a:xfrm>
          <a:off x="0" y="5237321"/>
          <a:ext cx="4190228" cy="431730"/>
        </a:xfrm>
        <a:prstGeom prst="roundRect">
          <a:avLst/>
        </a:prstGeom>
        <a:solidFill>
          <a:schemeClr val="lt1"/>
        </a:solidFill>
        <a:ln w="25400" cap="flat" cmpd="sng" algn="ctr">
          <a:solidFill>
            <a:schemeClr val="accent5"/>
          </a:solidFill>
          <a:prstDash val="solid"/>
        </a:ln>
        <a:effectLst/>
        <a:scene3d>
          <a:camera prst="orthographicFront"/>
          <a:lightRig rig="flat" dir="t"/>
        </a:scene3d>
      </dsp:spPr>
      <dsp:style>
        <a:lnRef idx="2">
          <a:schemeClr val="accent5"/>
        </a:lnRef>
        <a:fillRef idx="1">
          <a:schemeClr val="lt1"/>
        </a:fillRef>
        <a:effectRef idx="0">
          <a:schemeClr val="accent5"/>
        </a:effectRef>
        <a:fontRef idx="minor">
          <a:schemeClr val="dk1"/>
        </a:fontRef>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fr-FR" sz="1800" kern="1200" dirty="0"/>
            <a:t>Penser son projet post-baccalauréat</a:t>
          </a:r>
        </a:p>
      </dsp:txBody>
      <dsp:txXfrm>
        <a:off x="21075" y="5258396"/>
        <a:ext cx="4148078" cy="389580"/>
      </dsp:txXfrm>
    </dsp:sp>
    <dsp:sp modelId="{218074CB-49D7-461B-A6DB-DFD5CC2090CF}">
      <dsp:nvSpPr>
        <dsp:cNvPr id="0" name=""/>
        <dsp:cNvSpPr/>
      </dsp:nvSpPr>
      <dsp:spPr>
        <a:xfrm>
          <a:off x="0" y="5669051"/>
          <a:ext cx="4190228" cy="48438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3040" tIns="22860" rIns="128016" bIns="22860" numCol="1" spcCol="1270" anchor="t" anchorCtr="0">
          <a:noAutofit/>
        </a:bodyPr>
        <a:lstStyle/>
        <a:p>
          <a:pPr marL="114300" lvl="1" indent="-114300" algn="l" defTabSz="622300">
            <a:lnSpc>
              <a:spcPct val="90000"/>
            </a:lnSpc>
            <a:spcBef>
              <a:spcPct val="0"/>
            </a:spcBef>
            <a:spcAft>
              <a:spcPct val="20000"/>
            </a:spcAft>
            <a:buChar char="•"/>
          </a:pPr>
          <a:r>
            <a:rPr lang="fr-FR" sz="1400" kern="1200" dirty="0"/>
            <a:t>Obliger à l’ouverture</a:t>
          </a:r>
        </a:p>
        <a:p>
          <a:pPr marL="114300" lvl="1" indent="-114300" algn="l" defTabSz="622300">
            <a:lnSpc>
              <a:spcPct val="90000"/>
            </a:lnSpc>
            <a:spcBef>
              <a:spcPct val="0"/>
            </a:spcBef>
            <a:spcAft>
              <a:spcPct val="20000"/>
            </a:spcAft>
            <a:buChar char="•"/>
          </a:pPr>
          <a:r>
            <a:rPr lang="fr-FR" sz="1400" kern="1200" dirty="0"/>
            <a:t>Inviter à la confrontation au réel</a:t>
          </a:r>
        </a:p>
      </dsp:txBody>
      <dsp:txXfrm>
        <a:off x="0" y="5669051"/>
        <a:ext cx="4190228" cy="484380"/>
      </dsp:txXfrm>
    </dsp:sp>
  </dsp:spTree>
</dsp:drawing>
</file>

<file path=ppt/diagrams/drawing2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63AB414-4C25-4945-94F1-C659267714AD}">
      <dsp:nvSpPr>
        <dsp:cNvPr id="0" name=""/>
        <dsp:cNvSpPr/>
      </dsp:nvSpPr>
      <dsp:spPr>
        <a:xfrm rot="4215796">
          <a:off x="20603" y="3384042"/>
          <a:ext cx="942993" cy="46406"/>
        </a:xfrm>
        <a:custGeom>
          <a:avLst/>
          <a:gdLst/>
          <a:ahLst/>
          <a:cxnLst/>
          <a:rect l="0" t="0" r="0" b="0"/>
          <a:pathLst>
            <a:path>
              <a:moveTo>
                <a:pt x="0" y="23203"/>
              </a:moveTo>
              <a:lnTo>
                <a:pt x="942993" y="23203"/>
              </a:lnTo>
            </a:path>
          </a:pathLst>
        </a:custGeom>
        <a:noFill/>
        <a:ln w="9525" cap="flat" cmpd="sng" algn="ctr">
          <a:solidFill>
            <a:schemeClr val="accent1">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EC226988-D15C-4EAF-AE3E-25A555672B15}">
      <dsp:nvSpPr>
        <dsp:cNvPr id="0" name=""/>
        <dsp:cNvSpPr/>
      </dsp:nvSpPr>
      <dsp:spPr>
        <a:xfrm rot="1694152">
          <a:off x="512385" y="2995748"/>
          <a:ext cx="956237" cy="46406"/>
        </a:xfrm>
        <a:custGeom>
          <a:avLst/>
          <a:gdLst/>
          <a:ahLst/>
          <a:cxnLst/>
          <a:rect l="0" t="0" r="0" b="0"/>
          <a:pathLst>
            <a:path>
              <a:moveTo>
                <a:pt x="0" y="23203"/>
              </a:moveTo>
              <a:lnTo>
                <a:pt x="956237" y="23203"/>
              </a:lnTo>
            </a:path>
          </a:pathLst>
        </a:custGeom>
        <a:noFill/>
        <a:ln w="9525" cap="flat" cmpd="sng" algn="ctr">
          <a:solidFill>
            <a:schemeClr val="accent1">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071C1E2D-F818-44E9-BC1F-3E5998BF5798}">
      <dsp:nvSpPr>
        <dsp:cNvPr id="0" name=""/>
        <dsp:cNvSpPr/>
      </dsp:nvSpPr>
      <dsp:spPr>
        <a:xfrm rot="129619">
          <a:off x="568797" y="2610986"/>
          <a:ext cx="1353335" cy="46406"/>
        </a:xfrm>
        <a:custGeom>
          <a:avLst/>
          <a:gdLst/>
          <a:ahLst/>
          <a:cxnLst/>
          <a:rect l="0" t="0" r="0" b="0"/>
          <a:pathLst>
            <a:path>
              <a:moveTo>
                <a:pt x="0" y="23203"/>
              </a:moveTo>
              <a:lnTo>
                <a:pt x="1353335" y="23203"/>
              </a:lnTo>
            </a:path>
          </a:pathLst>
        </a:custGeom>
        <a:noFill/>
        <a:ln w="9525" cap="flat" cmpd="sng" algn="ctr">
          <a:solidFill>
            <a:schemeClr val="accent1">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B4DF9D65-6275-4C9C-9148-9FB6CDAB57DD}">
      <dsp:nvSpPr>
        <dsp:cNvPr id="0" name=""/>
        <dsp:cNvSpPr/>
      </dsp:nvSpPr>
      <dsp:spPr>
        <a:xfrm rot="20584223">
          <a:off x="533767" y="2220741"/>
          <a:ext cx="1638827" cy="46406"/>
        </a:xfrm>
        <a:custGeom>
          <a:avLst/>
          <a:gdLst/>
          <a:ahLst/>
          <a:cxnLst/>
          <a:rect l="0" t="0" r="0" b="0"/>
          <a:pathLst>
            <a:path>
              <a:moveTo>
                <a:pt x="0" y="23203"/>
              </a:moveTo>
              <a:lnTo>
                <a:pt x="1638827" y="23203"/>
              </a:lnTo>
            </a:path>
          </a:pathLst>
        </a:custGeom>
        <a:noFill/>
        <a:ln w="9525" cap="flat" cmpd="sng" algn="ctr">
          <a:solidFill>
            <a:schemeClr val="accent1">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BAD56B2B-4540-43AD-898B-7A08CD4164D7}">
      <dsp:nvSpPr>
        <dsp:cNvPr id="0" name=""/>
        <dsp:cNvSpPr/>
      </dsp:nvSpPr>
      <dsp:spPr>
        <a:xfrm rot="19162708">
          <a:off x="402197" y="1803923"/>
          <a:ext cx="1386715" cy="46406"/>
        </a:xfrm>
        <a:custGeom>
          <a:avLst/>
          <a:gdLst/>
          <a:ahLst/>
          <a:cxnLst/>
          <a:rect l="0" t="0" r="0" b="0"/>
          <a:pathLst>
            <a:path>
              <a:moveTo>
                <a:pt x="0" y="23203"/>
              </a:moveTo>
              <a:lnTo>
                <a:pt x="1386715" y="23203"/>
              </a:lnTo>
            </a:path>
          </a:pathLst>
        </a:custGeom>
        <a:noFill/>
        <a:ln w="9525" cap="flat" cmpd="sng" algn="ctr">
          <a:solidFill>
            <a:schemeClr val="accent1">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B7B5E355-48EA-480D-8B27-DE635399FADA}">
      <dsp:nvSpPr>
        <dsp:cNvPr id="0" name=""/>
        <dsp:cNvSpPr/>
      </dsp:nvSpPr>
      <dsp:spPr>
        <a:xfrm rot="17112624">
          <a:off x="-83234" y="1700451"/>
          <a:ext cx="1041375" cy="46406"/>
        </a:xfrm>
        <a:custGeom>
          <a:avLst/>
          <a:gdLst/>
          <a:ahLst/>
          <a:cxnLst/>
          <a:rect l="0" t="0" r="0" b="0"/>
          <a:pathLst>
            <a:path>
              <a:moveTo>
                <a:pt x="0" y="23203"/>
              </a:moveTo>
              <a:lnTo>
                <a:pt x="1041375" y="23203"/>
              </a:lnTo>
            </a:path>
          </a:pathLst>
        </a:custGeom>
        <a:noFill/>
        <a:ln w="9525" cap="flat" cmpd="sng" algn="ctr">
          <a:solidFill>
            <a:schemeClr val="accent1">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401FFCFC-1E01-4591-B5B0-3A60B0F7A334}">
      <dsp:nvSpPr>
        <dsp:cNvPr id="0" name=""/>
        <dsp:cNvSpPr/>
      </dsp:nvSpPr>
      <dsp:spPr>
        <a:xfrm>
          <a:off x="-329261" y="1601797"/>
          <a:ext cx="1666042" cy="1640182"/>
        </a:xfrm>
        <a:prstGeom prst="ellipse">
          <a:avLst/>
        </a:prstGeom>
        <a:blipFill>
          <a:blip xmlns:r="http://schemas.openxmlformats.org/officeDocument/2006/relationships" r:embed="rId1">
            <a:extLst>
              <a:ext uri="{28A0092B-C50C-407E-A947-70E740481C1C}">
                <a14:useLocalDpi xmlns:a14="http://schemas.microsoft.com/office/drawing/2010/main" val="0"/>
              </a:ext>
            </a:extLst>
          </a:blip>
          <a:srcRect/>
          <a:stretch>
            <a:fillRect t="-1000" b="-1000"/>
          </a:stretch>
        </a:blip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sp>
    <dsp:sp modelId="{A098F985-27D8-4F04-ADB8-6ED43187745D}">
      <dsp:nvSpPr>
        <dsp:cNvPr id="0" name=""/>
        <dsp:cNvSpPr/>
      </dsp:nvSpPr>
      <dsp:spPr>
        <a:xfrm>
          <a:off x="89782" y="0"/>
          <a:ext cx="1295141" cy="1241262"/>
        </a:xfrm>
        <a:prstGeom prst="ellipse">
          <a:avLst/>
        </a:prstGeom>
        <a:gradFill rotWithShape="1">
          <a:gsLst>
            <a:gs pos="0">
              <a:schemeClr val="accent2">
                <a:tint val="100000"/>
                <a:shade val="100000"/>
                <a:satMod val="130000"/>
              </a:schemeClr>
            </a:gs>
            <a:gs pos="100000">
              <a:schemeClr val="accent2">
                <a:tint val="50000"/>
                <a:shade val="100000"/>
                <a:satMod val="350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hemeClr val="accent2"/>
        </a:lnRef>
        <a:fillRef idx="3">
          <a:schemeClr val="accent2"/>
        </a:fillRef>
        <a:effectRef idx="3">
          <a:schemeClr val="accent2"/>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fr-FR" sz="1400" kern="1200" dirty="0"/>
            <a:t>Sur une actualité croisée dans les média</a:t>
          </a:r>
        </a:p>
      </dsp:txBody>
      <dsp:txXfrm>
        <a:off x="279451" y="181779"/>
        <a:ext cx="915803" cy="877704"/>
      </dsp:txXfrm>
    </dsp:sp>
    <dsp:sp modelId="{88C763A1-7792-4BE1-9E40-3DE1946635D9}">
      <dsp:nvSpPr>
        <dsp:cNvPr id="0" name=""/>
        <dsp:cNvSpPr/>
      </dsp:nvSpPr>
      <dsp:spPr>
        <a:xfrm>
          <a:off x="1234465" y="0"/>
          <a:ext cx="2166449" cy="1557665"/>
        </a:xfrm>
        <a:prstGeom prst="ellipse">
          <a:avLst/>
        </a:prstGeom>
        <a:gradFill rotWithShape="1">
          <a:gsLst>
            <a:gs pos="0">
              <a:schemeClr val="accent2">
                <a:tint val="100000"/>
                <a:shade val="100000"/>
                <a:satMod val="130000"/>
              </a:schemeClr>
            </a:gs>
            <a:gs pos="100000">
              <a:schemeClr val="accent2">
                <a:tint val="50000"/>
                <a:shade val="100000"/>
                <a:satMod val="350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hemeClr val="accent2"/>
        </a:lnRef>
        <a:fillRef idx="3">
          <a:schemeClr val="accent2"/>
        </a:fillRef>
        <a:effectRef idx="3">
          <a:schemeClr val="accent2"/>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fr-FR" sz="1400" kern="1200" dirty="0"/>
            <a:t>À partir d’une pensée qui a émergé en venant au lycée, en traversant la ville</a:t>
          </a:r>
        </a:p>
      </dsp:txBody>
      <dsp:txXfrm>
        <a:off x="1551734" y="228115"/>
        <a:ext cx="1531911" cy="1101435"/>
      </dsp:txXfrm>
    </dsp:sp>
    <dsp:sp modelId="{82AE5FC5-D203-443F-BD2C-25F2DA740DB2}">
      <dsp:nvSpPr>
        <dsp:cNvPr id="0" name=""/>
        <dsp:cNvSpPr/>
      </dsp:nvSpPr>
      <dsp:spPr>
        <a:xfrm>
          <a:off x="2029218" y="1096843"/>
          <a:ext cx="2056505" cy="1256670"/>
        </a:xfrm>
        <a:prstGeom prst="ellipse">
          <a:avLst/>
        </a:prstGeom>
        <a:gradFill rotWithShape="1">
          <a:gsLst>
            <a:gs pos="0">
              <a:schemeClr val="accent4">
                <a:tint val="100000"/>
                <a:shade val="100000"/>
                <a:satMod val="130000"/>
              </a:schemeClr>
            </a:gs>
            <a:gs pos="100000">
              <a:schemeClr val="accent4">
                <a:tint val="50000"/>
                <a:shade val="100000"/>
                <a:satMod val="350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hemeClr val="accent4"/>
        </a:lnRef>
        <a:fillRef idx="3">
          <a:schemeClr val="accent4"/>
        </a:fillRef>
        <a:effectRef idx="3">
          <a:schemeClr val="accent4"/>
        </a:effectRef>
        <a:fontRef idx="minor">
          <a:schemeClr val="lt1"/>
        </a:fontRef>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r>
            <a:rPr lang="fr-FR" sz="1200" kern="1200" dirty="0"/>
            <a:t>À partir d’un exemple de poste de travail d’un professionnel qui correspond au projet post-baccalauréat</a:t>
          </a:r>
        </a:p>
      </dsp:txBody>
      <dsp:txXfrm>
        <a:off x="2330386" y="1280878"/>
        <a:ext cx="1454169" cy="888600"/>
      </dsp:txXfrm>
    </dsp:sp>
    <dsp:sp modelId="{ED4801C3-50C6-4239-A172-C3B5329AEF5B}">
      <dsp:nvSpPr>
        <dsp:cNvPr id="0" name=""/>
        <dsp:cNvSpPr/>
      </dsp:nvSpPr>
      <dsp:spPr>
        <a:xfrm>
          <a:off x="1916417" y="2285421"/>
          <a:ext cx="2169306" cy="829987"/>
        </a:xfrm>
        <a:prstGeom prst="ellipse">
          <a:avLst/>
        </a:prstGeom>
        <a:gradFill rotWithShape="1">
          <a:gsLst>
            <a:gs pos="0">
              <a:schemeClr val="accent4">
                <a:tint val="100000"/>
                <a:shade val="100000"/>
                <a:satMod val="130000"/>
              </a:schemeClr>
            </a:gs>
            <a:gs pos="100000">
              <a:schemeClr val="accent4">
                <a:tint val="50000"/>
                <a:shade val="100000"/>
                <a:satMod val="350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hemeClr val="accent4"/>
        </a:lnRef>
        <a:fillRef idx="3">
          <a:schemeClr val="accent4"/>
        </a:fillRef>
        <a:effectRef idx="3">
          <a:schemeClr val="accent4"/>
        </a:effectRef>
        <a:fontRef idx="minor">
          <a:schemeClr val="lt1"/>
        </a:fontRef>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r>
            <a:rPr lang="fr-FR" sz="1200" kern="1200" dirty="0"/>
            <a:t>En appui sur une structure qui existe dans sa ville</a:t>
          </a:r>
        </a:p>
      </dsp:txBody>
      <dsp:txXfrm>
        <a:off x="2234105" y="2406970"/>
        <a:ext cx="1533930" cy="586889"/>
      </dsp:txXfrm>
    </dsp:sp>
    <dsp:sp modelId="{7DCBA2A6-8488-49DF-B7D1-150FAF374779}">
      <dsp:nvSpPr>
        <dsp:cNvPr id="0" name=""/>
        <dsp:cNvSpPr/>
      </dsp:nvSpPr>
      <dsp:spPr>
        <a:xfrm>
          <a:off x="1257506" y="2956342"/>
          <a:ext cx="1732024" cy="1342080"/>
        </a:xfrm>
        <a:prstGeom prst="ellipse">
          <a:avLst/>
        </a:prstGeom>
        <a:gradFill rotWithShape="1">
          <a:gsLst>
            <a:gs pos="0">
              <a:schemeClr val="accent2">
                <a:tint val="100000"/>
                <a:shade val="100000"/>
                <a:satMod val="130000"/>
              </a:schemeClr>
            </a:gs>
            <a:gs pos="100000">
              <a:schemeClr val="accent2">
                <a:tint val="50000"/>
                <a:shade val="100000"/>
                <a:satMod val="350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hemeClr val="accent2"/>
        </a:lnRef>
        <a:fillRef idx="3">
          <a:schemeClr val="accent2"/>
        </a:fillRef>
        <a:effectRef idx="3">
          <a:schemeClr val="accent2"/>
        </a:effectRef>
        <a:fontRef idx="minor">
          <a:schemeClr val="lt1"/>
        </a:fontRef>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r>
            <a:rPr lang="fr-FR" sz="1200" kern="1200" dirty="0"/>
            <a:t>En rebondissant sur une création artistique qui le touche</a:t>
          </a:r>
        </a:p>
      </dsp:txBody>
      <dsp:txXfrm>
        <a:off x="1511155" y="3152885"/>
        <a:ext cx="1224726" cy="948994"/>
      </dsp:txXfrm>
    </dsp:sp>
    <dsp:sp modelId="{F53B5694-AAF9-40B5-8857-04EF4427D8C8}">
      <dsp:nvSpPr>
        <dsp:cNvPr id="0" name=""/>
        <dsp:cNvSpPr/>
      </dsp:nvSpPr>
      <dsp:spPr>
        <a:xfrm>
          <a:off x="0" y="3823393"/>
          <a:ext cx="1797007" cy="1433210"/>
        </a:xfrm>
        <a:prstGeom prst="ellipse">
          <a:avLst/>
        </a:prstGeom>
        <a:gradFill flip="none" rotWithShape="0">
          <a:gsLst>
            <a:gs pos="0">
              <a:srgbClr val="92D050">
                <a:shade val="30000"/>
                <a:satMod val="115000"/>
              </a:srgbClr>
            </a:gs>
            <a:gs pos="50000">
              <a:srgbClr val="92D050">
                <a:shade val="67500"/>
                <a:satMod val="115000"/>
              </a:srgbClr>
            </a:gs>
            <a:gs pos="100000">
              <a:srgbClr val="92D050">
                <a:shade val="100000"/>
                <a:satMod val="115000"/>
              </a:srgbClr>
            </a:gs>
          </a:gsLst>
          <a:path path="circle">
            <a:fillToRect l="50000" t="50000" r="50000" b="50000"/>
          </a:path>
          <a:tileRect/>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r>
            <a:rPr lang="fr-FR" sz="1200" kern="1200" dirty="0"/>
            <a:t>Des élèves sont invités à faire retour sur la dimension de l’oralité travaillée par l’élève</a:t>
          </a:r>
        </a:p>
      </dsp:txBody>
      <dsp:txXfrm>
        <a:off x="263166" y="4033282"/>
        <a:ext cx="1270675" cy="1013432"/>
      </dsp:txXfrm>
    </dsp:sp>
  </dsp:spTree>
</dsp:drawing>
</file>

<file path=ppt/diagrams/drawing2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3DA7A4E-B8E4-4141-836C-0B03354BC671}">
      <dsp:nvSpPr>
        <dsp:cNvPr id="0" name=""/>
        <dsp:cNvSpPr/>
      </dsp:nvSpPr>
      <dsp:spPr>
        <a:xfrm>
          <a:off x="0" y="51296"/>
          <a:ext cx="4190228" cy="431730"/>
        </a:xfrm>
        <a:prstGeom prst="roundRect">
          <a:avLst/>
        </a:prstGeom>
        <a:solidFill>
          <a:schemeClr val="lt1"/>
        </a:solidFill>
        <a:ln w="25400" cap="flat" cmpd="sng" algn="ctr">
          <a:solidFill>
            <a:schemeClr val="accent2"/>
          </a:solidFill>
          <a:prstDash val="solid"/>
        </a:ln>
        <a:effectLst/>
        <a:scene3d>
          <a:camera prst="orthographicFront"/>
          <a:lightRig rig="flat" dir="t"/>
        </a:scene3d>
      </dsp:spPr>
      <dsp:style>
        <a:lnRef idx="2">
          <a:schemeClr val="accent2"/>
        </a:lnRef>
        <a:fillRef idx="1">
          <a:schemeClr val="lt1"/>
        </a:fillRef>
        <a:effectRef idx="0">
          <a:schemeClr val="accent2"/>
        </a:effectRef>
        <a:fontRef idx="minor">
          <a:schemeClr val="dk1"/>
        </a:fontRef>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fr-FR" sz="1800" kern="1200" dirty="0"/>
            <a:t>Se questionner</a:t>
          </a:r>
        </a:p>
      </dsp:txBody>
      <dsp:txXfrm>
        <a:off x="21075" y="72371"/>
        <a:ext cx="4148078" cy="389580"/>
      </dsp:txXfrm>
    </dsp:sp>
    <dsp:sp modelId="{9A4317C6-2E36-40C4-8BA1-30C98B4A8695}">
      <dsp:nvSpPr>
        <dsp:cNvPr id="0" name=""/>
        <dsp:cNvSpPr/>
      </dsp:nvSpPr>
      <dsp:spPr>
        <a:xfrm>
          <a:off x="0" y="483026"/>
          <a:ext cx="4190228" cy="72657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3040" tIns="22860" rIns="128016" bIns="22860" numCol="1" spcCol="1270" anchor="t" anchorCtr="0">
          <a:noAutofit/>
        </a:bodyPr>
        <a:lstStyle/>
        <a:p>
          <a:pPr marL="114300" lvl="1" indent="-114300" algn="l" defTabSz="622300">
            <a:lnSpc>
              <a:spcPct val="90000"/>
            </a:lnSpc>
            <a:spcBef>
              <a:spcPct val="0"/>
            </a:spcBef>
            <a:spcAft>
              <a:spcPct val="20000"/>
            </a:spcAft>
            <a:buChar char="•"/>
          </a:pPr>
          <a:r>
            <a:rPr lang="fr-FR" sz="1400" kern="1200" dirty="0"/>
            <a:t>Permettre, valoriser le questionnement personnel</a:t>
          </a:r>
        </a:p>
        <a:p>
          <a:pPr marL="114300" lvl="1" indent="-114300" algn="l" defTabSz="622300">
            <a:lnSpc>
              <a:spcPct val="90000"/>
            </a:lnSpc>
            <a:spcBef>
              <a:spcPct val="0"/>
            </a:spcBef>
            <a:spcAft>
              <a:spcPct val="20000"/>
            </a:spcAft>
            <a:buChar char="•"/>
          </a:pPr>
          <a:r>
            <a:rPr lang="fr-FR" sz="1400" kern="1200" dirty="0"/>
            <a:t>Impulser l’ouverture culturelle</a:t>
          </a:r>
        </a:p>
        <a:p>
          <a:pPr marL="114300" lvl="1" indent="-114300" algn="l" defTabSz="622300">
            <a:lnSpc>
              <a:spcPct val="90000"/>
            </a:lnSpc>
            <a:spcBef>
              <a:spcPct val="0"/>
            </a:spcBef>
            <a:spcAft>
              <a:spcPct val="20000"/>
            </a:spcAft>
            <a:buChar char="•"/>
          </a:pPr>
          <a:r>
            <a:rPr lang="fr-FR" sz="1400" kern="1200" dirty="0"/>
            <a:t>Inviter à la prise de recul</a:t>
          </a:r>
        </a:p>
      </dsp:txBody>
      <dsp:txXfrm>
        <a:off x="0" y="483026"/>
        <a:ext cx="4190228" cy="726570"/>
      </dsp:txXfrm>
    </dsp:sp>
    <dsp:sp modelId="{177E4A5C-ACDE-47F2-8503-0DFF222C4F65}">
      <dsp:nvSpPr>
        <dsp:cNvPr id="0" name=""/>
        <dsp:cNvSpPr/>
      </dsp:nvSpPr>
      <dsp:spPr>
        <a:xfrm>
          <a:off x="0" y="1209596"/>
          <a:ext cx="4190228" cy="431730"/>
        </a:xfrm>
        <a:prstGeom prst="roundRect">
          <a:avLst/>
        </a:prstGeom>
        <a:solidFill>
          <a:schemeClr val="lt1"/>
        </a:solidFill>
        <a:ln w="25400" cap="flat" cmpd="sng" algn="ctr">
          <a:solidFill>
            <a:schemeClr val="accent2"/>
          </a:solidFill>
          <a:prstDash val="solid"/>
        </a:ln>
        <a:effectLst/>
        <a:scene3d>
          <a:camera prst="orthographicFront"/>
          <a:lightRig rig="flat" dir="t"/>
        </a:scene3d>
      </dsp:spPr>
      <dsp:style>
        <a:lnRef idx="2">
          <a:schemeClr val="accent2"/>
        </a:lnRef>
        <a:fillRef idx="1">
          <a:schemeClr val="lt1"/>
        </a:fillRef>
        <a:effectRef idx="0">
          <a:schemeClr val="accent2"/>
        </a:effectRef>
        <a:fontRef idx="minor">
          <a:schemeClr val="dk1"/>
        </a:fontRef>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fr-FR" sz="1800" kern="1200" dirty="0"/>
            <a:t>Avoir une expression orale de qualité </a:t>
          </a:r>
        </a:p>
      </dsp:txBody>
      <dsp:txXfrm>
        <a:off x="21075" y="1230671"/>
        <a:ext cx="4148078" cy="389580"/>
      </dsp:txXfrm>
    </dsp:sp>
    <dsp:sp modelId="{2E6CEC57-013A-4B66-B5C2-1DF233ACBD94}">
      <dsp:nvSpPr>
        <dsp:cNvPr id="0" name=""/>
        <dsp:cNvSpPr/>
      </dsp:nvSpPr>
      <dsp:spPr>
        <a:xfrm>
          <a:off x="0" y="1641326"/>
          <a:ext cx="4190228" cy="68931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3040" tIns="22860" rIns="128016" bIns="22860" numCol="1" spcCol="1270" anchor="t" anchorCtr="0">
          <a:noAutofit/>
        </a:bodyPr>
        <a:lstStyle/>
        <a:p>
          <a:pPr marL="114300" lvl="1" indent="-114300" algn="l" defTabSz="622300">
            <a:lnSpc>
              <a:spcPct val="90000"/>
            </a:lnSpc>
            <a:spcBef>
              <a:spcPct val="0"/>
            </a:spcBef>
            <a:spcAft>
              <a:spcPct val="20000"/>
            </a:spcAft>
            <a:buChar char="•"/>
          </a:pPr>
          <a:r>
            <a:rPr lang="fr-FR" sz="1400" kern="1200" dirty="0"/>
            <a:t>Inviter à la penser, construire le discours</a:t>
          </a:r>
        </a:p>
        <a:p>
          <a:pPr marL="114300" lvl="1" indent="-114300" algn="l" defTabSz="622300">
            <a:lnSpc>
              <a:spcPct val="90000"/>
            </a:lnSpc>
            <a:spcBef>
              <a:spcPct val="0"/>
            </a:spcBef>
            <a:spcAft>
              <a:spcPct val="20000"/>
            </a:spcAft>
            <a:buChar char="•"/>
          </a:pPr>
          <a:r>
            <a:rPr lang="fr-FR" sz="1400" kern="1200" dirty="0"/>
            <a:t>Développer les différentes dimensions de l’oralité en progression personnalisée</a:t>
          </a:r>
        </a:p>
      </dsp:txBody>
      <dsp:txXfrm>
        <a:off x="0" y="1641326"/>
        <a:ext cx="4190228" cy="689310"/>
      </dsp:txXfrm>
    </dsp:sp>
    <dsp:sp modelId="{27C4C7C6-DF16-410E-9F0B-15FE5D44DE09}">
      <dsp:nvSpPr>
        <dsp:cNvPr id="0" name=""/>
        <dsp:cNvSpPr/>
      </dsp:nvSpPr>
      <dsp:spPr>
        <a:xfrm>
          <a:off x="0" y="2296385"/>
          <a:ext cx="4190228" cy="431730"/>
        </a:xfrm>
        <a:prstGeom prst="roundRect">
          <a:avLst/>
        </a:prstGeom>
        <a:solidFill>
          <a:schemeClr val="lt1"/>
        </a:solidFill>
        <a:ln w="25400" cap="flat" cmpd="sng" algn="ctr">
          <a:solidFill>
            <a:schemeClr val="accent2"/>
          </a:solidFill>
          <a:prstDash val="solid"/>
        </a:ln>
        <a:effectLst/>
        <a:scene3d>
          <a:camera prst="orthographicFront"/>
          <a:lightRig rig="flat" dir="t"/>
        </a:scene3d>
      </dsp:spPr>
      <dsp:style>
        <a:lnRef idx="2">
          <a:schemeClr val="accent2"/>
        </a:lnRef>
        <a:fillRef idx="1">
          <a:schemeClr val="lt1"/>
        </a:fillRef>
        <a:effectRef idx="0">
          <a:schemeClr val="accent2"/>
        </a:effectRef>
        <a:fontRef idx="minor">
          <a:schemeClr val="dk1"/>
        </a:fontRef>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fr-FR" sz="1800" kern="1200" dirty="0"/>
            <a:t>Argumenter</a:t>
          </a:r>
        </a:p>
      </dsp:txBody>
      <dsp:txXfrm>
        <a:off x="21075" y="2317460"/>
        <a:ext cx="4148078" cy="389580"/>
      </dsp:txXfrm>
    </dsp:sp>
    <dsp:sp modelId="{CB730593-74A0-43B1-A3F9-B6946F01F206}">
      <dsp:nvSpPr>
        <dsp:cNvPr id="0" name=""/>
        <dsp:cNvSpPr/>
      </dsp:nvSpPr>
      <dsp:spPr>
        <a:xfrm>
          <a:off x="0" y="2762366"/>
          <a:ext cx="4190228" cy="48438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3040" tIns="22860" rIns="128016" bIns="22860" numCol="1" spcCol="1270" anchor="t" anchorCtr="0">
          <a:noAutofit/>
        </a:bodyPr>
        <a:lstStyle/>
        <a:p>
          <a:pPr marL="114300" lvl="1" indent="-114300" algn="l" defTabSz="622300">
            <a:lnSpc>
              <a:spcPct val="90000"/>
            </a:lnSpc>
            <a:spcBef>
              <a:spcPct val="0"/>
            </a:spcBef>
            <a:spcAft>
              <a:spcPct val="20000"/>
            </a:spcAft>
            <a:buChar char="•"/>
          </a:pPr>
          <a:r>
            <a:rPr lang="fr-FR" sz="1400" kern="1200" dirty="0"/>
            <a:t>Penser, travailler la logique</a:t>
          </a:r>
        </a:p>
        <a:p>
          <a:pPr marL="114300" lvl="1" indent="-114300" algn="l" defTabSz="622300">
            <a:lnSpc>
              <a:spcPct val="90000"/>
            </a:lnSpc>
            <a:spcBef>
              <a:spcPct val="0"/>
            </a:spcBef>
            <a:spcAft>
              <a:spcPct val="20000"/>
            </a:spcAft>
            <a:buChar char="•"/>
          </a:pPr>
          <a:r>
            <a:rPr lang="fr-FR" sz="1400" kern="1200" dirty="0"/>
            <a:t>Temps de confrontation de points de vue</a:t>
          </a:r>
        </a:p>
      </dsp:txBody>
      <dsp:txXfrm>
        <a:off x="0" y="2762366"/>
        <a:ext cx="4190228" cy="484380"/>
      </dsp:txXfrm>
    </dsp:sp>
    <dsp:sp modelId="{B86EB4D6-3DAC-4CDE-B056-F66A4751BB31}">
      <dsp:nvSpPr>
        <dsp:cNvPr id="0" name=""/>
        <dsp:cNvSpPr/>
      </dsp:nvSpPr>
      <dsp:spPr>
        <a:xfrm>
          <a:off x="0" y="3246746"/>
          <a:ext cx="4190228" cy="431730"/>
        </a:xfrm>
        <a:prstGeom prst="roundRect">
          <a:avLst/>
        </a:prstGeom>
        <a:solidFill>
          <a:schemeClr val="lt1"/>
        </a:solidFill>
        <a:ln w="25400" cap="flat" cmpd="sng" algn="ctr">
          <a:solidFill>
            <a:schemeClr val="accent2"/>
          </a:solidFill>
          <a:prstDash val="solid"/>
        </a:ln>
        <a:effectLst/>
        <a:scene3d>
          <a:camera prst="orthographicFront"/>
          <a:lightRig rig="flat" dir="t"/>
        </a:scene3d>
      </dsp:spPr>
      <dsp:style>
        <a:lnRef idx="2">
          <a:schemeClr val="accent2"/>
        </a:lnRef>
        <a:fillRef idx="1">
          <a:schemeClr val="lt1"/>
        </a:fillRef>
        <a:effectRef idx="0">
          <a:schemeClr val="accent2"/>
        </a:effectRef>
        <a:fontRef idx="minor">
          <a:schemeClr val="dk1"/>
        </a:fontRef>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fr-FR" sz="1800" kern="1200" dirty="0"/>
            <a:t>Écouter</a:t>
          </a:r>
        </a:p>
      </dsp:txBody>
      <dsp:txXfrm>
        <a:off x="21075" y="3267821"/>
        <a:ext cx="4148078" cy="389580"/>
      </dsp:txXfrm>
    </dsp:sp>
    <dsp:sp modelId="{BF1E4FFF-985C-449A-A488-1A724082A864}">
      <dsp:nvSpPr>
        <dsp:cNvPr id="0" name=""/>
        <dsp:cNvSpPr/>
      </dsp:nvSpPr>
      <dsp:spPr>
        <a:xfrm>
          <a:off x="0" y="3678476"/>
          <a:ext cx="4190228" cy="43780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3040" tIns="22860" rIns="128016" bIns="22860" numCol="1" spcCol="1270" anchor="t" anchorCtr="0">
          <a:noAutofit/>
        </a:bodyPr>
        <a:lstStyle/>
        <a:p>
          <a:pPr marL="114300" lvl="1" indent="-114300" algn="l" defTabSz="622300">
            <a:lnSpc>
              <a:spcPct val="90000"/>
            </a:lnSpc>
            <a:spcBef>
              <a:spcPct val="0"/>
            </a:spcBef>
            <a:spcAft>
              <a:spcPct val="20000"/>
            </a:spcAft>
            <a:buChar char="•"/>
          </a:pPr>
          <a:r>
            <a:rPr lang="fr-FR" sz="1400" kern="1200" dirty="0"/>
            <a:t>Activités, temps marquant la place de l’écoute dans la construction des attendus</a:t>
          </a:r>
        </a:p>
      </dsp:txBody>
      <dsp:txXfrm>
        <a:off x="0" y="3678476"/>
        <a:ext cx="4190228" cy="437805"/>
      </dsp:txXfrm>
    </dsp:sp>
    <dsp:sp modelId="{F1D19BAB-FBED-49C0-AC79-2F3B0A5B30E5}">
      <dsp:nvSpPr>
        <dsp:cNvPr id="0" name=""/>
        <dsp:cNvSpPr/>
      </dsp:nvSpPr>
      <dsp:spPr>
        <a:xfrm>
          <a:off x="0" y="4116281"/>
          <a:ext cx="4190228" cy="431730"/>
        </a:xfrm>
        <a:prstGeom prst="roundRect">
          <a:avLst/>
        </a:prstGeom>
        <a:solidFill>
          <a:schemeClr val="lt1"/>
        </a:solidFill>
        <a:ln w="25400" cap="flat" cmpd="sng" algn="ctr">
          <a:solidFill>
            <a:schemeClr val="accent2"/>
          </a:solidFill>
          <a:prstDash val="solid"/>
        </a:ln>
        <a:effectLst/>
        <a:scene3d>
          <a:camera prst="orthographicFront"/>
          <a:lightRig rig="flat" dir="t"/>
        </a:scene3d>
      </dsp:spPr>
      <dsp:style>
        <a:lnRef idx="2">
          <a:schemeClr val="accent2"/>
        </a:lnRef>
        <a:fillRef idx="1">
          <a:schemeClr val="lt1"/>
        </a:fillRef>
        <a:effectRef idx="0">
          <a:schemeClr val="accent2"/>
        </a:effectRef>
        <a:fontRef idx="minor">
          <a:schemeClr val="dk1"/>
        </a:fontRef>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fr-FR" sz="1800" kern="1200" dirty="0"/>
            <a:t>Mobiliser</a:t>
          </a:r>
        </a:p>
      </dsp:txBody>
      <dsp:txXfrm>
        <a:off x="21075" y="4137356"/>
        <a:ext cx="4148078" cy="389580"/>
      </dsp:txXfrm>
    </dsp:sp>
    <dsp:sp modelId="{54683032-4295-4466-A7AC-0633BC9CD6A3}">
      <dsp:nvSpPr>
        <dsp:cNvPr id="0" name=""/>
        <dsp:cNvSpPr/>
      </dsp:nvSpPr>
      <dsp:spPr>
        <a:xfrm>
          <a:off x="0" y="4548011"/>
          <a:ext cx="4190228" cy="68931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3040" tIns="22860" rIns="128016" bIns="22860" numCol="1" spcCol="1270" anchor="t" anchorCtr="0">
          <a:noAutofit/>
        </a:bodyPr>
        <a:lstStyle/>
        <a:p>
          <a:pPr marL="114300" lvl="1" indent="-114300" algn="l" defTabSz="622300">
            <a:lnSpc>
              <a:spcPct val="90000"/>
            </a:lnSpc>
            <a:spcBef>
              <a:spcPct val="0"/>
            </a:spcBef>
            <a:spcAft>
              <a:spcPct val="20000"/>
            </a:spcAft>
            <a:buChar char="•"/>
          </a:pPr>
          <a:r>
            <a:rPr lang="fr-FR" sz="1400" kern="1200" dirty="0"/>
            <a:t>Temps, étapes de mobilisation des acquis</a:t>
          </a:r>
        </a:p>
        <a:p>
          <a:pPr marL="114300" lvl="1" indent="-114300" algn="l" defTabSz="622300">
            <a:lnSpc>
              <a:spcPct val="90000"/>
            </a:lnSpc>
            <a:spcBef>
              <a:spcPct val="0"/>
            </a:spcBef>
            <a:spcAft>
              <a:spcPct val="20000"/>
            </a:spcAft>
            <a:buChar char="•"/>
          </a:pPr>
          <a:r>
            <a:rPr lang="fr-FR" sz="1400" kern="1200" dirty="0"/>
            <a:t>Rendre visible la place des connaissances dans la construction de la pensée</a:t>
          </a:r>
        </a:p>
      </dsp:txBody>
      <dsp:txXfrm>
        <a:off x="0" y="4548011"/>
        <a:ext cx="4190228" cy="689310"/>
      </dsp:txXfrm>
    </dsp:sp>
    <dsp:sp modelId="{4E63B91F-D954-421C-BE8E-E17957017560}">
      <dsp:nvSpPr>
        <dsp:cNvPr id="0" name=""/>
        <dsp:cNvSpPr/>
      </dsp:nvSpPr>
      <dsp:spPr>
        <a:xfrm>
          <a:off x="0" y="5237321"/>
          <a:ext cx="4190228" cy="431730"/>
        </a:xfrm>
        <a:prstGeom prst="roundRect">
          <a:avLst/>
        </a:prstGeom>
        <a:solidFill>
          <a:schemeClr val="lt1"/>
        </a:solidFill>
        <a:ln w="25400" cap="flat" cmpd="sng" algn="ctr">
          <a:solidFill>
            <a:schemeClr val="accent2"/>
          </a:solidFill>
          <a:prstDash val="solid"/>
        </a:ln>
        <a:effectLst/>
        <a:scene3d>
          <a:camera prst="orthographicFront"/>
          <a:lightRig rig="flat" dir="t"/>
        </a:scene3d>
      </dsp:spPr>
      <dsp:style>
        <a:lnRef idx="2">
          <a:schemeClr val="accent2"/>
        </a:lnRef>
        <a:fillRef idx="1">
          <a:schemeClr val="lt1"/>
        </a:fillRef>
        <a:effectRef idx="0">
          <a:schemeClr val="accent2"/>
        </a:effectRef>
        <a:fontRef idx="minor">
          <a:schemeClr val="dk1"/>
        </a:fontRef>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fr-FR" sz="1800" kern="1200" dirty="0"/>
            <a:t>Penser son projet post-baccalauréat</a:t>
          </a:r>
        </a:p>
      </dsp:txBody>
      <dsp:txXfrm>
        <a:off x="21075" y="5258396"/>
        <a:ext cx="4148078" cy="389580"/>
      </dsp:txXfrm>
    </dsp:sp>
    <dsp:sp modelId="{218074CB-49D7-461B-A6DB-DFD5CC2090CF}">
      <dsp:nvSpPr>
        <dsp:cNvPr id="0" name=""/>
        <dsp:cNvSpPr/>
      </dsp:nvSpPr>
      <dsp:spPr>
        <a:xfrm>
          <a:off x="0" y="5669051"/>
          <a:ext cx="4190228" cy="48438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3040" tIns="22860" rIns="128016" bIns="22860" numCol="1" spcCol="1270" anchor="t" anchorCtr="0">
          <a:noAutofit/>
        </a:bodyPr>
        <a:lstStyle/>
        <a:p>
          <a:pPr marL="114300" lvl="1" indent="-114300" algn="l" defTabSz="622300">
            <a:lnSpc>
              <a:spcPct val="90000"/>
            </a:lnSpc>
            <a:spcBef>
              <a:spcPct val="0"/>
            </a:spcBef>
            <a:spcAft>
              <a:spcPct val="20000"/>
            </a:spcAft>
            <a:buChar char="•"/>
          </a:pPr>
          <a:r>
            <a:rPr lang="fr-FR" sz="1400" kern="1200" dirty="0"/>
            <a:t>Obliger à l’ouverture</a:t>
          </a:r>
        </a:p>
        <a:p>
          <a:pPr marL="114300" lvl="1" indent="-114300" algn="l" defTabSz="622300">
            <a:lnSpc>
              <a:spcPct val="90000"/>
            </a:lnSpc>
            <a:spcBef>
              <a:spcPct val="0"/>
            </a:spcBef>
            <a:spcAft>
              <a:spcPct val="20000"/>
            </a:spcAft>
            <a:buChar char="•"/>
          </a:pPr>
          <a:r>
            <a:rPr lang="fr-FR" sz="1400" kern="1200" dirty="0"/>
            <a:t>Inviter à la confrontation au réel</a:t>
          </a:r>
        </a:p>
      </dsp:txBody>
      <dsp:txXfrm>
        <a:off x="0" y="5669051"/>
        <a:ext cx="4190228" cy="484380"/>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00F770E-59E3-4122-80CD-CEAF303BD655}">
      <dsp:nvSpPr>
        <dsp:cNvPr id="0" name=""/>
        <dsp:cNvSpPr/>
      </dsp:nvSpPr>
      <dsp:spPr>
        <a:xfrm>
          <a:off x="87304" y="0"/>
          <a:ext cx="2517564" cy="974591"/>
        </a:xfrm>
        <a:prstGeom prst="roundRect">
          <a:avLst>
            <a:gd name="adj" fmla="val 10000"/>
          </a:avLst>
        </a:prstGeom>
        <a:solidFill>
          <a:srgbClr val="00B05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l" defTabSz="466725">
            <a:lnSpc>
              <a:spcPct val="90000"/>
            </a:lnSpc>
            <a:spcBef>
              <a:spcPct val="0"/>
            </a:spcBef>
            <a:spcAft>
              <a:spcPct val="35000"/>
            </a:spcAft>
            <a:buNone/>
          </a:pPr>
          <a:r>
            <a:rPr lang="fr-FR" sz="1050" kern="1200" dirty="0"/>
            <a:t>L’élève a mené une étude mobilisant les acquis de STSS-du pôle MA3S de première et terminale, ancré en STSS thématique</a:t>
          </a:r>
          <a:br>
            <a:rPr lang="fr-FR" sz="1050" kern="1200" dirty="0"/>
          </a:br>
          <a:r>
            <a:rPr lang="fr-FR" sz="1050" kern="1200" dirty="0"/>
            <a:t> (travail individuel ou collectif). </a:t>
          </a:r>
        </a:p>
      </dsp:txBody>
      <dsp:txXfrm>
        <a:off x="115849" y="28545"/>
        <a:ext cx="2460474" cy="917501"/>
      </dsp:txXfrm>
    </dsp:sp>
    <dsp:sp modelId="{B1587C90-EA4B-423D-8892-28FAEB93CA30}">
      <dsp:nvSpPr>
        <dsp:cNvPr id="0" name=""/>
        <dsp:cNvSpPr/>
      </dsp:nvSpPr>
      <dsp:spPr>
        <a:xfrm rot="5399967">
          <a:off x="1268862" y="870448"/>
          <a:ext cx="130985" cy="322183"/>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311150">
            <a:lnSpc>
              <a:spcPct val="90000"/>
            </a:lnSpc>
            <a:spcBef>
              <a:spcPct val="0"/>
            </a:spcBef>
            <a:spcAft>
              <a:spcPct val="35000"/>
            </a:spcAft>
            <a:buNone/>
          </a:pPr>
          <a:endParaRPr lang="fr-FR" sz="700" kern="1200" dirty="0"/>
        </a:p>
      </dsp:txBody>
      <dsp:txXfrm rot="-5400000">
        <a:off x="1237700" y="966047"/>
        <a:ext cx="193309" cy="91690"/>
      </dsp:txXfrm>
    </dsp:sp>
    <dsp:sp modelId="{378341D2-5950-4B7F-9675-B9A006B1DD9E}">
      <dsp:nvSpPr>
        <dsp:cNvPr id="0" name=""/>
        <dsp:cNvSpPr/>
      </dsp:nvSpPr>
      <dsp:spPr>
        <a:xfrm>
          <a:off x="87312" y="1149239"/>
          <a:ext cx="2517564" cy="443210"/>
        </a:xfrm>
        <a:prstGeom prst="roundRect">
          <a:avLst>
            <a:gd name="adj" fmla="val 10000"/>
          </a:avLst>
        </a:prstGeom>
        <a:solidFill>
          <a:srgbClr val="00B05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l" defTabSz="466725">
            <a:lnSpc>
              <a:spcPct val="90000"/>
            </a:lnSpc>
            <a:spcBef>
              <a:spcPct val="0"/>
            </a:spcBef>
            <a:spcAft>
              <a:spcPct val="35000"/>
            </a:spcAft>
            <a:buNone/>
          </a:pPr>
          <a:r>
            <a:rPr lang="fr-FR" sz="1050" kern="1200" dirty="0">
              <a:solidFill>
                <a:schemeClr val="bg1"/>
              </a:solidFill>
            </a:rPr>
            <a:t>Il élabore deux questions en lien avec cette étude ; il cherche à y répondre. </a:t>
          </a:r>
          <a:endParaRPr lang="fr-FR" sz="1050" kern="1200" dirty="0"/>
        </a:p>
      </dsp:txBody>
      <dsp:txXfrm>
        <a:off x="100293" y="1162220"/>
        <a:ext cx="2491602" cy="417248"/>
      </dsp:txXfrm>
    </dsp:sp>
    <dsp:sp modelId="{D8A752D5-F1CC-4D26-9E8F-A6B48295453C}">
      <dsp:nvSpPr>
        <dsp:cNvPr id="0" name=""/>
        <dsp:cNvSpPr/>
      </dsp:nvSpPr>
      <dsp:spPr>
        <a:xfrm rot="5400000">
          <a:off x="1178699" y="1583980"/>
          <a:ext cx="283505" cy="322183"/>
        </a:xfrm>
        <a:prstGeom prst="rightArrow">
          <a:avLst>
            <a:gd name="adj1" fmla="val 60000"/>
            <a:gd name="adj2" fmla="val 50000"/>
          </a:avLst>
        </a:prstGeom>
        <a:solidFill>
          <a:srgbClr val="00B050"/>
        </a:solidFill>
        <a:ln>
          <a:solidFill>
            <a:srgbClr val="92D050"/>
          </a:solid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444500">
            <a:lnSpc>
              <a:spcPct val="90000"/>
            </a:lnSpc>
            <a:spcBef>
              <a:spcPct val="0"/>
            </a:spcBef>
            <a:spcAft>
              <a:spcPct val="35000"/>
            </a:spcAft>
            <a:buNone/>
          </a:pPr>
          <a:endParaRPr lang="fr-FR" sz="1000" kern="1200"/>
        </a:p>
      </dsp:txBody>
      <dsp:txXfrm rot="-5400000">
        <a:off x="1223797" y="1603320"/>
        <a:ext cx="193309" cy="198454"/>
      </dsp:txXfrm>
    </dsp:sp>
    <dsp:sp modelId="{756C532A-A82E-4A18-B913-97C64D680C4D}">
      <dsp:nvSpPr>
        <dsp:cNvPr id="0" name=""/>
        <dsp:cNvSpPr/>
      </dsp:nvSpPr>
      <dsp:spPr>
        <a:xfrm>
          <a:off x="87312" y="1970456"/>
          <a:ext cx="2517564" cy="1061903"/>
        </a:xfrm>
        <a:prstGeom prst="roundRect">
          <a:avLst>
            <a:gd name="adj" fmla="val 10000"/>
          </a:avLst>
        </a:prstGeom>
        <a:solidFill>
          <a:srgbClr val="7030A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l" defTabSz="466725">
            <a:lnSpc>
              <a:spcPct val="90000"/>
            </a:lnSpc>
            <a:spcBef>
              <a:spcPct val="0"/>
            </a:spcBef>
            <a:spcAft>
              <a:spcPct val="35000"/>
            </a:spcAft>
            <a:buNone/>
          </a:pPr>
          <a:r>
            <a:rPr lang="fr-FR" sz="1050" kern="1200" dirty="0"/>
            <a:t>Pourquoi cette question pour lui ? Comment cette question a-t-elle émergé lors de l’étude menée ?</a:t>
          </a:r>
        </a:p>
        <a:p>
          <a:pPr marL="0" lvl="0" indent="0" algn="l" defTabSz="466725">
            <a:lnSpc>
              <a:spcPct val="90000"/>
            </a:lnSpc>
            <a:spcBef>
              <a:spcPct val="0"/>
            </a:spcBef>
            <a:spcAft>
              <a:spcPct val="35000"/>
            </a:spcAft>
            <a:buNone/>
          </a:pPr>
          <a:r>
            <a:rPr lang="fr-FR" sz="1050" kern="1200" dirty="0"/>
            <a:t>Quelle a été sa démarche pour y répondre ?</a:t>
          </a:r>
        </a:p>
        <a:p>
          <a:pPr marL="0" lvl="0" indent="0" algn="l" defTabSz="466725">
            <a:lnSpc>
              <a:spcPct val="90000"/>
            </a:lnSpc>
            <a:spcBef>
              <a:spcPct val="0"/>
            </a:spcBef>
            <a:spcAft>
              <a:spcPct val="35000"/>
            </a:spcAft>
            <a:buNone/>
          </a:pPr>
          <a:r>
            <a:rPr lang="fr-FR" sz="1050" kern="1200" dirty="0"/>
            <a:t>Quelle(s) réponse(s) propose-t</a:t>
          </a:r>
          <a:r>
            <a:rPr lang="fr-FR" sz="1050" kern="1200" dirty="0">
              <a:solidFill>
                <a:srgbClr val="FF0000"/>
              </a:solidFill>
            </a:rPr>
            <a:t>-</a:t>
          </a:r>
          <a:r>
            <a:rPr lang="fr-FR" sz="1050" kern="1200" dirty="0"/>
            <a:t>il ?</a:t>
          </a:r>
        </a:p>
      </dsp:txBody>
      <dsp:txXfrm>
        <a:off x="118414" y="2001558"/>
        <a:ext cx="2455360" cy="999699"/>
      </dsp:txXfrm>
    </dsp:sp>
    <dsp:sp modelId="{9D26ACEF-A544-41DE-951E-A244B9339D59}">
      <dsp:nvSpPr>
        <dsp:cNvPr id="0" name=""/>
        <dsp:cNvSpPr/>
      </dsp:nvSpPr>
      <dsp:spPr>
        <a:xfrm rot="5400000">
          <a:off x="1186640" y="3041471"/>
          <a:ext cx="263234" cy="322183"/>
        </a:xfrm>
        <a:prstGeom prst="rightArrow">
          <a:avLst>
            <a:gd name="adj1" fmla="val 60000"/>
            <a:gd name="adj2" fmla="val 50000"/>
          </a:avLst>
        </a:prstGeom>
        <a:solidFill>
          <a:srgbClr val="2835FF"/>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444500">
            <a:lnSpc>
              <a:spcPct val="90000"/>
            </a:lnSpc>
            <a:spcBef>
              <a:spcPct val="0"/>
            </a:spcBef>
            <a:spcAft>
              <a:spcPct val="35000"/>
            </a:spcAft>
            <a:buNone/>
          </a:pPr>
          <a:endParaRPr lang="fr-FR" sz="1000" kern="1200" dirty="0"/>
        </a:p>
      </dsp:txBody>
      <dsp:txXfrm rot="-5400000">
        <a:off x="1221603" y="3070945"/>
        <a:ext cx="193309" cy="184264"/>
      </dsp:txXfrm>
    </dsp:sp>
    <dsp:sp modelId="{401E4C35-0020-4D81-88A5-AA1115C8A856}">
      <dsp:nvSpPr>
        <dsp:cNvPr id="0" name=""/>
        <dsp:cNvSpPr/>
      </dsp:nvSpPr>
      <dsp:spPr>
        <a:xfrm>
          <a:off x="87312" y="3383340"/>
          <a:ext cx="2517564" cy="928240"/>
        </a:xfrm>
        <a:prstGeom prst="roundRect">
          <a:avLst>
            <a:gd name="adj" fmla="val 10000"/>
          </a:avLst>
        </a:prstGeom>
        <a:solidFill>
          <a:srgbClr val="7030A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l" defTabSz="466725">
            <a:lnSpc>
              <a:spcPct val="90000"/>
            </a:lnSpc>
            <a:spcBef>
              <a:spcPct val="0"/>
            </a:spcBef>
            <a:spcAft>
              <a:spcPct val="35000"/>
            </a:spcAft>
            <a:buNone/>
          </a:pPr>
          <a:r>
            <a:rPr lang="fr-FR" sz="1050" kern="1200" dirty="0"/>
            <a:t>Échanges avec le jury permettant au candidat de montrer ses acquis en STSS, </a:t>
          </a:r>
          <a:r>
            <a:rPr lang="fr-FR" sz="1050" strike="noStrike" kern="1200" dirty="0"/>
            <a:t>MA3S, et </a:t>
          </a:r>
          <a:r>
            <a:rPr lang="fr-FR" sz="1050" strike="noStrike" kern="1200" dirty="0">
              <a:solidFill>
                <a:schemeClr val="bg1"/>
              </a:solidFill>
            </a:rPr>
            <a:t>thématique </a:t>
          </a:r>
          <a:r>
            <a:rPr lang="fr-FR" sz="1050" kern="1200" dirty="0">
              <a:solidFill>
                <a:schemeClr val="bg1"/>
              </a:solidFill>
            </a:rPr>
            <a:t>et, selon le sujet, en C-BPH.</a:t>
          </a:r>
          <a:endParaRPr lang="fr-FR" sz="1050" kern="1200" dirty="0"/>
        </a:p>
      </dsp:txBody>
      <dsp:txXfrm>
        <a:off x="114499" y="3410527"/>
        <a:ext cx="2463190" cy="873866"/>
      </dsp:txXfrm>
    </dsp:sp>
    <dsp:sp modelId="{D8E82B74-FDE3-40FE-AD29-22C32FE9289F}">
      <dsp:nvSpPr>
        <dsp:cNvPr id="0" name=""/>
        <dsp:cNvSpPr/>
      </dsp:nvSpPr>
      <dsp:spPr>
        <a:xfrm rot="5498683">
          <a:off x="1047642" y="4332011"/>
          <a:ext cx="392100" cy="322183"/>
        </a:xfrm>
        <a:prstGeom prst="rightArrow">
          <a:avLst>
            <a:gd name="adj1" fmla="val 60000"/>
            <a:gd name="adj2" fmla="val 50000"/>
          </a:avLst>
        </a:prstGeom>
        <a:solidFill>
          <a:srgbClr val="2835FF"/>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444500">
            <a:lnSpc>
              <a:spcPct val="90000"/>
            </a:lnSpc>
            <a:spcBef>
              <a:spcPct val="0"/>
            </a:spcBef>
            <a:spcAft>
              <a:spcPct val="35000"/>
            </a:spcAft>
            <a:buNone/>
          </a:pPr>
          <a:endParaRPr lang="fr-FR" sz="1000" kern="1200" dirty="0"/>
        </a:p>
      </dsp:txBody>
      <dsp:txXfrm rot="-5400000">
        <a:off x="1148425" y="4297072"/>
        <a:ext cx="193309" cy="295445"/>
      </dsp:txXfrm>
    </dsp:sp>
    <dsp:sp modelId="{4E638192-FAD5-486C-ABF0-D2FB3763D457}">
      <dsp:nvSpPr>
        <dsp:cNvPr id="0" name=""/>
        <dsp:cNvSpPr/>
      </dsp:nvSpPr>
      <dsp:spPr>
        <a:xfrm>
          <a:off x="0" y="4834165"/>
          <a:ext cx="2604877" cy="1067402"/>
        </a:xfrm>
        <a:prstGeom prst="roundRect">
          <a:avLst>
            <a:gd name="adj" fmla="val 10000"/>
          </a:avLst>
        </a:prstGeom>
        <a:solidFill>
          <a:srgbClr val="7030A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l" defTabSz="466725">
            <a:lnSpc>
              <a:spcPct val="90000"/>
            </a:lnSpc>
            <a:spcBef>
              <a:spcPct val="0"/>
            </a:spcBef>
            <a:spcAft>
              <a:spcPct val="35000"/>
            </a:spcAft>
            <a:buNone/>
          </a:pPr>
          <a:r>
            <a:rPr lang="fr-FR" sz="1050" kern="1200" dirty="0"/>
            <a:t>Lien entre son choix de question-support ou l’étude menée et son projet</a:t>
          </a:r>
        </a:p>
        <a:p>
          <a:pPr marL="0" lvl="0" indent="0" algn="l" defTabSz="466725">
            <a:lnSpc>
              <a:spcPct val="90000"/>
            </a:lnSpc>
            <a:spcBef>
              <a:spcPct val="0"/>
            </a:spcBef>
            <a:spcAft>
              <a:spcPct val="35000"/>
            </a:spcAft>
            <a:buNone/>
          </a:pPr>
          <a:r>
            <a:rPr lang="fr-FR" sz="1050" kern="1200" dirty="0"/>
            <a:t>Et/ou </a:t>
          </a:r>
        </a:p>
        <a:p>
          <a:pPr marL="0" lvl="0" indent="0" algn="l" defTabSz="466725">
            <a:lnSpc>
              <a:spcPct val="90000"/>
            </a:lnSpc>
            <a:spcBef>
              <a:spcPct val="0"/>
            </a:spcBef>
            <a:spcAft>
              <a:spcPct val="35000"/>
            </a:spcAft>
            <a:buNone/>
          </a:pPr>
          <a:r>
            <a:rPr lang="fr-FR" sz="1050" kern="1200" dirty="0"/>
            <a:t>Comment a-t-il construit son projet d’orientation</a:t>
          </a:r>
        </a:p>
      </dsp:txBody>
      <dsp:txXfrm>
        <a:off x="31263" y="4865428"/>
        <a:ext cx="2542351" cy="1004876"/>
      </dsp:txXfrm>
    </dsp:sp>
  </dsp:spTree>
</dsp:drawing>
</file>

<file path=ppt/diagrams/drawing3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6608752-4739-4FB5-808D-F9911051ACC7}">
      <dsp:nvSpPr>
        <dsp:cNvPr id="0" name=""/>
        <dsp:cNvSpPr/>
      </dsp:nvSpPr>
      <dsp:spPr>
        <a:xfrm rot="3848323">
          <a:off x="432129" y="1868396"/>
          <a:ext cx="247001" cy="59150"/>
        </a:xfrm>
        <a:custGeom>
          <a:avLst/>
          <a:gdLst/>
          <a:ahLst/>
          <a:cxnLst/>
          <a:rect l="0" t="0" r="0" b="0"/>
          <a:pathLst>
            <a:path>
              <a:moveTo>
                <a:pt x="0" y="29575"/>
              </a:moveTo>
              <a:lnTo>
                <a:pt x="247001" y="29575"/>
              </a:lnTo>
            </a:path>
          </a:pathLst>
        </a:custGeom>
        <a:noFill/>
        <a:ln w="9525" cap="flat" cmpd="sng" algn="ctr">
          <a:solidFill>
            <a:schemeClr val="accent1">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79BE30BF-96A0-40F5-A5DE-6AE0FD835881}">
      <dsp:nvSpPr>
        <dsp:cNvPr id="0" name=""/>
        <dsp:cNvSpPr/>
      </dsp:nvSpPr>
      <dsp:spPr>
        <a:xfrm rot="747044">
          <a:off x="665958" y="1579990"/>
          <a:ext cx="789138" cy="59150"/>
        </a:xfrm>
        <a:custGeom>
          <a:avLst/>
          <a:gdLst/>
          <a:ahLst/>
          <a:cxnLst/>
          <a:rect l="0" t="0" r="0" b="0"/>
          <a:pathLst>
            <a:path>
              <a:moveTo>
                <a:pt x="0" y="29575"/>
              </a:moveTo>
              <a:lnTo>
                <a:pt x="789138" y="29575"/>
              </a:lnTo>
            </a:path>
          </a:pathLst>
        </a:custGeom>
        <a:noFill/>
        <a:ln w="9525" cap="flat" cmpd="sng" algn="ctr">
          <a:solidFill>
            <a:schemeClr val="accent1">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59284A2A-5F63-45EB-9BDB-3CA78D341B9F}">
      <dsp:nvSpPr>
        <dsp:cNvPr id="0" name=""/>
        <dsp:cNvSpPr/>
      </dsp:nvSpPr>
      <dsp:spPr>
        <a:xfrm rot="19938165">
          <a:off x="613358" y="992836"/>
          <a:ext cx="1080072" cy="59150"/>
        </a:xfrm>
        <a:custGeom>
          <a:avLst/>
          <a:gdLst/>
          <a:ahLst/>
          <a:cxnLst/>
          <a:rect l="0" t="0" r="0" b="0"/>
          <a:pathLst>
            <a:path>
              <a:moveTo>
                <a:pt x="0" y="29575"/>
              </a:moveTo>
              <a:lnTo>
                <a:pt x="1080072" y="29575"/>
              </a:lnTo>
            </a:path>
          </a:pathLst>
        </a:custGeom>
        <a:noFill/>
        <a:ln w="9525" cap="flat" cmpd="sng" algn="ctr">
          <a:solidFill>
            <a:schemeClr val="accent1">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B7B5E355-48EA-480D-8B27-DE635399FADA}">
      <dsp:nvSpPr>
        <dsp:cNvPr id="0" name=""/>
        <dsp:cNvSpPr/>
      </dsp:nvSpPr>
      <dsp:spPr>
        <a:xfrm rot="17050028">
          <a:off x="335849" y="971320"/>
          <a:ext cx="232233" cy="59150"/>
        </a:xfrm>
        <a:custGeom>
          <a:avLst/>
          <a:gdLst/>
          <a:ahLst/>
          <a:cxnLst/>
          <a:rect l="0" t="0" r="0" b="0"/>
          <a:pathLst>
            <a:path>
              <a:moveTo>
                <a:pt x="0" y="29575"/>
              </a:moveTo>
              <a:lnTo>
                <a:pt x="232233" y="29575"/>
              </a:lnTo>
            </a:path>
          </a:pathLst>
        </a:custGeom>
        <a:noFill/>
        <a:ln w="9525" cap="flat" cmpd="sng" algn="ctr">
          <a:solidFill>
            <a:schemeClr val="accent1">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401FFCFC-1E01-4591-B5B0-3A60B0F7A334}">
      <dsp:nvSpPr>
        <dsp:cNvPr id="0" name=""/>
        <dsp:cNvSpPr/>
      </dsp:nvSpPr>
      <dsp:spPr>
        <a:xfrm>
          <a:off x="-328916" y="932944"/>
          <a:ext cx="1334951" cy="1046224"/>
        </a:xfrm>
        <a:prstGeom prst="ellipse">
          <a:avLst/>
        </a:prstGeom>
        <a:blipFill>
          <a:blip xmlns:r="http://schemas.openxmlformats.org/officeDocument/2006/relationships" r:embed="rId1">
            <a:extLst>
              <a:ext uri="{28A0092B-C50C-407E-A947-70E740481C1C}">
                <a14:useLocalDpi xmlns:a14="http://schemas.microsoft.com/office/drawing/2010/main" val="0"/>
              </a:ext>
            </a:extLst>
          </a:blip>
          <a:srcRect/>
          <a:stretch>
            <a:fillRect t="-14000" b="-14000"/>
          </a:stretch>
        </a:blip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sp>
    <dsp:sp modelId="{A098F985-27D8-4F04-ADB8-6ED43187745D}">
      <dsp:nvSpPr>
        <dsp:cNvPr id="0" name=""/>
        <dsp:cNvSpPr/>
      </dsp:nvSpPr>
      <dsp:spPr>
        <a:xfrm>
          <a:off x="0" y="-352535"/>
          <a:ext cx="1269229" cy="1259729"/>
        </a:xfrm>
        <a:prstGeom prst="ellipse">
          <a:avLst/>
        </a:prstGeom>
        <a:gradFill rotWithShape="1">
          <a:gsLst>
            <a:gs pos="0">
              <a:schemeClr val="accent4">
                <a:tint val="100000"/>
                <a:shade val="100000"/>
                <a:satMod val="130000"/>
              </a:schemeClr>
            </a:gs>
            <a:gs pos="100000">
              <a:schemeClr val="accent4">
                <a:tint val="50000"/>
                <a:shade val="100000"/>
                <a:satMod val="350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hemeClr val="accent4"/>
        </a:lnRef>
        <a:fillRef idx="3">
          <a:schemeClr val="accent4"/>
        </a:fillRef>
        <a:effectRef idx="3">
          <a:schemeClr val="accent4"/>
        </a:effectRef>
        <a:fontRef idx="minor">
          <a:schemeClr val="lt1"/>
        </a:fontRef>
      </dsp:style>
      <dsp:txBody>
        <a:bodyPr spcFirstLastPara="0" vert="horz" wrap="square" lIns="10160" tIns="10160" rIns="10160" bIns="10160" numCol="1" spcCol="1270" anchor="ctr" anchorCtr="0">
          <a:noAutofit/>
        </a:bodyPr>
        <a:lstStyle/>
        <a:p>
          <a:pPr marL="0" lvl="0" indent="0" algn="ctr" defTabSz="711200">
            <a:lnSpc>
              <a:spcPct val="90000"/>
            </a:lnSpc>
            <a:spcBef>
              <a:spcPct val="0"/>
            </a:spcBef>
            <a:spcAft>
              <a:spcPct val="35000"/>
            </a:spcAft>
            <a:buNone/>
          </a:pPr>
          <a:endParaRPr lang="fr-FR" sz="1600" kern="1200" dirty="0"/>
        </a:p>
      </dsp:txBody>
      <dsp:txXfrm>
        <a:off x="185874" y="-168052"/>
        <a:ext cx="897481" cy="890763"/>
      </dsp:txXfrm>
    </dsp:sp>
    <dsp:sp modelId="{D4A02A23-FC1B-493A-807E-E10438560287}">
      <dsp:nvSpPr>
        <dsp:cNvPr id="0" name=""/>
        <dsp:cNvSpPr/>
      </dsp:nvSpPr>
      <dsp:spPr>
        <a:xfrm>
          <a:off x="1532660" y="211289"/>
          <a:ext cx="996352" cy="701017"/>
        </a:xfrm>
        <a:prstGeom prst="ellipse">
          <a:avLst/>
        </a:prstGeom>
        <a:gradFill rotWithShape="1">
          <a:gsLst>
            <a:gs pos="0">
              <a:schemeClr val="accent3">
                <a:tint val="100000"/>
                <a:shade val="100000"/>
                <a:satMod val="130000"/>
              </a:schemeClr>
            </a:gs>
            <a:gs pos="100000">
              <a:schemeClr val="accent3">
                <a:tint val="50000"/>
                <a:shade val="100000"/>
                <a:satMod val="350000"/>
              </a:schemeClr>
            </a:gs>
          </a:gsLst>
          <a:lin ang="16200000" scaled="0"/>
        </a:gradFill>
        <a:ln w="9525" cap="flat" cmpd="sng" algn="ctr">
          <a:solidFill>
            <a:schemeClr val="accent3">
              <a:shade val="95000"/>
              <a:satMod val="105000"/>
            </a:schemeClr>
          </a:solidFill>
          <a:prstDash val="solid"/>
        </a:ln>
        <a:effectLst>
          <a:outerShdw blurRad="40000" dist="23000" dir="5400000" rotWithShape="0">
            <a:srgbClr val="000000">
              <a:alpha val="35000"/>
            </a:srgbClr>
          </a:outerShdw>
        </a:effectLst>
      </dsp:spPr>
      <dsp:style>
        <a:lnRef idx="1">
          <a:schemeClr val="accent3"/>
        </a:lnRef>
        <a:fillRef idx="3">
          <a:schemeClr val="accent3"/>
        </a:fillRef>
        <a:effectRef idx="2">
          <a:schemeClr val="accent3"/>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endParaRPr lang="fr-FR" sz="1400" kern="1200" dirty="0"/>
        </a:p>
      </dsp:txBody>
      <dsp:txXfrm>
        <a:off x="1678572" y="313951"/>
        <a:ext cx="704528" cy="495693"/>
      </dsp:txXfrm>
    </dsp:sp>
    <dsp:sp modelId="{CF0C130E-71CB-4C02-8B18-6D61C1FC1A14}">
      <dsp:nvSpPr>
        <dsp:cNvPr id="0" name=""/>
        <dsp:cNvSpPr/>
      </dsp:nvSpPr>
      <dsp:spPr>
        <a:xfrm>
          <a:off x="1399226" y="1408815"/>
          <a:ext cx="1481481" cy="878166"/>
        </a:xfrm>
        <a:prstGeom prst="ellipse">
          <a:avLst/>
        </a:prstGeom>
        <a:gradFill rotWithShape="1">
          <a:gsLst>
            <a:gs pos="0">
              <a:schemeClr val="accent1">
                <a:tint val="100000"/>
                <a:shade val="100000"/>
                <a:satMod val="130000"/>
              </a:schemeClr>
            </a:gs>
            <a:gs pos="100000">
              <a:schemeClr val="accent1">
                <a:tint val="50000"/>
                <a:shade val="100000"/>
                <a:satMod val="350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hemeClr val="accent1"/>
        </a:lnRef>
        <a:fillRef idx="3">
          <a:schemeClr val="accent1"/>
        </a:fillRef>
        <a:effectRef idx="3">
          <a:schemeClr val="accent1"/>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endParaRPr lang="fr-FR" sz="1400" kern="1200" dirty="0"/>
        </a:p>
      </dsp:txBody>
      <dsp:txXfrm>
        <a:off x="1616184" y="1537419"/>
        <a:ext cx="1047565" cy="620958"/>
      </dsp:txXfrm>
    </dsp:sp>
    <dsp:sp modelId="{83D219DC-D32D-4C59-BE34-4E65EFC183F3}">
      <dsp:nvSpPr>
        <dsp:cNvPr id="0" name=""/>
        <dsp:cNvSpPr/>
      </dsp:nvSpPr>
      <dsp:spPr>
        <a:xfrm>
          <a:off x="48163" y="1968573"/>
          <a:ext cx="1717824" cy="1308834"/>
        </a:xfrm>
        <a:prstGeom prst="ellipse">
          <a:avLst/>
        </a:prstGeom>
        <a:gradFill rotWithShape="0">
          <a:gsLst>
            <a:gs pos="0">
              <a:schemeClr val="accent6">
                <a:hueOff val="0"/>
                <a:satOff val="0"/>
                <a:lumOff val="0"/>
                <a:alphaOff val="0"/>
                <a:tint val="100000"/>
                <a:shade val="100000"/>
                <a:satMod val="130000"/>
              </a:schemeClr>
            </a:gs>
            <a:gs pos="100000">
              <a:schemeClr val="accent6">
                <a:hueOff val="0"/>
                <a:satOff val="0"/>
                <a:lumOff val="0"/>
                <a:alphaOff val="0"/>
                <a:tint val="50000"/>
                <a:shade val="100000"/>
                <a:satMod val="350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endParaRPr lang="fr-FR" sz="1400" kern="1200" dirty="0"/>
        </a:p>
      </dsp:txBody>
      <dsp:txXfrm>
        <a:off x="299733" y="2160247"/>
        <a:ext cx="1214684" cy="925486"/>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95D315B-9081-4CBC-818A-E2FDC11BE6DC}">
      <dsp:nvSpPr>
        <dsp:cNvPr id="0" name=""/>
        <dsp:cNvSpPr/>
      </dsp:nvSpPr>
      <dsp:spPr>
        <a:xfrm>
          <a:off x="1471731" y="0"/>
          <a:ext cx="2655765" cy="1342968"/>
        </a:xfrm>
        <a:prstGeom prst="flowChartAlternateProcess">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350" tIns="6350" rIns="6350" bIns="6350" numCol="1" spcCol="1270" anchor="t" anchorCtr="0">
          <a:noAutofit/>
        </a:bodyPr>
        <a:lstStyle/>
        <a:p>
          <a:pPr marL="57150" lvl="1" indent="-57150" algn="l" defTabSz="444500">
            <a:lnSpc>
              <a:spcPct val="90000"/>
            </a:lnSpc>
            <a:spcBef>
              <a:spcPct val="0"/>
            </a:spcBef>
            <a:spcAft>
              <a:spcPct val="15000"/>
            </a:spcAft>
            <a:buChar char="•"/>
          </a:pPr>
          <a:r>
            <a:rPr lang="fr-FR" sz="1000" kern="1200" dirty="0"/>
            <a:t>À partir d’une des deux questions proposées, expliquer ce qui a amené à la choisir</a:t>
          </a:r>
        </a:p>
        <a:p>
          <a:pPr marL="57150" lvl="1" indent="-57150" algn="l" defTabSz="444500">
            <a:lnSpc>
              <a:spcPct val="90000"/>
            </a:lnSpc>
            <a:spcBef>
              <a:spcPct val="0"/>
            </a:spcBef>
            <a:spcAft>
              <a:spcPct val="15000"/>
            </a:spcAft>
            <a:buChar char="•"/>
          </a:pPr>
          <a:r>
            <a:rPr lang="fr-FR" sz="1000" kern="1200"/>
            <a:t>Présenter comment la question a émergé et les différentes dimensions, les enjeux de l’étude qu’il a menée pour en chercher la réponse</a:t>
          </a:r>
          <a:endParaRPr lang="fr-FR" sz="1000" kern="1200" dirty="0"/>
        </a:p>
        <a:p>
          <a:pPr marL="57150" lvl="1" indent="-57150" algn="l" defTabSz="444500">
            <a:lnSpc>
              <a:spcPct val="90000"/>
            </a:lnSpc>
            <a:spcBef>
              <a:spcPct val="0"/>
            </a:spcBef>
            <a:spcAft>
              <a:spcPct val="15000"/>
            </a:spcAft>
            <a:buChar char="•"/>
          </a:pPr>
          <a:r>
            <a:rPr lang="fr-FR" sz="1000" kern="1200" dirty="0"/>
            <a:t>Présenter la réponse élaborée en réponse à cette question</a:t>
          </a:r>
        </a:p>
      </dsp:txBody>
      <dsp:txXfrm>
        <a:off x="1537288" y="65557"/>
        <a:ext cx="2524651" cy="1211854"/>
      </dsp:txXfrm>
    </dsp:sp>
    <dsp:sp modelId="{9C8DA0B2-A16A-4EC8-A862-8203FA0D6644}">
      <dsp:nvSpPr>
        <dsp:cNvPr id="0" name=""/>
        <dsp:cNvSpPr/>
      </dsp:nvSpPr>
      <dsp:spPr>
        <a:xfrm>
          <a:off x="621" y="0"/>
          <a:ext cx="1471110" cy="1342968"/>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20955" rIns="41910" bIns="20955" numCol="1" spcCol="1270" anchor="ctr" anchorCtr="0">
          <a:noAutofit/>
        </a:bodyPr>
        <a:lstStyle/>
        <a:p>
          <a:pPr marL="0" lvl="0" indent="0" algn="ctr" defTabSz="488950">
            <a:lnSpc>
              <a:spcPct val="90000"/>
            </a:lnSpc>
            <a:spcBef>
              <a:spcPct val="0"/>
            </a:spcBef>
            <a:spcAft>
              <a:spcPct val="35000"/>
            </a:spcAft>
            <a:buNone/>
          </a:pPr>
          <a:r>
            <a:rPr lang="fr-FR" sz="1100" kern="1200" dirty="0"/>
            <a:t>1 -Prendre la parole en public de façon claire et convaincante</a:t>
          </a:r>
        </a:p>
      </dsp:txBody>
      <dsp:txXfrm>
        <a:off x="66179" y="65558"/>
        <a:ext cx="1339994" cy="1211852"/>
      </dsp:txXfrm>
    </dsp:sp>
    <dsp:sp modelId="{A841F037-8DA4-4EFC-AB9B-C8F361770341}">
      <dsp:nvSpPr>
        <dsp:cNvPr id="0" name=""/>
        <dsp:cNvSpPr/>
      </dsp:nvSpPr>
      <dsp:spPr>
        <a:xfrm>
          <a:off x="1472353" y="1477264"/>
          <a:ext cx="2655765" cy="1342968"/>
        </a:xfrm>
        <a:prstGeom prst="round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350" tIns="6350" rIns="6350" bIns="6350" numCol="1" spcCol="1270" anchor="t" anchorCtr="0">
          <a:noAutofit/>
        </a:bodyPr>
        <a:lstStyle/>
        <a:p>
          <a:pPr marL="57150" lvl="1" indent="-57150" algn="l" defTabSz="444500">
            <a:lnSpc>
              <a:spcPct val="90000"/>
            </a:lnSpc>
            <a:spcBef>
              <a:spcPct val="0"/>
            </a:spcBef>
            <a:spcAft>
              <a:spcPct val="15000"/>
            </a:spcAft>
            <a:buChar char="•"/>
          </a:pPr>
          <a:r>
            <a:rPr lang="fr-FR" sz="1000" kern="1200" dirty="0"/>
            <a:t>Dans l’échange avec le jury, préciser, approfondir sa pensée sur l’étude menée</a:t>
          </a:r>
        </a:p>
        <a:p>
          <a:pPr marL="57150" lvl="1" indent="-57150" algn="l" defTabSz="444500">
            <a:lnSpc>
              <a:spcPct val="90000"/>
            </a:lnSpc>
            <a:spcBef>
              <a:spcPct val="0"/>
            </a:spcBef>
            <a:spcAft>
              <a:spcPct val="15000"/>
            </a:spcAft>
            <a:buChar char="•"/>
          </a:pPr>
          <a:r>
            <a:rPr lang="fr-FR" sz="1000" kern="1200" dirty="0"/>
            <a:t>Cela en mobilisant ses savoirs</a:t>
          </a:r>
        </a:p>
      </dsp:txBody>
      <dsp:txXfrm>
        <a:off x="1537911" y="1542822"/>
        <a:ext cx="2524649" cy="1211852"/>
      </dsp:txXfrm>
    </dsp:sp>
    <dsp:sp modelId="{B7A2254F-76FF-460A-9F12-4B95D48842FE}">
      <dsp:nvSpPr>
        <dsp:cNvPr id="0" name=""/>
        <dsp:cNvSpPr/>
      </dsp:nvSpPr>
      <dsp:spPr>
        <a:xfrm>
          <a:off x="621" y="1477264"/>
          <a:ext cx="1471110" cy="1342968"/>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20955" rIns="41910" bIns="20955" numCol="1" spcCol="1270" anchor="ctr" anchorCtr="0">
          <a:noAutofit/>
        </a:bodyPr>
        <a:lstStyle/>
        <a:p>
          <a:pPr marL="0" lvl="0" indent="0" algn="ctr" defTabSz="488950">
            <a:lnSpc>
              <a:spcPct val="90000"/>
            </a:lnSpc>
            <a:spcBef>
              <a:spcPct val="0"/>
            </a:spcBef>
            <a:spcAft>
              <a:spcPct val="35000"/>
            </a:spcAft>
            <a:buNone/>
          </a:pPr>
          <a:r>
            <a:rPr lang="fr-FR" sz="1100" kern="1200" dirty="0"/>
            <a:t>2 - Mettre les savoirs acquis, particulièrement dans ses enseignements de spécialité, au service d'une argumentation</a:t>
          </a:r>
        </a:p>
      </dsp:txBody>
      <dsp:txXfrm>
        <a:off x="66179" y="1542822"/>
        <a:ext cx="1339994" cy="1211852"/>
      </dsp:txXfrm>
    </dsp:sp>
    <dsp:sp modelId="{31C77760-03AE-4FDA-B1A7-0E20EFF796EA}">
      <dsp:nvSpPr>
        <dsp:cNvPr id="0" name=""/>
        <dsp:cNvSpPr/>
      </dsp:nvSpPr>
      <dsp:spPr>
        <a:xfrm>
          <a:off x="1471731" y="2954529"/>
          <a:ext cx="2655765" cy="1342968"/>
        </a:xfrm>
        <a:prstGeom prst="flowChartAlternateProcess">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350" tIns="6350" rIns="6350" bIns="6350" numCol="1" spcCol="1270" anchor="t" anchorCtr="0">
          <a:noAutofit/>
        </a:bodyPr>
        <a:lstStyle/>
        <a:p>
          <a:pPr marL="57150" lvl="1" indent="-57150" algn="l" defTabSz="444500">
            <a:lnSpc>
              <a:spcPct val="90000"/>
            </a:lnSpc>
            <a:spcBef>
              <a:spcPct val="0"/>
            </a:spcBef>
            <a:spcAft>
              <a:spcPct val="15000"/>
            </a:spcAft>
            <a:buChar char="•"/>
          </a:pPr>
          <a:r>
            <a:rPr lang="fr-FR" sz="1000" kern="1200" dirty="0"/>
            <a:t>Préciser en quoi la question traitée, l’étude menée éclaire son projet post-baccalauréat </a:t>
          </a:r>
        </a:p>
        <a:p>
          <a:pPr marL="57150" lvl="1" indent="-57150" algn="l" defTabSz="444500">
            <a:lnSpc>
              <a:spcPct val="90000"/>
            </a:lnSpc>
            <a:spcBef>
              <a:spcPct val="0"/>
            </a:spcBef>
            <a:spcAft>
              <a:spcPct val="15000"/>
            </a:spcAft>
            <a:buChar char="•"/>
          </a:pPr>
          <a:r>
            <a:rPr lang="fr-FR" sz="1000" kern="1200" dirty="0"/>
            <a:t>Exprimer une réflexion personnelle</a:t>
          </a:r>
        </a:p>
        <a:p>
          <a:pPr marL="57150" lvl="1" indent="-57150" algn="l" defTabSz="444500">
            <a:lnSpc>
              <a:spcPct val="90000"/>
            </a:lnSpc>
            <a:spcBef>
              <a:spcPct val="0"/>
            </a:spcBef>
            <a:spcAft>
              <a:spcPct val="15000"/>
            </a:spcAft>
            <a:buChar char="•"/>
          </a:pPr>
          <a:r>
            <a:rPr lang="fr-FR" sz="1000" kern="1200" dirty="0"/>
            <a:t>Témoigner de sa curiosité intellectuelle</a:t>
          </a:r>
        </a:p>
        <a:p>
          <a:pPr marL="57150" lvl="1" indent="-57150" algn="l" defTabSz="444500">
            <a:lnSpc>
              <a:spcPct val="90000"/>
            </a:lnSpc>
            <a:spcBef>
              <a:spcPct val="0"/>
            </a:spcBef>
            <a:spcAft>
              <a:spcPct val="15000"/>
            </a:spcAft>
            <a:buChar char="•"/>
          </a:pPr>
          <a:r>
            <a:rPr lang="fr-FR" sz="1000" kern="1200" dirty="0"/>
            <a:t>Exprimer ses motivations</a:t>
          </a:r>
        </a:p>
      </dsp:txBody>
      <dsp:txXfrm>
        <a:off x="1537288" y="3020086"/>
        <a:ext cx="2524651" cy="1211854"/>
      </dsp:txXfrm>
    </dsp:sp>
    <dsp:sp modelId="{54A3AE10-6859-467C-9604-198CC667BDE1}">
      <dsp:nvSpPr>
        <dsp:cNvPr id="0" name=""/>
        <dsp:cNvSpPr/>
      </dsp:nvSpPr>
      <dsp:spPr>
        <a:xfrm>
          <a:off x="621" y="2954529"/>
          <a:ext cx="1471110" cy="1342968"/>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20955" rIns="41910" bIns="20955" numCol="1" spcCol="1270" anchor="ctr" anchorCtr="0">
          <a:noAutofit/>
        </a:bodyPr>
        <a:lstStyle/>
        <a:p>
          <a:pPr marL="0" lvl="0" indent="0" algn="ctr" defTabSz="488950">
            <a:lnSpc>
              <a:spcPct val="90000"/>
            </a:lnSpc>
            <a:spcBef>
              <a:spcPct val="0"/>
            </a:spcBef>
            <a:spcAft>
              <a:spcPct val="35000"/>
            </a:spcAft>
            <a:buNone/>
          </a:pPr>
          <a:r>
            <a:rPr lang="fr-FR" sz="1100" kern="1200" dirty="0"/>
            <a:t>3 - Montrer comment ces savoirs ont nourri le projet de poursuite d'études, voire son projet professionnel</a:t>
          </a:r>
        </a:p>
      </dsp:txBody>
      <dsp:txXfrm>
        <a:off x="66179" y="3020087"/>
        <a:ext cx="1339994" cy="1211852"/>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3DA7A4E-B8E4-4141-836C-0B03354BC671}">
      <dsp:nvSpPr>
        <dsp:cNvPr id="0" name=""/>
        <dsp:cNvSpPr/>
      </dsp:nvSpPr>
      <dsp:spPr>
        <a:xfrm>
          <a:off x="0" y="51296"/>
          <a:ext cx="4190228" cy="431730"/>
        </a:xfrm>
        <a:prstGeom prst="roundRect">
          <a:avLst/>
        </a:prstGeom>
        <a:solidFill>
          <a:schemeClr val="lt1"/>
        </a:solidFill>
        <a:ln w="25400" cap="flat" cmpd="sng" algn="ctr">
          <a:solidFill>
            <a:schemeClr val="accent2"/>
          </a:solidFill>
          <a:prstDash val="solid"/>
        </a:ln>
        <a:effectLst/>
        <a:scene3d>
          <a:camera prst="orthographicFront"/>
          <a:lightRig rig="flat" dir="t"/>
        </a:scene3d>
      </dsp:spPr>
      <dsp:style>
        <a:lnRef idx="2">
          <a:schemeClr val="accent2"/>
        </a:lnRef>
        <a:fillRef idx="1">
          <a:schemeClr val="lt1"/>
        </a:fillRef>
        <a:effectRef idx="0">
          <a:schemeClr val="accent2"/>
        </a:effectRef>
        <a:fontRef idx="minor">
          <a:schemeClr val="dk1"/>
        </a:fontRef>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fr-FR" sz="1800" kern="1200" dirty="0"/>
            <a:t>Se questionner</a:t>
          </a:r>
        </a:p>
      </dsp:txBody>
      <dsp:txXfrm>
        <a:off x="21075" y="72371"/>
        <a:ext cx="4148078" cy="389580"/>
      </dsp:txXfrm>
    </dsp:sp>
    <dsp:sp modelId="{9A4317C6-2E36-40C4-8BA1-30C98B4A8695}">
      <dsp:nvSpPr>
        <dsp:cNvPr id="0" name=""/>
        <dsp:cNvSpPr/>
      </dsp:nvSpPr>
      <dsp:spPr>
        <a:xfrm>
          <a:off x="0" y="483026"/>
          <a:ext cx="4190228" cy="72657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3040" tIns="22860" rIns="128016" bIns="22860" numCol="1" spcCol="1270" anchor="t" anchorCtr="0">
          <a:noAutofit/>
        </a:bodyPr>
        <a:lstStyle/>
        <a:p>
          <a:pPr marL="114300" lvl="1" indent="-114300" algn="l" defTabSz="622300">
            <a:lnSpc>
              <a:spcPct val="90000"/>
            </a:lnSpc>
            <a:spcBef>
              <a:spcPct val="0"/>
            </a:spcBef>
            <a:spcAft>
              <a:spcPct val="20000"/>
            </a:spcAft>
            <a:buChar char="•"/>
          </a:pPr>
          <a:r>
            <a:rPr lang="fr-FR" sz="1400" kern="1200" dirty="0"/>
            <a:t>Permettre, valoriser le questionnement personnel</a:t>
          </a:r>
        </a:p>
        <a:p>
          <a:pPr marL="114300" lvl="1" indent="-114300" algn="l" defTabSz="622300">
            <a:lnSpc>
              <a:spcPct val="90000"/>
            </a:lnSpc>
            <a:spcBef>
              <a:spcPct val="0"/>
            </a:spcBef>
            <a:spcAft>
              <a:spcPct val="20000"/>
            </a:spcAft>
            <a:buChar char="•"/>
          </a:pPr>
          <a:r>
            <a:rPr lang="fr-FR" sz="1400" kern="1200" dirty="0"/>
            <a:t>Impulser l’ouverture culturelle</a:t>
          </a:r>
        </a:p>
        <a:p>
          <a:pPr marL="114300" lvl="1" indent="-114300" algn="l" defTabSz="622300">
            <a:lnSpc>
              <a:spcPct val="90000"/>
            </a:lnSpc>
            <a:spcBef>
              <a:spcPct val="0"/>
            </a:spcBef>
            <a:spcAft>
              <a:spcPct val="20000"/>
            </a:spcAft>
            <a:buChar char="•"/>
          </a:pPr>
          <a:r>
            <a:rPr lang="fr-FR" sz="1400" kern="1200" dirty="0"/>
            <a:t>Inviter à la prise de recul</a:t>
          </a:r>
        </a:p>
      </dsp:txBody>
      <dsp:txXfrm>
        <a:off x="0" y="483026"/>
        <a:ext cx="4190228" cy="726570"/>
      </dsp:txXfrm>
    </dsp:sp>
    <dsp:sp modelId="{177E4A5C-ACDE-47F2-8503-0DFF222C4F65}">
      <dsp:nvSpPr>
        <dsp:cNvPr id="0" name=""/>
        <dsp:cNvSpPr/>
      </dsp:nvSpPr>
      <dsp:spPr>
        <a:xfrm>
          <a:off x="0" y="1209596"/>
          <a:ext cx="4190228" cy="431730"/>
        </a:xfrm>
        <a:prstGeom prst="roundRect">
          <a:avLst/>
        </a:prstGeom>
        <a:solidFill>
          <a:schemeClr val="lt1"/>
        </a:solidFill>
        <a:ln w="25400" cap="flat" cmpd="sng" algn="ctr">
          <a:solidFill>
            <a:schemeClr val="accent2"/>
          </a:solidFill>
          <a:prstDash val="solid"/>
        </a:ln>
        <a:effectLst/>
        <a:scene3d>
          <a:camera prst="orthographicFront"/>
          <a:lightRig rig="flat" dir="t"/>
        </a:scene3d>
      </dsp:spPr>
      <dsp:style>
        <a:lnRef idx="2">
          <a:schemeClr val="accent2"/>
        </a:lnRef>
        <a:fillRef idx="1">
          <a:schemeClr val="lt1"/>
        </a:fillRef>
        <a:effectRef idx="0">
          <a:schemeClr val="accent2"/>
        </a:effectRef>
        <a:fontRef idx="minor">
          <a:schemeClr val="dk1"/>
        </a:fontRef>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fr-FR" sz="1800" kern="1200" dirty="0"/>
            <a:t>Prendre la parole</a:t>
          </a:r>
        </a:p>
      </dsp:txBody>
      <dsp:txXfrm>
        <a:off x="21075" y="1230671"/>
        <a:ext cx="4148078" cy="389580"/>
      </dsp:txXfrm>
    </dsp:sp>
    <dsp:sp modelId="{2E6CEC57-013A-4B66-B5C2-1DF233ACBD94}">
      <dsp:nvSpPr>
        <dsp:cNvPr id="0" name=""/>
        <dsp:cNvSpPr/>
      </dsp:nvSpPr>
      <dsp:spPr>
        <a:xfrm>
          <a:off x="0" y="1641326"/>
          <a:ext cx="4190228" cy="68931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3040" tIns="22860" rIns="128016" bIns="22860" numCol="1" spcCol="1270" anchor="t" anchorCtr="0">
          <a:noAutofit/>
        </a:bodyPr>
        <a:lstStyle/>
        <a:p>
          <a:pPr marL="114300" lvl="1" indent="-114300" algn="l" defTabSz="622300">
            <a:lnSpc>
              <a:spcPct val="90000"/>
            </a:lnSpc>
            <a:spcBef>
              <a:spcPct val="0"/>
            </a:spcBef>
            <a:spcAft>
              <a:spcPct val="20000"/>
            </a:spcAft>
            <a:buChar char="•"/>
          </a:pPr>
          <a:r>
            <a:rPr lang="fr-FR" sz="1400" kern="1200" dirty="0"/>
            <a:t>Inviter à la penser, construire le discours</a:t>
          </a:r>
        </a:p>
        <a:p>
          <a:pPr marL="114300" lvl="1" indent="-114300" algn="l" defTabSz="622300">
            <a:lnSpc>
              <a:spcPct val="90000"/>
            </a:lnSpc>
            <a:spcBef>
              <a:spcPct val="0"/>
            </a:spcBef>
            <a:spcAft>
              <a:spcPct val="20000"/>
            </a:spcAft>
            <a:buChar char="•"/>
          </a:pPr>
          <a:r>
            <a:rPr lang="fr-FR" sz="1400" kern="1200" dirty="0"/>
            <a:t>Développer les différentes dimensions de l’oralité en progression personnalisée</a:t>
          </a:r>
        </a:p>
      </dsp:txBody>
      <dsp:txXfrm>
        <a:off x="0" y="1641326"/>
        <a:ext cx="4190228" cy="689310"/>
      </dsp:txXfrm>
    </dsp:sp>
    <dsp:sp modelId="{27C4C7C6-DF16-410E-9F0B-15FE5D44DE09}">
      <dsp:nvSpPr>
        <dsp:cNvPr id="0" name=""/>
        <dsp:cNvSpPr/>
      </dsp:nvSpPr>
      <dsp:spPr>
        <a:xfrm>
          <a:off x="0" y="2296385"/>
          <a:ext cx="4190228" cy="431730"/>
        </a:xfrm>
        <a:prstGeom prst="roundRect">
          <a:avLst/>
        </a:prstGeom>
        <a:solidFill>
          <a:schemeClr val="lt1"/>
        </a:solidFill>
        <a:ln w="25400" cap="flat" cmpd="sng" algn="ctr">
          <a:solidFill>
            <a:schemeClr val="accent2"/>
          </a:solidFill>
          <a:prstDash val="solid"/>
        </a:ln>
        <a:effectLst/>
        <a:scene3d>
          <a:camera prst="orthographicFront"/>
          <a:lightRig rig="flat" dir="t"/>
        </a:scene3d>
      </dsp:spPr>
      <dsp:style>
        <a:lnRef idx="2">
          <a:schemeClr val="accent2"/>
        </a:lnRef>
        <a:fillRef idx="1">
          <a:schemeClr val="lt1"/>
        </a:fillRef>
        <a:effectRef idx="0">
          <a:schemeClr val="accent2"/>
        </a:effectRef>
        <a:fontRef idx="minor">
          <a:schemeClr val="dk1"/>
        </a:fontRef>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fr-FR" sz="1800" kern="1200" dirty="0"/>
            <a:t>Argumenter</a:t>
          </a:r>
        </a:p>
      </dsp:txBody>
      <dsp:txXfrm>
        <a:off x="21075" y="2317460"/>
        <a:ext cx="4148078" cy="389580"/>
      </dsp:txXfrm>
    </dsp:sp>
    <dsp:sp modelId="{CB730593-74A0-43B1-A3F9-B6946F01F206}">
      <dsp:nvSpPr>
        <dsp:cNvPr id="0" name=""/>
        <dsp:cNvSpPr/>
      </dsp:nvSpPr>
      <dsp:spPr>
        <a:xfrm>
          <a:off x="0" y="2762366"/>
          <a:ext cx="4190228" cy="48438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3040" tIns="22860" rIns="128016" bIns="22860" numCol="1" spcCol="1270" anchor="t" anchorCtr="0">
          <a:noAutofit/>
        </a:bodyPr>
        <a:lstStyle/>
        <a:p>
          <a:pPr marL="114300" lvl="1" indent="-114300" algn="l" defTabSz="622300">
            <a:lnSpc>
              <a:spcPct val="90000"/>
            </a:lnSpc>
            <a:spcBef>
              <a:spcPct val="0"/>
            </a:spcBef>
            <a:spcAft>
              <a:spcPct val="20000"/>
            </a:spcAft>
            <a:buChar char="•"/>
          </a:pPr>
          <a:r>
            <a:rPr lang="fr-FR" sz="1400" kern="1200" dirty="0"/>
            <a:t>Penser, travailler la logique</a:t>
          </a:r>
        </a:p>
        <a:p>
          <a:pPr marL="114300" lvl="1" indent="-114300" algn="l" defTabSz="622300">
            <a:lnSpc>
              <a:spcPct val="90000"/>
            </a:lnSpc>
            <a:spcBef>
              <a:spcPct val="0"/>
            </a:spcBef>
            <a:spcAft>
              <a:spcPct val="20000"/>
            </a:spcAft>
            <a:buChar char="•"/>
          </a:pPr>
          <a:r>
            <a:rPr lang="fr-FR" sz="1400" kern="1200" dirty="0"/>
            <a:t>Temps de confrontation de points de vue</a:t>
          </a:r>
        </a:p>
      </dsp:txBody>
      <dsp:txXfrm>
        <a:off x="0" y="2762366"/>
        <a:ext cx="4190228" cy="484380"/>
      </dsp:txXfrm>
    </dsp:sp>
    <dsp:sp modelId="{B86EB4D6-3DAC-4CDE-B056-F66A4751BB31}">
      <dsp:nvSpPr>
        <dsp:cNvPr id="0" name=""/>
        <dsp:cNvSpPr/>
      </dsp:nvSpPr>
      <dsp:spPr>
        <a:xfrm>
          <a:off x="0" y="3246746"/>
          <a:ext cx="4190228" cy="431730"/>
        </a:xfrm>
        <a:prstGeom prst="roundRect">
          <a:avLst/>
        </a:prstGeom>
        <a:solidFill>
          <a:schemeClr val="lt1"/>
        </a:solidFill>
        <a:ln w="25400" cap="flat" cmpd="sng" algn="ctr">
          <a:solidFill>
            <a:schemeClr val="accent2"/>
          </a:solidFill>
          <a:prstDash val="solid"/>
        </a:ln>
        <a:effectLst/>
        <a:scene3d>
          <a:camera prst="orthographicFront"/>
          <a:lightRig rig="flat" dir="t"/>
        </a:scene3d>
      </dsp:spPr>
      <dsp:style>
        <a:lnRef idx="2">
          <a:schemeClr val="accent2"/>
        </a:lnRef>
        <a:fillRef idx="1">
          <a:schemeClr val="lt1"/>
        </a:fillRef>
        <a:effectRef idx="0">
          <a:schemeClr val="accent2"/>
        </a:effectRef>
        <a:fontRef idx="minor">
          <a:schemeClr val="dk1"/>
        </a:fontRef>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fr-FR" sz="1800" kern="1200" dirty="0"/>
            <a:t>Écouter</a:t>
          </a:r>
        </a:p>
      </dsp:txBody>
      <dsp:txXfrm>
        <a:off x="21075" y="3267821"/>
        <a:ext cx="4148078" cy="389580"/>
      </dsp:txXfrm>
    </dsp:sp>
    <dsp:sp modelId="{BF1E4FFF-985C-449A-A488-1A724082A864}">
      <dsp:nvSpPr>
        <dsp:cNvPr id="0" name=""/>
        <dsp:cNvSpPr/>
      </dsp:nvSpPr>
      <dsp:spPr>
        <a:xfrm>
          <a:off x="0" y="3678476"/>
          <a:ext cx="4190228" cy="43780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3040" tIns="22860" rIns="128016" bIns="22860" numCol="1" spcCol="1270" anchor="t" anchorCtr="0">
          <a:noAutofit/>
        </a:bodyPr>
        <a:lstStyle/>
        <a:p>
          <a:pPr marL="114300" lvl="1" indent="-114300" algn="l" defTabSz="622300">
            <a:lnSpc>
              <a:spcPct val="90000"/>
            </a:lnSpc>
            <a:spcBef>
              <a:spcPct val="0"/>
            </a:spcBef>
            <a:spcAft>
              <a:spcPct val="20000"/>
            </a:spcAft>
            <a:buChar char="•"/>
          </a:pPr>
          <a:r>
            <a:rPr lang="fr-FR" sz="1400" kern="1200" dirty="0"/>
            <a:t>Activités, temps marquant la place de l’écoute dans la construction des attendus</a:t>
          </a:r>
        </a:p>
      </dsp:txBody>
      <dsp:txXfrm>
        <a:off x="0" y="3678476"/>
        <a:ext cx="4190228" cy="437805"/>
      </dsp:txXfrm>
    </dsp:sp>
    <dsp:sp modelId="{F1D19BAB-FBED-49C0-AC79-2F3B0A5B30E5}">
      <dsp:nvSpPr>
        <dsp:cNvPr id="0" name=""/>
        <dsp:cNvSpPr/>
      </dsp:nvSpPr>
      <dsp:spPr>
        <a:xfrm>
          <a:off x="0" y="4116281"/>
          <a:ext cx="4190228" cy="431730"/>
        </a:xfrm>
        <a:prstGeom prst="roundRect">
          <a:avLst/>
        </a:prstGeom>
        <a:solidFill>
          <a:schemeClr val="lt1"/>
        </a:solidFill>
        <a:ln w="25400" cap="flat" cmpd="sng" algn="ctr">
          <a:solidFill>
            <a:schemeClr val="accent2"/>
          </a:solidFill>
          <a:prstDash val="solid"/>
        </a:ln>
        <a:effectLst/>
        <a:scene3d>
          <a:camera prst="orthographicFront"/>
          <a:lightRig rig="flat" dir="t"/>
        </a:scene3d>
      </dsp:spPr>
      <dsp:style>
        <a:lnRef idx="2">
          <a:schemeClr val="accent2"/>
        </a:lnRef>
        <a:fillRef idx="1">
          <a:schemeClr val="lt1"/>
        </a:fillRef>
        <a:effectRef idx="0">
          <a:schemeClr val="accent2"/>
        </a:effectRef>
        <a:fontRef idx="minor">
          <a:schemeClr val="dk1"/>
        </a:fontRef>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fr-FR" sz="1800" kern="1200" dirty="0"/>
            <a:t>Mobiliser</a:t>
          </a:r>
        </a:p>
      </dsp:txBody>
      <dsp:txXfrm>
        <a:off x="21075" y="4137356"/>
        <a:ext cx="4148078" cy="389580"/>
      </dsp:txXfrm>
    </dsp:sp>
    <dsp:sp modelId="{54683032-4295-4466-A7AC-0633BC9CD6A3}">
      <dsp:nvSpPr>
        <dsp:cNvPr id="0" name=""/>
        <dsp:cNvSpPr/>
      </dsp:nvSpPr>
      <dsp:spPr>
        <a:xfrm>
          <a:off x="0" y="4548011"/>
          <a:ext cx="4190228" cy="68931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3040" tIns="22860" rIns="128016" bIns="22860" numCol="1" spcCol="1270" anchor="t" anchorCtr="0">
          <a:noAutofit/>
        </a:bodyPr>
        <a:lstStyle/>
        <a:p>
          <a:pPr marL="114300" lvl="1" indent="-114300" algn="l" defTabSz="622300">
            <a:lnSpc>
              <a:spcPct val="90000"/>
            </a:lnSpc>
            <a:spcBef>
              <a:spcPct val="0"/>
            </a:spcBef>
            <a:spcAft>
              <a:spcPct val="20000"/>
            </a:spcAft>
            <a:buChar char="•"/>
          </a:pPr>
          <a:r>
            <a:rPr lang="fr-FR" sz="1400" kern="1200" dirty="0"/>
            <a:t>Temps, étapes de mobilisation des acquis</a:t>
          </a:r>
        </a:p>
        <a:p>
          <a:pPr marL="114300" lvl="1" indent="-114300" algn="l" defTabSz="622300">
            <a:lnSpc>
              <a:spcPct val="90000"/>
            </a:lnSpc>
            <a:spcBef>
              <a:spcPct val="0"/>
            </a:spcBef>
            <a:spcAft>
              <a:spcPct val="20000"/>
            </a:spcAft>
            <a:buChar char="•"/>
          </a:pPr>
          <a:r>
            <a:rPr lang="fr-FR" sz="1400" kern="1200" dirty="0"/>
            <a:t>Rendre visible la place des connaissances dans la construction de la pensée</a:t>
          </a:r>
        </a:p>
      </dsp:txBody>
      <dsp:txXfrm>
        <a:off x="0" y="4548011"/>
        <a:ext cx="4190228" cy="689310"/>
      </dsp:txXfrm>
    </dsp:sp>
    <dsp:sp modelId="{4E63B91F-D954-421C-BE8E-E17957017560}">
      <dsp:nvSpPr>
        <dsp:cNvPr id="0" name=""/>
        <dsp:cNvSpPr/>
      </dsp:nvSpPr>
      <dsp:spPr>
        <a:xfrm>
          <a:off x="0" y="5237321"/>
          <a:ext cx="4190228" cy="431730"/>
        </a:xfrm>
        <a:prstGeom prst="roundRect">
          <a:avLst/>
        </a:prstGeom>
        <a:solidFill>
          <a:schemeClr val="lt1"/>
        </a:solidFill>
        <a:ln w="25400" cap="flat" cmpd="sng" algn="ctr">
          <a:solidFill>
            <a:schemeClr val="accent2"/>
          </a:solidFill>
          <a:prstDash val="solid"/>
        </a:ln>
        <a:effectLst/>
        <a:scene3d>
          <a:camera prst="orthographicFront"/>
          <a:lightRig rig="flat" dir="t"/>
        </a:scene3d>
      </dsp:spPr>
      <dsp:style>
        <a:lnRef idx="2">
          <a:schemeClr val="accent2"/>
        </a:lnRef>
        <a:fillRef idx="1">
          <a:schemeClr val="lt1"/>
        </a:fillRef>
        <a:effectRef idx="0">
          <a:schemeClr val="accent2"/>
        </a:effectRef>
        <a:fontRef idx="minor">
          <a:schemeClr val="dk1"/>
        </a:fontRef>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fr-FR" sz="1800" kern="1200" dirty="0"/>
            <a:t>Penser son projet post-baccalauréat</a:t>
          </a:r>
        </a:p>
      </dsp:txBody>
      <dsp:txXfrm>
        <a:off x="21075" y="5258396"/>
        <a:ext cx="4148078" cy="389580"/>
      </dsp:txXfrm>
    </dsp:sp>
    <dsp:sp modelId="{218074CB-49D7-461B-A6DB-DFD5CC2090CF}">
      <dsp:nvSpPr>
        <dsp:cNvPr id="0" name=""/>
        <dsp:cNvSpPr/>
      </dsp:nvSpPr>
      <dsp:spPr>
        <a:xfrm>
          <a:off x="0" y="5669051"/>
          <a:ext cx="4190228" cy="48438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3040" tIns="22860" rIns="128016" bIns="22860" numCol="1" spcCol="1270" anchor="t" anchorCtr="0">
          <a:noAutofit/>
        </a:bodyPr>
        <a:lstStyle/>
        <a:p>
          <a:pPr marL="114300" lvl="1" indent="-114300" algn="l" defTabSz="622300">
            <a:lnSpc>
              <a:spcPct val="90000"/>
            </a:lnSpc>
            <a:spcBef>
              <a:spcPct val="0"/>
            </a:spcBef>
            <a:spcAft>
              <a:spcPct val="20000"/>
            </a:spcAft>
            <a:buChar char="•"/>
          </a:pPr>
          <a:r>
            <a:rPr lang="fr-FR" sz="1400" kern="1200" dirty="0"/>
            <a:t>Obliger à l’ouverture</a:t>
          </a:r>
        </a:p>
        <a:p>
          <a:pPr marL="114300" lvl="1" indent="-114300" algn="l" defTabSz="622300">
            <a:lnSpc>
              <a:spcPct val="90000"/>
            </a:lnSpc>
            <a:spcBef>
              <a:spcPct val="0"/>
            </a:spcBef>
            <a:spcAft>
              <a:spcPct val="20000"/>
            </a:spcAft>
            <a:buChar char="•"/>
          </a:pPr>
          <a:r>
            <a:rPr lang="fr-FR" sz="1400" kern="1200" dirty="0"/>
            <a:t>Inviter à la confrontation au réel</a:t>
          </a:r>
        </a:p>
      </dsp:txBody>
      <dsp:txXfrm>
        <a:off x="0" y="5669051"/>
        <a:ext cx="4190228" cy="484380"/>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3DA7A4E-B8E4-4141-836C-0B03354BC671}">
      <dsp:nvSpPr>
        <dsp:cNvPr id="0" name=""/>
        <dsp:cNvSpPr/>
      </dsp:nvSpPr>
      <dsp:spPr>
        <a:xfrm>
          <a:off x="0" y="51296"/>
          <a:ext cx="4190228" cy="431730"/>
        </a:xfrm>
        <a:prstGeom prst="roundRect">
          <a:avLst/>
        </a:prstGeom>
        <a:solidFill>
          <a:schemeClr val="lt1"/>
        </a:solidFill>
        <a:ln w="25400" cap="flat" cmpd="sng" algn="ctr">
          <a:solidFill>
            <a:schemeClr val="accent2"/>
          </a:solidFill>
          <a:prstDash val="solid"/>
        </a:ln>
        <a:effectLst/>
        <a:scene3d>
          <a:camera prst="orthographicFront"/>
          <a:lightRig rig="flat" dir="t"/>
        </a:scene3d>
      </dsp:spPr>
      <dsp:style>
        <a:lnRef idx="2">
          <a:schemeClr val="accent2"/>
        </a:lnRef>
        <a:fillRef idx="1">
          <a:schemeClr val="lt1"/>
        </a:fillRef>
        <a:effectRef idx="0">
          <a:schemeClr val="accent2"/>
        </a:effectRef>
        <a:fontRef idx="minor">
          <a:schemeClr val="dk1"/>
        </a:fontRef>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fr-FR" sz="1800" kern="1200" dirty="0"/>
            <a:t>Se questionner</a:t>
          </a:r>
        </a:p>
      </dsp:txBody>
      <dsp:txXfrm>
        <a:off x="21075" y="72371"/>
        <a:ext cx="4148078" cy="389580"/>
      </dsp:txXfrm>
    </dsp:sp>
    <dsp:sp modelId="{9A4317C6-2E36-40C4-8BA1-30C98B4A8695}">
      <dsp:nvSpPr>
        <dsp:cNvPr id="0" name=""/>
        <dsp:cNvSpPr/>
      </dsp:nvSpPr>
      <dsp:spPr>
        <a:xfrm>
          <a:off x="0" y="483026"/>
          <a:ext cx="4190228" cy="72657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3040" tIns="22860" rIns="128016" bIns="22860" numCol="1" spcCol="1270" anchor="t" anchorCtr="0">
          <a:noAutofit/>
        </a:bodyPr>
        <a:lstStyle/>
        <a:p>
          <a:pPr marL="114300" lvl="1" indent="-114300" algn="l" defTabSz="622300">
            <a:lnSpc>
              <a:spcPct val="90000"/>
            </a:lnSpc>
            <a:spcBef>
              <a:spcPct val="0"/>
            </a:spcBef>
            <a:spcAft>
              <a:spcPct val="20000"/>
            </a:spcAft>
            <a:buChar char="•"/>
          </a:pPr>
          <a:r>
            <a:rPr lang="fr-FR" sz="1400" kern="1200" dirty="0"/>
            <a:t>Permettre, valoriser le questionnement personnel</a:t>
          </a:r>
        </a:p>
        <a:p>
          <a:pPr marL="114300" lvl="1" indent="-114300" algn="l" defTabSz="622300">
            <a:lnSpc>
              <a:spcPct val="90000"/>
            </a:lnSpc>
            <a:spcBef>
              <a:spcPct val="0"/>
            </a:spcBef>
            <a:spcAft>
              <a:spcPct val="20000"/>
            </a:spcAft>
            <a:buChar char="•"/>
          </a:pPr>
          <a:r>
            <a:rPr lang="fr-FR" sz="1400" kern="1200" dirty="0"/>
            <a:t>Impulser l’ouverture culturelle</a:t>
          </a:r>
        </a:p>
        <a:p>
          <a:pPr marL="114300" lvl="1" indent="-114300" algn="l" defTabSz="622300">
            <a:lnSpc>
              <a:spcPct val="90000"/>
            </a:lnSpc>
            <a:spcBef>
              <a:spcPct val="0"/>
            </a:spcBef>
            <a:spcAft>
              <a:spcPct val="20000"/>
            </a:spcAft>
            <a:buChar char="•"/>
          </a:pPr>
          <a:r>
            <a:rPr lang="fr-FR" sz="1400" kern="1200" dirty="0"/>
            <a:t>Inviter à la prise de recul</a:t>
          </a:r>
        </a:p>
      </dsp:txBody>
      <dsp:txXfrm>
        <a:off x="0" y="483026"/>
        <a:ext cx="4190228" cy="726570"/>
      </dsp:txXfrm>
    </dsp:sp>
    <dsp:sp modelId="{177E4A5C-ACDE-47F2-8503-0DFF222C4F65}">
      <dsp:nvSpPr>
        <dsp:cNvPr id="0" name=""/>
        <dsp:cNvSpPr/>
      </dsp:nvSpPr>
      <dsp:spPr>
        <a:xfrm>
          <a:off x="0" y="1209596"/>
          <a:ext cx="4190228" cy="431730"/>
        </a:xfrm>
        <a:prstGeom prst="roundRect">
          <a:avLst/>
        </a:prstGeom>
        <a:gradFill flip="none" rotWithShape="0">
          <a:gsLst>
            <a:gs pos="0">
              <a:srgbClr val="FFC000">
                <a:shade val="30000"/>
                <a:satMod val="115000"/>
              </a:srgbClr>
            </a:gs>
            <a:gs pos="50000">
              <a:srgbClr val="FFC000">
                <a:shade val="67500"/>
                <a:satMod val="115000"/>
              </a:srgbClr>
            </a:gs>
            <a:gs pos="100000">
              <a:srgbClr val="FFC000">
                <a:shade val="100000"/>
                <a:satMod val="115000"/>
              </a:srgbClr>
            </a:gs>
          </a:gsLst>
          <a:path path="circle">
            <a:fillToRect l="50000" t="50000" r="50000" b="50000"/>
          </a:path>
          <a:tileRect/>
        </a:gradFill>
        <a:ln>
          <a:noFill/>
        </a:ln>
        <a:effectLst>
          <a:outerShdw blurRad="40000" dist="23000" dir="5400000" rotWithShape="0">
            <a:srgbClr val="000000">
              <a:alpha val="35000"/>
            </a:srgbClr>
          </a:outerShdw>
        </a:effectLst>
        <a:scene3d>
          <a:camera prst="orthographicFront"/>
          <a:lightRig rig="flat" dir="t"/>
        </a:scene3d>
        <a:sp3d>
          <a:bevelT w="63500" h="25400"/>
        </a:sp3d>
      </dsp:spPr>
      <dsp:style>
        <a:lnRef idx="0">
          <a:schemeClr val="accent6"/>
        </a:lnRef>
        <a:fillRef idx="3">
          <a:schemeClr val="accent6"/>
        </a:fillRef>
        <a:effectRef idx="3">
          <a:schemeClr val="accent6"/>
        </a:effectRef>
        <a:fontRef idx="minor">
          <a:schemeClr val="lt1"/>
        </a:fontRef>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fr-FR" sz="1800" kern="1200" dirty="0"/>
            <a:t>Avoir une expression orale de qualité </a:t>
          </a:r>
        </a:p>
      </dsp:txBody>
      <dsp:txXfrm>
        <a:off x="21075" y="1230671"/>
        <a:ext cx="4148078" cy="389580"/>
      </dsp:txXfrm>
    </dsp:sp>
    <dsp:sp modelId="{2E6CEC57-013A-4B66-B5C2-1DF233ACBD94}">
      <dsp:nvSpPr>
        <dsp:cNvPr id="0" name=""/>
        <dsp:cNvSpPr/>
      </dsp:nvSpPr>
      <dsp:spPr>
        <a:xfrm>
          <a:off x="0" y="1641326"/>
          <a:ext cx="4190228" cy="68931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3040" tIns="22860" rIns="128016" bIns="22860" numCol="1" spcCol="1270" anchor="t" anchorCtr="0">
          <a:noAutofit/>
        </a:bodyPr>
        <a:lstStyle/>
        <a:p>
          <a:pPr marL="114300" lvl="1" indent="-114300" algn="l" defTabSz="622300">
            <a:lnSpc>
              <a:spcPct val="90000"/>
            </a:lnSpc>
            <a:spcBef>
              <a:spcPct val="0"/>
            </a:spcBef>
            <a:spcAft>
              <a:spcPct val="20000"/>
            </a:spcAft>
            <a:buChar char="•"/>
          </a:pPr>
          <a:r>
            <a:rPr lang="fr-FR" sz="1400" kern="1200" dirty="0"/>
            <a:t>Inviter à la penser, construire le discours</a:t>
          </a:r>
        </a:p>
        <a:p>
          <a:pPr marL="114300" lvl="1" indent="-114300" algn="l" defTabSz="622300">
            <a:lnSpc>
              <a:spcPct val="90000"/>
            </a:lnSpc>
            <a:spcBef>
              <a:spcPct val="0"/>
            </a:spcBef>
            <a:spcAft>
              <a:spcPct val="20000"/>
            </a:spcAft>
            <a:buChar char="•"/>
          </a:pPr>
          <a:r>
            <a:rPr lang="fr-FR" sz="1400" kern="1200" dirty="0"/>
            <a:t>Développer les différentes dimensions de l’oralité en progression personnalisée</a:t>
          </a:r>
        </a:p>
      </dsp:txBody>
      <dsp:txXfrm>
        <a:off x="0" y="1641326"/>
        <a:ext cx="4190228" cy="689310"/>
      </dsp:txXfrm>
    </dsp:sp>
    <dsp:sp modelId="{27C4C7C6-DF16-410E-9F0B-15FE5D44DE09}">
      <dsp:nvSpPr>
        <dsp:cNvPr id="0" name=""/>
        <dsp:cNvSpPr/>
      </dsp:nvSpPr>
      <dsp:spPr>
        <a:xfrm>
          <a:off x="0" y="2296385"/>
          <a:ext cx="4190228" cy="431730"/>
        </a:xfrm>
        <a:prstGeom prst="roundRect">
          <a:avLst/>
        </a:prstGeom>
        <a:solidFill>
          <a:schemeClr val="lt1"/>
        </a:solidFill>
        <a:ln w="25400" cap="flat" cmpd="sng" algn="ctr">
          <a:solidFill>
            <a:schemeClr val="accent2"/>
          </a:solidFill>
          <a:prstDash val="solid"/>
        </a:ln>
        <a:effectLst/>
        <a:scene3d>
          <a:camera prst="orthographicFront"/>
          <a:lightRig rig="flat" dir="t"/>
        </a:scene3d>
      </dsp:spPr>
      <dsp:style>
        <a:lnRef idx="2">
          <a:schemeClr val="accent2"/>
        </a:lnRef>
        <a:fillRef idx="1">
          <a:schemeClr val="lt1"/>
        </a:fillRef>
        <a:effectRef idx="0">
          <a:schemeClr val="accent2"/>
        </a:effectRef>
        <a:fontRef idx="minor">
          <a:schemeClr val="dk1"/>
        </a:fontRef>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fr-FR" sz="1800" kern="1200" dirty="0"/>
            <a:t>Argumenter</a:t>
          </a:r>
        </a:p>
      </dsp:txBody>
      <dsp:txXfrm>
        <a:off x="21075" y="2317460"/>
        <a:ext cx="4148078" cy="389580"/>
      </dsp:txXfrm>
    </dsp:sp>
    <dsp:sp modelId="{CB730593-74A0-43B1-A3F9-B6946F01F206}">
      <dsp:nvSpPr>
        <dsp:cNvPr id="0" name=""/>
        <dsp:cNvSpPr/>
      </dsp:nvSpPr>
      <dsp:spPr>
        <a:xfrm>
          <a:off x="0" y="2762366"/>
          <a:ext cx="4190228" cy="48438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3040" tIns="22860" rIns="128016" bIns="22860" numCol="1" spcCol="1270" anchor="t" anchorCtr="0">
          <a:noAutofit/>
        </a:bodyPr>
        <a:lstStyle/>
        <a:p>
          <a:pPr marL="114300" lvl="1" indent="-114300" algn="l" defTabSz="622300">
            <a:lnSpc>
              <a:spcPct val="90000"/>
            </a:lnSpc>
            <a:spcBef>
              <a:spcPct val="0"/>
            </a:spcBef>
            <a:spcAft>
              <a:spcPct val="20000"/>
            </a:spcAft>
            <a:buChar char="•"/>
          </a:pPr>
          <a:r>
            <a:rPr lang="fr-FR" sz="1400" kern="1200" dirty="0"/>
            <a:t>Penser, travailler la logique</a:t>
          </a:r>
        </a:p>
        <a:p>
          <a:pPr marL="114300" lvl="1" indent="-114300" algn="l" defTabSz="622300">
            <a:lnSpc>
              <a:spcPct val="90000"/>
            </a:lnSpc>
            <a:spcBef>
              <a:spcPct val="0"/>
            </a:spcBef>
            <a:spcAft>
              <a:spcPct val="20000"/>
            </a:spcAft>
            <a:buChar char="•"/>
          </a:pPr>
          <a:r>
            <a:rPr lang="fr-FR" sz="1400" kern="1200" dirty="0"/>
            <a:t>Temps de confrontation de points de vue</a:t>
          </a:r>
        </a:p>
      </dsp:txBody>
      <dsp:txXfrm>
        <a:off x="0" y="2762366"/>
        <a:ext cx="4190228" cy="484380"/>
      </dsp:txXfrm>
    </dsp:sp>
    <dsp:sp modelId="{B86EB4D6-3DAC-4CDE-B056-F66A4751BB31}">
      <dsp:nvSpPr>
        <dsp:cNvPr id="0" name=""/>
        <dsp:cNvSpPr/>
      </dsp:nvSpPr>
      <dsp:spPr>
        <a:xfrm>
          <a:off x="0" y="3246746"/>
          <a:ext cx="4190228" cy="431730"/>
        </a:xfrm>
        <a:prstGeom prst="roundRect">
          <a:avLst/>
        </a:prstGeom>
        <a:solidFill>
          <a:schemeClr val="lt1"/>
        </a:solidFill>
        <a:ln w="25400" cap="flat" cmpd="sng" algn="ctr">
          <a:solidFill>
            <a:schemeClr val="accent2"/>
          </a:solidFill>
          <a:prstDash val="solid"/>
        </a:ln>
        <a:effectLst/>
        <a:scene3d>
          <a:camera prst="orthographicFront"/>
          <a:lightRig rig="flat" dir="t"/>
        </a:scene3d>
      </dsp:spPr>
      <dsp:style>
        <a:lnRef idx="2">
          <a:schemeClr val="accent2"/>
        </a:lnRef>
        <a:fillRef idx="1">
          <a:schemeClr val="lt1"/>
        </a:fillRef>
        <a:effectRef idx="0">
          <a:schemeClr val="accent2"/>
        </a:effectRef>
        <a:fontRef idx="minor">
          <a:schemeClr val="dk1"/>
        </a:fontRef>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fr-FR" sz="1800" kern="1200" dirty="0"/>
            <a:t>Écouter</a:t>
          </a:r>
        </a:p>
      </dsp:txBody>
      <dsp:txXfrm>
        <a:off x="21075" y="3267821"/>
        <a:ext cx="4148078" cy="389580"/>
      </dsp:txXfrm>
    </dsp:sp>
    <dsp:sp modelId="{BF1E4FFF-985C-449A-A488-1A724082A864}">
      <dsp:nvSpPr>
        <dsp:cNvPr id="0" name=""/>
        <dsp:cNvSpPr/>
      </dsp:nvSpPr>
      <dsp:spPr>
        <a:xfrm>
          <a:off x="0" y="3678476"/>
          <a:ext cx="4190228" cy="43780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3040" tIns="22860" rIns="128016" bIns="22860" numCol="1" spcCol="1270" anchor="t" anchorCtr="0">
          <a:noAutofit/>
        </a:bodyPr>
        <a:lstStyle/>
        <a:p>
          <a:pPr marL="114300" lvl="1" indent="-114300" algn="l" defTabSz="622300">
            <a:lnSpc>
              <a:spcPct val="90000"/>
            </a:lnSpc>
            <a:spcBef>
              <a:spcPct val="0"/>
            </a:spcBef>
            <a:spcAft>
              <a:spcPct val="20000"/>
            </a:spcAft>
            <a:buChar char="•"/>
          </a:pPr>
          <a:r>
            <a:rPr lang="fr-FR" sz="1400" kern="1200" dirty="0"/>
            <a:t>Activités, temps marquant la place de l’écoute dans la construction des attendus</a:t>
          </a:r>
        </a:p>
      </dsp:txBody>
      <dsp:txXfrm>
        <a:off x="0" y="3678476"/>
        <a:ext cx="4190228" cy="437805"/>
      </dsp:txXfrm>
    </dsp:sp>
    <dsp:sp modelId="{F1D19BAB-FBED-49C0-AC79-2F3B0A5B30E5}">
      <dsp:nvSpPr>
        <dsp:cNvPr id="0" name=""/>
        <dsp:cNvSpPr/>
      </dsp:nvSpPr>
      <dsp:spPr>
        <a:xfrm>
          <a:off x="0" y="4116281"/>
          <a:ext cx="4190228" cy="431730"/>
        </a:xfrm>
        <a:prstGeom prst="roundRect">
          <a:avLst/>
        </a:prstGeom>
        <a:solidFill>
          <a:schemeClr val="lt1"/>
        </a:solidFill>
        <a:ln w="25400" cap="flat" cmpd="sng" algn="ctr">
          <a:solidFill>
            <a:schemeClr val="accent2"/>
          </a:solidFill>
          <a:prstDash val="solid"/>
        </a:ln>
        <a:effectLst/>
        <a:scene3d>
          <a:camera prst="orthographicFront"/>
          <a:lightRig rig="flat" dir="t"/>
        </a:scene3d>
      </dsp:spPr>
      <dsp:style>
        <a:lnRef idx="2">
          <a:schemeClr val="accent2"/>
        </a:lnRef>
        <a:fillRef idx="1">
          <a:schemeClr val="lt1"/>
        </a:fillRef>
        <a:effectRef idx="0">
          <a:schemeClr val="accent2"/>
        </a:effectRef>
        <a:fontRef idx="minor">
          <a:schemeClr val="dk1"/>
        </a:fontRef>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fr-FR" sz="1800" kern="1200" dirty="0"/>
            <a:t>Mobiliser</a:t>
          </a:r>
        </a:p>
      </dsp:txBody>
      <dsp:txXfrm>
        <a:off x="21075" y="4137356"/>
        <a:ext cx="4148078" cy="389580"/>
      </dsp:txXfrm>
    </dsp:sp>
    <dsp:sp modelId="{54683032-4295-4466-A7AC-0633BC9CD6A3}">
      <dsp:nvSpPr>
        <dsp:cNvPr id="0" name=""/>
        <dsp:cNvSpPr/>
      </dsp:nvSpPr>
      <dsp:spPr>
        <a:xfrm>
          <a:off x="0" y="4548011"/>
          <a:ext cx="4190228" cy="68931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3040" tIns="22860" rIns="128016" bIns="22860" numCol="1" spcCol="1270" anchor="t" anchorCtr="0">
          <a:noAutofit/>
        </a:bodyPr>
        <a:lstStyle/>
        <a:p>
          <a:pPr marL="114300" lvl="1" indent="-114300" algn="l" defTabSz="622300">
            <a:lnSpc>
              <a:spcPct val="90000"/>
            </a:lnSpc>
            <a:spcBef>
              <a:spcPct val="0"/>
            </a:spcBef>
            <a:spcAft>
              <a:spcPct val="20000"/>
            </a:spcAft>
            <a:buChar char="•"/>
          </a:pPr>
          <a:r>
            <a:rPr lang="fr-FR" sz="1400" kern="1200" dirty="0"/>
            <a:t>Temps, étapes de mobilisation des acquis</a:t>
          </a:r>
        </a:p>
        <a:p>
          <a:pPr marL="114300" lvl="1" indent="-114300" algn="l" defTabSz="622300">
            <a:lnSpc>
              <a:spcPct val="90000"/>
            </a:lnSpc>
            <a:spcBef>
              <a:spcPct val="0"/>
            </a:spcBef>
            <a:spcAft>
              <a:spcPct val="20000"/>
            </a:spcAft>
            <a:buChar char="•"/>
          </a:pPr>
          <a:r>
            <a:rPr lang="fr-FR" sz="1400" kern="1200" dirty="0"/>
            <a:t>Rendre visible la place des connaissances dans la construction de la pensée</a:t>
          </a:r>
        </a:p>
      </dsp:txBody>
      <dsp:txXfrm>
        <a:off x="0" y="4548011"/>
        <a:ext cx="4190228" cy="689310"/>
      </dsp:txXfrm>
    </dsp:sp>
    <dsp:sp modelId="{4E63B91F-D954-421C-BE8E-E17957017560}">
      <dsp:nvSpPr>
        <dsp:cNvPr id="0" name=""/>
        <dsp:cNvSpPr/>
      </dsp:nvSpPr>
      <dsp:spPr>
        <a:xfrm>
          <a:off x="0" y="5237321"/>
          <a:ext cx="4190228" cy="431730"/>
        </a:xfrm>
        <a:prstGeom prst="roundRect">
          <a:avLst/>
        </a:prstGeom>
        <a:solidFill>
          <a:schemeClr val="lt1"/>
        </a:solidFill>
        <a:ln w="25400" cap="flat" cmpd="sng" algn="ctr">
          <a:solidFill>
            <a:schemeClr val="accent2"/>
          </a:solidFill>
          <a:prstDash val="solid"/>
        </a:ln>
        <a:effectLst/>
        <a:scene3d>
          <a:camera prst="orthographicFront"/>
          <a:lightRig rig="flat" dir="t"/>
        </a:scene3d>
      </dsp:spPr>
      <dsp:style>
        <a:lnRef idx="2">
          <a:schemeClr val="accent2"/>
        </a:lnRef>
        <a:fillRef idx="1">
          <a:schemeClr val="lt1"/>
        </a:fillRef>
        <a:effectRef idx="0">
          <a:schemeClr val="accent2"/>
        </a:effectRef>
        <a:fontRef idx="minor">
          <a:schemeClr val="dk1"/>
        </a:fontRef>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fr-FR" sz="1800" kern="1200" dirty="0"/>
            <a:t>Penser son projet post-baccalauréat</a:t>
          </a:r>
        </a:p>
      </dsp:txBody>
      <dsp:txXfrm>
        <a:off x="21075" y="5258396"/>
        <a:ext cx="4148078" cy="389580"/>
      </dsp:txXfrm>
    </dsp:sp>
    <dsp:sp modelId="{218074CB-49D7-461B-A6DB-DFD5CC2090CF}">
      <dsp:nvSpPr>
        <dsp:cNvPr id="0" name=""/>
        <dsp:cNvSpPr/>
      </dsp:nvSpPr>
      <dsp:spPr>
        <a:xfrm>
          <a:off x="0" y="5669051"/>
          <a:ext cx="4190228" cy="48438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3040" tIns="22860" rIns="128016" bIns="22860" numCol="1" spcCol="1270" anchor="t" anchorCtr="0">
          <a:noAutofit/>
        </a:bodyPr>
        <a:lstStyle/>
        <a:p>
          <a:pPr marL="114300" lvl="1" indent="-114300" algn="l" defTabSz="622300">
            <a:lnSpc>
              <a:spcPct val="90000"/>
            </a:lnSpc>
            <a:spcBef>
              <a:spcPct val="0"/>
            </a:spcBef>
            <a:spcAft>
              <a:spcPct val="20000"/>
            </a:spcAft>
            <a:buChar char="•"/>
          </a:pPr>
          <a:r>
            <a:rPr lang="fr-FR" sz="1400" kern="1200" dirty="0"/>
            <a:t>Obliger à l’ouverture</a:t>
          </a:r>
        </a:p>
        <a:p>
          <a:pPr marL="114300" lvl="1" indent="-114300" algn="l" defTabSz="622300">
            <a:lnSpc>
              <a:spcPct val="90000"/>
            </a:lnSpc>
            <a:spcBef>
              <a:spcPct val="0"/>
            </a:spcBef>
            <a:spcAft>
              <a:spcPct val="20000"/>
            </a:spcAft>
            <a:buChar char="•"/>
          </a:pPr>
          <a:r>
            <a:rPr lang="fr-FR" sz="1400" kern="1200" dirty="0"/>
            <a:t>Inviter à la confrontation au réel</a:t>
          </a:r>
        </a:p>
      </dsp:txBody>
      <dsp:txXfrm>
        <a:off x="0" y="5669051"/>
        <a:ext cx="4190228" cy="484380"/>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3DA7A4E-B8E4-4141-836C-0B03354BC671}">
      <dsp:nvSpPr>
        <dsp:cNvPr id="0" name=""/>
        <dsp:cNvSpPr/>
      </dsp:nvSpPr>
      <dsp:spPr>
        <a:xfrm>
          <a:off x="0" y="51296"/>
          <a:ext cx="4190228" cy="431730"/>
        </a:xfrm>
        <a:prstGeom prst="roundRect">
          <a:avLst/>
        </a:prstGeom>
        <a:solidFill>
          <a:schemeClr val="lt1"/>
        </a:solidFill>
        <a:ln w="25400" cap="flat" cmpd="sng" algn="ctr">
          <a:solidFill>
            <a:schemeClr val="accent2"/>
          </a:solidFill>
          <a:prstDash val="solid"/>
        </a:ln>
        <a:effectLst/>
        <a:scene3d>
          <a:camera prst="orthographicFront"/>
          <a:lightRig rig="flat" dir="t"/>
        </a:scene3d>
      </dsp:spPr>
      <dsp:style>
        <a:lnRef idx="2">
          <a:schemeClr val="accent2"/>
        </a:lnRef>
        <a:fillRef idx="1">
          <a:schemeClr val="lt1"/>
        </a:fillRef>
        <a:effectRef idx="0">
          <a:schemeClr val="accent2"/>
        </a:effectRef>
        <a:fontRef idx="minor">
          <a:schemeClr val="dk1"/>
        </a:fontRef>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fr-FR" sz="1800" kern="1200" dirty="0"/>
            <a:t>Se questionner</a:t>
          </a:r>
        </a:p>
      </dsp:txBody>
      <dsp:txXfrm>
        <a:off x="21075" y="72371"/>
        <a:ext cx="4148078" cy="389580"/>
      </dsp:txXfrm>
    </dsp:sp>
    <dsp:sp modelId="{9A4317C6-2E36-40C4-8BA1-30C98B4A8695}">
      <dsp:nvSpPr>
        <dsp:cNvPr id="0" name=""/>
        <dsp:cNvSpPr/>
      </dsp:nvSpPr>
      <dsp:spPr>
        <a:xfrm>
          <a:off x="0" y="483026"/>
          <a:ext cx="4190228" cy="72657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3040" tIns="22860" rIns="128016" bIns="22860" numCol="1" spcCol="1270" anchor="t" anchorCtr="0">
          <a:noAutofit/>
        </a:bodyPr>
        <a:lstStyle/>
        <a:p>
          <a:pPr marL="114300" lvl="1" indent="-114300" algn="l" defTabSz="622300">
            <a:lnSpc>
              <a:spcPct val="90000"/>
            </a:lnSpc>
            <a:spcBef>
              <a:spcPct val="0"/>
            </a:spcBef>
            <a:spcAft>
              <a:spcPct val="20000"/>
            </a:spcAft>
            <a:buChar char="•"/>
          </a:pPr>
          <a:r>
            <a:rPr lang="fr-FR" sz="1400" kern="1200" dirty="0"/>
            <a:t>Permettre, valoriser le questionnement personnel</a:t>
          </a:r>
        </a:p>
        <a:p>
          <a:pPr marL="114300" lvl="1" indent="-114300" algn="l" defTabSz="622300">
            <a:lnSpc>
              <a:spcPct val="90000"/>
            </a:lnSpc>
            <a:spcBef>
              <a:spcPct val="0"/>
            </a:spcBef>
            <a:spcAft>
              <a:spcPct val="20000"/>
            </a:spcAft>
            <a:buChar char="•"/>
          </a:pPr>
          <a:r>
            <a:rPr lang="fr-FR" sz="1400" kern="1200" dirty="0"/>
            <a:t>Impulser l’ouverture culturelle</a:t>
          </a:r>
        </a:p>
        <a:p>
          <a:pPr marL="114300" lvl="1" indent="-114300" algn="l" defTabSz="622300">
            <a:lnSpc>
              <a:spcPct val="90000"/>
            </a:lnSpc>
            <a:spcBef>
              <a:spcPct val="0"/>
            </a:spcBef>
            <a:spcAft>
              <a:spcPct val="20000"/>
            </a:spcAft>
            <a:buChar char="•"/>
          </a:pPr>
          <a:r>
            <a:rPr lang="fr-FR" sz="1400" kern="1200" dirty="0"/>
            <a:t>Inviter à la prise de recul</a:t>
          </a:r>
        </a:p>
      </dsp:txBody>
      <dsp:txXfrm>
        <a:off x="0" y="483026"/>
        <a:ext cx="4190228" cy="726570"/>
      </dsp:txXfrm>
    </dsp:sp>
    <dsp:sp modelId="{177E4A5C-ACDE-47F2-8503-0DFF222C4F65}">
      <dsp:nvSpPr>
        <dsp:cNvPr id="0" name=""/>
        <dsp:cNvSpPr/>
      </dsp:nvSpPr>
      <dsp:spPr>
        <a:xfrm>
          <a:off x="0" y="1209596"/>
          <a:ext cx="4190228" cy="431730"/>
        </a:xfrm>
        <a:prstGeom prst="roundRect">
          <a:avLst/>
        </a:prstGeom>
        <a:gradFill flip="none" rotWithShape="0">
          <a:gsLst>
            <a:gs pos="0">
              <a:srgbClr val="FFC000">
                <a:shade val="30000"/>
                <a:satMod val="115000"/>
              </a:srgbClr>
            </a:gs>
            <a:gs pos="50000">
              <a:srgbClr val="FFC000">
                <a:shade val="67500"/>
                <a:satMod val="115000"/>
              </a:srgbClr>
            </a:gs>
            <a:gs pos="100000">
              <a:srgbClr val="FFC000">
                <a:shade val="100000"/>
                <a:satMod val="115000"/>
              </a:srgbClr>
            </a:gs>
          </a:gsLst>
          <a:path path="circle">
            <a:fillToRect l="50000" t="50000" r="50000" b="50000"/>
          </a:path>
          <a:tileRect/>
        </a:gradFill>
        <a:ln>
          <a:noFill/>
        </a:ln>
        <a:effectLst>
          <a:outerShdw blurRad="40000" dist="23000" dir="5400000" rotWithShape="0">
            <a:srgbClr val="000000">
              <a:alpha val="35000"/>
            </a:srgbClr>
          </a:outerShdw>
        </a:effectLst>
        <a:scene3d>
          <a:camera prst="orthographicFront"/>
          <a:lightRig rig="flat" dir="t"/>
        </a:scene3d>
        <a:sp3d>
          <a:bevelT w="63500" h="25400"/>
        </a:sp3d>
      </dsp:spPr>
      <dsp:style>
        <a:lnRef idx="0">
          <a:schemeClr val="accent6"/>
        </a:lnRef>
        <a:fillRef idx="3">
          <a:schemeClr val="accent6"/>
        </a:fillRef>
        <a:effectRef idx="3">
          <a:schemeClr val="accent6"/>
        </a:effectRef>
        <a:fontRef idx="minor">
          <a:schemeClr val="lt1"/>
        </a:fontRef>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fr-FR" sz="1800" kern="1200" dirty="0"/>
            <a:t>Avoir une expression orale de qualité </a:t>
          </a:r>
        </a:p>
      </dsp:txBody>
      <dsp:txXfrm>
        <a:off x="21075" y="1230671"/>
        <a:ext cx="4148078" cy="389580"/>
      </dsp:txXfrm>
    </dsp:sp>
    <dsp:sp modelId="{2E6CEC57-013A-4B66-B5C2-1DF233ACBD94}">
      <dsp:nvSpPr>
        <dsp:cNvPr id="0" name=""/>
        <dsp:cNvSpPr/>
      </dsp:nvSpPr>
      <dsp:spPr>
        <a:xfrm>
          <a:off x="0" y="1641326"/>
          <a:ext cx="4190228" cy="68931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3040" tIns="22860" rIns="128016" bIns="22860" numCol="1" spcCol="1270" anchor="t" anchorCtr="0">
          <a:noAutofit/>
        </a:bodyPr>
        <a:lstStyle/>
        <a:p>
          <a:pPr marL="114300" lvl="1" indent="-114300" algn="l" defTabSz="622300">
            <a:lnSpc>
              <a:spcPct val="90000"/>
            </a:lnSpc>
            <a:spcBef>
              <a:spcPct val="0"/>
            </a:spcBef>
            <a:spcAft>
              <a:spcPct val="20000"/>
            </a:spcAft>
            <a:buChar char="•"/>
          </a:pPr>
          <a:r>
            <a:rPr lang="fr-FR" sz="1400" kern="1200" dirty="0"/>
            <a:t>Inviter à la penser, construire le discours</a:t>
          </a:r>
        </a:p>
        <a:p>
          <a:pPr marL="114300" lvl="1" indent="-114300" algn="l" defTabSz="622300">
            <a:lnSpc>
              <a:spcPct val="90000"/>
            </a:lnSpc>
            <a:spcBef>
              <a:spcPct val="0"/>
            </a:spcBef>
            <a:spcAft>
              <a:spcPct val="20000"/>
            </a:spcAft>
            <a:buChar char="•"/>
          </a:pPr>
          <a:r>
            <a:rPr lang="fr-FR" sz="1400" kern="1200" dirty="0"/>
            <a:t>Développer les différentes dimensions de l’oralité en progression personnalisée</a:t>
          </a:r>
        </a:p>
      </dsp:txBody>
      <dsp:txXfrm>
        <a:off x="0" y="1641326"/>
        <a:ext cx="4190228" cy="689310"/>
      </dsp:txXfrm>
    </dsp:sp>
    <dsp:sp modelId="{27C4C7C6-DF16-410E-9F0B-15FE5D44DE09}">
      <dsp:nvSpPr>
        <dsp:cNvPr id="0" name=""/>
        <dsp:cNvSpPr/>
      </dsp:nvSpPr>
      <dsp:spPr>
        <a:xfrm>
          <a:off x="0" y="2296385"/>
          <a:ext cx="4190228" cy="431730"/>
        </a:xfrm>
        <a:prstGeom prst="roundRect">
          <a:avLst/>
        </a:prstGeom>
        <a:solidFill>
          <a:schemeClr val="lt1"/>
        </a:solidFill>
        <a:ln w="25400" cap="flat" cmpd="sng" algn="ctr">
          <a:solidFill>
            <a:schemeClr val="accent2"/>
          </a:solidFill>
          <a:prstDash val="solid"/>
        </a:ln>
        <a:effectLst/>
        <a:scene3d>
          <a:camera prst="orthographicFront"/>
          <a:lightRig rig="flat" dir="t"/>
        </a:scene3d>
      </dsp:spPr>
      <dsp:style>
        <a:lnRef idx="2">
          <a:schemeClr val="accent2"/>
        </a:lnRef>
        <a:fillRef idx="1">
          <a:schemeClr val="lt1"/>
        </a:fillRef>
        <a:effectRef idx="0">
          <a:schemeClr val="accent2"/>
        </a:effectRef>
        <a:fontRef idx="minor">
          <a:schemeClr val="dk1"/>
        </a:fontRef>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fr-FR" sz="1800" kern="1200" dirty="0"/>
            <a:t>Argumenter</a:t>
          </a:r>
        </a:p>
      </dsp:txBody>
      <dsp:txXfrm>
        <a:off x="21075" y="2317460"/>
        <a:ext cx="4148078" cy="389580"/>
      </dsp:txXfrm>
    </dsp:sp>
    <dsp:sp modelId="{CB730593-74A0-43B1-A3F9-B6946F01F206}">
      <dsp:nvSpPr>
        <dsp:cNvPr id="0" name=""/>
        <dsp:cNvSpPr/>
      </dsp:nvSpPr>
      <dsp:spPr>
        <a:xfrm>
          <a:off x="0" y="2762366"/>
          <a:ext cx="4190228" cy="48438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3040" tIns="22860" rIns="128016" bIns="22860" numCol="1" spcCol="1270" anchor="t" anchorCtr="0">
          <a:noAutofit/>
        </a:bodyPr>
        <a:lstStyle/>
        <a:p>
          <a:pPr marL="114300" lvl="1" indent="-114300" algn="l" defTabSz="622300">
            <a:lnSpc>
              <a:spcPct val="90000"/>
            </a:lnSpc>
            <a:spcBef>
              <a:spcPct val="0"/>
            </a:spcBef>
            <a:spcAft>
              <a:spcPct val="20000"/>
            </a:spcAft>
            <a:buChar char="•"/>
          </a:pPr>
          <a:r>
            <a:rPr lang="fr-FR" sz="1400" kern="1200" dirty="0"/>
            <a:t>Penser, travailler la logique</a:t>
          </a:r>
        </a:p>
        <a:p>
          <a:pPr marL="114300" lvl="1" indent="-114300" algn="l" defTabSz="622300">
            <a:lnSpc>
              <a:spcPct val="90000"/>
            </a:lnSpc>
            <a:spcBef>
              <a:spcPct val="0"/>
            </a:spcBef>
            <a:spcAft>
              <a:spcPct val="20000"/>
            </a:spcAft>
            <a:buChar char="•"/>
          </a:pPr>
          <a:r>
            <a:rPr lang="fr-FR" sz="1400" kern="1200" dirty="0"/>
            <a:t>Temps de confrontation de points de vue</a:t>
          </a:r>
        </a:p>
      </dsp:txBody>
      <dsp:txXfrm>
        <a:off x="0" y="2762366"/>
        <a:ext cx="4190228" cy="484380"/>
      </dsp:txXfrm>
    </dsp:sp>
    <dsp:sp modelId="{B86EB4D6-3DAC-4CDE-B056-F66A4751BB31}">
      <dsp:nvSpPr>
        <dsp:cNvPr id="0" name=""/>
        <dsp:cNvSpPr/>
      </dsp:nvSpPr>
      <dsp:spPr>
        <a:xfrm>
          <a:off x="0" y="3246746"/>
          <a:ext cx="4190228" cy="431730"/>
        </a:xfrm>
        <a:prstGeom prst="roundRect">
          <a:avLst/>
        </a:prstGeom>
        <a:solidFill>
          <a:schemeClr val="lt1"/>
        </a:solidFill>
        <a:ln w="25400" cap="flat" cmpd="sng" algn="ctr">
          <a:solidFill>
            <a:schemeClr val="accent2"/>
          </a:solidFill>
          <a:prstDash val="solid"/>
        </a:ln>
        <a:effectLst/>
        <a:scene3d>
          <a:camera prst="orthographicFront"/>
          <a:lightRig rig="flat" dir="t"/>
        </a:scene3d>
      </dsp:spPr>
      <dsp:style>
        <a:lnRef idx="2">
          <a:schemeClr val="accent2"/>
        </a:lnRef>
        <a:fillRef idx="1">
          <a:schemeClr val="lt1"/>
        </a:fillRef>
        <a:effectRef idx="0">
          <a:schemeClr val="accent2"/>
        </a:effectRef>
        <a:fontRef idx="minor">
          <a:schemeClr val="dk1"/>
        </a:fontRef>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fr-FR" sz="1800" kern="1200" dirty="0"/>
            <a:t>Écouter</a:t>
          </a:r>
        </a:p>
      </dsp:txBody>
      <dsp:txXfrm>
        <a:off x="21075" y="3267821"/>
        <a:ext cx="4148078" cy="389580"/>
      </dsp:txXfrm>
    </dsp:sp>
    <dsp:sp modelId="{BF1E4FFF-985C-449A-A488-1A724082A864}">
      <dsp:nvSpPr>
        <dsp:cNvPr id="0" name=""/>
        <dsp:cNvSpPr/>
      </dsp:nvSpPr>
      <dsp:spPr>
        <a:xfrm>
          <a:off x="0" y="3678476"/>
          <a:ext cx="4190228" cy="43780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3040" tIns="22860" rIns="128016" bIns="22860" numCol="1" spcCol="1270" anchor="t" anchorCtr="0">
          <a:noAutofit/>
        </a:bodyPr>
        <a:lstStyle/>
        <a:p>
          <a:pPr marL="114300" lvl="1" indent="-114300" algn="l" defTabSz="622300">
            <a:lnSpc>
              <a:spcPct val="90000"/>
            </a:lnSpc>
            <a:spcBef>
              <a:spcPct val="0"/>
            </a:spcBef>
            <a:spcAft>
              <a:spcPct val="20000"/>
            </a:spcAft>
            <a:buChar char="•"/>
          </a:pPr>
          <a:r>
            <a:rPr lang="fr-FR" sz="1400" kern="1200" dirty="0"/>
            <a:t>Activités, temps marquant la place de l’écoute dans la construction des attendus</a:t>
          </a:r>
        </a:p>
      </dsp:txBody>
      <dsp:txXfrm>
        <a:off x="0" y="3678476"/>
        <a:ext cx="4190228" cy="437805"/>
      </dsp:txXfrm>
    </dsp:sp>
    <dsp:sp modelId="{F1D19BAB-FBED-49C0-AC79-2F3B0A5B30E5}">
      <dsp:nvSpPr>
        <dsp:cNvPr id="0" name=""/>
        <dsp:cNvSpPr/>
      </dsp:nvSpPr>
      <dsp:spPr>
        <a:xfrm>
          <a:off x="0" y="4116281"/>
          <a:ext cx="4190228" cy="431730"/>
        </a:xfrm>
        <a:prstGeom prst="roundRect">
          <a:avLst/>
        </a:prstGeom>
        <a:solidFill>
          <a:schemeClr val="lt1"/>
        </a:solidFill>
        <a:ln w="25400" cap="flat" cmpd="sng" algn="ctr">
          <a:solidFill>
            <a:schemeClr val="accent2"/>
          </a:solidFill>
          <a:prstDash val="solid"/>
        </a:ln>
        <a:effectLst/>
        <a:scene3d>
          <a:camera prst="orthographicFront"/>
          <a:lightRig rig="flat" dir="t"/>
        </a:scene3d>
      </dsp:spPr>
      <dsp:style>
        <a:lnRef idx="2">
          <a:schemeClr val="accent2"/>
        </a:lnRef>
        <a:fillRef idx="1">
          <a:schemeClr val="lt1"/>
        </a:fillRef>
        <a:effectRef idx="0">
          <a:schemeClr val="accent2"/>
        </a:effectRef>
        <a:fontRef idx="minor">
          <a:schemeClr val="dk1"/>
        </a:fontRef>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fr-FR" sz="1800" kern="1200" dirty="0"/>
            <a:t>Mobiliser</a:t>
          </a:r>
        </a:p>
      </dsp:txBody>
      <dsp:txXfrm>
        <a:off x="21075" y="4137356"/>
        <a:ext cx="4148078" cy="389580"/>
      </dsp:txXfrm>
    </dsp:sp>
    <dsp:sp modelId="{54683032-4295-4466-A7AC-0633BC9CD6A3}">
      <dsp:nvSpPr>
        <dsp:cNvPr id="0" name=""/>
        <dsp:cNvSpPr/>
      </dsp:nvSpPr>
      <dsp:spPr>
        <a:xfrm>
          <a:off x="0" y="4548011"/>
          <a:ext cx="4190228" cy="68931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3040" tIns="22860" rIns="128016" bIns="22860" numCol="1" spcCol="1270" anchor="t" anchorCtr="0">
          <a:noAutofit/>
        </a:bodyPr>
        <a:lstStyle/>
        <a:p>
          <a:pPr marL="114300" lvl="1" indent="-114300" algn="l" defTabSz="622300">
            <a:lnSpc>
              <a:spcPct val="90000"/>
            </a:lnSpc>
            <a:spcBef>
              <a:spcPct val="0"/>
            </a:spcBef>
            <a:spcAft>
              <a:spcPct val="20000"/>
            </a:spcAft>
            <a:buChar char="•"/>
          </a:pPr>
          <a:r>
            <a:rPr lang="fr-FR" sz="1400" kern="1200" dirty="0"/>
            <a:t>Temps, étapes de mobilisation des acquis</a:t>
          </a:r>
        </a:p>
        <a:p>
          <a:pPr marL="114300" lvl="1" indent="-114300" algn="l" defTabSz="622300">
            <a:lnSpc>
              <a:spcPct val="90000"/>
            </a:lnSpc>
            <a:spcBef>
              <a:spcPct val="0"/>
            </a:spcBef>
            <a:spcAft>
              <a:spcPct val="20000"/>
            </a:spcAft>
            <a:buChar char="•"/>
          </a:pPr>
          <a:r>
            <a:rPr lang="fr-FR" sz="1400" kern="1200" dirty="0"/>
            <a:t>Rendre visible la place des connaissances dans la construction la pensée</a:t>
          </a:r>
        </a:p>
      </dsp:txBody>
      <dsp:txXfrm>
        <a:off x="0" y="4548011"/>
        <a:ext cx="4190228" cy="689310"/>
      </dsp:txXfrm>
    </dsp:sp>
    <dsp:sp modelId="{4E63B91F-D954-421C-BE8E-E17957017560}">
      <dsp:nvSpPr>
        <dsp:cNvPr id="0" name=""/>
        <dsp:cNvSpPr/>
      </dsp:nvSpPr>
      <dsp:spPr>
        <a:xfrm>
          <a:off x="0" y="5237321"/>
          <a:ext cx="4190228" cy="431730"/>
        </a:xfrm>
        <a:prstGeom prst="roundRect">
          <a:avLst/>
        </a:prstGeom>
        <a:solidFill>
          <a:schemeClr val="lt1"/>
        </a:solidFill>
        <a:ln w="25400" cap="flat" cmpd="sng" algn="ctr">
          <a:solidFill>
            <a:schemeClr val="accent2"/>
          </a:solidFill>
          <a:prstDash val="solid"/>
        </a:ln>
        <a:effectLst/>
        <a:scene3d>
          <a:camera prst="orthographicFront"/>
          <a:lightRig rig="flat" dir="t"/>
        </a:scene3d>
      </dsp:spPr>
      <dsp:style>
        <a:lnRef idx="2">
          <a:schemeClr val="accent2"/>
        </a:lnRef>
        <a:fillRef idx="1">
          <a:schemeClr val="lt1"/>
        </a:fillRef>
        <a:effectRef idx="0">
          <a:schemeClr val="accent2"/>
        </a:effectRef>
        <a:fontRef idx="minor">
          <a:schemeClr val="dk1"/>
        </a:fontRef>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fr-FR" sz="1800" kern="1200" dirty="0"/>
            <a:t>Penser son projet post-baccalauréat</a:t>
          </a:r>
        </a:p>
      </dsp:txBody>
      <dsp:txXfrm>
        <a:off x="21075" y="5258396"/>
        <a:ext cx="4148078" cy="389580"/>
      </dsp:txXfrm>
    </dsp:sp>
    <dsp:sp modelId="{218074CB-49D7-461B-A6DB-DFD5CC2090CF}">
      <dsp:nvSpPr>
        <dsp:cNvPr id="0" name=""/>
        <dsp:cNvSpPr/>
      </dsp:nvSpPr>
      <dsp:spPr>
        <a:xfrm>
          <a:off x="0" y="5669051"/>
          <a:ext cx="4190228" cy="48438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3040" tIns="22860" rIns="128016" bIns="22860" numCol="1" spcCol="1270" anchor="t" anchorCtr="0">
          <a:noAutofit/>
        </a:bodyPr>
        <a:lstStyle/>
        <a:p>
          <a:pPr marL="114300" lvl="1" indent="-114300" algn="l" defTabSz="622300">
            <a:lnSpc>
              <a:spcPct val="90000"/>
            </a:lnSpc>
            <a:spcBef>
              <a:spcPct val="0"/>
            </a:spcBef>
            <a:spcAft>
              <a:spcPct val="20000"/>
            </a:spcAft>
            <a:buChar char="•"/>
          </a:pPr>
          <a:r>
            <a:rPr lang="fr-FR" sz="1400" kern="1200" dirty="0"/>
            <a:t>Obliger à l’ouverture</a:t>
          </a:r>
        </a:p>
        <a:p>
          <a:pPr marL="114300" lvl="1" indent="-114300" algn="l" defTabSz="622300">
            <a:lnSpc>
              <a:spcPct val="90000"/>
            </a:lnSpc>
            <a:spcBef>
              <a:spcPct val="0"/>
            </a:spcBef>
            <a:spcAft>
              <a:spcPct val="20000"/>
            </a:spcAft>
            <a:buChar char="•"/>
          </a:pPr>
          <a:r>
            <a:rPr lang="fr-FR" sz="1400" kern="1200" dirty="0"/>
            <a:t>Inviter à la confrontation au réel</a:t>
          </a:r>
        </a:p>
      </dsp:txBody>
      <dsp:txXfrm>
        <a:off x="0" y="5669051"/>
        <a:ext cx="4190228" cy="484380"/>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3DA7A4E-B8E4-4141-836C-0B03354BC671}">
      <dsp:nvSpPr>
        <dsp:cNvPr id="0" name=""/>
        <dsp:cNvSpPr/>
      </dsp:nvSpPr>
      <dsp:spPr>
        <a:xfrm>
          <a:off x="0" y="51296"/>
          <a:ext cx="4190228" cy="431730"/>
        </a:xfrm>
        <a:prstGeom prst="roundRect">
          <a:avLst/>
        </a:prstGeom>
        <a:solidFill>
          <a:schemeClr val="lt1"/>
        </a:solidFill>
        <a:ln w="25400" cap="flat" cmpd="sng" algn="ctr">
          <a:solidFill>
            <a:schemeClr val="accent1"/>
          </a:solidFill>
          <a:prstDash val="solid"/>
        </a:ln>
        <a:effectLst/>
        <a:scene3d>
          <a:camera prst="orthographicFront"/>
          <a:lightRig rig="flat" dir="t"/>
        </a:scene3d>
      </dsp:spPr>
      <dsp:style>
        <a:lnRef idx="2">
          <a:schemeClr val="accent1"/>
        </a:lnRef>
        <a:fillRef idx="1">
          <a:schemeClr val="lt1"/>
        </a:fillRef>
        <a:effectRef idx="0">
          <a:schemeClr val="accent1"/>
        </a:effectRef>
        <a:fontRef idx="minor">
          <a:schemeClr val="dk1"/>
        </a:fontRef>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fr-FR" sz="1800" kern="1200" dirty="0"/>
            <a:t>Se questionner</a:t>
          </a:r>
        </a:p>
      </dsp:txBody>
      <dsp:txXfrm>
        <a:off x="21075" y="72371"/>
        <a:ext cx="4148078" cy="389580"/>
      </dsp:txXfrm>
    </dsp:sp>
    <dsp:sp modelId="{9A4317C6-2E36-40C4-8BA1-30C98B4A8695}">
      <dsp:nvSpPr>
        <dsp:cNvPr id="0" name=""/>
        <dsp:cNvSpPr/>
      </dsp:nvSpPr>
      <dsp:spPr>
        <a:xfrm>
          <a:off x="0" y="483026"/>
          <a:ext cx="4190228" cy="72657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3040" tIns="22860" rIns="128016" bIns="22860" numCol="1" spcCol="1270" anchor="t" anchorCtr="0">
          <a:noAutofit/>
        </a:bodyPr>
        <a:lstStyle/>
        <a:p>
          <a:pPr marL="114300" lvl="1" indent="-114300" algn="l" defTabSz="622300">
            <a:lnSpc>
              <a:spcPct val="90000"/>
            </a:lnSpc>
            <a:spcBef>
              <a:spcPct val="0"/>
            </a:spcBef>
            <a:spcAft>
              <a:spcPct val="20000"/>
            </a:spcAft>
            <a:buChar char="•"/>
          </a:pPr>
          <a:r>
            <a:rPr lang="fr-FR" sz="1400" kern="1200" dirty="0"/>
            <a:t>Permettre, valoriser le questionnement personnel</a:t>
          </a:r>
        </a:p>
        <a:p>
          <a:pPr marL="114300" lvl="1" indent="-114300" algn="l" defTabSz="622300">
            <a:lnSpc>
              <a:spcPct val="90000"/>
            </a:lnSpc>
            <a:spcBef>
              <a:spcPct val="0"/>
            </a:spcBef>
            <a:spcAft>
              <a:spcPct val="20000"/>
            </a:spcAft>
            <a:buChar char="•"/>
          </a:pPr>
          <a:r>
            <a:rPr lang="fr-FR" sz="1400" kern="1200" dirty="0"/>
            <a:t>Impulser l’ouverture culturelle</a:t>
          </a:r>
        </a:p>
        <a:p>
          <a:pPr marL="114300" lvl="1" indent="-114300" algn="l" defTabSz="622300">
            <a:lnSpc>
              <a:spcPct val="90000"/>
            </a:lnSpc>
            <a:spcBef>
              <a:spcPct val="0"/>
            </a:spcBef>
            <a:spcAft>
              <a:spcPct val="20000"/>
            </a:spcAft>
            <a:buChar char="•"/>
          </a:pPr>
          <a:r>
            <a:rPr lang="fr-FR" sz="1400" kern="1200" dirty="0"/>
            <a:t>Inviter à la prise de recul</a:t>
          </a:r>
        </a:p>
      </dsp:txBody>
      <dsp:txXfrm>
        <a:off x="0" y="483026"/>
        <a:ext cx="4190228" cy="726570"/>
      </dsp:txXfrm>
    </dsp:sp>
    <dsp:sp modelId="{177E4A5C-ACDE-47F2-8503-0DFF222C4F65}">
      <dsp:nvSpPr>
        <dsp:cNvPr id="0" name=""/>
        <dsp:cNvSpPr/>
      </dsp:nvSpPr>
      <dsp:spPr>
        <a:xfrm>
          <a:off x="0" y="1209596"/>
          <a:ext cx="4190228" cy="431730"/>
        </a:xfrm>
        <a:prstGeom prst="roundRect">
          <a:avLst/>
        </a:prstGeom>
        <a:solidFill>
          <a:schemeClr val="lt1"/>
        </a:solidFill>
        <a:ln w="25400" cap="flat" cmpd="sng" algn="ctr">
          <a:solidFill>
            <a:schemeClr val="accent1"/>
          </a:solidFill>
          <a:prstDash val="solid"/>
        </a:ln>
        <a:effectLst/>
        <a:scene3d>
          <a:camera prst="orthographicFront"/>
          <a:lightRig rig="flat" dir="t"/>
        </a:scene3d>
      </dsp:spPr>
      <dsp:style>
        <a:lnRef idx="2">
          <a:schemeClr val="accent1"/>
        </a:lnRef>
        <a:fillRef idx="1">
          <a:schemeClr val="lt1"/>
        </a:fillRef>
        <a:effectRef idx="0">
          <a:schemeClr val="accent1"/>
        </a:effectRef>
        <a:fontRef idx="minor">
          <a:schemeClr val="dk1"/>
        </a:fontRef>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fr-FR" sz="1800" kern="1200" dirty="0"/>
            <a:t>Avoir une expression orale de qualité </a:t>
          </a:r>
        </a:p>
      </dsp:txBody>
      <dsp:txXfrm>
        <a:off x="21075" y="1230671"/>
        <a:ext cx="4148078" cy="389580"/>
      </dsp:txXfrm>
    </dsp:sp>
    <dsp:sp modelId="{2E6CEC57-013A-4B66-B5C2-1DF233ACBD94}">
      <dsp:nvSpPr>
        <dsp:cNvPr id="0" name=""/>
        <dsp:cNvSpPr/>
      </dsp:nvSpPr>
      <dsp:spPr>
        <a:xfrm>
          <a:off x="0" y="1641326"/>
          <a:ext cx="4190228" cy="68931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3040" tIns="22860" rIns="128016" bIns="22860" numCol="1" spcCol="1270" anchor="t" anchorCtr="0">
          <a:noAutofit/>
        </a:bodyPr>
        <a:lstStyle/>
        <a:p>
          <a:pPr marL="114300" lvl="1" indent="-114300" algn="l" defTabSz="622300">
            <a:lnSpc>
              <a:spcPct val="90000"/>
            </a:lnSpc>
            <a:spcBef>
              <a:spcPct val="0"/>
            </a:spcBef>
            <a:spcAft>
              <a:spcPct val="20000"/>
            </a:spcAft>
            <a:buChar char="•"/>
          </a:pPr>
          <a:r>
            <a:rPr lang="fr-FR" sz="1400" kern="1200" dirty="0"/>
            <a:t>Inviter à la penser, construire le discours</a:t>
          </a:r>
        </a:p>
        <a:p>
          <a:pPr marL="114300" lvl="1" indent="-114300" algn="l" defTabSz="622300">
            <a:lnSpc>
              <a:spcPct val="90000"/>
            </a:lnSpc>
            <a:spcBef>
              <a:spcPct val="0"/>
            </a:spcBef>
            <a:spcAft>
              <a:spcPct val="20000"/>
            </a:spcAft>
            <a:buChar char="•"/>
          </a:pPr>
          <a:r>
            <a:rPr lang="fr-FR" sz="1400" kern="1200" dirty="0"/>
            <a:t>Développer les différentes dimensions de l’oralité en progression personnalisée</a:t>
          </a:r>
        </a:p>
      </dsp:txBody>
      <dsp:txXfrm>
        <a:off x="0" y="1641326"/>
        <a:ext cx="4190228" cy="689310"/>
      </dsp:txXfrm>
    </dsp:sp>
    <dsp:sp modelId="{27C4C7C6-DF16-410E-9F0B-15FE5D44DE09}">
      <dsp:nvSpPr>
        <dsp:cNvPr id="0" name=""/>
        <dsp:cNvSpPr/>
      </dsp:nvSpPr>
      <dsp:spPr>
        <a:xfrm>
          <a:off x="0" y="2296385"/>
          <a:ext cx="4190228" cy="431730"/>
        </a:xfrm>
        <a:prstGeom prst="roundRect">
          <a:avLst/>
        </a:prstGeom>
        <a:solidFill>
          <a:schemeClr val="lt1"/>
        </a:solidFill>
        <a:ln w="25400" cap="flat" cmpd="sng" algn="ctr">
          <a:solidFill>
            <a:schemeClr val="accent1"/>
          </a:solidFill>
          <a:prstDash val="solid"/>
        </a:ln>
        <a:effectLst/>
        <a:scene3d>
          <a:camera prst="orthographicFront"/>
          <a:lightRig rig="flat" dir="t"/>
        </a:scene3d>
      </dsp:spPr>
      <dsp:style>
        <a:lnRef idx="2">
          <a:schemeClr val="accent1"/>
        </a:lnRef>
        <a:fillRef idx="1">
          <a:schemeClr val="lt1"/>
        </a:fillRef>
        <a:effectRef idx="0">
          <a:schemeClr val="accent1"/>
        </a:effectRef>
        <a:fontRef idx="minor">
          <a:schemeClr val="dk1"/>
        </a:fontRef>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fr-FR" sz="1800" kern="1200" dirty="0"/>
            <a:t>Argumenter</a:t>
          </a:r>
        </a:p>
      </dsp:txBody>
      <dsp:txXfrm>
        <a:off x="21075" y="2317460"/>
        <a:ext cx="4148078" cy="389580"/>
      </dsp:txXfrm>
    </dsp:sp>
    <dsp:sp modelId="{CB730593-74A0-43B1-A3F9-B6946F01F206}">
      <dsp:nvSpPr>
        <dsp:cNvPr id="0" name=""/>
        <dsp:cNvSpPr/>
      </dsp:nvSpPr>
      <dsp:spPr>
        <a:xfrm>
          <a:off x="0" y="2762366"/>
          <a:ext cx="4190228" cy="48438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3040" tIns="22860" rIns="128016" bIns="22860" numCol="1" spcCol="1270" anchor="t" anchorCtr="0">
          <a:noAutofit/>
        </a:bodyPr>
        <a:lstStyle/>
        <a:p>
          <a:pPr marL="114300" lvl="1" indent="-114300" algn="l" defTabSz="622300">
            <a:lnSpc>
              <a:spcPct val="90000"/>
            </a:lnSpc>
            <a:spcBef>
              <a:spcPct val="0"/>
            </a:spcBef>
            <a:spcAft>
              <a:spcPct val="20000"/>
            </a:spcAft>
            <a:buChar char="•"/>
          </a:pPr>
          <a:r>
            <a:rPr lang="fr-FR" sz="1400" kern="1200" dirty="0"/>
            <a:t>Penser, travailler la logique</a:t>
          </a:r>
        </a:p>
        <a:p>
          <a:pPr marL="114300" lvl="1" indent="-114300" algn="l" defTabSz="622300">
            <a:lnSpc>
              <a:spcPct val="90000"/>
            </a:lnSpc>
            <a:spcBef>
              <a:spcPct val="0"/>
            </a:spcBef>
            <a:spcAft>
              <a:spcPct val="20000"/>
            </a:spcAft>
            <a:buChar char="•"/>
          </a:pPr>
          <a:r>
            <a:rPr lang="fr-FR" sz="1400" kern="1200" dirty="0"/>
            <a:t>Temps de confrontation de points de vue</a:t>
          </a:r>
        </a:p>
      </dsp:txBody>
      <dsp:txXfrm>
        <a:off x="0" y="2762366"/>
        <a:ext cx="4190228" cy="484380"/>
      </dsp:txXfrm>
    </dsp:sp>
    <dsp:sp modelId="{B86EB4D6-3DAC-4CDE-B056-F66A4751BB31}">
      <dsp:nvSpPr>
        <dsp:cNvPr id="0" name=""/>
        <dsp:cNvSpPr/>
      </dsp:nvSpPr>
      <dsp:spPr>
        <a:xfrm>
          <a:off x="0" y="3246746"/>
          <a:ext cx="4190228" cy="431730"/>
        </a:xfrm>
        <a:prstGeom prst="roundRect">
          <a:avLst/>
        </a:prstGeom>
        <a:solidFill>
          <a:schemeClr val="lt1"/>
        </a:solidFill>
        <a:ln w="25400" cap="flat" cmpd="sng" algn="ctr">
          <a:solidFill>
            <a:schemeClr val="accent1"/>
          </a:solidFill>
          <a:prstDash val="solid"/>
        </a:ln>
        <a:effectLst/>
        <a:scene3d>
          <a:camera prst="orthographicFront"/>
          <a:lightRig rig="flat" dir="t"/>
        </a:scene3d>
      </dsp:spPr>
      <dsp:style>
        <a:lnRef idx="2">
          <a:schemeClr val="accent1"/>
        </a:lnRef>
        <a:fillRef idx="1">
          <a:schemeClr val="lt1"/>
        </a:fillRef>
        <a:effectRef idx="0">
          <a:schemeClr val="accent1"/>
        </a:effectRef>
        <a:fontRef idx="minor">
          <a:schemeClr val="dk1"/>
        </a:fontRef>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fr-FR" sz="1800" kern="1200" dirty="0"/>
            <a:t>Écouter</a:t>
          </a:r>
        </a:p>
      </dsp:txBody>
      <dsp:txXfrm>
        <a:off x="21075" y="3267821"/>
        <a:ext cx="4148078" cy="389580"/>
      </dsp:txXfrm>
    </dsp:sp>
    <dsp:sp modelId="{BF1E4FFF-985C-449A-A488-1A724082A864}">
      <dsp:nvSpPr>
        <dsp:cNvPr id="0" name=""/>
        <dsp:cNvSpPr/>
      </dsp:nvSpPr>
      <dsp:spPr>
        <a:xfrm>
          <a:off x="0" y="3678476"/>
          <a:ext cx="4190228" cy="43780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3040" tIns="22860" rIns="128016" bIns="22860" numCol="1" spcCol="1270" anchor="t" anchorCtr="0">
          <a:noAutofit/>
        </a:bodyPr>
        <a:lstStyle/>
        <a:p>
          <a:pPr marL="114300" lvl="1" indent="-114300" algn="l" defTabSz="622300">
            <a:lnSpc>
              <a:spcPct val="90000"/>
            </a:lnSpc>
            <a:spcBef>
              <a:spcPct val="0"/>
            </a:spcBef>
            <a:spcAft>
              <a:spcPct val="20000"/>
            </a:spcAft>
            <a:buChar char="•"/>
          </a:pPr>
          <a:r>
            <a:rPr lang="fr-FR" sz="1400" kern="1200" dirty="0"/>
            <a:t>Activités, temps marquant la place de l’écoute dans la construction des attendus</a:t>
          </a:r>
        </a:p>
      </dsp:txBody>
      <dsp:txXfrm>
        <a:off x="0" y="3678476"/>
        <a:ext cx="4190228" cy="437805"/>
      </dsp:txXfrm>
    </dsp:sp>
    <dsp:sp modelId="{F1D19BAB-FBED-49C0-AC79-2F3B0A5B30E5}">
      <dsp:nvSpPr>
        <dsp:cNvPr id="0" name=""/>
        <dsp:cNvSpPr/>
      </dsp:nvSpPr>
      <dsp:spPr>
        <a:xfrm>
          <a:off x="0" y="4116281"/>
          <a:ext cx="4190228" cy="431730"/>
        </a:xfrm>
        <a:prstGeom prst="roundRect">
          <a:avLst/>
        </a:prstGeom>
        <a:solidFill>
          <a:schemeClr val="lt1"/>
        </a:solidFill>
        <a:ln w="25400" cap="flat" cmpd="sng" algn="ctr">
          <a:solidFill>
            <a:schemeClr val="accent1"/>
          </a:solidFill>
          <a:prstDash val="solid"/>
        </a:ln>
        <a:effectLst/>
        <a:scene3d>
          <a:camera prst="orthographicFront"/>
          <a:lightRig rig="flat" dir="t"/>
        </a:scene3d>
      </dsp:spPr>
      <dsp:style>
        <a:lnRef idx="2">
          <a:schemeClr val="accent1"/>
        </a:lnRef>
        <a:fillRef idx="1">
          <a:schemeClr val="lt1"/>
        </a:fillRef>
        <a:effectRef idx="0">
          <a:schemeClr val="accent1"/>
        </a:effectRef>
        <a:fontRef idx="minor">
          <a:schemeClr val="dk1"/>
        </a:fontRef>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fr-FR" sz="1800" kern="1200" dirty="0"/>
            <a:t>Mobiliser</a:t>
          </a:r>
        </a:p>
      </dsp:txBody>
      <dsp:txXfrm>
        <a:off x="21075" y="4137356"/>
        <a:ext cx="4148078" cy="389580"/>
      </dsp:txXfrm>
    </dsp:sp>
    <dsp:sp modelId="{54683032-4295-4466-A7AC-0633BC9CD6A3}">
      <dsp:nvSpPr>
        <dsp:cNvPr id="0" name=""/>
        <dsp:cNvSpPr/>
      </dsp:nvSpPr>
      <dsp:spPr>
        <a:xfrm>
          <a:off x="0" y="4548011"/>
          <a:ext cx="4190228" cy="68931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3040" tIns="22860" rIns="128016" bIns="22860" numCol="1" spcCol="1270" anchor="t" anchorCtr="0">
          <a:noAutofit/>
        </a:bodyPr>
        <a:lstStyle/>
        <a:p>
          <a:pPr marL="114300" lvl="1" indent="-114300" algn="l" defTabSz="622300">
            <a:lnSpc>
              <a:spcPct val="90000"/>
            </a:lnSpc>
            <a:spcBef>
              <a:spcPct val="0"/>
            </a:spcBef>
            <a:spcAft>
              <a:spcPct val="20000"/>
            </a:spcAft>
            <a:buChar char="•"/>
          </a:pPr>
          <a:r>
            <a:rPr lang="fr-FR" sz="1400" kern="1200" dirty="0"/>
            <a:t>Temps, étapes de mobilisation des acquis</a:t>
          </a:r>
        </a:p>
        <a:p>
          <a:pPr marL="114300" lvl="1" indent="-114300" algn="l" defTabSz="622300">
            <a:lnSpc>
              <a:spcPct val="90000"/>
            </a:lnSpc>
            <a:spcBef>
              <a:spcPct val="0"/>
            </a:spcBef>
            <a:spcAft>
              <a:spcPct val="20000"/>
            </a:spcAft>
            <a:buChar char="•"/>
          </a:pPr>
          <a:r>
            <a:rPr lang="fr-FR" sz="1400" kern="1200" dirty="0"/>
            <a:t>Rendre visible la place des connaissances dans la construction de la pensée</a:t>
          </a:r>
        </a:p>
      </dsp:txBody>
      <dsp:txXfrm>
        <a:off x="0" y="4548011"/>
        <a:ext cx="4190228" cy="689310"/>
      </dsp:txXfrm>
    </dsp:sp>
    <dsp:sp modelId="{4E63B91F-D954-421C-BE8E-E17957017560}">
      <dsp:nvSpPr>
        <dsp:cNvPr id="0" name=""/>
        <dsp:cNvSpPr/>
      </dsp:nvSpPr>
      <dsp:spPr>
        <a:xfrm>
          <a:off x="0" y="5237321"/>
          <a:ext cx="4190228" cy="431730"/>
        </a:xfrm>
        <a:prstGeom prst="roundRect">
          <a:avLst/>
        </a:prstGeom>
        <a:solidFill>
          <a:schemeClr val="lt1"/>
        </a:solidFill>
        <a:ln w="25400" cap="flat" cmpd="sng" algn="ctr">
          <a:solidFill>
            <a:schemeClr val="accent1"/>
          </a:solidFill>
          <a:prstDash val="solid"/>
        </a:ln>
        <a:effectLst/>
        <a:scene3d>
          <a:camera prst="orthographicFront"/>
          <a:lightRig rig="flat" dir="t"/>
        </a:scene3d>
      </dsp:spPr>
      <dsp:style>
        <a:lnRef idx="2">
          <a:schemeClr val="accent1"/>
        </a:lnRef>
        <a:fillRef idx="1">
          <a:schemeClr val="lt1"/>
        </a:fillRef>
        <a:effectRef idx="0">
          <a:schemeClr val="accent1"/>
        </a:effectRef>
        <a:fontRef idx="minor">
          <a:schemeClr val="dk1"/>
        </a:fontRef>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fr-FR" sz="1800" kern="1200" dirty="0"/>
            <a:t>Penser son projet post-baccalauréat</a:t>
          </a:r>
        </a:p>
      </dsp:txBody>
      <dsp:txXfrm>
        <a:off x="21075" y="5258396"/>
        <a:ext cx="4148078" cy="389580"/>
      </dsp:txXfrm>
    </dsp:sp>
    <dsp:sp modelId="{218074CB-49D7-461B-A6DB-DFD5CC2090CF}">
      <dsp:nvSpPr>
        <dsp:cNvPr id="0" name=""/>
        <dsp:cNvSpPr/>
      </dsp:nvSpPr>
      <dsp:spPr>
        <a:xfrm>
          <a:off x="0" y="5669051"/>
          <a:ext cx="4190228" cy="48438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3040" tIns="22860" rIns="128016" bIns="22860" numCol="1" spcCol="1270" anchor="t" anchorCtr="0">
          <a:noAutofit/>
        </a:bodyPr>
        <a:lstStyle/>
        <a:p>
          <a:pPr marL="114300" lvl="1" indent="-114300" algn="l" defTabSz="622300">
            <a:lnSpc>
              <a:spcPct val="90000"/>
            </a:lnSpc>
            <a:spcBef>
              <a:spcPct val="0"/>
            </a:spcBef>
            <a:spcAft>
              <a:spcPct val="20000"/>
            </a:spcAft>
            <a:buChar char="•"/>
          </a:pPr>
          <a:r>
            <a:rPr lang="fr-FR" sz="1400" kern="1200" dirty="0"/>
            <a:t>Obliger à l’ouverture</a:t>
          </a:r>
        </a:p>
        <a:p>
          <a:pPr marL="114300" lvl="1" indent="-114300" algn="l" defTabSz="622300">
            <a:lnSpc>
              <a:spcPct val="90000"/>
            </a:lnSpc>
            <a:spcBef>
              <a:spcPct val="0"/>
            </a:spcBef>
            <a:spcAft>
              <a:spcPct val="20000"/>
            </a:spcAft>
            <a:buChar char="•"/>
          </a:pPr>
          <a:r>
            <a:rPr lang="fr-FR" sz="1400" kern="1200" dirty="0"/>
            <a:t>Inviter à la confrontation au réel</a:t>
          </a:r>
        </a:p>
      </dsp:txBody>
      <dsp:txXfrm>
        <a:off x="0" y="5669051"/>
        <a:ext cx="4190228" cy="484380"/>
      </dsp:txXfrm>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061E959-12FF-4487-8B15-7F9B77A5DAD6}">
      <dsp:nvSpPr>
        <dsp:cNvPr id="0" name=""/>
        <dsp:cNvSpPr/>
      </dsp:nvSpPr>
      <dsp:spPr>
        <a:xfrm rot="3290341">
          <a:off x="-343868" y="3335814"/>
          <a:ext cx="1380176" cy="34497"/>
        </a:xfrm>
        <a:custGeom>
          <a:avLst/>
          <a:gdLst/>
          <a:ahLst/>
          <a:cxnLst/>
          <a:rect l="0" t="0" r="0" b="0"/>
          <a:pathLst>
            <a:path>
              <a:moveTo>
                <a:pt x="0" y="17248"/>
              </a:moveTo>
              <a:lnTo>
                <a:pt x="1380176" y="17248"/>
              </a:lnTo>
            </a:path>
          </a:pathLst>
        </a:custGeom>
        <a:noFill/>
        <a:ln w="9525" cap="flat" cmpd="sng" algn="ctr">
          <a:solidFill>
            <a:schemeClr val="accent1">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CB1898C9-2492-4353-A203-56A725982E20}">
      <dsp:nvSpPr>
        <dsp:cNvPr id="0" name=""/>
        <dsp:cNvSpPr/>
      </dsp:nvSpPr>
      <dsp:spPr>
        <a:xfrm rot="828778">
          <a:off x="10637" y="2697115"/>
          <a:ext cx="1008643" cy="34497"/>
        </a:xfrm>
        <a:custGeom>
          <a:avLst/>
          <a:gdLst/>
          <a:ahLst/>
          <a:cxnLst/>
          <a:rect l="0" t="0" r="0" b="0"/>
          <a:pathLst>
            <a:path>
              <a:moveTo>
                <a:pt x="0" y="17248"/>
              </a:moveTo>
              <a:lnTo>
                <a:pt x="1008643" y="17248"/>
              </a:lnTo>
            </a:path>
          </a:pathLst>
        </a:custGeom>
        <a:noFill/>
        <a:ln w="9525" cap="flat" cmpd="sng" algn="ctr">
          <a:solidFill>
            <a:schemeClr val="accent1">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59284A2A-5F63-45EB-9BDB-3CA78D341B9F}">
      <dsp:nvSpPr>
        <dsp:cNvPr id="0" name=""/>
        <dsp:cNvSpPr/>
      </dsp:nvSpPr>
      <dsp:spPr>
        <a:xfrm rot="20000179">
          <a:off x="-37751" y="2117614"/>
          <a:ext cx="1184350" cy="34497"/>
        </a:xfrm>
        <a:custGeom>
          <a:avLst/>
          <a:gdLst/>
          <a:ahLst/>
          <a:cxnLst/>
          <a:rect l="0" t="0" r="0" b="0"/>
          <a:pathLst>
            <a:path>
              <a:moveTo>
                <a:pt x="0" y="17248"/>
              </a:moveTo>
              <a:lnTo>
                <a:pt x="1184350" y="17248"/>
              </a:lnTo>
            </a:path>
          </a:pathLst>
        </a:custGeom>
        <a:noFill/>
        <a:ln w="9525" cap="flat" cmpd="sng" algn="ctr">
          <a:solidFill>
            <a:schemeClr val="accent1">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B7B5E355-48EA-480D-8B27-DE635399FADA}">
      <dsp:nvSpPr>
        <dsp:cNvPr id="0" name=""/>
        <dsp:cNvSpPr/>
      </dsp:nvSpPr>
      <dsp:spPr>
        <a:xfrm rot="17918049">
          <a:off x="-508586" y="1552804"/>
          <a:ext cx="1599329" cy="34497"/>
        </a:xfrm>
        <a:custGeom>
          <a:avLst/>
          <a:gdLst/>
          <a:ahLst/>
          <a:cxnLst/>
          <a:rect l="0" t="0" r="0" b="0"/>
          <a:pathLst>
            <a:path>
              <a:moveTo>
                <a:pt x="0" y="17248"/>
              </a:moveTo>
              <a:lnTo>
                <a:pt x="1599329" y="17248"/>
              </a:lnTo>
            </a:path>
          </a:pathLst>
        </a:custGeom>
        <a:noFill/>
        <a:ln w="9525" cap="flat" cmpd="sng" algn="ctr">
          <a:solidFill>
            <a:schemeClr val="accent1">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401FFCFC-1E01-4591-B5B0-3A60B0F7A334}">
      <dsp:nvSpPr>
        <dsp:cNvPr id="0" name=""/>
        <dsp:cNvSpPr/>
      </dsp:nvSpPr>
      <dsp:spPr>
        <a:xfrm>
          <a:off x="-471865" y="2143013"/>
          <a:ext cx="1024914" cy="803243"/>
        </a:xfrm>
        <a:prstGeom prst="ellipse">
          <a:avLst/>
        </a:prstGeom>
        <a:blipFill>
          <a:blip xmlns:r="http://schemas.openxmlformats.org/officeDocument/2006/relationships" r:embed="rId1">
            <a:extLst>
              <a:ext uri="{28A0092B-C50C-407E-A947-70E740481C1C}">
                <a14:useLocalDpi xmlns:a14="http://schemas.microsoft.com/office/drawing/2010/main" val="0"/>
              </a:ext>
            </a:extLst>
          </a:blip>
          <a:srcRect/>
          <a:stretch>
            <a:fillRect t="-14000" b="-14000"/>
          </a:stretch>
        </a:blip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sp>
    <dsp:sp modelId="{A098F985-27D8-4F04-ADB8-6ED43187745D}">
      <dsp:nvSpPr>
        <dsp:cNvPr id="0" name=""/>
        <dsp:cNvSpPr/>
      </dsp:nvSpPr>
      <dsp:spPr>
        <a:xfrm>
          <a:off x="0" y="-80523"/>
          <a:ext cx="1856495" cy="967162"/>
        </a:xfrm>
        <a:prstGeom prst="ellipse">
          <a:avLst/>
        </a:prstGeom>
        <a:gradFill flip="none" rotWithShape="0">
          <a:gsLst>
            <a:gs pos="0">
              <a:srgbClr val="33CC33">
                <a:shade val="30000"/>
                <a:satMod val="115000"/>
              </a:srgbClr>
            </a:gs>
            <a:gs pos="50000">
              <a:srgbClr val="33CC33">
                <a:shade val="67500"/>
                <a:satMod val="115000"/>
              </a:srgbClr>
            </a:gs>
            <a:gs pos="100000">
              <a:srgbClr val="33CC33">
                <a:shade val="100000"/>
                <a:satMod val="115000"/>
              </a:srgbClr>
            </a:gs>
          </a:gsLst>
          <a:lin ang="10800000" scaled="1"/>
          <a:tileRect/>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fr-FR" sz="1400" kern="1200" dirty="0"/>
            <a:t>Élève 1 : Préparer, réaliser la lecture orale du texte</a:t>
          </a:r>
        </a:p>
      </dsp:txBody>
      <dsp:txXfrm>
        <a:off x="271877" y="61115"/>
        <a:ext cx="1312741" cy="683886"/>
      </dsp:txXfrm>
    </dsp:sp>
    <dsp:sp modelId="{D4A02A23-FC1B-493A-807E-E10438560287}">
      <dsp:nvSpPr>
        <dsp:cNvPr id="0" name=""/>
        <dsp:cNvSpPr/>
      </dsp:nvSpPr>
      <dsp:spPr>
        <a:xfrm>
          <a:off x="946970" y="721048"/>
          <a:ext cx="1845036" cy="1506900"/>
        </a:xfrm>
        <a:prstGeom prst="ellipse">
          <a:avLst/>
        </a:prstGeom>
        <a:gradFill rotWithShape="0">
          <a:gsLst>
            <a:gs pos="0">
              <a:schemeClr val="accent4">
                <a:hueOff val="0"/>
                <a:satOff val="0"/>
                <a:lumOff val="0"/>
                <a:alphaOff val="0"/>
                <a:tint val="100000"/>
                <a:shade val="100000"/>
                <a:satMod val="130000"/>
              </a:schemeClr>
            </a:gs>
            <a:gs pos="100000">
              <a:schemeClr val="accent4">
                <a:hueOff val="0"/>
                <a:satOff val="0"/>
                <a:lumOff val="0"/>
                <a:alphaOff val="0"/>
                <a:tint val="50000"/>
                <a:shade val="100000"/>
                <a:satMod val="350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fr-FR" sz="1400" kern="1200" dirty="0"/>
            <a:t>Élève 2 : Si vous n’aviez qu’une phrase du document à garder, laquelle serait elle ?</a:t>
          </a:r>
        </a:p>
      </dsp:txBody>
      <dsp:txXfrm>
        <a:off x="1217169" y="941728"/>
        <a:ext cx="1304638" cy="1065540"/>
      </dsp:txXfrm>
    </dsp:sp>
    <dsp:sp modelId="{3EE6AD73-BE86-4A02-AF7E-CC6B2C5D2DBC}">
      <dsp:nvSpPr>
        <dsp:cNvPr id="0" name=""/>
        <dsp:cNvSpPr/>
      </dsp:nvSpPr>
      <dsp:spPr>
        <a:xfrm>
          <a:off x="889230" y="2428650"/>
          <a:ext cx="2568695" cy="1387014"/>
        </a:xfrm>
        <a:prstGeom prst="ellipse">
          <a:avLst/>
        </a:prstGeom>
        <a:solidFill>
          <a:srgbClr val="AA72D4"/>
        </a:soli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fr-FR" sz="1400" kern="1200" dirty="0"/>
            <a:t>Élève 3 : Quelle phrase / Quel élément me pose question et pour laquelle la réponse n’est pas dans le texte ?</a:t>
          </a:r>
        </a:p>
      </dsp:txBody>
      <dsp:txXfrm>
        <a:off x="1265407" y="2631773"/>
        <a:ext cx="1816341" cy="980768"/>
      </dsp:txXfrm>
    </dsp:sp>
    <dsp:sp modelId="{DE298E82-26CE-40A9-90E8-A29C0B25A702}">
      <dsp:nvSpPr>
        <dsp:cNvPr id="0" name=""/>
        <dsp:cNvSpPr/>
      </dsp:nvSpPr>
      <dsp:spPr>
        <a:xfrm>
          <a:off x="0" y="3844947"/>
          <a:ext cx="2530489" cy="1625603"/>
        </a:xfrm>
        <a:prstGeom prst="ellipse">
          <a:avLst/>
        </a:prstGeom>
        <a:solidFill>
          <a:srgbClr val="00B0F0"/>
        </a:soli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fr-FR" sz="1400" kern="1200" dirty="0"/>
            <a:t>Élèves : Rechercher les connaissances déjà acquises liées au texte présenté, argumenter leur apport à la compréhension du sujet</a:t>
          </a:r>
        </a:p>
      </dsp:txBody>
      <dsp:txXfrm>
        <a:off x="370582" y="4083011"/>
        <a:ext cx="1789325" cy="1149475"/>
      </dsp:txXfrm>
    </dsp:sp>
  </dsp:spTree>
</dsp:drawing>
</file>

<file path=ppt/diagrams/layout1.xml><?xml version="1.0" encoding="utf-8"?>
<dgm:layoutDef xmlns:dgm="http://schemas.openxmlformats.org/drawingml/2006/diagram" xmlns:a="http://schemas.openxmlformats.org/drawingml/2006/main" uniqueId="urn:microsoft.com/office/officeart/2005/8/layout/vList6">
  <dgm:title val=""/>
  <dgm:desc val=""/>
  <dgm:catLst>
    <dgm:cat type="process" pri="22000"/>
    <dgm:cat type="list" pri="1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dgm:varLst>
    <dgm:alg type="lin">
      <dgm:param type="linDir" val="fromT"/>
    </dgm:alg>
    <dgm:shape xmlns:r="http://schemas.openxmlformats.org/officeDocument/2006/relationships" r:blip="">
      <dgm:adjLst/>
    </dgm:shape>
    <dgm:presOf/>
    <dgm:constrLst>
      <dgm:constr type="w" for="ch" forName="linNode" refType="w"/>
      <dgm:constr type="h" for="ch" forName="linNode" refType="h"/>
      <dgm:constr type="h" for="ch" forName="spacing" refType="h" refFor="ch" refForName="linNode" fact="0.1"/>
      <dgm:constr type="primFontSz" for="des" forName="parentShp" op="equ" val="65"/>
      <dgm:constr type="primFontSz" for="des" forName="childShp" op="equ" val="65"/>
    </dgm:constrLst>
    <dgm:ruleLst/>
    <dgm:forEach name="Name1" axis="ch" ptType="node">
      <dgm:layoutNode name="linNode">
        <dgm:choose name="Name2">
          <dgm:if name="Name3" func="var" arg="dir" op="equ" val="norm">
            <dgm:alg type="lin">
              <dgm:param type="linDir" val="fromL"/>
            </dgm:alg>
          </dgm:if>
          <dgm:else name="Name4">
            <dgm:alg type="lin">
              <dgm:param type="linDir" val="fromR"/>
            </dgm:alg>
          </dgm:else>
        </dgm:choose>
        <dgm:shape xmlns:r="http://schemas.openxmlformats.org/officeDocument/2006/relationships" r:blip="">
          <dgm:adjLst/>
        </dgm:shape>
        <dgm:presOf/>
        <dgm:choose name="Name5">
          <dgm:if name="Name6" func="var" arg="dir" op="equ" val="norm">
            <dgm:constrLst>
              <dgm:constr type="w" for="ch" forName="parentShp" refType="w" fact="0.4"/>
              <dgm:constr type="h" for="ch" forName="parentShp" refType="h"/>
              <dgm:constr type="w" for="ch" forName="childShp" refType="w" fact="0.6"/>
              <dgm:constr type="h" for="ch" forName="childShp" refType="h" refFor="ch" refForName="parentShp"/>
            </dgm:constrLst>
          </dgm:if>
          <dgm:else name="Name7">
            <dgm:constrLst>
              <dgm:constr type="w" for="ch" forName="parentShp" refType="w" fact="0.4"/>
              <dgm:constr type="h" for="ch" forName="parentShp" refType="h"/>
              <dgm:constr type="w" for="ch" forName="childShp" refType="w" fact="0.6"/>
              <dgm:constr type="h" for="ch" forName="childShp" refType="h" refFor="ch" refForName="parentShp"/>
            </dgm:constrLst>
          </dgm:else>
        </dgm:choose>
        <dgm:ruleLst/>
        <dgm:layoutNode name="parentShp" styleLbl="node1">
          <dgm:varLst>
            <dgm:bulletEnabled val="1"/>
          </dgm:varLst>
          <dgm:alg type="tx"/>
          <dgm:shape xmlns:r="http://schemas.openxmlformats.org/officeDocument/2006/relationships" type="roundRect" r:blip="">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layoutNode name="childShp" styleLbl="bgAccFollowNode1">
          <dgm:varLst>
            <dgm:bulletEnabled val="1"/>
          </dgm:varLst>
          <dgm:alg type="tx">
            <dgm:param type="stBulletLvl" val="1"/>
          </dgm:alg>
          <dgm:choose name="Name8">
            <dgm:if name="Name9" func="var" arg="dir" op="equ" val="norm">
              <dgm:shape xmlns:r="http://schemas.openxmlformats.org/officeDocument/2006/relationships" type="rightArrow" r:blip="" zOrderOff="-2">
                <dgm:adjLst>
                  <dgm:adj idx="1" val="0.75"/>
                </dgm:adjLst>
              </dgm:shape>
            </dgm:if>
            <dgm:else name="Name10">
              <dgm:shape xmlns:r="http://schemas.openxmlformats.org/officeDocument/2006/relationships" rot="180" type="rightArrow" r:blip="" zOrderOff="-2">
                <dgm:adjLst>
                  <dgm:adj idx="1" val="0.75"/>
                </dgm:adjLst>
              </dgm:shape>
            </dgm:else>
          </dgm:choose>
          <dgm:presOf axis="des" ptType="node"/>
          <dgm:constrLst>
            <dgm:constr type="secFontSz" refType="primFontSz"/>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dgm:forEach name="Name11" axis="followSib" ptType="sibTrans" cnt="1">
        <dgm:layoutNode name="spacing">
          <dgm:alg type="sp"/>
          <dgm:shape xmlns:r="http://schemas.openxmlformats.org/officeDocument/2006/relationships" r:blip="">
            <dgm:adjLst/>
          </dgm:shape>
          <dgm:presOf/>
          <dgm:constrLst/>
          <dgm:ruleLst/>
        </dgm:layoutNode>
      </dgm:forEach>
    </dgm:forEach>
  </dgm:layoutNode>
</dgm:layoutDef>
</file>

<file path=ppt/diagrams/layout10.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1.xml><?xml version="1.0" encoding="utf-8"?>
<dgm:layoutDef xmlns:dgm="http://schemas.openxmlformats.org/drawingml/2006/diagram" xmlns:a="http://schemas.openxmlformats.org/drawingml/2006/main" uniqueId="urn:microsoft.com/office/officeart/2005/8/layout/radial2">
  <dgm:title val=""/>
  <dgm:desc val=""/>
  <dgm:catLst>
    <dgm:cat type="relationship" pri="20000"/>
    <dgm:cat type="convert" pri="9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ite">
    <dgm:varLst>
      <dgm:chMax val="5"/>
      <dgm:dir/>
      <dgm:animLvl val="ctr"/>
      <dgm:resizeHandles val="exact"/>
    </dgm:varLst>
    <dgm:alg type="composite"/>
    <dgm:shape xmlns:r="http://schemas.openxmlformats.org/officeDocument/2006/relationships" r:blip="">
      <dgm:adjLst/>
    </dgm:shape>
    <dgm:presOf/>
    <dgm:constrLst>
      <dgm:constr type="w" for="ch" forName="cycle" refType="w"/>
      <dgm:constr type="h" for="ch" forName="cycle" refType="h"/>
    </dgm:constrLst>
    <dgm:ruleLst/>
    <dgm:layoutNode name="cycle">
      <dgm:choose name="Name0">
        <dgm:if name="Name1" func="var" arg="dir" op="equ" val="norm">
          <dgm:choose name="Name2">
            <dgm:if name="Name3" axis="ch" ptType="node" func="cnt" op="lte" val="1">
              <dgm:alg type="cycle">
                <dgm:param type="stAng" val="90"/>
                <dgm:param type="spanAng" val="360"/>
                <dgm:param type="ctrShpMap" val="fNode"/>
              </dgm:alg>
            </dgm:if>
            <dgm:if name="Name4" axis="ch" ptType="node" func="cnt" op="equ" val="2">
              <dgm:alg type="cycle">
                <dgm:param type="stAng" val="70"/>
                <dgm:param type="spanAng" val="40"/>
                <dgm:param type="ctrShpMap" val="fNode"/>
              </dgm:alg>
            </dgm:if>
            <dgm:if name="Name5" axis="ch" ptType="node" func="cnt" op="equ" val="3">
              <dgm:alg type="cycle">
                <dgm:param type="stAng" val="60"/>
                <dgm:param type="spanAng" val="60"/>
                <dgm:param type="ctrShpMap" val="fNode"/>
              </dgm:alg>
            </dgm:if>
            <dgm:else name="Name6">
              <dgm:alg type="cycle">
                <dgm:param type="stAng" val="45"/>
                <dgm:param type="spanAng" val="90"/>
                <dgm:param type="ctrShpMap" val="fNode"/>
              </dgm:alg>
            </dgm:else>
          </dgm:choose>
        </dgm:if>
        <dgm:else name="Name7">
          <dgm:choose name="Name8">
            <dgm:if name="Name9" axis="ch" ptType="node" func="cnt" op="lte" val="1">
              <dgm:alg type="cycle">
                <dgm:param type="stAng" val="-90"/>
                <dgm:param type="spanAng" val="-360"/>
                <dgm:param type="ctrShpMap" val="fNode"/>
              </dgm:alg>
            </dgm:if>
            <dgm:if name="Name10" axis="ch" ptType="node" func="cnt" op="equ" val="2">
              <dgm:alg type="cycle">
                <dgm:param type="stAng" val="-70"/>
                <dgm:param type="spanAng" val="-40"/>
                <dgm:param type="ctrShpMap" val="fNode"/>
              </dgm:alg>
            </dgm:if>
            <dgm:if name="Name11" axis="ch" ptType="node" func="cnt" op="equ" val="3">
              <dgm:alg type="cycle">
                <dgm:param type="stAng" val="-60"/>
                <dgm:param type="spanAng" val="-60"/>
                <dgm:param type="ctrShpMap" val="fNode"/>
              </dgm:alg>
            </dgm:if>
            <dgm:else name="Name12">
              <dgm:alg type="cycle">
                <dgm:param type="stAng" val="-45"/>
                <dgm:param type="spanAng" val="-90"/>
                <dgm:param type="ctrShpMap" val="fNode"/>
              </dgm:alg>
            </dgm:else>
          </dgm:choose>
        </dgm:else>
      </dgm:choose>
      <dgm:shape xmlns:r="http://schemas.openxmlformats.org/officeDocument/2006/relationships" r:blip="">
        <dgm:adjLst/>
      </dgm:shape>
      <dgm:presOf/>
      <dgm:constrLst>
        <dgm:constr type="sp" val="20"/>
        <dgm:constr type="w" for="ch" forName="centerShape" refType="w"/>
        <dgm:constr type="w" for="ch" forName="node" refType="w" refFor="ch" refForName="centerShape" fact="1.5"/>
        <dgm:constr type="sibSp" refType="w" refFor="ch" refForName="centerShape" op="equ" fact="0.08"/>
        <dgm:constr type="primFontSz" for="des" forName="parentNode" op="equ" val="65"/>
        <dgm:constr type="secFontSz" for="des" forName="childNode" op="equ" val="65"/>
      </dgm:constrLst>
      <dgm:ruleLst/>
      <dgm:choose name="Name13">
        <dgm:if name="Name14" axis="ch" ptType="node" hideLastTrans="0" func="cnt" op="gte" val="1">
          <dgm:layoutNode name="centerShape" styleLbl="node0">
            <dgm:alg type="composite"/>
            <dgm:shape xmlns:r="http://schemas.openxmlformats.org/officeDocument/2006/relationships" r:blip="">
              <dgm:adjLst/>
            </dgm:shape>
            <dgm:presOf axis="ch" ptType="node" cnt="1"/>
            <dgm:constrLst>
              <dgm:constr type="w" for="ch" forName="connSite" refType="w" fact="0.7"/>
              <dgm:constr type="h" for="ch" forName="connSite" refType="w" fact="0.7"/>
              <dgm:constr type="ctrX" for="ch" forName="connSite" refType="w" fact="0.5"/>
              <dgm:constr type="ctrY" for="ch" forName="connSite" refType="h" fact="0.5"/>
              <dgm:constr type="w" for="ch" forName="visible" refType="w"/>
              <dgm:constr type="h" for="ch" forName="visible" refType="w"/>
              <dgm:constr type="ctrX" for="ch" forName="visible" refType="w" fact="0.5"/>
              <dgm:constr type="ctrY" for="ch" forName="visible" refType="h" fact="0.5"/>
            </dgm:constrLst>
            <dgm:ruleLst/>
            <dgm:layoutNode name="connSite">
              <dgm:alg type="sp"/>
              <dgm:shape xmlns:r="http://schemas.openxmlformats.org/officeDocument/2006/relationships" type="ellipse" r:blip="" hideGeom="1">
                <dgm:adjLst/>
              </dgm:shape>
              <dgm:presOf/>
              <dgm:constrLst/>
              <dgm:ruleLst/>
            </dgm:layoutNode>
            <dgm:layoutNode name="visible">
              <dgm:alg type="sp"/>
              <dgm:shape xmlns:r="http://schemas.openxmlformats.org/officeDocument/2006/relationships" type="ellipse" r:blip="" blipPhldr="1">
                <dgm:adjLst/>
              </dgm:shape>
              <dgm:presOf/>
              <dgm:constrLst/>
              <dgm:ruleLst/>
            </dgm:layoutNode>
          </dgm:layoutNode>
        </dgm:if>
        <dgm:else name="Name15"/>
      </dgm:choose>
      <dgm:forEach name="Name16" axis="ch">
        <dgm:forEach name="Name17" axis="self" ptType="node">
          <dgm:layoutNode name="node">
            <dgm:alg type="composite"/>
            <dgm:shape xmlns:r="http://schemas.openxmlformats.org/officeDocument/2006/relationships" r:blip="">
              <dgm:adjLst/>
            </dgm:shape>
            <dgm:presOf/>
            <dgm:choose name="Name18">
              <dgm:if name="Name19" func="var" arg="dir" op="equ" val="norm">
                <dgm:constrLst>
                  <dgm:constr type="t" for="ch" forName="parentNode"/>
                  <dgm:constr type="l" for="ch" forName="parentNode"/>
                  <dgm:constr type="w" for="ch" forName="parentNode" refType="w" fact="0.4"/>
                  <dgm:constr type="h" for="ch" forName="parentNode" refType="w" refFor="ch" refForName="parentNode" op="equ"/>
                  <dgm:constr type="ctrY" for="ch" forName="childNode" refType="h" refFor="ch" refForName="parentNode" fact="0.5"/>
                  <dgm:constr type="l" for="ch" forName="childNode" refType="w" refFor="ch" refForName="parentNode" op="equ" fact="1.1"/>
                  <dgm:constr type="w" for="ch" forName="childNode" refType="w" fact="0.6"/>
                  <dgm:constr type="h" for="ch" forName="childNode" refType="h" refFor="ch" refForName="parentNode"/>
                </dgm:constrLst>
              </dgm:if>
              <dgm:else name="Name20">
                <dgm:constrLst>
                  <dgm:constr type="t" for="ch" forName="parentNode"/>
                  <dgm:constr type="r" for="ch" forName="parentNode" refType="w"/>
                  <dgm:constr type="w" for="ch" forName="parentNode" refType="w" fact="0.4"/>
                  <dgm:constr type="h" for="ch" forName="parentNode" refType="w" refFor="ch" refForName="parentNode" op="equ"/>
                  <dgm:constr type="ctrY" for="ch" forName="childNode" refType="h" refFor="ch" refForName="parentNode" fact="0.5"/>
                  <dgm:constr type="l" for="ch" forName="childNode"/>
                  <dgm:constr type="w" for="ch" forName="childNode" refType="w" fact="0.6"/>
                  <dgm:constr type="h" for="ch" forName="childNode" refType="h" refFor="ch" refForName="parentNode"/>
                </dgm:constrLst>
              </dgm:else>
            </dgm:choose>
            <dgm:ruleLst/>
            <dgm:layoutNode name="parentNode" styleLbl="node1">
              <dgm:varLst>
                <dgm:chMax val="1"/>
                <dgm:bulletEnabled val="1"/>
              </dgm:varLst>
              <dgm:alg type="tx"/>
              <dgm:shape xmlns:r="http://schemas.openxmlformats.org/officeDocument/2006/relationships" type="ellipse" r:blip="">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childNode" styleLbl="revTx" moveWith="parentNode">
              <dgm:varLst>
                <dgm:bulletEnabled val="1"/>
              </dgm:varLst>
              <dgm:alg type="tx">
                <dgm:param type="txAnchorVertCh" val="mid"/>
                <dgm:param type="stBulletLvl" val="1"/>
              </dgm:alg>
              <dgm:choose name="Name21">
                <dgm:if name="Name22" axis="ch" ptType="node" func="cnt" op="gte" val="1">
                  <dgm:shape xmlns:r="http://schemas.openxmlformats.org/officeDocument/2006/relationships" type="rect" r:blip="">
                    <dgm:adjLst/>
                  </dgm:shape>
                </dgm:if>
                <dgm:else name="Name23">
                  <dgm:shape xmlns:r="http://schemas.openxmlformats.org/officeDocument/2006/relationships" type="rect" r:blip="" hideGeom="1">
                    <dgm:adjLst/>
                  </dgm:shape>
                </dgm:else>
              </dgm:choose>
              <dgm:presOf axis="des" ptType="node"/>
              <dgm:constrLst>
                <dgm:constr type="tMarg"/>
                <dgm:constr type="bMarg"/>
                <dgm:constr type="lMarg"/>
                <dgm:constr type="rMarg"/>
              </dgm:constrLst>
              <dgm:ruleLst>
                <dgm:rule type="secFontSz" val="5" fact="NaN" max="NaN"/>
              </dgm:ruleLst>
            </dgm:layoutNode>
          </dgm:layoutNode>
        </dgm:forEach>
        <dgm:forEach name="Name24" axis="self" ptType="parTrans" cnt="1">
          <dgm:layoutNode name="Name25">
            <dgm:alg type="conn">
              <dgm:param type="dim" val="1D"/>
              <dgm:param type="endSty" val="noArr"/>
              <dgm:param type="begPts" val="auto"/>
              <dgm:param type="endPts" val="auto"/>
              <dgm:param type="srcNode" val="connSite"/>
              <dgm:param type="dstNode" val="parentNode"/>
            </dgm:alg>
            <dgm:shape xmlns:r="http://schemas.openxmlformats.org/officeDocument/2006/relationships" type="conn" r:blip="" zOrderOff="-99">
              <dgm:adjLst/>
            </dgm:shape>
            <dgm:presOf axis="self"/>
            <dgm:constrLst>
              <dgm:constr type="connDist"/>
              <dgm:constr type="w" val="1"/>
              <dgm:constr type="h" val="5"/>
              <dgm:constr type="begPad"/>
              <dgm:constr type="endPad"/>
            </dgm:constrLst>
            <dgm:ruleLst/>
          </dgm:layoutNode>
        </dgm:forEach>
      </dgm:forEach>
    </dgm:layoutNode>
  </dgm:layoutNode>
</dgm:layoutDef>
</file>

<file path=ppt/diagrams/layout1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3.xml><?xml version="1.0" encoding="utf-8"?>
<dgm:layoutDef xmlns:dgm="http://schemas.openxmlformats.org/drawingml/2006/diagram" xmlns:a="http://schemas.openxmlformats.org/drawingml/2006/main" uniqueId="urn:microsoft.com/office/officeart/2005/8/layout/radial2">
  <dgm:title val=""/>
  <dgm:desc val=""/>
  <dgm:catLst>
    <dgm:cat type="relationship" pri="20000"/>
    <dgm:cat type="convert" pri="9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ite">
    <dgm:varLst>
      <dgm:chMax val="5"/>
      <dgm:dir/>
      <dgm:animLvl val="ctr"/>
      <dgm:resizeHandles val="exact"/>
    </dgm:varLst>
    <dgm:alg type="composite"/>
    <dgm:shape xmlns:r="http://schemas.openxmlformats.org/officeDocument/2006/relationships" r:blip="">
      <dgm:adjLst/>
    </dgm:shape>
    <dgm:presOf/>
    <dgm:constrLst>
      <dgm:constr type="w" for="ch" forName="cycle" refType="w"/>
      <dgm:constr type="h" for="ch" forName="cycle" refType="h"/>
    </dgm:constrLst>
    <dgm:ruleLst/>
    <dgm:layoutNode name="cycle">
      <dgm:choose name="Name0">
        <dgm:if name="Name1" func="var" arg="dir" op="equ" val="norm">
          <dgm:choose name="Name2">
            <dgm:if name="Name3" axis="ch" ptType="node" func="cnt" op="lte" val="1">
              <dgm:alg type="cycle">
                <dgm:param type="stAng" val="90"/>
                <dgm:param type="spanAng" val="360"/>
                <dgm:param type="ctrShpMap" val="fNode"/>
              </dgm:alg>
            </dgm:if>
            <dgm:if name="Name4" axis="ch" ptType="node" func="cnt" op="equ" val="2">
              <dgm:alg type="cycle">
                <dgm:param type="stAng" val="70"/>
                <dgm:param type="spanAng" val="40"/>
                <dgm:param type="ctrShpMap" val="fNode"/>
              </dgm:alg>
            </dgm:if>
            <dgm:if name="Name5" axis="ch" ptType="node" func="cnt" op="equ" val="3">
              <dgm:alg type="cycle">
                <dgm:param type="stAng" val="60"/>
                <dgm:param type="spanAng" val="60"/>
                <dgm:param type="ctrShpMap" val="fNode"/>
              </dgm:alg>
            </dgm:if>
            <dgm:else name="Name6">
              <dgm:alg type="cycle">
                <dgm:param type="stAng" val="45"/>
                <dgm:param type="spanAng" val="90"/>
                <dgm:param type="ctrShpMap" val="fNode"/>
              </dgm:alg>
            </dgm:else>
          </dgm:choose>
        </dgm:if>
        <dgm:else name="Name7">
          <dgm:choose name="Name8">
            <dgm:if name="Name9" axis="ch" ptType="node" func="cnt" op="lte" val="1">
              <dgm:alg type="cycle">
                <dgm:param type="stAng" val="-90"/>
                <dgm:param type="spanAng" val="-360"/>
                <dgm:param type="ctrShpMap" val="fNode"/>
              </dgm:alg>
            </dgm:if>
            <dgm:if name="Name10" axis="ch" ptType="node" func="cnt" op="equ" val="2">
              <dgm:alg type="cycle">
                <dgm:param type="stAng" val="-70"/>
                <dgm:param type="spanAng" val="-40"/>
                <dgm:param type="ctrShpMap" val="fNode"/>
              </dgm:alg>
            </dgm:if>
            <dgm:if name="Name11" axis="ch" ptType="node" func="cnt" op="equ" val="3">
              <dgm:alg type="cycle">
                <dgm:param type="stAng" val="-60"/>
                <dgm:param type="spanAng" val="-60"/>
                <dgm:param type="ctrShpMap" val="fNode"/>
              </dgm:alg>
            </dgm:if>
            <dgm:else name="Name12">
              <dgm:alg type="cycle">
                <dgm:param type="stAng" val="-45"/>
                <dgm:param type="spanAng" val="-90"/>
                <dgm:param type="ctrShpMap" val="fNode"/>
              </dgm:alg>
            </dgm:else>
          </dgm:choose>
        </dgm:else>
      </dgm:choose>
      <dgm:shape xmlns:r="http://schemas.openxmlformats.org/officeDocument/2006/relationships" r:blip="">
        <dgm:adjLst/>
      </dgm:shape>
      <dgm:presOf/>
      <dgm:constrLst>
        <dgm:constr type="sp" val="20"/>
        <dgm:constr type="w" for="ch" forName="centerShape" refType="w"/>
        <dgm:constr type="w" for="ch" forName="node" refType="w" refFor="ch" refForName="centerShape" fact="1.5"/>
        <dgm:constr type="sibSp" refType="w" refFor="ch" refForName="centerShape" op="equ" fact="0.08"/>
        <dgm:constr type="primFontSz" for="des" forName="parentNode" op="equ" val="65"/>
        <dgm:constr type="secFontSz" for="des" forName="childNode" op="equ" val="65"/>
      </dgm:constrLst>
      <dgm:ruleLst/>
      <dgm:choose name="Name13">
        <dgm:if name="Name14" axis="ch" ptType="node" hideLastTrans="0" func="cnt" op="gte" val="1">
          <dgm:layoutNode name="centerShape" styleLbl="node0">
            <dgm:alg type="composite"/>
            <dgm:shape xmlns:r="http://schemas.openxmlformats.org/officeDocument/2006/relationships" r:blip="">
              <dgm:adjLst/>
            </dgm:shape>
            <dgm:presOf axis="ch" ptType="node" cnt="1"/>
            <dgm:constrLst>
              <dgm:constr type="w" for="ch" forName="connSite" refType="w" fact="0.7"/>
              <dgm:constr type="h" for="ch" forName="connSite" refType="w" fact="0.7"/>
              <dgm:constr type="ctrX" for="ch" forName="connSite" refType="w" fact="0.5"/>
              <dgm:constr type="ctrY" for="ch" forName="connSite" refType="h" fact="0.5"/>
              <dgm:constr type="w" for="ch" forName="visible" refType="w"/>
              <dgm:constr type="h" for="ch" forName="visible" refType="w"/>
              <dgm:constr type="ctrX" for="ch" forName="visible" refType="w" fact="0.5"/>
              <dgm:constr type="ctrY" for="ch" forName="visible" refType="h" fact="0.5"/>
            </dgm:constrLst>
            <dgm:ruleLst/>
            <dgm:layoutNode name="connSite">
              <dgm:alg type="sp"/>
              <dgm:shape xmlns:r="http://schemas.openxmlformats.org/officeDocument/2006/relationships" type="ellipse" r:blip="" hideGeom="1">
                <dgm:adjLst/>
              </dgm:shape>
              <dgm:presOf/>
              <dgm:constrLst/>
              <dgm:ruleLst/>
            </dgm:layoutNode>
            <dgm:layoutNode name="visible">
              <dgm:alg type="sp"/>
              <dgm:shape xmlns:r="http://schemas.openxmlformats.org/officeDocument/2006/relationships" type="ellipse" r:blip="" blipPhldr="1">
                <dgm:adjLst/>
              </dgm:shape>
              <dgm:presOf/>
              <dgm:constrLst/>
              <dgm:ruleLst/>
            </dgm:layoutNode>
          </dgm:layoutNode>
        </dgm:if>
        <dgm:else name="Name15"/>
      </dgm:choose>
      <dgm:forEach name="Name16" axis="ch">
        <dgm:forEach name="Name17" axis="self" ptType="node">
          <dgm:layoutNode name="node">
            <dgm:alg type="composite"/>
            <dgm:shape xmlns:r="http://schemas.openxmlformats.org/officeDocument/2006/relationships" r:blip="">
              <dgm:adjLst/>
            </dgm:shape>
            <dgm:presOf/>
            <dgm:choose name="Name18">
              <dgm:if name="Name19" func="var" arg="dir" op="equ" val="norm">
                <dgm:constrLst>
                  <dgm:constr type="t" for="ch" forName="parentNode"/>
                  <dgm:constr type="l" for="ch" forName="parentNode"/>
                  <dgm:constr type="w" for="ch" forName="parentNode" refType="w" fact="0.4"/>
                  <dgm:constr type="h" for="ch" forName="parentNode" refType="w" refFor="ch" refForName="parentNode" op="equ"/>
                  <dgm:constr type="ctrY" for="ch" forName="childNode" refType="h" refFor="ch" refForName="parentNode" fact="0.5"/>
                  <dgm:constr type="l" for="ch" forName="childNode" refType="w" refFor="ch" refForName="parentNode" op="equ" fact="1.1"/>
                  <dgm:constr type="w" for="ch" forName="childNode" refType="w" fact="0.6"/>
                  <dgm:constr type="h" for="ch" forName="childNode" refType="h" refFor="ch" refForName="parentNode"/>
                </dgm:constrLst>
              </dgm:if>
              <dgm:else name="Name20">
                <dgm:constrLst>
                  <dgm:constr type="t" for="ch" forName="parentNode"/>
                  <dgm:constr type="r" for="ch" forName="parentNode" refType="w"/>
                  <dgm:constr type="w" for="ch" forName="parentNode" refType="w" fact="0.4"/>
                  <dgm:constr type="h" for="ch" forName="parentNode" refType="w" refFor="ch" refForName="parentNode" op="equ"/>
                  <dgm:constr type="ctrY" for="ch" forName="childNode" refType="h" refFor="ch" refForName="parentNode" fact="0.5"/>
                  <dgm:constr type="l" for="ch" forName="childNode"/>
                  <dgm:constr type="w" for="ch" forName="childNode" refType="w" fact="0.6"/>
                  <dgm:constr type="h" for="ch" forName="childNode" refType="h" refFor="ch" refForName="parentNode"/>
                </dgm:constrLst>
              </dgm:else>
            </dgm:choose>
            <dgm:ruleLst/>
            <dgm:layoutNode name="parentNode" styleLbl="node1">
              <dgm:varLst>
                <dgm:chMax val="1"/>
                <dgm:bulletEnabled val="1"/>
              </dgm:varLst>
              <dgm:alg type="tx"/>
              <dgm:shape xmlns:r="http://schemas.openxmlformats.org/officeDocument/2006/relationships" type="ellipse" r:blip="">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childNode" styleLbl="revTx" moveWith="parentNode">
              <dgm:varLst>
                <dgm:bulletEnabled val="1"/>
              </dgm:varLst>
              <dgm:alg type="tx">
                <dgm:param type="txAnchorVertCh" val="mid"/>
                <dgm:param type="stBulletLvl" val="1"/>
              </dgm:alg>
              <dgm:choose name="Name21">
                <dgm:if name="Name22" axis="ch" ptType="node" func="cnt" op="gte" val="1">
                  <dgm:shape xmlns:r="http://schemas.openxmlformats.org/officeDocument/2006/relationships" type="rect" r:blip="">
                    <dgm:adjLst/>
                  </dgm:shape>
                </dgm:if>
                <dgm:else name="Name23">
                  <dgm:shape xmlns:r="http://schemas.openxmlformats.org/officeDocument/2006/relationships" type="rect" r:blip="" hideGeom="1">
                    <dgm:adjLst/>
                  </dgm:shape>
                </dgm:else>
              </dgm:choose>
              <dgm:presOf axis="des" ptType="node"/>
              <dgm:constrLst>
                <dgm:constr type="tMarg"/>
                <dgm:constr type="bMarg"/>
                <dgm:constr type="lMarg"/>
                <dgm:constr type="rMarg"/>
              </dgm:constrLst>
              <dgm:ruleLst>
                <dgm:rule type="secFontSz" val="5" fact="NaN" max="NaN"/>
              </dgm:ruleLst>
            </dgm:layoutNode>
          </dgm:layoutNode>
        </dgm:forEach>
        <dgm:forEach name="Name24" axis="self" ptType="parTrans" cnt="1">
          <dgm:layoutNode name="Name25">
            <dgm:alg type="conn">
              <dgm:param type="dim" val="1D"/>
              <dgm:param type="endSty" val="noArr"/>
              <dgm:param type="begPts" val="auto"/>
              <dgm:param type="endPts" val="auto"/>
              <dgm:param type="srcNode" val="connSite"/>
              <dgm:param type="dstNode" val="parentNode"/>
            </dgm:alg>
            <dgm:shape xmlns:r="http://schemas.openxmlformats.org/officeDocument/2006/relationships" type="conn" r:blip="" zOrderOff="-99">
              <dgm:adjLst/>
            </dgm:shape>
            <dgm:presOf axis="self"/>
            <dgm:constrLst>
              <dgm:constr type="connDist"/>
              <dgm:constr type="w" val="1"/>
              <dgm:constr type="h" val="5"/>
              <dgm:constr type="begPad"/>
              <dgm:constr type="endPad"/>
            </dgm:constrLst>
            <dgm:ruleLst/>
          </dgm:layoutNode>
        </dgm:forEach>
      </dgm:forEach>
    </dgm:layoutNode>
  </dgm:layoutNode>
</dgm:layoutDef>
</file>

<file path=ppt/diagrams/layout14.xml><?xml version="1.0" encoding="utf-8"?>
<dgm:layoutDef xmlns:dgm="http://schemas.openxmlformats.org/drawingml/2006/diagram" xmlns:a="http://schemas.openxmlformats.org/drawingml/2006/main" uniqueId="urn:microsoft.com/office/officeart/2005/8/layout/radial2">
  <dgm:title val=""/>
  <dgm:desc val=""/>
  <dgm:catLst>
    <dgm:cat type="relationship" pri="20000"/>
    <dgm:cat type="convert" pri="9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ite">
    <dgm:varLst>
      <dgm:chMax val="5"/>
      <dgm:dir/>
      <dgm:animLvl val="ctr"/>
      <dgm:resizeHandles val="exact"/>
    </dgm:varLst>
    <dgm:alg type="composite"/>
    <dgm:shape xmlns:r="http://schemas.openxmlformats.org/officeDocument/2006/relationships" r:blip="">
      <dgm:adjLst/>
    </dgm:shape>
    <dgm:presOf/>
    <dgm:constrLst>
      <dgm:constr type="w" for="ch" forName="cycle" refType="w"/>
      <dgm:constr type="h" for="ch" forName="cycle" refType="h"/>
    </dgm:constrLst>
    <dgm:ruleLst/>
    <dgm:layoutNode name="cycle">
      <dgm:choose name="Name0">
        <dgm:if name="Name1" func="var" arg="dir" op="equ" val="norm">
          <dgm:choose name="Name2">
            <dgm:if name="Name3" axis="ch" ptType="node" func="cnt" op="lte" val="1">
              <dgm:alg type="cycle">
                <dgm:param type="stAng" val="90"/>
                <dgm:param type="spanAng" val="360"/>
                <dgm:param type="ctrShpMap" val="fNode"/>
              </dgm:alg>
            </dgm:if>
            <dgm:if name="Name4" axis="ch" ptType="node" func="cnt" op="equ" val="2">
              <dgm:alg type="cycle">
                <dgm:param type="stAng" val="70"/>
                <dgm:param type="spanAng" val="40"/>
                <dgm:param type="ctrShpMap" val="fNode"/>
              </dgm:alg>
            </dgm:if>
            <dgm:if name="Name5" axis="ch" ptType="node" func="cnt" op="equ" val="3">
              <dgm:alg type="cycle">
                <dgm:param type="stAng" val="60"/>
                <dgm:param type="spanAng" val="60"/>
                <dgm:param type="ctrShpMap" val="fNode"/>
              </dgm:alg>
            </dgm:if>
            <dgm:else name="Name6">
              <dgm:alg type="cycle">
                <dgm:param type="stAng" val="45"/>
                <dgm:param type="spanAng" val="90"/>
                <dgm:param type="ctrShpMap" val="fNode"/>
              </dgm:alg>
            </dgm:else>
          </dgm:choose>
        </dgm:if>
        <dgm:else name="Name7">
          <dgm:choose name="Name8">
            <dgm:if name="Name9" axis="ch" ptType="node" func="cnt" op="lte" val="1">
              <dgm:alg type="cycle">
                <dgm:param type="stAng" val="-90"/>
                <dgm:param type="spanAng" val="-360"/>
                <dgm:param type="ctrShpMap" val="fNode"/>
              </dgm:alg>
            </dgm:if>
            <dgm:if name="Name10" axis="ch" ptType="node" func="cnt" op="equ" val="2">
              <dgm:alg type="cycle">
                <dgm:param type="stAng" val="-70"/>
                <dgm:param type="spanAng" val="-40"/>
                <dgm:param type="ctrShpMap" val="fNode"/>
              </dgm:alg>
            </dgm:if>
            <dgm:if name="Name11" axis="ch" ptType="node" func="cnt" op="equ" val="3">
              <dgm:alg type="cycle">
                <dgm:param type="stAng" val="-60"/>
                <dgm:param type="spanAng" val="-60"/>
                <dgm:param type="ctrShpMap" val="fNode"/>
              </dgm:alg>
            </dgm:if>
            <dgm:else name="Name12">
              <dgm:alg type="cycle">
                <dgm:param type="stAng" val="-45"/>
                <dgm:param type="spanAng" val="-90"/>
                <dgm:param type="ctrShpMap" val="fNode"/>
              </dgm:alg>
            </dgm:else>
          </dgm:choose>
        </dgm:else>
      </dgm:choose>
      <dgm:shape xmlns:r="http://schemas.openxmlformats.org/officeDocument/2006/relationships" r:blip="">
        <dgm:adjLst/>
      </dgm:shape>
      <dgm:presOf/>
      <dgm:constrLst>
        <dgm:constr type="sp" val="20"/>
        <dgm:constr type="w" for="ch" forName="centerShape" refType="w"/>
        <dgm:constr type="w" for="ch" forName="node" refType="w" refFor="ch" refForName="centerShape" fact="1.5"/>
        <dgm:constr type="sibSp" refType="w" refFor="ch" refForName="centerShape" op="equ" fact="0.08"/>
        <dgm:constr type="primFontSz" for="des" forName="parentNode" op="equ" val="65"/>
        <dgm:constr type="secFontSz" for="des" forName="childNode" op="equ" val="65"/>
      </dgm:constrLst>
      <dgm:ruleLst/>
      <dgm:choose name="Name13">
        <dgm:if name="Name14" axis="ch" ptType="node" hideLastTrans="0" func="cnt" op="gte" val="1">
          <dgm:layoutNode name="centerShape" styleLbl="node0">
            <dgm:alg type="composite"/>
            <dgm:shape xmlns:r="http://schemas.openxmlformats.org/officeDocument/2006/relationships" r:blip="">
              <dgm:adjLst/>
            </dgm:shape>
            <dgm:presOf axis="ch" ptType="node" cnt="1"/>
            <dgm:constrLst>
              <dgm:constr type="w" for="ch" forName="connSite" refType="w" fact="0.7"/>
              <dgm:constr type="h" for="ch" forName="connSite" refType="w" fact="0.7"/>
              <dgm:constr type="ctrX" for="ch" forName="connSite" refType="w" fact="0.5"/>
              <dgm:constr type="ctrY" for="ch" forName="connSite" refType="h" fact="0.5"/>
              <dgm:constr type="w" for="ch" forName="visible" refType="w"/>
              <dgm:constr type="h" for="ch" forName="visible" refType="w"/>
              <dgm:constr type="ctrX" for="ch" forName="visible" refType="w" fact="0.5"/>
              <dgm:constr type="ctrY" for="ch" forName="visible" refType="h" fact="0.5"/>
            </dgm:constrLst>
            <dgm:ruleLst/>
            <dgm:layoutNode name="connSite">
              <dgm:alg type="sp"/>
              <dgm:shape xmlns:r="http://schemas.openxmlformats.org/officeDocument/2006/relationships" type="ellipse" r:blip="" hideGeom="1">
                <dgm:adjLst/>
              </dgm:shape>
              <dgm:presOf/>
              <dgm:constrLst/>
              <dgm:ruleLst/>
            </dgm:layoutNode>
            <dgm:layoutNode name="visible">
              <dgm:alg type="sp"/>
              <dgm:shape xmlns:r="http://schemas.openxmlformats.org/officeDocument/2006/relationships" type="ellipse" r:blip="" blipPhldr="1">
                <dgm:adjLst/>
              </dgm:shape>
              <dgm:presOf/>
              <dgm:constrLst/>
              <dgm:ruleLst/>
            </dgm:layoutNode>
          </dgm:layoutNode>
        </dgm:if>
        <dgm:else name="Name15"/>
      </dgm:choose>
      <dgm:forEach name="Name16" axis="ch">
        <dgm:forEach name="Name17" axis="self" ptType="node">
          <dgm:layoutNode name="node">
            <dgm:alg type="composite"/>
            <dgm:shape xmlns:r="http://schemas.openxmlformats.org/officeDocument/2006/relationships" r:blip="">
              <dgm:adjLst/>
            </dgm:shape>
            <dgm:presOf/>
            <dgm:choose name="Name18">
              <dgm:if name="Name19" func="var" arg="dir" op="equ" val="norm">
                <dgm:constrLst>
                  <dgm:constr type="t" for="ch" forName="parentNode"/>
                  <dgm:constr type="l" for="ch" forName="parentNode"/>
                  <dgm:constr type="w" for="ch" forName="parentNode" refType="w" fact="0.4"/>
                  <dgm:constr type="h" for="ch" forName="parentNode" refType="w" refFor="ch" refForName="parentNode" op="equ"/>
                  <dgm:constr type="ctrY" for="ch" forName="childNode" refType="h" refFor="ch" refForName="parentNode" fact="0.5"/>
                  <dgm:constr type="l" for="ch" forName="childNode" refType="w" refFor="ch" refForName="parentNode" op="equ" fact="1.1"/>
                  <dgm:constr type="w" for="ch" forName="childNode" refType="w" fact="0.6"/>
                  <dgm:constr type="h" for="ch" forName="childNode" refType="h" refFor="ch" refForName="parentNode"/>
                </dgm:constrLst>
              </dgm:if>
              <dgm:else name="Name20">
                <dgm:constrLst>
                  <dgm:constr type="t" for="ch" forName="parentNode"/>
                  <dgm:constr type="r" for="ch" forName="parentNode" refType="w"/>
                  <dgm:constr type="w" for="ch" forName="parentNode" refType="w" fact="0.4"/>
                  <dgm:constr type="h" for="ch" forName="parentNode" refType="w" refFor="ch" refForName="parentNode" op="equ"/>
                  <dgm:constr type="ctrY" for="ch" forName="childNode" refType="h" refFor="ch" refForName="parentNode" fact="0.5"/>
                  <dgm:constr type="l" for="ch" forName="childNode"/>
                  <dgm:constr type="w" for="ch" forName="childNode" refType="w" fact="0.6"/>
                  <dgm:constr type="h" for="ch" forName="childNode" refType="h" refFor="ch" refForName="parentNode"/>
                </dgm:constrLst>
              </dgm:else>
            </dgm:choose>
            <dgm:ruleLst/>
            <dgm:layoutNode name="parentNode" styleLbl="node1">
              <dgm:varLst>
                <dgm:chMax val="1"/>
                <dgm:bulletEnabled val="1"/>
              </dgm:varLst>
              <dgm:alg type="tx"/>
              <dgm:shape xmlns:r="http://schemas.openxmlformats.org/officeDocument/2006/relationships" type="ellipse" r:blip="">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childNode" styleLbl="revTx" moveWith="parentNode">
              <dgm:varLst>
                <dgm:bulletEnabled val="1"/>
              </dgm:varLst>
              <dgm:alg type="tx">
                <dgm:param type="txAnchorVertCh" val="mid"/>
                <dgm:param type="stBulletLvl" val="1"/>
              </dgm:alg>
              <dgm:choose name="Name21">
                <dgm:if name="Name22" axis="ch" ptType="node" func="cnt" op="gte" val="1">
                  <dgm:shape xmlns:r="http://schemas.openxmlformats.org/officeDocument/2006/relationships" type="rect" r:blip="">
                    <dgm:adjLst/>
                  </dgm:shape>
                </dgm:if>
                <dgm:else name="Name23">
                  <dgm:shape xmlns:r="http://schemas.openxmlformats.org/officeDocument/2006/relationships" type="rect" r:blip="" hideGeom="1">
                    <dgm:adjLst/>
                  </dgm:shape>
                </dgm:else>
              </dgm:choose>
              <dgm:presOf axis="des" ptType="node"/>
              <dgm:constrLst>
                <dgm:constr type="tMarg"/>
                <dgm:constr type="bMarg"/>
                <dgm:constr type="lMarg"/>
                <dgm:constr type="rMarg"/>
              </dgm:constrLst>
              <dgm:ruleLst>
                <dgm:rule type="secFontSz" val="5" fact="NaN" max="NaN"/>
              </dgm:ruleLst>
            </dgm:layoutNode>
          </dgm:layoutNode>
        </dgm:forEach>
        <dgm:forEach name="Name24" axis="self" ptType="parTrans" cnt="1">
          <dgm:layoutNode name="Name25">
            <dgm:alg type="conn">
              <dgm:param type="dim" val="1D"/>
              <dgm:param type="endSty" val="noArr"/>
              <dgm:param type="begPts" val="auto"/>
              <dgm:param type="endPts" val="auto"/>
              <dgm:param type="srcNode" val="connSite"/>
              <dgm:param type="dstNode" val="parentNode"/>
            </dgm:alg>
            <dgm:shape xmlns:r="http://schemas.openxmlformats.org/officeDocument/2006/relationships" type="conn" r:blip="" zOrderOff="-99">
              <dgm:adjLst/>
            </dgm:shape>
            <dgm:presOf axis="self"/>
            <dgm:constrLst>
              <dgm:constr type="connDist"/>
              <dgm:constr type="w" val="1"/>
              <dgm:constr type="h" val="5"/>
              <dgm:constr type="begPad"/>
              <dgm:constr type="endPad"/>
            </dgm:constrLst>
            <dgm:ruleLst/>
          </dgm:layoutNode>
        </dgm:forEach>
      </dgm:forEach>
    </dgm:layoutNode>
  </dgm:layoutNode>
</dgm:layoutDef>
</file>

<file path=ppt/diagrams/layout15.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6.xml><?xml version="1.0" encoding="utf-8"?>
<dgm:layoutDef xmlns:dgm="http://schemas.openxmlformats.org/drawingml/2006/diagram" xmlns:a="http://schemas.openxmlformats.org/drawingml/2006/main" uniqueId="urn:microsoft.com/office/officeart/2005/8/layout/radial2">
  <dgm:title val=""/>
  <dgm:desc val=""/>
  <dgm:catLst>
    <dgm:cat type="relationship" pri="20000"/>
    <dgm:cat type="convert" pri="9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ite">
    <dgm:varLst>
      <dgm:chMax val="5"/>
      <dgm:dir/>
      <dgm:animLvl val="ctr"/>
      <dgm:resizeHandles val="exact"/>
    </dgm:varLst>
    <dgm:alg type="composite"/>
    <dgm:shape xmlns:r="http://schemas.openxmlformats.org/officeDocument/2006/relationships" r:blip="">
      <dgm:adjLst/>
    </dgm:shape>
    <dgm:presOf/>
    <dgm:constrLst>
      <dgm:constr type="w" for="ch" forName="cycle" refType="w"/>
      <dgm:constr type="h" for="ch" forName="cycle" refType="h"/>
    </dgm:constrLst>
    <dgm:ruleLst/>
    <dgm:layoutNode name="cycle">
      <dgm:choose name="Name0">
        <dgm:if name="Name1" func="var" arg="dir" op="equ" val="norm">
          <dgm:choose name="Name2">
            <dgm:if name="Name3" axis="ch" ptType="node" func="cnt" op="lte" val="1">
              <dgm:alg type="cycle">
                <dgm:param type="stAng" val="90"/>
                <dgm:param type="spanAng" val="360"/>
                <dgm:param type="ctrShpMap" val="fNode"/>
              </dgm:alg>
            </dgm:if>
            <dgm:if name="Name4" axis="ch" ptType="node" func="cnt" op="equ" val="2">
              <dgm:alg type="cycle">
                <dgm:param type="stAng" val="70"/>
                <dgm:param type="spanAng" val="40"/>
                <dgm:param type="ctrShpMap" val="fNode"/>
              </dgm:alg>
            </dgm:if>
            <dgm:if name="Name5" axis="ch" ptType="node" func="cnt" op="equ" val="3">
              <dgm:alg type="cycle">
                <dgm:param type="stAng" val="60"/>
                <dgm:param type="spanAng" val="60"/>
                <dgm:param type="ctrShpMap" val="fNode"/>
              </dgm:alg>
            </dgm:if>
            <dgm:else name="Name6">
              <dgm:alg type="cycle">
                <dgm:param type="stAng" val="45"/>
                <dgm:param type="spanAng" val="90"/>
                <dgm:param type="ctrShpMap" val="fNode"/>
              </dgm:alg>
            </dgm:else>
          </dgm:choose>
        </dgm:if>
        <dgm:else name="Name7">
          <dgm:choose name="Name8">
            <dgm:if name="Name9" axis="ch" ptType="node" func="cnt" op="lte" val="1">
              <dgm:alg type="cycle">
                <dgm:param type="stAng" val="-90"/>
                <dgm:param type="spanAng" val="-360"/>
                <dgm:param type="ctrShpMap" val="fNode"/>
              </dgm:alg>
            </dgm:if>
            <dgm:if name="Name10" axis="ch" ptType="node" func="cnt" op="equ" val="2">
              <dgm:alg type="cycle">
                <dgm:param type="stAng" val="-70"/>
                <dgm:param type="spanAng" val="-40"/>
                <dgm:param type="ctrShpMap" val="fNode"/>
              </dgm:alg>
            </dgm:if>
            <dgm:if name="Name11" axis="ch" ptType="node" func="cnt" op="equ" val="3">
              <dgm:alg type="cycle">
                <dgm:param type="stAng" val="-60"/>
                <dgm:param type="spanAng" val="-60"/>
                <dgm:param type="ctrShpMap" val="fNode"/>
              </dgm:alg>
            </dgm:if>
            <dgm:else name="Name12">
              <dgm:alg type="cycle">
                <dgm:param type="stAng" val="-45"/>
                <dgm:param type="spanAng" val="-90"/>
                <dgm:param type="ctrShpMap" val="fNode"/>
              </dgm:alg>
            </dgm:else>
          </dgm:choose>
        </dgm:else>
      </dgm:choose>
      <dgm:shape xmlns:r="http://schemas.openxmlformats.org/officeDocument/2006/relationships" r:blip="">
        <dgm:adjLst/>
      </dgm:shape>
      <dgm:presOf/>
      <dgm:constrLst>
        <dgm:constr type="sp" val="20"/>
        <dgm:constr type="w" for="ch" forName="centerShape" refType="w"/>
        <dgm:constr type="w" for="ch" forName="node" refType="w" refFor="ch" refForName="centerShape" fact="1.5"/>
        <dgm:constr type="sibSp" refType="w" refFor="ch" refForName="centerShape" op="equ" fact="0.08"/>
        <dgm:constr type="primFontSz" for="des" forName="parentNode" op="equ" val="65"/>
        <dgm:constr type="secFontSz" for="des" forName="childNode" op="equ" val="65"/>
      </dgm:constrLst>
      <dgm:ruleLst/>
      <dgm:choose name="Name13">
        <dgm:if name="Name14" axis="ch" ptType="node" hideLastTrans="0" func="cnt" op="gte" val="1">
          <dgm:layoutNode name="centerShape" styleLbl="node0">
            <dgm:alg type="composite"/>
            <dgm:shape xmlns:r="http://schemas.openxmlformats.org/officeDocument/2006/relationships" r:blip="">
              <dgm:adjLst/>
            </dgm:shape>
            <dgm:presOf axis="ch" ptType="node" cnt="1"/>
            <dgm:constrLst>
              <dgm:constr type="w" for="ch" forName="connSite" refType="w" fact="0.7"/>
              <dgm:constr type="h" for="ch" forName="connSite" refType="w" fact="0.7"/>
              <dgm:constr type="ctrX" for="ch" forName="connSite" refType="w" fact="0.5"/>
              <dgm:constr type="ctrY" for="ch" forName="connSite" refType="h" fact="0.5"/>
              <dgm:constr type="w" for="ch" forName="visible" refType="w"/>
              <dgm:constr type="h" for="ch" forName="visible" refType="w"/>
              <dgm:constr type="ctrX" for="ch" forName="visible" refType="w" fact="0.5"/>
              <dgm:constr type="ctrY" for="ch" forName="visible" refType="h" fact="0.5"/>
            </dgm:constrLst>
            <dgm:ruleLst/>
            <dgm:layoutNode name="connSite">
              <dgm:alg type="sp"/>
              <dgm:shape xmlns:r="http://schemas.openxmlformats.org/officeDocument/2006/relationships" type="ellipse" r:blip="" hideGeom="1">
                <dgm:adjLst/>
              </dgm:shape>
              <dgm:presOf/>
              <dgm:constrLst/>
              <dgm:ruleLst/>
            </dgm:layoutNode>
            <dgm:layoutNode name="visible">
              <dgm:alg type="sp"/>
              <dgm:shape xmlns:r="http://schemas.openxmlformats.org/officeDocument/2006/relationships" type="ellipse" r:blip="" blipPhldr="1">
                <dgm:adjLst/>
              </dgm:shape>
              <dgm:presOf/>
              <dgm:constrLst/>
              <dgm:ruleLst/>
            </dgm:layoutNode>
          </dgm:layoutNode>
        </dgm:if>
        <dgm:else name="Name15"/>
      </dgm:choose>
      <dgm:forEach name="Name16" axis="ch">
        <dgm:forEach name="Name17" axis="self" ptType="node">
          <dgm:layoutNode name="node">
            <dgm:alg type="composite"/>
            <dgm:shape xmlns:r="http://schemas.openxmlformats.org/officeDocument/2006/relationships" r:blip="">
              <dgm:adjLst/>
            </dgm:shape>
            <dgm:presOf/>
            <dgm:choose name="Name18">
              <dgm:if name="Name19" func="var" arg="dir" op="equ" val="norm">
                <dgm:constrLst>
                  <dgm:constr type="t" for="ch" forName="parentNode"/>
                  <dgm:constr type="l" for="ch" forName="parentNode"/>
                  <dgm:constr type="w" for="ch" forName="parentNode" refType="w" fact="0.4"/>
                  <dgm:constr type="h" for="ch" forName="parentNode" refType="w" refFor="ch" refForName="parentNode" op="equ"/>
                  <dgm:constr type="ctrY" for="ch" forName="childNode" refType="h" refFor="ch" refForName="parentNode" fact="0.5"/>
                  <dgm:constr type="l" for="ch" forName="childNode" refType="w" refFor="ch" refForName="parentNode" op="equ" fact="1.1"/>
                  <dgm:constr type="w" for="ch" forName="childNode" refType="w" fact="0.6"/>
                  <dgm:constr type="h" for="ch" forName="childNode" refType="h" refFor="ch" refForName="parentNode"/>
                </dgm:constrLst>
              </dgm:if>
              <dgm:else name="Name20">
                <dgm:constrLst>
                  <dgm:constr type="t" for="ch" forName="parentNode"/>
                  <dgm:constr type="r" for="ch" forName="parentNode" refType="w"/>
                  <dgm:constr type="w" for="ch" forName="parentNode" refType="w" fact="0.4"/>
                  <dgm:constr type="h" for="ch" forName="parentNode" refType="w" refFor="ch" refForName="parentNode" op="equ"/>
                  <dgm:constr type="ctrY" for="ch" forName="childNode" refType="h" refFor="ch" refForName="parentNode" fact="0.5"/>
                  <dgm:constr type="l" for="ch" forName="childNode"/>
                  <dgm:constr type="w" for="ch" forName="childNode" refType="w" fact="0.6"/>
                  <dgm:constr type="h" for="ch" forName="childNode" refType="h" refFor="ch" refForName="parentNode"/>
                </dgm:constrLst>
              </dgm:else>
            </dgm:choose>
            <dgm:ruleLst/>
            <dgm:layoutNode name="parentNode" styleLbl="node1">
              <dgm:varLst>
                <dgm:chMax val="1"/>
                <dgm:bulletEnabled val="1"/>
              </dgm:varLst>
              <dgm:alg type="tx"/>
              <dgm:shape xmlns:r="http://schemas.openxmlformats.org/officeDocument/2006/relationships" type="ellipse" r:blip="">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childNode" styleLbl="revTx" moveWith="parentNode">
              <dgm:varLst>
                <dgm:bulletEnabled val="1"/>
              </dgm:varLst>
              <dgm:alg type="tx">
                <dgm:param type="txAnchorVertCh" val="mid"/>
                <dgm:param type="stBulletLvl" val="1"/>
              </dgm:alg>
              <dgm:choose name="Name21">
                <dgm:if name="Name22" axis="ch" ptType="node" func="cnt" op="gte" val="1">
                  <dgm:shape xmlns:r="http://schemas.openxmlformats.org/officeDocument/2006/relationships" type="rect" r:blip="">
                    <dgm:adjLst/>
                  </dgm:shape>
                </dgm:if>
                <dgm:else name="Name23">
                  <dgm:shape xmlns:r="http://schemas.openxmlformats.org/officeDocument/2006/relationships" type="rect" r:blip="" hideGeom="1">
                    <dgm:adjLst/>
                  </dgm:shape>
                </dgm:else>
              </dgm:choose>
              <dgm:presOf axis="des" ptType="node"/>
              <dgm:constrLst>
                <dgm:constr type="tMarg"/>
                <dgm:constr type="bMarg"/>
                <dgm:constr type="lMarg"/>
                <dgm:constr type="rMarg"/>
              </dgm:constrLst>
              <dgm:ruleLst>
                <dgm:rule type="secFontSz" val="5" fact="NaN" max="NaN"/>
              </dgm:ruleLst>
            </dgm:layoutNode>
          </dgm:layoutNode>
        </dgm:forEach>
        <dgm:forEach name="Name24" axis="self" ptType="parTrans" cnt="1">
          <dgm:layoutNode name="Name25">
            <dgm:alg type="conn">
              <dgm:param type="dim" val="1D"/>
              <dgm:param type="endSty" val="noArr"/>
              <dgm:param type="begPts" val="auto"/>
              <dgm:param type="endPts" val="auto"/>
              <dgm:param type="srcNode" val="connSite"/>
              <dgm:param type="dstNode" val="parentNode"/>
            </dgm:alg>
            <dgm:shape xmlns:r="http://schemas.openxmlformats.org/officeDocument/2006/relationships" type="conn" r:blip="" zOrderOff="-99">
              <dgm:adjLst/>
            </dgm:shape>
            <dgm:presOf axis="self"/>
            <dgm:constrLst>
              <dgm:constr type="connDist"/>
              <dgm:constr type="w" val="1"/>
              <dgm:constr type="h" val="5"/>
              <dgm:constr type="begPad"/>
              <dgm:constr type="endPad"/>
            </dgm:constrLst>
            <dgm:ruleLst/>
          </dgm:layoutNode>
        </dgm:forEach>
      </dgm:forEach>
    </dgm:layoutNode>
  </dgm:layoutNode>
</dgm:layoutDef>
</file>

<file path=ppt/diagrams/layout17.xml><?xml version="1.0" encoding="utf-8"?>
<dgm:layoutDef xmlns:dgm="http://schemas.openxmlformats.org/drawingml/2006/diagram" xmlns:a="http://schemas.openxmlformats.org/drawingml/2006/main" uniqueId="urn:microsoft.com/office/officeart/2005/8/layout/radial2">
  <dgm:title val=""/>
  <dgm:desc val=""/>
  <dgm:catLst>
    <dgm:cat type="relationship" pri="20000"/>
    <dgm:cat type="convert" pri="9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ite">
    <dgm:varLst>
      <dgm:chMax val="5"/>
      <dgm:dir/>
      <dgm:animLvl val="ctr"/>
      <dgm:resizeHandles val="exact"/>
    </dgm:varLst>
    <dgm:alg type="composite"/>
    <dgm:shape xmlns:r="http://schemas.openxmlformats.org/officeDocument/2006/relationships" r:blip="">
      <dgm:adjLst/>
    </dgm:shape>
    <dgm:presOf/>
    <dgm:constrLst>
      <dgm:constr type="w" for="ch" forName="cycle" refType="w"/>
      <dgm:constr type="h" for="ch" forName="cycle" refType="h"/>
    </dgm:constrLst>
    <dgm:ruleLst/>
    <dgm:layoutNode name="cycle">
      <dgm:choose name="Name0">
        <dgm:if name="Name1" func="var" arg="dir" op="equ" val="norm">
          <dgm:choose name="Name2">
            <dgm:if name="Name3" axis="ch" ptType="node" func="cnt" op="lte" val="1">
              <dgm:alg type="cycle">
                <dgm:param type="stAng" val="90"/>
                <dgm:param type="spanAng" val="360"/>
                <dgm:param type="ctrShpMap" val="fNode"/>
              </dgm:alg>
            </dgm:if>
            <dgm:if name="Name4" axis="ch" ptType="node" func="cnt" op="equ" val="2">
              <dgm:alg type="cycle">
                <dgm:param type="stAng" val="70"/>
                <dgm:param type="spanAng" val="40"/>
                <dgm:param type="ctrShpMap" val="fNode"/>
              </dgm:alg>
            </dgm:if>
            <dgm:if name="Name5" axis="ch" ptType="node" func="cnt" op="equ" val="3">
              <dgm:alg type="cycle">
                <dgm:param type="stAng" val="60"/>
                <dgm:param type="spanAng" val="60"/>
                <dgm:param type="ctrShpMap" val="fNode"/>
              </dgm:alg>
            </dgm:if>
            <dgm:else name="Name6">
              <dgm:alg type="cycle">
                <dgm:param type="stAng" val="45"/>
                <dgm:param type="spanAng" val="90"/>
                <dgm:param type="ctrShpMap" val="fNode"/>
              </dgm:alg>
            </dgm:else>
          </dgm:choose>
        </dgm:if>
        <dgm:else name="Name7">
          <dgm:choose name="Name8">
            <dgm:if name="Name9" axis="ch" ptType="node" func="cnt" op="lte" val="1">
              <dgm:alg type="cycle">
                <dgm:param type="stAng" val="-90"/>
                <dgm:param type="spanAng" val="-360"/>
                <dgm:param type="ctrShpMap" val="fNode"/>
              </dgm:alg>
            </dgm:if>
            <dgm:if name="Name10" axis="ch" ptType="node" func="cnt" op="equ" val="2">
              <dgm:alg type="cycle">
                <dgm:param type="stAng" val="-70"/>
                <dgm:param type="spanAng" val="-40"/>
                <dgm:param type="ctrShpMap" val="fNode"/>
              </dgm:alg>
            </dgm:if>
            <dgm:if name="Name11" axis="ch" ptType="node" func="cnt" op="equ" val="3">
              <dgm:alg type="cycle">
                <dgm:param type="stAng" val="-60"/>
                <dgm:param type="spanAng" val="-60"/>
                <dgm:param type="ctrShpMap" val="fNode"/>
              </dgm:alg>
            </dgm:if>
            <dgm:else name="Name12">
              <dgm:alg type="cycle">
                <dgm:param type="stAng" val="-45"/>
                <dgm:param type="spanAng" val="-90"/>
                <dgm:param type="ctrShpMap" val="fNode"/>
              </dgm:alg>
            </dgm:else>
          </dgm:choose>
        </dgm:else>
      </dgm:choose>
      <dgm:shape xmlns:r="http://schemas.openxmlformats.org/officeDocument/2006/relationships" r:blip="">
        <dgm:adjLst/>
      </dgm:shape>
      <dgm:presOf/>
      <dgm:constrLst>
        <dgm:constr type="sp" val="20"/>
        <dgm:constr type="w" for="ch" forName="centerShape" refType="w"/>
        <dgm:constr type="w" for="ch" forName="node" refType="w" refFor="ch" refForName="centerShape" fact="1.5"/>
        <dgm:constr type="sibSp" refType="w" refFor="ch" refForName="centerShape" op="equ" fact="0.08"/>
        <dgm:constr type="primFontSz" for="des" forName="parentNode" op="equ" val="65"/>
        <dgm:constr type="secFontSz" for="des" forName="childNode" op="equ" val="65"/>
      </dgm:constrLst>
      <dgm:ruleLst/>
      <dgm:choose name="Name13">
        <dgm:if name="Name14" axis="ch" ptType="node" hideLastTrans="0" func="cnt" op="gte" val="1">
          <dgm:layoutNode name="centerShape" styleLbl="node0">
            <dgm:alg type="composite"/>
            <dgm:shape xmlns:r="http://schemas.openxmlformats.org/officeDocument/2006/relationships" r:blip="">
              <dgm:adjLst/>
            </dgm:shape>
            <dgm:presOf axis="ch" ptType="node" cnt="1"/>
            <dgm:constrLst>
              <dgm:constr type="w" for="ch" forName="connSite" refType="w" fact="0.7"/>
              <dgm:constr type="h" for="ch" forName="connSite" refType="w" fact="0.7"/>
              <dgm:constr type="ctrX" for="ch" forName="connSite" refType="w" fact="0.5"/>
              <dgm:constr type="ctrY" for="ch" forName="connSite" refType="h" fact="0.5"/>
              <dgm:constr type="w" for="ch" forName="visible" refType="w"/>
              <dgm:constr type="h" for="ch" forName="visible" refType="w"/>
              <dgm:constr type="ctrX" for="ch" forName="visible" refType="w" fact="0.5"/>
              <dgm:constr type="ctrY" for="ch" forName="visible" refType="h" fact="0.5"/>
            </dgm:constrLst>
            <dgm:ruleLst/>
            <dgm:layoutNode name="connSite">
              <dgm:alg type="sp"/>
              <dgm:shape xmlns:r="http://schemas.openxmlformats.org/officeDocument/2006/relationships" type="ellipse" r:blip="" hideGeom="1">
                <dgm:adjLst/>
              </dgm:shape>
              <dgm:presOf/>
              <dgm:constrLst/>
              <dgm:ruleLst/>
            </dgm:layoutNode>
            <dgm:layoutNode name="visible">
              <dgm:alg type="sp"/>
              <dgm:shape xmlns:r="http://schemas.openxmlformats.org/officeDocument/2006/relationships" type="ellipse" r:blip="" blipPhldr="1">
                <dgm:adjLst/>
              </dgm:shape>
              <dgm:presOf/>
              <dgm:constrLst/>
              <dgm:ruleLst/>
            </dgm:layoutNode>
          </dgm:layoutNode>
        </dgm:if>
        <dgm:else name="Name15"/>
      </dgm:choose>
      <dgm:forEach name="Name16" axis="ch">
        <dgm:forEach name="Name17" axis="self" ptType="node">
          <dgm:layoutNode name="node">
            <dgm:alg type="composite"/>
            <dgm:shape xmlns:r="http://schemas.openxmlformats.org/officeDocument/2006/relationships" r:blip="">
              <dgm:adjLst/>
            </dgm:shape>
            <dgm:presOf/>
            <dgm:choose name="Name18">
              <dgm:if name="Name19" func="var" arg="dir" op="equ" val="norm">
                <dgm:constrLst>
                  <dgm:constr type="t" for="ch" forName="parentNode"/>
                  <dgm:constr type="l" for="ch" forName="parentNode"/>
                  <dgm:constr type="w" for="ch" forName="parentNode" refType="w" fact="0.4"/>
                  <dgm:constr type="h" for="ch" forName="parentNode" refType="w" refFor="ch" refForName="parentNode" op="equ"/>
                  <dgm:constr type="ctrY" for="ch" forName="childNode" refType="h" refFor="ch" refForName="parentNode" fact="0.5"/>
                  <dgm:constr type="l" for="ch" forName="childNode" refType="w" refFor="ch" refForName="parentNode" op="equ" fact="1.1"/>
                  <dgm:constr type="w" for="ch" forName="childNode" refType="w" fact="0.6"/>
                  <dgm:constr type="h" for="ch" forName="childNode" refType="h" refFor="ch" refForName="parentNode"/>
                </dgm:constrLst>
              </dgm:if>
              <dgm:else name="Name20">
                <dgm:constrLst>
                  <dgm:constr type="t" for="ch" forName="parentNode"/>
                  <dgm:constr type="r" for="ch" forName="parentNode" refType="w"/>
                  <dgm:constr type="w" for="ch" forName="parentNode" refType="w" fact="0.4"/>
                  <dgm:constr type="h" for="ch" forName="parentNode" refType="w" refFor="ch" refForName="parentNode" op="equ"/>
                  <dgm:constr type="ctrY" for="ch" forName="childNode" refType="h" refFor="ch" refForName="parentNode" fact="0.5"/>
                  <dgm:constr type="l" for="ch" forName="childNode"/>
                  <dgm:constr type="w" for="ch" forName="childNode" refType="w" fact="0.6"/>
                  <dgm:constr type="h" for="ch" forName="childNode" refType="h" refFor="ch" refForName="parentNode"/>
                </dgm:constrLst>
              </dgm:else>
            </dgm:choose>
            <dgm:ruleLst/>
            <dgm:layoutNode name="parentNode" styleLbl="node1">
              <dgm:varLst>
                <dgm:chMax val="1"/>
                <dgm:bulletEnabled val="1"/>
              </dgm:varLst>
              <dgm:alg type="tx"/>
              <dgm:shape xmlns:r="http://schemas.openxmlformats.org/officeDocument/2006/relationships" type="ellipse" r:blip="">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childNode" styleLbl="revTx" moveWith="parentNode">
              <dgm:varLst>
                <dgm:bulletEnabled val="1"/>
              </dgm:varLst>
              <dgm:alg type="tx">
                <dgm:param type="txAnchorVertCh" val="mid"/>
                <dgm:param type="stBulletLvl" val="1"/>
              </dgm:alg>
              <dgm:choose name="Name21">
                <dgm:if name="Name22" axis="ch" ptType="node" func="cnt" op="gte" val="1">
                  <dgm:shape xmlns:r="http://schemas.openxmlformats.org/officeDocument/2006/relationships" type="rect" r:blip="">
                    <dgm:adjLst/>
                  </dgm:shape>
                </dgm:if>
                <dgm:else name="Name23">
                  <dgm:shape xmlns:r="http://schemas.openxmlformats.org/officeDocument/2006/relationships" type="rect" r:blip="" hideGeom="1">
                    <dgm:adjLst/>
                  </dgm:shape>
                </dgm:else>
              </dgm:choose>
              <dgm:presOf axis="des" ptType="node"/>
              <dgm:constrLst>
                <dgm:constr type="tMarg"/>
                <dgm:constr type="bMarg"/>
                <dgm:constr type="lMarg"/>
                <dgm:constr type="rMarg"/>
              </dgm:constrLst>
              <dgm:ruleLst>
                <dgm:rule type="secFontSz" val="5" fact="NaN" max="NaN"/>
              </dgm:ruleLst>
            </dgm:layoutNode>
          </dgm:layoutNode>
        </dgm:forEach>
        <dgm:forEach name="Name24" axis="self" ptType="parTrans" cnt="1">
          <dgm:layoutNode name="Name25">
            <dgm:alg type="conn">
              <dgm:param type="dim" val="1D"/>
              <dgm:param type="endSty" val="noArr"/>
              <dgm:param type="begPts" val="auto"/>
              <dgm:param type="endPts" val="auto"/>
              <dgm:param type="srcNode" val="connSite"/>
              <dgm:param type="dstNode" val="parentNode"/>
            </dgm:alg>
            <dgm:shape xmlns:r="http://schemas.openxmlformats.org/officeDocument/2006/relationships" type="conn" r:blip="" zOrderOff="-99">
              <dgm:adjLst/>
            </dgm:shape>
            <dgm:presOf axis="self"/>
            <dgm:constrLst>
              <dgm:constr type="connDist"/>
              <dgm:constr type="w" val="1"/>
              <dgm:constr type="h" val="5"/>
              <dgm:constr type="begPad"/>
              <dgm:constr type="endPad"/>
            </dgm:constrLst>
            <dgm:ruleLst/>
          </dgm:layoutNode>
        </dgm:forEach>
      </dgm:forEach>
    </dgm:layoutNode>
  </dgm:layoutNode>
</dgm:layoutDef>
</file>

<file path=ppt/diagrams/layout18.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9.xml><?xml version="1.0" encoding="utf-8"?>
<dgm:layoutDef xmlns:dgm="http://schemas.openxmlformats.org/drawingml/2006/diagram" xmlns:a="http://schemas.openxmlformats.org/drawingml/2006/main" uniqueId="urn:microsoft.com/office/officeart/2005/8/layout/radial2">
  <dgm:title val=""/>
  <dgm:desc val=""/>
  <dgm:catLst>
    <dgm:cat type="relationship" pri="20000"/>
    <dgm:cat type="convert" pri="9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ite">
    <dgm:varLst>
      <dgm:chMax val="5"/>
      <dgm:dir/>
      <dgm:animLvl val="ctr"/>
      <dgm:resizeHandles val="exact"/>
    </dgm:varLst>
    <dgm:alg type="composite"/>
    <dgm:shape xmlns:r="http://schemas.openxmlformats.org/officeDocument/2006/relationships" r:blip="">
      <dgm:adjLst/>
    </dgm:shape>
    <dgm:presOf/>
    <dgm:constrLst>
      <dgm:constr type="w" for="ch" forName="cycle" refType="w"/>
      <dgm:constr type="h" for="ch" forName="cycle" refType="h"/>
    </dgm:constrLst>
    <dgm:ruleLst/>
    <dgm:layoutNode name="cycle">
      <dgm:choose name="Name0">
        <dgm:if name="Name1" func="var" arg="dir" op="equ" val="norm">
          <dgm:choose name="Name2">
            <dgm:if name="Name3" axis="ch" ptType="node" func="cnt" op="lte" val="1">
              <dgm:alg type="cycle">
                <dgm:param type="stAng" val="90"/>
                <dgm:param type="spanAng" val="360"/>
                <dgm:param type="ctrShpMap" val="fNode"/>
              </dgm:alg>
            </dgm:if>
            <dgm:if name="Name4" axis="ch" ptType="node" func="cnt" op="equ" val="2">
              <dgm:alg type="cycle">
                <dgm:param type="stAng" val="70"/>
                <dgm:param type="spanAng" val="40"/>
                <dgm:param type="ctrShpMap" val="fNode"/>
              </dgm:alg>
            </dgm:if>
            <dgm:if name="Name5" axis="ch" ptType="node" func="cnt" op="equ" val="3">
              <dgm:alg type="cycle">
                <dgm:param type="stAng" val="60"/>
                <dgm:param type="spanAng" val="60"/>
                <dgm:param type="ctrShpMap" val="fNode"/>
              </dgm:alg>
            </dgm:if>
            <dgm:else name="Name6">
              <dgm:alg type="cycle">
                <dgm:param type="stAng" val="45"/>
                <dgm:param type="spanAng" val="90"/>
                <dgm:param type="ctrShpMap" val="fNode"/>
              </dgm:alg>
            </dgm:else>
          </dgm:choose>
        </dgm:if>
        <dgm:else name="Name7">
          <dgm:choose name="Name8">
            <dgm:if name="Name9" axis="ch" ptType="node" func="cnt" op="lte" val="1">
              <dgm:alg type="cycle">
                <dgm:param type="stAng" val="-90"/>
                <dgm:param type="spanAng" val="-360"/>
                <dgm:param type="ctrShpMap" val="fNode"/>
              </dgm:alg>
            </dgm:if>
            <dgm:if name="Name10" axis="ch" ptType="node" func="cnt" op="equ" val="2">
              <dgm:alg type="cycle">
                <dgm:param type="stAng" val="-70"/>
                <dgm:param type="spanAng" val="-40"/>
                <dgm:param type="ctrShpMap" val="fNode"/>
              </dgm:alg>
            </dgm:if>
            <dgm:if name="Name11" axis="ch" ptType="node" func="cnt" op="equ" val="3">
              <dgm:alg type="cycle">
                <dgm:param type="stAng" val="-60"/>
                <dgm:param type="spanAng" val="-60"/>
                <dgm:param type="ctrShpMap" val="fNode"/>
              </dgm:alg>
            </dgm:if>
            <dgm:else name="Name12">
              <dgm:alg type="cycle">
                <dgm:param type="stAng" val="-45"/>
                <dgm:param type="spanAng" val="-90"/>
                <dgm:param type="ctrShpMap" val="fNode"/>
              </dgm:alg>
            </dgm:else>
          </dgm:choose>
        </dgm:else>
      </dgm:choose>
      <dgm:shape xmlns:r="http://schemas.openxmlformats.org/officeDocument/2006/relationships" r:blip="">
        <dgm:adjLst/>
      </dgm:shape>
      <dgm:presOf/>
      <dgm:constrLst>
        <dgm:constr type="sp" val="20"/>
        <dgm:constr type="w" for="ch" forName="centerShape" refType="w"/>
        <dgm:constr type="w" for="ch" forName="node" refType="w" refFor="ch" refForName="centerShape" fact="1.5"/>
        <dgm:constr type="sibSp" refType="w" refFor="ch" refForName="centerShape" op="equ" fact="0.08"/>
        <dgm:constr type="primFontSz" for="des" forName="parentNode" op="equ" val="65"/>
        <dgm:constr type="secFontSz" for="des" forName="childNode" op="equ" val="65"/>
      </dgm:constrLst>
      <dgm:ruleLst/>
      <dgm:choose name="Name13">
        <dgm:if name="Name14" axis="ch" ptType="node" hideLastTrans="0" func="cnt" op="gte" val="1">
          <dgm:layoutNode name="centerShape" styleLbl="node0">
            <dgm:alg type="composite"/>
            <dgm:shape xmlns:r="http://schemas.openxmlformats.org/officeDocument/2006/relationships" r:blip="">
              <dgm:adjLst/>
            </dgm:shape>
            <dgm:presOf axis="ch" ptType="node" cnt="1"/>
            <dgm:constrLst>
              <dgm:constr type="w" for="ch" forName="connSite" refType="w" fact="0.7"/>
              <dgm:constr type="h" for="ch" forName="connSite" refType="w" fact="0.7"/>
              <dgm:constr type="ctrX" for="ch" forName="connSite" refType="w" fact="0.5"/>
              <dgm:constr type="ctrY" for="ch" forName="connSite" refType="h" fact="0.5"/>
              <dgm:constr type="w" for="ch" forName="visible" refType="w"/>
              <dgm:constr type="h" for="ch" forName="visible" refType="w"/>
              <dgm:constr type="ctrX" for="ch" forName="visible" refType="w" fact="0.5"/>
              <dgm:constr type="ctrY" for="ch" forName="visible" refType="h" fact="0.5"/>
            </dgm:constrLst>
            <dgm:ruleLst/>
            <dgm:layoutNode name="connSite">
              <dgm:alg type="sp"/>
              <dgm:shape xmlns:r="http://schemas.openxmlformats.org/officeDocument/2006/relationships" type="ellipse" r:blip="" hideGeom="1">
                <dgm:adjLst/>
              </dgm:shape>
              <dgm:presOf/>
              <dgm:constrLst/>
              <dgm:ruleLst/>
            </dgm:layoutNode>
            <dgm:layoutNode name="visible">
              <dgm:alg type="sp"/>
              <dgm:shape xmlns:r="http://schemas.openxmlformats.org/officeDocument/2006/relationships" type="ellipse" r:blip="" blipPhldr="1">
                <dgm:adjLst/>
              </dgm:shape>
              <dgm:presOf/>
              <dgm:constrLst/>
              <dgm:ruleLst/>
            </dgm:layoutNode>
          </dgm:layoutNode>
        </dgm:if>
        <dgm:else name="Name15"/>
      </dgm:choose>
      <dgm:forEach name="Name16" axis="ch">
        <dgm:forEach name="Name17" axis="self" ptType="node">
          <dgm:layoutNode name="node">
            <dgm:alg type="composite"/>
            <dgm:shape xmlns:r="http://schemas.openxmlformats.org/officeDocument/2006/relationships" r:blip="">
              <dgm:adjLst/>
            </dgm:shape>
            <dgm:presOf/>
            <dgm:choose name="Name18">
              <dgm:if name="Name19" func="var" arg="dir" op="equ" val="norm">
                <dgm:constrLst>
                  <dgm:constr type="t" for="ch" forName="parentNode"/>
                  <dgm:constr type="l" for="ch" forName="parentNode"/>
                  <dgm:constr type="w" for="ch" forName="parentNode" refType="w" fact="0.4"/>
                  <dgm:constr type="h" for="ch" forName="parentNode" refType="w" refFor="ch" refForName="parentNode" op="equ"/>
                  <dgm:constr type="ctrY" for="ch" forName="childNode" refType="h" refFor="ch" refForName="parentNode" fact="0.5"/>
                  <dgm:constr type="l" for="ch" forName="childNode" refType="w" refFor="ch" refForName="parentNode" op="equ" fact="1.1"/>
                  <dgm:constr type="w" for="ch" forName="childNode" refType="w" fact="0.6"/>
                  <dgm:constr type="h" for="ch" forName="childNode" refType="h" refFor="ch" refForName="parentNode"/>
                </dgm:constrLst>
              </dgm:if>
              <dgm:else name="Name20">
                <dgm:constrLst>
                  <dgm:constr type="t" for="ch" forName="parentNode"/>
                  <dgm:constr type="r" for="ch" forName="parentNode" refType="w"/>
                  <dgm:constr type="w" for="ch" forName="parentNode" refType="w" fact="0.4"/>
                  <dgm:constr type="h" for="ch" forName="parentNode" refType="w" refFor="ch" refForName="parentNode" op="equ"/>
                  <dgm:constr type="ctrY" for="ch" forName="childNode" refType="h" refFor="ch" refForName="parentNode" fact="0.5"/>
                  <dgm:constr type="l" for="ch" forName="childNode"/>
                  <dgm:constr type="w" for="ch" forName="childNode" refType="w" fact="0.6"/>
                  <dgm:constr type="h" for="ch" forName="childNode" refType="h" refFor="ch" refForName="parentNode"/>
                </dgm:constrLst>
              </dgm:else>
            </dgm:choose>
            <dgm:ruleLst/>
            <dgm:layoutNode name="parentNode" styleLbl="node1">
              <dgm:varLst>
                <dgm:chMax val="1"/>
                <dgm:bulletEnabled val="1"/>
              </dgm:varLst>
              <dgm:alg type="tx"/>
              <dgm:shape xmlns:r="http://schemas.openxmlformats.org/officeDocument/2006/relationships" type="ellipse" r:blip="">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childNode" styleLbl="revTx" moveWith="parentNode">
              <dgm:varLst>
                <dgm:bulletEnabled val="1"/>
              </dgm:varLst>
              <dgm:alg type="tx">
                <dgm:param type="txAnchorVertCh" val="mid"/>
                <dgm:param type="stBulletLvl" val="1"/>
              </dgm:alg>
              <dgm:choose name="Name21">
                <dgm:if name="Name22" axis="ch" ptType="node" func="cnt" op="gte" val="1">
                  <dgm:shape xmlns:r="http://schemas.openxmlformats.org/officeDocument/2006/relationships" type="rect" r:blip="">
                    <dgm:adjLst/>
                  </dgm:shape>
                </dgm:if>
                <dgm:else name="Name23">
                  <dgm:shape xmlns:r="http://schemas.openxmlformats.org/officeDocument/2006/relationships" type="rect" r:blip="" hideGeom="1">
                    <dgm:adjLst/>
                  </dgm:shape>
                </dgm:else>
              </dgm:choose>
              <dgm:presOf axis="des" ptType="node"/>
              <dgm:constrLst>
                <dgm:constr type="tMarg"/>
                <dgm:constr type="bMarg"/>
                <dgm:constr type="lMarg"/>
                <dgm:constr type="rMarg"/>
              </dgm:constrLst>
              <dgm:ruleLst>
                <dgm:rule type="secFontSz" val="5" fact="NaN" max="NaN"/>
              </dgm:ruleLst>
            </dgm:layoutNode>
          </dgm:layoutNode>
        </dgm:forEach>
        <dgm:forEach name="Name24" axis="self" ptType="parTrans" cnt="1">
          <dgm:layoutNode name="Name25">
            <dgm:alg type="conn">
              <dgm:param type="dim" val="1D"/>
              <dgm:param type="endSty" val="noArr"/>
              <dgm:param type="begPts" val="auto"/>
              <dgm:param type="endPts" val="auto"/>
              <dgm:param type="srcNode" val="connSite"/>
              <dgm:param type="dstNode" val="parentNode"/>
            </dgm:alg>
            <dgm:shape xmlns:r="http://schemas.openxmlformats.org/officeDocument/2006/relationships" type="conn" r:blip="" zOrderOff="-99">
              <dgm:adjLst/>
            </dgm:shape>
            <dgm:presOf axis="self"/>
            <dgm:constrLst>
              <dgm:constr type="connDist"/>
              <dgm:constr type="w" val="1"/>
              <dgm:constr type="h" val="5"/>
              <dgm:constr type="begPad"/>
              <dgm:constr type="endPad"/>
            </dgm:constrLst>
            <dgm:ruleLst/>
          </dgm:layoutNode>
        </dgm:forEach>
      </dgm:forEach>
    </dgm:layoutNode>
  </dgm:layoutNode>
</dgm:layoutDef>
</file>

<file path=ppt/diagrams/layout2.xml><?xml version="1.0" encoding="utf-8"?>
<dgm:layoutDef xmlns:dgm="http://schemas.openxmlformats.org/drawingml/2006/diagram" xmlns:a="http://schemas.openxmlformats.org/drawingml/2006/main" uniqueId="urn:microsoft.com/office/officeart/2005/8/layout/vList6">
  <dgm:title val=""/>
  <dgm:desc val=""/>
  <dgm:catLst>
    <dgm:cat type="process" pri="22000"/>
    <dgm:cat type="list" pri="1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dgm:varLst>
    <dgm:alg type="lin">
      <dgm:param type="linDir" val="fromT"/>
    </dgm:alg>
    <dgm:shape xmlns:r="http://schemas.openxmlformats.org/officeDocument/2006/relationships" r:blip="">
      <dgm:adjLst/>
    </dgm:shape>
    <dgm:presOf/>
    <dgm:constrLst>
      <dgm:constr type="w" for="ch" forName="linNode" refType="w"/>
      <dgm:constr type="h" for="ch" forName="linNode" refType="h"/>
      <dgm:constr type="h" for="ch" forName="spacing" refType="h" refFor="ch" refForName="linNode" fact="0.1"/>
      <dgm:constr type="primFontSz" for="des" forName="parentShp" op="equ" val="65"/>
      <dgm:constr type="primFontSz" for="des" forName="childShp" op="equ" val="65"/>
    </dgm:constrLst>
    <dgm:ruleLst/>
    <dgm:forEach name="Name1" axis="ch" ptType="node">
      <dgm:layoutNode name="linNode">
        <dgm:choose name="Name2">
          <dgm:if name="Name3" func="var" arg="dir" op="equ" val="norm">
            <dgm:alg type="lin">
              <dgm:param type="linDir" val="fromL"/>
            </dgm:alg>
          </dgm:if>
          <dgm:else name="Name4">
            <dgm:alg type="lin">
              <dgm:param type="linDir" val="fromR"/>
            </dgm:alg>
          </dgm:else>
        </dgm:choose>
        <dgm:shape xmlns:r="http://schemas.openxmlformats.org/officeDocument/2006/relationships" r:blip="">
          <dgm:adjLst/>
        </dgm:shape>
        <dgm:presOf/>
        <dgm:choose name="Name5">
          <dgm:if name="Name6" func="var" arg="dir" op="equ" val="norm">
            <dgm:constrLst>
              <dgm:constr type="w" for="ch" forName="parentShp" refType="w" fact="0.4"/>
              <dgm:constr type="h" for="ch" forName="parentShp" refType="h"/>
              <dgm:constr type="w" for="ch" forName="childShp" refType="w" fact="0.6"/>
              <dgm:constr type="h" for="ch" forName="childShp" refType="h" refFor="ch" refForName="parentShp"/>
            </dgm:constrLst>
          </dgm:if>
          <dgm:else name="Name7">
            <dgm:constrLst>
              <dgm:constr type="w" for="ch" forName="parentShp" refType="w" fact="0.4"/>
              <dgm:constr type="h" for="ch" forName="parentShp" refType="h"/>
              <dgm:constr type="w" for="ch" forName="childShp" refType="w" fact="0.6"/>
              <dgm:constr type="h" for="ch" forName="childShp" refType="h" refFor="ch" refForName="parentShp"/>
            </dgm:constrLst>
          </dgm:else>
        </dgm:choose>
        <dgm:ruleLst/>
        <dgm:layoutNode name="parentShp" styleLbl="node1">
          <dgm:varLst>
            <dgm:bulletEnabled val="1"/>
          </dgm:varLst>
          <dgm:alg type="tx"/>
          <dgm:shape xmlns:r="http://schemas.openxmlformats.org/officeDocument/2006/relationships" type="roundRect" r:blip="">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layoutNode name="childShp" styleLbl="bgAccFollowNode1">
          <dgm:varLst>
            <dgm:bulletEnabled val="1"/>
          </dgm:varLst>
          <dgm:alg type="tx">
            <dgm:param type="stBulletLvl" val="1"/>
          </dgm:alg>
          <dgm:choose name="Name8">
            <dgm:if name="Name9" func="var" arg="dir" op="equ" val="norm">
              <dgm:shape xmlns:r="http://schemas.openxmlformats.org/officeDocument/2006/relationships" type="rightArrow" r:blip="" zOrderOff="-2">
                <dgm:adjLst>
                  <dgm:adj idx="1" val="0.75"/>
                </dgm:adjLst>
              </dgm:shape>
            </dgm:if>
            <dgm:else name="Name10">
              <dgm:shape xmlns:r="http://schemas.openxmlformats.org/officeDocument/2006/relationships" rot="180" type="rightArrow" r:blip="" zOrderOff="-2">
                <dgm:adjLst>
                  <dgm:adj idx="1" val="0.75"/>
                </dgm:adjLst>
              </dgm:shape>
            </dgm:else>
          </dgm:choose>
          <dgm:presOf axis="des" ptType="node"/>
          <dgm:constrLst>
            <dgm:constr type="secFontSz" refType="primFontSz"/>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dgm:forEach name="Name11" axis="followSib" ptType="sibTrans" cnt="1">
        <dgm:layoutNode name="spacing">
          <dgm:alg type="sp"/>
          <dgm:shape xmlns:r="http://schemas.openxmlformats.org/officeDocument/2006/relationships" r:blip="">
            <dgm:adjLst/>
          </dgm:shape>
          <dgm:presOf/>
          <dgm:constrLst/>
          <dgm:ruleLst/>
        </dgm:layoutNode>
      </dgm:forEach>
    </dgm:forEach>
  </dgm:layoutNode>
</dgm:layoutDef>
</file>

<file path=ppt/diagrams/layout20.xml><?xml version="1.0" encoding="utf-8"?>
<dgm:layoutDef xmlns:dgm="http://schemas.openxmlformats.org/drawingml/2006/diagram" xmlns:a="http://schemas.openxmlformats.org/drawingml/2006/main" uniqueId="urn:microsoft.com/office/officeart/2005/8/layout/radial2">
  <dgm:title val=""/>
  <dgm:desc val=""/>
  <dgm:catLst>
    <dgm:cat type="relationship" pri="20000"/>
    <dgm:cat type="convert" pri="9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ite">
    <dgm:varLst>
      <dgm:chMax val="5"/>
      <dgm:dir/>
      <dgm:animLvl val="ctr"/>
      <dgm:resizeHandles val="exact"/>
    </dgm:varLst>
    <dgm:alg type="composite"/>
    <dgm:shape xmlns:r="http://schemas.openxmlformats.org/officeDocument/2006/relationships" r:blip="">
      <dgm:adjLst/>
    </dgm:shape>
    <dgm:presOf/>
    <dgm:constrLst>
      <dgm:constr type="w" for="ch" forName="cycle" refType="w"/>
      <dgm:constr type="h" for="ch" forName="cycle" refType="h"/>
    </dgm:constrLst>
    <dgm:ruleLst/>
    <dgm:layoutNode name="cycle">
      <dgm:choose name="Name0">
        <dgm:if name="Name1" func="var" arg="dir" op="equ" val="norm">
          <dgm:choose name="Name2">
            <dgm:if name="Name3" axis="ch" ptType="node" func="cnt" op="lte" val="1">
              <dgm:alg type="cycle">
                <dgm:param type="stAng" val="90"/>
                <dgm:param type="spanAng" val="360"/>
                <dgm:param type="ctrShpMap" val="fNode"/>
              </dgm:alg>
            </dgm:if>
            <dgm:if name="Name4" axis="ch" ptType="node" func="cnt" op="equ" val="2">
              <dgm:alg type="cycle">
                <dgm:param type="stAng" val="70"/>
                <dgm:param type="spanAng" val="40"/>
                <dgm:param type="ctrShpMap" val="fNode"/>
              </dgm:alg>
            </dgm:if>
            <dgm:if name="Name5" axis="ch" ptType="node" func="cnt" op="equ" val="3">
              <dgm:alg type="cycle">
                <dgm:param type="stAng" val="60"/>
                <dgm:param type="spanAng" val="60"/>
                <dgm:param type="ctrShpMap" val="fNode"/>
              </dgm:alg>
            </dgm:if>
            <dgm:else name="Name6">
              <dgm:alg type="cycle">
                <dgm:param type="stAng" val="45"/>
                <dgm:param type="spanAng" val="90"/>
                <dgm:param type="ctrShpMap" val="fNode"/>
              </dgm:alg>
            </dgm:else>
          </dgm:choose>
        </dgm:if>
        <dgm:else name="Name7">
          <dgm:choose name="Name8">
            <dgm:if name="Name9" axis="ch" ptType="node" func="cnt" op="lte" val="1">
              <dgm:alg type="cycle">
                <dgm:param type="stAng" val="-90"/>
                <dgm:param type="spanAng" val="-360"/>
                <dgm:param type="ctrShpMap" val="fNode"/>
              </dgm:alg>
            </dgm:if>
            <dgm:if name="Name10" axis="ch" ptType="node" func="cnt" op="equ" val="2">
              <dgm:alg type="cycle">
                <dgm:param type="stAng" val="-70"/>
                <dgm:param type="spanAng" val="-40"/>
                <dgm:param type="ctrShpMap" val="fNode"/>
              </dgm:alg>
            </dgm:if>
            <dgm:if name="Name11" axis="ch" ptType="node" func="cnt" op="equ" val="3">
              <dgm:alg type="cycle">
                <dgm:param type="stAng" val="-60"/>
                <dgm:param type="spanAng" val="-60"/>
                <dgm:param type="ctrShpMap" val="fNode"/>
              </dgm:alg>
            </dgm:if>
            <dgm:else name="Name12">
              <dgm:alg type="cycle">
                <dgm:param type="stAng" val="-45"/>
                <dgm:param type="spanAng" val="-90"/>
                <dgm:param type="ctrShpMap" val="fNode"/>
              </dgm:alg>
            </dgm:else>
          </dgm:choose>
        </dgm:else>
      </dgm:choose>
      <dgm:shape xmlns:r="http://schemas.openxmlformats.org/officeDocument/2006/relationships" r:blip="">
        <dgm:adjLst/>
      </dgm:shape>
      <dgm:presOf/>
      <dgm:constrLst>
        <dgm:constr type="sp" val="20"/>
        <dgm:constr type="w" for="ch" forName="centerShape" refType="w"/>
        <dgm:constr type="w" for="ch" forName="node" refType="w" refFor="ch" refForName="centerShape" fact="1.5"/>
        <dgm:constr type="sibSp" refType="w" refFor="ch" refForName="centerShape" op="equ" fact="0.08"/>
        <dgm:constr type="primFontSz" for="des" forName="parentNode" op="equ" val="65"/>
        <dgm:constr type="secFontSz" for="des" forName="childNode" op="equ" val="65"/>
      </dgm:constrLst>
      <dgm:ruleLst/>
      <dgm:choose name="Name13">
        <dgm:if name="Name14" axis="ch" ptType="node" hideLastTrans="0" func="cnt" op="gte" val="1">
          <dgm:layoutNode name="centerShape" styleLbl="node0">
            <dgm:alg type="composite"/>
            <dgm:shape xmlns:r="http://schemas.openxmlformats.org/officeDocument/2006/relationships" r:blip="">
              <dgm:adjLst/>
            </dgm:shape>
            <dgm:presOf axis="ch" ptType="node" cnt="1"/>
            <dgm:constrLst>
              <dgm:constr type="w" for="ch" forName="connSite" refType="w" fact="0.7"/>
              <dgm:constr type="h" for="ch" forName="connSite" refType="w" fact="0.7"/>
              <dgm:constr type="ctrX" for="ch" forName="connSite" refType="w" fact="0.5"/>
              <dgm:constr type="ctrY" for="ch" forName="connSite" refType="h" fact="0.5"/>
              <dgm:constr type="w" for="ch" forName="visible" refType="w"/>
              <dgm:constr type="h" for="ch" forName="visible" refType="w"/>
              <dgm:constr type="ctrX" for="ch" forName="visible" refType="w" fact="0.5"/>
              <dgm:constr type="ctrY" for="ch" forName="visible" refType="h" fact="0.5"/>
            </dgm:constrLst>
            <dgm:ruleLst/>
            <dgm:layoutNode name="connSite">
              <dgm:alg type="sp"/>
              <dgm:shape xmlns:r="http://schemas.openxmlformats.org/officeDocument/2006/relationships" type="ellipse" r:blip="" hideGeom="1">
                <dgm:adjLst/>
              </dgm:shape>
              <dgm:presOf/>
              <dgm:constrLst/>
              <dgm:ruleLst/>
            </dgm:layoutNode>
            <dgm:layoutNode name="visible">
              <dgm:alg type="sp"/>
              <dgm:shape xmlns:r="http://schemas.openxmlformats.org/officeDocument/2006/relationships" type="ellipse" r:blip="" blipPhldr="1">
                <dgm:adjLst/>
              </dgm:shape>
              <dgm:presOf/>
              <dgm:constrLst/>
              <dgm:ruleLst/>
            </dgm:layoutNode>
          </dgm:layoutNode>
        </dgm:if>
        <dgm:else name="Name15"/>
      </dgm:choose>
      <dgm:forEach name="Name16" axis="ch">
        <dgm:forEach name="Name17" axis="self" ptType="node">
          <dgm:layoutNode name="node">
            <dgm:alg type="composite"/>
            <dgm:shape xmlns:r="http://schemas.openxmlformats.org/officeDocument/2006/relationships" r:blip="">
              <dgm:adjLst/>
            </dgm:shape>
            <dgm:presOf/>
            <dgm:choose name="Name18">
              <dgm:if name="Name19" func="var" arg="dir" op="equ" val="norm">
                <dgm:constrLst>
                  <dgm:constr type="t" for="ch" forName="parentNode"/>
                  <dgm:constr type="l" for="ch" forName="parentNode"/>
                  <dgm:constr type="w" for="ch" forName="parentNode" refType="w" fact="0.4"/>
                  <dgm:constr type="h" for="ch" forName="parentNode" refType="w" refFor="ch" refForName="parentNode" op="equ"/>
                  <dgm:constr type="ctrY" for="ch" forName="childNode" refType="h" refFor="ch" refForName="parentNode" fact="0.5"/>
                  <dgm:constr type="l" for="ch" forName="childNode" refType="w" refFor="ch" refForName="parentNode" op="equ" fact="1.1"/>
                  <dgm:constr type="w" for="ch" forName="childNode" refType="w" fact="0.6"/>
                  <dgm:constr type="h" for="ch" forName="childNode" refType="h" refFor="ch" refForName="parentNode"/>
                </dgm:constrLst>
              </dgm:if>
              <dgm:else name="Name20">
                <dgm:constrLst>
                  <dgm:constr type="t" for="ch" forName="parentNode"/>
                  <dgm:constr type="r" for="ch" forName="parentNode" refType="w"/>
                  <dgm:constr type="w" for="ch" forName="parentNode" refType="w" fact="0.4"/>
                  <dgm:constr type="h" for="ch" forName="parentNode" refType="w" refFor="ch" refForName="parentNode" op="equ"/>
                  <dgm:constr type="ctrY" for="ch" forName="childNode" refType="h" refFor="ch" refForName="parentNode" fact="0.5"/>
                  <dgm:constr type="l" for="ch" forName="childNode"/>
                  <dgm:constr type="w" for="ch" forName="childNode" refType="w" fact="0.6"/>
                  <dgm:constr type="h" for="ch" forName="childNode" refType="h" refFor="ch" refForName="parentNode"/>
                </dgm:constrLst>
              </dgm:else>
            </dgm:choose>
            <dgm:ruleLst/>
            <dgm:layoutNode name="parentNode" styleLbl="node1">
              <dgm:varLst>
                <dgm:chMax val="1"/>
                <dgm:bulletEnabled val="1"/>
              </dgm:varLst>
              <dgm:alg type="tx"/>
              <dgm:shape xmlns:r="http://schemas.openxmlformats.org/officeDocument/2006/relationships" type="ellipse" r:blip="">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childNode" styleLbl="revTx" moveWith="parentNode">
              <dgm:varLst>
                <dgm:bulletEnabled val="1"/>
              </dgm:varLst>
              <dgm:alg type="tx">
                <dgm:param type="txAnchorVertCh" val="mid"/>
                <dgm:param type="stBulletLvl" val="1"/>
              </dgm:alg>
              <dgm:choose name="Name21">
                <dgm:if name="Name22" axis="ch" ptType="node" func="cnt" op="gte" val="1">
                  <dgm:shape xmlns:r="http://schemas.openxmlformats.org/officeDocument/2006/relationships" type="rect" r:blip="">
                    <dgm:adjLst/>
                  </dgm:shape>
                </dgm:if>
                <dgm:else name="Name23">
                  <dgm:shape xmlns:r="http://schemas.openxmlformats.org/officeDocument/2006/relationships" type="rect" r:blip="" hideGeom="1">
                    <dgm:adjLst/>
                  </dgm:shape>
                </dgm:else>
              </dgm:choose>
              <dgm:presOf axis="des" ptType="node"/>
              <dgm:constrLst>
                <dgm:constr type="tMarg"/>
                <dgm:constr type="bMarg"/>
                <dgm:constr type="lMarg"/>
                <dgm:constr type="rMarg"/>
              </dgm:constrLst>
              <dgm:ruleLst>
                <dgm:rule type="secFontSz" val="5" fact="NaN" max="NaN"/>
              </dgm:ruleLst>
            </dgm:layoutNode>
          </dgm:layoutNode>
        </dgm:forEach>
        <dgm:forEach name="Name24" axis="self" ptType="parTrans" cnt="1">
          <dgm:layoutNode name="Name25">
            <dgm:alg type="conn">
              <dgm:param type="dim" val="1D"/>
              <dgm:param type="endSty" val="noArr"/>
              <dgm:param type="begPts" val="auto"/>
              <dgm:param type="endPts" val="auto"/>
              <dgm:param type="srcNode" val="connSite"/>
              <dgm:param type="dstNode" val="parentNode"/>
            </dgm:alg>
            <dgm:shape xmlns:r="http://schemas.openxmlformats.org/officeDocument/2006/relationships" type="conn" r:blip="" zOrderOff="-99">
              <dgm:adjLst/>
            </dgm:shape>
            <dgm:presOf axis="self"/>
            <dgm:constrLst>
              <dgm:constr type="connDist"/>
              <dgm:constr type="w" val="1"/>
              <dgm:constr type="h" val="5"/>
              <dgm:constr type="begPad"/>
              <dgm:constr type="endPad"/>
            </dgm:constrLst>
            <dgm:ruleLst/>
          </dgm:layoutNode>
        </dgm:forEach>
      </dgm:forEach>
    </dgm:layoutNode>
  </dgm:layoutNode>
</dgm:layoutDef>
</file>

<file path=ppt/diagrams/layout2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2.xml><?xml version="1.0" encoding="utf-8"?>
<dgm:layoutDef xmlns:dgm="http://schemas.openxmlformats.org/drawingml/2006/diagram" xmlns:a="http://schemas.openxmlformats.org/drawingml/2006/main" uniqueId="urn:microsoft.com/office/officeart/2005/8/layout/radial2">
  <dgm:title val=""/>
  <dgm:desc val=""/>
  <dgm:catLst>
    <dgm:cat type="relationship" pri="20000"/>
    <dgm:cat type="convert" pri="9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ite">
    <dgm:varLst>
      <dgm:chMax val="5"/>
      <dgm:dir/>
      <dgm:animLvl val="ctr"/>
      <dgm:resizeHandles val="exact"/>
    </dgm:varLst>
    <dgm:alg type="composite"/>
    <dgm:shape xmlns:r="http://schemas.openxmlformats.org/officeDocument/2006/relationships" r:blip="">
      <dgm:adjLst/>
    </dgm:shape>
    <dgm:presOf/>
    <dgm:constrLst>
      <dgm:constr type="w" for="ch" forName="cycle" refType="w"/>
      <dgm:constr type="h" for="ch" forName="cycle" refType="h"/>
    </dgm:constrLst>
    <dgm:ruleLst/>
    <dgm:layoutNode name="cycle">
      <dgm:choose name="Name0">
        <dgm:if name="Name1" func="var" arg="dir" op="equ" val="norm">
          <dgm:choose name="Name2">
            <dgm:if name="Name3" axis="ch" ptType="node" func="cnt" op="lte" val="1">
              <dgm:alg type="cycle">
                <dgm:param type="stAng" val="90"/>
                <dgm:param type="spanAng" val="360"/>
                <dgm:param type="ctrShpMap" val="fNode"/>
              </dgm:alg>
            </dgm:if>
            <dgm:if name="Name4" axis="ch" ptType="node" func="cnt" op="equ" val="2">
              <dgm:alg type="cycle">
                <dgm:param type="stAng" val="70"/>
                <dgm:param type="spanAng" val="40"/>
                <dgm:param type="ctrShpMap" val="fNode"/>
              </dgm:alg>
            </dgm:if>
            <dgm:if name="Name5" axis="ch" ptType="node" func="cnt" op="equ" val="3">
              <dgm:alg type="cycle">
                <dgm:param type="stAng" val="60"/>
                <dgm:param type="spanAng" val="60"/>
                <dgm:param type="ctrShpMap" val="fNode"/>
              </dgm:alg>
            </dgm:if>
            <dgm:else name="Name6">
              <dgm:alg type="cycle">
                <dgm:param type="stAng" val="45"/>
                <dgm:param type="spanAng" val="90"/>
                <dgm:param type="ctrShpMap" val="fNode"/>
              </dgm:alg>
            </dgm:else>
          </dgm:choose>
        </dgm:if>
        <dgm:else name="Name7">
          <dgm:choose name="Name8">
            <dgm:if name="Name9" axis="ch" ptType="node" func="cnt" op="lte" val="1">
              <dgm:alg type="cycle">
                <dgm:param type="stAng" val="-90"/>
                <dgm:param type="spanAng" val="-360"/>
                <dgm:param type="ctrShpMap" val="fNode"/>
              </dgm:alg>
            </dgm:if>
            <dgm:if name="Name10" axis="ch" ptType="node" func="cnt" op="equ" val="2">
              <dgm:alg type="cycle">
                <dgm:param type="stAng" val="-70"/>
                <dgm:param type="spanAng" val="-40"/>
                <dgm:param type="ctrShpMap" val="fNode"/>
              </dgm:alg>
            </dgm:if>
            <dgm:if name="Name11" axis="ch" ptType="node" func="cnt" op="equ" val="3">
              <dgm:alg type="cycle">
                <dgm:param type="stAng" val="-60"/>
                <dgm:param type="spanAng" val="-60"/>
                <dgm:param type="ctrShpMap" val="fNode"/>
              </dgm:alg>
            </dgm:if>
            <dgm:else name="Name12">
              <dgm:alg type="cycle">
                <dgm:param type="stAng" val="-45"/>
                <dgm:param type="spanAng" val="-90"/>
                <dgm:param type="ctrShpMap" val="fNode"/>
              </dgm:alg>
            </dgm:else>
          </dgm:choose>
        </dgm:else>
      </dgm:choose>
      <dgm:shape xmlns:r="http://schemas.openxmlformats.org/officeDocument/2006/relationships" r:blip="">
        <dgm:adjLst/>
      </dgm:shape>
      <dgm:presOf/>
      <dgm:constrLst>
        <dgm:constr type="sp" val="20"/>
        <dgm:constr type="w" for="ch" forName="centerShape" refType="w"/>
        <dgm:constr type="w" for="ch" forName="node" refType="w" refFor="ch" refForName="centerShape" fact="1.5"/>
        <dgm:constr type="sibSp" refType="w" refFor="ch" refForName="centerShape" op="equ" fact="0.08"/>
        <dgm:constr type="primFontSz" for="des" forName="parentNode" op="equ" val="65"/>
        <dgm:constr type="secFontSz" for="des" forName="childNode" op="equ" val="65"/>
      </dgm:constrLst>
      <dgm:ruleLst/>
      <dgm:choose name="Name13">
        <dgm:if name="Name14" axis="ch" ptType="node" hideLastTrans="0" func="cnt" op="gte" val="1">
          <dgm:layoutNode name="centerShape" styleLbl="node0">
            <dgm:alg type="composite"/>
            <dgm:shape xmlns:r="http://schemas.openxmlformats.org/officeDocument/2006/relationships" r:blip="">
              <dgm:adjLst/>
            </dgm:shape>
            <dgm:presOf axis="ch" ptType="node" cnt="1"/>
            <dgm:constrLst>
              <dgm:constr type="w" for="ch" forName="connSite" refType="w" fact="0.7"/>
              <dgm:constr type="h" for="ch" forName="connSite" refType="w" fact="0.7"/>
              <dgm:constr type="ctrX" for="ch" forName="connSite" refType="w" fact="0.5"/>
              <dgm:constr type="ctrY" for="ch" forName="connSite" refType="h" fact="0.5"/>
              <dgm:constr type="w" for="ch" forName="visible" refType="w"/>
              <dgm:constr type="h" for="ch" forName="visible" refType="w"/>
              <dgm:constr type="ctrX" for="ch" forName="visible" refType="w" fact="0.5"/>
              <dgm:constr type="ctrY" for="ch" forName="visible" refType="h" fact="0.5"/>
            </dgm:constrLst>
            <dgm:ruleLst/>
            <dgm:layoutNode name="connSite">
              <dgm:alg type="sp"/>
              <dgm:shape xmlns:r="http://schemas.openxmlformats.org/officeDocument/2006/relationships" type="ellipse" r:blip="" hideGeom="1">
                <dgm:adjLst/>
              </dgm:shape>
              <dgm:presOf/>
              <dgm:constrLst/>
              <dgm:ruleLst/>
            </dgm:layoutNode>
            <dgm:layoutNode name="visible">
              <dgm:alg type="sp"/>
              <dgm:shape xmlns:r="http://schemas.openxmlformats.org/officeDocument/2006/relationships" type="ellipse" r:blip="" blipPhldr="1">
                <dgm:adjLst/>
              </dgm:shape>
              <dgm:presOf/>
              <dgm:constrLst/>
              <dgm:ruleLst/>
            </dgm:layoutNode>
          </dgm:layoutNode>
        </dgm:if>
        <dgm:else name="Name15"/>
      </dgm:choose>
      <dgm:forEach name="Name16" axis="ch">
        <dgm:forEach name="Name17" axis="self" ptType="node">
          <dgm:layoutNode name="node">
            <dgm:alg type="composite"/>
            <dgm:shape xmlns:r="http://schemas.openxmlformats.org/officeDocument/2006/relationships" r:blip="">
              <dgm:adjLst/>
            </dgm:shape>
            <dgm:presOf/>
            <dgm:choose name="Name18">
              <dgm:if name="Name19" func="var" arg="dir" op="equ" val="norm">
                <dgm:constrLst>
                  <dgm:constr type="t" for="ch" forName="parentNode"/>
                  <dgm:constr type="l" for="ch" forName="parentNode"/>
                  <dgm:constr type="w" for="ch" forName="parentNode" refType="w" fact="0.4"/>
                  <dgm:constr type="h" for="ch" forName="parentNode" refType="w" refFor="ch" refForName="parentNode" op="equ"/>
                  <dgm:constr type="ctrY" for="ch" forName="childNode" refType="h" refFor="ch" refForName="parentNode" fact="0.5"/>
                  <dgm:constr type="l" for="ch" forName="childNode" refType="w" refFor="ch" refForName="parentNode" op="equ" fact="1.1"/>
                  <dgm:constr type="w" for="ch" forName="childNode" refType="w" fact="0.6"/>
                  <dgm:constr type="h" for="ch" forName="childNode" refType="h" refFor="ch" refForName="parentNode"/>
                </dgm:constrLst>
              </dgm:if>
              <dgm:else name="Name20">
                <dgm:constrLst>
                  <dgm:constr type="t" for="ch" forName="parentNode"/>
                  <dgm:constr type="r" for="ch" forName="parentNode" refType="w"/>
                  <dgm:constr type="w" for="ch" forName="parentNode" refType="w" fact="0.4"/>
                  <dgm:constr type="h" for="ch" forName="parentNode" refType="w" refFor="ch" refForName="parentNode" op="equ"/>
                  <dgm:constr type="ctrY" for="ch" forName="childNode" refType="h" refFor="ch" refForName="parentNode" fact="0.5"/>
                  <dgm:constr type="l" for="ch" forName="childNode"/>
                  <dgm:constr type="w" for="ch" forName="childNode" refType="w" fact="0.6"/>
                  <dgm:constr type="h" for="ch" forName="childNode" refType="h" refFor="ch" refForName="parentNode"/>
                </dgm:constrLst>
              </dgm:else>
            </dgm:choose>
            <dgm:ruleLst/>
            <dgm:layoutNode name="parentNode" styleLbl="node1">
              <dgm:varLst>
                <dgm:chMax val="1"/>
                <dgm:bulletEnabled val="1"/>
              </dgm:varLst>
              <dgm:alg type="tx"/>
              <dgm:shape xmlns:r="http://schemas.openxmlformats.org/officeDocument/2006/relationships" type="ellipse" r:blip="">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childNode" styleLbl="revTx" moveWith="parentNode">
              <dgm:varLst>
                <dgm:bulletEnabled val="1"/>
              </dgm:varLst>
              <dgm:alg type="tx">
                <dgm:param type="txAnchorVertCh" val="mid"/>
                <dgm:param type="stBulletLvl" val="1"/>
              </dgm:alg>
              <dgm:choose name="Name21">
                <dgm:if name="Name22" axis="ch" ptType="node" func="cnt" op="gte" val="1">
                  <dgm:shape xmlns:r="http://schemas.openxmlformats.org/officeDocument/2006/relationships" type="rect" r:blip="">
                    <dgm:adjLst/>
                  </dgm:shape>
                </dgm:if>
                <dgm:else name="Name23">
                  <dgm:shape xmlns:r="http://schemas.openxmlformats.org/officeDocument/2006/relationships" type="rect" r:blip="" hideGeom="1">
                    <dgm:adjLst/>
                  </dgm:shape>
                </dgm:else>
              </dgm:choose>
              <dgm:presOf axis="des" ptType="node"/>
              <dgm:constrLst>
                <dgm:constr type="tMarg"/>
                <dgm:constr type="bMarg"/>
                <dgm:constr type="lMarg"/>
                <dgm:constr type="rMarg"/>
              </dgm:constrLst>
              <dgm:ruleLst>
                <dgm:rule type="secFontSz" val="5" fact="NaN" max="NaN"/>
              </dgm:ruleLst>
            </dgm:layoutNode>
          </dgm:layoutNode>
        </dgm:forEach>
        <dgm:forEach name="Name24" axis="self" ptType="parTrans" cnt="1">
          <dgm:layoutNode name="Name25">
            <dgm:alg type="conn">
              <dgm:param type="dim" val="1D"/>
              <dgm:param type="endSty" val="noArr"/>
              <dgm:param type="begPts" val="auto"/>
              <dgm:param type="endPts" val="auto"/>
              <dgm:param type="srcNode" val="connSite"/>
              <dgm:param type="dstNode" val="parentNode"/>
            </dgm:alg>
            <dgm:shape xmlns:r="http://schemas.openxmlformats.org/officeDocument/2006/relationships" type="conn" r:blip="" zOrderOff="-99">
              <dgm:adjLst/>
            </dgm:shape>
            <dgm:presOf axis="self"/>
            <dgm:constrLst>
              <dgm:constr type="connDist"/>
              <dgm:constr type="w" val="1"/>
              <dgm:constr type="h" val="5"/>
              <dgm:constr type="begPad"/>
              <dgm:constr type="endPad"/>
            </dgm:constrLst>
            <dgm:ruleLst/>
          </dgm:layoutNode>
        </dgm:forEach>
      </dgm:forEach>
    </dgm:layoutNode>
  </dgm:layoutNode>
</dgm:layoutDef>
</file>

<file path=ppt/diagrams/layout23.xml><?xml version="1.0" encoding="utf-8"?>
<dgm:layoutDef xmlns:dgm="http://schemas.openxmlformats.org/drawingml/2006/diagram" xmlns:a="http://schemas.openxmlformats.org/drawingml/2006/main" uniqueId="urn:microsoft.com/office/officeart/2005/8/layout/radial2">
  <dgm:title val=""/>
  <dgm:desc val=""/>
  <dgm:catLst>
    <dgm:cat type="relationship" pri="20000"/>
    <dgm:cat type="convert" pri="9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ite">
    <dgm:varLst>
      <dgm:chMax val="5"/>
      <dgm:dir/>
      <dgm:animLvl val="ctr"/>
      <dgm:resizeHandles val="exact"/>
    </dgm:varLst>
    <dgm:alg type="composite"/>
    <dgm:shape xmlns:r="http://schemas.openxmlformats.org/officeDocument/2006/relationships" r:blip="">
      <dgm:adjLst/>
    </dgm:shape>
    <dgm:presOf/>
    <dgm:constrLst>
      <dgm:constr type="w" for="ch" forName="cycle" refType="w"/>
      <dgm:constr type="h" for="ch" forName="cycle" refType="h"/>
    </dgm:constrLst>
    <dgm:ruleLst/>
    <dgm:layoutNode name="cycle">
      <dgm:choose name="Name0">
        <dgm:if name="Name1" func="var" arg="dir" op="equ" val="norm">
          <dgm:choose name="Name2">
            <dgm:if name="Name3" axis="ch" ptType="node" func="cnt" op="lte" val="1">
              <dgm:alg type="cycle">
                <dgm:param type="stAng" val="90"/>
                <dgm:param type="spanAng" val="360"/>
                <dgm:param type="ctrShpMap" val="fNode"/>
              </dgm:alg>
            </dgm:if>
            <dgm:if name="Name4" axis="ch" ptType="node" func="cnt" op="equ" val="2">
              <dgm:alg type="cycle">
                <dgm:param type="stAng" val="70"/>
                <dgm:param type="spanAng" val="40"/>
                <dgm:param type="ctrShpMap" val="fNode"/>
              </dgm:alg>
            </dgm:if>
            <dgm:if name="Name5" axis="ch" ptType="node" func="cnt" op="equ" val="3">
              <dgm:alg type="cycle">
                <dgm:param type="stAng" val="60"/>
                <dgm:param type="spanAng" val="60"/>
                <dgm:param type="ctrShpMap" val="fNode"/>
              </dgm:alg>
            </dgm:if>
            <dgm:else name="Name6">
              <dgm:alg type="cycle">
                <dgm:param type="stAng" val="45"/>
                <dgm:param type="spanAng" val="90"/>
                <dgm:param type="ctrShpMap" val="fNode"/>
              </dgm:alg>
            </dgm:else>
          </dgm:choose>
        </dgm:if>
        <dgm:else name="Name7">
          <dgm:choose name="Name8">
            <dgm:if name="Name9" axis="ch" ptType="node" func="cnt" op="lte" val="1">
              <dgm:alg type="cycle">
                <dgm:param type="stAng" val="-90"/>
                <dgm:param type="spanAng" val="-360"/>
                <dgm:param type="ctrShpMap" val="fNode"/>
              </dgm:alg>
            </dgm:if>
            <dgm:if name="Name10" axis="ch" ptType="node" func="cnt" op="equ" val="2">
              <dgm:alg type="cycle">
                <dgm:param type="stAng" val="-70"/>
                <dgm:param type="spanAng" val="-40"/>
                <dgm:param type="ctrShpMap" val="fNode"/>
              </dgm:alg>
            </dgm:if>
            <dgm:if name="Name11" axis="ch" ptType="node" func="cnt" op="equ" val="3">
              <dgm:alg type="cycle">
                <dgm:param type="stAng" val="-60"/>
                <dgm:param type="spanAng" val="-60"/>
                <dgm:param type="ctrShpMap" val="fNode"/>
              </dgm:alg>
            </dgm:if>
            <dgm:else name="Name12">
              <dgm:alg type="cycle">
                <dgm:param type="stAng" val="-45"/>
                <dgm:param type="spanAng" val="-90"/>
                <dgm:param type="ctrShpMap" val="fNode"/>
              </dgm:alg>
            </dgm:else>
          </dgm:choose>
        </dgm:else>
      </dgm:choose>
      <dgm:shape xmlns:r="http://schemas.openxmlformats.org/officeDocument/2006/relationships" r:blip="">
        <dgm:adjLst/>
      </dgm:shape>
      <dgm:presOf/>
      <dgm:constrLst>
        <dgm:constr type="sp" val="20"/>
        <dgm:constr type="w" for="ch" forName="centerShape" refType="w"/>
        <dgm:constr type="w" for="ch" forName="node" refType="w" refFor="ch" refForName="centerShape" fact="1.5"/>
        <dgm:constr type="sibSp" refType="w" refFor="ch" refForName="centerShape" op="equ" fact="0.08"/>
        <dgm:constr type="primFontSz" for="des" forName="parentNode" op="equ" val="65"/>
        <dgm:constr type="secFontSz" for="des" forName="childNode" op="equ" val="65"/>
      </dgm:constrLst>
      <dgm:ruleLst/>
      <dgm:choose name="Name13">
        <dgm:if name="Name14" axis="ch" ptType="node" hideLastTrans="0" func="cnt" op="gte" val="1">
          <dgm:layoutNode name="centerShape" styleLbl="node0">
            <dgm:alg type="composite"/>
            <dgm:shape xmlns:r="http://schemas.openxmlformats.org/officeDocument/2006/relationships" r:blip="">
              <dgm:adjLst/>
            </dgm:shape>
            <dgm:presOf axis="ch" ptType="node" cnt="1"/>
            <dgm:constrLst>
              <dgm:constr type="w" for="ch" forName="connSite" refType="w" fact="0.7"/>
              <dgm:constr type="h" for="ch" forName="connSite" refType="w" fact="0.7"/>
              <dgm:constr type="ctrX" for="ch" forName="connSite" refType="w" fact="0.5"/>
              <dgm:constr type="ctrY" for="ch" forName="connSite" refType="h" fact="0.5"/>
              <dgm:constr type="w" for="ch" forName="visible" refType="w"/>
              <dgm:constr type="h" for="ch" forName="visible" refType="w"/>
              <dgm:constr type="ctrX" for="ch" forName="visible" refType="w" fact="0.5"/>
              <dgm:constr type="ctrY" for="ch" forName="visible" refType="h" fact="0.5"/>
            </dgm:constrLst>
            <dgm:ruleLst/>
            <dgm:layoutNode name="connSite">
              <dgm:alg type="sp"/>
              <dgm:shape xmlns:r="http://schemas.openxmlformats.org/officeDocument/2006/relationships" type="ellipse" r:blip="" hideGeom="1">
                <dgm:adjLst/>
              </dgm:shape>
              <dgm:presOf/>
              <dgm:constrLst/>
              <dgm:ruleLst/>
            </dgm:layoutNode>
            <dgm:layoutNode name="visible">
              <dgm:alg type="sp"/>
              <dgm:shape xmlns:r="http://schemas.openxmlformats.org/officeDocument/2006/relationships" type="ellipse" r:blip="" blipPhldr="1">
                <dgm:adjLst/>
              </dgm:shape>
              <dgm:presOf/>
              <dgm:constrLst/>
              <dgm:ruleLst/>
            </dgm:layoutNode>
          </dgm:layoutNode>
        </dgm:if>
        <dgm:else name="Name15"/>
      </dgm:choose>
      <dgm:forEach name="Name16" axis="ch">
        <dgm:forEach name="Name17" axis="self" ptType="node">
          <dgm:layoutNode name="node">
            <dgm:alg type="composite"/>
            <dgm:shape xmlns:r="http://schemas.openxmlformats.org/officeDocument/2006/relationships" r:blip="">
              <dgm:adjLst/>
            </dgm:shape>
            <dgm:presOf/>
            <dgm:choose name="Name18">
              <dgm:if name="Name19" func="var" arg="dir" op="equ" val="norm">
                <dgm:constrLst>
                  <dgm:constr type="t" for="ch" forName="parentNode"/>
                  <dgm:constr type="l" for="ch" forName="parentNode"/>
                  <dgm:constr type="w" for="ch" forName="parentNode" refType="w" fact="0.4"/>
                  <dgm:constr type="h" for="ch" forName="parentNode" refType="w" refFor="ch" refForName="parentNode" op="equ"/>
                  <dgm:constr type="ctrY" for="ch" forName="childNode" refType="h" refFor="ch" refForName="parentNode" fact="0.5"/>
                  <dgm:constr type="l" for="ch" forName="childNode" refType="w" refFor="ch" refForName="parentNode" op="equ" fact="1.1"/>
                  <dgm:constr type="w" for="ch" forName="childNode" refType="w" fact="0.6"/>
                  <dgm:constr type="h" for="ch" forName="childNode" refType="h" refFor="ch" refForName="parentNode"/>
                </dgm:constrLst>
              </dgm:if>
              <dgm:else name="Name20">
                <dgm:constrLst>
                  <dgm:constr type="t" for="ch" forName="parentNode"/>
                  <dgm:constr type="r" for="ch" forName="parentNode" refType="w"/>
                  <dgm:constr type="w" for="ch" forName="parentNode" refType="w" fact="0.4"/>
                  <dgm:constr type="h" for="ch" forName="parentNode" refType="w" refFor="ch" refForName="parentNode" op="equ"/>
                  <dgm:constr type="ctrY" for="ch" forName="childNode" refType="h" refFor="ch" refForName="parentNode" fact="0.5"/>
                  <dgm:constr type="l" for="ch" forName="childNode"/>
                  <dgm:constr type="w" for="ch" forName="childNode" refType="w" fact="0.6"/>
                  <dgm:constr type="h" for="ch" forName="childNode" refType="h" refFor="ch" refForName="parentNode"/>
                </dgm:constrLst>
              </dgm:else>
            </dgm:choose>
            <dgm:ruleLst/>
            <dgm:layoutNode name="parentNode" styleLbl="node1">
              <dgm:varLst>
                <dgm:chMax val="1"/>
                <dgm:bulletEnabled val="1"/>
              </dgm:varLst>
              <dgm:alg type="tx"/>
              <dgm:shape xmlns:r="http://schemas.openxmlformats.org/officeDocument/2006/relationships" type="ellipse" r:blip="">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childNode" styleLbl="revTx" moveWith="parentNode">
              <dgm:varLst>
                <dgm:bulletEnabled val="1"/>
              </dgm:varLst>
              <dgm:alg type="tx">
                <dgm:param type="txAnchorVertCh" val="mid"/>
                <dgm:param type="stBulletLvl" val="1"/>
              </dgm:alg>
              <dgm:choose name="Name21">
                <dgm:if name="Name22" axis="ch" ptType="node" func="cnt" op="gte" val="1">
                  <dgm:shape xmlns:r="http://schemas.openxmlformats.org/officeDocument/2006/relationships" type="rect" r:blip="">
                    <dgm:adjLst/>
                  </dgm:shape>
                </dgm:if>
                <dgm:else name="Name23">
                  <dgm:shape xmlns:r="http://schemas.openxmlformats.org/officeDocument/2006/relationships" type="rect" r:blip="" hideGeom="1">
                    <dgm:adjLst/>
                  </dgm:shape>
                </dgm:else>
              </dgm:choose>
              <dgm:presOf axis="des" ptType="node"/>
              <dgm:constrLst>
                <dgm:constr type="tMarg"/>
                <dgm:constr type="bMarg"/>
                <dgm:constr type="lMarg"/>
                <dgm:constr type="rMarg"/>
              </dgm:constrLst>
              <dgm:ruleLst>
                <dgm:rule type="secFontSz" val="5" fact="NaN" max="NaN"/>
              </dgm:ruleLst>
            </dgm:layoutNode>
          </dgm:layoutNode>
        </dgm:forEach>
        <dgm:forEach name="Name24" axis="self" ptType="parTrans" cnt="1">
          <dgm:layoutNode name="Name25">
            <dgm:alg type="conn">
              <dgm:param type="dim" val="1D"/>
              <dgm:param type="endSty" val="noArr"/>
              <dgm:param type="begPts" val="auto"/>
              <dgm:param type="endPts" val="auto"/>
              <dgm:param type="srcNode" val="connSite"/>
              <dgm:param type="dstNode" val="parentNode"/>
            </dgm:alg>
            <dgm:shape xmlns:r="http://schemas.openxmlformats.org/officeDocument/2006/relationships" type="conn" r:blip="" zOrderOff="-99">
              <dgm:adjLst/>
            </dgm:shape>
            <dgm:presOf axis="self"/>
            <dgm:constrLst>
              <dgm:constr type="connDist"/>
              <dgm:constr type="w" val="1"/>
              <dgm:constr type="h" val="5"/>
              <dgm:constr type="begPad"/>
              <dgm:constr type="endPad"/>
            </dgm:constrLst>
            <dgm:ruleLst/>
          </dgm:layoutNode>
        </dgm:forEach>
      </dgm:forEach>
    </dgm:layoutNode>
  </dgm:layoutNode>
</dgm:layoutDef>
</file>

<file path=ppt/diagrams/layout24.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5.xml><?xml version="1.0" encoding="utf-8"?>
<dgm:layoutDef xmlns:dgm="http://schemas.openxmlformats.org/drawingml/2006/diagram" xmlns:a="http://schemas.openxmlformats.org/drawingml/2006/main" uniqueId="urn:microsoft.com/office/officeart/2005/8/layout/radial2">
  <dgm:title val=""/>
  <dgm:desc val=""/>
  <dgm:catLst>
    <dgm:cat type="relationship" pri="20000"/>
    <dgm:cat type="convert" pri="9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ite">
    <dgm:varLst>
      <dgm:chMax val="5"/>
      <dgm:dir/>
      <dgm:animLvl val="ctr"/>
      <dgm:resizeHandles val="exact"/>
    </dgm:varLst>
    <dgm:alg type="composite"/>
    <dgm:shape xmlns:r="http://schemas.openxmlformats.org/officeDocument/2006/relationships" r:blip="">
      <dgm:adjLst/>
    </dgm:shape>
    <dgm:presOf/>
    <dgm:constrLst>
      <dgm:constr type="w" for="ch" forName="cycle" refType="w"/>
      <dgm:constr type="h" for="ch" forName="cycle" refType="h"/>
    </dgm:constrLst>
    <dgm:ruleLst/>
    <dgm:layoutNode name="cycle">
      <dgm:choose name="Name0">
        <dgm:if name="Name1" func="var" arg="dir" op="equ" val="norm">
          <dgm:choose name="Name2">
            <dgm:if name="Name3" axis="ch" ptType="node" func="cnt" op="lte" val="1">
              <dgm:alg type="cycle">
                <dgm:param type="stAng" val="90"/>
                <dgm:param type="spanAng" val="360"/>
                <dgm:param type="ctrShpMap" val="fNode"/>
              </dgm:alg>
            </dgm:if>
            <dgm:if name="Name4" axis="ch" ptType="node" func="cnt" op="equ" val="2">
              <dgm:alg type="cycle">
                <dgm:param type="stAng" val="70"/>
                <dgm:param type="spanAng" val="40"/>
                <dgm:param type="ctrShpMap" val="fNode"/>
              </dgm:alg>
            </dgm:if>
            <dgm:if name="Name5" axis="ch" ptType="node" func="cnt" op="equ" val="3">
              <dgm:alg type="cycle">
                <dgm:param type="stAng" val="60"/>
                <dgm:param type="spanAng" val="60"/>
                <dgm:param type="ctrShpMap" val="fNode"/>
              </dgm:alg>
            </dgm:if>
            <dgm:else name="Name6">
              <dgm:alg type="cycle">
                <dgm:param type="stAng" val="45"/>
                <dgm:param type="spanAng" val="90"/>
                <dgm:param type="ctrShpMap" val="fNode"/>
              </dgm:alg>
            </dgm:else>
          </dgm:choose>
        </dgm:if>
        <dgm:else name="Name7">
          <dgm:choose name="Name8">
            <dgm:if name="Name9" axis="ch" ptType="node" func="cnt" op="lte" val="1">
              <dgm:alg type="cycle">
                <dgm:param type="stAng" val="-90"/>
                <dgm:param type="spanAng" val="-360"/>
                <dgm:param type="ctrShpMap" val="fNode"/>
              </dgm:alg>
            </dgm:if>
            <dgm:if name="Name10" axis="ch" ptType="node" func="cnt" op="equ" val="2">
              <dgm:alg type="cycle">
                <dgm:param type="stAng" val="-70"/>
                <dgm:param type="spanAng" val="-40"/>
                <dgm:param type="ctrShpMap" val="fNode"/>
              </dgm:alg>
            </dgm:if>
            <dgm:if name="Name11" axis="ch" ptType="node" func="cnt" op="equ" val="3">
              <dgm:alg type="cycle">
                <dgm:param type="stAng" val="-60"/>
                <dgm:param type="spanAng" val="-60"/>
                <dgm:param type="ctrShpMap" val="fNode"/>
              </dgm:alg>
            </dgm:if>
            <dgm:else name="Name12">
              <dgm:alg type="cycle">
                <dgm:param type="stAng" val="-45"/>
                <dgm:param type="spanAng" val="-90"/>
                <dgm:param type="ctrShpMap" val="fNode"/>
              </dgm:alg>
            </dgm:else>
          </dgm:choose>
        </dgm:else>
      </dgm:choose>
      <dgm:shape xmlns:r="http://schemas.openxmlformats.org/officeDocument/2006/relationships" r:blip="">
        <dgm:adjLst/>
      </dgm:shape>
      <dgm:presOf/>
      <dgm:constrLst>
        <dgm:constr type="sp" val="20"/>
        <dgm:constr type="w" for="ch" forName="centerShape" refType="w"/>
        <dgm:constr type="w" for="ch" forName="node" refType="w" refFor="ch" refForName="centerShape" fact="1.5"/>
        <dgm:constr type="sibSp" refType="w" refFor="ch" refForName="centerShape" op="equ" fact="0.08"/>
        <dgm:constr type="primFontSz" for="des" forName="parentNode" op="equ" val="65"/>
        <dgm:constr type="secFontSz" for="des" forName="childNode" op="equ" val="65"/>
      </dgm:constrLst>
      <dgm:ruleLst/>
      <dgm:choose name="Name13">
        <dgm:if name="Name14" axis="ch" ptType="node" hideLastTrans="0" func="cnt" op="gte" val="1">
          <dgm:layoutNode name="centerShape" styleLbl="node0">
            <dgm:alg type="composite"/>
            <dgm:shape xmlns:r="http://schemas.openxmlformats.org/officeDocument/2006/relationships" r:blip="">
              <dgm:adjLst/>
            </dgm:shape>
            <dgm:presOf axis="ch" ptType="node" cnt="1"/>
            <dgm:constrLst>
              <dgm:constr type="w" for="ch" forName="connSite" refType="w" fact="0.7"/>
              <dgm:constr type="h" for="ch" forName="connSite" refType="w" fact="0.7"/>
              <dgm:constr type="ctrX" for="ch" forName="connSite" refType="w" fact="0.5"/>
              <dgm:constr type="ctrY" for="ch" forName="connSite" refType="h" fact="0.5"/>
              <dgm:constr type="w" for="ch" forName="visible" refType="w"/>
              <dgm:constr type="h" for="ch" forName="visible" refType="w"/>
              <dgm:constr type="ctrX" for="ch" forName="visible" refType="w" fact="0.5"/>
              <dgm:constr type="ctrY" for="ch" forName="visible" refType="h" fact="0.5"/>
            </dgm:constrLst>
            <dgm:ruleLst/>
            <dgm:layoutNode name="connSite">
              <dgm:alg type="sp"/>
              <dgm:shape xmlns:r="http://schemas.openxmlformats.org/officeDocument/2006/relationships" type="ellipse" r:blip="" hideGeom="1">
                <dgm:adjLst/>
              </dgm:shape>
              <dgm:presOf/>
              <dgm:constrLst/>
              <dgm:ruleLst/>
            </dgm:layoutNode>
            <dgm:layoutNode name="visible">
              <dgm:alg type="sp"/>
              <dgm:shape xmlns:r="http://schemas.openxmlformats.org/officeDocument/2006/relationships" type="ellipse" r:blip="" blipPhldr="1">
                <dgm:adjLst/>
              </dgm:shape>
              <dgm:presOf/>
              <dgm:constrLst/>
              <dgm:ruleLst/>
            </dgm:layoutNode>
          </dgm:layoutNode>
        </dgm:if>
        <dgm:else name="Name15"/>
      </dgm:choose>
      <dgm:forEach name="Name16" axis="ch">
        <dgm:forEach name="Name17" axis="self" ptType="node">
          <dgm:layoutNode name="node">
            <dgm:alg type="composite"/>
            <dgm:shape xmlns:r="http://schemas.openxmlformats.org/officeDocument/2006/relationships" r:blip="">
              <dgm:adjLst/>
            </dgm:shape>
            <dgm:presOf/>
            <dgm:choose name="Name18">
              <dgm:if name="Name19" func="var" arg="dir" op="equ" val="norm">
                <dgm:constrLst>
                  <dgm:constr type="t" for="ch" forName="parentNode"/>
                  <dgm:constr type="l" for="ch" forName="parentNode"/>
                  <dgm:constr type="w" for="ch" forName="parentNode" refType="w" fact="0.4"/>
                  <dgm:constr type="h" for="ch" forName="parentNode" refType="w" refFor="ch" refForName="parentNode" op="equ"/>
                  <dgm:constr type="ctrY" for="ch" forName="childNode" refType="h" refFor="ch" refForName="parentNode" fact="0.5"/>
                  <dgm:constr type="l" for="ch" forName="childNode" refType="w" refFor="ch" refForName="parentNode" op="equ" fact="1.1"/>
                  <dgm:constr type="w" for="ch" forName="childNode" refType="w" fact="0.6"/>
                  <dgm:constr type="h" for="ch" forName="childNode" refType="h" refFor="ch" refForName="parentNode"/>
                </dgm:constrLst>
              </dgm:if>
              <dgm:else name="Name20">
                <dgm:constrLst>
                  <dgm:constr type="t" for="ch" forName="parentNode"/>
                  <dgm:constr type="r" for="ch" forName="parentNode" refType="w"/>
                  <dgm:constr type="w" for="ch" forName="parentNode" refType="w" fact="0.4"/>
                  <dgm:constr type="h" for="ch" forName="parentNode" refType="w" refFor="ch" refForName="parentNode" op="equ"/>
                  <dgm:constr type="ctrY" for="ch" forName="childNode" refType="h" refFor="ch" refForName="parentNode" fact="0.5"/>
                  <dgm:constr type="l" for="ch" forName="childNode"/>
                  <dgm:constr type="w" for="ch" forName="childNode" refType="w" fact="0.6"/>
                  <dgm:constr type="h" for="ch" forName="childNode" refType="h" refFor="ch" refForName="parentNode"/>
                </dgm:constrLst>
              </dgm:else>
            </dgm:choose>
            <dgm:ruleLst/>
            <dgm:layoutNode name="parentNode" styleLbl="node1">
              <dgm:varLst>
                <dgm:chMax val="1"/>
                <dgm:bulletEnabled val="1"/>
              </dgm:varLst>
              <dgm:alg type="tx"/>
              <dgm:shape xmlns:r="http://schemas.openxmlformats.org/officeDocument/2006/relationships" type="ellipse" r:blip="">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childNode" styleLbl="revTx" moveWith="parentNode">
              <dgm:varLst>
                <dgm:bulletEnabled val="1"/>
              </dgm:varLst>
              <dgm:alg type="tx">
                <dgm:param type="txAnchorVertCh" val="mid"/>
                <dgm:param type="stBulletLvl" val="1"/>
              </dgm:alg>
              <dgm:choose name="Name21">
                <dgm:if name="Name22" axis="ch" ptType="node" func="cnt" op="gte" val="1">
                  <dgm:shape xmlns:r="http://schemas.openxmlformats.org/officeDocument/2006/relationships" type="rect" r:blip="">
                    <dgm:adjLst/>
                  </dgm:shape>
                </dgm:if>
                <dgm:else name="Name23">
                  <dgm:shape xmlns:r="http://schemas.openxmlformats.org/officeDocument/2006/relationships" type="rect" r:blip="" hideGeom="1">
                    <dgm:adjLst/>
                  </dgm:shape>
                </dgm:else>
              </dgm:choose>
              <dgm:presOf axis="des" ptType="node"/>
              <dgm:constrLst>
                <dgm:constr type="tMarg"/>
                <dgm:constr type="bMarg"/>
                <dgm:constr type="lMarg"/>
                <dgm:constr type="rMarg"/>
              </dgm:constrLst>
              <dgm:ruleLst>
                <dgm:rule type="secFontSz" val="5" fact="NaN" max="NaN"/>
              </dgm:ruleLst>
            </dgm:layoutNode>
          </dgm:layoutNode>
        </dgm:forEach>
        <dgm:forEach name="Name24" axis="self" ptType="parTrans" cnt="1">
          <dgm:layoutNode name="Name25">
            <dgm:alg type="conn">
              <dgm:param type="dim" val="1D"/>
              <dgm:param type="endSty" val="noArr"/>
              <dgm:param type="begPts" val="auto"/>
              <dgm:param type="endPts" val="auto"/>
              <dgm:param type="srcNode" val="connSite"/>
              <dgm:param type="dstNode" val="parentNode"/>
            </dgm:alg>
            <dgm:shape xmlns:r="http://schemas.openxmlformats.org/officeDocument/2006/relationships" type="conn" r:blip="" zOrderOff="-99">
              <dgm:adjLst/>
            </dgm:shape>
            <dgm:presOf axis="self"/>
            <dgm:constrLst>
              <dgm:constr type="connDist"/>
              <dgm:constr type="w" val="1"/>
              <dgm:constr type="h" val="5"/>
              <dgm:constr type="begPad"/>
              <dgm:constr type="endPad"/>
            </dgm:constrLst>
            <dgm:ruleLst/>
          </dgm:layoutNode>
        </dgm:forEach>
      </dgm:forEach>
    </dgm:layoutNode>
  </dgm:layoutNode>
</dgm:layoutDef>
</file>

<file path=ppt/diagrams/layout26.xml><?xml version="1.0" encoding="utf-8"?>
<dgm:layoutDef xmlns:dgm="http://schemas.openxmlformats.org/drawingml/2006/diagram" xmlns:a="http://schemas.openxmlformats.org/drawingml/2006/main" uniqueId="urn:microsoft.com/office/officeart/2005/8/layout/radial2">
  <dgm:title val=""/>
  <dgm:desc val=""/>
  <dgm:catLst>
    <dgm:cat type="relationship" pri="20000"/>
    <dgm:cat type="convert" pri="9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ite">
    <dgm:varLst>
      <dgm:chMax val="5"/>
      <dgm:dir/>
      <dgm:animLvl val="ctr"/>
      <dgm:resizeHandles val="exact"/>
    </dgm:varLst>
    <dgm:alg type="composite"/>
    <dgm:shape xmlns:r="http://schemas.openxmlformats.org/officeDocument/2006/relationships" r:blip="">
      <dgm:adjLst/>
    </dgm:shape>
    <dgm:presOf/>
    <dgm:constrLst>
      <dgm:constr type="w" for="ch" forName="cycle" refType="w"/>
      <dgm:constr type="h" for="ch" forName="cycle" refType="h"/>
    </dgm:constrLst>
    <dgm:ruleLst/>
    <dgm:layoutNode name="cycle">
      <dgm:choose name="Name0">
        <dgm:if name="Name1" func="var" arg="dir" op="equ" val="norm">
          <dgm:choose name="Name2">
            <dgm:if name="Name3" axis="ch" ptType="node" func="cnt" op="lte" val="1">
              <dgm:alg type="cycle">
                <dgm:param type="stAng" val="90"/>
                <dgm:param type="spanAng" val="360"/>
                <dgm:param type="ctrShpMap" val="fNode"/>
              </dgm:alg>
            </dgm:if>
            <dgm:if name="Name4" axis="ch" ptType="node" func="cnt" op="equ" val="2">
              <dgm:alg type="cycle">
                <dgm:param type="stAng" val="70"/>
                <dgm:param type="spanAng" val="40"/>
                <dgm:param type="ctrShpMap" val="fNode"/>
              </dgm:alg>
            </dgm:if>
            <dgm:if name="Name5" axis="ch" ptType="node" func="cnt" op="equ" val="3">
              <dgm:alg type="cycle">
                <dgm:param type="stAng" val="60"/>
                <dgm:param type="spanAng" val="60"/>
                <dgm:param type="ctrShpMap" val="fNode"/>
              </dgm:alg>
            </dgm:if>
            <dgm:else name="Name6">
              <dgm:alg type="cycle">
                <dgm:param type="stAng" val="45"/>
                <dgm:param type="spanAng" val="90"/>
                <dgm:param type="ctrShpMap" val="fNode"/>
              </dgm:alg>
            </dgm:else>
          </dgm:choose>
        </dgm:if>
        <dgm:else name="Name7">
          <dgm:choose name="Name8">
            <dgm:if name="Name9" axis="ch" ptType="node" func="cnt" op="lte" val="1">
              <dgm:alg type="cycle">
                <dgm:param type="stAng" val="-90"/>
                <dgm:param type="spanAng" val="-360"/>
                <dgm:param type="ctrShpMap" val="fNode"/>
              </dgm:alg>
            </dgm:if>
            <dgm:if name="Name10" axis="ch" ptType="node" func="cnt" op="equ" val="2">
              <dgm:alg type="cycle">
                <dgm:param type="stAng" val="-70"/>
                <dgm:param type="spanAng" val="-40"/>
                <dgm:param type="ctrShpMap" val="fNode"/>
              </dgm:alg>
            </dgm:if>
            <dgm:if name="Name11" axis="ch" ptType="node" func="cnt" op="equ" val="3">
              <dgm:alg type="cycle">
                <dgm:param type="stAng" val="-60"/>
                <dgm:param type="spanAng" val="-60"/>
                <dgm:param type="ctrShpMap" val="fNode"/>
              </dgm:alg>
            </dgm:if>
            <dgm:else name="Name12">
              <dgm:alg type="cycle">
                <dgm:param type="stAng" val="-45"/>
                <dgm:param type="spanAng" val="-90"/>
                <dgm:param type="ctrShpMap" val="fNode"/>
              </dgm:alg>
            </dgm:else>
          </dgm:choose>
        </dgm:else>
      </dgm:choose>
      <dgm:shape xmlns:r="http://schemas.openxmlformats.org/officeDocument/2006/relationships" r:blip="">
        <dgm:adjLst/>
      </dgm:shape>
      <dgm:presOf/>
      <dgm:constrLst>
        <dgm:constr type="sp" val="20"/>
        <dgm:constr type="w" for="ch" forName="centerShape" refType="w"/>
        <dgm:constr type="w" for="ch" forName="node" refType="w" refFor="ch" refForName="centerShape" fact="1.5"/>
        <dgm:constr type="sibSp" refType="w" refFor="ch" refForName="centerShape" op="equ" fact="0.08"/>
        <dgm:constr type="primFontSz" for="des" forName="parentNode" op="equ" val="65"/>
        <dgm:constr type="secFontSz" for="des" forName="childNode" op="equ" val="65"/>
      </dgm:constrLst>
      <dgm:ruleLst/>
      <dgm:choose name="Name13">
        <dgm:if name="Name14" axis="ch" ptType="node" hideLastTrans="0" func="cnt" op="gte" val="1">
          <dgm:layoutNode name="centerShape" styleLbl="node0">
            <dgm:alg type="composite"/>
            <dgm:shape xmlns:r="http://schemas.openxmlformats.org/officeDocument/2006/relationships" r:blip="">
              <dgm:adjLst/>
            </dgm:shape>
            <dgm:presOf axis="ch" ptType="node" cnt="1"/>
            <dgm:constrLst>
              <dgm:constr type="w" for="ch" forName="connSite" refType="w" fact="0.7"/>
              <dgm:constr type="h" for="ch" forName="connSite" refType="w" fact="0.7"/>
              <dgm:constr type="ctrX" for="ch" forName="connSite" refType="w" fact="0.5"/>
              <dgm:constr type="ctrY" for="ch" forName="connSite" refType="h" fact="0.5"/>
              <dgm:constr type="w" for="ch" forName="visible" refType="w"/>
              <dgm:constr type="h" for="ch" forName="visible" refType="w"/>
              <dgm:constr type="ctrX" for="ch" forName="visible" refType="w" fact="0.5"/>
              <dgm:constr type="ctrY" for="ch" forName="visible" refType="h" fact="0.5"/>
            </dgm:constrLst>
            <dgm:ruleLst/>
            <dgm:layoutNode name="connSite">
              <dgm:alg type="sp"/>
              <dgm:shape xmlns:r="http://schemas.openxmlformats.org/officeDocument/2006/relationships" type="ellipse" r:blip="" hideGeom="1">
                <dgm:adjLst/>
              </dgm:shape>
              <dgm:presOf/>
              <dgm:constrLst/>
              <dgm:ruleLst/>
            </dgm:layoutNode>
            <dgm:layoutNode name="visible">
              <dgm:alg type="sp"/>
              <dgm:shape xmlns:r="http://schemas.openxmlformats.org/officeDocument/2006/relationships" type="ellipse" r:blip="" blipPhldr="1">
                <dgm:adjLst/>
              </dgm:shape>
              <dgm:presOf/>
              <dgm:constrLst/>
              <dgm:ruleLst/>
            </dgm:layoutNode>
          </dgm:layoutNode>
        </dgm:if>
        <dgm:else name="Name15"/>
      </dgm:choose>
      <dgm:forEach name="Name16" axis="ch">
        <dgm:forEach name="Name17" axis="self" ptType="node">
          <dgm:layoutNode name="node">
            <dgm:alg type="composite"/>
            <dgm:shape xmlns:r="http://schemas.openxmlformats.org/officeDocument/2006/relationships" r:blip="">
              <dgm:adjLst/>
            </dgm:shape>
            <dgm:presOf/>
            <dgm:choose name="Name18">
              <dgm:if name="Name19" func="var" arg="dir" op="equ" val="norm">
                <dgm:constrLst>
                  <dgm:constr type="t" for="ch" forName="parentNode"/>
                  <dgm:constr type="l" for="ch" forName="parentNode"/>
                  <dgm:constr type="w" for="ch" forName="parentNode" refType="w" fact="0.4"/>
                  <dgm:constr type="h" for="ch" forName="parentNode" refType="w" refFor="ch" refForName="parentNode" op="equ"/>
                  <dgm:constr type="ctrY" for="ch" forName="childNode" refType="h" refFor="ch" refForName="parentNode" fact="0.5"/>
                  <dgm:constr type="l" for="ch" forName="childNode" refType="w" refFor="ch" refForName="parentNode" op="equ" fact="1.1"/>
                  <dgm:constr type="w" for="ch" forName="childNode" refType="w" fact="0.6"/>
                  <dgm:constr type="h" for="ch" forName="childNode" refType="h" refFor="ch" refForName="parentNode"/>
                </dgm:constrLst>
              </dgm:if>
              <dgm:else name="Name20">
                <dgm:constrLst>
                  <dgm:constr type="t" for="ch" forName="parentNode"/>
                  <dgm:constr type="r" for="ch" forName="parentNode" refType="w"/>
                  <dgm:constr type="w" for="ch" forName="parentNode" refType="w" fact="0.4"/>
                  <dgm:constr type="h" for="ch" forName="parentNode" refType="w" refFor="ch" refForName="parentNode" op="equ"/>
                  <dgm:constr type="ctrY" for="ch" forName="childNode" refType="h" refFor="ch" refForName="parentNode" fact="0.5"/>
                  <dgm:constr type="l" for="ch" forName="childNode"/>
                  <dgm:constr type="w" for="ch" forName="childNode" refType="w" fact="0.6"/>
                  <dgm:constr type="h" for="ch" forName="childNode" refType="h" refFor="ch" refForName="parentNode"/>
                </dgm:constrLst>
              </dgm:else>
            </dgm:choose>
            <dgm:ruleLst/>
            <dgm:layoutNode name="parentNode" styleLbl="node1">
              <dgm:varLst>
                <dgm:chMax val="1"/>
                <dgm:bulletEnabled val="1"/>
              </dgm:varLst>
              <dgm:alg type="tx"/>
              <dgm:shape xmlns:r="http://schemas.openxmlformats.org/officeDocument/2006/relationships" type="ellipse" r:blip="">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childNode" styleLbl="revTx" moveWith="parentNode">
              <dgm:varLst>
                <dgm:bulletEnabled val="1"/>
              </dgm:varLst>
              <dgm:alg type="tx">
                <dgm:param type="txAnchorVertCh" val="mid"/>
                <dgm:param type="stBulletLvl" val="1"/>
              </dgm:alg>
              <dgm:choose name="Name21">
                <dgm:if name="Name22" axis="ch" ptType="node" func="cnt" op="gte" val="1">
                  <dgm:shape xmlns:r="http://schemas.openxmlformats.org/officeDocument/2006/relationships" type="rect" r:blip="">
                    <dgm:adjLst/>
                  </dgm:shape>
                </dgm:if>
                <dgm:else name="Name23">
                  <dgm:shape xmlns:r="http://schemas.openxmlformats.org/officeDocument/2006/relationships" type="rect" r:blip="" hideGeom="1">
                    <dgm:adjLst/>
                  </dgm:shape>
                </dgm:else>
              </dgm:choose>
              <dgm:presOf axis="des" ptType="node"/>
              <dgm:constrLst>
                <dgm:constr type="tMarg"/>
                <dgm:constr type="bMarg"/>
                <dgm:constr type="lMarg"/>
                <dgm:constr type="rMarg"/>
              </dgm:constrLst>
              <dgm:ruleLst>
                <dgm:rule type="secFontSz" val="5" fact="NaN" max="NaN"/>
              </dgm:ruleLst>
            </dgm:layoutNode>
          </dgm:layoutNode>
        </dgm:forEach>
        <dgm:forEach name="Name24" axis="self" ptType="parTrans" cnt="1">
          <dgm:layoutNode name="Name25">
            <dgm:alg type="conn">
              <dgm:param type="dim" val="1D"/>
              <dgm:param type="endSty" val="noArr"/>
              <dgm:param type="begPts" val="auto"/>
              <dgm:param type="endPts" val="auto"/>
              <dgm:param type="srcNode" val="connSite"/>
              <dgm:param type="dstNode" val="parentNode"/>
            </dgm:alg>
            <dgm:shape xmlns:r="http://schemas.openxmlformats.org/officeDocument/2006/relationships" type="conn" r:blip="" zOrderOff="-99">
              <dgm:adjLst/>
            </dgm:shape>
            <dgm:presOf axis="self"/>
            <dgm:constrLst>
              <dgm:constr type="connDist"/>
              <dgm:constr type="w" val="1"/>
              <dgm:constr type="h" val="5"/>
              <dgm:constr type="begPad"/>
              <dgm:constr type="endPad"/>
            </dgm:constrLst>
            <dgm:ruleLst/>
          </dgm:layoutNode>
        </dgm:forEach>
      </dgm:forEach>
    </dgm:layoutNode>
  </dgm:layoutNode>
</dgm:layoutDef>
</file>

<file path=ppt/diagrams/layout27.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8.xml><?xml version="1.0" encoding="utf-8"?>
<dgm:layoutDef xmlns:dgm="http://schemas.openxmlformats.org/drawingml/2006/diagram" xmlns:a="http://schemas.openxmlformats.org/drawingml/2006/main" uniqueId="urn:microsoft.com/office/officeart/2005/8/layout/radial2">
  <dgm:title val=""/>
  <dgm:desc val=""/>
  <dgm:catLst>
    <dgm:cat type="relationship" pri="20000"/>
    <dgm:cat type="convert" pri="9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ite">
    <dgm:varLst>
      <dgm:chMax val="5"/>
      <dgm:dir/>
      <dgm:animLvl val="ctr"/>
      <dgm:resizeHandles val="exact"/>
    </dgm:varLst>
    <dgm:alg type="composite"/>
    <dgm:shape xmlns:r="http://schemas.openxmlformats.org/officeDocument/2006/relationships" r:blip="">
      <dgm:adjLst/>
    </dgm:shape>
    <dgm:presOf/>
    <dgm:constrLst>
      <dgm:constr type="w" for="ch" forName="cycle" refType="w"/>
      <dgm:constr type="h" for="ch" forName="cycle" refType="h"/>
    </dgm:constrLst>
    <dgm:ruleLst/>
    <dgm:layoutNode name="cycle">
      <dgm:choose name="Name0">
        <dgm:if name="Name1" func="var" arg="dir" op="equ" val="norm">
          <dgm:choose name="Name2">
            <dgm:if name="Name3" axis="ch" ptType="node" func="cnt" op="lte" val="1">
              <dgm:alg type="cycle">
                <dgm:param type="stAng" val="90"/>
                <dgm:param type="spanAng" val="360"/>
                <dgm:param type="ctrShpMap" val="fNode"/>
              </dgm:alg>
            </dgm:if>
            <dgm:if name="Name4" axis="ch" ptType="node" func="cnt" op="equ" val="2">
              <dgm:alg type="cycle">
                <dgm:param type="stAng" val="70"/>
                <dgm:param type="spanAng" val="40"/>
                <dgm:param type="ctrShpMap" val="fNode"/>
              </dgm:alg>
            </dgm:if>
            <dgm:if name="Name5" axis="ch" ptType="node" func="cnt" op="equ" val="3">
              <dgm:alg type="cycle">
                <dgm:param type="stAng" val="60"/>
                <dgm:param type="spanAng" val="60"/>
                <dgm:param type="ctrShpMap" val="fNode"/>
              </dgm:alg>
            </dgm:if>
            <dgm:else name="Name6">
              <dgm:alg type="cycle">
                <dgm:param type="stAng" val="45"/>
                <dgm:param type="spanAng" val="90"/>
                <dgm:param type="ctrShpMap" val="fNode"/>
              </dgm:alg>
            </dgm:else>
          </dgm:choose>
        </dgm:if>
        <dgm:else name="Name7">
          <dgm:choose name="Name8">
            <dgm:if name="Name9" axis="ch" ptType="node" func="cnt" op="lte" val="1">
              <dgm:alg type="cycle">
                <dgm:param type="stAng" val="-90"/>
                <dgm:param type="spanAng" val="-360"/>
                <dgm:param type="ctrShpMap" val="fNode"/>
              </dgm:alg>
            </dgm:if>
            <dgm:if name="Name10" axis="ch" ptType="node" func="cnt" op="equ" val="2">
              <dgm:alg type="cycle">
                <dgm:param type="stAng" val="-70"/>
                <dgm:param type="spanAng" val="-40"/>
                <dgm:param type="ctrShpMap" val="fNode"/>
              </dgm:alg>
            </dgm:if>
            <dgm:if name="Name11" axis="ch" ptType="node" func="cnt" op="equ" val="3">
              <dgm:alg type="cycle">
                <dgm:param type="stAng" val="-60"/>
                <dgm:param type="spanAng" val="-60"/>
                <dgm:param type="ctrShpMap" val="fNode"/>
              </dgm:alg>
            </dgm:if>
            <dgm:else name="Name12">
              <dgm:alg type="cycle">
                <dgm:param type="stAng" val="-45"/>
                <dgm:param type="spanAng" val="-90"/>
                <dgm:param type="ctrShpMap" val="fNode"/>
              </dgm:alg>
            </dgm:else>
          </dgm:choose>
        </dgm:else>
      </dgm:choose>
      <dgm:shape xmlns:r="http://schemas.openxmlformats.org/officeDocument/2006/relationships" r:blip="">
        <dgm:adjLst/>
      </dgm:shape>
      <dgm:presOf/>
      <dgm:constrLst>
        <dgm:constr type="sp" val="20"/>
        <dgm:constr type="w" for="ch" forName="centerShape" refType="w"/>
        <dgm:constr type="w" for="ch" forName="node" refType="w" refFor="ch" refForName="centerShape" fact="1.5"/>
        <dgm:constr type="sibSp" refType="w" refFor="ch" refForName="centerShape" op="equ" fact="0.08"/>
        <dgm:constr type="primFontSz" for="des" forName="parentNode" op="equ" val="65"/>
        <dgm:constr type="secFontSz" for="des" forName="childNode" op="equ" val="65"/>
      </dgm:constrLst>
      <dgm:ruleLst/>
      <dgm:choose name="Name13">
        <dgm:if name="Name14" axis="ch" ptType="node" hideLastTrans="0" func="cnt" op="gte" val="1">
          <dgm:layoutNode name="centerShape" styleLbl="node0">
            <dgm:alg type="composite"/>
            <dgm:shape xmlns:r="http://schemas.openxmlformats.org/officeDocument/2006/relationships" r:blip="">
              <dgm:adjLst/>
            </dgm:shape>
            <dgm:presOf axis="ch" ptType="node" cnt="1"/>
            <dgm:constrLst>
              <dgm:constr type="w" for="ch" forName="connSite" refType="w" fact="0.7"/>
              <dgm:constr type="h" for="ch" forName="connSite" refType="w" fact="0.7"/>
              <dgm:constr type="ctrX" for="ch" forName="connSite" refType="w" fact="0.5"/>
              <dgm:constr type="ctrY" for="ch" forName="connSite" refType="h" fact="0.5"/>
              <dgm:constr type="w" for="ch" forName="visible" refType="w"/>
              <dgm:constr type="h" for="ch" forName="visible" refType="w"/>
              <dgm:constr type="ctrX" for="ch" forName="visible" refType="w" fact="0.5"/>
              <dgm:constr type="ctrY" for="ch" forName="visible" refType="h" fact="0.5"/>
            </dgm:constrLst>
            <dgm:ruleLst/>
            <dgm:layoutNode name="connSite">
              <dgm:alg type="sp"/>
              <dgm:shape xmlns:r="http://schemas.openxmlformats.org/officeDocument/2006/relationships" type="ellipse" r:blip="" hideGeom="1">
                <dgm:adjLst/>
              </dgm:shape>
              <dgm:presOf/>
              <dgm:constrLst/>
              <dgm:ruleLst/>
            </dgm:layoutNode>
            <dgm:layoutNode name="visible">
              <dgm:alg type="sp"/>
              <dgm:shape xmlns:r="http://schemas.openxmlformats.org/officeDocument/2006/relationships" type="ellipse" r:blip="" blipPhldr="1">
                <dgm:adjLst/>
              </dgm:shape>
              <dgm:presOf/>
              <dgm:constrLst/>
              <dgm:ruleLst/>
            </dgm:layoutNode>
          </dgm:layoutNode>
        </dgm:if>
        <dgm:else name="Name15"/>
      </dgm:choose>
      <dgm:forEach name="Name16" axis="ch">
        <dgm:forEach name="Name17" axis="self" ptType="node">
          <dgm:layoutNode name="node">
            <dgm:alg type="composite"/>
            <dgm:shape xmlns:r="http://schemas.openxmlformats.org/officeDocument/2006/relationships" r:blip="">
              <dgm:adjLst/>
            </dgm:shape>
            <dgm:presOf/>
            <dgm:choose name="Name18">
              <dgm:if name="Name19" func="var" arg="dir" op="equ" val="norm">
                <dgm:constrLst>
                  <dgm:constr type="t" for="ch" forName="parentNode"/>
                  <dgm:constr type="l" for="ch" forName="parentNode"/>
                  <dgm:constr type="w" for="ch" forName="parentNode" refType="w" fact="0.4"/>
                  <dgm:constr type="h" for="ch" forName="parentNode" refType="w" refFor="ch" refForName="parentNode" op="equ"/>
                  <dgm:constr type="ctrY" for="ch" forName="childNode" refType="h" refFor="ch" refForName="parentNode" fact="0.5"/>
                  <dgm:constr type="l" for="ch" forName="childNode" refType="w" refFor="ch" refForName="parentNode" op="equ" fact="1.1"/>
                  <dgm:constr type="w" for="ch" forName="childNode" refType="w" fact="0.6"/>
                  <dgm:constr type="h" for="ch" forName="childNode" refType="h" refFor="ch" refForName="parentNode"/>
                </dgm:constrLst>
              </dgm:if>
              <dgm:else name="Name20">
                <dgm:constrLst>
                  <dgm:constr type="t" for="ch" forName="parentNode"/>
                  <dgm:constr type="r" for="ch" forName="parentNode" refType="w"/>
                  <dgm:constr type="w" for="ch" forName="parentNode" refType="w" fact="0.4"/>
                  <dgm:constr type="h" for="ch" forName="parentNode" refType="w" refFor="ch" refForName="parentNode" op="equ"/>
                  <dgm:constr type="ctrY" for="ch" forName="childNode" refType="h" refFor="ch" refForName="parentNode" fact="0.5"/>
                  <dgm:constr type="l" for="ch" forName="childNode"/>
                  <dgm:constr type="w" for="ch" forName="childNode" refType="w" fact="0.6"/>
                  <dgm:constr type="h" for="ch" forName="childNode" refType="h" refFor="ch" refForName="parentNode"/>
                </dgm:constrLst>
              </dgm:else>
            </dgm:choose>
            <dgm:ruleLst/>
            <dgm:layoutNode name="parentNode" styleLbl="node1">
              <dgm:varLst>
                <dgm:chMax val="1"/>
                <dgm:bulletEnabled val="1"/>
              </dgm:varLst>
              <dgm:alg type="tx"/>
              <dgm:shape xmlns:r="http://schemas.openxmlformats.org/officeDocument/2006/relationships" type="ellipse" r:blip="">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childNode" styleLbl="revTx" moveWith="parentNode">
              <dgm:varLst>
                <dgm:bulletEnabled val="1"/>
              </dgm:varLst>
              <dgm:alg type="tx">
                <dgm:param type="txAnchorVertCh" val="mid"/>
                <dgm:param type="stBulletLvl" val="1"/>
              </dgm:alg>
              <dgm:choose name="Name21">
                <dgm:if name="Name22" axis="ch" ptType="node" func="cnt" op="gte" val="1">
                  <dgm:shape xmlns:r="http://schemas.openxmlformats.org/officeDocument/2006/relationships" type="rect" r:blip="">
                    <dgm:adjLst/>
                  </dgm:shape>
                </dgm:if>
                <dgm:else name="Name23">
                  <dgm:shape xmlns:r="http://schemas.openxmlformats.org/officeDocument/2006/relationships" type="rect" r:blip="" hideGeom="1">
                    <dgm:adjLst/>
                  </dgm:shape>
                </dgm:else>
              </dgm:choose>
              <dgm:presOf axis="des" ptType="node"/>
              <dgm:constrLst>
                <dgm:constr type="tMarg"/>
                <dgm:constr type="bMarg"/>
                <dgm:constr type="lMarg"/>
                <dgm:constr type="rMarg"/>
              </dgm:constrLst>
              <dgm:ruleLst>
                <dgm:rule type="secFontSz" val="5" fact="NaN" max="NaN"/>
              </dgm:ruleLst>
            </dgm:layoutNode>
          </dgm:layoutNode>
        </dgm:forEach>
        <dgm:forEach name="Name24" axis="self" ptType="parTrans" cnt="1">
          <dgm:layoutNode name="Name25">
            <dgm:alg type="conn">
              <dgm:param type="dim" val="1D"/>
              <dgm:param type="endSty" val="noArr"/>
              <dgm:param type="begPts" val="auto"/>
              <dgm:param type="endPts" val="auto"/>
              <dgm:param type="srcNode" val="connSite"/>
              <dgm:param type="dstNode" val="parentNode"/>
            </dgm:alg>
            <dgm:shape xmlns:r="http://schemas.openxmlformats.org/officeDocument/2006/relationships" type="conn" r:blip="" zOrderOff="-99">
              <dgm:adjLst/>
            </dgm:shape>
            <dgm:presOf axis="self"/>
            <dgm:constrLst>
              <dgm:constr type="connDist"/>
              <dgm:constr type="w" val="1"/>
              <dgm:constr type="h" val="5"/>
              <dgm:constr type="begPad"/>
              <dgm:constr type="endPad"/>
            </dgm:constrLst>
            <dgm:ruleLst/>
          </dgm:layoutNode>
        </dgm:forEach>
      </dgm:forEach>
    </dgm:layoutNode>
  </dgm:layoutNode>
</dgm:layoutDef>
</file>

<file path=ppt/diagrams/layout29.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3.xml><?xml version="1.0" encoding="utf-8"?>
<dgm:layoutDef xmlns:dgm="http://schemas.openxmlformats.org/drawingml/2006/diagram" xmlns:a="http://schemas.openxmlformats.org/drawingml/2006/main" uniqueId="urn:microsoft.com/office/officeart/2005/8/layout/process2">
  <dgm:title val=""/>
  <dgm:desc val=""/>
  <dgm:catLst>
    <dgm:cat type="process"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resizeHandles val="exact"/>
    </dgm:varLst>
    <dgm:alg type="lin">
      <dgm:param type="linDir" val="fromT"/>
    </dgm:alg>
    <dgm:shape xmlns:r="http://schemas.openxmlformats.org/officeDocument/2006/relationships" r:blip="">
      <dgm:adjLst/>
    </dgm:shape>
    <dgm:presOf/>
    <dgm:constrLst>
      <dgm:constr type="h" for="ch" ptType="node" refType="h"/>
      <dgm:constr type="h" for="ch" ptType="sibTrans" refType="h" refFor="ch" refPtType="node" fact="0.5"/>
      <dgm:constr type="w" for="ch" ptType="node" op="equ"/>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choose name="Name0">
          <dgm:if name="Name1" axis="root des" ptType="all node" func="maxDepth" op="gt" val="1">
            <dgm:alg type="tx">
              <dgm:param type="parTxLTRAlign" val="l"/>
              <dgm:param type="parTxRTLAlign" val="r"/>
              <dgm:param type="txAnchorVertCh" val="mid"/>
            </dgm:alg>
          </dgm:if>
          <dgm:else name="Name2">
            <dgm:alg type="tx"/>
          </dgm:else>
        </dgm:choose>
        <dgm:shape xmlns:r="http://schemas.openxmlformats.org/officeDocument/2006/relationships" type="roundRect" r:blip="">
          <dgm:adjLst>
            <dgm:adj idx="1" val="0.1"/>
          </dgm:adjLst>
        </dgm:shape>
        <dgm:presOf axis="desOrSelf" ptType="node"/>
        <dgm:constrLst>
          <dgm:constr type="w" refType="h" fact="1.8"/>
          <dgm:constr type="tMarg" refType="primFontSz" fact="0.3"/>
          <dgm:constr type="bMarg" refType="primFontSz" fact="0.3"/>
          <dgm:constr type="lMarg" refType="primFontSz" fact="0.3"/>
          <dgm:constr type="rMarg" refType="primFontSz" fact="0.3"/>
        </dgm:constrLst>
        <dgm:ruleLst>
          <dgm:rule type="primFontSz" val="18" fact="NaN" max="NaN"/>
          <dgm:rule type="w" val="NaN" fact="4" max="NaN"/>
          <dgm:rule type="primFontSz" val="5"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w" refType="h" fact="0.9"/>
            <dgm:constr type="connDist"/>
            <dgm:constr type="wArH" refType="w" fact="0.5"/>
            <dgm:constr type="hArH" refType="w"/>
            <dgm:constr type="stemThick" refType="w" fact="0.6"/>
            <dgm:constr type="begPad" refType="connDist" fact="0.125"/>
            <dgm:constr type="endPad" refType="connDist" fact="0.125"/>
          </dgm:constrLst>
          <dgm:ruleLst/>
          <dgm:layoutNode name="connectorText">
            <dgm:alg type="tx">
              <dgm:param type="autoTxRot" val="upr"/>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30.xml><?xml version="1.0" encoding="utf-8"?>
<dgm:layoutDef xmlns:dgm="http://schemas.openxmlformats.org/drawingml/2006/diagram" xmlns:a="http://schemas.openxmlformats.org/drawingml/2006/main" uniqueId="urn:microsoft.com/office/officeart/2005/8/layout/radial2">
  <dgm:title val=""/>
  <dgm:desc val=""/>
  <dgm:catLst>
    <dgm:cat type="relationship" pri="20000"/>
    <dgm:cat type="convert" pri="9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ite">
    <dgm:varLst>
      <dgm:chMax val="5"/>
      <dgm:dir/>
      <dgm:animLvl val="ctr"/>
      <dgm:resizeHandles val="exact"/>
    </dgm:varLst>
    <dgm:alg type="composite"/>
    <dgm:shape xmlns:r="http://schemas.openxmlformats.org/officeDocument/2006/relationships" r:blip="">
      <dgm:adjLst/>
    </dgm:shape>
    <dgm:presOf/>
    <dgm:constrLst>
      <dgm:constr type="w" for="ch" forName="cycle" refType="w"/>
      <dgm:constr type="h" for="ch" forName="cycle" refType="h"/>
    </dgm:constrLst>
    <dgm:ruleLst/>
    <dgm:layoutNode name="cycle">
      <dgm:choose name="Name0">
        <dgm:if name="Name1" func="var" arg="dir" op="equ" val="norm">
          <dgm:choose name="Name2">
            <dgm:if name="Name3" axis="ch" ptType="node" func="cnt" op="lte" val="1">
              <dgm:alg type="cycle">
                <dgm:param type="stAng" val="90"/>
                <dgm:param type="spanAng" val="360"/>
                <dgm:param type="ctrShpMap" val="fNode"/>
              </dgm:alg>
            </dgm:if>
            <dgm:if name="Name4" axis="ch" ptType="node" func="cnt" op="equ" val="2">
              <dgm:alg type="cycle">
                <dgm:param type="stAng" val="70"/>
                <dgm:param type="spanAng" val="40"/>
                <dgm:param type="ctrShpMap" val="fNode"/>
              </dgm:alg>
            </dgm:if>
            <dgm:if name="Name5" axis="ch" ptType="node" func="cnt" op="equ" val="3">
              <dgm:alg type="cycle">
                <dgm:param type="stAng" val="60"/>
                <dgm:param type="spanAng" val="60"/>
                <dgm:param type="ctrShpMap" val="fNode"/>
              </dgm:alg>
            </dgm:if>
            <dgm:else name="Name6">
              <dgm:alg type="cycle">
                <dgm:param type="stAng" val="45"/>
                <dgm:param type="spanAng" val="90"/>
                <dgm:param type="ctrShpMap" val="fNode"/>
              </dgm:alg>
            </dgm:else>
          </dgm:choose>
        </dgm:if>
        <dgm:else name="Name7">
          <dgm:choose name="Name8">
            <dgm:if name="Name9" axis="ch" ptType="node" func="cnt" op="lte" val="1">
              <dgm:alg type="cycle">
                <dgm:param type="stAng" val="-90"/>
                <dgm:param type="spanAng" val="-360"/>
                <dgm:param type="ctrShpMap" val="fNode"/>
              </dgm:alg>
            </dgm:if>
            <dgm:if name="Name10" axis="ch" ptType="node" func="cnt" op="equ" val="2">
              <dgm:alg type="cycle">
                <dgm:param type="stAng" val="-70"/>
                <dgm:param type="spanAng" val="-40"/>
                <dgm:param type="ctrShpMap" val="fNode"/>
              </dgm:alg>
            </dgm:if>
            <dgm:if name="Name11" axis="ch" ptType="node" func="cnt" op="equ" val="3">
              <dgm:alg type="cycle">
                <dgm:param type="stAng" val="-60"/>
                <dgm:param type="spanAng" val="-60"/>
                <dgm:param type="ctrShpMap" val="fNode"/>
              </dgm:alg>
            </dgm:if>
            <dgm:else name="Name12">
              <dgm:alg type="cycle">
                <dgm:param type="stAng" val="-45"/>
                <dgm:param type="spanAng" val="-90"/>
                <dgm:param type="ctrShpMap" val="fNode"/>
              </dgm:alg>
            </dgm:else>
          </dgm:choose>
        </dgm:else>
      </dgm:choose>
      <dgm:shape xmlns:r="http://schemas.openxmlformats.org/officeDocument/2006/relationships" r:blip="">
        <dgm:adjLst/>
      </dgm:shape>
      <dgm:presOf/>
      <dgm:constrLst>
        <dgm:constr type="sp" val="20"/>
        <dgm:constr type="w" for="ch" forName="centerShape" refType="w"/>
        <dgm:constr type="w" for="ch" forName="node" refType="w" refFor="ch" refForName="centerShape" fact="1.5"/>
        <dgm:constr type="sibSp" refType="w" refFor="ch" refForName="centerShape" op="equ" fact="0.08"/>
        <dgm:constr type="primFontSz" for="des" forName="parentNode" op="equ" val="65"/>
        <dgm:constr type="secFontSz" for="des" forName="childNode" op="equ" val="65"/>
      </dgm:constrLst>
      <dgm:ruleLst/>
      <dgm:choose name="Name13">
        <dgm:if name="Name14" axis="ch" ptType="node" hideLastTrans="0" func="cnt" op="gte" val="1">
          <dgm:layoutNode name="centerShape" styleLbl="node0">
            <dgm:alg type="composite"/>
            <dgm:shape xmlns:r="http://schemas.openxmlformats.org/officeDocument/2006/relationships" r:blip="">
              <dgm:adjLst/>
            </dgm:shape>
            <dgm:presOf axis="ch" ptType="node" cnt="1"/>
            <dgm:constrLst>
              <dgm:constr type="w" for="ch" forName="connSite" refType="w" fact="0.7"/>
              <dgm:constr type="h" for="ch" forName="connSite" refType="w" fact="0.7"/>
              <dgm:constr type="ctrX" for="ch" forName="connSite" refType="w" fact="0.5"/>
              <dgm:constr type="ctrY" for="ch" forName="connSite" refType="h" fact="0.5"/>
              <dgm:constr type="w" for="ch" forName="visible" refType="w"/>
              <dgm:constr type="h" for="ch" forName="visible" refType="w"/>
              <dgm:constr type="ctrX" for="ch" forName="visible" refType="w" fact="0.5"/>
              <dgm:constr type="ctrY" for="ch" forName="visible" refType="h" fact="0.5"/>
            </dgm:constrLst>
            <dgm:ruleLst/>
            <dgm:layoutNode name="connSite">
              <dgm:alg type="sp"/>
              <dgm:shape xmlns:r="http://schemas.openxmlformats.org/officeDocument/2006/relationships" type="ellipse" r:blip="" hideGeom="1">
                <dgm:adjLst/>
              </dgm:shape>
              <dgm:presOf/>
              <dgm:constrLst/>
              <dgm:ruleLst/>
            </dgm:layoutNode>
            <dgm:layoutNode name="visible">
              <dgm:alg type="sp"/>
              <dgm:shape xmlns:r="http://schemas.openxmlformats.org/officeDocument/2006/relationships" type="ellipse" r:blip="" blipPhldr="1">
                <dgm:adjLst/>
              </dgm:shape>
              <dgm:presOf/>
              <dgm:constrLst/>
              <dgm:ruleLst/>
            </dgm:layoutNode>
          </dgm:layoutNode>
        </dgm:if>
        <dgm:else name="Name15"/>
      </dgm:choose>
      <dgm:forEach name="Name16" axis="ch">
        <dgm:forEach name="Name17" axis="self" ptType="node">
          <dgm:layoutNode name="node">
            <dgm:alg type="composite"/>
            <dgm:shape xmlns:r="http://schemas.openxmlformats.org/officeDocument/2006/relationships" r:blip="">
              <dgm:adjLst/>
            </dgm:shape>
            <dgm:presOf/>
            <dgm:choose name="Name18">
              <dgm:if name="Name19" func="var" arg="dir" op="equ" val="norm">
                <dgm:constrLst>
                  <dgm:constr type="t" for="ch" forName="parentNode"/>
                  <dgm:constr type="l" for="ch" forName="parentNode"/>
                  <dgm:constr type="w" for="ch" forName="parentNode" refType="w" fact="0.4"/>
                  <dgm:constr type="h" for="ch" forName="parentNode" refType="w" refFor="ch" refForName="parentNode" op="equ"/>
                  <dgm:constr type="ctrY" for="ch" forName="childNode" refType="h" refFor="ch" refForName="parentNode" fact="0.5"/>
                  <dgm:constr type="l" for="ch" forName="childNode" refType="w" refFor="ch" refForName="parentNode" op="equ" fact="1.1"/>
                  <dgm:constr type="w" for="ch" forName="childNode" refType="w" fact="0.6"/>
                  <dgm:constr type="h" for="ch" forName="childNode" refType="h" refFor="ch" refForName="parentNode"/>
                </dgm:constrLst>
              </dgm:if>
              <dgm:else name="Name20">
                <dgm:constrLst>
                  <dgm:constr type="t" for="ch" forName="parentNode"/>
                  <dgm:constr type="r" for="ch" forName="parentNode" refType="w"/>
                  <dgm:constr type="w" for="ch" forName="parentNode" refType="w" fact="0.4"/>
                  <dgm:constr type="h" for="ch" forName="parentNode" refType="w" refFor="ch" refForName="parentNode" op="equ"/>
                  <dgm:constr type="ctrY" for="ch" forName="childNode" refType="h" refFor="ch" refForName="parentNode" fact="0.5"/>
                  <dgm:constr type="l" for="ch" forName="childNode"/>
                  <dgm:constr type="w" for="ch" forName="childNode" refType="w" fact="0.6"/>
                  <dgm:constr type="h" for="ch" forName="childNode" refType="h" refFor="ch" refForName="parentNode"/>
                </dgm:constrLst>
              </dgm:else>
            </dgm:choose>
            <dgm:ruleLst/>
            <dgm:layoutNode name="parentNode" styleLbl="node1">
              <dgm:varLst>
                <dgm:chMax val="1"/>
                <dgm:bulletEnabled val="1"/>
              </dgm:varLst>
              <dgm:alg type="tx"/>
              <dgm:shape xmlns:r="http://schemas.openxmlformats.org/officeDocument/2006/relationships" type="ellipse" r:blip="">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childNode" styleLbl="revTx" moveWith="parentNode">
              <dgm:varLst>
                <dgm:bulletEnabled val="1"/>
              </dgm:varLst>
              <dgm:alg type="tx">
                <dgm:param type="txAnchorVertCh" val="mid"/>
                <dgm:param type="stBulletLvl" val="1"/>
              </dgm:alg>
              <dgm:choose name="Name21">
                <dgm:if name="Name22" axis="ch" ptType="node" func="cnt" op="gte" val="1">
                  <dgm:shape xmlns:r="http://schemas.openxmlformats.org/officeDocument/2006/relationships" type="rect" r:blip="">
                    <dgm:adjLst/>
                  </dgm:shape>
                </dgm:if>
                <dgm:else name="Name23">
                  <dgm:shape xmlns:r="http://schemas.openxmlformats.org/officeDocument/2006/relationships" type="rect" r:blip="" hideGeom="1">
                    <dgm:adjLst/>
                  </dgm:shape>
                </dgm:else>
              </dgm:choose>
              <dgm:presOf axis="des" ptType="node"/>
              <dgm:constrLst>
                <dgm:constr type="tMarg"/>
                <dgm:constr type="bMarg"/>
                <dgm:constr type="lMarg"/>
                <dgm:constr type="rMarg"/>
              </dgm:constrLst>
              <dgm:ruleLst>
                <dgm:rule type="secFontSz" val="5" fact="NaN" max="NaN"/>
              </dgm:ruleLst>
            </dgm:layoutNode>
          </dgm:layoutNode>
        </dgm:forEach>
        <dgm:forEach name="Name24" axis="self" ptType="parTrans" cnt="1">
          <dgm:layoutNode name="Name25">
            <dgm:alg type="conn">
              <dgm:param type="dim" val="1D"/>
              <dgm:param type="endSty" val="noArr"/>
              <dgm:param type="begPts" val="auto"/>
              <dgm:param type="endPts" val="auto"/>
              <dgm:param type="srcNode" val="connSite"/>
              <dgm:param type="dstNode" val="parentNode"/>
            </dgm:alg>
            <dgm:shape xmlns:r="http://schemas.openxmlformats.org/officeDocument/2006/relationships" type="conn" r:blip="" zOrderOff="-99">
              <dgm:adjLst/>
            </dgm:shape>
            <dgm:presOf axis="self"/>
            <dgm:constrLst>
              <dgm:constr type="connDist"/>
              <dgm:constr type="w" val="1"/>
              <dgm:constr type="h" val="5"/>
              <dgm:constr type="begPad"/>
              <dgm:constr type="endPad"/>
            </dgm:constrLst>
            <dgm:ruleLst/>
          </dgm:layoutNode>
        </dgm:forEach>
      </dgm:forEach>
    </dgm:layoutNode>
  </dgm:layoutNode>
</dgm:layoutDef>
</file>

<file path=ppt/diagrams/layout4.xml><?xml version="1.0" encoding="utf-8"?>
<dgm:layoutDef xmlns:dgm="http://schemas.openxmlformats.org/drawingml/2006/diagram" xmlns:a="http://schemas.openxmlformats.org/drawingml/2006/main" uniqueId="urn:microsoft.com/office/officeart/2005/8/layout/vList6">
  <dgm:title val=""/>
  <dgm:desc val=""/>
  <dgm:catLst>
    <dgm:cat type="process" pri="22000"/>
    <dgm:cat type="list" pri="1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dgm:varLst>
    <dgm:alg type="lin">
      <dgm:param type="linDir" val="fromT"/>
    </dgm:alg>
    <dgm:shape xmlns:r="http://schemas.openxmlformats.org/officeDocument/2006/relationships" r:blip="">
      <dgm:adjLst/>
    </dgm:shape>
    <dgm:presOf/>
    <dgm:constrLst>
      <dgm:constr type="w" for="ch" forName="linNode" refType="w"/>
      <dgm:constr type="h" for="ch" forName="linNode" refType="h"/>
      <dgm:constr type="h" for="ch" forName="spacing" refType="h" refFor="ch" refForName="linNode" fact="0.1"/>
      <dgm:constr type="primFontSz" for="des" forName="parentShp" op="equ" val="65"/>
      <dgm:constr type="primFontSz" for="des" forName="childShp" op="equ" val="65"/>
    </dgm:constrLst>
    <dgm:ruleLst/>
    <dgm:forEach name="Name1" axis="ch" ptType="node">
      <dgm:layoutNode name="linNode">
        <dgm:choose name="Name2">
          <dgm:if name="Name3" func="var" arg="dir" op="equ" val="norm">
            <dgm:alg type="lin">
              <dgm:param type="linDir" val="fromL"/>
            </dgm:alg>
          </dgm:if>
          <dgm:else name="Name4">
            <dgm:alg type="lin">
              <dgm:param type="linDir" val="fromR"/>
            </dgm:alg>
          </dgm:else>
        </dgm:choose>
        <dgm:shape xmlns:r="http://schemas.openxmlformats.org/officeDocument/2006/relationships" r:blip="">
          <dgm:adjLst/>
        </dgm:shape>
        <dgm:presOf/>
        <dgm:choose name="Name5">
          <dgm:if name="Name6" func="var" arg="dir" op="equ" val="norm">
            <dgm:constrLst>
              <dgm:constr type="w" for="ch" forName="parentShp" refType="w" fact="0.4"/>
              <dgm:constr type="h" for="ch" forName="parentShp" refType="h"/>
              <dgm:constr type="w" for="ch" forName="childShp" refType="w" fact="0.6"/>
              <dgm:constr type="h" for="ch" forName="childShp" refType="h" refFor="ch" refForName="parentShp"/>
            </dgm:constrLst>
          </dgm:if>
          <dgm:else name="Name7">
            <dgm:constrLst>
              <dgm:constr type="w" for="ch" forName="parentShp" refType="w" fact="0.4"/>
              <dgm:constr type="h" for="ch" forName="parentShp" refType="h"/>
              <dgm:constr type="w" for="ch" forName="childShp" refType="w" fact="0.6"/>
              <dgm:constr type="h" for="ch" forName="childShp" refType="h" refFor="ch" refForName="parentShp"/>
            </dgm:constrLst>
          </dgm:else>
        </dgm:choose>
        <dgm:ruleLst/>
        <dgm:layoutNode name="parentShp" styleLbl="node1">
          <dgm:varLst>
            <dgm:bulletEnabled val="1"/>
          </dgm:varLst>
          <dgm:alg type="tx"/>
          <dgm:shape xmlns:r="http://schemas.openxmlformats.org/officeDocument/2006/relationships" type="roundRect" r:blip="">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layoutNode name="childShp" styleLbl="bgAccFollowNode1">
          <dgm:varLst>
            <dgm:bulletEnabled val="1"/>
          </dgm:varLst>
          <dgm:alg type="tx">
            <dgm:param type="stBulletLvl" val="1"/>
          </dgm:alg>
          <dgm:choose name="Name8">
            <dgm:if name="Name9" func="var" arg="dir" op="equ" val="norm">
              <dgm:shape xmlns:r="http://schemas.openxmlformats.org/officeDocument/2006/relationships" type="rightArrow" r:blip="" zOrderOff="-2">
                <dgm:adjLst>
                  <dgm:adj idx="1" val="0.75"/>
                </dgm:adjLst>
              </dgm:shape>
            </dgm:if>
            <dgm:else name="Name10">
              <dgm:shape xmlns:r="http://schemas.openxmlformats.org/officeDocument/2006/relationships" rot="180" type="rightArrow" r:blip="" zOrderOff="-2">
                <dgm:adjLst>
                  <dgm:adj idx="1" val="0.75"/>
                </dgm:adjLst>
              </dgm:shape>
            </dgm:else>
          </dgm:choose>
          <dgm:presOf axis="des" ptType="node"/>
          <dgm:constrLst>
            <dgm:constr type="secFontSz" refType="primFontSz"/>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dgm:forEach name="Name11" axis="followSib" ptType="sibTrans" cnt="1">
        <dgm:layoutNode name="spacing">
          <dgm:alg type="sp"/>
          <dgm:shape xmlns:r="http://schemas.openxmlformats.org/officeDocument/2006/relationships" r:blip="">
            <dgm:adjLst/>
          </dgm:shape>
          <dgm:presOf/>
          <dgm:constrLst/>
          <dgm:ruleLst/>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6.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7.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8.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9.xml><?xml version="1.0" encoding="utf-8"?>
<dgm:layoutDef xmlns:dgm="http://schemas.openxmlformats.org/drawingml/2006/diagram" xmlns:a="http://schemas.openxmlformats.org/drawingml/2006/main" uniqueId="urn:microsoft.com/office/officeart/2005/8/layout/radial2">
  <dgm:title val=""/>
  <dgm:desc val=""/>
  <dgm:catLst>
    <dgm:cat type="relationship" pri="20000"/>
    <dgm:cat type="convert" pri="9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ite">
    <dgm:varLst>
      <dgm:chMax val="5"/>
      <dgm:dir/>
      <dgm:animLvl val="ctr"/>
      <dgm:resizeHandles val="exact"/>
    </dgm:varLst>
    <dgm:alg type="composite"/>
    <dgm:shape xmlns:r="http://schemas.openxmlformats.org/officeDocument/2006/relationships" r:blip="">
      <dgm:adjLst/>
    </dgm:shape>
    <dgm:presOf/>
    <dgm:constrLst>
      <dgm:constr type="w" for="ch" forName="cycle" refType="w"/>
      <dgm:constr type="h" for="ch" forName="cycle" refType="h"/>
    </dgm:constrLst>
    <dgm:ruleLst/>
    <dgm:layoutNode name="cycle">
      <dgm:choose name="Name0">
        <dgm:if name="Name1" func="var" arg="dir" op="equ" val="norm">
          <dgm:choose name="Name2">
            <dgm:if name="Name3" axis="ch" ptType="node" func="cnt" op="lte" val="1">
              <dgm:alg type="cycle">
                <dgm:param type="stAng" val="90"/>
                <dgm:param type="spanAng" val="360"/>
                <dgm:param type="ctrShpMap" val="fNode"/>
              </dgm:alg>
            </dgm:if>
            <dgm:if name="Name4" axis="ch" ptType="node" func="cnt" op="equ" val="2">
              <dgm:alg type="cycle">
                <dgm:param type="stAng" val="70"/>
                <dgm:param type="spanAng" val="40"/>
                <dgm:param type="ctrShpMap" val="fNode"/>
              </dgm:alg>
            </dgm:if>
            <dgm:if name="Name5" axis="ch" ptType="node" func="cnt" op="equ" val="3">
              <dgm:alg type="cycle">
                <dgm:param type="stAng" val="60"/>
                <dgm:param type="spanAng" val="60"/>
                <dgm:param type="ctrShpMap" val="fNode"/>
              </dgm:alg>
            </dgm:if>
            <dgm:else name="Name6">
              <dgm:alg type="cycle">
                <dgm:param type="stAng" val="45"/>
                <dgm:param type="spanAng" val="90"/>
                <dgm:param type="ctrShpMap" val="fNode"/>
              </dgm:alg>
            </dgm:else>
          </dgm:choose>
        </dgm:if>
        <dgm:else name="Name7">
          <dgm:choose name="Name8">
            <dgm:if name="Name9" axis="ch" ptType="node" func="cnt" op="lte" val="1">
              <dgm:alg type="cycle">
                <dgm:param type="stAng" val="-90"/>
                <dgm:param type="spanAng" val="-360"/>
                <dgm:param type="ctrShpMap" val="fNode"/>
              </dgm:alg>
            </dgm:if>
            <dgm:if name="Name10" axis="ch" ptType="node" func="cnt" op="equ" val="2">
              <dgm:alg type="cycle">
                <dgm:param type="stAng" val="-70"/>
                <dgm:param type="spanAng" val="-40"/>
                <dgm:param type="ctrShpMap" val="fNode"/>
              </dgm:alg>
            </dgm:if>
            <dgm:if name="Name11" axis="ch" ptType="node" func="cnt" op="equ" val="3">
              <dgm:alg type="cycle">
                <dgm:param type="stAng" val="-60"/>
                <dgm:param type="spanAng" val="-60"/>
                <dgm:param type="ctrShpMap" val="fNode"/>
              </dgm:alg>
            </dgm:if>
            <dgm:else name="Name12">
              <dgm:alg type="cycle">
                <dgm:param type="stAng" val="-45"/>
                <dgm:param type="spanAng" val="-90"/>
                <dgm:param type="ctrShpMap" val="fNode"/>
              </dgm:alg>
            </dgm:else>
          </dgm:choose>
        </dgm:else>
      </dgm:choose>
      <dgm:shape xmlns:r="http://schemas.openxmlformats.org/officeDocument/2006/relationships" r:blip="">
        <dgm:adjLst/>
      </dgm:shape>
      <dgm:presOf/>
      <dgm:constrLst>
        <dgm:constr type="sp" val="20"/>
        <dgm:constr type="w" for="ch" forName="centerShape" refType="w"/>
        <dgm:constr type="w" for="ch" forName="node" refType="w" refFor="ch" refForName="centerShape" fact="1.5"/>
        <dgm:constr type="sibSp" refType="w" refFor="ch" refForName="centerShape" op="equ" fact="0.08"/>
        <dgm:constr type="primFontSz" for="des" forName="parentNode" op="equ" val="65"/>
        <dgm:constr type="secFontSz" for="des" forName="childNode" op="equ" val="65"/>
      </dgm:constrLst>
      <dgm:ruleLst/>
      <dgm:choose name="Name13">
        <dgm:if name="Name14" axis="ch" ptType="node" hideLastTrans="0" func="cnt" op="gte" val="1">
          <dgm:layoutNode name="centerShape" styleLbl="node0">
            <dgm:alg type="composite"/>
            <dgm:shape xmlns:r="http://schemas.openxmlformats.org/officeDocument/2006/relationships" r:blip="">
              <dgm:adjLst/>
            </dgm:shape>
            <dgm:presOf axis="ch" ptType="node" cnt="1"/>
            <dgm:constrLst>
              <dgm:constr type="w" for="ch" forName="connSite" refType="w" fact="0.7"/>
              <dgm:constr type="h" for="ch" forName="connSite" refType="w" fact="0.7"/>
              <dgm:constr type="ctrX" for="ch" forName="connSite" refType="w" fact="0.5"/>
              <dgm:constr type="ctrY" for="ch" forName="connSite" refType="h" fact="0.5"/>
              <dgm:constr type="w" for="ch" forName="visible" refType="w"/>
              <dgm:constr type="h" for="ch" forName="visible" refType="w"/>
              <dgm:constr type="ctrX" for="ch" forName="visible" refType="w" fact="0.5"/>
              <dgm:constr type="ctrY" for="ch" forName="visible" refType="h" fact="0.5"/>
            </dgm:constrLst>
            <dgm:ruleLst/>
            <dgm:layoutNode name="connSite">
              <dgm:alg type="sp"/>
              <dgm:shape xmlns:r="http://schemas.openxmlformats.org/officeDocument/2006/relationships" type="ellipse" r:blip="" hideGeom="1">
                <dgm:adjLst/>
              </dgm:shape>
              <dgm:presOf/>
              <dgm:constrLst/>
              <dgm:ruleLst/>
            </dgm:layoutNode>
            <dgm:layoutNode name="visible">
              <dgm:alg type="sp"/>
              <dgm:shape xmlns:r="http://schemas.openxmlformats.org/officeDocument/2006/relationships" type="ellipse" r:blip="" blipPhldr="1">
                <dgm:adjLst/>
              </dgm:shape>
              <dgm:presOf/>
              <dgm:constrLst/>
              <dgm:ruleLst/>
            </dgm:layoutNode>
          </dgm:layoutNode>
        </dgm:if>
        <dgm:else name="Name15"/>
      </dgm:choose>
      <dgm:forEach name="Name16" axis="ch">
        <dgm:forEach name="Name17" axis="self" ptType="node">
          <dgm:layoutNode name="node">
            <dgm:alg type="composite"/>
            <dgm:shape xmlns:r="http://schemas.openxmlformats.org/officeDocument/2006/relationships" r:blip="">
              <dgm:adjLst/>
            </dgm:shape>
            <dgm:presOf/>
            <dgm:choose name="Name18">
              <dgm:if name="Name19" func="var" arg="dir" op="equ" val="norm">
                <dgm:constrLst>
                  <dgm:constr type="t" for="ch" forName="parentNode"/>
                  <dgm:constr type="l" for="ch" forName="parentNode"/>
                  <dgm:constr type="w" for="ch" forName="parentNode" refType="w" fact="0.4"/>
                  <dgm:constr type="h" for="ch" forName="parentNode" refType="w" refFor="ch" refForName="parentNode" op="equ"/>
                  <dgm:constr type="ctrY" for="ch" forName="childNode" refType="h" refFor="ch" refForName="parentNode" fact="0.5"/>
                  <dgm:constr type="l" for="ch" forName="childNode" refType="w" refFor="ch" refForName="parentNode" op="equ" fact="1.1"/>
                  <dgm:constr type="w" for="ch" forName="childNode" refType="w" fact="0.6"/>
                  <dgm:constr type="h" for="ch" forName="childNode" refType="h" refFor="ch" refForName="parentNode"/>
                </dgm:constrLst>
              </dgm:if>
              <dgm:else name="Name20">
                <dgm:constrLst>
                  <dgm:constr type="t" for="ch" forName="parentNode"/>
                  <dgm:constr type="r" for="ch" forName="parentNode" refType="w"/>
                  <dgm:constr type="w" for="ch" forName="parentNode" refType="w" fact="0.4"/>
                  <dgm:constr type="h" for="ch" forName="parentNode" refType="w" refFor="ch" refForName="parentNode" op="equ"/>
                  <dgm:constr type="ctrY" for="ch" forName="childNode" refType="h" refFor="ch" refForName="parentNode" fact="0.5"/>
                  <dgm:constr type="l" for="ch" forName="childNode"/>
                  <dgm:constr type="w" for="ch" forName="childNode" refType="w" fact="0.6"/>
                  <dgm:constr type="h" for="ch" forName="childNode" refType="h" refFor="ch" refForName="parentNode"/>
                </dgm:constrLst>
              </dgm:else>
            </dgm:choose>
            <dgm:ruleLst/>
            <dgm:layoutNode name="parentNode" styleLbl="node1">
              <dgm:varLst>
                <dgm:chMax val="1"/>
                <dgm:bulletEnabled val="1"/>
              </dgm:varLst>
              <dgm:alg type="tx"/>
              <dgm:shape xmlns:r="http://schemas.openxmlformats.org/officeDocument/2006/relationships" type="ellipse" r:blip="">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childNode" styleLbl="revTx" moveWith="parentNode">
              <dgm:varLst>
                <dgm:bulletEnabled val="1"/>
              </dgm:varLst>
              <dgm:alg type="tx">
                <dgm:param type="txAnchorVertCh" val="mid"/>
                <dgm:param type="stBulletLvl" val="1"/>
              </dgm:alg>
              <dgm:choose name="Name21">
                <dgm:if name="Name22" axis="ch" ptType="node" func="cnt" op="gte" val="1">
                  <dgm:shape xmlns:r="http://schemas.openxmlformats.org/officeDocument/2006/relationships" type="rect" r:blip="">
                    <dgm:adjLst/>
                  </dgm:shape>
                </dgm:if>
                <dgm:else name="Name23">
                  <dgm:shape xmlns:r="http://schemas.openxmlformats.org/officeDocument/2006/relationships" type="rect" r:blip="" hideGeom="1">
                    <dgm:adjLst/>
                  </dgm:shape>
                </dgm:else>
              </dgm:choose>
              <dgm:presOf axis="des" ptType="node"/>
              <dgm:constrLst>
                <dgm:constr type="tMarg"/>
                <dgm:constr type="bMarg"/>
                <dgm:constr type="lMarg"/>
                <dgm:constr type="rMarg"/>
              </dgm:constrLst>
              <dgm:ruleLst>
                <dgm:rule type="secFontSz" val="5" fact="NaN" max="NaN"/>
              </dgm:ruleLst>
            </dgm:layoutNode>
          </dgm:layoutNode>
        </dgm:forEach>
        <dgm:forEach name="Name24" axis="self" ptType="parTrans" cnt="1">
          <dgm:layoutNode name="Name25">
            <dgm:alg type="conn">
              <dgm:param type="dim" val="1D"/>
              <dgm:param type="endSty" val="noArr"/>
              <dgm:param type="begPts" val="auto"/>
              <dgm:param type="endPts" val="auto"/>
              <dgm:param type="srcNode" val="connSite"/>
              <dgm:param type="dstNode" val="parentNode"/>
            </dgm:alg>
            <dgm:shape xmlns:r="http://schemas.openxmlformats.org/officeDocument/2006/relationships" type="conn" r:blip="" zOrderOff="-99">
              <dgm:adjLst/>
            </dgm:shape>
            <dgm:presOf axis="self"/>
            <dgm:constrLst>
              <dgm:constr type="connDist"/>
              <dgm:constr type="w" val="1"/>
              <dgm:constr type="h" val="5"/>
              <dgm:constr type="begPad"/>
              <dgm:constr type="endPad"/>
            </dgm:constrLst>
            <dgm:ruleLst/>
          </dgm:layoutNode>
        </dgm:forEach>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2.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3.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4.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5.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6.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7.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8.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9.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0.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1.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2.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3.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4.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5.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6.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7.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8.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9.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0.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eaLnBrk="1" fontAlgn="auto" hangingPunct="1">
              <a:spcBef>
                <a:spcPts val="0"/>
              </a:spcBef>
              <a:spcAft>
                <a:spcPts val="0"/>
              </a:spcAft>
              <a:defRPr sz="1200">
                <a:latin typeface="+mn-lt"/>
              </a:defRPr>
            </a:lvl1pPr>
          </a:lstStyle>
          <a:p>
            <a:pPr>
              <a:defRPr/>
            </a:pPr>
            <a:endParaRPr lang="fr-FR"/>
          </a:p>
        </p:txBody>
      </p:sp>
      <p:sp>
        <p:nvSpPr>
          <p:cNvPr id="3" name="Espace réservé de la date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eaLnBrk="1" fontAlgn="auto" hangingPunct="1">
              <a:spcBef>
                <a:spcPts val="0"/>
              </a:spcBef>
              <a:spcAft>
                <a:spcPts val="0"/>
              </a:spcAft>
              <a:defRPr sz="1200">
                <a:latin typeface="+mn-lt"/>
              </a:defRPr>
            </a:lvl1pPr>
          </a:lstStyle>
          <a:p>
            <a:pPr>
              <a:defRPr/>
            </a:pPr>
            <a:fld id="{C2F57F58-BF68-48DA-8866-84C49DFAE841}" type="datetime1">
              <a:rPr lang="fr-FR"/>
              <a:pPr>
                <a:defRPr/>
              </a:pPr>
              <a:t>03/02/2021</a:t>
            </a:fld>
            <a:endParaRPr lang="fr-FR"/>
          </a:p>
        </p:txBody>
      </p:sp>
      <p:sp>
        <p:nvSpPr>
          <p:cNvPr id="4" name="Espace réservé du pied de page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eaLnBrk="1" fontAlgn="auto" hangingPunct="1">
              <a:spcBef>
                <a:spcPts val="0"/>
              </a:spcBef>
              <a:spcAft>
                <a:spcPts val="0"/>
              </a:spcAft>
              <a:defRPr sz="1200">
                <a:latin typeface="+mn-lt"/>
              </a:defRPr>
            </a:lvl1pPr>
          </a:lstStyle>
          <a:p>
            <a:pPr>
              <a:defRPr/>
            </a:pPr>
            <a:endParaRPr lang="fr-FR"/>
          </a:p>
        </p:txBody>
      </p:sp>
      <p:sp>
        <p:nvSpPr>
          <p:cNvPr id="5" name="Espace réservé du numéro de diapositive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eaLnBrk="1" fontAlgn="auto" hangingPunct="1">
              <a:spcBef>
                <a:spcPts val="0"/>
              </a:spcBef>
              <a:spcAft>
                <a:spcPts val="0"/>
              </a:spcAft>
              <a:defRPr sz="1200">
                <a:latin typeface="+mn-lt"/>
              </a:defRPr>
            </a:lvl1pPr>
          </a:lstStyle>
          <a:p>
            <a:pPr>
              <a:defRPr/>
            </a:pPr>
            <a:fld id="{0D865189-4265-4974-A52E-4EE92AB17553}" type="slidenum">
              <a:rPr lang="fr-FR"/>
              <a:pPr>
                <a:defRPr/>
              </a:pPr>
              <a:t>‹N°›</a:t>
            </a:fld>
            <a:endParaRPr lang="fr-FR"/>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eaLnBrk="1" fontAlgn="auto" hangingPunct="1">
              <a:spcBef>
                <a:spcPts val="0"/>
              </a:spcBef>
              <a:spcAft>
                <a:spcPts val="0"/>
              </a:spcAft>
              <a:defRPr sz="1200">
                <a:latin typeface="+mn-lt"/>
              </a:defRPr>
            </a:lvl1pPr>
          </a:lstStyle>
          <a:p>
            <a:pPr>
              <a:defRPr/>
            </a:pPr>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eaLnBrk="1" fontAlgn="auto" hangingPunct="1">
              <a:spcBef>
                <a:spcPts val="0"/>
              </a:spcBef>
              <a:spcAft>
                <a:spcPts val="0"/>
              </a:spcAft>
              <a:defRPr sz="1200">
                <a:latin typeface="+mn-lt"/>
              </a:defRPr>
            </a:lvl1pPr>
          </a:lstStyle>
          <a:p>
            <a:pPr>
              <a:defRPr/>
            </a:pPr>
            <a:fld id="{CB4F5021-B93B-4B2E-8A16-B5D63241012C}" type="datetime1">
              <a:rPr lang="fr-FR"/>
              <a:pPr>
                <a:defRPr/>
              </a:pPr>
              <a:t>03/02/2021</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fr-FR" noProof="0"/>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fr-FR" noProof="0"/>
              <a:t>Cliquez pour modifier les styles du texte du masque</a:t>
            </a:r>
          </a:p>
          <a:p>
            <a:pPr lvl="1"/>
            <a:r>
              <a:rPr lang="fr-FR" noProof="0"/>
              <a:t>Deuxième niveau</a:t>
            </a:r>
          </a:p>
          <a:p>
            <a:pPr lvl="2"/>
            <a:r>
              <a:rPr lang="fr-FR" noProof="0"/>
              <a:t>Troisième niveau</a:t>
            </a:r>
          </a:p>
          <a:p>
            <a:pPr lvl="3"/>
            <a:r>
              <a:rPr lang="fr-FR" noProof="0"/>
              <a:t>Quatrième niveau</a:t>
            </a:r>
          </a:p>
          <a:p>
            <a:pPr lvl="4"/>
            <a:r>
              <a:rPr lang="fr-FR" noProof="0"/>
              <a:t>Cinquième niveau</a:t>
            </a: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eaLnBrk="1" fontAlgn="auto" hangingPunct="1">
              <a:spcBef>
                <a:spcPts val="0"/>
              </a:spcBef>
              <a:spcAft>
                <a:spcPts val="0"/>
              </a:spcAft>
              <a:defRPr sz="1200">
                <a:latin typeface="+mn-lt"/>
              </a:defRPr>
            </a:lvl1pPr>
          </a:lstStyle>
          <a:p>
            <a:pPr>
              <a:defRPr/>
            </a:pPr>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eaLnBrk="1" fontAlgn="auto" hangingPunct="1">
              <a:spcBef>
                <a:spcPts val="0"/>
              </a:spcBef>
              <a:spcAft>
                <a:spcPts val="0"/>
              </a:spcAft>
              <a:defRPr sz="1200">
                <a:latin typeface="+mn-lt"/>
              </a:defRPr>
            </a:lvl1pPr>
          </a:lstStyle>
          <a:p>
            <a:pPr>
              <a:defRPr/>
            </a:pPr>
            <a:fld id="{9010B09F-59C8-42B4-B21B-B758AED0AA0C}" type="slidenum">
              <a:rPr lang="fr-FR"/>
              <a:pPr>
                <a:defRPr/>
              </a:pPr>
              <a:t>‹N°›</a:t>
            </a:fld>
            <a:endParaRPr lang="fr-FR"/>
          </a:p>
        </p:txBody>
      </p:sp>
    </p:spTree>
  </p:cSld>
  <p:clrMap bg1="lt1" tx1="dk1" bg2="lt2" tx2="dk2" accent1="accent1" accent2="accent2" accent3="accent3" accent4="accent4" accent5="accent5" accent6="accent6" hlink="hlink" folHlink="folHlink"/>
  <p:hf hdr="0" ftr="0" dt="0"/>
  <p:notesStyle>
    <a:lvl1pPr algn="l" defTabSz="457200" rtl="0" eaLnBrk="0" fontAlgn="base" hangingPunct="0">
      <a:spcBef>
        <a:spcPct val="30000"/>
      </a:spcBef>
      <a:spcAft>
        <a:spcPct val="0"/>
      </a:spcAft>
      <a:defRPr sz="1200" kern="1200">
        <a:solidFill>
          <a:schemeClr val="tx1"/>
        </a:solidFill>
        <a:latin typeface="+mn-lt"/>
        <a:ea typeface="+mn-ea"/>
        <a:cs typeface="+mn-cs"/>
      </a:defRPr>
    </a:lvl1pPr>
    <a:lvl2pPr marL="457200" algn="l" defTabSz="457200" rtl="0" eaLnBrk="0" fontAlgn="base" hangingPunct="0">
      <a:spcBef>
        <a:spcPct val="30000"/>
      </a:spcBef>
      <a:spcAft>
        <a:spcPct val="0"/>
      </a:spcAft>
      <a:defRPr sz="1200" kern="1200">
        <a:solidFill>
          <a:schemeClr val="tx1"/>
        </a:solidFill>
        <a:latin typeface="+mn-lt"/>
        <a:ea typeface="+mn-ea"/>
        <a:cs typeface="+mn-cs"/>
      </a:defRPr>
    </a:lvl2pPr>
    <a:lvl3pPr marL="914400" algn="l" defTabSz="457200" rtl="0" eaLnBrk="0" fontAlgn="base" hangingPunct="0">
      <a:spcBef>
        <a:spcPct val="30000"/>
      </a:spcBef>
      <a:spcAft>
        <a:spcPct val="0"/>
      </a:spcAft>
      <a:defRPr sz="1200" kern="1200">
        <a:solidFill>
          <a:schemeClr val="tx1"/>
        </a:solidFill>
        <a:latin typeface="+mn-lt"/>
        <a:ea typeface="+mn-ea"/>
        <a:cs typeface="+mn-cs"/>
      </a:defRPr>
    </a:lvl3pPr>
    <a:lvl4pPr marL="1371600" algn="l" defTabSz="457200" rtl="0" eaLnBrk="0" fontAlgn="base" hangingPunct="0">
      <a:spcBef>
        <a:spcPct val="30000"/>
      </a:spcBef>
      <a:spcAft>
        <a:spcPct val="0"/>
      </a:spcAft>
      <a:defRPr sz="1200" kern="1200">
        <a:solidFill>
          <a:schemeClr val="tx1"/>
        </a:solidFill>
        <a:latin typeface="+mn-lt"/>
        <a:ea typeface="+mn-ea"/>
        <a:cs typeface="+mn-cs"/>
      </a:defRPr>
    </a:lvl4pPr>
    <a:lvl5pPr marL="1828800" algn="l" defTabSz="457200" rtl="0" eaLnBrk="0" fontAlgn="base" hangingPunct="0">
      <a:spcBef>
        <a:spcPct val="30000"/>
      </a:spcBef>
      <a:spcAft>
        <a:spcPct val="0"/>
      </a:spcAft>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sz="1200" kern="1200" dirty="0">
                <a:solidFill>
                  <a:schemeClr val="tx1"/>
                </a:solidFill>
                <a:effectLst/>
                <a:latin typeface="+mn-lt"/>
                <a:ea typeface="+mn-ea"/>
                <a:cs typeface="+mn-cs"/>
              </a:rPr>
              <a:t>L’épreuve prévoit trois temps d’évaluation qui nécessitent le développement d’acquis spécifiques, utiles pour nos futurs étudiants et citoyens actifs dans tous les espaces de leur vie d’adulte.</a:t>
            </a:r>
          </a:p>
        </p:txBody>
      </p:sp>
      <p:sp>
        <p:nvSpPr>
          <p:cNvPr id="4" name="Espace réservé du numéro de diapositive 3"/>
          <p:cNvSpPr>
            <a:spLocks noGrp="1"/>
          </p:cNvSpPr>
          <p:nvPr>
            <p:ph type="sldNum" sz="quarter" idx="10"/>
          </p:nvPr>
        </p:nvSpPr>
        <p:spPr/>
        <p:txBody>
          <a:bodyPr/>
          <a:lstStyle/>
          <a:p>
            <a:pPr>
              <a:defRPr/>
            </a:pPr>
            <a:fld id="{9010B09F-59C8-42B4-B21B-B758AED0AA0C}" type="slidenum">
              <a:rPr lang="fr-FR" smtClean="0"/>
              <a:pPr>
                <a:defRPr/>
              </a:pPr>
              <a:t>2</a:t>
            </a:fld>
            <a:endParaRPr lang="fr-FR"/>
          </a:p>
        </p:txBody>
      </p:sp>
    </p:spTree>
    <p:extLst>
      <p:ext uri="{BB962C8B-B14F-4D97-AF65-F5344CB8AC3E}">
        <p14:creationId xmlns:p14="http://schemas.microsoft.com/office/powerpoint/2010/main" val="341116913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sz="1200" kern="1200" dirty="0">
                <a:solidFill>
                  <a:schemeClr val="tx1"/>
                </a:solidFill>
                <a:effectLst/>
                <a:latin typeface="+mn-lt"/>
                <a:ea typeface="+mn-ea"/>
                <a:cs typeface="+mn-cs"/>
              </a:rPr>
              <a:t>Exemple d’activité à partir d’un thème du cours :</a:t>
            </a:r>
          </a:p>
          <a:p>
            <a:pPr marL="171450" indent="-171450">
              <a:buFont typeface="Arial" panose="020B0604020202020204" pitchFamily="34" charset="0"/>
              <a:buChar char="•"/>
            </a:pPr>
            <a:r>
              <a:rPr lang="fr-FR" sz="1200" kern="1200" dirty="0">
                <a:solidFill>
                  <a:schemeClr val="tx1"/>
                </a:solidFill>
                <a:effectLst/>
                <a:latin typeface="+mn-lt"/>
                <a:ea typeface="+mn-ea"/>
                <a:cs typeface="+mn-cs"/>
              </a:rPr>
              <a:t>Des élèves travaillent sur différents articles portant sur un même type d’action (ici, actions de lutte contre les inégalités).</a:t>
            </a:r>
          </a:p>
          <a:p>
            <a:pPr marL="171450" indent="-171450">
              <a:buFont typeface="Arial" panose="020B0604020202020204" pitchFamily="34" charset="0"/>
              <a:buChar char="•"/>
            </a:pPr>
            <a:r>
              <a:rPr lang="fr-FR" sz="1200" kern="1200" dirty="0">
                <a:solidFill>
                  <a:schemeClr val="tx1"/>
                </a:solidFill>
                <a:effectLst/>
                <a:latin typeface="+mn-lt"/>
                <a:ea typeface="+mn-ea"/>
                <a:cs typeface="+mn-cs"/>
              </a:rPr>
              <a:t>Ils doivent raconter à l’oral ce que l’article présente (demande non experte, formulation de type chronologique qui peut aider à différencier ce type d’exposé d’un exposé construit).</a:t>
            </a:r>
          </a:p>
          <a:p>
            <a:pPr marL="0" indent="0">
              <a:buFont typeface="Arial" panose="020B0604020202020204" pitchFamily="34" charset="0"/>
              <a:buNone/>
            </a:pPr>
            <a:endParaRPr lang="fr-FR" sz="1200" kern="1200" dirty="0">
              <a:solidFill>
                <a:schemeClr val="tx1"/>
              </a:solidFill>
              <a:effectLst/>
              <a:latin typeface="+mn-lt"/>
              <a:ea typeface="+mn-ea"/>
              <a:cs typeface="+mn-cs"/>
            </a:endParaRPr>
          </a:p>
          <a:p>
            <a:pPr marL="171450" indent="-171450">
              <a:buFont typeface="Arial" panose="020B0604020202020204" pitchFamily="34" charset="0"/>
              <a:buChar char="•"/>
            </a:pPr>
            <a:r>
              <a:rPr lang="fr-FR" sz="1200" kern="1200" dirty="0">
                <a:solidFill>
                  <a:schemeClr val="tx1"/>
                </a:solidFill>
                <a:effectLst/>
                <a:latin typeface="+mn-lt"/>
                <a:ea typeface="+mn-ea"/>
                <a:cs typeface="+mn-cs"/>
              </a:rPr>
              <a:t>Les autres élèves écoutent la présentation des différents articles.</a:t>
            </a:r>
          </a:p>
          <a:p>
            <a:pPr marL="171450" indent="-171450">
              <a:buFont typeface="Arial" panose="020B0604020202020204" pitchFamily="34" charset="0"/>
              <a:buChar char="•"/>
            </a:pPr>
            <a:r>
              <a:rPr lang="fr-FR" sz="1200" kern="1200" dirty="0">
                <a:solidFill>
                  <a:schemeClr val="tx1"/>
                </a:solidFill>
                <a:effectLst/>
                <a:latin typeface="+mn-lt"/>
                <a:ea typeface="+mn-ea"/>
                <a:cs typeface="+mn-cs"/>
              </a:rPr>
              <a:t>Ils sont chargés de rechercher les différences et de les présenter de manière structurée.</a:t>
            </a:r>
          </a:p>
          <a:p>
            <a:pPr marL="0" indent="0">
              <a:buFont typeface="Arial" panose="020B0604020202020204" pitchFamily="34" charset="0"/>
              <a:buNone/>
            </a:pPr>
            <a:endParaRPr lang="fr-FR" sz="1200" kern="1200" dirty="0">
              <a:solidFill>
                <a:schemeClr val="tx1"/>
              </a:solidFill>
              <a:effectLst/>
              <a:latin typeface="+mn-lt"/>
              <a:ea typeface="+mn-ea"/>
              <a:cs typeface="+mn-cs"/>
            </a:endParaRPr>
          </a:p>
          <a:p>
            <a:pPr marL="171450" indent="-171450">
              <a:buFont typeface="Arial" panose="020B0604020202020204" pitchFamily="34" charset="0"/>
              <a:buChar char="•"/>
            </a:pPr>
            <a:r>
              <a:rPr lang="fr-FR" sz="1200" kern="1200" dirty="0">
                <a:solidFill>
                  <a:schemeClr val="tx1"/>
                </a:solidFill>
                <a:effectLst/>
                <a:latin typeface="+mn-lt"/>
                <a:ea typeface="+mn-ea"/>
                <a:cs typeface="+mn-cs"/>
              </a:rPr>
              <a:t>Ils cherchent ensuite les points communs qu’ils peuvent venir présenter sous forme de mots-clés ou de carte. </a:t>
            </a:r>
            <a:r>
              <a:rPr lang="fr-FR" sz="1200" i="1" kern="1200" dirty="0">
                <a:solidFill>
                  <a:schemeClr val="tx1"/>
                </a:solidFill>
                <a:effectLst/>
                <a:latin typeface="+mn-lt"/>
                <a:ea typeface="+mn-ea"/>
                <a:cs typeface="+mn-cs"/>
              </a:rPr>
              <a:t>Ces mots clés peuvent être ensuite utilisés pour construire le concept avec les élèves, que l’enseignant est amené à confirmer dans le fil du cours.</a:t>
            </a:r>
            <a:endParaRPr lang="fr-FR" sz="1200" kern="1200" dirty="0">
              <a:solidFill>
                <a:schemeClr val="tx1"/>
              </a:solidFill>
              <a:effectLst/>
              <a:latin typeface="+mn-lt"/>
              <a:ea typeface="+mn-ea"/>
              <a:cs typeface="+mn-cs"/>
            </a:endParaRPr>
          </a:p>
          <a:p>
            <a:pPr marL="0" indent="0">
              <a:buFont typeface="Arial" panose="020B0604020202020204" pitchFamily="34" charset="0"/>
              <a:buNone/>
            </a:pPr>
            <a:endParaRPr lang="fr-FR" sz="1200" kern="1200" dirty="0">
              <a:solidFill>
                <a:schemeClr val="tx1"/>
              </a:solidFill>
              <a:effectLst/>
              <a:latin typeface="+mn-lt"/>
              <a:ea typeface="+mn-ea"/>
              <a:cs typeface="+mn-cs"/>
            </a:endParaRPr>
          </a:p>
          <a:p>
            <a:pPr marL="171450" indent="-171450">
              <a:buFont typeface="Arial" panose="020B0604020202020204" pitchFamily="34" charset="0"/>
              <a:buChar char="•"/>
            </a:pPr>
            <a:r>
              <a:rPr lang="fr-FR" sz="1200" kern="1200" dirty="0">
                <a:solidFill>
                  <a:schemeClr val="tx1"/>
                </a:solidFill>
                <a:effectLst/>
                <a:latin typeface="+mn-lt"/>
                <a:ea typeface="+mn-ea"/>
                <a:cs typeface="+mn-cs"/>
              </a:rPr>
              <a:t>Les articles portant sur des actions, les élèves sont invités pour la fois suivante à chercher les professionnels y ayant participé (ou pouvant y participer) et à enrichir leur carnet Parcours avenir, voir à en présenter un au cours suivant.</a:t>
            </a:r>
          </a:p>
          <a:p>
            <a:endParaRPr lang="fr-FR" sz="1200" kern="1200" dirty="0">
              <a:solidFill>
                <a:schemeClr val="tx1"/>
              </a:solidFill>
              <a:effectLst/>
              <a:latin typeface="+mn-lt"/>
              <a:ea typeface="+mn-ea"/>
              <a:cs typeface="+mn-cs"/>
            </a:endParaRPr>
          </a:p>
          <a:p>
            <a:r>
              <a:rPr lang="fr-FR" sz="1200" kern="1200" dirty="0">
                <a:solidFill>
                  <a:schemeClr val="tx1"/>
                </a:solidFill>
                <a:effectLst/>
                <a:latin typeface="+mn-lt"/>
                <a:ea typeface="+mn-ea"/>
                <a:cs typeface="+mn-cs"/>
              </a:rPr>
              <a:t>La formation à l’acquisition des compétences d’oralité est d’autant plus marquée à chacun de ces temps que l’enseignant explicite ses objectifs de formation associés.</a:t>
            </a:r>
          </a:p>
        </p:txBody>
      </p:sp>
      <p:sp>
        <p:nvSpPr>
          <p:cNvPr id="4" name="Espace réservé du numéro de diapositive 3"/>
          <p:cNvSpPr>
            <a:spLocks noGrp="1"/>
          </p:cNvSpPr>
          <p:nvPr>
            <p:ph type="sldNum" sz="quarter" idx="10"/>
          </p:nvPr>
        </p:nvSpPr>
        <p:spPr/>
        <p:txBody>
          <a:bodyPr/>
          <a:lstStyle/>
          <a:p>
            <a:pPr>
              <a:defRPr/>
            </a:pPr>
            <a:fld id="{9010B09F-59C8-42B4-B21B-B758AED0AA0C}" type="slidenum">
              <a:rPr lang="fr-FR" smtClean="0"/>
              <a:pPr>
                <a:defRPr/>
              </a:pPr>
              <a:t>11</a:t>
            </a:fld>
            <a:endParaRPr lang="fr-FR"/>
          </a:p>
        </p:txBody>
      </p:sp>
    </p:spTree>
    <p:extLst>
      <p:ext uri="{BB962C8B-B14F-4D97-AF65-F5344CB8AC3E}">
        <p14:creationId xmlns:p14="http://schemas.microsoft.com/office/powerpoint/2010/main" val="12520066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sz="1200" kern="1200" dirty="0">
                <a:solidFill>
                  <a:schemeClr val="tx1"/>
                </a:solidFill>
                <a:effectLst/>
                <a:latin typeface="+mn-lt"/>
                <a:ea typeface="+mn-ea"/>
                <a:cs typeface="+mn-cs"/>
              </a:rPr>
              <a:t>Exemple d’activité à partir d’un thème du cours :</a:t>
            </a:r>
          </a:p>
          <a:p>
            <a:pPr marL="171450" indent="-171450">
              <a:buFont typeface="Arial" panose="020B0604020202020204" pitchFamily="34" charset="0"/>
              <a:buChar char="•"/>
            </a:pPr>
            <a:r>
              <a:rPr lang="fr-FR" sz="1200" kern="1200" dirty="0">
                <a:solidFill>
                  <a:schemeClr val="tx1"/>
                </a:solidFill>
                <a:effectLst/>
                <a:latin typeface="+mn-lt"/>
                <a:ea typeface="+mn-ea"/>
                <a:cs typeface="+mn-cs"/>
              </a:rPr>
              <a:t>Des élèves travaillent sur différents articles portant sur un même type d’action (ici, actions de lutte contre les inégalités).</a:t>
            </a:r>
          </a:p>
          <a:p>
            <a:pPr marL="171450" indent="-171450">
              <a:buFont typeface="Arial" panose="020B0604020202020204" pitchFamily="34" charset="0"/>
              <a:buChar char="•"/>
            </a:pPr>
            <a:r>
              <a:rPr lang="fr-FR" sz="1200" kern="1200" dirty="0">
                <a:solidFill>
                  <a:schemeClr val="tx1"/>
                </a:solidFill>
                <a:effectLst/>
                <a:latin typeface="+mn-lt"/>
                <a:ea typeface="+mn-ea"/>
                <a:cs typeface="+mn-cs"/>
              </a:rPr>
              <a:t>Ils doivent raconter à l’oral ce que l’article présente (demande non experte, formulation de type chronologique qui peut aider à différencier ce type d’exposé d’un exposé construit).</a:t>
            </a:r>
          </a:p>
          <a:p>
            <a:pPr marL="0" indent="0">
              <a:buFont typeface="Arial" panose="020B0604020202020204" pitchFamily="34" charset="0"/>
              <a:buNone/>
            </a:pPr>
            <a:endParaRPr lang="fr-FR" sz="1200" kern="1200" dirty="0">
              <a:solidFill>
                <a:schemeClr val="tx1"/>
              </a:solidFill>
              <a:effectLst/>
              <a:latin typeface="+mn-lt"/>
              <a:ea typeface="+mn-ea"/>
              <a:cs typeface="+mn-cs"/>
            </a:endParaRPr>
          </a:p>
          <a:p>
            <a:pPr marL="171450" indent="-171450">
              <a:buFont typeface="Arial" panose="020B0604020202020204" pitchFamily="34" charset="0"/>
              <a:buChar char="•"/>
            </a:pPr>
            <a:r>
              <a:rPr lang="fr-FR" sz="1200" kern="1200" dirty="0">
                <a:solidFill>
                  <a:schemeClr val="tx1"/>
                </a:solidFill>
                <a:effectLst/>
                <a:latin typeface="+mn-lt"/>
                <a:ea typeface="+mn-ea"/>
                <a:cs typeface="+mn-cs"/>
              </a:rPr>
              <a:t>Les autres élèves écoutent la présentation des différents articles.</a:t>
            </a:r>
          </a:p>
          <a:p>
            <a:pPr marL="171450" indent="-171450">
              <a:buFont typeface="Arial" panose="020B0604020202020204" pitchFamily="34" charset="0"/>
              <a:buChar char="•"/>
            </a:pPr>
            <a:r>
              <a:rPr lang="fr-FR" sz="1200" kern="1200" dirty="0">
                <a:solidFill>
                  <a:schemeClr val="tx1"/>
                </a:solidFill>
                <a:effectLst/>
                <a:latin typeface="+mn-lt"/>
                <a:ea typeface="+mn-ea"/>
                <a:cs typeface="+mn-cs"/>
              </a:rPr>
              <a:t>Ils sont chargés de rechercher les différences et de les présenter de manière structurée.</a:t>
            </a:r>
          </a:p>
          <a:p>
            <a:pPr marL="0" indent="0">
              <a:buFont typeface="Arial" panose="020B0604020202020204" pitchFamily="34" charset="0"/>
              <a:buNone/>
            </a:pPr>
            <a:endParaRPr lang="fr-FR" sz="1200" kern="1200" dirty="0">
              <a:solidFill>
                <a:schemeClr val="tx1"/>
              </a:solidFill>
              <a:effectLst/>
              <a:latin typeface="+mn-lt"/>
              <a:ea typeface="+mn-ea"/>
              <a:cs typeface="+mn-cs"/>
            </a:endParaRPr>
          </a:p>
          <a:p>
            <a:pPr marL="171450" indent="-171450">
              <a:buFont typeface="Arial" panose="020B0604020202020204" pitchFamily="34" charset="0"/>
              <a:buChar char="•"/>
            </a:pPr>
            <a:r>
              <a:rPr lang="fr-FR" sz="1200" kern="1200" dirty="0">
                <a:solidFill>
                  <a:schemeClr val="tx1"/>
                </a:solidFill>
                <a:effectLst/>
                <a:latin typeface="+mn-lt"/>
                <a:ea typeface="+mn-ea"/>
                <a:cs typeface="+mn-cs"/>
              </a:rPr>
              <a:t>Ils cherchent ensuite les points communs qu’ils peuvent venir présenter sous forme de mots-clés ou de carte. </a:t>
            </a:r>
            <a:r>
              <a:rPr lang="fr-FR" sz="1200" i="1" kern="1200" dirty="0">
                <a:solidFill>
                  <a:schemeClr val="tx1"/>
                </a:solidFill>
                <a:effectLst/>
                <a:latin typeface="+mn-lt"/>
                <a:ea typeface="+mn-ea"/>
                <a:cs typeface="+mn-cs"/>
              </a:rPr>
              <a:t>Ces mots clés peuvent être ensuite utilisés pour construire le concept avec les élèves, que l’enseignant est amené à confirmer dans le fil du cours.</a:t>
            </a:r>
            <a:endParaRPr lang="fr-FR" sz="1200" kern="1200" dirty="0">
              <a:solidFill>
                <a:schemeClr val="tx1"/>
              </a:solidFill>
              <a:effectLst/>
              <a:latin typeface="+mn-lt"/>
              <a:ea typeface="+mn-ea"/>
              <a:cs typeface="+mn-cs"/>
            </a:endParaRPr>
          </a:p>
          <a:p>
            <a:pPr marL="0" indent="0">
              <a:buFont typeface="Arial" panose="020B0604020202020204" pitchFamily="34" charset="0"/>
              <a:buNone/>
            </a:pPr>
            <a:endParaRPr lang="fr-FR" sz="1200" kern="1200" dirty="0">
              <a:solidFill>
                <a:schemeClr val="tx1"/>
              </a:solidFill>
              <a:effectLst/>
              <a:latin typeface="+mn-lt"/>
              <a:ea typeface="+mn-ea"/>
              <a:cs typeface="+mn-cs"/>
            </a:endParaRPr>
          </a:p>
          <a:p>
            <a:pPr marL="171450" indent="-171450">
              <a:buFont typeface="Arial" panose="020B0604020202020204" pitchFamily="34" charset="0"/>
              <a:buChar char="•"/>
            </a:pPr>
            <a:r>
              <a:rPr lang="fr-FR" sz="1200" kern="1200" dirty="0">
                <a:solidFill>
                  <a:schemeClr val="tx1"/>
                </a:solidFill>
                <a:effectLst/>
                <a:latin typeface="+mn-lt"/>
                <a:ea typeface="+mn-ea"/>
                <a:cs typeface="+mn-cs"/>
              </a:rPr>
              <a:t>Les articles portant sur des actions, les élèves sont invités pour la fois suivante à chercher les professionnels y ayant participé (ou pouvant y participer) et à enrichir leur carnet Parcours avenir, voir à en présenter un au cours suivant.</a:t>
            </a:r>
          </a:p>
          <a:p>
            <a:endParaRPr lang="fr-FR" sz="1200" kern="1200" dirty="0">
              <a:solidFill>
                <a:schemeClr val="tx1"/>
              </a:solidFill>
              <a:effectLst/>
              <a:latin typeface="+mn-lt"/>
              <a:ea typeface="+mn-ea"/>
              <a:cs typeface="+mn-cs"/>
            </a:endParaRPr>
          </a:p>
          <a:p>
            <a:r>
              <a:rPr lang="fr-FR" sz="1200" kern="1200" dirty="0">
                <a:solidFill>
                  <a:schemeClr val="tx1"/>
                </a:solidFill>
                <a:effectLst/>
                <a:latin typeface="+mn-lt"/>
                <a:ea typeface="+mn-ea"/>
                <a:cs typeface="+mn-cs"/>
              </a:rPr>
              <a:t>La formation à l’acquisition des compétences d’oralité est d’autant plus marquée à chacun de ces temps que l’enseignant explicite ses objectifs de formation associés.</a:t>
            </a:r>
          </a:p>
        </p:txBody>
      </p:sp>
      <p:sp>
        <p:nvSpPr>
          <p:cNvPr id="4" name="Espace réservé du numéro de diapositive 3"/>
          <p:cNvSpPr>
            <a:spLocks noGrp="1"/>
          </p:cNvSpPr>
          <p:nvPr>
            <p:ph type="sldNum" sz="quarter" idx="10"/>
          </p:nvPr>
        </p:nvSpPr>
        <p:spPr/>
        <p:txBody>
          <a:bodyPr/>
          <a:lstStyle/>
          <a:p>
            <a:pPr>
              <a:defRPr/>
            </a:pPr>
            <a:fld id="{9010B09F-59C8-42B4-B21B-B758AED0AA0C}" type="slidenum">
              <a:rPr lang="fr-FR" smtClean="0"/>
              <a:pPr>
                <a:defRPr/>
              </a:pPr>
              <a:t>12</a:t>
            </a:fld>
            <a:endParaRPr lang="fr-FR"/>
          </a:p>
        </p:txBody>
      </p:sp>
    </p:spTree>
    <p:extLst>
      <p:ext uri="{BB962C8B-B14F-4D97-AF65-F5344CB8AC3E}">
        <p14:creationId xmlns:p14="http://schemas.microsoft.com/office/powerpoint/2010/main" val="20064082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sz="1200" kern="1200" dirty="0">
                <a:solidFill>
                  <a:schemeClr val="tx1"/>
                </a:solidFill>
                <a:effectLst/>
                <a:latin typeface="+mn-lt"/>
                <a:ea typeface="+mn-ea"/>
                <a:cs typeface="+mn-cs"/>
              </a:rPr>
              <a:t>Autre exemple :</a:t>
            </a:r>
          </a:p>
          <a:p>
            <a:pPr marL="171450" indent="-171450">
              <a:buFont typeface="Arial" panose="020B0604020202020204" pitchFamily="34" charset="0"/>
              <a:buChar char="•"/>
            </a:pPr>
            <a:r>
              <a:rPr lang="fr-FR" sz="1200" kern="1200" dirty="0">
                <a:solidFill>
                  <a:schemeClr val="tx1"/>
                </a:solidFill>
                <a:effectLst/>
                <a:latin typeface="+mn-lt"/>
                <a:ea typeface="+mn-ea"/>
                <a:cs typeface="+mn-cs"/>
              </a:rPr>
              <a:t>Un élève présente en revue de projet un point d’étape d’une activité technologique, dans un temps contraint.</a:t>
            </a:r>
          </a:p>
          <a:p>
            <a:pPr marL="171450" indent="-171450">
              <a:buFont typeface="Arial" panose="020B0604020202020204" pitchFamily="34" charset="0"/>
              <a:buChar char="•"/>
            </a:pPr>
            <a:r>
              <a:rPr lang="fr-FR" sz="1200" kern="1200" dirty="0">
                <a:solidFill>
                  <a:schemeClr val="tx1"/>
                </a:solidFill>
                <a:effectLst/>
                <a:latin typeface="+mn-lt"/>
                <a:ea typeface="+mn-ea"/>
                <a:cs typeface="+mn-cs"/>
              </a:rPr>
              <a:t>Un autre élève est amené à le faire aussi.</a:t>
            </a:r>
          </a:p>
          <a:p>
            <a:pPr marL="171450" indent="-171450">
              <a:buFont typeface="Arial" panose="020B0604020202020204" pitchFamily="34" charset="0"/>
              <a:buChar char="•"/>
            </a:pPr>
            <a:r>
              <a:rPr lang="fr-FR" sz="1200" kern="1200" dirty="0">
                <a:solidFill>
                  <a:schemeClr val="tx1"/>
                </a:solidFill>
                <a:effectLst/>
                <a:latin typeface="+mn-lt"/>
                <a:ea typeface="+mn-ea"/>
                <a:cs typeface="+mn-cs"/>
              </a:rPr>
              <a:t>Et un troisième élève est amené à expliquer, illustrer, argumenter ce que ces présentations lui ont apporté pour sa propre démarche.</a:t>
            </a:r>
          </a:p>
          <a:p>
            <a:r>
              <a:rPr lang="fr-FR" sz="1200" kern="1200" dirty="0">
                <a:solidFill>
                  <a:schemeClr val="tx1"/>
                </a:solidFill>
                <a:effectLst/>
                <a:latin typeface="+mn-lt"/>
                <a:ea typeface="+mn-ea"/>
                <a:cs typeface="+mn-cs"/>
              </a:rPr>
              <a:t> </a:t>
            </a:r>
          </a:p>
          <a:p>
            <a:r>
              <a:rPr lang="fr-FR" sz="1200" kern="1200" dirty="0">
                <a:solidFill>
                  <a:schemeClr val="tx1"/>
                </a:solidFill>
                <a:effectLst/>
                <a:latin typeface="+mn-lt"/>
                <a:ea typeface="+mn-ea"/>
                <a:cs typeface="+mn-cs"/>
              </a:rPr>
              <a:t>Ce type d’activité est habituel en STSS, et peut être mené sans intention spécifique sur les acquis en oralité.</a:t>
            </a:r>
          </a:p>
          <a:p>
            <a:r>
              <a:rPr lang="fr-FR" sz="1200" kern="1200" dirty="0">
                <a:solidFill>
                  <a:schemeClr val="tx1"/>
                </a:solidFill>
                <a:effectLst/>
                <a:latin typeface="+mn-lt"/>
                <a:ea typeface="+mn-ea"/>
                <a:cs typeface="+mn-cs"/>
              </a:rPr>
              <a:t>Si à ce moment de la progression, de la semaine aussi parfois, l’enseignant souhaite travailler les compétences en oralité, cela nécessite là aussi la verbalisation d’une intention pédagogique spécifique pour que leur apprentissage puisse être conscientisé chez les élèves, et les amènent à mobiliser leurs acquis, faire les efforts attendus pour progresser.</a:t>
            </a:r>
          </a:p>
        </p:txBody>
      </p:sp>
      <p:sp>
        <p:nvSpPr>
          <p:cNvPr id="4" name="Espace réservé du numéro de diapositive 3"/>
          <p:cNvSpPr>
            <a:spLocks noGrp="1"/>
          </p:cNvSpPr>
          <p:nvPr>
            <p:ph type="sldNum" sz="quarter" idx="10"/>
          </p:nvPr>
        </p:nvSpPr>
        <p:spPr/>
        <p:txBody>
          <a:bodyPr/>
          <a:lstStyle/>
          <a:p>
            <a:pPr>
              <a:defRPr/>
            </a:pPr>
            <a:fld id="{9010B09F-59C8-42B4-B21B-B758AED0AA0C}" type="slidenum">
              <a:rPr lang="fr-FR" smtClean="0"/>
              <a:pPr>
                <a:defRPr/>
              </a:pPr>
              <a:t>13</a:t>
            </a:fld>
            <a:endParaRPr lang="fr-FR"/>
          </a:p>
        </p:txBody>
      </p:sp>
    </p:spTree>
    <p:extLst>
      <p:ext uri="{BB962C8B-B14F-4D97-AF65-F5344CB8AC3E}">
        <p14:creationId xmlns:p14="http://schemas.microsoft.com/office/powerpoint/2010/main" val="127347346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sz="1200" kern="1200" dirty="0">
                <a:solidFill>
                  <a:schemeClr val="tx1"/>
                </a:solidFill>
                <a:effectLst/>
                <a:latin typeface="+mn-lt"/>
                <a:ea typeface="+mn-ea"/>
                <a:cs typeface="+mn-cs"/>
              </a:rPr>
              <a:t>Autre exemple :</a:t>
            </a:r>
          </a:p>
          <a:p>
            <a:pPr marL="171450" indent="-171450">
              <a:buFont typeface="Arial" panose="020B0604020202020204" pitchFamily="34" charset="0"/>
              <a:buChar char="•"/>
            </a:pPr>
            <a:r>
              <a:rPr lang="fr-FR" sz="1200" kern="1200" dirty="0">
                <a:solidFill>
                  <a:schemeClr val="tx1"/>
                </a:solidFill>
                <a:effectLst/>
                <a:latin typeface="+mn-lt"/>
                <a:ea typeface="+mn-ea"/>
                <a:cs typeface="+mn-cs"/>
              </a:rPr>
              <a:t>Un élève présente en revue de projet un point d’étape d’une activité technologique, dans un temps contraint.</a:t>
            </a:r>
          </a:p>
          <a:p>
            <a:pPr marL="171450" indent="-171450">
              <a:buFont typeface="Arial" panose="020B0604020202020204" pitchFamily="34" charset="0"/>
              <a:buChar char="•"/>
            </a:pPr>
            <a:r>
              <a:rPr lang="fr-FR" sz="1200" kern="1200" dirty="0">
                <a:solidFill>
                  <a:schemeClr val="tx1"/>
                </a:solidFill>
                <a:effectLst/>
                <a:latin typeface="+mn-lt"/>
                <a:ea typeface="+mn-ea"/>
                <a:cs typeface="+mn-cs"/>
              </a:rPr>
              <a:t>Un autre élève est amené à le faire aussi.</a:t>
            </a:r>
          </a:p>
          <a:p>
            <a:pPr marL="171450" indent="-171450">
              <a:buFont typeface="Arial" panose="020B0604020202020204" pitchFamily="34" charset="0"/>
              <a:buChar char="•"/>
            </a:pPr>
            <a:r>
              <a:rPr lang="fr-FR" sz="1200" kern="1200" dirty="0">
                <a:solidFill>
                  <a:schemeClr val="tx1"/>
                </a:solidFill>
                <a:effectLst/>
                <a:latin typeface="+mn-lt"/>
                <a:ea typeface="+mn-ea"/>
                <a:cs typeface="+mn-cs"/>
              </a:rPr>
              <a:t>Et un troisième élève est amené à expliquer, illustrer, argumenter ce que ces présentations lui ont apporté pour sa propre démarche.</a:t>
            </a:r>
          </a:p>
          <a:p>
            <a:r>
              <a:rPr lang="fr-FR" sz="1200" kern="1200" dirty="0">
                <a:solidFill>
                  <a:schemeClr val="tx1"/>
                </a:solidFill>
                <a:effectLst/>
                <a:latin typeface="+mn-lt"/>
                <a:ea typeface="+mn-ea"/>
                <a:cs typeface="+mn-cs"/>
              </a:rPr>
              <a:t> </a:t>
            </a:r>
          </a:p>
          <a:p>
            <a:r>
              <a:rPr lang="fr-FR" sz="1200" kern="1200" dirty="0">
                <a:solidFill>
                  <a:schemeClr val="tx1"/>
                </a:solidFill>
                <a:effectLst/>
                <a:latin typeface="+mn-lt"/>
                <a:ea typeface="+mn-ea"/>
                <a:cs typeface="+mn-cs"/>
              </a:rPr>
              <a:t>Ce type d’activité est habituel en STSS, et peut être mené sans intention spécifique sur les acquis en oralité.</a:t>
            </a:r>
          </a:p>
          <a:p>
            <a:r>
              <a:rPr lang="fr-FR" sz="1200" kern="1200" dirty="0">
                <a:solidFill>
                  <a:schemeClr val="tx1"/>
                </a:solidFill>
                <a:effectLst/>
                <a:latin typeface="+mn-lt"/>
                <a:ea typeface="+mn-ea"/>
                <a:cs typeface="+mn-cs"/>
              </a:rPr>
              <a:t>Si à ce moment de la progression, de la semaine aussi parfois, l’enseignant souhaite travailler les compétences en oralité, cela nécessite là aussi la verbalisation d’une intention pédagogique spécifique pour que les élèves prennent conscience des progrès de leur apprentissage, mobilisent leurs acquis, fournissent les efforts attendus pour progresser.</a:t>
            </a:r>
          </a:p>
        </p:txBody>
      </p:sp>
      <p:sp>
        <p:nvSpPr>
          <p:cNvPr id="4" name="Espace réservé du numéro de diapositive 3"/>
          <p:cNvSpPr>
            <a:spLocks noGrp="1"/>
          </p:cNvSpPr>
          <p:nvPr>
            <p:ph type="sldNum" sz="quarter" idx="10"/>
          </p:nvPr>
        </p:nvSpPr>
        <p:spPr/>
        <p:txBody>
          <a:bodyPr/>
          <a:lstStyle/>
          <a:p>
            <a:pPr>
              <a:defRPr/>
            </a:pPr>
            <a:fld id="{9010B09F-59C8-42B4-B21B-B758AED0AA0C}" type="slidenum">
              <a:rPr lang="fr-FR" smtClean="0"/>
              <a:pPr>
                <a:defRPr/>
              </a:pPr>
              <a:t>14</a:t>
            </a:fld>
            <a:endParaRPr lang="fr-FR"/>
          </a:p>
        </p:txBody>
      </p:sp>
    </p:spTree>
    <p:extLst>
      <p:ext uri="{BB962C8B-B14F-4D97-AF65-F5344CB8AC3E}">
        <p14:creationId xmlns:p14="http://schemas.microsoft.com/office/powerpoint/2010/main" val="98855554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sz="1200" kern="1200" dirty="0">
                <a:solidFill>
                  <a:schemeClr val="tx1"/>
                </a:solidFill>
                <a:effectLst/>
                <a:latin typeface="+mn-lt"/>
                <a:ea typeface="+mn-ea"/>
                <a:cs typeface="+mn-cs"/>
              </a:rPr>
              <a:t>Autre exemple :</a:t>
            </a:r>
          </a:p>
          <a:p>
            <a:r>
              <a:rPr lang="fr-FR" sz="1200" kern="1200" dirty="0">
                <a:solidFill>
                  <a:schemeClr val="tx1"/>
                </a:solidFill>
                <a:effectLst/>
                <a:latin typeface="+mn-lt"/>
                <a:ea typeface="+mn-ea"/>
                <a:cs typeface="+mn-cs"/>
              </a:rPr>
              <a:t>Un élève est appelé à illustrer un concept, à décliner une notion du cours.</a:t>
            </a:r>
          </a:p>
          <a:p>
            <a:r>
              <a:rPr lang="fr-FR" sz="1200" kern="1200" dirty="0">
                <a:solidFill>
                  <a:schemeClr val="tx1"/>
                </a:solidFill>
                <a:effectLst/>
                <a:latin typeface="+mn-lt"/>
                <a:ea typeface="+mn-ea"/>
                <a:cs typeface="+mn-cs"/>
              </a:rPr>
              <a:t>Un autre de ses camarades est chargé de présenter son avis sur la justesse de ce qui a été présenté, en l’argumentant.</a:t>
            </a:r>
          </a:p>
          <a:p>
            <a:r>
              <a:rPr lang="fr-FR" sz="1200" kern="1200" dirty="0">
                <a:solidFill>
                  <a:schemeClr val="tx1"/>
                </a:solidFill>
                <a:effectLst/>
                <a:latin typeface="+mn-lt"/>
                <a:ea typeface="+mn-ea"/>
                <a:cs typeface="+mn-cs"/>
              </a:rPr>
              <a:t> </a:t>
            </a:r>
          </a:p>
          <a:p>
            <a:r>
              <a:rPr lang="fr-FR" sz="1200" kern="1200" dirty="0">
                <a:solidFill>
                  <a:schemeClr val="tx1"/>
                </a:solidFill>
                <a:effectLst/>
                <a:latin typeface="+mn-lt"/>
                <a:ea typeface="+mn-ea"/>
                <a:cs typeface="+mn-cs"/>
              </a:rPr>
              <a:t>Il s’agit d’une pratique courante en cours : si on souhaite travailler les compétences attendues en oralité, il faut en marquer là aussi l’intention. Réserver une heure dans la semaine où cette dimension est travaillée ? Prévoir un affichage </a:t>
            </a:r>
            <a:r>
              <a:rPr lang="fr-FR" sz="1200" kern="1200" dirty="0" err="1">
                <a:solidFill>
                  <a:schemeClr val="tx1"/>
                </a:solidFill>
                <a:effectLst/>
                <a:latin typeface="+mn-lt"/>
                <a:ea typeface="+mn-ea"/>
                <a:cs typeface="+mn-cs"/>
              </a:rPr>
              <a:t>bi-face</a:t>
            </a:r>
            <a:r>
              <a:rPr lang="fr-FR" sz="1200" kern="1200" dirty="0">
                <a:solidFill>
                  <a:schemeClr val="tx1"/>
                </a:solidFill>
                <a:effectLst/>
                <a:latin typeface="+mn-lt"/>
                <a:ea typeface="+mn-ea"/>
                <a:cs typeface="+mn-cs"/>
              </a:rPr>
              <a:t> que l’on oriente en début de séance ou d’activité pour dire si la séance doit aussi permettre de travailler ces compétences ou si on met l’accent sur les acquis strictement disciplinaires ?</a:t>
            </a:r>
          </a:p>
        </p:txBody>
      </p:sp>
      <p:sp>
        <p:nvSpPr>
          <p:cNvPr id="4" name="Espace réservé du numéro de diapositive 3"/>
          <p:cNvSpPr>
            <a:spLocks noGrp="1"/>
          </p:cNvSpPr>
          <p:nvPr>
            <p:ph type="sldNum" sz="quarter" idx="10"/>
          </p:nvPr>
        </p:nvSpPr>
        <p:spPr/>
        <p:txBody>
          <a:bodyPr/>
          <a:lstStyle/>
          <a:p>
            <a:pPr>
              <a:defRPr/>
            </a:pPr>
            <a:fld id="{9010B09F-59C8-42B4-B21B-B758AED0AA0C}" type="slidenum">
              <a:rPr lang="fr-FR" smtClean="0"/>
              <a:pPr>
                <a:defRPr/>
              </a:pPr>
              <a:t>15</a:t>
            </a:fld>
            <a:endParaRPr lang="fr-FR"/>
          </a:p>
        </p:txBody>
      </p:sp>
    </p:spTree>
    <p:extLst>
      <p:ext uri="{BB962C8B-B14F-4D97-AF65-F5344CB8AC3E}">
        <p14:creationId xmlns:p14="http://schemas.microsoft.com/office/powerpoint/2010/main" val="134043007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sz="1200" kern="1200" dirty="0">
                <a:solidFill>
                  <a:schemeClr val="tx1"/>
                </a:solidFill>
                <a:effectLst/>
                <a:latin typeface="+mn-lt"/>
                <a:ea typeface="+mn-ea"/>
                <a:cs typeface="+mn-cs"/>
              </a:rPr>
              <a:t>Autre exemple :</a:t>
            </a:r>
          </a:p>
          <a:p>
            <a:r>
              <a:rPr lang="fr-FR" sz="1200" kern="1200" dirty="0">
                <a:solidFill>
                  <a:schemeClr val="tx1"/>
                </a:solidFill>
                <a:effectLst/>
                <a:latin typeface="+mn-lt"/>
                <a:ea typeface="+mn-ea"/>
                <a:cs typeface="+mn-cs"/>
              </a:rPr>
              <a:t>Un élève est appelé à illustrer un concept, à décliner une notion du cours.</a:t>
            </a:r>
          </a:p>
          <a:p>
            <a:r>
              <a:rPr lang="fr-FR" sz="1200" kern="1200" dirty="0">
                <a:solidFill>
                  <a:schemeClr val="tx1"/>
                </a:solidFill>
                <a:effectLst/>
                <a:latin typeface="+mn-lt"/>
                <a:ea typeface="+mn-ea"/>
                <a:cs typeface="+mn-cs"/>
              </a:rPr>
              <a:t>Un autre de ses camarades est chargé de présenter son avis sur la justesse de ce qui a été présenté, en l’argumentant.</a:t>
            </a:r>
          </a:p>
          <a:p>
            <a:r>
              <a:rPr lang="fr-FR" sz="1200" kern="1200" dirty="0">
                <a:solidFill>
                  <a:schemeClr val="tx1"/>
                </a:solidFill>
                <a:effectLst/>
                <a:latin typeface="+mn-lt"/>
                <a:ea typeface="+mn-ea"/>
                <a:cs typeface="+mn-cs"/>
              </a:rPr>
              <a:t> </a:t>
            </a:r>
          </a:p>
          <a:p>
            <a:r>
              <a:rPr lang="fr-FR" sz="1200" kern="1200" dirty="0">
                <a:solidFill>
                  <a:schemeClr val="tx1"/>
                </a:solidFill>
                <a:effectLst/>
                <a:latin typeface="+mn-lt"/>
                <a:ea typeface="+mn-ea"/>
                <a:cs typeface="+mn-cs"/>
              </a:rPr>
              <a:t>Il s’agit d’une pratique courante en cours : si on souhaite travailler les compétences attendues en oralité, il faut en marquer là aussi l’intention. Réserver une heure dans la semaine où cette dimension est travaillée ? Prévoir un affichage </a:t>
            </a:r>
            <a:r>
              <a:rPr lang="fr-FR" sz="1200" kern="1200" dirty="0" err="1">
                <a:solidFill>
                  <a:schemeClr val="tx1"/>
                </a:solidFill>
                <a:effectLst/>
                <a:latin typeface="+mn-lt"/>
                <a:ea typeface="+mn-ea"/>
                <a:cs typeface="+mn-cs"/>
              </a:rPr>
              <a:t>bi-face</a:t>
            </a:r>
            <a:r>
              <a:rPr lang="fr-FR" sz="1200" kern="1200" dirty="0">
                <a:solidFill>
                  <a:schemeClr val="tx1"/>
                </a:solidFill>
                <a:effectLst/>
                <a:latin typeface="+mn-lt"/>
                <a:ea typeface="+mn-ea"/>
                <a:cs typeface="+mn-cs"/>
              </a:rPr>
              <a:t> que l’on oriente en début de séance ou d’activité pour dire si la séance doit aussi permettre de travailler ces compétences ou si on met l’accent sur les acquis strictement disciplinaires ? </a:t>
            </a:r>
          </a:p>
        </p:txBody>
      </p:sp>
      <p:sp>
        <p:nvSpPr>
          <p:cNvPr id="4" name="Espace réservé du numéro de diapositive 3"/>
          <p:cNvSpPr>
            <a:spLocks noGrp="1"/>
          </p:cNvSpPr>
          <p:nvPr>
            <p:ph type="sldNum" sz="quarter" idx="10"/>
          </p:nvPr>
        </p:nvSpPr>
        <p:spPr/>
        <p:txBody>
          <a:bodyPr/>
          <a:lstStyle/>
          <a:p>
            <a:pPr>
              <a:defRPr/>
            </a:pPr>
            <a:fld id="{9010B09F-59C8-42B4-B21B-B758AED0AA0C}" type="slidenum">
              <a:rPr lang="fr-FR" smtClean="0"/>
              <a:pPr>
                <a:defRPr/>
              </a:pPr>
              <a:t>16</a:t>
            </a:fld>
            <a:endParaRPr lang="fr-FR"/>
          </a:p>
        </p:txBody>
      </p:sp>
    </p:spTree>
    <p:extLst>
      <p:ext uri="{BB962C8B-B14F-4D97-AF65-F5344CB8AC3E}">
        <p14:creationId xmlns:p14="http://schemas.microsoft.com/office/powerpoint/2010/main" val="328392278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sz="1200" kern="1200" dirty="0">
                <a:solidFill>
                  <a:schemeClr val="tx1"/>
                </a:solidFill>
                <a:effectLst/>
                <a:latin typeface="+mn-lt"/>
                <a:ea typeface="+mn-ea"/>
                <a:cs typeface="+mn-cs"/>
              </a:rPr>
              <a:t>Autre exemple :</a:t>
            </a:r>
          </a:p>
          <a:p>
            <a:pPr marL="171450" indent="-171450">
              <a:buFont typeface="Arial" panose="020B0604020202020204" pitchFamily="34" charset="0"/>
              <a:buChar char="•"/>
            </a:pPr>
            <a:r>
              <a:rPr lang="fr-FR" sz="1200" kern="1200" dirty="0">
                <a:solidFill>
                  <a:schemeClr val="tx1"/>
                </a:solidFill>
                <a:effectLst/>
                <a:latin typeface="+mn-lt"/>
                <a:ea typeface="+mn-ea"/>
                <a:cs typeface="+mn-cs"/>
              </a:rPr>
              <a:t>Une activité Actualité (revue de presse) est proposée régulièrement au cours de laquelle un élève doit présenter un fait d’actualité en santé-social durant un temps contraint.</a:t>
            </a:r>
          </a:p>
          <a:p>
            <a:pPr marL="171450" indent="-171450">
              <a:buFont typeface="Arial" panose="020B0604020202020204" pitchFamily="34" charset="0"/>
              <a:buChar char="•"/>
            </a:pPr>
            <a:r>
              <a:rPr lang="fr-FR" sz="1200" kern="1200" dirty="0">
                <a:solidFill>
                  <a:schemeClr val="tx1"/>
                </a:solidFill>
                <a:effectLst/>
                <a:latin typeface="+mn-lt"/>
                <a:ea typeface="+mn-ea"/>
                <a:cs typeface="+mn-cs"/>
              </a:rPr>
              <a:t>Il présente les axes majeurs de cette actualité et argumente sur le choix de cette actualité précise.</a:t>
            </a:r>
          </a:p>
          <a:p>
            <a:pPr marL="171450" indent="-171450">
              <a:buFont typeface="Arial" panose="020B0604020202020204" pitchFamily="34" charset="0"/>
              <a:buChar char="•"/>
            </a:pPr>
            <a:r>
              <a:rPr lang="fr-FR" sz="1200" kern="1200" dirty="0">
                <a:solidFill>
                  <a:schemeClr val="tx1"/>
                </a:solidFill>
                <a:effectLst/>
                <a:latin typeface="+mn-lt"/>
                <a:ea typeface="+mn-ea"/>
                <a:cs typeface="+mn-cs"/>
              </a:rPr>
              <a:t>Un autre élève fait le point sur les connaissances liées à cette actualité. Un troisième élève fait retour sur la qualité de l’intervention</a:t>
            </a:r>
          </a:p>
          <a:p>
            <a:r>
              <a:rPr lang="fr-FR" sz="1200" kern="1200" dirty="0">
                <a:solidFill>
                  <a:schemeClr val="tx1"/>
                </a:solidFill>
                <a:effectLst/>
                <a:latin typeface="+mn-lt"/>
                <a:ea typeface="+mn-ea"/>
                <a:cs typeface="+mn-cs"/>
              </a:rPr>
              <a:t> </a:t>
            </a:r>
          </a:p>
          <a:p>
            <a:r>
              <a:rPr lang="fr-FR" sz="1200" kern="1200" dirty="0">
                <a:solidFill>
                  <a:schemeClr val="tx1"/>
                </a:solidFill>
                <a:effectLst/>
                <a:latin typeface="+mn-lt"/>
                <a:ea typeface="+mn-ea"/>
                <a:cs typeface="+mn-cs"/>
              </a:rPr>
              <a:t>L’élève qui a réalisé la présentation première fait retour sur ce qu’il retient des interventions de ses camarades.</a:t>
            </a:r>
          </a:p>
          <a:p>
            <a:r>
              <a:rPr lang="fr-FR" sz="1200" kern="1200" dirty="0">
                <a:solidFill>
                  <a:schemeClr val="tx1"/>
                </a:solidFill>
                <a:effectLst/>
                <a:latin typeface="+mn-lt"/>
                <a:ea typeface="+mn-ea"/>
                <a:cs typeface="+mn-cs"/>
              </a:rPr>
              <a:t> </a:t>
            </a:r>
          </a:p>
          <a:p>
            <a:r>
              <a:rPr lang="fr-FR" sz="1200" kern="1200" dirty="0">
                <a:solidFill>
                  <a:schemeClr val="tx1"/>
                </a:solidFill>
                <a:effectLst/>
                <a:latin typeface="+mn-lt"/>
                <a:ea typeface="+mn-ea"/>
                <a:cs typeface="+mn-cs"/>
              </a:rPr>
              <a:t>C’est l’intérêt d’un retour de l’élève, supposant une prise de distance critique vis-à-vis de son intervention, son investissement et les remarques de ses camarades que nous avons voulu illustrer ici.</a:t>
            </a:r>
          </a:p>
        </p:txBody>
      </p:sp>
      <p:sp>
        <p:nvSpPr>
          <p:cNvPr id="4" name="Espace réservé du numéro de diapositive 3"/>
          <p:cNvSpPr>
            <a:spLocks noGrp="1"/>
          </p:cNvSpPr>
          <p:nvPr>
            <p:ph type="sldNum" sz="quarter" idx="10"/>
          </p:nvPr>
        </p:nvSpPr>
        <p:spPr/>
        <p:txBody>
          <a:bodyPr/>
          <a:lstStyle/>
          <a:p>
            <a:pPr>
              <a:defRPr/>
            </a:pPr>
            <a:fld id="{9010B09F-59C8-42B4-B21B-B758AED0AA0C}" type="slidenum">
              <a:rPr lang="fr-FR" smtClean="0"/>
              <a:pPr>
                <a:defRPr/>
              </a:pPr>
              <a:t>17</a:t>
            </a:fld>
            <a:endParaRPr lang="fr-FR"/>
          </a:p>
        </p:txBody>
      </p:sp>
    </p:spTree>
    <p:extLst>
      <p:ext uri="{BB962C8B-B14F-4D97-AF65-F5344CB8AC3E}">
        <p14:creationId xmlns:p14="http://schemas.microsoft.com/office/powerpoint/2010/main" val="374541341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sz="1200" kern="1200" dirty="0">
                <a:solidFill>
                  <a:schemeClr val="tx1"/>
                </a:solidFill>
                <a:effectLst/>
                <a:latin typeface="+mn-lt"/>
                <a:ea typeface="+mn-ea"/>
                <a:cs typeface="+mn-cs"/>
              </a:rPr>
              <a:t>Autre exemple :</a:t>
            </a:r>
          </a:p>
          <a:p>
            <a:pPr marL="171450" indent="-171450">
              <a:buFont typeface="Arial" panose="020B0604020202020204" pitchFamily="34" charset="0"/>
              <a:buChar char="•"/>
            </a:pPr>
            <a:r>
              <a:rPr lang="fr-FR" sz="1200" kern="1200" dirty="0">
                <a:solidFill>
                  <a:schemeClr val="tx1"/>
                </a:solidFill>
                <a:effectLst/>
                <a:latin typeface="+mn-lt"/>
                <a:ea typeface="+mn-ea"/>
                <a:cs typeface="+mn-cs"/>
              </a:rPr>
              <a:t>Une activité Actualité (revue de presse) est proposée régulièrement au cours de laquelle un élève doit présenter un fait d’actualité en santé-social durant un temps contraint.</a:t>
            </a:r>
          </a:p>
          <a:p>
            <a:pPr marL="171450" indent="-171450">
              <a:buFont typeface="Arial" panose="020B0604020202020204" pitchFamily="34" charset="0"/>
              <a:buChar char="•"/>
            </a:pPr>
            <a:r>
              <a:rPr lang="fr-FR" sz="1200" kern="1200" dirty="0">
                <a:solidFill>
                  <a:schemeClr val="tx1"/>
                </a:solidFill>
                <a:effectLst/>
                <a:latin typeface="+mn-lt"/>
                <a:ea typeface="+mn-ea"/>
                <a:cs typeface="+mn-cs"/>
              </a:rPr>
              <a:t>Il présente les axes majeurs de cette actualité et argumente sur le choix de cette actualité précise.</a:t>
            </a:r>
          </a:p>
          <a:p>
            <a:pPr marL="171450" indent="-171450">
              <a:buFont typeface="Arial" panose="020B0604020202020204" pitchFamily="34" charset="0"/>
              <a:buChar char="•"/>
            </a:pPr>
            <a:r>
              <a:rPr lang="fr-FR" sz="1200" kern="1200" dirty="0">
                <a:solidFill>
                  <a:schemeClr val="tx1"/>
                </a:solidFill>
                <a:effectLst/>
                <a:latin typeface="+mn-lt"/>
                <a:ea typeface="+mn-ea"/>
                <a:cs typeface="+mn-cs"/>
              </a:rPr>
              <a:t>Un autre élève fait le point sur les connaissances liées à cette actualité. Un troisième élève fait retour sur la qualité de l’intervention.</a:t>
            </a:r>
          </a:p>
          <a:p>
            <a:r>
              <a:rPr lang="fr-FR" sz="1200" kern="1200" dirty="0">
                <a:solidFill>
                  <a:schemeClr val="tx1"/>
                </a:solidFill>
                <a:effectLst/>
                <a:latin typeface="+mn-lt"/>
                <a:ea typeface="+mn-ea"/>
                <a:cs typeface="+mn-cs"/>
              </a:rPr>
              <a:t> </a:t>
            </a:r>
          </a:p>
          <a:p>
            <a:r>
              <a:rPr lang="fr-FR" sz="1200" kern="1200" dirty="0">
                <a:solidFill>
                  <a:schemeClr val="tx1"/>
                </a:solidFill>
                <a:effectLst/>
                <a:latin typeface="+mn-lt"/>
                <a:ea typeface="+mn-ea"/>
                <a:cs typeface="+mn-cs"/>
              </a:rPr>
              <a:t>L’élève qui a réalisé la présentation première fait retour sur ce qu’il retient des interventions de ses camarades.</a:t>
            </a:r>
          </a:p>
          <a:p>
            <a:r>
              <a:rPr lang="fr-FR" sz="1200" kern="1200" dirty="0">
                <a:solidFill>
                  <a:schemeClr val="tx1"/>
                </a:solidFill>
                <a:effectLst/>
                <a:latin typeface="+mn-lt"/>
                <a:ea typeface="+mn-ea"/>
                <a:cs typeface="+mn-cs"/>
              </a:rPr>
              <a:t> </a:t>
            </a:r>
          </a:p>
          <a:p>
            <a:r>
              <a:rPr lang="fr-FR" sz="1200" kern="1200" dirty="0">
                <a:solidFill>
                  <a:schemeClr val="tx1"/>
                </a:solidFill>
                <a:effectLst/>
                <a:latin typeface="+mn-lt"/>
                <a:ea typeface="+mn-ea"/>
                <a:cs typeface="+mn-cs"/>
              </a:rPr>
              <a:t>C’est l’intérêt d’un retour de l’élève, en position méta par rapport à son intervention, son investissement et les remarques de ses camarades que nous avons voulu illustrer ici.</a:t>
            </a:r>
          </a:p>
        </p:txBody>
      </p:sp>
      <p:sp>
        <p:nvSpPr>
          <p:cNvPr id="4" name="Espace réservé du numéro de diapositive 3"/>
          <p:cNvSpPr>
            <a:spLocks noGrp="1"/>
          </p:cNvSpPr>
          <p:nvPr>
            <p:ph type="sldNum" sz="quarter" idx="10"/>
          </p:nvPr>
        </p:nvSpPr>
        <p:spPr/>
        <p:txBody>
          <a:bodyPr/>
          <a:lstStyle/>
          <a:p>
            <a:pPr>
              <a:defRPr/>
            </a:pPr>
            <a:fld id="{9010B09F-59C8-42B4-B21B-B758AED0AA0C}" type="slidenum">
              <a:rPr lang="fr-FR" smtClean="0"/>
              <a:pPr>
                <a:defRPr/>
              </a:pPr>
              <a:t>18</a:t>
            </a:fld>
            <a:endParaRPr lang="fr-FR"/>
          </a:p>
        </p:txBody>
      </p:sp>
    </p:spTree>
    <p:extLst>
      <p:ext uri="{BB962C8B-B14F-4D97-AF65-F5344CB8AC3E}">
        <p14:creationId xmlns:p14="http://schemas.microsoft.com/office/powerpoint/2010/main" val="40925391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marL="0" marR="0" indent="0" algn="l" defTabSz="457200" rtl="0" eaLnBrk="0" fontAlgn="base" latinLnBrk="0" hangingPunct="0">
              <a:lnSpc>
                <a:spcPct val="100000"/>
              </a:lnSpc>
              <a:spcBef>
                <a:spcPct val="30000"/>
              </a:spcBef>
              <a:spcAft>
                <a:spcPct val="0"/>
              </a:spcAft>
              <a:buClrTx/>
              <a:buSzTx/>
              <a:buFontTx/>
              <a:buNone/>
              <a:tabLst/>
              <a:defRPr/>
            </a:pPr>
            <a:r>
              <a:rPr lang="fr-FR" dirty="0"/>
              <a:t>Autre exemple :</a:t>
            </a:r>
          </a:p>
          <a:p>
            <a:pPr marL="171450" marR="0" indent="-171450" algn="l" defTabSz="457200" rtl="0" eaLnBrk="0" fontAlgn="base" latinLnBrk="0" hangingPunct="0">
              <a:lnSpc>
                <a:spcPct val="100000"/>
              </a:lnSpc>
              <a:spcBef>
                <a:spcPct val="30000"/>
              </a:spcBef>
              <a:spcAft>
                <a:spcPct val="0"/>
              </a:spcAft>
              <a:buClrTx/>
              <a:buSzTx/>
              <a:buFont typeface="Arial" panose="020B0604020202020204" pitchFamily="34" charset="0"/>
              <a:buChar char="•"/>
              <a:tabLst/>
              <a:defRPr/>
            </a:pPr>
            <a:r>
              <a:rPr lang="fr-FR" dirty="0"/>
              <a:t>Une question est soulevée en cours pour laquelle une recherche sur internet peut être utile.</a:t>
            </a:r>
          </a:p>
          <a:p>
            <a:pPr marL="171450" marR="0" indent="-171450" algn="l" defTabSz="457200" rtl="0" eaLnBrk="0" fontAlgn="base" latinLnBrk="0" hangingPunct="0">
              <a:lnSpc>
                <a:spcPct val="100000"/>
              </a:lnSpc>
              <a:spcBef>
                <a:spcPct val="30000"/>
              </a:spcBef>
              <a:spcAft>
                <a:spcPct val="0"/>
              </a:spcAft>
              <a:buClrTx/>
              <a:buSzTx/>
              <a:buFont typeface="Arial" panose="020B0604020202020204" pitchFamily="34" charset="0"/>
              <a:buChar char="•"/>
              <a:tabLst/>
              <a:defRPr/>
            </a:pPr>
            <a:r>
              <a:rPr lang="fr-FR" dirty="0"/>
              <a:t>L’enseignant lance une requête, telle que proposée par les élèves, et projette la réponse du moteur.</a:t>
            </a:r>
          </a:p>
          <a:p>
            <a:pPr marL="171450" marR="0" indent="-171450" algn="l" defTabSz="457200" rtl="0" eaLnBrk="0" fontAlgn="base" latinLnBrk="0" hangingPunct="0">
              <a:lnSpc>
                <a:spcPct val="100000"/>
              </a:lnSpc>
              <a:spcBef>
                <a:spcPct val="30000"/>
              </a:spcBef>
              <a:spcAft>
                <a:spcPct val="0"/>
              </a:spcAft>
              <a:buClrTx/>
              <a:buSzTx/>
              <a:buFont typeface="Arial" panose="020B0604020202020204" pitchFamily="34" charset="0"/>
              <a:buChar char="•"/>
              <a:tabLst/>
              <a:defRPr/>
            </a:pPr>
            <a:r>
              <a:rPr lang="fr-FR" dirty="0"/>
              <a:t>Un élève est invité à venir dire vers quelles réponses il s’orienterait, ou il prendrait le temps de lire et pourquoi.</a:t>
            </a:r>
          </a:p>
          <a:p>
            <a:pPr marL="171450" marR="0" indent="-171450" algn="l" defTabSz="457200" rtl="0" eaLnBrk="0" fontAlgn="base" latinLnBrk="0" hangingPunct="0">
              <a:lnSpc>
                <a:spcPct val="100000"/>
              </a:lnSpc>
              <a:spcBef>
                <a:spcPct val="30000"/>
              </a:spcBef>
              <a:spcAft>
                <a:spcPct val="0"/>
              </a:spcAft>
              <a:buClrTx/>
              <a:buSzTx/>
              <a:buFont typeface="Arial" panose="020B0604020202020204" pitchFamily="34" charset="0"/>
              <a:buChar char="•"/>
              <a:tabLst/>
              <a:defRPr/>
            </a:pPr>
            <a:r>
              <a:rPr lang="fr-FR" dirty="0"/>
              <a:t>Un de ses camarades est convié à présenter son avis argumenté sur les propositions réalisées.</a:t>
            </a:r>
          </a:p>
          <a:p>
            <a:pPr marL="171450" marR="0" indent="-171450" algn="l" defTabSz="457200" rtl="0" eaLnBrk="0" fontAlgn="base" latinLnBrk="0" hangingPunct="0">
              <a:lnSpc>
                <a:spcPct val="100000"/>
              </a:lnSpc>
              <a:spcBef>
                <a:spcPct val="30000"/>
              </a:spcBef>
              <a:spcAft>
                <a:spcPct val="0"/>
              </a:spcAft>
              <a:buClrTx/>
              <a:buSzTx/>
              <a:buFont typeface="Arial" panose="020B0604020202020204" pitchFamily="34" charset="0"/>
              <a:buChar char="•"/>
              <a:tabLst/>
              <a:defRPr/>
            </a:pPr>
            <a:r>
              <a:rPr lang="fr-FR" dirty="0"/>
              <a:t>Un troisième élève est éventuellement invité à faire la synthèse des éléments présentés.</a:t>
            </a:r>
          </a:p>
          <a:p>
            <a:pPr marL="171450" marR="0" indent="-171450" algn="l" defTabSz="457200" rtl="0" eaLnBrk="0" fontAlgn="base" latinLnBrk="0" hangingPunct="0">
              <a:lnSpc>
                <a:spcPct val="100000"/>
              </a:lnSpc>
              <a:spcBef>
                <a:spcPct val="30000"/>
              </a:spcBef>
              <a:spcAft>
                <a:spcPct val="0"/>
              </a:spcAft>
              <a:buClrTx/>
              <a:buSzTx/>
              <a:buFont typeface="Arial" panose="020B0604020202020204" pitchFamily="34" charset="0"/>
              <a:buChar char="•"/>
              <a:tabLst/>
              <a:defRPr/>
            </a:pPr>
            <a:r>
              <a:rPr lang="fr-FR" dirty="0"/>
              <a:t>Les autres élèves sont chargés de faire retour sur les dimensions de l’oralité signalées par les intervenants comme étant actuellement particulièrement travaillés.</a:t>
            </a:r>
          </a:p>
          <a:p>
            <a:pPr marL="0" marR="0" indent="0" algn="l" defTabSz="457200" rtl="0" eaLnBrk="0" fontAlgn="base" latinLnBrk="0" hangingPunct="0">
              <a:lnSpc>
                <a:spcPct val="100000"/>
              </a:lnSpc>
              <a:spcBef>
                <a:spcPct val="30000"/>
              </a:spcBef>
              <a:spcAft>
                <a:spcPct val="0"/>
              </a:spcAft>
              <a:buClrTx/>
              <a:buSzTx/>
              <a:buFontTx/>
              <a:buNone/>
              <a:tabLst/>
              <a:defRPr/>
            </a:pPr>
            <a:endParaRPr lang="fr-FR" dirty="0"/>
          </a:p>
          <a:p>
            <a:pPr marL="0" marR="0" indent="0" algn="l" defTabSz="457200" rtl="0" eaLnBrk="0" fontAlgn="base" latinLnBrk="0" hangingPunct="0">
              <a:lnSpc>
                <a:spcPct val="100000"/>
              </a:lnSpc>
              <a:spcBef>
                <a:spcPct val="30000"/>
              </a:spcBef>
              <a:spcAft>
                <a:spcPct val="0"/>
              </a:spcAft>
              <a:buClrTx/>
              <a:buSzTx/>
              <a:buFontTx/>
              <a:buNone/>
              <a:tabLst/>
              <a:defRPr/>
            </a:pPr>
            <a:r>
              <a:rPr lang="fr-FR" dirty="0"/>
              <a:t>Une autre situation courante en cours qui peut amener à engager le développement des acquis en oralité, dans une inter activité qui ait du sens en STSS.</a:t>
            </a:r>
          </a:p>
        </p:txBody>
      </p:sp>
      <p:sp>
        <p:nvSpPr>
          <p:cNvPr id="4" name="Espace réservé du numéro de diapositive 3"/>
          <p:cNvSpPr>
            <a:spLocks noGrp="1"/>
          </p:cNvSpPr>
          <p:nvPr>
            <p:ph type="sldNum" sz="quarter" idx="10"/>
          </p:nvPr>
        </p:nvSpPr>
        <p:spPr/>
        <p:txBody>
          <a:bodyPr/>
          <a:lstStyle/>
          <a:p>
            <a:pPr>
              <a:defRPr/>
            </a:pPr>
            <a:fld id="{9010B09F-59C8-42B4-B21B-B758AED0AA0C}" type="slidenum">
              <a:rPr lang="fr-FR" smtClean="0"/>
              <a:pPr>
                <a:defRPr/>
              </a:pPr>
              <a:t>19</a:t>
            </a:fld>
            <a:endParaRPr lang="fr-FR"/>
          </a:p>
        </p:txBody>
      </p:sp>
    </p:spTree>
    <p:extLst>
      <p:ext uri="{BB962C8B-B14F-4D97-AF65-F5344CB8AC3E}">
        <p14:creationId xmlns:p14="http://schemas.microsoft.com/office/powerpoint/2010/main" val="395951550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marL="0" marR="0" indent="0" algn="l" defTabSz="457200" rtl="0" eaLnBrk="0" fontAlgn="base" latinLnBrk="0" hangingPunct="0">
              <a:lnSpc>
                <a:spcPct val="100000"/>
              </a:lnSpc>
              <a:spcBef>
                <a:spcPct val="30000"/>
              </a:spcBef>
              <a:spcAft>
                <a:spcPct val="0"/>
              </a:spcAft>
              <a:buClrTx/>
              <a:buSzTx/>
              <a:buFontTx/>
              <a:buNone/>
              <a:tabLst/>
              <a:defRPr/>
            </a:pPr>
            <a:r>
              <a:rPr lang="fr-FR" dirty="0"/>
              <a:t>Autre exemple :</a:t>
            </a:r>
          </a:p>
          <a:p>
            <a:pPr marL="171450" marR="0" indent="-171450" algn="l" defTabSz="457200" rtl="0" eaLnBrk="0" fontAlgn="base" latinLnBrk="0" hangingPunct="0">
              <a:lnSpc>
                <a:spcPct val="100000"/>
              </a:lnSpc>
              <a:spcBef>
                <a:spcPct val="30000"/>
              </a:spcBef>
              <a:spcAft>
                <a:spcPct val="0"/>
              </a:spcAft>
              <a:buClrTx/>
              <a:buSzTx/>
              <a:buFont typeface="Arial" panose="020B0604020202020204" pitchFamily="34" charset="0"/>
              <a:buChar char="•"/>
              <a:tabLst/>
              <a:defRPr/>
            </a:pPr>
            <a:r>
              <a:rPr lang="fr-FR" dirty="0"/>
              <a:t>Une question est soulevée en cours pour laquelle une recherche sur internet peut être utile.</a:t>
            </a:r>
          </a:p>
          <a:p>
            <a:pPr marL="171450" marR="0" indent="-171450" algn="l" defTabSz="457200" rtl="0" eaLnBrk="0" fontAlgn="base" latinLnBrk="0" hangingPunct="0">
              <a:lnSpc>
                <a:spcPct val="100000"/>
              </a:lnSpc>
              <a:spcBef>
                <a:spcPct val="30000"/>
              </a:spcBef>
              <a:spcAft>
                <a:spcPct val="0"/>
              </a:spcAft>
              <a:buClrTx/>
              <a:buSzTx/>
              <a:buFont typeface="Arial" panose="020B0604020202020204" pitchFamily="34" charset="0"/>
              <a:buChar char="•"/>
              <a:tabLst/>
              <a:defRPr/>
            </a:pPr>
            <a:r>
              <a:rPr lang="fr-FR" dirty="0"/>
              <a:t>L’enseignant lance une requête, telle que proposée par les élèves, et projette la réponse du moteur.</a:t>
            </a:r>
          </a:p>
          <a:p>
            <a:pPr marL="171450" marR="0" indent="-171450" algn="l" defTabSz="457200" rtl="0" eaLnBrk="0" fontAlgn="base" latinLnBrk="0" hangingPunct="0">
              <a:lnSpc>
                <a:spcPct val="100000"/>
              </a:lnSpc>
              <a:spcBef>
                <a:spcPct val="30000"/>
              </a:spcBef>
              <a:spcAft>
                <a:spcPct val="0"/>
              </a:spcAft>
              <a:buClrTx/>
              <a:buSzTx/>
              <a:buFont typeface="Arial" panose="020B0604020202020204" pitchFamily="34" charset="0"/>
              <a:buChar char="•"/>
              <a:tabLst/>
              <a:defRPr/>
            </a:pPr>
            <a:r>
              <a:rPr lang="fr-FR" dirty="0"/>
              <a:t>Un élève est invité à venir dire vers quelles réponses il s’orienterait, ou il prendrait le temps de lire et pourquoi.</a:t>
            </a:r>
          </a:p>
          <a:p>
            <a:pPr marL="171450" marR="0" indent="-171450" algn="l" defTabSz="457200" rtl="0" eaLnBrk="0" fontAlgn="base" latinLnBrk="0" hangingPunct="0">
              <a:lnSpc>
                <a:spcPct val="100000"/>
              </a:lnSpc>
              <a:spcBef>
                <a:spcPct val="30000"/>
              </a:spcBef>
              <a:spcAft>
                <a:spcPct val="0"/>
              </a:spcAft>
              <a:buClrTx/>
              <a:buSzTx/>
              <a:buFont typeface="Arial" panose="020B0604020202020204" pitchFamily="34" charset="0"/>
              <a:buChar char="•"/>
              <a:tabLst/>
              <a:defRPr/>
            </a:pPr>
            <a:r>
              <a:rPr lang="fr-FR" dirty="0"/>
              <a:t>Un de ses camarades est convié à présenter son avis argumenté sur les propositions réalisées.</a:t>
            </a:r>
          </a:p>
          <a:p>
            <a:pPr marL="171450" marR="0" indent="-171450" algn="l" defTabSz="457200" rtl="0" eaLnBrk="0" fontAlgn="base" latinLnBrk="0" hangingPunct="0">
              <a:lnSpc>
                <a:spcPct val="100000"/>
              </a:lnSpc>
              <a:spcBef>
                <a:spcPct val="30000"/>
              </a:spcBef>
              <a:spcAft>
                <a:spcPct val="0"/>
              </a:spcAft>
              <a:buClrTx/>
              <a:buSzTx/>
              <a:buFont typeface="Arial" panose="020B0604020202020204" pitchFamily="34" charset="0"/>
              <a:buChar char="•"/>
              <a:tabLst/>
              <a:defRPr/>
            </a:pPr>
            <a:r>
              <a:rPr lang="fr-FR" dirty="0"/>
              <a:t>Un troisième élève est éventuellement invité à faire la synthèse des éléments présentés.</a:t>
            </a:r>
          </a:p>
          <a:p>
            <a:pPr marL="171450" marR="0" indent="-171450" algn="l" defTabSz="457200" rtl="0" eaLnBrk="0" fontAlgn="base" latinLnBrk="0" hangingPunct="0">
              <a:lnSpc>
                <a:spcPct val="100000"/>
              </a:lnSpc>
              <a:spcBef>
                <a:spcPct val="30000"/>
              </a:spcBef>
              <a:spcAft>
                <a:spcPct val="0"/>
              </a:spcAft>
              <a:buClrTx/>
              <a:buSzTx/>
              <a:buFont typeface="Arial" panose="020B0604020202020204" pitchFamily="34" charset="0"/>
              <a:buChar char="•"/>
              <a:tabLst/>
              <a:defRPr/>
            </a:pPr>
            <a:r>
              <a:rPr lang="fr-FR" dirty="0"/>
              <a:t>Les autres élèves sont chargés de faire retour sur les dimensions de l’oralité signalées par les intervenants comme étant actuellement particulièrement travaillés.</a:t>
            </a:r>
          </a:p>
          <a:p>
            <a:pPr marL="0" marR="0" indent="0" algn="l" defTabSz="457200" rtl="0" eaLnBrk="0" fontAlgn="base" latinLnBrk="0" hangingPunct="0">
              <a:lnSpc>
                <a:spcPct val="100000"/>
              </a:lnSpc>
              <a:spcBef>
                <a:spcPct val="30000"/>
              </a:spcBef>
              <a:spcAft>
                <a:spcPct val="0"/>
              </a:spcAft>
              <a:buClrTx/>
              <a:buSzTx/>
              <a:buFontTx/>
              <a:buNone/>
              <a:tabLst/>
              <a:defRPr/>
            </a:pPr>
            <a:endParaRPr lang="fr-FR" dirty="0"/>
          </a:p>
          <a:p>
            <a:pPr marL="0" marR="0" indent="0" algn="l" defTabSz="457200" rtl="0" eaLnBrk="0" fontAlgn="base" latinLnBrk="0" hangingPunct="0">
              <a:lnSpc>
                <a:spcPct val="100000"/>
              </a:lnSpc>
              <a:spcBef>
                <a:spcPct val="30000"/>
              </a:spcBef>
              <a:spcAft>
                <a:spcPct val="0"/>
              </a:spcAft>
              <a:buClrTx/>
              <a:buSzTx/>
              <a:buFontTx/>
              <a:buNone/>
              <a:tabLst/>
              <a:defRPr/>
            </a:pPr>
            <a:r>
              <a:rPr lang="fr-FR" dirty="0"/>
              <a:t>Une autre situation courante en cours qui peut amener à engager le développement des acquis en oralité, dans une inter activité qui ait du sens en STSS.</a:t>
            </a:r>
          </a:p>
        </p:txBody>
      </p:sp>
      <p:sp>
        <p:nvSpPr>
          <p:cNvPr id="4" name="Espace réservé du numéro de diapositive 3"/>
          <p:cNvSpPr>
            <a:spLocks noGrp="1"/>
          </p:cNvSpPr>
          <p:nvPr>
            <p:ph type="sldNum" sz="quarter" idx="10"/>
          </p:nvPr>
        </p:nvSpPr>
        <p:spPr/>
        <p:txBody>
          <a:bodyPr/>
          <a:lstStyle/>
          <a:p>
            <a:pPr>
              <a:defRPr/>
            </a:pPr>
            <a:fld id="{9010B09F-59C8-42B4-B21B-B758AED0AA0C}" type="slidenum">
              <a:rPr lang="fr-FR" smtClean="0"/>
              <a:pPr>
                <a:defRPr/>
              </a:pPr>
              <a:t>20</a:t>
            </a:fld>
            <a:endParaRPr lang="fr-FR"/>
          </a:p>
        </p:txBody>
      </p:sp>
    </p:spTree>
    <p:extLst>
      <p:ext uri="{BB962C8B-B14F-4D97-AF65-F5344CB8AC3E}">
        <p14:creationId xmlns:p14="http://schemas.microsoft.com/office/powerpoint/2010/main" val="212302747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sz="1200" kern="1200" dirty="0">
                <a:solidFill>
                  <a:schemeClr val="tx1"/>
                </a:solidFill>
                <a:effectLst/>
                <a:latin typeface="+mn-lt"/>
                <a:ea typeface="+mn-ea"/>
                <a:cs typeface="+mn-cs"/>
              </a:rPr>
              <a:t>Voici une présentation de ces trois temps déclinés pour ST2S, dans le fil de ce qui a été présenté plus tôt.</a:t>
            </a:r>
          </a:p>
          <a:p>
            <a:r>
              <a:rPr lang="fr-FR" sz="1200" kern="1200" dirty="0">
                <a:solidFill>
                  <a:schemeClr val="tx1"/>
                </a:solidFill>
                <a:effectLst/>
                <a:latin typeface="+mn-lt"/>
                <a:ea typeface="+mn-ea"/>
                <a:cs typeface="+mn-cs"/>
              </a:rPr>
              <a:t> </a:t>
            </a:r>
          </a:p>
          <a:p>
            <a:r>
              <a:rPr lang="fr-FR" sz="1200" kern="1200" dirty="0">
                <a:solidFill>
                  <a:schemeClr val="tx1"/>
                </a:solidFill>
                <a:effectLst/>
                <a:latin typeface="+mn-lt"/>
                <a:ea typeface="+mn-ea"/>
                <a:cs typeface="+mn-cs"/>
              </a:rPr>
              <a:t>Il nous reste à penser les compétences, les acquis qui sont ici évalués et dont on doit s’assurer de leur acquisition en formation.</a:t>
            </a:r>
            <a:endParaRPr lang="fr-FR" baseline="0" dirty="0"/>
          </a:p>
        </p:txBody>
      </p:sp>
      <p:sp>
        <p:nvSpPr>
          <p:cNvPr id="4" name="Espace réservé du numéro de diapositive 3"/>
          <p:cNvSpPr>
            <a:spLocks noGrp="1"/>
          </p:cNvSpPr>
          <p:nvPr>
            <p:ph type="sldNum" sz="quarter" idx="10"/>
          </p:nvPr>
        </p:nvSpPr>
        <p:spPr/>
        <p:txBody>
          <a:bodyPr/>
          <a:lstStyle/>
          <a:p>
            <a:pPr>
              <a:defRPr/>
            </a:pPr>
            <a:fld id="{9010B09F-59C8-42B4-B21B-B758AED0AA0C}" type="slidenum">
              <a:rPr lang="fr-FR" smtClean="0"/>
              <a:pPr>
                <a:defRPr/>
              </a:pPr>
              <a:t>3</a:t>
            </a:fld>
            <a:endParaRPr lang="fr-FR"/>
          </a:p>
        </p:txBody>
      </p:sp>
    </p:spTree>
    <p:extLst>
      <p:ext uri="{BB962C8B-B14F-4D97-AF65-F5344CB8AC3E}">
        <p14:creationId xmlns:p14="http://schemas.microsoft.com/office/powerpoint/2010/main" val="4175174136"/>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sz="1200" kern="1200" dirty="0">
                <a:solidFill>
                  <a:schemeClr val="tx1"/>
                </a:solidFill>
                <a:effectLst/>
                <a:latin typeface="+mn-lt"/>
                <a:ea typeface="+mn-ea"/>
                <a:cs typeface="+mn-cs"/>
              </a:rPr>
              <a:t>Autre exemple :</a:t>
            </a:r>
          </a:p>
          <a:p>
            <a:r>
              <a:rPr lang="fr-FR" sz="1200" kern="1200" dirty="0">
                <a:solidFill>
                  <a:schemeClr val="tx1"/>
                </a:solidFill>
                <a:effectLst/>
                <a:latin typeface="+mn-lt"/>
                <a:ea typeface="+mn-ea"/>
                <a:cs typeface="+mn-cs"/>
              </a:rPr>
              <a:t>À un rythme régulier, les élèves sont invités à venir présenter en cinq minutes un sujet de leur choix en lien avec la santé ou le social :</a:t>
            </a:r>
          </a:p>
          <a:p>
            <a:pPr marL="171450" lvl="0" indent="-171450">
              <a:buFont typeface="Arial" panose="020B0604020202020204" pitchFamily="34" charset="0"/>
              <a:buChar char="•"/>
            </a:pPr>
            <a:r>
              <a:rPr lang="fr-FR" sz="1200" kern="1200" dirty="0">
                <a:solidFill>
                  <a:schemeClr val="tx1"/>
                </a:solidFill>
                <a:effectLst/>
                <a:latin typeface="+mn-lt"/>
                <a:ea typeface="+mn-ea"/>
                <a:cs typeface="+mn-cs"/>
              </a:rPr>
              <a:t>En lien avec une actualité.</a:t>
            </a:r>
          </a:p>
          <a:p>
            <a:pPr marL="171450" lvl="0" indent="-171450">
              <a:buFont typeface="Arial" panose="020B0604020202020204" pitchFamily="34" charset="0"/>
              <a:buChar char="•"/>
            </a:pPr>
            <a:r>
              <a:rPr lang="fr-FR" sz="1200" kern="1200" dirty="0">
                <a:solidFill>
                  <a:schemeClr val="tx1"/>
                </a:solidFill>
                <a:effectLst/>
                <a:latin typeface="+mn-lt"/>
                <a:ea typeface="+mn-ea"/>
                <a:cs typeface="+mn-cs"/>
              </a:rPr>
              <a:t>À partir d’une pensée qui a émergé sur leur trajet jusqu’au lycée, ou en le quittant.</a:t>
            </a:r>
          </a:p>
          <a:p>
            <a:pPr marL="171450" lvl="0" indent="-171450">
              <a:buFont typeface="Arial" panose="020B0604020202020204" pitchFamily="34" charset="0"/>
              <a:buChar char="•"/>
            </a:pPr>
            <a:r>
              <a:rPr lang="fr-FR" sz="1200" kern="1200" dirty="0">
                <a:solidFill>
                  <a:schemeClr val="tx1"/>
                </a:solidFill>
                <a:effectLst/>
                <a:latin typeface="+mn-lt"/>
                <a:ea typeface="+mn-ea"/>
                <a:cs typeface="+mn-cs"/>
              </a:rPr>
              <a:t>À partir d’un exemple d’activité, de poste de travail correspondant au métier auquel ils souhaitent se former après le baccalauréat.</a:t>
            </a:r>
          </a:p>
          <a:p>
            <a:pPr marL="171450" lvl="0" indent="-171450">
              <a:buFont typeface="Arial" panose="020B0604020202020204" pitchFamily="34" charset="0"/>
              <a:buChar char="•"/>
            </a:pPr>
            <a:r>
              <a:rPr lang="fr-FR" sz="1200" kern="1200" dirty="0">
                <a:solidFill>
                  <a:schemeClr val="tx1"/>
                </a:solidFill>
                <a:effectLst/>
                <a:latin typeface="+mn-lt"/>
                <a:ea typeface="+mn-ea"/>
                <a:cs typeface="+mn-cs"/>
              </a:rPr>
              <a:t>En appui sur une structure de la ville qui les a intéressés, questionnés.</a:t>
            </a:r>
          </a:p>
          <a:p>
            <a:pPr marL="171450" lvl="0" indent="-171450">
              <a:buFont typeface="Arial" panose="020B0604020202020204" pitchFamily="34" charset="0"/>
              <a:buChar char="•"/>
            </a:pPr>
            <a:r>
              <a:rPr lang="fr-FR" sz="1200" kern="1200" dirty="0">
                <a:solidFill>
                  <a:schemeClr val="tx1"/>
                </a:solidFill>
                <a:effectLst/>
                <a:latin typeface="+mn-lt"/>
                <a:ea typeface="+mn-ea"/>
                <a:cs typeface="+mn-cs"/>
              </a:rPr>
              <a:t>En rebondissant sur une création artistique (chanson, poème, film, sculpture, tableau…) qui les touche particulièrement.</a:t>
            </a:r>
          </a:p>
          <a:p>
            <a:pPr marL="171450" lvl="0" indent="-171450">
              <a:buFont typeface="Arial" panose="020B0604020202020204" pitchFamily="34" charset="0"/>
              <a:buChar char="•"/>
            </a:pPr>
            <a:r>
              <a:rPr lang="fr-FR" sz="1200" kern="1200" dirty="0">
                <a:solidFill>
                  <a:schemeClr val="tx1"/>
                </a:solidFill>
                <a:effectLst/>
                <a:latin typeface="+mn-lt"/>
                <a:ea typeface="+mn-ea"/>
                <a:cs typeface="+mn-cs"/>
              </a:rPr>
              <a:t>…</a:t>
            </a:r>
          </a:p>
          <a:p>
            <a:r>
              <a:rPr lang="fr-FR" sz="1200" kern="1200" dirty="0">
                <a:solidFill>
                  <a:schemeClr val="tx1"/>
                </a:solidFill>
                <a:effectLst/>
                <a:latin typeface="+mn-lt"/>
                <a:ea typeface="+mn-ea"/>
                <a:cs typeface="+mn-cs"/>
              </a:rPr>
              <a:t>Un/des élèves sont chargés de faire retour sur la prestation.</a:t>
            </a:r>
          </a:p>
          <a:p>
            <a:r>
              <a:rPr lang="fr-FR" sz="1200" kern="1200" dirty="0">
                <a:solidFill>
                  <a:schemeClr val="tx1"/>
                </a:solidFill>
                <a:effectLst/>
                <a:latin typeface="+mn-lt"/>
                <a:ea typeface="+mn-ea"/>
                <a:cs typeface="+mn-cs"/>
              </a:rPr>
              <a:t>Les autres élèves écoutent et prennent en note pour mener une réflexion à partir des exposés menés régulièrement.</a:t>
            </a:r>
          </a:p>
          <a:p>
            <a:r>
              <a:rPr lang="fr-FR" sz="1200" kern="1200" dirty="0">
                <a:solidFill>
                  <a:schemeClr val="tx1"/>
                </a:solidFill>
                <a:effectLst/>
                <a:latin typeface="+mn-lt"/>
                <a:ea typeface="+mn-ea"/>
                <a:cs typeface="+mn-cs"/>
              </a:rPr>
              <a:t> </a:t>
            </a:r>
          </a:p>
          <a:p>
            <a:r>
              <a:rPr lang="fr-FR" sz="1200" kern="1200" dirty="0">
                <a:solidFill>
                  <a:schemeClr val="tx1"/>
                </a:solidFill>
                <a:effectLst/>
                <a:latin typeface="+mn-lt"/>
                <a:ea typeface="+mn-ea"/>
                <a:cs typeface="+mn-cs"/>
              </a:rPr>
              <a:t>Une activité de ce type peut correspondre à un quart d’heure de cours ; elle enrichit l’enseignement par une ouverture à l’environnement et à l’actualité, aide à valoriser les acquis des élèves et à travailler les différentes compétences attendues pour le GO. Ces exemples peuvent être enrichis de la pratique des équipes, des présentations inter classes peuvent être à penser pour renforcer l’ouverture culturelle et la valorisation des travaux menés par les élèves.</a:t>
            </a:r>
          </a:p>
        </p:txBody>
      </p:sp>
      <p:sp>
        <p:nvSpPr>
          <p:cNvPr id="4" name="Espace réservé du numéro de diapositive 3"/>
          <p:cNvSpPr>
            <a:spLocks noGrp="1"/>
          </p:cNvSpPr>
          <p:nvPr>
            <p:ph type="sldNum" sz="quarter" idx="10"/>
          </p:nvPr>
        </p:nvSpPr>
        <p:spPr/>
        <p:txBody>
          <a:bodyPr/>
          <a:lstStyle/>
          <a:p>
            <a:pPr>
              <a:defRPr/>
            </a:pPr>
            <a:fld id="{9010B09F-59C8-42B4-B21B-B758AED0AA0C}" type="slidenum">
              <a:rPr lang="fr-FR" smtClean="0"/>
              <a:pPr>
                <a:defRPr/>
              </a:pPr>
              <a:t>21</a:t>
            </a:fld>
            <a:endParaRPr lang="fr-FR"/>
          </a:p>
        </p:txBody>
      </p:sp>
    </p:spTree>
    <p:extLst>
      <p:ext uri="{BB962C8B-B14F-4D97-AF65-F5344CB8AC3E}">
        <p14:creationId xmlns:p14="http://schemas.microsoft.com/office/powerpoint/2010/main" val="1273899637"/>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sz="1200" kern="1200" dirty="0">
                <a:solidFill>
                  <a:schemeClr val="tx1"/>
                </a:solidFill>
                <a:effectLst/>
                <a:latin typeface="+mn-lt"/>
                <a:ea typeface="+mn-ea"/>
                <a:cs typeface="+mn-cs"/>
              </a:rPr>
              <a:t>Et si on jouait à partir d’un exemple issu de votre pratique ?</a:t>
            </a:r>
          </a:p>
          <a:p>
            <a:r>
              <a:rPr lang="fr-FR" sz="1200" i="1" kern="1200" dirty="0">
                <a:solidFill>
                  <a:schemeClr val="tx1"/>
                </a:solidFill>
                <a:effectLst/>
                <a:latin typeface="+mn-lt"/>
                <a:ea typeface="+mn-ea"/>
                <a:cs typeface="+mn-cs"/>
              </a:rPr>
              <a:t>(ne plus être en projection du diaporama, compléter le carré bordé orange du principal cercle pour noter l’entrée, puis compléter les autres autant que de besoin. Possible de supprimer les cercles non nécessaires, voire d’en ajouter.</a:t>
            </a:r>
            <a:endParaRPr lang="fr-FR" sz="1200" kern="1200" dirty="0">
              <a:solidFill>
                <a:schemeClr val="tx1"/>
              </a:solidFill>
              <a:effectLst/>
              <a:latin typeface="+mn-lt"/>
              <a:ea typeface="+mn-ea"/>
              <a:cs typeface="+mn-cs"/>
            </a:endParaRPr>
          </a:p>
          <a:p>
            <a:r>
              <a:rPr lang="fr-FR" sz="1200" i="1" kern="1200" dirty="0">
                <a:solidFill>
                  <a:schemeClr val="tx1"/>
                </a:solidFill>
                <a:effectLst/>
                <a:latin typeface="+mn-lt"/>
                <a:ea typeface="+mn-ea"/>
                <a:cs typeface="+mn-cs"/>
              </a:rPr>
              <a:t>Puis copier/coller les gommettes à partir des propositions des collègues).</a:t>
            </a:r>
            <a:endParaRPr lang="fr-FR" sz="1200" kern="1200" dirty="0">
              <a:solidFill>
                <a:schemeClr val="tx1"/>
              </a:solidFill>
              <a:effectLst/>
              <a:latin typeface="+mn-lt"/>
              <a:ea typeface="+mn-ea"/>
              <a:cs typeface="+mn-cs"/>
            </a:endParaRPr>
          </a:p>
          <a:p>
            <a:r>
              <a:rPr lang="fr-FR" sz="1200" i="1" kern="1200" dirty="0">
                <a:solidFill>
                  <a:schemeClr val="tx1"/>
                </a:solidFill>
                <a:effectLst/>
                <a:latin typeface="+mn-lt"/>
                <a:ea typeface="+mn-ea"/>
                <a:cs typeface="+mn-cs"/>
              </a:rPr>
              <a:t> </a:t>
            </a:r>
            <a:endParaRPr lang="fr-FR" sz="1200" kern="1200" dirty="0">
              <a:solidFill>
                <a:schemeClr val="tx1"/>
              </a:solidFill>
              <a:effectLst/>
              <a:latin typeface="+mn-lt"/>
              <a:ea typeface="+mn-ea"/>
              <a:cs typeface="+mn-cs"/>
            </a:endParaRPr>
          </a:p>
          <a:p>
            <a:r>
              <a:rPr lang="fr-FR" sz="1200" kern="1200" dirty="0">
                <a:solidFill>
                  <a:schemeClr val="tx1"/>
                </a:solidFill>
                <a:effectLst/>
                <a:latin typeface="+mn-lt"/>
                <a:ea typeface="+mn-ea"/>
                <a:cs typeface="+mn-cs"/>
              </a:rPr>
              <a:t>Les activités dans l’enseignement de STSS ouvrant au travail sur ces compétences sont nombreuses, il faut juste en penser la dimension formation aux compétences d’oralité. Ce regard déplacé d’un angle par rapport à la discipline, nous l’avons eu pour intégrer dans la formation de nos élèves la formation à l’autonomie, à l’organisation du travail... Nous saurons y intégrer aussi le travail sur les compétences d’oralité, comme l’ensemble de nos collègues des différentes disciplines. </a:t>
            </a:r>
            <a:r>
              <a:rPr lang="fr-FR" sz="1200" kern="1200">
                <a:solidFill>
                  <a:schemeClr val="tx1"/>
                </a:solidFill>
                <a:effectLst/>
                <a:latin typeface="+mn-lt"/>
                <a:ea typeface="+mn-ea"/>
                <a:cs typeface="+mn-cs"/>
              </a:rPr>
              <a:t>Avec peut être un petit point d’avance : oral argumenté déjà très présent dans notre enseignement, comme le travail sur les compétences transversales.</a:t>
            </a:r>
            <a:endParaRPr lang="fr-FR" i="0" baseline="0" dirty="0"/>
          </a:p>
        </p:txBody>
      </p:sp>
      <p:sp>
        <p:nvSpPr>
          <p:cNvPr id="4" name="Espace réservé du numéro de diapositive 3"/>
          <p:cNvSpPr>
            <a:spLocks noGrp="1"/>
          </p:cNvSpPr>
          <p:nvPr>
            <p:ph type="sldNum" sz="quarter" idx="10"/>
          </p:nvPr>
        </p:nvSpPr>
        <p:spPr/>
        <p:txBody>
          <a:bodyPr/>
          <a:lstStyle/>
          <a:p>
            <a:pPr>
              <a:defRPr/>
            </a:pPr>
            <a:fld id="{9010B09F-59C8-42B4-B21B-B758AED0AA0C}" type="slidenum">
              <a:rPr lang="fr-FR" smtClean="0"/>
              <a:pPr>
                <a:defRPr/>
              </a:pPr>
              <a:t>22</a:t>
            </a:fld>
            <a:endParaRPr lang="fr-FR"/>
          </a:p>
        </p:txBody>
      </p:sp>
    </p:spTree>
    <p:extLst>
      <p:ext uri="{BB962C8B-B14F-4D97-AF65-F5344CB8AC3E}">
        <p14:creationId xmlns:p14="http://schemas.microsoft.com/office/powerpoint/2010/main" val="78497925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sz="1200" kern="1200" dirty="0">
                <a:solidFill>
                  <a:schemeClr val="tx1"/>
                </a:solidFill>
                <a:effectLst/>
                <a:latin typeface="+mn-lt"/>
                <a:ea typeface="+mn-ea"/>
                <a:cs typeface="+mn-cs"/>
              </a:rPr>
              <a:t>Les acquis évalués dans l’épreuve de GO sont multiples, et la formation en ST2S doit s’assurer de les développer chez les élèves. Chacun d’eux participe à la préparation de nos élèves à une poursuite d’études supérieures réussie, et à leur insertion sociale, leur citoyenneté.</a:t>
            </a:r>
          </a:p>
          <a:p>
            <a:r>
              <a:rPr lang="fr-FR" sz="1200" kern="1200" dirty="0">
                <a:solidFill>
                  <a:schemeClr val="tx1"/>
                </a:solidFill>
                <a:effectLst/>
                <a:latin typeface="+mn-lt"/>
                <a:ea typeface="+mn-ea"/>
                <a:cs typeface="+mn-cs"/>
              </a:rPr>
              <a:t>Il s’agit de former les élèves sur ces axes :</a:t>
            </a:r>
          </a:p>
          <a:p>
            <a:pPr marL="171450" lvl="0" indent="-171450">
              <a:buFont typeface="Arial" panose="020B0604020202020204" pitchFamily="34" charset="0"/>
              <a:buChar char="•"/>
            </a:pPr>
            <a:r>
              <a:rPr lang="fr-FR" sz="1200" kern="1200" dirty="0">
                <a:solidFill>
                  <a:schemeClr val="tx1"/>
                </a:solidFill>
                <a:effectLst/>
                <a:latin typeface="+mn-lt"/>
                <a:ea typeface="+mn-ea"/>
                <a:cs typeface="+mn-cs"/>
              </a:rPr>
              <a:t>Oser se questionner, s’ouvrir à son environnement, aller vers l’information sur une dynamique qui leur est propre, travailler sa curiosité pour chercher à y répondre ; amener à se questionner sur sa propre démarche, prendre du recul, ce qui sera le fil du premier temps de l’épreuve ;</a:t>
            </a:r>
          </a:p>
          <a:p>
            <a:pPr marL="171450" lvl="0" indent="-171450">
              <a:buFont typeface="Arial" panose="020B0604020202020204" pitchFamily="34" charset="0"/>
              <a:buChar char="•"/>
            </a:pPr>
            <a:r>
              <a:rPr lang="fr-FR" sz="1200" kern="1200" dirty="0">
                <a:solidFill>
                  <a:schemeClr val="tx1"/>
                </a:solidFill>
                <a:effectLst/>
                <a:latin typeface="+mn-lt"/>
                <a:ea typeface="+mn-ea"/>
                <a:cs typeface="+mn-cs"/>
              </a:rPr>
              <a:t>Prendre la parole, avoir une expression orale de qualité dans l’ensemble de ses dimensions, sur laquelle nous allons revenir ;</a:t>
            </a:r>
          </a:p>
          <a:p>
            <a:pPr marL="171450" lvl="0" indent="-171450">
              <a:buFont typeface="Arial" panose="020B0604020202020204" pitchFamily="34" charset="0"/>
              <a:buChar char="•"/>
            </a:pPr>
            <a:r>
              <a:rPr lang="fr-FR" sz="1200" kern="1200" dirty="0">
                <a:solidFill>
                  <a:schemeClr val="tx1"/>
                </a:solidFill>
                <a:effectLst/>
                <a:latin typeface="+mn-lt"/>
                <a:ea typeface="+mn-ea"/>
                <a:cs typeface="+mn-cs"/>
              </a:rPr>
              <a:t>Argumenter, construire ses arguments, travailler sa logique, confronter les points de vue, ce que nous travaillons avec les élèves dans nos enseignements et qu’il nous faut peut-être plus donner à voir en termes d’intention de formation ;</a:t>
            </a:r>
          </a:p>
          <a:p>
            <a:pPr marL="171450" lvl="0" indent="-171450">
              <a:buFont typeface="Arial" panose="020B0604020202020204" pitchFamily="34" charset="0"/>
              <a:buChar char="•"/>
            </a:pPr>
            <a:r>
              <a:rPr lang="fr-FR" sz="1200" kern="1200" dirty="0">
                <a:solidFill>
                  <a:schemeClr val="tx1"/>
                </a:solidFill>
                <a:effectLst/>
                <a:latin typeface="+mn-lt"/>
                <a:ea typeface="+mn-ea"/>
                <a:cs typeface="+mn-cs"/>
              </a:rPr>
              <a:t>Écouter, prendre en compte l’autre, indispensable à développer chez chacun de nos jeunes et plus encore pour nos élèves en projet vers les secteurs santé et social ;</a:t>
            </a:r>
          </a:p>
          <a:p>
            <a:pPr marL="171450" lvl="0" indent="-171450">
              <a:buFont typeface="Arial" panose="020B0604020202020204" pitchFamily="34" charset="0"/>
              <a:buChar char="•"/>
            </a:pPr>
            <a:r>
              <a:rPr lang="fr-FR" sz="1200" kern="1200" dirty="0">
                <a:solidFill>
                  <a:schemeClr val="tx1"/>
                </a:solidFill>
                <a:effectLst/>
                <a:latin typeface="+mn-lt"/>
                <a:ea typeface="+mn-ea"/>
                <a:cs typeface="+mn-cs"/>
              </a:rPr>
              <a:t>Savoir mobiliser ses acquis : ils permettent d’avancer dans la compréhension de notre monde, et en STSS, des questions de santé et sociales ; la prise de conscience de cette mobilisation aide à renforcer l’estime de soi de nos élèves ; elle est attendue dans la partie 2 de l’épreuve ;</a:t>
            </a:r>
          </a:p>
          <a:p>
            <a:pPr marL="171450" lvl="0" indent="-171450">
              <a:buFont typeface="Arial" panose="020B0604020202020204" pitchFamily="34" charset="0"/>
              <a:buChar char="•"/>
            </a:pPr>
            <a:r>
              <a:rPr lang="fr-FR" sz="1200" kern="1200" dirty="0">
                <a:solidFill>
                  <a:schemeClr val="tx1"/>
                </a:solidFill>
                <a:effectLst/>
                <a:latin typeface="+mn-lt"/>
                <a:ea typeface="+mn-ea"/>
                <a:cs typeface="+mn-cs"/>
              </a:rPr>
              <a:t>Penser son projet post-baccalauréat, ou projet professionnel, être acteur, fonder/questionner ses choix pour assurer son orientation, construire un réel parcours-avenir. Nous le savons à partir des retours que nous avons de nos collègues du supérieur, ce parcours est indispensable pour permettre une poursuite d’études post- baccalauréat qui ait du sens pour l’élève, et présent en troisième temps de l’épreuve.</a:t>
            </a:r>
          </a:p>
        </p:txBody>
      </p:sp>
      <p:sp>
        <p:nvSpPr>
          <p:cNvPr id="4" name="Espace réservé du numéro de diapositive 3"/>
          <p:cNvSpPr>
            <a:spLocks noGrp="1"/>
          </p:cNvSpPr>
          <p:nvPr>
            <p:ph type="sldNum" sz="quarter" idx="10"/>
          </p:nvPr>
        </p:nvSpPr>
        <p:spPr/>
        <p:txBody>
          <a:bodyPr/>
          <a:lstStyle/>
          <a:p>
            <a:pPr>
              <a:defRPr/>
            </a:pPr>
            <a:fld id="{9010B09F-59C8-42B4-B21B-B758AED0AA0C}" type="slidenum">
              <a:rPr lang="fr-FR" smtClean="0"/>
              <a:pPr>
                <a:defRPr/>
              </a:pPr>
              <a:t>4</a:t>
            </a:fld>
            <a:endParaRPr lang="fr-FR"/>
          </a:p>
        </p:txBody>
      </p:sp>
    </p:spTree>
    <p:extLst>
      <p:ext uri="{BB962C8B-B14F-4D97-AF65-F5344CB8AC3E}">
        <p14:creationId xmlns:p14="http://schemas.microsoft.com/office/powerpoint/2010/main" val="326880439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sz="1200" kern="1200" dirty="0">
                <a:solidFill>
                  <a:schemeClr val="tx1"/>
                </a:solidFill>
                <a:effectLst/>
                <a:latin typeface="+mn-lt"/>
                <a:ea typeface="+mn-ea"/>
                <a:cs typeface="+mn-cs"/>
              </a:rPr>
              <a:t>La dimension « Prendre la parole » est bien présente dans le déroulé de nos cours, en support à l’expression de la pensée de l’élève. Elle l’était moins jusque-là en tant qu’axe spécifique de formation. C’est donc une dimension nouvelle pour nous en termes d’objectif de formation.</a:t>
            </a:r>
          </a:p>
          <a:p>
            <a:r>
              <a:rPr lang="fr-FR" sz="1200" kern="1200" dirty="0">
                <a:solidFill>
                  <a:schemeClr val="tx1"/>
                </a:solidFill>
                <a:effectLst/>
                <a:latin typeface="+mn-lt"/>
                <a:ea typeface="+mn-ea"/>
                <a:cs typeface="+mn-cs"/>
              </a:rPr>
              <a:t>Les compétences d’oralité (au sens d’oral et postural, gestuel) croisent des dimensions très personnelles et leur exposition chez l’adolescent doit être menée de manière particulièrement attentive et bienveillante, pour une formation dont la progression doit être autant que possible </a:t>
            </a:r>
            <a:r>
              <a:rPr lang="fr-FR" sz="1200" kern="1200" dirty="0" err="1">
                <a:solidFill>
                  <a:schemeClr val="tx1"/>
                </a:solidFill>
                <a:effectLst/>
                <a:latin typeface="+mn-lt"/>
                <a:ea typeface="+mn-ea"/>
                <a:cs typeface="+mn-cs"/>
              </a:rPr>
              <a:t>co</a:t>
            </a:r>
            <a:r>
              <a:rPr lang="fr-FR" sz="1200" kern="1200" dirty="0">
                <a:solidFill>
                  <a:schemeClr val="tx1"/>
                </a:solidFill>
                <a:effectLst/>
                <a:latin typeface="+mn-lt"/>
                <a:ea typeface="+mn-ea"/>
                <a:cs typeface="+mn-cs"/>
              </a:rPr>
              <a:t> construite avec l’élève.</a:t>
            </a:r>
          </a:p>
          <a:p>
            <a:r>
              <a:rPr lang="fr-FR" sz="1200" kern="1200" dirty="0">
                <a:solidFill>
                  <a:schemeClr val="tx1"/>
                </a:solidFill>
                <a:effectLst/>
                <a:latin typeface="+mn-lt"/>
                <a:ea typeface="+mn-ea"/>
                <a:cs typeface="+mn-cs"/>
              </a:rPr>
              <a:t> </a:t>
            </a:r>
          </a:p>
          <a:p>
            <a:r>
              <a:rPr lang="fr-FR" sz="1200" kern="1200" dirty="0">
                <a:solidFill>
                  <a:schemeClr val="tx1"/>
                </a:solidFill>
                <a:effectLst/>
                <a:latin typeface="+mn-lt"/>
                <a:ea typeface="+mn-ea"/>
                <a:cs typeface="+mn-cs"/>
              </a:rPr>
              <a:t>Comme toute formation, il est conseillé de l’engager à partir d’un diagnostic des forces et fragilités de chacun des élèves, et cela pour les différentes dimensions qui participent à la prise de parole à l’oral. Ce diagnostic peut permettre, en dialogue avec l’élève, à l’équipe de prioriser les dimensions de l’oral à travailler sur chaque séquence. → dimensions (diapo suivante).</a:t>
            </a:r>
          </a:p>
        </p:txBody>
      </p:sp>
      <p:sp>
        <p:nvSpPr>
          <p:cNvPr id="4" name="Espace réservé du numéro de diapositive 3"/>
          <p:cNvSpPr>
            <a:spLocks noGrp="1"/>
          </p:cNvSpPr>
          <p:nvPr>
            <p:ph type="sldNum" sz="quarter" idx="10"/>
          </p:nvPr>
        </p:nvSpPr>
        <p:spPr/>
        <p:txBody>
          <a:bodyPr/>
          <a:lstStyle/>
          <a:p>
            <a:pPr>
              <a:defRPr/>
            </a:pPr>
            <a:fld id="{9010B09F-59C8-42B4-B21B-B758AED0AA0C}" type="slidenum">
              <a:rPr lang="fr-FR" smtClean="0"/>
              <a:pPr>
                <a:defRPr/>
              </a:pPr>
              <a:t>5</a:t>
            </a:fld>
            <a:endParaRPr lang="fr-FR"/>
          </a:p>
        </p:txBody>
      </p:sp>
    </p:spTree>
    <p:extLst>
      <p:ext uri="{BB962C8B-B14F-4D97-AF65-F5344CB8AC3E}">
        <p14:creationId xmlns:p14="http://schemas.microsoft.com/office/powerpoint/2010/main" val="412938647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sz="1200" kern="1200" dirty="0">
                <a:solidFill>
                  <a:schemeClr val="tx1"/>
                </a:solidFill>
                <a:effectLst/>
                <a:latin typeface="+mn-lt"/>
                <a:ea typeface="+mn-ea"/>
                <a:cs typeface="+mn-cs"/>
              </a:rPr>
              <a:t>Voici les repères, que vous connaissez, concernant les compétences orales et sur lesquels il va nous falloir penser la formation des élèves. Si la pratique est indispensable, pour que les élèves puissent progresser, il nous faut penser la mise en place d’attendus, d’activités adaptées, d’évaluations formatives, de conseils et de suivi des acquis.</a:t>
            </a:r>
          </a:p>
          <a:p>
            <a:r>
              <a:rPr lang="fr-FR" sz="1200" kern="1200" dirty="0">
                <a:solidFill>
                  <a:schemeClr val="tx1"/>
                </a:solidFill>
                <a:effectLst/>
                <a:latin typeface="+mn-lt"/>
                <a:ea typeface="+mn-ea"/>
                <a:cs typeface="+mn-cs"/>
              </a:rPr>
              <a:t>Il ne faut pas bien sûr oublier l’oral en l’interaction avec le jury. → diapo suivante.</a:t>
            </a:r>
          </a:p>
        </p:txBody>
      </p:sp>
      <p:sp>
        <p:nvSpPr>
          <p:cNvPr id="4" name="Espace réservé du numéro de diapositive 3"/>
          <p:cNvSpPr>
            <a:spLocks noGrp="1"/>
          </p:cNvSpPr>
          <p:nvPr>
            <p:ph type="sldNum" sz="quarter" idx="10"/>
          </p:nvPr>
        </p:nvSpPr>
        <p:spPr/>
        <p:txBody>
          <a:bodyPr/>
          <a:lstStyle/>
          <a:p>
            <a:pPr>
              <a:defRPr/>
            </a:pPr>
            <a:fld id="{9010B09F-59C8-42B4-B21B-B758AED0AA0C}" type="slidenum">
              <a:rPr lang="fr-FR" smtClean="0"/>
              <a:pPr>
                <a:defRPr/>
              </a:pPr>
              <a:t>6</a:t>
            </a:fld>
            <a:endParaRPr lang="fr-FR"/>
          </a:p>
        </p:txBody>
      </p:sp>
    </p:spTree>
    <p:extLst>
      <p:ext uri="{BB962C8B-B14F-4D97-AF65-F5344CB8AC3E}">
        <p14:creationId xmlns:p14="http://schemas.microsoft.com/office/powerpoint/2010/main" val="217816615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baseline="0" dirty="0"/>
              <a:t>Des outils vous seront donnés sur ces différents axes pour vous accompagner dans leur intégration en STSS.</a:t>
            </a:r>
          </a:p>
          <a:p>
            <a:r>
              <a:rPr lang="fr-FR" baseline="0" dirty="0"/>
              <a:t>Un exemple de démarche que nous souhaitons partager avec vous.</a:t>
            </a:r>
          </a:p>
        </p:txBody>
      </p:sp>
      <p:sp>
        <p:nvSpPr>
          <p:cNvPr id="4" name="Espace réservé du numéro de diapositive 3"/>
          <p:cNvSpPr>
            <a:spLocks noGrp="1"/>
          </p:cNvSpPr>
          <p:nvPr>
            <p:ph type="sldNum" sz="quarter" idx="10"/>
          </p:nvPr>
        </p:nvSpPr>
        <p:spPr/>
        <p:txBody>
          <a:bodyPr/>
          <a:lstStyle/>
          <a:p>
            <a:pPr>
              <a:defRPr/>
            </a:pPr>
            <a:fld id="{9010B09F-59C8-42B4-B21B-B758AED0AA0C}" type="slidenum">
              <a:rPr lang="fr-FR" smtClean="0"/>
              <a:pPr>
                <a:defRPr/>
              </a:pPr>
              <a:t>7</a:t>
            </a:fld>
            <a:endParaRPr lang="fr-FR"/>
          </a:p>
        </p:txBody>
      </p:sp>
    </p:spTree>
    <p:extLst>
      <p:ext uri="{BB962C8B-B14F-4D97-AF65-F5344CB8AC3E}">
        <p14:creationId xmlns:p14="http://schemas.microsoft.com/office/powerpoint/2010/main" val="369058399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sz="1200" kern="1200" dirty="0">
                <a:solidFill>
                  <a:schemeClr val="tx1"/>
                </a:solidFill>
                <a:effectLst/>
                <a:latin typeface="+mn-lt"/>
                <a:ea typeface="+mn-ea"/>
                <a:cs typeface="+mn-cs"/>
              </a:rPr>
              <a:t>La mise en œuvre de la formation peut suivre un schéma de ce type :</a:t>
            </a:r>
          </a:p>
          <a:p>
            <a:pPr marL="171450" lvl="0" indent="-171450">
              <a:buFont typeface="Arial" panose="020B0604020202020204" pitchFamily="34" charset="0"/>
              <a:buChar char="•"/>
            </a:pPr>
            <a:r>
              <a:rPr lang="fr-FR" sz="1200" kern="1200" dirty="0">
                <a:solidFill>
                  <a:schemeClr val="tx1"/>
                </a:solidFill>
                <a:effectLst/>
                <a:latin typeface="+mn-lt"/>
                <a:ea typeface="+mn-ea"/>
                <a:cs typeface="+mn-cs"/>
              </a:rPr>
              <a:t>L’élève qui doit intervenir sur un temps suffisamment marqué (exposé, lecture, revue de projet, analyse critique…) précise la dimension de l’oralité qu’il travaille à assurer actuellement,</a:t>
            </a:r>
          </a:p>
          <a:p>
            <a:pPr marL="171450" lvl="0" indent="-171450">
              <a:buFont typeface="Arial" panose="020B0604020202020204" pitchFamily="34" charset="0"/>
              <a:buChar char="•"/>
            </a:pPr>
            <a:r>
              <a:rPr lang="fr-FR" sz="1200" kern="1200" dirty="0">
                <a:solidFill>
                  <a:schemeClr val="tx1"/>
                </a:solidFill>
                <a:effectLst/>
                <a:latin typeface="+mn-lt"/>
                <a:ea typeface="+mn-ea"/>
                <a:cs typeface="+mn-cs"/>
              </a:rPr>
              <a:t>Ses camarades lui font retour, ou des élèves missionnés par l’enseignant,</a:t>
            </a:r>
          </a:p>
          <a:p>
            <a:pPr marL="171450" lvl="0" indent="-171450">
              <a:buFont typeface="Arial" panose="020B0604020202020204" pitchFamily="34" charset="0"/>
              <a:buChar char="•"/>
            </a:pPr>
            <a:r>
              <a:rPr lang="fr-FR" sz="1200" kern="1200" dirty="0">
                <a:solidFill>
                  <a:schemeClr val="tx1"/>
                </a:solidFill>
                <a:effectLst/>
                <a:latin typeface="+mn-lt"/>
                <a:ea typeface="+mn-ea"/>
                <a:cs typeface="+mn-cs"/>
              </a:rPr>
              <a:t>Il rapproche ce retour de sa propre perception : en garde mémoire à l’écrit sur un carnet dédié, le présente lors d’un entretien avec l’enseignant… ou toute autre stratégie lui permettant de poursuivre dans la dynamique de développement de ses compétences,</a:t>
            </a:r>
          </a:p>
          <a:p>
            <a:pPr marL="171450" lvl="0" indent="-171450">
              <a:buFont typeface="Arial" panose="020B0604020202020204" pitchFamily="34" charset="0"/>
              <a:buChar char="•"/>
            </a:pPr>
            <a:r>
              <a:rPr lang="fr-FR" sz="1200" kern="1200" dirty="0">
                <a:solidFill>
                  <a:schemeClr val="tx1"/>
                </a:solidFill>
                <a:effectLst/>
                <a:latin typeface="+mn-lt"/>
                <a:ea typeface="+mn-ea"/>
                <a:cs typeface="+mn-cs"/>
              </a:rPr>
              <a:t>Au bout de la séquence, un bilan est réalisé avec ses enseignants (ou l’enseignant chargé de suivre cette formation pour l’élève) et, selon le bilan réalisé, les focus de formation peuvent alors évoluer.</a:t>
            </a:r>
          </a:p>
          <a:p>
            <a:r>
              <a:rPr lang="fr-FR" sz="1200" kern="1200" dirty="0">
                <a:solidFill>
                  <a:schemeClr val="tx1"/>
                </a:solidFill>
                <a:effectLst/>
                <a:latin typeface="+mn-lt"/>
                <a:ea typeface="+mn-ea"/>
                <a:cs typeface="+mn-cs"/>
              </a:rPr>
              <a:t>Voyons maintenant des exemples d’activités en STSS qui peuvent permettre le travail sur ces compétences. Nous avons pris appui sur des exemples de pratiques observées en classe, pour lesquelles nous avons cherché à bien identifier, voire marquer, les possibles en termes de travail sur l’oralité.</a:t>
            </a:r>
          </a:p>
        </p:txBody>
      </p:sp>
      <p:sp>
        <p:nvSpPr>
          <p:cNvPr id="4" name="Espace réservé du numéro de diapositive 3"/>
          <p:cNvSpPr>
            <a:spLocks noGrp="1"/>
          </p:cNvSpPr>
          <p:nvPr>
            <p:ph type="sldNum" sz="quarter" idx="10"/>
          </p:nvPr>
        </p:nvSpPr>
        <p:spPr/>
        <p:txBody>
          <a:bodyPr/>
          <a:lstStyle/>
          <a:p>
            <a:pPr>
              <a:defRPr/>
            </a:pPr>
            <a:fld id="{9010B09F-59C8-42B4-B21B-B758AED0AA0C}" type="slidenum">
              <a:rPr lang="fr-FR" smtClean="0"/>
              <a:pPr>
                <a:defRPr/>
              </a:pPr>
              <a:t>8</a:t>
            </a:fld>
            <a:endParaRPr lang="fr-FR"/>
          </a:p>
        </p:txBody>
      </p:sp>
    </p:spTree>
    <p:extLst>
      <p:ext uri="{BB962C8B-B14F-4D97-AF65-F5344CB8AC3E}">
        <p14:creationId xmlns:p14="http://schemas.microsoft.com/office/powerpoint/2010/main" val="267249123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sz="1200" kern="1200" dirty="0">
                <a:solidFill>
                  <a:schemeClr val="tx1"/>
                </a:solidFill>
                <a:effectLst/>
                <a:latin typeface="+mn-lt"/>
                <a:ea typeface="+mn-ea"/>
                <a:cs typeface="+mn-cs"/>
              </a:rPr>
              <a:t>Comme pratiqué parfois dans les cours, la lecture orale d’un document est prévue la séance suivante. Les autres élèves seront en écoute.</a:t>
            </a:r>
          </a:p>
          <a:p>
            <a:r>
              <a:rPr lang="fr-FR" sz="1200" kern="1200" dirty="0">
                <a:solidFill>
                  <a:schemeClr val="tx1"/>
                </a:solidFill>
                <a:effectLst/>
                <a:latin typeface="+mn-lt"/>
                <a:ea typeface="+mn-ea"/>
                <a:cs typeface="+mn-cs"/>
              </a:rPr>
              <a:t>Un élève a mission de préparer cette lecture d’ici la prochaine séance ; on peut proposer à un de camarades de l’accompagner dans cette préparation (partage d’enregistrement audio, retours commentés). Ce temps personnel de travail sur l’oral (voix, rythme, respiration, souffle) est un temps important de formation.</a:t>
            </a:r>
          </a:p>
          <a:p>
            <a:r>
              <a:rPr lang="fr-FR" sz="1200" kern="1200" dirty="0">
                <a:solidFill>
                  <a:schemeClr val="tx1"/>
                </a:solidFill>
                <a:effectLst/>
                <a:latin typeface="+mn-lt"/>
                <a:ea typeface="+mn-ea"/>
                <a:cs typeface="+mn-cs"/>
              </a:rPr>
              <a:t>L’élève lit le texte lors de la séance.</a:t>
            </a:r>
          </a:p>
          <a:p>
            <a:r>
              <a:rPr lang="fr-FR" sz="1200" kern="1200" dirty="0">
                <a:solidFill>
                  <a:schemeClr val="tx1"/>
                </a:solidFill>
                <a:effectLst/>
                <a:latin typeface="+mn-lt"/>
                <a:ea typeface="+mn-ea"/>
                <a:cs typeface="+mn-cs"/>
              </a:rPr>
              <a:t>On questionne les autres élèves sur la phrase, l’idée qui les a marqués. Ils sont amenés à en faire présentation à l’oral, en expliquant en quoi cette phrase les a marqués. C’est leur écoute qui est ici travaillée.</a:t>
            </a:r>
          </a:p>
          <a:p>
            <a:r>
              <a:rPr lang="fr-FR" sz="1200" kern="1200" dirty="0">
                <a:solidFill>
                  <a:schemeClr val="tx1"/>
                </a:solidFill>
                <a:effectLst/>
                <a:latin typeface="+mn-lt"/>
                <a:ea typeface="+mn-ea"/>
                <a:cs typeface="+mn-cs"/>
              </a:rPr>
              <a:t>À partir du texte entendu, voire d’une relecture, les élèves sont invités ensuite à rechercher les connaissances liées au texte, ou utiles à sa compréhension, et à en faire une présentation argumentée.</a:t>
            </a:r>
          </a:p>
          <a:p>
            <a:r>
              <a:rPr lang="fr-FR" sz="1200" kern="1200" dirty="0">
                <a:solidFill>
                  <a:schemeClr val="tx1"/>
                </a:solidFill>
                <a:effectLst/>
                <a:latin typeface="+mn-lt"/>
                <a:ea typeface="+mn-ea"/>
                <a:cs typeface="+mn-cs"/>
              </a:rPr>
              <a:t> </a:t>
            </a:r>
          </a:p>
          <a:p>
            <a:r>
              <a:rPr lang="fr-FR" sz="1200" kern="1200" dirty="0">
                <a:solidFill>
                  <a:schemeClr val="tx1"/>
                </a:solidFill>
                <a:effectLst/>
                <a:latin typeface="+mn-lt"/>
                <a:ea typeface="+mn-ea"/>
                <a:cs typeface="+mn-cs"/>
              </a:rPr>
              <a:t>On peut ne choisir qu’un des deux derniers temps (violet, bleu), ou en proposer d’autres bien sûr selon le projet de formation et la dynamique de la classe.</a:t>
            </a:r>
          </a:p>
          <a:p>
            <a:r>
              <a:rPr lang="fr-FR" sz="1200" kern="1200" dirty="0">
                <a:solidFill>
                  <a:schemeClr val="tx1"/>
                </a:solidFill>
                <a:effectLst/>
                <a:latin typeface="+mn-lt"/>
                <a:ea typeface="+mn-ea"/>
                <a:cs typeface="+mn-cs"/>
              </a:rPr>
              <a:t> </a:t>
            </a:r>
          </a:p>
          <a:p>
            <a:r>
              <a:rPr lang="fr-FR" sz="1200" kern="1200" dirty="0">
                <a:solidFill>
                  <a:schemeClr val="tx1"/>
                </a:solidFill>
                <a:effectLst/>
                <a:latin typeface="+mn-lt"/>
                <a:ea typeface="+mn-ea"/>
                <a:cs typeface="+mn-cs"/>
              </a:rPr>
              <a:t>Les axes de formation en lien avec le GO particulièrement travaillés dans cette activité sont signalées par les gommettes. </a:t>
            </a:r>
            <a:r>
              <a:rPr lang="fr-FR" sz="1200" i="1" kern="1200" dirty="0">
                <a:solidFill>
                  <a:schemeClr val="tx1"/>
                </a:solidFill>
                <a:effectLst/>
                <a:latin typeface="+mn-lt"/>
                <a:ea typeface="+mn-ea"/>
                <a:cs typeface="+mn-cs"/>
              </a:rPr>
              <a:t>On peut inviter les enseignants à se projeter dans leur pratique et à dire ce qu’ils pourraient proposer en prolongement, amélioration de cet exemple (et des suivants).</a:t>
            </a:r>
            <a:endParaRPr lang="fr-FR" sz="1200" kern="1200" dirty="0">
              <a:solidFill>
                <a:schemeClr val="tx1"/>
              </a:solidFill>
              <a:effectLst/>
              <a:latin typeface="+mn-lt"/>
              <a:ea typeface="+mn-ea"/>
              <a:cs typeface="+mn-cs"/>
            </a:endParaRPr>
          </a:p>
        </p:txBody>
      </p:sp>
      <p:sp>
        <p:nvSpPr>
          <p:cNvPr id="4" name="Espace réservé du numéro de diapositive 3"/>
          <p:cNvSpPr>
            <a:spLocks noGrp="1"/>
          </p:cNvSpPr>
          <p:nvPr>
            <p:ph type="sldNum" sz="quarter" idx="10"/>
          </p:nvPr>
        </p:nvSpPr>
        <p:spPr/>
        <p:txBody>
          <a:bodyPr/>
          <a:lstStyle/>
          <a:p>
            <a:pPr>
              <a:defRPr/>
            </a:pPr>
            <a:fld id="{9010B09F-59C8-42B4-B21B-B758AED0AA0C}" type="slidenum">
              <a:rPr lang="fr-FR" smtClean="0"/>
              <a:pPr>
                <a:defRPr/>
              </a:pPr>
              <a:t>9</a:t>
            </a:fld>
            <a:endParaRPr lang="fr-FR"/>
          </a:p>
        </p:txBody>
      </p:sp>
    </p:spTree>
    <p:extLst>
      <p:ext uri="{BB962C8B-B14F-4D97-AF65-F5344CB8AC3E}">
        <p14:creationId xmlns:p14="http://schemas.microsoft.com/office/powerpoint/2010/main" val="134591162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sz="1200" kern="1200" dirty="0">
                <a:solidFill>
                  <a:schemeClr val="tx1"/>
                </a:solidFill>
                <a:effectLst/>
                <a:latin typeface="+mn-lt"/>
                <a:ea typeface="+mn-ea"/>
                <a:cs typeface="+mn-cs"/>
              </a:rPr>
              <a:t>Comme pratiqué parfois dans les cours, la lecture orale d’un document est prévue la séance suivante. Les autres élèves seront en écoute.</a:t>
            </a:r>
          </a:p>
          <a:p>
            <a:r>
              <a:rPr lang="fr-FR" sz="1200" kern="1200" dirty="0">
                <a:solidFill>
                  <a:schemeClr val="tx1"/>
                </a:solidFill>
                <a:effectLst/>
                <a:latin typeface="+mn-lt"/>
                <a:ea typeface="+mn-ea"/>
                <a:cs typeface="+mn-cs"/>
              </a:rPr>
              <a:t>Un élève a mission de préparer cette lecture d’ici la prochaine séance ; on peut proposer à un de camarades de l’accompagner dans cette préparation (partage d’enregistrement audio, retours commentés). Ce temps personnel de travail sur l’oral (voix, rythme, respiration, souffle) est un temps important de formation.</a:t>
            </a:r>
          </a:p>
          <a:p>
            <a:r>
              <a:rPr lang="fr-FR" sz="1200" kern="1200" dirty="0">
                <a:solidFill>
                  <a:schemeClr val="tx1"/>
                </a:solidFill>
                <a:effectLst/>
                <a:latin typeface="+mn-lt"/>
                <a:ea typeface="+mn-ea"/>
                <a:cs typeface="+mn-cs"/>
              </a:rPr>
              <a:t>L’élève lit le texte lors de la séance.</a:t>
            </a:r>
          </a:p>
          <a:p>
            <a:r>
              <a:rPr lang="fr-FR" sz="1200" kern="1200" dirty="0">
                <a:solidFill>
                  <a:schemeClr val="tx1"/>
                </a:solidFill>
                <a:effectLst/>
                <a:latin typeface="+mn-lt"/>
                <a:ea typeface="+mn-ea"/>
                <a:cs typeface="+mn-cs"/>
              </a:rPr>
              <a:t>On questionne les autres élèves sur la phrase, l’idée qui les a marqués. Ils sont amenés à en faire présentation à l’oral, en expliquant en quoi cette phrase les a marqués. C’est leur écoute qui est ici travaillée.</a:t>
            </a:r>
          </a:p>
          <a:p>
            <a:r>
              <a:rPr lang="fr-FR" sz="1200" kern="1200" dirty="0">
                <a:solidFill>
                  <a:schemeClr val="tx1"/>
                </a:solidFill>
                <a:effectLst/>
                <a:latin typeface="+mn-lt"/>
                <a:ea typeface="+mn-ea"/>
                <a:cs typeface="+mn-cs"/>
              </a:rPr>
              <a:t>À partir du texte entendu, voire d’une relecture, les élèves sont invités ensuite à rechercher les connaissances liées au texte, ou utiles à sa compréhension, et à en faire une présentation argumentée.</a:t>
            </a:r>
          </a:p>
          <a:p>
            <a:r>
              <a:rPr lang="fr-FR" sz="1200" kern="1200" dirty="0">
                <a:solidFill>
                  <a:schemeClr val="tx1"/>
                </a:solidFill>
                <a:effectLst/>
                <a:latin typeface="+mn-lt"/>
                <a:ea typeface="+mn-ea"/>
                <a:cs typeface="+mn-cs"/>
              </a:rPr>
              <a:t> </a:t>
            </a:r>
          </a:p>
          <a:p>
            <a:r>
              <a:rPr lang="fr-FR" sz="1200" kern="1200" dirty="0">
                <a:solidFill>
                  <a:schemeClr val="tx1"/>
                </a:solidFill>
                <a:effectLst/>
                <a:latin typeface="+mn-lt"/>
                <a:ea typeface="+mn-ea"/>
                <a:cs typeface="+mn-cs"/>
              </a:rPr>
              <a:t>On peut ne choisir qu’un des deux derniers temps (violet, bleu), ou en proposer d’autres bien sûr selon le projet de formation et la dynamique de la classe.</a:t>
            </a:r>
          </a:p>
          <a:p>
            <a:r>
              <a:rPr lang="fr-FR" sz="1200" kern="1200" dirty="0">
                <a:solidFill>
                  <a:schemeClr val="tx1"/>
                </a:solidFill>
                <a:effectLst/>
                <a:latin typeface="+mn-lt"/>
                <a:ea typeface="+mn-ea"/>
                <a:cs typeface="+mn-cs"/>
              </a:rPr>
              <a:t> </a:t>
            </a:r>
          </a:p>
          <a:p>
            <a:r>
              <a:rPr lang="fr-FR" sz="1200" kern="1200" dirty="0">
                <a:solidFill>
                  <a:schemeClr val="tx1"/>
                </a:solidFill>
                <a:effectLst/>
                <a:latin typeface="+mn-lt"/>
                <a:ea typeface="+mn-ea"/>
                <a:cs typeface="+mn-cs"/>
              </a:rPr>
              <a:t>Les axes de formation en lien avec le GO particulièrement travaillés dans cette activité sont signalées par les gommettes. </a:t>
            </a:r>
            <a:r>
              <a:rPr lang="fr-FR" sz="1200" i="1" kern="1200" dirty="0">
                <a:solidFill>
                  <a:schemeClr val="tx1"/>
                </a:solidFill>
                <a:effectLst/>
                <a:latin typeface="+mn-lt"/>
                <a:ea typeface="+mn-ea"/>
                <a:cs typeface="+mn-cs"/>
              </a:rPr>
              <a:t>On peut inviter les enseignants à se projeter dans leur pratique et à dire ce qu’ils pourraient proposer en prolongement, amélioration de cet exemple (et des suivants).</a:t>
            </a:r>
            <a:endParaRPr lang="fr-FR" sz="1200" kern="1200" dirty="0">
              <a:solidFill>
                <a:schemeClr val="tx1"/>
              </a:solidFill>
              <a:effectLst/>
              <a:latin typeface="+mn-lt"/>
              <a:ea typeface="+mn-ea"/>
              <a:cs typeface="+mn-cs"/>
            </a:endParaRPr>
          </a:p>
        </p:txBody>
      </p:sp>
      <p:sp>
        <p:nvSpPr>
          <p:cNvPr id="4" name="Espace réservé du numéro de diapositive 3"/>
          <p:cNvSpPr>
            <a:spLocks noGrp="1"/>
          </p:cNvSpPr>
          <p:nvPr>
            <p:ph type="sldNum" sz="quarter" idx="10"/>
          </p:nvPr>
        </p:nvSpPr>
        <p:spPr/>
        <p:txBody>
          <a:bodyPr/>
          <a:lstStyle/>
          <a:p>
            <a:pPr>
              <a:defRPr/>
            </a:pPr>
            <a:fld id="{9010B09F-59C8-42B4-B21B-B758AED0AA0C}" type="slidenum">
              <a:rPr lang="fr-FR" smtClean="0"/>
              <a:pPr>
                <a:defRPr/>
              </a:pPr>
              <a:t>10</a:t>
            </a:fld>
            <a:endParaRPr lang="fr-FR"/>
          </a:p>
        </p:txBody>
      </p:sp>
    </p:spTree>
    <p:extLst>
      <p:ext uri="{BB962C8B-B14F-4D97-AF65-F5344CB8AC3E}">
        <p14:creationId xmlns:p14="http://schemas.microsoft.com/office/powerpoint/2010/main" val="199393213"/>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Diapostive texte + bullet point">
    <p:spTree>
      <p:nvGrpSpPr>
        <p:cNvPr id="1" name=""/>
        <p:cNvGrpSpPr/>
        <p:nvPr/>
      </p:nvGrpSpPr>
      <p:grpSpPr>
        <a:xfrm>
          <a:off x="0" y="0"/>
          <a:ext cx="0" cy="0"/>
          <a:chOff x="0" y="0"/>
          <a:chExt cx="0" cy="0"/>
        </a:xfrm>
      </p:grpSpPr>
      <p:sp>
        <p:nvSpPr>
          <p:cNvPr id="7" name="Rectangle 6"/>
          <p:cNvSpPr/>
          <p:nvPr userDrawn="1"/>
        </p:nvSpPr>
        <p:spPr>
          <a:xfrm>
            <a:off x="0" y="2076450"/>
            <a:ext cx="1079500" cy="180975"/>
          </a:xfrm>
          <a:prstGeom prst="rect">
            <a:avLst/>
          </a:prstGeom>
          <a:solidFill>
            <a:srgbClr val="879AC6"/>
          </a:solidFill>
          <a:ln>
            <a:noFill/>
          </a:ln>
          <a:effectLst/>
        </p:spPr>
        <p:style>
          <a:lnRef idx="1">
            <a:schemeClr val="accent1"/>
          </a:lnRef>
          <a:fillRef idx="3">
            <a:schemeClr val="accent1"/>
          </a:fillRef>
          <a:effectRef idx="2">
            <a:schemeClr val="accent1"/>
          </a:effectRef>
          <a:fontRef idx="minor">
            <a:schemeClr val="lt1"/>
          </a:fontRef>
        </p:style>
        <p:txBody>
          <a:bodyPr lIns="0" tIns="0" rIns="0" bIns="0" anchor="ctr"/>
          <a:lstStyle/>
          <a:p>
            <a:pPr algn="ctr" eaLnBrk="1" fontAlgn="auto" hangingPunct="1">
              <a:spcBef>
                <a:spcPts val="0"/>
              </a:spcBef>
              <a:spcAft>
                <a:spcPts val="0"/>
              </a:spcAft>
              <a:defRPr/>
            </a:pPr>
            <a:endParaRPr lang="fr-FR"/>
          </a:p>
        </p:txBody>
      </p:sp>
      <p:sp>
        <p:nvSpPr>
          <p:cNvPr id="8" name="Rectangle 7"/>
          <p:cNvSpPr/>
          <p:nvPr userDrawn="1"/>
        </p:nvSpPr>
        <p:spPr>
          <a:xfrm>
            <a:off x="8070850" y="2076450"/>
            <a:ext cx="1079500" cy="180975"/>
          </a:xfrm>
          <a:prstGeom prst="rect">
            <a:avLst/>
          </a:prstGeom>
          <a:solidFill>
            <a:srgbClr val="879AC6"/>
          </a:solidFill>
          <a:ln>
            <a:noFill/>
          </a:ln>
          <a:effectLst/>
        </p:spPr>
        <p:style>
          <a:lnRef idx="1">
            <a:schemeClr val="accent1"/>
          </a:lnRef>
          <a:fillRef idx="3">
            <a:schemeClr val="accent1"/>
          </a:fillRef>
          <a:effectRef idx="2">
            <a:schemeClr val="accent1"/>
          </a:effectRef>
          <a:fontRef idx="minor">
            <a:schemeClr val="lt1"/>
          </a:fontRef>
        </p:style>
        <p:txBody>
          <a:bodyPr lIns="0" tIns="0" rIns="0" bIns="0" anchor="ctr"/>
          <a:lstStyle/>
          <a:p>
            <a:pPr algn="ctr" eaLnBrk="1" fontAlgn="auto" hangingPunct="1">
              <a:spcBef>
                <a:spcPts val="0"/>
              </a:spcBef>
              <a:spcAft>
                <a:spcPts val="0"/>
              </a:spcAft>
              <a:defRPr/>
            </a:pPr>
            <a:endParaRPr lang="fr-FR"/>
          </a:p>
        </p:txBody>
      </p:sp>
      <p:sp>
        <p:nvSpPr>
          <p:cNvPr id="2" name="Titre 1"/>
          <p:cNvSpPr>
            <a:spLocks noGrp="1"/>
          </p:cNvSpPr>
          <p:nvPr>
            <p:ph type="title"/>
          </p:nvPr>
        </p:nvSpPr>
        <p:spPr/>
        <p:txBody>
          <a:bodyPr/>
          <a:lstStyle/>
          <a:p>
            <a:r>
              <a:rPr lang="fr-FR" dirty="0"/>
              <a:t>Cliquez et modifiez le titre</a:t>
            </a:r>
          </a:p>
        </p:txBody>
      </p:sp>
      <p:sp>
        <p:nvSpPr>
          <p:cNvPr id="12" name="Espace réservé du texte 5"/>
          <p:cNvSpPr>
            <a:spLocks noGrp="1"/>
          </p:cNvSpPr>
          <p:nvPr>
            <p:ph type="body" sz="quarter" idx="11"/>
          </p:nvPr>
        </p:nvSpPr>
        <p:spPr>
          <a:xfrm>
            <a:off x="1439863" y="981075"/>
            <a:ext cx="6249987" cy="369332"/>
          </a:xfrm>
          <a:prstGeom prst="rect">
            <a:avLst/>
          </a:prstGeom>
        </p:spPr>
        <p:txBody>
          <a:bodyPr lIns="0" tIns="0" rIns="0" bIns="0">
            <a:normAutofit/>
          </a:bodyPr>
          <a:lstStyle>
            <a:lvl1pPr>
              <a:defRPr sz="2400" b="1" i="0">
                <a:solidFill>
                  <a:srgbClr val="879AC6"/>
                </a:solidFill>
              </a:defRPr>
            </a:lvl1pPr>
          </a:lstStyle>
          <a:p>
            <a:pPr lvl="0"/>
            <a:r>
              <a:rPr lang="fr-FR"/>
              <a:t>Modifiez les styles du texte du masque</a:t>
            </a:r>
          </a:p>
        </p:txBody>
      </p:sp>
      <p:sp>
        <p:nvSpPr>
          <p:cNvPr id="13" name="Espace réservé du texte 10"/>
          <p:cNvSpPr>
            <a:spLocks noGrp="1"/>
          </p:cNvSpPr>
          <p:nvPr>
            <p:ph type="body" sz="quarter" idx="12"/>
          </p:nvPr>
        </p:nvSpPr>
        <p:spPr>
          <a:xfrm>
            <a:off x="1439863" y="2077020"/>
            <a:ext cx="6249987" cy="215444"/>
          </a:xfrm>
          <a:prstGeom prst="rect">
            <a:avLst/>
          </a:prstGeom>
        </p:spPr>
        <p:txBody>
          <a:bodyPr lIns="0" tIns="0" rIns="0" bIns="0">
            <a:spAutoFit/>
          </a:bodyPr>
          <a:lstStyle>
            <a:lvl1pPr>
              <a:defRPr sz="1400" b="1" i="0">
                <a:solidFill>
                  <a:schemeClr val="tx1"/>
                </a:solidFill>
              </a:defRPr>
            </a:lvl1pPr>
          </a:lstStyle>
          <a:p>
            <a:pPr lvl="0"/>
            <a:r>
              <a:rPr lang="fr-FR"/>
              <a:t>Modifiez les styles du texte du masque</a:t>
            </a:r>
          </a:p>
        </p:txBody>
      </p:sp>
      <p:sp>
        <p:nvSpPr>
          <p:cNvPr id="14" name="Espace réservé du texte 3"/>
          <p:cNvSpPr>
            <a:spLocks noGrp="1"/>
          </p:cNvSpPr>
          <p:nvPr>
            <p:ph type="body" sz="quarter" idx="16"/>
          </p:nvPr>
        </p:nvSpPr>
        <p:spPr>
          <a:xfrm>
            <a:off x="525463" y="331443"/>
            <a:ext cx="554537" cy="923330"/>
          </a:xfrm>
          <a:prstGeom prst="rect">
            <a:avLst/>
          </a:prstGeom>
        </p:spPr>
        <p:txBody>
          <a:bodyPr lIns="0" tIns="0" rIns="0" bIns="0" anchor="ctr">
            <a:spAutoFit/>
          </a:bodyPr>
          <a:lstStyle>
            <a:lvl1pPr algn="ctr">
              <a:defRPr sz="1200" b="1" i="0">
                <a:solidFill>
                  <a:schemeClr val="bg1"/>
                </a:solidFill>
              </a:defRPr>
            </a:lvl1pPr>
          </a:lstStyle>
          <a:p>
            <a:pPr lvl="0"/>
            <a:r>
              <a:rPr lang="fr-FR" dirty="0"/>
              <a:t>Modifiez les styles du texte du masque</a:t>
            </a:r>
          </a:p>
        </p:txBody>
      </p:sp>
      <p:sp>
        <p:nvSpPr>
          <p:cNvPr id="36" name="Espace réservé du texte 35"/>
          <p:cNvSpPr>
            <a:spLocks noGrp="1"/>
          </p:cNvSpPr>
          <p:nvPr>
            <p:ph type="body" sz="quarter" idx="19"/>
          </p:nvPr>
        </p:nvSpPr>
        <p:spPr>
          <a:xfrm>
            <a:off x="1439863" y="2414588"/>
            <a:ext cx="6249987" cy="3328987"/>
          </a:xfrm>
        </p:spPr>
        <p:txBody>
          <a:bodyPr lIns="0" tIns="0" rIns="0" bIns="0"/>
          <a:lstStyle>
            <a:lvl1pPr marL="171450" indent="-171450">
              <a:buClr>
                <a:schemeClr val="tx1"/>
              </a:buClr>
              <a:buSzPct val="100000"/>
              <a:buFontTx/>
              <a:buBlip>
                <a:blip r:embed="rId2"/>
              </a:buBlip>
              <a:defRPr sz="1600"/>
            </a:lvl1pPr>
            <a:lvl2pPr marL="360000" indent="-180000">
              <a:buSzPct val="100000"/>
              <a:buFontTx/>
              <a:buBlip>
                <a:blip r:embed="rId3"/>
              </a:buBlip>
              <a:defRPr sz="1600"/>
            </a:lvl2pPr>
            <a:lvl3pPr marL="540000" indent="-180000">
              <a:buSzPct val="100000"/>
              <a:buFontTx/>
              <a:buBlip>
                <a:blip r:embed="rId4"/>
              </a:buBlip>
              <a:defRPr sz="1600"/>
            </a:lvl3pPr>
            <a:lvl4pPr marL="720000" indent="-180000">
              <a:buClr>
                <a:schemeClr val="tx1"/>
              </a:buClr>
              <a:buSzPct val="100000"/>
              <a:buFont typeface="Lucida Grande"/>
              <a:buChar char="-"/>
              <a:defRPr sz="1600"/>
            </a:lvl4pPr>
            <a:lvl5pPr marL="1080000" indent="-180000">
              <a:defRPr sz="1600"/>
            </a:lvl5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FR" dirty="0"/>
          </a:p>
        </p:txBody>
      </p:sp>
      <p:sp>
        <p:nvSpPr>
          <p:cNvPr id="9" name="Espace réservé du pied de page 2"/>
          <p:cNvSpPr>
            <a:spLocks noGrp="1"/>
          </p:cNvSpPr>
          <p:nvPr>
            <p:ph type="ftr" sz="quarter" idx="20"/>
          </p:nvPr>
        </p:nvSpPr>
        <p:spPr>
          <a:xfrm>
            <a:off x="0" y="5997575"/>
            <a:ext cx="9144000" cy="860425"/>
          </a:xfrm>
        </p:spPr>
        <p:txBody>
          <a:bodyPr/>
          <a:lstStyle>
            <a:lvl1pPr>
              <a:defRPr/>
            </a:lvl1pPr>
          </a:lstStyle>
          <a:p>
            <a:pPr>
              <a:defRPr/>
            </a:pPr>
            <a:endParaRPr lang="fr-FR"/>
          </a:p>
        </p:txBody>
      </p:sp>
    </p:spTree>
    <p:extLst>
      <p:ext uri="{BB962C8B-B14F-4D97-AF65-F5344CB8AC3E}">
        <p14:creationId xmlns:p14="http://schemas.microsoft.com/office/powerpoint/2010/main" val="63217054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Diapositive Image + légende">
    <p:spTree>
      <p:nvGrpSpPr>
        <p:cNvPr id="1" name=""/>
        <p:cNvGrpSpPr/>
        <p:nvPr/>
      </p:nvGrpSpPr>
      <p:grpSpPr>
        <a:xfrm>
          <a:off x="0" y="0"/>
          <a:ext cx="0" cy="0"/>
          <a:chOff x="0" y="0"/>
          <a:chExt cx="0" cy="0"/>
        </a:xfrm>
      </p:grpSpPr>
      <p:sp>
        <p:nvSpPr>
          <p:cNvPr id="8" name="Rectangle 7"/>
          <p:cNvSpPr/>
          <p:nvPr userDrawn="1"/>
        </p:nvSpPr>
        <p:spPr>
          <a:xfrm>
            <a:off x="0" y="2076450"/>
            <a:ext cx="1079500" cy="180975"/>
          </a:xfrm>
          <a:prstGeom prst="rect">
            <a:avLst/>
          </a:prstGeom>
          <a:solidFill>
            <a:srgbClr val="879AC6"/>
          </a:solidFill>
          <a:ln>
            <a:noFill/>
          </a:ln>
          <a:effectLst/>
        </p:spPr>
        <p:style>
          <a:lnRef idx="1">
            <a:schemeClr val="accent1"/>
          </a:lnRef>
          <a:fillRef idx="3">
            <a:schemeClr val="accent1"/>
          </a:fillRef>
          <a:effectRef idx="2">
            <a:schemeClr val="accent1"/>
          </a:effectRef>
          <a:fontRef idx="minor">
            <a:schemeClr val="lt1"/>
          </a:fontRef>
        </p:style>
        <p:txBody>
          <a:bodyPr lIns="0" tIns="0" rIns="0" bIns="0" anchor="ctr"/>
          <a:lstStyle/>
          <a:p>
            <a:pPr algn="ctr" eaLnBrk="1" fontAlgn="auto" hangingPunct="1">
              <a:spcBef>
                <a:spcPts val="0"/>
              </a:spcBef>
              <a:spcAft>
                <a:spcPts val="0"/>
              </a:spcAft>
              <a:defRPr/>
            </a:pPr>
            <a:endParaRPr lang="fr-FR"/>
          </a:p>
        </p:txBody>
      </p:sp>
      <p:sp>
        <p:nvSpPr>
          <p:cNvPr id="9" name="Rectangle 8"/>
          <p:cNvSpPr/>
          <p:nvPr userDrawn="1"/>
        </p:nvSpPr>
        <p:spPr>
          <a:xfrm>
            <a:off x="8070850" y="2076450"/>
            <a:ext cx="1079500" cy="180975"/>
          </a:xfrm>
          <a:prstGeom prst="rect">
            <a:avLst/>
          </a:prstGeom>
          <a:solidFill>
            <a:srgbClr val="879AC6"/>
          </a:solidFill>
          <a:ln>
            <a:noFill/>
          </a:ln>
          <a:effectLst/>
        </p:spPr>
        <p:style>
          <a:lnRef idx="1">
            <a:schemeClr val="accent1"/>
          </a:lnRef>
          <a:fillRef idx="3">
            <a:schemeClr val="accent1"/>
          </a:fillRef>
          <a:effectRef idx="2">
            <a:schemeClr val="accent1"/>
          </a:effectRef>
          <a:fontRef idx="minor">
            <a:schemeClr val="lt1"/>
          </a:fontRef>
        </p:style>
        <p:txBody>
          <a:bodyPr lIns="0" tIns="0" rIns="0" bIns="0" anchor="ctr"/>
          <a:lstStyle/>
          <a:p>
            <a:pPr algn="ctr" eaLnBrk="1" fontAlgn="auto" hangingPunct="1">
              <a:spcBef>
                <a:spcPts val="0"/>
              </a:spcBef>
              <a:spcAft>
                <a:spcPts val="0"/>
              </a:spcAft>
              <a:defRPr/>
            </a:pPr>
            <a:endParaRPr lang="fr-FR"/>
          </a:p>
        </p:txBody>
      </p:sp>
      <p:sp>
        <p:nvSpPr>
          <p:cNvPr id="2" name="Titre 1"/>
          <p:cNvSpPr>
            <a:spLocks noGrp="1"/>
          </p:cNvSpPr>
          <p:nvPr>
            <p:ph type="title"/>
          </p:nvPr>
        </p:nvSpPr>
        <p:spPr/>
        <p:txBody>
          <a:bodyPr/>
          <a:lstStyle/>
          <a:p>
            <a:r>
              <a:rPr lang="fr-FR"/>
              <a:t>Cliquez et modifiez le titre</a:t>
            </a:r>
          </a:p>
        </p:txBody>
      </p:sp>
      <p:sp>
        <p:nvSpPr>
          <p:cNvPr id="5" name="Espace réservé pour une image  2"/>
          <p:cNvSpPr>
            <a:spLocks noGrp="1"/>
          </p:cNvSpPr>
          <p:nvPr>
            <p:ph type="pic" idx="12"/>
          </p:nvPr>
        </p:nvSpPr>
        <p:spPr>
          <a:xfrm>
            <a:off x="1440000" y="2089236"/>
            <a:ext cx="4410644" cy="3616418"/>
          </a:xfrm>
          <a:prstGeom prst="rect">
            <a:avLst/>
          </a:prstGeo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fr-FR" noProof="0" dirty="0"/>
          </a:p>
        </p:txBody>
      </p:sp>
      <p:sp>
        <p:nvSpPr>
          <p:cNvPr id="6" name="Sous-titre 2"/>
          <p:cNvSpPr>
            <a:spLocks noGrp="1"/>
          </p:cNvSpPr>
          <p:nvPr>
            <p:ph type="subTitle" idx="1"/>
          </p:nvPr>
        </p:nvSpPr>
        <p:spPr>
          <a:xfrm>
            <a:off x="6065116" y="2089236"/>
            <a:ext cx="1624170" cy="369332"/>
          </a:xfrm>
          <a:prstGeom prst="rect">
            <a:avLst/>
          </a:prstGeom>
        </p:spPr>
        <p:txBody>
          <a:bodyPr lIns="0" tIns="0" rIns="0" bIns="0">
            <a:spAutoFit/>
          </a:bodyPr>
          <a:lstStyle>
            <a:lvl1pPr marL="0" marR="0" indent="0" algn="l" defTabSz="457200" rtl="0" eaLnBrk="1" fontAlgn="auto" latinLnBrk="0" hangingPunct="1">
              <a:lnSpc>
                <a:spcPct val="100000"/>
              </a:lnSpc>
              <a:spcBef>
                <a:spcPts val="0"/>
              </a:spcBef>
              <a:spcAft>
                <a:spcPts val="0"/>
              </a:spcAft>
              <a:buClrTx/>
              <a:buSzTx/>
              <a:buFontTx/>
              <a:buNone/>
              <a:tabLst/>
              <a:defRPr sz="1200" b="1" i="0" cap="all">
                <a:solidFill>
                  <a:srgbClr val="283583"/>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a:t>Modifiez le style des sous-titres du masque</a:t>
            </a:r>
            <a:endParaRPr lang="fr-FR" dirty="0"/>
          </a:p>
        </p:txBody>
      </p:sp>
      <p:sp>
        <p:nvSpPr>
          <p:cNvPr id="16" name="Espace réservé du texte 5"/>
          <p:cNvSpPr>
            <a:spLocks noGrp="1"/>
          </p:cNvSpPr>
          <p:nvPr>
            <p:ph type="body" sz="quarter" idx="11"/>
          </p:nvPr>
        </p:nvSpPr>
        <p:spPr>
          <a:xfrm>
            <a:off x="1439863" y="981075"/>
            <a:ext cx="6249987" cy="369332"/>
          </a:xfrm>
          <a:prstGeom prst="rect">
            <a:avLst/>
          </a:prstGeom>
        </p:spPr>
        <p:txBody>
          <a:bodyPr lIns="0" tIns="0" rIns="0" bIns="0">
            <a:normAutofit/>
          </a:bodyPr>
          <a:lstStyle>
            <a:lvl1pPr>
              <a:defRPr sz="2400" b="1" i="0" baseline="0">
                <a:solidFill>
                  <a:srgbClr val="879AC6"/>
                </a:solidFill>
              </a:defRPr>
            </a:lvl1pPr>
          </a:lstStyle>
          <a:p>
            <a:pPr lvl="0"/>
            <a:r>
              <a:rPr lang="fr-FR"/>
              <a:t>Modifiez les styles du texte du masque</a:t>
            </a:r>
          </a:p>
        </p:txBody>
      </p:sp>
      <p:sp>
        <p:nvSpPr>
          <p:cNvPr id="17" name="Espace réservé du texte 3"/>
          <p:cNvSpPr>
            <a:spLocks noGrp="1"/>
          </p:cNvSpPr>
          <p:nvPr>
            <p:ph type="body" sz="quarter" idx="20"/>
          </p:nvPr>
        </p:nvSpPr>
        <p:spPr>
          <a:xfrm>
            <a:off x="525463" y="608443"/>
            <a:ext cx="554537" cy="369332"/>
          </a:xfrm>
          <a:prstGeom prst="rect">
            <a:avLst/>
          </a:prstGeom>
        </p:spPr>
        <p:txBody>
          <a:bodyPr lIns="0" tIns="0" rIns="0" bIns="0" anchor="ctr">
            <a:spAutoFit/>
          </a:bodyPr>
          <a:lstStyle>
            <a:lvl1pPr algn="ctr">
              <a:defRPr sz="2400" b="1" i="0">
                <a:solidFill>
                  <a:schemeClr val="bg1"/>
                </a:solidFill>
              </a:defRPr>
            </a:lvl1pPr>
          </a:lstStyle>
          <a:p>
            <a:pPr lvl="0"/>
            <a:r>
              <a:rPr lang="fr-FR"/>
              <a:t>Modifiez les styles du texte du masque</a:t>
            </a:r>
          </a:p>
        </p:txBody>
      </p:sp>
      <p:sp>
        <p:nvSpPr>
          <p:cNvPr id="4" name="Espace réservé du texte 3"/>
          <p:cNvSpPr>
            <a:spLocks noGrp="1"/>
          </p:cNvSpPr>
          <p:nvPr>
            <p:ph type="body" sz="quarter" idx="21"/>
          </p:nvPr>
        </p:nvSpPr>
        <p:spPr>
          <a:xfrm>
            <a:off x="6065838" y="2533650"/>
            <a:ext cx="1624012" cy="184666"/>
          </a:xfrm>
        </p:spPr>
        <p:txBody>
          <a:bodyPr lIns="0" tIns="0" rIns="0" bIns="0">
            <a:spAutoFit/>
          </a:bodyPr>
          <a:lstStyle>
            <a:lvl1pPr>
              <a:defRPr b="1" i="0">
                <a:solidFill>
                  <a:srgbClr val="879AC6"/>
                </a:solidFill>
              </a:defRPr>
            </a:lvl1pPr>
          </a:lstStyle>
          <a:p>
            <a:pPr lvl="0"/>
            <a:r>
              <a:rPr lang="fr-FR"/>
              <a:t>Modifiez les styles du texte du masque</a:t>
            </a:r>
          </a:p>
        </p:txBody>
      </p:sp>
      <p:sp>
        <p:nvSpPr>
          <p:cNvPr id="10" name="Espace réservé du pied de page 20"/>
          <p:cNvSpPr>
            <a:spLocks noGrp="1"/>
          </p:cNvSpPr>
          <p:nvPr>
            <p:ph type="ftr" sz="quarter" idx="22"/>
          </p:nvPr>
        </p:nvSpPr>
        <p:spPr>
          <a:xfrm>
            <a:off x="0" y="5997575"/>
            <a:ext cx="9144000" cy="860425"/>
          </a:xfrm>
        </p:spPr>
        <p:txBody>
          <a:bodyPr/>
          <a:lstStyle>
            <a:lvl1pPr>
              <a:defRPr/>
            </a:lvl1pPr>
          </a:lstStyle>
          <a:p>
            <a:pPr>
              <a:defRPr/>
            </a:pPr>
            <a:endParaRPr lang="fr-FR"/>
          </a:p>
        </p:txBody>
      </p:sp>
    </p:spTree>
    <p:extLst>
      <p:ext uri="{BB962C8B-B14F-4D97-AF65-F5344CB8AC3E}">
        <p14:creationId xmlns:p14="http://schemas.microsoft.com/office/powerpoint/2010/main" val="391273264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Diapositive Image">
    <p:spTree>
      <p:nvGrpSpPr>
        <p:cNvPr id="1" name=""/>
        <p:cNvGrpSpPr/>
        <p:nvPr/>
      </p:nvGrpSpPr>
      <p:grpSpPr>
        <a:xfrm>
          <a:off x="0" y="0"/>
          <a:ext cx="0" cy="0"/>
          <a:chOff x="0" y="0"/>
          <a:chExt cx="0" cy="0"/>
        </a:xfrm>
      </p:grpSpPr>
      <p:sp>
        <p:nvSpPr>
          <p:cNvPr id="6" name="Rectangle 5"/>
          <p:cNvSpPr/>
          <p:nvPr userDrawn="1"/>
        </p:nvSpPr>
        <p:spPr>
          <a:xfrm>
            <a:off x="0" y="2076450"/>
            <a:ext cx="1079500" cy="180975"/>
          </a:xfrm>
          <a:prstGeom prst="rect">
            <a:avLst/>
          </a:prstGeom>
          <a:solidFill>
            <a:srgbClr val="879AC6"/>
          </a:solidFill>
          <a:ln>
            <a:noFill/>
          </a:ln>
          <a:effectLst/>
        </p:spPr>
        <p:style>
          <a:lnRef idx="1">
            <a:schemeClr val="accent1"/>
          </a:lnRef>
          <a:fillRef idx="3">
            <a:schemeClr val="accent1"/>
          </a:fillRef>
          <a:effectRef idx="2">
            <a:schemeClr val="accent1"/>
          </a:effectRef>
          <a:fontRef idx="minor">
            <a:schemeClr val="lt1"/>
          </a:fontRef>
        </p:style>
        <p:txBody>
          <a:bodyPr lIns="0" tIns="0" rIns="0" bIns="0" anchor="ctr"/>
          <a:lstStyle/>
          <a:p>
            <a:pPr algn="ctr" eaLnBrk="1" fontAlgn="auto" hangingPunct="1">
              <a:spcBef>
                <a:spcPts val="0"/>
              </a:spcBef>
              <a:spcAft>
                <a:spcPts val="0"/>
              </a:spcAft>
              <a:defRPr/>
            </a:pPr>
            <a:endParaRPr lang="fr-FR"/>
          </a:p>
        </p:txBody>
      </p:sp>
      <p:sp>
        <p:nvSpPr>
          <p:cNvPr id="7" name="Rectangle 6"/>
          <p:cNvSpPr/>
          <p:nvPr userDrawn="1"/>
        </p:nvSpPr>
        <p:spPr>
          <a:xfrm>
            <a:off x="8070850" y="2076450"/>
            <a:ext cx="1079500" cy="180975"/>
          </a:xfrm>
          <a:prstGeom prst="rect">
            <a:avLst/>
          </a:prstGeom>
          <a:solidFill>
            <a:srgbClr val="879AC6"/>
          </a:solidFill>
          <a:ln>
            <a:noFill/>
          </a:ln>
          <a:effectLst/>
        </p:spPr>
        <p:style>
          <a:lnRef idx="1">
            <a:schemeClr val="accent1"/>
          </a:lnRef>
          <a:fillRef idx="3">
            <a:schemeClr val="accent1"/>
          </a:fillRef>
          <a:effectRef idx="2">
            <a:schemeClr val="accent1"/>
          </a:effectRef>
          <a:fontRef idx="minor">
            <a:schemeClr val="lt1"/>
          </a:fontRef>
        </p:style>
        <p:txBody>
          <a:bodyPr lIns="0" tIns="0" rIns="0" bIns="0" anchor="ctr"/>
          <a:lstStyle/>
          <a:p>
            <a:pPr algn="ctr" eaLnBrk="1" fontAlgn="auto" hangingPunct="1">
              <a:spcBef>
                <a:spcPts val="0"/>
              </a:spcBef>
              <a:spcAft>
                <a:spcPts val="0"/>
              </a:spcAft>
              <a:defRPr/>
            </a:pPr>
            <a:endParaRPr lang="fr-FR"/>
          </a:p>
        </p:txBody>
      </p:sp>
      <p:sp>
        <p:nvSpPr>
          <p:cNvPr id="2" name="Titre 1"/>
          <p:cNvSpPr>
            <a:spLocks noGrp="1"/>
          </p:cNvSpPr>
          <p:nvPr>
            <p:ph type="title"/>
          </p:nvPr>
        </p:nvSpPr>
        <p:spPr/>
        <p:txBody>
          <a:bodyPr/>
          <a:lstStyle/>
          <a:p>
            <a:r>
              <a:rPr lang="fr-FR" dirty="0"/>
              <a:t>Cliquez et modifiez le titre</a:t>
            </a:r>
          </a:p>
        </p:txBody>
      </p:sp>
      <p:sp>
        <p:nvSpPr>
          <p:cNvPr id="5" name="Espace réservé pour une image  2"/>
          <p:cNvSpPr>
            <a:spLocks noGrp="1"/>
          </p:cNvSpPr>
          <p:nvPr>
            <p:ph type="pic" idx="12"/>
          </p:nvPr>
        </p:nvSpPr>
        <p:spPr>
          <a:xfrm>
            <a:off x="1440000" y="2089236"/>
            <a:ext cx="6249286" cy="3616418"/>
          </a:xfrm>
          <a:prstGeom prst="rect">
            <a:avLst/>
          </a:prstGeo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fr-FR" noProof="0" dirty="0"/>
          </a:p>
        </p:txBody>
      </p:sp>
      <p:sp>
        <p:nvSpPr>
          <p:cNvPr id="11" name="Espace réservé du texte 5"/>
          <p:cNvSpPr>
            <a:spLocks noGrp="1"/>
          </p:cNvSpPr>
          <p:nvPr>
            <p:ph type="body" sz="quarter" idx="11"/>
          </p:nvPr>
        </p:nvSpPr>
        <p:spPr>
          <a:xfrm>
            <a:off x="1439863" y="981075"/>
            <a:ext cx="6249987" cy="369332"/>
          </a:xfrm>
          <a:prstGeom prst="rect">
            <a:avLst/>
          </a:prstGeom>
        </p:spPr>
        <p:txBody>
          <a:bodyPr lIns="0" tIns="0" rIns="0" bIns="0">
            <a:normAutofit/>
          </a:bodyPr>
          <a:lstStyle>
            <a:lvl1pPr>
              <a:defRPr sz="2400" b="1" i="0">
                <a:solidFill>
                  <a:srgbClr val="879AC6"/>
                </a:solidFill>
              </a:defRPr>
            </a:lvl1pPr>
          </a:lstStyle>
          <a:p>
            <a:pPr lvl="0"/>
            <a:r>
              <a:rPr lang="fr-FR"/>
              <a:t>Modifiez les styles du texte du masque</a:t>
            </a:r>
          </a:p>
        </p:txBody>
      </p:sp>
      <p:sp>
        <p:nvSpPr>
          <p:cNvPr id="16" name="Espace réservé du texte 3"/>
          <p:cNvSpPr>
            <a:spLocks noGrp="1"/>
          </p:cNvSpPr>
          <p:nvPr>
            <p:ph type="body" sz="quarter" idx="16"/>
          </p:nvPr>
        </p:nvSpPr>
        <p:spPr>
          <a:xfrm>
            <a:off x="525463" y="608443"/>
            <a:ext cx="554537" cy="369332"/>
          </a:xfrm>
          <a:prstGeom prst="rect">
            <a:avLst/>
          </a:prstGeom>
        </p:spPr>
        <p:txBody>
          <a:bodyPr lIns="0" tIns="0" rIns="0" bIns="0" anchor="ctr">
            <a:spAutoFit/>
          </a:bodyPr>
          <a:lstStyle>
            <a:lvl1pPr algn="ctr">
              <a:defRPr sz="2400" b="1" i="0">
                <a:solidFill>
                  <a:schemeClr val="bg1"/>
                </a:solidFill>
              </a:defRPr>
            </a:lvl1pPr>
          </a:lstStyle>
          <a:p>
            <a:pPr lvl="0"/>
            <a:r>
              <a:rPr lang="fr-FR"/>
              <a:t>Modifiez les styles du texte du masque</a:t>
            </a:r>
          </a:p>
        </p:txBody>
      </p:sp>
      <p:sp>
        <p:nvSpPr>
          <p:cNvPr id="8" name="Espace réservé du pied de page 13"/>
          <p:cNvSpPr>
            <a:spLocks noGrp="1"/>
          </p:cNvSpPr>
          <p:nvPr>
            <p:ph type="ftr" sz="quarter" idx="17"/>
          </p:nvPr>
        </p:nvSpPr>
        <p:spPr>
          <a:xfrm>
            <a:off x="0" y="5997575"/>
            <a:ext cx="9144000" cy="860425"/>
          </a:xfrm>
        </p:spPr>
        <p:txBody>
          <a:bodyPr/>
          <a:lstStyle>
            <a:lvl1pPr>
              <a:defRPr/>
            </a:lvl1pPr>
          </a:lstStyle>
          <a:p>
            <a:pPr>
              <a:defRPr/>
            </a:pPr>
            <a:endParaRPr lang="fr-FR"/>
          </a:p>
        </p:txBody>
      </p:sp>
    </p:spTree>
    <p:extLst>
      <p:ext uri="{BB962C8B-B14F-4D97-AF65-F5344CB8AC3E}">
        <p14:creationId xmlns:p14="http://schemas.microsoft.com/office/powerpoint/2010/main" val="24461466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1_Diapositive Image">
    <p:spTree>
      <p:nvGrpSpPr>
        <p:cNvPr id="1" name=""/>
        <p:cNvGrpSpPr/>
        <p:nvPr/>
      </p:nvGrpSpPr>
      <p:grpSpPr>
        <a:xfrm>
          <a:off x="0" y="0"/>
          <a:ext cx="0" cy="0"/>
          <a:chOff x="0" y="0"/>
          <a:chExt cx="0" cy="0"/>
        </a:xfrm>
      </p:grpSpPr>
      <p:sp>
        <p:nvSpPr>
          <p:cNvPr id="6" name="Rectangle 5"/>
          <p:cNvSpPr/>
          <p:nvPr userDrawn="1"/>
        </p:nvSpPr>
        <p:spPr>
          <a:xfrm>
            <a:off x="0" y="2076450"/>
            <a:ext cx="1079500" cy="180975"/>
          </a:xfrm>
          <a:prstGeom prst="rect">
            <a:avLst/>
          </a:prstGeom>
          <a:solidFill>
            <a:srgbClr val="879AC6"/>
          </a:solidFill>
          <a:ln>
            <a:noFill/>
          </a:ln>
          <a:effectLst/>
        </p:spPr>
        <p:style>
          <a:lnRef idx="1">
            <a:schemeClr val="accent1"/>
          </a:lnRef>
          <a:fillRef idx="3">
            <a:schemeClr val="accent1"/>
          </a:fillRef>
          <a:effectRef idx="2">
            <a:schemeClr val="accent1"/>
          </a:effectRef>
          <a:fontRef idx="minor">
            <a:schemeClr val="lt1"/>
          </a:fontRef>
        </p:style>
        <p:txBody>
          <a:bodyPr lIns="0" tIns="0" rIns="0" bIns="0" anchor="ctr"/>
          <a:lstStyle/>
          <a:p>
            <a:pPr algn="ctr" eaLnBrk="1" fontAlgn="auto" hangingPunct="1">
              <a:spcBef>
                <a:spcPts val="0"/>
              </a:spcBef>
              <a:spcAft>
                <a:spcPts val="0"/>
              </a:spcAft>
              <a:defRPr/>
            </a:pPr>
            <a:endParaRPr lang="fr-FR"/>
          </a:p>
        </p:txBody>
      </p:sp>
      <p:sp>
        <p:nvSpPr>
          <p:cNvPr id="7" name="Rectangle 6"/>
          <p:cNvSpPr/>
          <p:nvPr userDrawn="1"/>
        </p:nvSpPr>
        <p:spPr>
          <a:xfrm>
            <a:off x="8070850" y="2076450"/>
            <a:ext cx="1079500" cy="180975"/>
          </a:xfrm>
          <a:prstGeom prst="rect">
            <a:avLst/>
          </a:prstGeom>
          <a:solidFill>
            <a:srgbClr val="879AC6"/>
          </a:solidFill>
          <a:ln>
            <a:noFill/>
          </a:ln>
          <a:effectLst/>
        </p:spPr>
        <p:style>
          <a:lnRef idx="1">
            <a:schemeClr val="accent1"/>
          </a:lnRef>
          <a:fillRef idx="3">
            <a:schemeClr val="accent1"/>
          </a:fillRef>
          <a:effectRef idx="2">
            <a:schemeClr val="accent1"/>
          </a:effectRef>
          <a:fontRef idx="minor">
            <a:schemeClr val="lt1"/>
          </a:fontRef>
        </p:style>
        <p:txBody>
          <a:bodyPr lIns="0" tIns="0" rIns="0" bIns="0" anchor="ctr"/>
          <a:lstStyle/>
          <a:p>
            <a:pPr algn="ctr" eaLnBrk="1" fontAlgn="auto" hangingPunct="1">
              <a:spcBef>
                <a:spcPts val="0"/>
              </a:spcBef>
              <a:spcAft>
                <a:spcPts val="0"/>
              </a:spcAft>
              <a:defRPr/>
            </a:pPr>
            <a:endParaRPr lang="fr-FR"/>
          </a:p>
        </p:txBody>
      </p:sp>
      <p:sp>
        <p:nvSpPr>
          <p:cNvPr id="8" name="Espace réservé du pied de page 13"/>
          <p:cNvSpPr>
            <a:spLocks noGrp="1"/>
          </p:cNvSpPr>
          <p:nvPr>
            <p:ph type="ftr" sz="quarter" idx="17"/>
          </p:nvPr>
        </p:nvSpPr>
        <p:spPr>
          <a:xfrm>
            <a:off x="0" y="5997575"/>
            <a:ext cx="9144000" cy="860425"/>
          </a:xfrm>
        </p:spPr>
        <p:txBody>
          <a:bodyPr/>
          <a:lstStyle>
            <a:lvl1pPr>
              <a:defRPr/>
            </a:lvl1pPr>
          </a:lstStyle>
          <a:p>
            <a:pPr>
              <a:defRPr/>
            </a:pPr>
            <a:endParaRPr lang="fr-FR"/>
          </a:p>
        </p:txBody>
      </p:sp>
    </p:spTree>
    <p:extLst>
      <p:ext uri="{BB962C8B-B14F-4D97-AF65-F5344CB8AC3E}">
        <p14:creationId xmlns:p14="http://schemas.microsoft.com/office/powerpoint/2010/main" val="4106040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cSld name="1_Titre de section">
    <p:bg>
      <p:bgPr>
        <a:solidFill>
          <a:schemeClr val="accent1">
            <a:lumMod val="60000"/>
            <a:lumOff val="40000"/>
          </a:schemeClr>
        </a:solidFill>
        <a:effectLst/>
      </p:bgPr>
    </p:bg>
    <p:spTree>
      <p:nvGrpSpPr>
        <p:cNvPr id="1" name=""/>
        <p:cNvGrpSpPr/>
        <p:nvPr/>
      </p:nvGrpSpPr>
      <p:grpSpPr>
        <a:xfrm>
          <a:off x="0" y="0"/>
          <a:ext cx="0" cy="0"/>
          <a:chOff x="0" y="0"/>
          <a:chExt cx="0" cy="0"/>
        </a:xfrm>
      </p:grpSpPr>
      <p:sp>
        <p:nvSpPr>
          <p:cNvPr id="2" name="Titre 1"/>
          <p:cNvSpPr>
            <a:spLocks noGrp="1"/>
          </p:cNvSpPr>
          <p:nvPr>
            <p:ph type="title"/>
          </p:nvPr>
        </p:nvSpPr>
        <p:spPr>
          <a:xfrm>
            <a:off x="623888" y="3885367"/>
            <a:ext cx="7886700" cy="677108"/>
          </a:xfrm>
        </p:spPr>
        <p:txBody>
          <a:bodyPr anchor="b"/>
          <a:lstStyle>
            <a:lvl1pPr>
              <a:defRPr sz="4400"/>
            </a:lvl1pPr>
          </a:lstStyle>
          <a:p>
            <a:r>
              <a:rPr lang="fr-FR"/>
              <a:t>Modifiez le style du titre</a:t>
            </a:r>
          </a:p>
        </p:txBody>
      </p:sp>
      <p:sp>
        <p:nvSpPr>
          <p:cNvPr id="3" name="Espace réservé du texte 2"/>
          <p:cNvSpPr>
            <a:spLocks noGrp="1"/>
          </p:cNvSpPr>
          <p:nvPr>
            <p:ph type="body" idx="1"/>
          </p:nvPr>
        </p:nvSpPr>
        <p:spPr>
          <a:xfrm>
            <a:off x="623888" y="4589463"/>
            <a:ext cx="78867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dirty="0"/>
              <a:t>Modifier les styles du texte du masque</a:t>
            </a:r>
          </a:p>
        </p:txBody>
      </p:sp>
      <p:sp>
        <p:nvSpPr>
          <p:cNvPr id="4" name="Espace réservé de la date 3"/>
          <p:cNvSpPr>
            <a:spLocks noGrp="1"/>
          </p:cNvSpPr>
          <p:nvPr>
            <p:ph type="dt" sz="half" idx="10"/>
          </p:nvPr>
        </p:nvSpPr>
        <p:spPr/>
        <p:txBody>
          <a:bodyPr/>
          <a:lstStyle/>
          <a:p>
            <a:fld id="{C2E99AA0-9BC1-4379-ABD6-B2F2BF604054}" type="datetimeFigureOut">
              <a:rPr lang="fr-FR" smtClean="0"/>
              <a:t>03/02/2021</a:t>
            </a:fld>
            <a:endParaRPr lang="fr-FR"/>
          </a:p>
        </p:txBody>
      </p:sp>
      <p:sp>
        <p:nvSpPr>
          <p:cNvPr id="5" name="Espace réservé du pied de page 4"/>
          <p:cNvSpPr>
            <a:spLocks noGrp="1"/>
          </p:cNvSpPr>
          <p:nvPr>
            <p:ph type="ftr" sz="quarter" idx="11"/>
          </p:nvPr>
        </p:nvSpPr>
        <p:spPr/>
        <p:txBody>
          <a:bodyPr/>
          <a:lstStyle/>
          <a:p>
            <a:endParaRPr lang="fr-FR" dirty="0"/>
          </a:p>
        </p:txBody>
      </p:sp>
      <p:sp>
        <p:nvSpPr>
          <p:cNvPr id="6" name="Espace réservé du numéro de diapositive 5"/>
          <p:cNvSpPr>
            <a:spLocks noGrp="1"/>
          </p:cNvSpPr>
          <p:nvPr>
            <p:ph type="sldNum" sz="quarter" idx="12"/>
          </p:nvPr>
        </p:nvSpPr>
        <p:spPr/>
        <p:txBody>
          <a:bodyPr/>
          <a:lstStyle/>
          <a:p>
            <a:fld id="{4CCC1E16-0DEF-4B2E-BC18-678FAB083153}" type="slidenum">
              <a:rPr lang="fr-FR" smtClean="0"/>
              <a:t>‹N°›</a:t>
            </a:fld>
            <a:endParaRPr lang="fr-FR"/>
          </a:p>
        </p:txBody>
      </p:sp>
    </p:spTree>
    <p:extLst>
      <p:ext uri="{BB962C8B-B14F-4D97-AF65-F5344CB8AC3E}">
        <p14:creationId xmlns:p14="http://schemas.microsoft.com/office/powerpoint/2010/main" val="23399811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userDrawn="1">
  <p:cSld name="Disposition personnalisée">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cap="none"/>
            </a:lvl1pPr>
          </a:lstStyle>
          <a:p>
            <a:r>
              <a:rPr lang="fr-FR" dirty="0"/>
              <a:t>Modifiez le style du titre</a:t>
            </a:r>
          </a:p>
        </p:txBody>
      </p:sp>
      <p:sp>
        <p:nvSpPr>
          <p:cNvPr id="3" name="Espace réservé du pied de page 2"/>
          <p:cNvSpPr>
            <a:spLocks noGrp="1"/>
          </p:cNvSpPr>
          <p:nvPr>
            <p:ph type="ftr" sz="quarter" idx="10"/>
          </p:nvPr>
        </p:nvSpPr>
        <p:spPr/>
        <p:txBody>
          <a:bodyPr/>
          <a:lstStyle/>
          <a:p>
            <a:pPr>
              <a:defRPr/>
            </a:pPr>
            <a:endParaRPr lang="fr-FR"/>
          </a:p>
        </p:txBody>
      </p:sp>
      <p:sp>
        <p:nvSpPr>
          <p:cNvPr id="4" name="Espace réservé du texte 35"/>
          <p:cNvSpPr>
            <a:spLocks noGrp="1"/>
          </p:cNvSpPr>
          <p:nvPr>
            <p:ph type="body" sz="quarter" idx="19"/>
          </p:nvPr>
        </p:nvSpPr>
        <p:spPr>
          <a:xfrm>
            <a:off x="435311" y="1674019"/>
            <a:ext cx="4033658" cy="3966927"/>
          </a:xfrm>
        </p:spPr>
        <p:txBody>
          <a:bodyPr lIns="0" tIns="0" rIns="0" bIns="0"/>
          <a:lstStyle>
            <a:lvl1pPr marL="171450" indent="-171450">
              <a:buClr>
                <a:schemeClr val="tx1"/>
              </a:buClr>
              <a:buSzPct val="100000"/>
              <a:buFontTx/>
              <a:buBlip>
                <a:blip r:embed="rId2"/>
              </a:buBlip>
              <a:defRPr sz="1400"/>
            </a:lvl1pPr>
            <a:lvl2pPr marL="360000" indent="-180000">
              <a:buSzPct val="100000"/>
              <a:buFontTx/>
              <a:buBlip>
                <a:blip r:embed="rId3"/>
              </a:buBlip>
              <a:defRPr sz="1400"/>
            </a:lvl2pPr>
            <a:lvl3pPr marL="540000" indent="-180000">
              <a:buSzPct val="100000"/>
              <a:buFontTx/>
              <a:buBlip>
                <a:blip r:embed="rId4"/>
              </a:buBlip>
              <a:defRPr sz="1400"/>
            </a:lvl3pPr>
            <a:lvl4pPr marL="720000" indent="-180000">
              <a:buClr>
                <a:schemeClr val="tx1"/>
              </a:buClr>
              <a:buSzPct val="100000"/>
              <a:buFont typeface="Lucida Grande"/>
              <a:buChar char="-"/>
              <a:defRPr sz="1400"/>
            </a:lvl4pPr>
            <a:lvl5pPr marL="1080000" indent="-180000">
              <a:defRPr sz="1400"/>
            </a:lvl5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FR" dirty="0"/>
          </a:p>
        </p:txBody>
      </p:sp>
      <p:sp>
        <p:nvSpPr>
          <p:cNvPr id="6" name="Espace réservé du texte 35"/>
          <p:cNvSpPr>
            <a:spLocks noGrp="1"/>
          </p:cNvSpPr>
          <p:nvPr>
            <p:ph type="body" sz="quarter" idx="20"/>
          </p:nvPr>
        </p:nvSpPr>
        <p:spPr>
          <a:xfrm>
            <a:off x="4760467" y="1674018"/>
            <a:ext cx="4033658" cy="3966927"/>
          </a:xfrm>
        </p:spPr>
        <p:txBody>
          <a:bodyPr lIns="0" tIns="0" rIns="0" bIns="0"/>
          <a:lstStyle>
            <a:lvl1pPr marL="171450" indent="-171450">
              <a:buClr>
                <a:schemeClr val="tx1"/>
              </a:buClr>
              <a:buSzPct val="100000"/>
              <a:buFontTx/>
              <a:buBlip>
                <a:blip r:embed="rId2"/>
              </a:buBlip>
              <a:defRPr sz="1400"/>
            </a:lvl1pPr>
            <a:lvl2pPr marL="360000" indent="-180000">
              <a:buSzPct val="100000"/>
              <a:buFontTx/>
              <a:buBlip>
                <a:blip r:embed="rId3"/>
              </a:buBlip>
              <a:defRPr sz="1400"/>
            </a:lvl2pPr>
            <a:lvl3pPr marL="540000" indent="-180000">
              <a:buSzPct val="100000"/>
              <a:buFontTx/>
              <a:buBlip>
                <a:blip r:embed="rId4"/>
              </a:buBlip>
              <a:defRPr sz="1400"/>
            </a:lvl3pPr>
            <a:lvl4pPr marL="720000" indent="-180000">
              <a:buClr>
                <a:schemeClr val="tx1"/>
              </a:buClr>
              <a:buSzPct val="100000"/>
              <a:buFont typeface="Lucida Grande"/>
              <a:buChar char="-"/>
              <a:defRPr sz="1400"/>
            </a:lvl4pPr>
            <a:lvl5pPr marL="1080000" indent="-180000">
              <a:defRPr sz="1400"/>
            </a:lvl5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FR" dirty="0"/>
          </a:p>
        </p:txBody>
      </p:sp>
    </p:spTree>
    <p:extLst>
      <p:ext uri="{BB962C8B-B14F-4D97-AF65-F5344CB8AC3E}">
        <p14:creationId xmlns:p14="http://schemas.microsoft.com/office/powerpoint/2010/main" val="271573017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1439863" y="539750"/>
            <a:ext cx="6249987" cy="369888"/>
          </a:xfrm>
          <a:prstGeom prst="rect">
            <a:avLst/>
          </a:prstGeom>
        </p:spPr>
        <p:txBody>
          <a:bodyPr vert="horz" wrap="square" lIns="0" tIns="0" rIns="0" bIns="0" rtlCol="0" anchor="ctr">
            <a:spAutoFit/>
          </a:bodyPr>
          <a:lstStyle/>
          <a:p>
            <a:r>
              <a:rPr lang="fr-FR" dirty="0"/>
              <a:t>Cliquez et modifiez le titre</a:t>
            </a:r>
          </a:p>
        </p:txBody>
      </p:sp>
      <p:sp>
        <p:nvSpPr>
          <p:cNvPr id="12" name="Ellipse 11"/>
          <p:cNvSpPr/>
          <p:nvPr/>
        </p:nvSpPr>
        <p:spPr>
          <a:xfrm>
            <a:off x="539750" y="539750"/>
            <a:ext cx="539750" cy="539750"/>
          </a:xfrm>
          <a:prstGeom prst="ellipse">
            <a:avLst/>
          </a:prstGeom>
          <a:solidFill>
            <a:srgbClr val="879AC6"/>
          </a:solidFill>
          <a:ln>
            <a:noFill/>
          </a:ln>
          <a:effectLst/>
        </p:spPr>
        <p:style>
          <a:lnRef idx="1">
            <a:schemeClr val="accent1"/>
          </a:lnRef>
          <a:fillRef idx="3">
            <a:schemeClr val="accent1"/>
          </a:fillRef>
          <a:effectRef idx="2">
            <a:schemeClr val="accent1"/>
          </a:effectRef>
          <a:fontRef idx="minor">
            <a:schemeClr val="lt1"/>
          </a:fontRef>
        </p:style>
        <p:txBody>
          <a:bodyPr/>
          <a:lstStyle/>
          <a:p>
            <a:pPr eaLnBrk="1" fontAlgn="auto" hangingPunct="1">
              <a:spcBef>
                <a:spcPts val="0"/>
              </a:spcBef>
              <a:spcAft>
                <a:spcPts val="0"/>
              </a:spcAft>
              <a:defRPr/>
            </a:pPr>
            <a:endParaRPr lang="fr-FR"/>
          </a:p>
        </p:txBody>
      </p:sp>
      <p:sp>
        <p:nvSpPr>
          <p:cNvPr id="4" name="Espace réservé du pied de page 3"/>
          <p:cNvSpPr>
            <a:spLocks noGrp="1"/>
          </p:cNvSpPr>
          <p:nvPr>
            <p:ph type="ftr" sz="quarter" idx="3"/>
          </p:nvPr>
        </p:nvSpPr>
        <p:spPr>
          <a:xfrm>
            <a:off x="-7938" y="5767388"/>
            <a:ext cx="9151938" cy="1090612"/>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schemeClr val="tx1">
                    <a:tint val="75000"/>
                  </a:schemeClr>
                </a:solidFill>
                <a:latin typeface="+mn-lt"/>
              </a:defRPr>
            </a:lvl1pPr>
          </a:lstStyle>
          <a:p>
            <a:pPr>
              <a:defRPr/>
            </a:pPr>
            <a:endParaRPr lang="fr-FR"/>
          </a:p>
        </p:txBody>
      </p:sp>
      <p:sp>
        <p:nvSpPr>
          <p:cNvPr id="2053" name="Espace réservé du texte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FR" altLang="fr-FR"/>
              <a:t>Cliquez et modifiez les styles du texte du masque</a:t>
            </a:r>
          </a:p>
          <a:p>
            <a:pPr lvl="1"/>
            <a:r>
              <a:rPr lang="fr-FR" altLang="fr-FR"/>
              <a:t>Deuxième niveau</a:t>
            </a:r>
          </a:p>
          <a:p>
            <a:pPr lvl="2"/>
            <a:r>
              <a:rPr lang="fr-FR" altLang="fr-FR"/>
              <a:t>Troisième niveau</a:t>
            </a:r>
          </a:p>
          <a:p>
            <a:pPr lvl="3"/>
            <a:r>
              <a:rPr lang="fr-FR" altLang="fr-FR"/>
              <a:t>Quatrième niveau</a:t>
            </a:r>
          </a:p>
          <a:p>
            <a:pPr lvl="4"/>
            <a:r>
              <a:rPr lang="fr-FR" altLang="fr-FR"/>
              <a:t>Cinquième niveau</a:t>
            </a:r>
          </a:p>
        </p:txBody>
      </p:sp>
    </p:spTree>
  </p:cSld>
  <p:clrMap bg1="lt1" tx1="dk1" bg2="lt2" tx2="dk2" accent1="accent1" accent2="accent2" accent3="accent3" accent4="accent4" accent5="accent5" accent6="accent6" hlink="hlink" folHlink="folHlink"/>
  <p:sldLayoutIdLst>
    <p:sldLayoutId id="2147483723" r:id="rId1"/>
    <p:sldLayoutId id="2147483724" r:id="rId2"/>
    <p:sldLayoutId id="2147483725" r:id="rId3"/>
    <p:sldLayoutId id="2147483727" r:id="rId4"/>
    <p:sldLayoutId id="2147483729" r:id="rId5"/>
    <p:sldLayoutId id="2147483730" r:id="rId6"/>
  </p:sldLayoutIdLst>
  <p:hf sldNum="0" hdr="0" ftr="0" dt="0"/>
  <p:txStyles>
    <p:titleStyle>
      <a:lvl1pPr algn="l" defTabSz="457200" rtl="0" eaLnBrk="0" fontAlgn="base" hangingPunct="0">
        <a:spcBef>
          <a:spcPct val="0"/>
        </a:spcBef>
        <a:spcAft>
          <a:spcPct val="0"/>
        </a:spcAft>
        <a:defRPr sz="2400" b="1" kern="1200" cap="all">
          <a:solidFill>
            <a:srgbClr val="283583"/>
          </a:solidFill>
          <a:latin typeface="Arial Narrow"/>
          <a:ea typeface="+mj-ea"/>
          <a:cs typeface="+mj-cs"/>
        </a:defRPr>
      </a:lvl1pPr>
      <a:lvl2pPr algn="l" defTabSz="457200" rtl="0" eaLnBrk="0" fontAlgn="base" hangingPunct="0">
        <a:spcBef>
          <a:spcPct val="0"/>
        </a:spcBef>
        <a:spcAft>
          <a:spcPct val="0"/>
        </a:spcAft>
        <a:defRPr sz="2400" b="1">
          <a:solidFill>
            <a:srgbClr val="283583"/>
          </a:solidFill>
          <a:latin typeface="Arial Narrow" panose="020B0606020202030204" pitchFamily="34" charset="0"/>
        </a:defRPr>
      </a:lvl2pPr>
      <a:lvl3pPr algn="l" defTabSz="457200" rtl="0" eaLnBrk="0" fontAlgn="base" hangingPunct="0">
        <a:spcBef>
          <a:spcPct val="0"/>
        </a:spcBef>
        <a:spcAft>
          <a:spcPct val="0"/>
        </a:spcAft>
        <a:defRPr sz="2400" b="1">
          <a:solidFill>
            <a:srgbClr val="283583"/>
          </a:solidFill>
          <a:latin typeface="Arial Narrow" panose="020B0606020202030204" pitchFamily="34" charset="0"/>
        </a:defRPr>
      </a:lvl3pPr>
      <a:lvl4pPr algn="l" defTabSz="457200" rtl="0" eaLnBrk="0" fontAlgn="base" hangingPunct="0">
        <a:spcBef>
          <a:spcPct val="0"/>
        </a:spcBef>
        <a:spcAft>
          <a:spcPct val="0"/>
        </a:spcAft>
        <a:defRPr sz="2400" b="1">
          <a:solidFill>
            <a:srgbClr val="283583"/>
          </a:solidFill>
          <a:latin typeface="Arial Narrow" panose="020B0606020202030204" pitchFamily="34" charset="0"/>
        </a:defRPr>
      </a:lvl4pPr>
      <a:lvl5pPr algn="l" defTabSz="457200" rtl="0" eaLnBrk="0" fontAlgn="base" hangingPunct="0">
        <a:spcBef>
          <a:spcPct val="0"/>
        </a:spcBef>
        <a:spcAft>
          <a:spcPct val="0"/>
        </a:spcAft>
        <a:defRPr sz="2400" b="1">
          <a:solidFill>
            <a:srgbClr val="283583"/>
          </a:solidFill>
          <a:latin typeface="Arial Narrow" panose="020B0606020202030204" pitchFamily="34" charset="0"/>
        </a:defRPr>
      </a:lvl5pPr>
      <a:lvl6pPr marL="457200" algn="l" defTabSz="457200" rtl="0" fontAlgn="base">
        <a:spcBef>
          <a:spcPct val="0"/>
        </a:spcBef>
        <a:spcAft>
          <a:spcPct val="0"/>
        </a:spcAft>
        <a:defRPr sz="2400" b="1">
          <a:solidFill>
            <a:srgbClr val="283583"/>
          </a:solidFill>
          <a:latin typeface="Arial Narrow" panose="020B0606020202030204" pitchFamily="34" charset="0"/>
        </a:defRPr>
      </a:lvl6pPr>
      <a:lvl7pPr marL="914400" algn="l" defTabSz="457200" rtl="0" fontAlgn="base">
        <a:spcBef>
          <a:spcPct val="0"/>
        </a:spcBef>
        <a:spcAft>
          <a:spcPct val="0"/>
        </a:spcAft>
        <a:defRPr sz="2400" b="1">
          <a:solidFill>
            <a:srgbClr val="283583"/>
          </a:solidFill>
          <a:latin typeface="Arial Narrow" panose="020B0606020202030204" pitchFamily="34" charset="0"/>
        </a:defRPr>
      </a:lvl7pPr>
      <a:lvl8pPr marL="1371600" algn="l" defTabSz="457200" rtl="0" fontAlgn="base">
        <a:spcBef>
          <a:spcPct val="0"/>
        </a:spcBef>
        <a:spcAft>
          <a:spcPct val="0"/>
        </a:spcAft>
        <a:defRPr sz="2400" b="1">
          <a:solidFill>
            <a:srgbClr val="283583"/>
          </a:solidFill>
          <a:latin typeface="Arial Narrow" panose="020B0606020202030204" pitchFamily="34" charset="0"/>
        </a:defRPr>
      </a:lvl8pPr>
      <a:lvl9pPr marL="1828800" algn="l" defTabSz="457200" rtl="0" fontAlgn="base">
        <a:spcBef>
          <a:spcPct val="0"/>
        </a:spcBef>
        <a:spcAft>
          <a:spcPct val="0"/>
        </a:spcAft>
        <a:defRPr sz="2400" b="1">
          <a:solidFill>
            <a:srgbClr val="283583"/>
          </a:solidFill>
          <a:latin typeface="Arial Narrow" panose="020B0606020202030204" pitchFamily="34" charset="0"/>
        </a:defRPr>
      </a:lvl9pPr>
    </p:titleStyle>
    <p:bodyStyle>
      <a:lvl1pPr algn="l" defTabSz="457200" rtl="0" eaLnBrk="0" fontAlgn="base" hangingPunct="0">
        <a:spcBef>
          <a:spcPct val="0"/>
        </a:spcBef>
        <a:spcAft>
          <a:spcPct val="0"/>
        </a:spcAft>
        <a:defRPr sz="1200" kern="1200">
          <a:solidFill>
            <a:schemeClr val="tx1"/>
          </a:solidFill>
          <a:latin typeface="Arial Narrow"/>
          <a:ea typeface="+mn-ea"/>
          <a:cs typeface="+mn-cs"/>
        </a:defRPr>
      </a:lvl1pPr>
      <a:lvl2pPr indent="-179388" algn="l" defTabSz="457200" rtl="0" eaLnBrk="0" fontAlgn="base" hangingPunct="0">
        <a:spcBef>
          <a:spcPct val="0"/>
        </a:spcBef>
        <a:spcAft>
          <a:spcPct val="0"/>
        </a:spcAft>
        <a:buClr>
          <a:srgbClr val="283583"/>
        </a:buClr>
        <a:buSzPct val="100000"/>
        <a:buBlip>
          <a:blip r:embed="rId8"/>
        </a:buBlip>
        <a:defRPr sz="1200" kern="1200">
          <a:solidFill>
            <a:schemeClr val="tx1"/>
          </a:solidFill>
          <a:latin typeface="Arial Narrow"/>
          <a:ea typeface="+mn-ea"/>
          <a:cs typeface="+mn-cs"/>
        </a:defRPr>
      </a:lvl2pPr>
      <a:lvl3pPr marL="539750" indent="-179388" algn="l" defTabSz="457200" rtl="0" eaLnBrk="0" fontAlgn="base" hangingPunct="0">
        <a:spcBef>
          <a:spcPct val="0"/>
        </a:spcBef>
        <a:spcAft>
          <a:spcPct val="0"/>
        </a:spcAft>
        <a:buClr>
          <a:srgbClr val="4E75B0"/>
        </a:buClr>
        <a:buSzPct val="100000"/>
        <a:buBlip>
          <a:blip r:embed="rId9"/>
        </a:buBlip>
        <a:defRPr sz="1200" kern="1200">
          <a:solidFill>
            <a:schemeClr val="tx1"/>
          </a:solidFill>
          <a:latin typeface="Arial Narrow"/>
          <a:ea typeface="+mn-ea"/>
          <a:cs typeface="+mn-cs"/>
        </a:defRPr>
      </a:lvl3pPr>
      <a:lvl4pPr marL="1079500" indent="-228600" algn="l" defTabSz="457200" rtl="0" eaLnBrk="0" fontAlgn="base" hangingPunct="0">
        <a:spcBef>
          <a:spcPct val="0"/>
        </a:spcBef>
        <a:spcAft>
          <a:spcPct val="0"/>
        </a:spcAft>
        <a:buClr>
          <a:srgbClr val="879AC6"/>
        </a:buClr>
        <a:buSzPct val="200000"/>
        <a:buFont typeface="Arial" panose="020B0604020202020204" pitchFamily="34" charset="0"/>
        <a:buChar char="•"/>
        <a:defRPr sz="1200" kern="1200">
          <a:solidFill>
            <a:schemeClr val="tx1"/>
          </a:solidFill>
          <a:latin typeface="Arial Narrow"/>
          <a:ea typeface="+mn-ea"/>
          <a:cs typeface="+mn-cs"/>
        </a:defRPr>
      </a:lvl4pPr>
      <a:lvl5pPr marL="2057400" indent="-228600" algn="l" defTabSz="457200" rtl="0" eaLnBrk="0" fontAlgn="base" hangingPunct="0">
        <a:spcBef>
          <a:spcPct val="0"/>
        </a:spcBef>
        <a:spcAft>
          <a:spcPct val="0"/>
        </a:spcAft>
        <a:buFont typeface="Lucida Grande"/>
        <a:buChar char="-"/>
        <a:defRPr sz="1400" kern="1200">
          <a:solidFill>
            <a:schemeClr val="tx1"/>
          </a:solidFill>
          <a:latin typeface="Arial Narrow"/>
          <a:ea typeface="+mn-ea"/>
          <a:cs typeface="+mn-cs"/>
        </a:defRPr>
      </a:lvl5pPr>
      <a:lvl6pPr marL="2286000" indent="0" algn="l" defTabSz="457200" rtl="0" eaLnBrk="1" latinLnBrk="0" hangingPunct="1">
        <a:spcBef>
          <a:spcPct val="20000"/>
        </a:spcBef>
        <a:buFont typeface="Arial"/>
        <a:buNone/>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200400" indent="0" algn="l" defTabSz="457200" rtl="0" eaLnBrk="1" latinLnBrk="0" hangingPunct="1">
        <a:spcBef>
          <a:spcPct val="20000"/>
        </a:spcBef>
        <a:buFont typeface="Arial"/>
        <a:buNone/>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fr-FR"/>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5.xml"/><Relationship Id="rId2" Type="http://schemas.openxmlformats.org/officeDocument/2006/relationships/tags" Target="../tags/tag2.xml"/><Relationship Id="rId1" Type="http://schemas.openxmlformats.org/officeDocument/2006/relationships/tags" Target="../tags/tag1.xml"/><Relationship Id="rId4" Type="http://schemas.openxmlformats.org/officeDocument/2006/relationships/image" Target="../media/image4.png"/></Relationships>
</file>

<file path=ppt/slides/_rels/slide10.xml.rels><?xml version="1.0" encoding="UTF-8" standalone="yes"?>
<Relationships xmlns="http://schemas.openxmlformats.org/package/2006/relationships"><Relationship Id="rId8" Type="http://schemas.openxmlformats.org/officeDocument/2006/relationships/tags" Target="../tags/tag60.xml"/><Relationship Id="rId13" Type="http://schemas.openxmlformats.org/officeDocument/2006/relationships/tags" Target="../tags/tag65.xml"/><Relationship Id="rId18" Type="http://schemas.openxmlformats.org/officeDocument/2006/relationships/notesSlide" Target="../notesSlides/notesSlide9.xml"/><Relationship Id="rId26" Type="http://schemas.openxmlformats.org/officeDocument/2006/relationships/diagramQuickStyle" Target="../diagrams/quickStyle11.xml"/><Relationship Id="rId3" Type="http://schemas.openxmlformats.org/officeDocument/2006/relationships/tags" Target="../tags/tag55.xml"/><Relationship Id="rId21" Type="http://schemas.openxmlformats.org/officeDocument/2006/relationships/diagramQuickStyle" Target="../diagrams/quickStyle10.xml"/><Relationship Id="rId7" Type="http://schemas.openxmlformats.org/officeDocument/2006/relationships/tags" Target="../tags/tag59.xml"/><Relationship Id="rId12" Type="http://schemas.openxmlformats.org/officeDocument/2006/relationships/tags" Target="../tags/tag64.xml"/><Relationship Id="rId17" Type="http://schemas.openxmlformats.org/officeDocument/2006/relationships/slideLayout" Target="../slideLayouts/slideLayout1.xml"/><Relationship Id="rId25" Type="http://schemas.openxmlformats.org/officeDocument/2006/relationships/diagramLayout" Target="../diagrams/layout11.xml"/><Relationship Id="rId2" Type="http://schemas.openxmlformats.org/officeDocument/2006/relationships/tags" Target="../tags/tag54.xml"/><Relationship Id="rId16" Type="http://schemas.openxmlformats.org/officeDocument/2006/relationships/tags" Target="../tags/tag68.xml"/><Relationship Id="rId20" Type="http://schemas.openxmlformats.org/officeDocument/2006/relationships/diagramLayout" Target="../diagrams/layout10.xml"/><Relationship Id="rId1" Type="http://schemas.openxmlformats.org/officeDocument/2006/relationships/tags" Target="../tags/tag53.xml"/><Relationship Id="rId6" Type="http://schemas.openxmlformats.org/officeDocument/2006/relationships/tags" Target="../tags/tag58.xml"/><Relationship Id="rId11" Type="http://schemas.openxmlformats.org/officeDocument/2006/relationships/tags" Target="../tags/tag63.xml"/><Relationship Id="rId24" Type="http://schemas.openxmlformats.org/officeDocument/2006/relationships/diagramData" Target="../diagrams/data11.xml"/><Relationship Id="rId5" Type="http://schemas.openxmlformats.org/officeDocument/2006/relationships/tags" Target="../tags/tag57.xml"/><Relationship Id="rId15" Type="http://schemas.openxmlformats.org/officeDocument/2006/relationships/tags" Target="../tags/tag67.xml"/><Relationship Id="rId23" Type="http://schemas.microsoft.com/office/2007/relationships/diagramDrawing" Target="../diagrams/drawing10.xml"/><Relationship Id="rId28" Type="http://schemas.microsoft.com/office/2007/relationships/diagramDrawing" Target="../diagrams/drawing11.xml"/><Relationship Id="rId10" Type="http://schemas.openxmlformats.org/officeDocument/2006/relationships/tags" Target="../tags/tag62.xml"/><Relationship Id="rId19" Type="http://schemas.openxmlformats.org/officeDocument/2006/relationships/diagramData" Target="../diagrams/data10.xml"/><Relationship Id="rId4" Type="http://schemas.openxmlformats.org/officeDocument/2006/relationships/tags" Target="../tags/tag56.xml"/><Relationship Id="rId9" Type="http://schemas.openxmlformats.org/officeDocument/2006/relationships/tags" Target="../tags/tag61.xml"/><Relationship Id="rId14" Type="http://schemas.openxmlformats.org/officeDocument/2006/relationships/tags" Target="../tags/tag66.xml"/><Relationship Id="rId22" Type="http://schemas.openxmlformats.org/officeDocument/2006/relationships/diagramColors" Target="../diagrams/colors10.xml"/><Relationship Id="rId27" Type="http://schemas.openxmlformats.org/officeDocument/2006/relationships/diagramColors" Target="../diagrams/colors11.xml"/></Relationships>
</file>

<file path=ppt/slides/_rels/slide11.xml.rels><?xml version="1.0" encoding="UTF-8" standalone="yes"?>
<Relationships xmlns="http://schemas.openxmlformats.org/package/2006/relationships"><Relationship Id="rId8" Type="http://schemas.openxmlformats.org/officeDocument/2006/relationships/tags" Target="../tags/tag76.xml"/><Relationship Id="rId13" Type="http://schemas.openxmlformats.org/officeDocument/2006/relationships/tags" Target="../tags/tag81.xml"/><Relationship Id="rId18" Type="http://schemas.openxmlformats.org/officeDocument/2006/relationships/diagramData" Target="../diagrams/data12.xml"/><Relationship Id="rId26" Type="http://schemas.openxmlformats.org/officeDocument/2006/relationships/diagramColors" Target="../diagrams/colors13.xml"/><Relationship Id="rId3" Type="http://schemas.openxmlformats.org/officeDocument/2006/relationships/tags" Target="../tags/tag71.xml"/><Relationship Id="rId21" Type="http://schemas.openxmlformats.org/officeDocument/2006/relationships/diagramColors" Target="../diagrams/colors12.xml"/><Relationship Id="rId7" Type="http://schemas.openxmlformats.org/officeDocument/2006/relationships/tags" Target="../tags/tag75.xml"/><Relationship Id="rId12" Type="http://schemas.openxmlformats.org/officeDocument/2006/relationships/tags" Target="../tags/tag80.xml"/><Relationship Id="rId17" Type="http://schemas.openxmlformats.org/officeDocument/2006/relationships/notesSlide" Target="../notesSlides/notesSlide10.xml"/><Relationship Id="rId25" Type="http://schemas.openxmlformats.org/officeDocument/2006/relationships/diagramQuickStyle" Target="../diagrams/quickStyle13.xml"/><Relationship Id="rId2" Type="http://schemas.openxmlformats.org/officeDocument/2006/relationships/tags" Target="../tags/tag70.xml"/><Relationship Id="rId16" Type="http://schemas.openxmlformats.org/officeDocument/2006/relationships/slideLayout" Target="../slideLayouts/slideLayout1.xml"/><Relationship Id="rId20" Type="http://schemas.openxmlformats.org/officeDocument/2006/relationships/diagramQuickStyle" Target="../diagrams/quickStyle12.xml"/><Relationship Id="rId1" Type="http://schemas.openxmlformats.org/officeDocument/2006/relationships/tags" Target="../tags/tag69.xml"/><Relationship Id="rId6" Type="http://schemas.openxmlformats.org/officeDocument/2006/relationships/tags" Target="../tags/tag74.xml"/><Relationship Id="rId11" Type="http://schemas.openxmlformats.org/officeDocument/2006/relationships/tags" Target="../tags/tag79.xml"/><Relationship Id="rId24" Type="http://schemas.openxmlformats.org/officeDocument/2006/relationships/diagramLayout" Target="../diagrams/layout13.xml"/><Relationship Id="rId5" Type="http://schemas.openxmlformats.org/officeDocument/2006/relationships/tags" Target="../tags/tag73.xml"/><Relationship Id="rId15" Type="http://schemas.openxmlformats.org/officeDocument/2006/relationships/tags" Target="../tags/tag83.xml"/><Relationship Id="rId23" Type="http://schemas.openxmlformats.org/officeDocument/2006/relationships/diagramData" Target="../diagrams/data13.xml"/><Relationship Id="rId10" Type="http://schemas.openxmlformats.org/officeDocument/2006/relationships/tags" Target="../tags/tag78.xml"/><Relationship Id="rId19" Type="http://schemas.openxmlformats.org/officeDocument/2006/relationships/diagramLayout" Target="../diagrams/layout12.xml"/><Relationship Id="rId4" Type="http://schemas.openxmlformats.org/officeDocument/2006/relationships/tags" Target="../tags/tag72.xml"/><Relationship Id="rId9" Type="http://schemas.openxmlformats.org/officeDocument/2006/relationships/tags" Target="../tags/tag77.xml"/><Relationship Id="rId14" Type="http://schemas.openxmlformats.org/officeDocument/2006/relationships/tags" Target="../tags/tag82.xml"/><Relationship Id="rId22" Type="http://schemas.microsoft.com/office/2007/relationships/diagramDrawing" Target="../diagrams/drawing12.xml"/><Relationship Id="rId27" Type="http://schemas.microsoft.com/office/2007/relationships/diagramDrawing" Target="../diagrams/drawing13.xml"/></Relationships>
</file>

<file path=ppt/slides/_rels/slide12.xml.rels><?xml version="1.0" encoding="UTF-8" standalone="yes"?>
<Relationships xmlns="http://schemas.openxmlformats.org/package/2006/relationships"><Relationship Id="rId8" Type="http://schemas.openxmlformats.org/officeDocument/2006/relationships/tags" Target="../tags/tag91.xml"/><Relationship Id="rId13" Type="http://schemas.openxmlformats.org/officeDocument/2006/relationships/slideLayout" Target="../slideLayouts/slideLayout1.xml"/><Relationship Id="rId18" Type="http://schemas.openxmlformats.org/officeDocument/2006/relationships/diagramColors" Target="../diagrams/colors14.xml"/><Relationship Id="rId3" Type="http://schemas.openxmlformats.org/officeDocument/2006/relationships/tags" Target="../tags/tag86.xml"/><Relationship Id="rId7" Type="http://schemas.openxmlformats.org/officeDocument/2006/relationships/tags" Target="../tags/tag90.xml"/><Relationship Id="rId12" Type="http://schemas.openxmlformats.org/officeDocument/2006/relationships/tags" Target="../tags/tag95.xml"/><Relationship Id="rId17" Type="http://schemas.openxmlformats.org/officeDocument/2006/relationships/diagramQuickStyle" Target="../diagrams/quickStyle14.xml"/><Relationship Id="rId2" Type="http://schemas.openxmlformats.org/officeDocument/2006/relationships/tags" Target="../tags/tag85.xml"/><Relationship Id="rId16" Type="http://schemas.openxmlformats.org/officeDocument/2006/relationships/diagramLayout" Target="../diagrams/layout14.xml"/><Relationship Id="rId1" Type="http://schemas.openxmlformats.org/officeDocument/2006/relationships/tags" Target="../tags/tag84.xml"/><Relationship Id="rId6" Type="http://schemas.openxmlformats.org/officeDocument/2006/relationships/tags" Target="../tags/tag89.xml"/><Relationship Id="rId11" Type="http://schemas.openxmlformats.org/officeDocument/2006/relationships/tags" Target="../tags/tag94.xml"/><Relationship Id="rId5" Type="http://schemas.openxmlformats.org/officeDocument/2006/relationships/tags" Target="../tags/tag88.xml"/><Relationship Id="rId15" Type="http://schemas.openxmlformats.org/officeDocument/2006/relationships/diagramData" Target="../diagrams/data14.xml"/><Relationship Id="rId10" Type="http://schemas.openxmlformats.org/officeDocument/2006/relationships/tags" Target="../tags/tag93.xml"/><Relationship Id="rId19" Type="http://schemas.microsoft.com/office/2007/relationships/diagramDrawing" Target="../diagrams/drawing14.xml"/><Relationship Id="rId4" Type="http://schemas.openxmlformats.org/officeDocument/2006/relationships/tags" Target="../tags/tag87.xml"/><Relationship Id="rId9" Type="http://schemas.openxmlformats.org/officeDocument/2006/relationships/tags" Target="../tags/tag92.xml"/><Relationship Id="rId14" Type="http://schemas.openxmlformats.org/officeDocument/2006/relationships/notesSlide" Target="../notesSlides/notesSlide11.xml"/></Relationships>
</file>

<file path=ppt/slides/_rels/slide13.xml.rels><?xml version="1.0" encoding="UTF-8" standalone="yes"?>
<Relationships xmlns="http://schemas.openxmlformats.org/package/2006/relationships"><Relationship Id="rId8" Type="http://schemas.openxmlformats.org/officeDocument/2006/relationships/tags" Target="../tags/tag103.xml"/><Relationship Id="rId13" Type="http://schemas.openxmlformats.org/officeDocument/2006/relationships/slideLayout" Target="../slideLayouts/slideLayout1.xml"/><Relationship Id="rId18" Type="http://schemas.openxmlformats.org/officeDocument/2006/relationships/diagramColors" Target="../diagrams/colors15.xml"/><Relationship Id="rId3" Type="http://schemas.openxmlformats.org/officeDocument/2006/relationships/tags" Target="../tags/tag98.xml"/><Relationship Id="rId21" Type="http://schemas.openxmlformats.org/officeDocument/2006/relationships/diagramLayout" Target="../diagrams/layout16.xml"/><Relationship Id="rId7" Type="http://schemas.openxmlformats.org/officeDocument/2006/relationships/tags" Target="../tags/tag102.xml"/><Relationship Id="rId12" Type="http://schemas.openxmlformats.org/officeDocument/2006/relationships/tags" Target="../tags/tag107.xml"/><Relationship Id="rId17" Type="http://schemas.openxmlformats.org/officeDocument/2006/relationships/diagramQuickStyle" Target="../diagrams/quickStyle15.xml"/><Relationship Id="rId2" Type="http://schemas.openxmlformats.org/officeDocument/2006/relationships/tags" Target="../tags/tag97.xml"/><Relationship Id="rId16" Type="http://schemas.openxmlformats.org/officeDocument/2006/relationships/diagramLayout" Target="../diagrams/layout15.xml"/><Relationship Id="rId20" Type="http://schemas.openxmlformats.org/officeDocument/2006/relationships/diagramData" Target="../diagrams/data16.xml"/><Relationship Id="rId1" Type="http://schemas.openxmlformats.org/officeDocument/2006/relationships/tags" Target="../tags/tag96.xml"/><Relationship Id="rId6" Type="http://schemas.openxmlformats.org/officeDocument/2006/relationships/tags" Target="../tags/tag101.xml"/><Relationship Id="rId11" Type="http://schemas.openxmlformats.org/officeDocument/2006/relationships/tags" Target="../tags/tag106.xml"/><Relationship Id="rId24" Type="http://schemas.microsoft.com/office/2007/relationships/diagramDrawing" Target="../diagrams/drawing16.xml"/><Relationship Id="rId5" Type="http://schemas.openxmlformats.org/officeDocument/2006/relationships/tags" Target="../tags/tag100.xml"/><Relationship Id="rId15" Type="http://schemas.openxmlformats.org/officeDocument/2006/relationships/diagramData" Target="../diagrams/data15.xml"/><Relationship Id="rId23" Type="http://schemas.openxmlformats.org/officeDocument/2006/relationships/diagramColors" Target="../diagrams/colors16.xml"/><Relationship Id="rId10" Type="http://schemas.openxmlformats.org/officeDocument/2006/relationships/tags" Target="../tags/tag105.xml"/><Relationship Id="rId19" Type="http://schemas.microsoft.com/office/2007/relationships/diagramDrawing" Target="../diagrams/drawing15.xml"/><Relationship Id="rId4" Type="http://schemas.openxmlformats.org/officeDocument/2006/relationships/tags" Target="../tags/tag99.xml"/><Relationship Id="rId9" Type="http://schemas.openxmlformats.org/officeDocument/2006/relationships/tags" Target="../tags/tag104.xml"/><Relationship Id="rId14" Type="http://schemas.openxmlformats.org/officeDocument/2006/relationships/notesSlide" Target="../notesSlides/notesSlide12.xml"/><Relationship Id="rId22" Type="http://schemas.openxmlformats.org/officeDocument/2006/relationships/diagramQuickStyle" Target="../diagrams/quickStyle16.xml"/></Relationships>
</file>

<file path=ppt/slides/_rels/slide14.xml.rels><?xml version="1.0" encoding="UTF-8" standalone="yes"?>
<Relationships xmlns="http://schemas.openxmlformats.org/package/2006/relationships"><Relationship Id="rId8" Type="http://schemas.openxmlformats.org/officeDocument/2006/relationships/slideLayout" Target="../slideLayouts/slideLayout1.xml"/><Relationship Id="rId13" Type="http://schemas.openxmlformats.org/officeDocument/2006/relationships/diagramColors" Target="../diagrams/colors17.xml"/><Relationship Id="rId3" Type="http://schemas.openxmlformats.org/officeDocument/2006/relationships/tags" Target="../tags/tag110.xml"/><Relationship Id="rId7" Type="http://schemas.openxmlformats.org/officeDocument/2006/relationships/tags" Target="../tags/tag114.xml"/><Relationship Id="rId12" Type="http://schemas.openxmlformats.org/officeDocument/2006/relationships/diagramQuickStyle" Target="../diagrams/quickStyle17.xml"/><Relationship Id="rId2" Type="http://schemas.openxmlformats.org/officeDocument/2006/relationships/tags" Target="../tags/tag109.xml"/><Relationship Id="rId1" Type="http://schemas.openxmlformats.org/officeDocument/2006/relationships/tags" Target="../tags/tag108.xml"/><Relationship Id="rId6" Type="http://schemas.openxmlformats.org/officeDocument/2006/relationships/tags" Target="../tags/tag113.xml"/><Relationship Id="rId11" Type="http://schemas.openxmlformats.org/officeDocument/2006/relationships/diagramLayout" Target="../diagrams/layout17.xml"/><Relationship Id="rId5" Type="http://schemas.openxmlformats.org/officeDocument/2006/relationships/tags" Target="../tags/tag112.xml"/><Relationship Id="rId10" Type="http://schemas.openxmlformats.org/officeDocument/2006/relationships/diagramData" Target="../diagrams/data17.xml"/><Relationship Id="rId4" Type="http://schemas.openxmlformats.org/officeDocument/2006/relationships/tags" Target="../tags/tag111.xml"/><Relationship Id="rId9" Type="http://schemas.openxmlformats.org/officeDocument/2006/relationships/notesSlide" Target="../notesSlides/notesSlide13.xml"/><Relationship Id="rId14" Type="http://schemas.microsoft.com/office/2007/relationships/diagramDrawing" Target="../diagrams/drawing17.xml"/></Relationships>
</file>

<file path=ppt/slides/_rels/slide15.xml.rels><?xml version="1.0" encoding="UTF-8" standalone="yes"?>
<Relationships xmlns="http://schemas.openxmlformats.org/package/2006/relationships"><Relationship Id="rId8" Type="http://schemas.openxmlformats.org/officeDocument/2006/relationships/tags" Target="../tags/tag122.xml"/><Relationship Id="rId13" Type="http://schemas.openxmlformats.org/officeDocument/2006/relationships/notesSlide" Target="../notesSlides/notesSlide14.xml"/><Relationship Id="rId18" Type="http://schemas.microsoft.com/office/2007/relationships/diagramDrawing" Target="../diagrams/drawing18.xml"/><Relationship Id="rId3" Type="http://schemas.openxmlformats.org/officeDocument/2006/relationships/tags" Target="../tags/tag117.xml"/><Relationship Id="rId21" Type="http://schemas.openxmlformats.org/officeDocument/2006/relationships/diagramQuickStyle" Target="../diagrams/quickStyle19.xml"/><Relationship Id="rId7" Type="http://schemas.openxmlformats.org/officeDocument/2006/relationships/tags" Target="../tags/tag121.xml"/><Relationship Id="rId12" Type="http://schemas.openxmlformats.org/officeDocument/2006/relationships/slideLayout" Target="../slideLayouts/slideLayout1.xml"/><Relationship Id="rId17" Type="http://schemas.openxmlformats.org/officeDocument/2006/relationships/diagramColors" Target="../diagrams/colors18.xml"/><Relationship Id="rId2" Type="http://schemas.openxmlformats.org/officeDocument/2006/relationships/tags" Target="../tags/tag116.xml"/><Relationship Id="rId16" Type="http://schemas.openxmlformats.org/officeDocument/2006/relationships/diagramQuickStyle" Target="../diagrams/quickStyle18.xml"/><Relationship Id="rId20" Type="http://schemas.openxmlformats.org/officeDocument/2006/relationships/diagramLayout" Target="../diagrams/layout19.xml"/><Relationship Id="rId1" Type="http://schemas.openxmlformats.org/officeDocument/2006/relationships/tags" Target="../tags/tag115.xml"/><Relationship Id="rId6" Type="http://schemas.openxmlformats.org/officeDocument/2006/relationships/tags" Target="../tags/tag120.xml"/><Relationship Id="rId11" Type="http://schemas.openxmlformats.org/officeDocument/2006/relationships/tags" Target="../tags/tag125.xml"/><Relationship Id="rId5" Type="http://schemas.openxmlformats.org/officeDocument/2006/relationships/tags" Target="../tags/tag119.xml"/><Relationship Id="rId15" Type="http://schemas.openxmlformats.org/officeDocument/2006/relationships/diagramLayout" Target="../diagrams/layout18.xml"/><Relationship Id="rId23" Type="http://schemas.microsoft.com/office/2007/relationships/diagramDrawing" Target="../diagrams/drawing19.xml"/><Relationship Id="rId10" Type="http://schemas.openxmlformats.org/officeDocument/2006/relationships/tags" Target="../tags/tag124.xml"/><Relationship Id="rId19" Type="http://schemas.openxmlformats.org/officeDocument/2006/relationships/diagramData" Target="../diagrams/data19.xml"/><Relationship Id="rId4" Type="http://schemas.openxmlformats.org/officeDocument/2006/relationships/tags" Target="../tags/tag118.xml"/><Relationship Id="rId9" Type="http://schemas.openxmlformats.org/officeDocument/2006/relationships/tags" Target="../tags/tag123.xml"/><Relationship Id="rId14" Type="http://schemas.openxmlformats.org/officeDocument/2006/relationships/diagramData" Target="../diagrams/data18.xml"/><Relationship Id="rId22" Type="http://schemas.openxmlformats.org/officeDocument/2006/relationships/diagramColors" Target="../diagrams/colors19.xml"/></Relationships>
</file>

<file path=ppt/slides/_rels/slide16.xml.rels><?xml version="1.0" encoding="UTF-8" standalone="yes"?>
<Relationships xmlns="http://schemas.openxmlformats.org/package/2006/relationships"><Relationship Id="rId8" Type="http://schemas.openxmlformats.org/officeDocument/2006/relationships/notesSlide" Target="../notesSlides/notesSlide15.xml"/><Relationship Id="rId13" Type="http://schemas.microsoft.com/office/2007/relationships/diagramDrawing" Target="../diagrams/drawing20.xml"/><Relationship Id="rId3" Type="http://schemas.openxmlformats.org/officeDocument/2006/relationships/tags" Target="../tags/tag128.xml"/><Relationship Id="rId7" Type="http://schemas.openxmlformats.org/officeDocument/2006/relationships/slideLayout" Target="../slideLayouts/slideLayout1.xml"/><Relationship Id="rId12" Type="http://schemas.openxmlformats.org/officeDocument/2006/relationships/diagramColors" Target="../diagrams/colors20.xml"/><Relationship Id="rId2" Type="http://schemas.openxmlformats.org/officeDocument/2006/relationships/tags" Target="../tags/tag127.xml"/><Relationship Id="rId1" Type="http://schemas.openxmlformats.org/officeDocument/2006/relationships/tags" Target="../tags/tag126.xml"/><Relationship Id="rId6" Type="http://schemas.openxmlformats.org/officeDocument/2006/relationships/tags" Target="../tags/tag131.xml"/><Relationship Id="rId11" Type="http://schemas.openxmlformats.org/officeDocument/2006/relationships/diagramQuickStyle" Target="../diagrams/quickStyle20.xml"/><Relationship Id="rId5" Type="http://schemas.openxmlformats.org/officeDocument/2006/relationships/tags" Target="../tags/tag130.xml"/><Relationship Id="rId10" Type="http://schemas.openxmlformats.org/officeDocument/2006/relationships/diagramLayout" Target="../diagrams/layout20.xml"/><Relationship Id="rId4" Type="http://schemas.openxmlformats.org/officeDocument/2006/relationships/tags" Target="../tags/tag129.xml"/><Relationship Id="rId9" Type="http://schemas.openxmlformats.org/officeDocument/2006/relationships/diagramData" Target="../diagrams/data20.xml"/></Relationships>
</file>

<file path=ppt/slides/_rels/slide17.xml.rels><?xml version="1.0" encoding="UTF-8" standalone="yes"?>
<Relationships xmlns="http://schemas.openxmlformats.org/package/2006/relationships"><Relationship Id="rId8" Type="http://schemas.openxmlformats.org/officeDocument/2006/relationships/tags" Target="../tags/tag139.xml"/><Relationship Id="rId13" Type="http://schemas.openxmlformats.org/officeDocument/2006/relationships/tags" Target="../tags/tag144.xml"/><Relationship Id="rId18" Type="http://schemas.openxmlformats.org/officeDocument/2006/relationships/diagramData" Target="../diagrams/data21.xml"/><Relationship Id="rId26" Type="http://schemas.openxmlformats.org/officeDocument/2006/relationships/diagramColors" Target="../diagrams/colors22.xml"/><Relationship Id="rId3" Type="http://schemas.openxmlformats.org/officeDocument/2006/relationships/tags" Target="../tags/tag134.xml"/><Relationship Id="rId21" Type="http://schemas.openxmlformats.org/officeDocument/2006/relationships/diagramColors" Target="../diagrams/colors21.xml"/><Relationship Id="rId7" Type="http://schemas.openxmlformats.org/officeDocument/2006/relationships/tags" Target="../tags/tag138.xml"/><Relationship Id="rId12" Type="http://schemas.openxmlformats.org/officeDocument/2006/relationships/tags" Target="../tags/tag143.xml"/><Relationship Id="rId17" Type="http://schemas.openxmlformats.org/officeDocument/2006/relationships/notesSlide" Target="../notesSlides/notesSlide16.xml"/><Relationship Id="rId25" Type="http://schemas.openxmlformats.org/officeDocument/2006/relationships/diagramQuickStyle" Target="../diagrams/quickStyle22.xml"/><Relationship Id="rId2" Type="http://schemas.openxmlformats.org/officeDocument/2006/relationships/tags" Target="../tags/tag133.xml"/><Relationship Id="rId16" Type="http://schemas.openxmlformats.org/officeDocument/2006/relationships/slideLayout" Target="../slideLayouts/slideLayout1.xml"/><Relationship Id="rId20" Type="http://schemas.openxmlformats.org/officeDocument/2006/relationships/diagramQuickStyle" Target="../diagrams/quickStyle21.xml"/><Relationship Id="rId1" Type="http://schemas.openxmlformats.org/officeDocument/2006/relationships/tags" Target="../tags/tag132.xml"/><Relationship Id="rId6" Type="http://schemas.openxmlformats.org/officeDocument/2006/relationships/tags" Target="../tags/tag137.xml"/><Relationship Id="rId11" Type="http://schemas.openxmlformats.org/officeDocument/2006/relationships/tags" Target="../tags/tag142.xml"/><Relationship Id="rId24" Type="http://schemas.openxmlformats.org/officeDocument/2006/relationships/diagramLayout" Target="../diagrams/layout22.xml"/><Relationship Id="rId5" Type="http://schemas.openxmlformats.org/officeDocument/2006/relationships/tags" Target="../tags/tag136.xml"/><Relationship Id="rId15" Type="http://schemas.openxmlformats.org/officeDocument/2006/relationships/tags" Target="../tags/tag146.xml"/><Relationship Id="rId23" Type="http://schemas.openxmlformats.org/officeDocument/2006/relationships/diagramData" Target="../diagrams/data22.xml"/><Relationship Id="rId10" Type="http://schemas.openxmlformats.org/officeDocument/2006/relationships/tags" Target="../tags/tag141.xml"/><Relationship Id="rId19" Type="http://schemas.openxmlformats.org/officeDocument/2006/relationships/diagramLayout" Target="../diagrams/layout21.xml"/><Relationship Id="rId4" Type="http://schemas.openxmlformats.org/officeDocument/2006/relationships/tags" Target="../tags/tag135.xml"/><Relationship Id="rId9" Type="http://schemas.openxmlformats.org/officeDocument/2006/relationships/tags" Target="../tags/tag140.xml"/><Relationship Id="rId14" Type="http://schemas.openxmlformats.org/officeDocument/2006/relationships/tags" Target="../tags/tag145.xml"/><Relationship Id="rId22" Type="http://schemas.microsoft.com/office/2007/relationships/diagramDrawing" Target="../diagrams/drawing21.xml"/><Relationship Id="rId27" Type="http://schemas.microsoft.com/office/2007/relationships/diagramDrawing" Target="../diagrams/drawing22.xml"/></Relationships>
</file>

<file path=ppt/slides/_rels/slide18.xml.rels><?xml version="1.0" encoding="UTF-8" standalone="yes"?>
<Relationships xmlns="http://schemas.openxmlformats.org/package/2006/relationships"><Relationship Id="rId8" Type="http://schemas.openxmlformats.org/officeDocument/2006/relationships/notesSlide" Target="../notesSlides/notesSlide17.xml"/><Relationship Id="rId13" Type="http://schemas.microsoft.com/office/2007/relationships/diagramDrawing" Target="../diagrams/drawing23.xml"/><Relationship Id="rId3" Type="http://schemas.openxmlformats.org/officeDocument/2006/relationships/tags" Target="../tags/tag149.xml"/><Relationship Id="rId7" Type="http://schemas.openxmlformats.org/officeDocument/2006/relationships/slideLayout" Target="../slideLayouts/slideLayout1.xml"/><Relationship Id="rId12" Type="http://schemas.openxmlformats.org/officeDocument/2006/relationships/diagramColors" Target="../diagrams/colors23.xml"/><Relationship Id="rId2" Type="http://schemas.openxmlformats.org/officeDocument/2006/relationships/tags" Target="../tags/tag148.xml"/><Relationship Id="rId1" Type="http://schemas.openxmlformats.org/officeDocument/2006/relationships/tags" Target="../tags/tag147.xml"/><Relationship Id="rId6" Type="http://schemas.openxmlformats.org/officeDocument/2006/relationships/tags" Target="../tags/tag152.xml"/><Relationship Id="rId11" Type="http://schemas.openxmlformats.org/officeDocument/2006/relationships/diagramQuickStyle" Target="../diagrams/quickStyle23.xml"/><Relationship Id="rId5" Type="http://schemas.openxmlformats.org/officeDocument/2006/relationships/tags" Target="../tags/tag151.xml"/><Relationship Id="rId10" Type="http://schemas.openxmlformats.org/officeDocument/2006/relationships/diagramLayout" Target="../diagrams/layout23.xml"/><Relationship Id="rId4" Type="http://schemas.openxmlformats.org/officeDocument/2006/relationships/tags" Target="../tags/tag150.xml"/><Relationship Id="rId9" Type="http://schemas.openxmlformats.org/officeDocument/2006/relationships/diagramData" Target="../diagrams/data23.xml"/></Relationships>
</file>

<file path=ppt/slides/_rels/slide19.xml.rels><?xml version="1.0" encoding="UTF-8" standalone="yes"?>
<Relationships xmlns="http://schemas.openxmlformats.org/package/2006/relationships"><Relationship Id="rId8" Type="http://schemas.openxmlformats.org/officeDocument/2006/relationships/tags" Target="../tags/tag160.xml"/><Relationship Id="rId13" Type="http://schemas.openxmlformats.org/officeDocument/2006/relationships/tags" Target="../tags/tag165.xml"/><Relationship Id="rId18" Type="http://schemas.openxmlformats.org/officeDocument/2006/relationships/notesSlide" Target="../notesSlides/notesSlide18.xml"/><Relationship Id="rId26" Type="http://schemas.openxmlformats.org/officeDocument/2006/relationships/diagramQuickStyle" Target="../diagrams/quickStyle25.xml"/><Relationship Id="rId3" Type="http://schemas.openxmlformats.org/officeDocument/2006/relationships/tags" Target="../tags/tag155.xml"/><Relationship Id="rId21" Type="http://schemas.openxmlformats.org/officeDocument/2006/relationships/diagramQuickStyle" Target="../diagrams/quickStyle24.xml"/><Relationship Id="rId7" Type="http://schemas.openxmlformats.org/officeDocument/2006/relationships/tags" Target="../tags/tag159.xml"/><Relationship Id="rId12" Type="http://schemas.openxmlformats.org/officeDocument/2006/relationships/tags" Target="../tags/tag164.xml"/><Relationship Id="rId17" Type="http://schemas.openxmlformats.org/officeDocument/2006/relationships/slideLayout" Target="../slideLayouts/slideLayout1.xml"/><Relationship Id="rId25" Type="http://schemas.openxmlformats.org/officeDocument/2006/relationships/diagramLayout" Target="../diagrams/layout25.xml"/><Relationship Id="rId2" Type="http://schemas.openxmlformats.org/officeDocument/2006/relationships/tags" Target="../tags/tag154.xml"/><Relationship Id="rId16" Type="http://schemas.openxmlformats.org/officeDocument/2006/relationships/tags" Target="../tags/tag168.xml"/><Relationship Id="rId20" Type="http://schemas.openxmlformats.org/officeDocument/2006/relationships/diagramLayout" Target="../diagrams/layout24.xml"/><Relationship Id="rId1" Type="http://schemas.openxmlformats.org/officeDocument/2006/relationships/tags" Target="../tags/tag153.xml"/><Relationship Id="rId6" Type="http://schemas.openxmlformats.org/officeDocument/2006/relationships/tags" Target="../tags/tag158.xml"/><Relationship Id="rId11" Type="http://schemas.openxmlformats.org/officeDocument/2006/relationships/tags" Target="../tags/tag163.xml"/><Relationship Id="rId24" Type="http://schemas.openxmlformats.org/officeDocument/2006/relationships/diagramData" Target="../diagrams/data25.xml"/><Relationship Id="rId5" Type="http://schemas.openxmlformats.org/officeDocument/2006/relationships/tags" Target="../tags/tag157.xml"/><Relationship Id="rId15" Type="http://schemas.openxmlformats.org/officeDocument/2006/relationships/tags" Target="../tags/tag167.xml"/><Relationship Id="rId23" Type="http://schemas.microsoft.com/office/2007/relationships/diagramDrawing" Target="../diagrams/drawing24.xml"/><Relationship Id="rId28" Type="http://schemas.microsoft.com/office/2007/relationships/diagramDrawing" Target="../diagrams/drawing25.xml"/><Relationship Id="rId10" Type="http://schemas.openxmlformats.org/officeDocument/2006/relationships/tags" Target="../tags/tag162.xml"/><Relationship Id="rId19" Type="http://schemas.openxmlformats.org/officeDocument/2006/relationships/diagramData" Target="../diagrams/data24.xml"/><Relationship Id="rId4" Type="http://schemas.openxmlformats.org/officeDocument/2006/relationships/tags" Target="../tags/tag156.xml"/><Relationship Id="rId9" Type="http://schemas.openxmlformats.org/officeDocument/2006/relationships/tags" Target="../tags/tag161.xml"/><Relationship Id="rId14" Type="http://schemas.openxmlformats.org/officeDocument/2006/relationships/tags" Target="../tags/tag166.xml"/><Relationship Id="rId22" Type="http://schemas.openxmlformats.org/officeDocument/2006/relationships/diagramColors" Target="../diagrams/colors24.xml"/><Relationship Id="rId27" Type="http://schemas.openxmlformats.org/officeDocument/2006/relationships/diagramColors" Target="../diagrams/colors25.xml"/></Relationships>
</file>

<file path=ppt/slides/_rels/slide2.xml.rels><?xml version="1.0" encoding="UTF-8" standalone="yes"?>
<Relationships xmlns="http://schemas.openxmlformats.org/package/2006/relationships"><Relationship Id="rId8" Type="http://schemas.openxmlformats.org/officeDocument/2006/relationships/notesSlide" Target="../notesSlides/notesSlide1.xml"/><Relationship Id="rId13" Type="http://schemas.microsoft.com/office/2007/relationships/diagramDrawing" Target="../diagrams/drawing1.xml"/><Relationship Id="rId3" Type="http://schemas.openxmlformats.org/officeDocument/2006/relationships/tags" Target="../tags/tag5.xml"/><Relationship Id="rId7" Type="http://schemas.openxmlformats.org/officeDocument/2006/relationships/slideLayout" Target="../slideLayouts/slideLayout1.xml"/><Relationship Id="rId12" Type="http://schemas.openxmlformats.org/officeDocument/2006/relationships/diagramColors" Target="../diagrams/colors1.xml"/><Relationship Id="rId2" Type="http://schemas.openxmlformats.org/officeDocument/2006/relationships/tags" Target="../tags/tag4.xml"/><Relationship Id="rId1" Type="http://schemas.openxmlformats.org/officeDocument/2006/relationships/tags" Target="../tags/tag3.xml"/><Relationship Id="rId6" Type="http://schemas.openxmlformats.org/officeDocument/2006/relationships/tags" Target="../tags/tag8.xml"/><Relationship Id="rId11" Type="http://schemas.openxmlformats.org/officeDocument/2006/relationships/diagramQuickStyle" Target="../diagrams/quickStyle1.xml"/><Relationship Id="rId5" Type="http://schemas.openxmlformats.org/officeDocument/2006/relationships/tags" Target="../tags/tag7.xml"/><Relationship Id="rId10" Type="http://schemas.openxmlformats.org/officeDocument/2006/relationships/diagramLayout" Target="../diagrams/layout1.xml"/><Relationship Id="rId4" Type="http://schemas.openxmlformats.org/officeDocument/2006/relationships/tags" Target="../tags/tag6.xml"/><Relationship Id="rId9" Type="http://schemas.openxmlformats.org/officeDocument/2006/relationships/diagramData" Target="../diagrams/data1.xml"/></Relationships>
</file>

<file path=ppt/slides/_rels/slide20.xml.rels><?xml version="1.0" encoding="UTF-8" standalone="yes"?>
<Relationships xmlns="http://schemas.openxmlformats.org/package/2006/relationships"><Relationship Id="rId8" Type="http://schemas.openxmlformats.org/officeDocument/2006/relationships/tags" Target="../tags/tag176.xml"/><Relationship Id="rId13" Type="http://schemas.openxmlformats.org/officeDocument/2006/relationships/tags" Target="../tags/tag181.xml"/><Relationship Id="rId18" Type="http://schemas.openxmlformats.org/officeDocument/2006/relationships/diagramData" Target="../diagrams/data26.xml"/><Relationship Id="rId3" Type="http://schemas.openxmlformats.org/officeDocument/2006/relationships/tags" Target="../tags/tag171.xml"/><Relationship Id="rId21" Type="http://schemas.openxmlformats.org/officeDocument/2006/relationships/diagramColors" Target="../diagrams/colors26.xml"/><Relationship Id="rId7" Type="http://schemas.openxmlformats.org/officeDocument/2006/relationships/tags" Target="../tags/tag175.xml"/><Relationship Id="rId12" Type="http://schemas.openxmlformats.org/officeDocument/2006/relationships/tags" Target="../tags/tag180.xml"/><Relationship Id="rId17" Type="http://schemas.openxmlformats.org/officeDocument/2006/relationships/notesSlide" Target="../notesSlides/notesSlide19.xml"/><Relationship Id="rId2" Type="http://schemas.openxmlformats.org/officeDocument/2006/relationships/tags" Target="../tags/tag170.xml"/><Relationship Id="rId16" Type="http://schemas.openxmlformats.org/officeDocument/2006/relationships/slideLayout" Target="../slideLayouts/slideLayout1.xml"/><Relationship Id="rId20" Type="http://schemas.openxmlformats.org/officeDocument/2006/relationships/diagramQuickStyle" Target="../diagrams/quickStyle26.xml"/><Relationship Id="rId1" Type="http://schemas.openxmlformats.org/officeDocument/2006/relationships/tags" Target="../tags/tag169.xml"/><Relationship Id="rId6" Type="http://schemas.openxmlformats.org/officeDocument/2006/relationships/tags" Target="../tags/tag174.xml"/><Relationship Id="rId11" Type="http://schemas.openxmlformats.org/officeDocument/2006/relationships/tags" Target="../tags/tag179.xml"/><Relationship Id="rId5" Type="http://schemas.openxmlformats.org/officeDocument/2006/relationships/tags" Target="../tags/tag173.xml"/><Relationship Id="rId15" Type="http://schemas.openxmlformats.org/officeDocument/2006/relationships/tags" Target="../tags/tag183.xml"/><Relationship Id="rId10" Type="http://schemas.openxmlformats.org/officeDocument/2006/relationships/tags" Target="../tags/tag178.xml"/><Relationship Id="rId19" Type="http://schemas.openxmlformats.org/officeDocument/2006/relationships/diagramLayout" Target="../diagrams/layout26.xml"/><Relationship Id="rId4" Type="http://schemas.openxmlformats.org/officeDocument/2006/relationships/tags" Target="../tags/tag172.xml"/><Relationship Id="rId9" Type="http://schemas.openxmlformats.org/officeDocument/2006/relationships/tags" Target="../tags/tag177.xml"/><Relationship Id="rId14" Type="http://schemas.openxmlformats.org/officeDocument/2006/relationships/tags" Target="../tags/tag182.xml"/><Relationship Id="rId22" Type="http://schemas.microsoft.com/office/2007/relationships/diagramDrawing" Target="../diagrams/drawing26.xml"/></Relationships>
</file>

<file path=ppt/slides/_rels/slide21.xml.rels><?xml version="1.0" encoding="UTF-8" standalone="yes"?>
<Relationships xmlns="http://schemas.openxmlformats.org/package/2006/relationships"><Relationship Id="rId8" Type="http://schemas.openxmlformats.org/officeDocument/2006/relationships/tags" Target="../tags/tag191.xml"/><Relationship Id="rId13" Type="http://schemas.openxmlformats.org/officeDocument/2006/relationships/tags" Target="../tags/tag196.xml"/><Relationship Id="rId18" Type="http://schemas.openxmlformats.org/officeDocument/2006/relationships/tags" Target="../tags/tag201.xml"/><Relationship Id="rId26" Type="http://schemas.openxmlformats.org/officeDocument/2006/relationships/diagramColors" Target="../diagrams/colors27.xml"/><Relationship Id="rId3" Type="http://schemas.openxmlformats.org/officeDocument/2006/relationships/tags" Target="../tags/tag186.xml"/><Relationship Id="rId21" Type="http://schemas.openxmlformats.org/officeDocument/2006/relationships/slideLayout" Target="../slideLayouts/slideLayout1.xml"/><Relationship Id="rId7" Type="http://schemas.openxmlformats.org/officeDocument/2006/relationships/tags" Target="../tags/tag190.xml"/><Relationship Id="rId12" Type="http://schemas.openxmlformats.org/officeDocument/2006/relationships/tags" Target="../tags/tag195.xml"/><Relationship Id="rId17" Type="http://schemas.openxmlformats.org/officeDocument/2006/relationships/tags" Target="../tags/tag200.xml"/><Relationship Id="rId25" Type="http://schemas.openxmlformats.org/officeDocument/2006/relationships/diagramQuickStyle" Target="../diagrams/quickStyle27.xml"/><Relationship Id="rId2" Type="http://schemas.openxmlformats.org/officeDocument/2006/relationships/tags" Target="../tags/tag185.xml"/><Relationship Id="rId16" Type="http://schemas.openxmlformats.org/officeDocument/2006/relationships/tags" Target="../tags/tag199.xml"/><Relationship Id="rId20" Type="http://schemas.openxmlformats.org/officeDocument/2006/relationships/tags" Target="../tags/tag203.xml"/><Relationship Id="rId29" Type="http://schemas.openxmlformats.org/officeDocument/2006/relationships/diagramLayout" Target="../diagrams/layout28.xml"/><Relationship Id="rId1" Type="http://schemas.openxmlformats.org/officeDocument/2006/relationships/tags" Target="../tags/tag184.xml"/><Relationship Id="rId6" Type="http://schemas.openxmlformats.org/officeDocument/2006/relationships/tags" Target="../tags/tag189.xml"/><Relationship Id="rId11" Type="http://schemas.openxmlformats.org/officeDocument/2006/relationships/tags" Target="../tags/tag194.xml"/><Relationship Id="rId24" Type="http://schemas.openxmlformats.org/officeDocument/2006/relationships/diagramLayout" Target="../diagrams/layout27.xml"/><Relationship Id="rId32" Type="http://schemas.microsoft.com/office/2007/relationships/diagramDrawing" Target="../diagrams/drawing28.xml"/><Relationship Id="rId5" Type="http://schemas.openxmlformats.org/officeDocument/2006/relationships/tags" Target="../tags/tag188.xml"/><Relationship Id="rId15" Type="http://schemas.openxmlformats.org/officeDocument/2006/relationships/tags" Target="../tags/tag198.xml"/><Relationship Id="rId23" Type="http://schemas.openxmlformats.org/officeDocument/2006/relationships/diagramData" Target="../diagrams/data27.xml"/><Relationship Id="rId28" Type="http://schemas.openxmlformats.org/officeDocument/2006/relationships/diagramData" Target="../diagrams/data28.xml"/><Relationship Id="rId10" Type="http://schemas.openxmlformats.org/officeDocument/2006/relationships/tags" Target="../tags/tag193.xml"/><Relationship Id="rId19" Type="http://schemas.openxmlformats.org/officeDocument/2006/relationships/tags" Target="../tags/tag202.xml"/><Relationship Id="rId31" Type="http://schemas.openxmlformats.org/officeDocument/2006/relationships/diagramColors" Target="../diagrams/colors28.xml"/><Relationship Id="rId4" Type="http://schemas.openxmlformats.org/officeDocument/2006/relationships/tags" Target="../tags/tag187.xml"/><Relationship Id="rId9" Type="http://schemas.openxmlformats.org/officeDocument/2006/relationships/tags" Target="../tags/tag192.xml"/><Relationship Id="rId14" Type="http://schemas.openxmlformats.org/officeDocument/2006/relationships/tags" Target="../tags/tag197.xml"/><Relationship Id="rId22" Type="http://schemas.openxmlformats.org/officeDocument/2006/relationships/notesSlide" Target="../notesSlides/notesSlide20.xml"/><Relationship Id="rId27" Type="http://schemas.microsoft.com/office/2007/relationships/diagramDrawing" Target="../diagrams/drawing27.xml"/><Relationship Id="rId30" Type="http://schemas.openxmlformats.org/officeDocument/2006/relationships/diagramQuickStyle" Target="../diagrams/quickStyle28.xml"/></Relationships>
</file>

<file path=ppt/slides/_rels/slide22.xml.rels><?xml version="1.0" encoding="UTF-8" standalone="yes"?>
<Relationships xmlns="http://schemas.openxmlformats.org/package/2006/relationships"><Relationship Id="rId8" Type="http://schemas.openxmlformats.org/officeDocument/2006/relationships/tags" Target="../tags/tag211.xml"/><Relationship Id="rId13" Type="http://schemas.openxmlformats.org/officeDocument/2006/relationships/slideLayout" Target="../slideLayouts/slideLayout1.xml"/><Relationship Id="rId18" Type="http://schemas.openxmlformats.org/officeDocument/2006/relationships/diagramColors" Target="../diagrams/colors29.xml"/><Relationship Id="rId3" Type="http://schemas.openxmlformats.org/officeDocument/2006/relationships/tags" Target="../tags/tag206.xml"/><Relationship Id="rId21" Type="http://schemas.openxmlformats.org/officeDocument/2006/relationships/diagramLayout" Target="../diagrams/layout30.xml"/><Relationship Id="rId7" Type="http://schemas.openxmlformats.org/officeDocument/2006/relationships/tags" Target="../tags/tag210.xml"/><Relationship Id="rId12" Type="http://schemas.openxmlformats.org/officeDocument/2006/relationships/tags" Target="../tags/tag215.xml"/><Relationship Id="rId17" Type="http://schemas.openxmlformats.org/officeDocument/2006/relationships/diagramQuickStyle" Target="../diagrams/quickStyle29.xml"/><Relationship Id="rId25" Type="http://schemas.openxmlformats.org/officeDocument/2006/relationships/hyperlink" Target="https://cache.media.eduscol.education.fr/file/ST2S/02/9/RA20_Lycee_T_T_ST2S_STSS_MiseEnOeuvre_1307029.pdf" TargetMode="External"/><Relationship Id="rId2" Type="http://schemas.openxmlformats.org/officeDocument/2006/relationships/tags" Target="../tags/tag205.xml"/><Relationship Id="rId16" Type="http://schemas.openxmlformats.org/officeDocument/2006/relationships/diagramLayout" Target="../diagrams/layout29.xml"/><Relationship Id="rId20" Type="http://schemas.openxmlformats.org/officeDocument/2006/relationships/diagramData" Target="../diagrams/data30.xml"/><Relationship Id="rId1" Type="http://schemas.openxmlformats.org/officeDocument/2006/relationships/tags" Target="../tags/tag204.xml"/><Relationship Id="rId6" Type="http://schemas.openxmlformats.org/officeDocument/2006/relationships/tags" Target="../tags/tag209.xml"/><Relationship Id="rId11" Type="http://schemas.openxmlformats.org/officeDocument/2006/relationships/tags" Target="../tags/tag214.xml"/><Relationship Id="rId24" Type="http://schemas.microsoft.com/office/2007/relationships/diagramDrawing" Target="../diagrams/drawing30.xml"/><Relationship Id="rId5" Type="http://schemas.openxmlformats.org/officeDocument/2006/relationships/tags" Target="../tags/tag208.xml"/><Relationship Id="rId15" Type="http://schemas.openxmlformats.org/officeDocument/2006/relationships/diagramData" Target="../diagrams/data29.xml"/><Relationship Id="rId23" Type="http://schemas.openxmlformats.org/officeDocument/2006/relationships/diagramColors" Target="../diagrams/colors30.xml"/><Relationship Id="rId10" Type="http://schemas.openxmlformats.org/officeDocument/2006/relationships/tags" Target="../tags/tag213.xml"/><Relationship Id="rId19" Type="http://schemas.microsoft.com/office/2007/relationships/diagramDrawing" Target="../diagrams/drawing29.xml"/><Relationship Id="rId4" Type="http://schemas.openxmlformats.org/officeDocument/2006/relationships/tags" Target="../tags/tag207.xml"/><Relationship Id="rId9" Type="http://schemas.openxmlformats.org/officeDocument/2006/relationships/tags" Target="../tags/tag212.xml"/><Relationship Id="rId14" Type="http://schemas.openxmlformats.org/officeDocument/2006/relationships/notesSlide" Target="../notesSlides/notesSlide21.xml"/><Relationship Id="rId22" Type="http://schemas.openxmlformats.org/officeDocument/2006/relationships/diagramQuickStyle" Target="../diagrams/quickStyle30.xml"/></Relationships>
</file>

<file path=ppt/slides/_rels/slide3.xml.rels><?xml version="1.0" encoding="UTF-8" standalone="yes"?>
<Relationships xmlns="http://schemas.openxmlformats.org/package/2006/relationships"><Relationship Id="rId8" Type="http://schemas.openxmlformats.org/officeDocument/2006/relationships/tags" Target="../tags/tag16.xml"/><Relationship Id="rId13" Type="http://schemas.openxmlformats.org/officeDocument/2006/relationships/diagramLayout" Target="../diagrams/layout2.xml"/><Relationship Id="rId18" Type="http://schemas.openxmlformats.org/officeDocument/2006/relationships/diagramLayout" Target="../diagrams/layout3.xml"/><Relationship Id="rId3" Type="http://schemas.openxmlformats.org/officeDocument/2006/relationships/tags" Target="../tags/tag11.xml"/><Relationship Id="rId21" Type="http://schemas.microsoft.com/office/2007/relationships/diagramDrawing" Target="../diagrams/drawing3.xml"/><Relationship Id="rId7" Type="http://schemas.openxmlformats.org/officeDocument/2006/relationships/tags" Target="../tags/tag15.xml"/><Relationship Id="rId12" Type="http://schemas.openxmlformats.org/officeDocument/2006/relationships/diagramData" Target="../diagrams/data2.xml"/><Relationship Id="rId17" Type="http://schemas.openxmlformats.org/officeDocument/2006/relationships/diagramData" Target="../diagrams/data3.xml"/><Relationship Id="rId2" Type="http://schemas.openxmlformats.org/officeDocument/2006/relationships/tags" Target="../tags/tag10.xml"/><Relationship Id="rId16" Type="http://schemas.microsoft.com/office/2007/relationships/diagramDrawing" Target="../diagrams/drawing2.xml"/><Relationship Id="rId20" Type="http://schemas.openxmlformats.org/officeDocument/2006/relationships/diagramColors" Target="../diagrams/colors3.xml"/><Relationship Id="rId1" Type="http://schemas.openxmlformats.org/officeDocument/2006/relationships/tags" Target="../tags/tag9.xml"/><Relationship Id="rId6" Type="http://schemas.openxmlformats.org/officeDocument/2006/relationships/tags" Target="../tags/tag14.xml"/><Relationship Id="rId11" Type="http://schemas.openxmlformats.org/officeDocument/2006/relationships/notesSlide" Target="../notesSlides/notesSlide2.xml"/><Relationship Id="rId5" Type="http://schemas.openxmlformats.org/officeDocument/2006/relationships/tags" Target="../tags/tag13.xml"/><Relationship Id="rId15" Type="http://schemas.openxmlformats.org/officeDocument/2006/relationships/diagramColors" Target="../diagrams/colors2.xml"/><Relationship Id="rId10" Type="http://schemas.openxmlformats.org/officeDocument/2006/relationships/slideLayout" Target="../slideLayouts/slideLayout1.xml"/><Relationship Id="rId19" Type="http://schemas.openxmlformats.org/officeDocument/2006/relationships/diagramQuickStyle" Target="../diagrams/quickStyle3.xml"/><Relationship Id="rId4" Type="http://schemas.openxmlformats.org/officeDocument/2006/relationships/tags" Target="../tags/tag12.xml"/><Relationship Id="rId9" Type="http://schemas.openxmlformats.org/officeDocument/2006/relationships/tags" Target="../tags/tag17.xml"/><Relationship Id="rId14" Type="http://schemas.openxmlformats.org/officeDocument/2006/relationships/diagramQuickStyle" Target="../diagrams/quickStyle2.xml"/></Relationships>
</file>

<file path=ppt/slides/_rels/slide4.xml.rels><?xml version="1.0" encoding="UTF-8" standalone="yes"?>
<Relationships xmlns="http://schemas.openxmlformats.org/package/2006/relationships"><Relationship Id="rId8" Type="http://schemas.openxmlformats.org/officeDocument/2006/relationships/notesSlide" Target="../notesSlides/notesSlide3.xml"/><Relationship Id="rId13" Type="http://schemas.microsoft.com/office/2007/relationships/diagramDrawing" Target="../diagrams/drawing4.xml"/><Relationship Id="rId18" Type="http://schemas.microsoft.com/office/2007/relationships/diagramDrawing" Target="../diagrams/drawing5.xml"/><Relationship Id="rId3" Type="http://schemas.openxmlformats.org/officeDocument/2006/relationships/tags" Target="../tags/tag20.xml"/><Relationship Id="rId7" Type="http://schemas.openxmlformats.org/officeDocument/2006/relationships/slideLayout" Target="../slideLayouts/slideLayout1.xml"/><Relationship Id="rId12" Type="http://schemas.openxmlformats.org/officeDocument/2006/relationships/diagramColors" Target="../diagrams/colors4.xml"/><Relationship Id="rId17" Type="http://schemas.openxmlformats.org/officeDocument/2006/relationships/diagramColors" Target="../diagrams/colors5.xml"/><Relationship Id="rId2" Type="http://schemas.openxmlformats.org/officeDocument/2006/relationships/tags" Target="../tags/tag19.xml"/><Relationship Id="rId16" Type="http://schemas.openxmlformats.org/officeDocument/2006/relationships/diagramQuickStyle" Target="../diagrams/quickStyle5.xml"/><Relationship Id="rId1" Type="http://schemas.openxmlformats.org/officeDocument/2006/relationships/tags" Target="../tags/tag18.xml"/><Relationship Id="rId6" Type="http://schemas.openxmlformats.org/officeDocument/2006/relationships/tags" Target="../tags/tag23.xml"/><Relationship Id="rId11" Type="http://schemas.openxmlformats.org/officeDocument/2006/relationships/diagramQuickStyle" Target="../diagrams/quickStyle4.xml"/><Relationship Id="rId5" Type="http://schemas.openxmlformats.org/officeDocument/2006/relationships/tags" Target="../tags/tag22.xml"/><Relationship Id="rId15" Type="http://schemas.openxmlformats.org/officeDocument/2006/relationships/diagramLayout" Target="../diagrams/layout5.xml"/><Relationship Id="rId10" Type="http://schemas.openxmlformats.org/officeDocument/2006/relationships/diagramLayout" Target="../diagrams/layout4.xml"/><Relationship Id="rId4" Type="http://schemas.openxmlformats.org/officeDocument/2006/relationships/tags" Target="../tags/tag21.xml"/><Relationship Id="rId9" Type="http://schemas.openxmlformats.org/officeDocument/2006/relationships/diagramData" Target="../diagrams/data4.xml"/><Relationship Id="rId14" Type="http://schemas.openxmlformats.org/officeDocument/2006/relationships/diagramData" Target="../diagrams/data5.xml"/></Relationships>
</file>

<file path=ppt/slides/_rels/slide5.xml.rels><?xml version="1.0" encoding="UTF-8" standalone="yes"?>
<Relationships xmlns="http://schemas.openxmlformats.org/package/2006/relationships"><Relationship Id="rId8" Type="http://schemas.openxmlformats.org/officeDocument/2006/relationships/diagramLayout" Target="../diagrams/layout6.xml"/><Relationship Id="rId3" Type="http://schemas.openxmlformats.org/officeDocument/2006/relationships/tags" Target="../tags/tag26.xml"/><Relationship Id="rId7" Type="http://schemas.openxmlformats.org/officeDocument/2006/relationships/diagramData" Target="../diagrams/data6.xml"/><Relationship Id="rId2" Type="http://schemas.openxmlformats.org/officeDocument/2006/relationships/tags" Target="../tags/tag25.xml"/><Relationship Id="rId1" Type="http://schemas.openxmlformats.org/officeDocument/2006/relationships/tags" Target="../tags/tag24.xml"/><Relationship Id="rId6" Type="http://schemas.openxmlformats.org/officeDocument/2006/relationships/notesSlide" Target="../notesSlides/notesSlide4.xml"/><Relationship Id="rId11" Type="http://schemas.microsoft.com/office/2007/relationships/diagramDrawing" Target="../diagrams/drawing6.xml"/><Relationship Id="rId5" Type="http://schemas.openxmlformats.org/officeDocument/2006/relationships/slideLayout" Target="../slideLayouts/slideLayout1.xml"/><Relationship Id="rId10" Type="http://schemas.openxmlformats.org/officeDocument/2006/relationships/diagramColors" Target="../diagrams/colors6.xml"/><Relationship Id="rId4" Type="http://schemas.openxmlformats.org/officeDocument/2006/relationships/tags" Target="../tags/tag27.xml"/><Relationship Id="rId9" Type="http://schemas.openxmlformats.org/officeDocument/2006/relationships/diagramQuickStyle" Target="../diagrams/quickStyle6.xml"/></Relationships>
</file>

<file path=ppt/slides/_rels/slide6.xml.rels><?xml version="1.0" encoding="UTF-8" standalone="yes"?>
<Relationships xmlns="http://schemas.openxmlformats.org/package/2006/relationships"><Relationship Id="rId3" Type="http://schemas.openxmlformats.org/officeDocument/2006/relationships/tags" Target="../tags/tag30.xml"/><Relationship Id="rId2" Type="http://schemas.openxmlformats.org/officeDocument/2006/relationships/tags" Target="../tags/tag29.xml"/><Relationship Id="rId1" Type="http://schemas.openxmlformats.org/officeDocument/2006/relationships/tags" Target="../tags/tag28.xml"/><Relationship Id="rId5" Type="http://schemas.openxmlformats.org/officeDocument/2006/relationships/notesSlide" Target="../notesSlides/notesSlide5.xml"/><Relationship Id="rId4"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3" Type="http://schemas.openxmlformats.org/officeDocument/2006/relationships/tags" Target="../tags/tag33.xml"/><Relationship Id="rId2" Type="http://schemas.openxmlformats.org/officeDocument/2006/relationships/tags" Target="../tags/tag32.xml"/><Relationship Id="rId1" Type="http://schemas.openxmlformats.org/officeDocument/2006/relationships/tags" Target="../tags/tag31.xml"/><Relationship Id="rId5" Type="http://schemas.openxmlformats.org/officeDocument/2006/relationships/notesSlide" Target="../notesSlides/notesSlide6.xml"/><Relationship Id="rId4"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8" Type="http://schemas.openxmlformats.org/officeDocument/2006/relationships/diagramLayout" Target="../diagrams/layout7.xml"/><Relationship Id="rId3" Type="http://schemas.openxmlformats.org/officeDocument/2006/relationships/tags" Target="../tags/tag36.xml"/><Relationship Id="rId7" Type="http://schemas.openxmlformats.org/officeDocument/2006/relationships/diagramData" Target="../diagrams/data7.xml"/><Relationship Id="rId2" Type="http://schemas.openxmlformats.org/officeDocument/2006/relationships/tags" Target="../tags/tag35.xml"/><Relationship Id="rId1" Type="http://schemas.openxmlformats.org/officeDocument/2006/relationships/tags" Target="../tags/tag34.xml"/><Relationship Id="rId6" Type="http://schemas.openxmlformats.org/officeDocument/2006/relationships/notesSlide" Target="../notesSlides/notesSlide7.xml"/><Relationship Id="rId11" Type="http://schemas.microsoft.com/office/2007/relationships/diagramDrawing" Target="../diagrams/drawing7.xml"/><Relationship Id="rId5" Type="http://schemas.openxmlformats.org/officeDocument/2006/relationships/slideLayout" Target="../slideLayouts/slideLayout1.xml"/><Relationship Id="rId10" Type="http://schemas.openxmlformats.org/officeDocument/2006/relationships/diagramColors" Target="../diagrams/colors7.xml"/><Relationship Id="rId4" Type="http://schemas.openxmlformats.org/officeDocument/2006/relationships/tags" Target="../tags/tag37.xml"/><Relationship Id="rId9" Type="http://schemas.openxmlformats.org/officeDocument/2006/relationships/diagramQuickStyle" Target="../diagrams/quickStyle7.xml"/></Relationships>
</file>

<file path=ppt/slides/_rels/slide9.xml.rels><?xml version="1.0" encoding="UTF-8" standalone="yes"?>
<Relationships xmlns="http://schemas.openxmlformats.org/package/2006/relationships"><Relationship Id="rId8" Type="http://schemas.openxmlformats.org/officeDocument/2006/relationships/tags" Target="../tags/tag45.xml"/><Relationship Id="rId13" Type="http://schemas.openxmlformats.org/officeDocument/2006/relationships/tags" Target="../tags/tag50.xml"/><Relationship Id="rId18" Type="http://schemas.openxmlformats.org/officeDocument/2006/relationships/diagramData" Target="../diagrams/data8.xml"/><Relationship Id="rId26" Type="http://schemas.openxmlformats.org/officeDocument/2006/relationships/diagramColors" Target="../diagrams/colors9.xml"/><Relationship Id="rId3" Type="http://schemas.openxmlformats.org/officeDocument/2006/relationships/tags" Target="../tags/tag40.xml"/><Relationship Id="rId21" Type="http://schemas.openxmlformats.org/officeDocument/2006/relationships/diagramColors" Target="../diagrams/colors8.xml"/><Relationship Id="rId7" Type="http://schemas.openxmlformats.org/officeDocument/2006/relationships/tags" Target="../tags/tag44.xml"/><Relationship Id="rId12" Type="http://schemas.openxmlformats.org/officeDocument/2006/relationships/tags" Target="../tags/tag49.xml"/><Relationship Id="rId17" Type="http://schemas.openxmlformats.org/officeDocument/2006/relationships/notesSlide" Target="../notesSlides/notesSlide8.xml"/><Relationship Id="rId25" Type="http://schemas.openxmlformats.org/officeDocument/2006/relationships/diagramQuickStyle" Target="../diagrams/quickStyle9.xml"/><Relationship Id="rId2" Type="http://schemas.openxmlformats.org/officeDocument/2006/relationships/tags" Target="../tags/tag39.xml"/><Relationship Id="rId16" Type="http://schemas.openxmlformats.org/officeDocument/2006/relationships/slideLayout" Target="../slideLayouts/slideLayout1.xml"/><Relationship Id="rId20" Type="http://schemas.openxmlformats.org/officeDocument/2006/relationships/diagramQuickStyle" Target="../diagrams/quickStyle8.xml"/><Relationship Id="rId1" Type="http://schemas.openxmlformats.org/officeDocument/2006/relationships/tags" Target="../tags/tag38.xml"/><Relationship Id="rId6" Type="http://schemas.openxmlformats.org/officeDocument/2006/relationships/tags" Target="../tags/tag43.xml"/><Relationship Id="rId11" Type="http://schemas.openxmlformats.org/officeDocument/2006/relationships/tags" Target="../tags/tag48.xml"/><Relationship Id="rId24" Type="http://schemas.openxmlformats.org/officeDocument/2006/relationships/diagramLayout" Target="../diagrams/layout9.xml"/><Relationship Id="rId5" Type="http://schemas.openxmlformats.org/officeDocument/2006/relationships/tags" Target="../tags/tag42.xml"/><Relationship Id="rId15" Type="http://schemas.openxmlformats.org/officeDocument/2006/relationships/tags" Target="../tags/tag52.xml"/><Relationship Id="rId23" Type="http://schemas.openxmlformats.org/officeDocument/2006/relationships/diagramData" Target="../diagrams/data9.xml"/><Relationship Id="rId10" Type="http://schemas.openxmlformats.org/officeDocument/2006/relationships/tags" Target="../tags/tag47.xml"/><Relationship Id="rId19" Type="http://schemas.openxmlformats.org/officeDocument/2006/relationships/diagramLayout" Target="../diagrams/layout8.xml"/><Relationship Id="rId4" Type="http://schemas.openxmlformats.org/officeDocument/2006/relationships/tags" Target="../tags/tag41.xml"/><Relationship Id="rId9" Type="http://schemas.openxmlformats.org/officeDocument/2006/relationships/tags" Target="../tags/tag46.xml"/><Relationship Id="rId14" Type="http://schemas.openxmlformats.org/officeDocument/2006/relationships/tags" Target="../tags/tag51.xml"/><Relationship Id="rId22" Type="http://schemas.microsoft.com/office/2007/relationships/diagramDrawing" Target="../diagrams/drawing8.xml"/><Relationship Id="rId27" Type="http://schemas.microsoft.com/office/2007/relationships/diagramDrawing" Target="../diagrams/drawing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custDataLst>
              <p:tags r:id="rId1"/>
            </p:custDataLst>
          </p:nvPr>
        </p:nvSpPr>
        <p:spPr>
          <a:xfrm>
            <a:off x="623888" y="2158893"/>
            <a:ext cx="7886700" cy="2031325"/>
          </a:xfrm>
        </p:spPr>
        <p:txBody>
          <a:bodyPr/>
          <a:lstStyle/>
          <a:p>
            <a:r>
              <a:rPr lang="fr-FR" dirty="0">
                <a:solidFill>
                  <a:schemeClr val="bg1"/>
                </a:solidFill>
              </a:rPr>
              <a:t>Former en vue du Grand oral en série ST2S </a:t>
            </a:r>
            <a:br>
              <a:rPr lang="fr-FR" dirty="0">
                <a:solidFill>
                  <a:schemeClr val="bg1"/>
                </a:solidFill>
              </a:rPr>
            </a:br>
            <a:r>
              <a:rPr lang="fr-FR" cap="none" dirty="0">
                <a:solidFill>
                  <a:schemeClr val="bg1"/>
                </a:solidFill>
              </a:rPr>
              <a:t>Illustration en STSS</a:t>
            </a:r>
          </a:p>
        </p:txBody>
      </p:sp>
      <p:sp>
        <p:nvSpPr>
          <p:cNvPr id="3" name="Espace réservé du texte 2"/>
          <p:cNvSpPr>
            <a:spLocks noGrp="1"/>
          </p:cNvSpPr>
          <p:nvPr>
            <p:ph type="body" idx="1"/>
            <p:custDataLst>
              <p:tags r:id="rId2"/>
            </p:custDataLst>
          </p:nvPr>
        </p:nvSpPr>
        <p:spPr/>
        <p:txBody>
          <a:bodyPr/>
          <a:lstStyle/>
          <a:p>
            <a:r>
              <a:rPr lang="fr-FR" dirty="0"/>
              <a:t>								octobre 2020</a:t>
            </a:r>
          </a:p>
        </p:txBody>
      </p:sp>
      <p:sp>
        <p:nvSpPr>
          <p:cNvPr id="8" name="Rectangle 7">
            <a:extLst>
              <a:ext uri="{FF2B5EF4-FFF2-40B4-BE49-F238E27FC236}">
                <a16:creationId xmlns:a16="http://schemas.microsoft.com/office/drawing/2014/main" id="{C2E92E4A-7446-4D01-AE04-144291FBA71E}"/>
              </a:ext>
            </a:extLst>
          </p:cNvPr>
          <p:cNvSpPr/>
          <p:nvPr/>
        </p:nvSpPr>
        <p:spPr>
          <a:xfrm>
            <a:off x="0" y="-1"/>
            <a:ext cx="9144000" cy="1764407"/>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pic>
        <p:nvPicPr>
          <p:cNvPr id="7" name="Image 6">
            <a:extLst>
              <a:ext uri="{FF2B5EF4-FFF2-40B4-BE49-F238E27FC236}">
                <a16:creationId xmlns:a16="http://schemas.microsoft.com/office/drawing/2014/main" id="{0FE1B907-E775-4ED6-BEAE-2D9ADA24DBA7}"/>
              </a:ext>
            </a:extLst>
          </p:cNvPr>
          <p:cNvPicPr>
            <a:picLocks noChangeAspect="1"/>
          </p:cNvPicPr>
          <p:nvPr/>
        </p:nvPicPr>
        <p:blipFill>
          <a:blip r:embed="rId4"/>
          <a:stretch>
            <a:fillRect/>
          </a:stretch>
        </p:blipFill>
        <p:spPr>
          <a:xfrm>
            <a:off x="231822" y="231822"/>
            <a:ext cx="1298451" cy="1292355"/>
          </a:xfrm>
          <a:prstGeom prst="rect">
            <a:avLst/>
          </a:prstGeom>
        </p:spPr>
      </p:pic>
    </p:spTree>
    <p:extLst>
      <p:ext uri="{BB962C8B-B14F-4D97-AF65-F5344CB8AC3E}">
        <p14:creationId xmlns:p14="http://schemas.microsoft.com/office/powerpoint/2010/main" val="64225425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custDataLst>
              <p:tags r:id="rId1"/>
            </p:custDataLst>
          </p:nvPr>
        </p:nvSpPr>
        <p:spPr>
          <a:xfrm>
            <a:off x="1058091" y="154843"/>
            <a:ext cx="6631759" cy="430887"/>
          </a:xfrm>
        </p:spPr>
        <p:txBody>
          <a:bodyPr/>
          <a:lstStyle/>
          <a:p>
            <a:r>
              <a:rPr lang="fr-FR" sz="1400" dirty="0"/>
              <a:t>Épreuve orale </a:t>
            </a:r>
            <a:r>
              <a:rPr lang="fr-FR" sz="1400" cap="none" dirty="0"/>
              <a:t>dite </a:t>
            </a:r>
            <a:br>
              <a:rPr lang="fr-FR" sz="1400" cap="none" dirty="0"/>
            </a:br>
            <a:r>
              <a:rPr lang="fr-FR" sz="1400" dirty="0"/>
              <a:t>« Grand oral » en ST2S</a:t>
            </a:r>
          </a:p>
        </p:txBody>
      </p:sp>
      <p:sp>
        <p:nvSpPr>
          <p:cNvPr id="3" name="Espace réservé du texte 2"/>
          <p:cNvSpPr>
            <a:spLocks noGrp="1"/>
          </p:cNvSpPr>
          <p:nvPr>
            <p:ph type="body" sz="quarter" idx="11"/>
            <p:custDataLst>
              <p:tags r:id="rId2"/>
            </p:custDataLst>
          </p:nvPr>
        </p:nvSpPr>
        <p:spPr>
          <a:xfrm>
            <a:off x="113706" y="1016498"/>
            <a:ext cx="6249987" cy="369332"/>
          </a:xfrm>
        </p:spPr>
        <p:txBody>
          <a:bodyPr/>
          <a:lstStyle/>
          <a:p>
            <a:r>
              <a:rPr lang="fr-FR" dirty="0"/>
              <a:t>FORMER EN STSS : exemple 1</a:t>
            </a:r>
          </a:p>
        </p:txBody>
      </p:sp>
      <p:graphicFrame>
        <p:nvGraphicFramePr>
          <p:cNvPr id="14" name="Diagramme 13"/>
          <p:cNvGraphicFramePr/>
          <p:nvPr>
            <p:custDataLst>
              <p:tags r:id="rId3"/>
            </p:custDataLst>
          </p:nvPr>
        </p:nvGraphicFramePr>
        <p:xfrm>
          <a:off x="4480561" y="535706"/>
          <a:ext cx="4190228" cy="6204728"/>
        </p:xfrm>
        <a:graphic>
          <a:graphicData uri="http://schemas.openxmlformats.org/drawingml/2006/diagram">
            <dgm:relIds xmlns:dgm="http://schemas.openxmlformats.org/drawingml/2006/diagram" xmlns:r="http://schemas.openxmlformats.org/officeDocument/2006/relationships" r:dm="rId19" r:lo="rId20" r:qs="rId21" r:cs="rId22"/>
          </a:graphicData>
        </a:graphic>
      </p:graphicFrame>
      <p:graphicFrame>
        <p:nvGraphicFramePr>
          <p:cNvPr id="5" name="Diagramme 4"/>
          <p:cNvGraphicFramePr/>
          <p:nvPr>
            <p:custDataLst>
              <p:tags r:id="rId4"/>
            </p:custDataLst>
            <p:extLst>
              <p:ext uri="{D42A27DB-BD31-4B8C-83A1-F6EECF244321}">
                <p14:modId xmlns:p14="http://schemas.microsoft.com/office/powerpoint/2010/main" val="3362317484"/>
              </p:ext>
            </p:extLst>
          </p:nvPr>
        </p:nvGraphicFramePr>
        <p:xfrm>
          <a:off x="522513" y="1350407"/>
          <a:ext cx="3853544" cy="5390027"/>
        </p:xfrm>
        <a:graphic>
          <a:graphicData uri="http://schemas.openxmlformats.org/drawingml/2006/diagram">
            <dgm:relIds xmlns:dgm="http://schemas.openxmlformats.org/drawingml/2006/diagram" xmlns:r="http://schemas.openxmlformats.org/officeDocument/2006/relationships" r:dm="rId24" r:lo="rId25" r:qs="rId26" r:cs="rId27"/>
          </a:graphicData>
        </a:graphic>
      </p:graphicFrame>
      <p:sp>
        <p:nvSpPr>
          <p:cNvPr id="8" name="ZoneTexte 7"/>
          <p:cNvSpPr txBox="1"/>
          <p:nvPr>
            <p:custDataLst>
              <p:tags r:id="rId5"/>
            </p:custDataLst>
          </p:nvPr>
        </p:nvSpPr>
        <p:spPr>
          <a:xfrm>
            <a:off x="-64509" y="3512128"/>
            <a:ext cx="1024065" cy="830997"/>
          </a:xfrm>
          <a:prstGeom prst="rect">
            <a:avLst/>
          </a:prstGeom>
          <a:noFill/>
        </p:spPr>
        <p:txBody>
          <a:bodyPr wrap="square" rtlCol="0">
            <a:spAutoFit/>
          </a:bodyPr>
          <a:lstStyle/>
          <a:p>
            <a:pPr algn="ctr"/>
            <a:r>
              <a:rPr lang="fr-FR" sz="1200" b="1" dirty="0"/>
              <a:t>Article support de la séance suivante</a:t>
            </a:r>
          </a:p>
        </p:txBody>
      </p:sp>
      <p:sp>
        <p:nvSpPr>
          <p:cNvPr id="19" name="Ellipse 18"/>
          <p:cNvSpPr/>
          <p:nvPr>
            <p:custDataLst>
              <p:tags r:id="rId6"/>
            </p:custDataLst>
          </p:nvPr>
        </p:nvSpPr>
        <p:spPr>
          <a:xfrm>
            <a:off x="8004670" y="1744808"/>
            <a:ext cx="360219" cy="332509"/>
          </a:xfrm>
          <a:prstGeom prst="ellipse">
            <a:avLst/>
          </a:prstGeom>
        </p:spPr>
        <p:style>
          <a:lnRef idx="0">
            <a:schemeClr val="accent3"/>
          </a:lnRef>
          <a:fillRef idx="3">
            <a:schemeClr val="accent3"/>
          </a:fillRef>
          <a:effectRef idx="3">
            <a:schemeClr val="accent3"/>
          </a:effectRef>
          <a:fontRef idx="minor">
            <a:schemeClr val="lt1"/>
          </a:fontRef>
        </p:style>
        <p:txBody>
          <a:bodyPr rtlCol="0" anchor="ctr"/>
          <a:lstStyle/>
          <a:p>
            <a:pPr algn="ctr"/>
            <a:endParaRPr lang="fr-FR"/>
          </a:p>
        </p:txBody>
      </p:sp>
      <p:sp>
        <p:nvSpPr>
          <p:cNvPr id="20" name="Ellipse 19"/>
          <p:cNvSpPr/>
          <p:nvPr>
            <p:custDataLst>
              <p:tags r:id="rId7"/>
            </p:custDataLst>
          </p:nvPr>
        </p:nvSpPr>
        <p:spPr>
          <a:xfrm>
            <a:off x="8783781" y="4666997"/>
            <a:ext cx="360219" cy="332509"/>
          </a:xfrm>
          <a:prstGeom prst="ellipse">
            <a:avLst/>
          </a:prstGeom>
        </p:spPr>
        <p:style>
          <a:lnRef idx="0">
            <a:schemeClr val="accent5"/>
          </a:lnRef>
          <a:fillRef idx="3">
            <a:schemeClr val="accent5"/>
          </a:fillRef>
          <a:effectRef idx="3">
            <a:schemeClr val="accent5"/>
          </a:effectRef>
          <a:fontRef idx="minor">
            <a:schemeClr val="lt1"/>
          </a:fontRef>
        </p:style>
        <p:txBody>
          <a:bodyPr rtlCol="0" anchor="ctr"/>
          <a:lstStyle/>
          <a:p>
            <a:pPr algn="ctr"/>
            <a:endParaRPr lang="fr-FR"/>
          </a:p>
        </p:txBody>
      </p:sp>
      <p:sp>
        <p:nvSpPr>
          <p:cNvPr id="21" name="Ellipse 20"/>
          <p:cNvSpPr/>
          <p:nvPr>
            <p:custDataLst>
              <p:tags r:id="rId8"/>
            </p:custDataLst>
          </p:nvPr>
        </p:nvSpPr>
        <p:spPr>
          <a:xfrm>
            <a:off x="8227421" y="622093"/>
            <a:ext cx="360219" cy="332509"/>
          </a:xfrm>
          <a:prstGeom prst="ellipse">
            <a:avLst/>
          </a:prstGeom>
        </p:spPr>
        <p:style>
          <a:lnRef idx="0">
            <a:schemeClr val="accent4"/>
          </a:lnRef>
          <a:fillRef idx="3">
            <a:schemeClr val="accent4"/>
          </a:fillRef>
          <a:effectRef idx="3">
            <a:schemeClr val="accent4"/>
          </a:effectRef>
          <a:fontRef idx="minor">
            <a:schemeClr val="lt1"/>
          </a:fontRef>
        </p:style>
        <p:txBody>
          <a:bodyPr rtlCol="0" anchor="ctr"/>
          <a:lstStyle/>
          <a:p>
            <a:pPr algn="ctr"/>
            <a:endParaRPr lang="fr-FR"/>
          </a:p>
        </p:txBody>
      </p:sp>
      <p:sp>
        <p:nvSpPr>
          <p:cNvPr id="22" name="Ellipse 21"/>
          <p:cNvSpPr/>
          <p:nvPr>
            <p:custDataLst>
              <p:tags r:id="rId9"/>
            </p:custDataLst>
          </p:nvPr>
        </p:nvSpPr>
        <p:spPr>
          <a:xfrm>
            <a:off x="8761438" y="2855749"/>
            <a:ext cx="360219" cy="332509"/>
          </a:xfrm>
          <a:prstGeom prst="ellipse">
            <a:avLst/>
          </a:prstGeom>
        </p:spPr>
        <p:style>
          <a:lnRef idx="0">
            <a:schemeClr val="accent5"/>
          </a:lnRef>
          <a:fillRef idx="3">
            <a:schemeClr val="accent5"/>
          </a:fillRef>
          <a:effectRef idx="3">
            <a:schemeClr val="accent5"/>
          </a:effectRef>
          <a:fontRef idx="minor">
            <a:schemeClr val="lt1"/>
          </a:fontRef>
        </p:style>
        <p:txBody>
          <a:bodyPr rtlCol="0" anchor="ctr"/>
          <a:lstStyle/>
          <a:p>
            <a:pPr algn="ctr"/>
            <a:endParaRPr lang="fr-FR"/>
          </a:p>
        </p:txBody>
      </p:sp>
      <p:sp>
        <p:nvSpPr>
          <p:cNvPr id="23" name="Ellipse 22"/>
          <p:cNvSpPr/>
          <p:nvPr>
            <p:custDataLst>
              <p:tags r:id="rId10"/>
            </p:custDataLst>
          </p:nvPr>
        </p:nvSpPr>
        <p:spPr>
          <a:xfrm>
            <a:off x="8401219" y="1780083"/>
            <a:ext cx="360219" cy="332509"/>
          </a:xfrm>
          <a:prstGeom prst="ellipse">
            <a:avLst/>
          </a:prstGeom>
        </p:spPr>
        <p:style>
          <a:lnRef idx="0">
            <a:schemeClr val="accent4"/>
          </a:lnRef>
          <a:fillRef idx="3">
            <a:schemeClr val="accent4"/>
          </a:fillRef>
          <a:effectRef idx="3">
            <a:schemeClr val="accent4"/>
          </a:effectRef>
          <a:fontRef idx="minor">
            <a:schemeClr val="lt1"/>
          </a:fontRef>
        </p:style>
        <p:txBody>
          <a:bodyPr rtlCol="0" anchor="ctr"/>
          <a:lstStyle/>
          <a:p>
            <a:pPr algn="ctr"/>
            <a:endParaRPr lang="fr-FR"/>
          </a:p>
        </p:txBody>
      </p:sp>
      <p:sp>
        <p:nvSpPr>
          <p:cNvPr id="24" name="Ellipse 23"/>
          <p:cNvSpPr/>
          <p:nvPr>
            <p:custDataLst>
              <p:tags r:id="rId11"/>
            </p:custDataLst>
          </p:nvPr>
        </p:nvSpPr>
        <p:spPr>
          <a:xfrm>
            <a:off x="8367592" y="3769180"/>
            <a:ext cx="360219" cy="332509"/>
          </a:xfrm>
          <a:prstGeom prst="ellipse">
            <a:avLst/>
          </a:prstGeom>
        </p:spPr>
        <p:style>
          <a:lnRef idx="0">
            <a:schemeClr val="accent4"/>
          </a:lnRef>
          <a:fillRef idx="3">
            <a:schemeClr val="accent4"/>
          </a:fillRef>
          <a:effectRef idx="3">
            <a:schemeClr val="accent4"/>
          </a:effectRef>
          <a:fontRef idx="minor">
            <a:schemeClr val="lt1"/>
          </a:fontRef>
        </p:style>
        <p:txBody>
          <a:bodyPr rtlCol="0" anchor="ctr"/>
          <a:lstStyle/>
          <a:p>
            <a:pPr algn="ctr"/>
            <a:endParaRPr lang="fr-FR"/>
          </a:p>
        </p:txBody>
      </p:sp>
      <p:sp>
        <p:nvSpPr>
          <p:cNvPr id="25" name="Ellipse 24"/>
          <p:cNvSpPr/>
          <p:nvPr>
            <p:custDataLst>
              <p:tags r:id="rId12"/>
            </p:custDataLst>
          </p:nvPr>
        </p:nvSpPr>
        <p:spPr>
          <a:xfrm>
            <a:off x="8775293" y="3761373"/>
            <a:ext cx="360219" cy="332509"/>
          </a:xfrm>
          <a:prstGeom prst="ellipse">
            <a:avLst/>
          </a:prstGeom>
        </p:spPr>
        <p:style>
          <a:lnRef idx="0">
            <a:schemeClr val="accent5"/>
          </a:lnRef>
          <a:fillRef idx="3">
            <a:schemeClr val="accent5"/>
          </a:fillRef>
          <a:effectRef idx="3">
            <a:schemeClr val="accent5"/>
          </a:effectRef>
          <a:fontRef idx="minor">
            <a:schemeClr val="lt1"/>
          </a:fontRef>
        </p:style>
        <p:txBody>
          <a:bodyPr rtlCol="0" anchor="ctr"/>
          <a:lstStyle/>
          <a:p>
            <a:pPr algn="ctr"/>
            <a:endParaRPr lang="fr-FR"/>
          </a:p>
        </p:txBody>
      </p:sp>
      <p:sp>
        <p:nvSpPr>
          <p:cNvPr id="15" name="Ellipse 14"/>
          <p:cNvSpPr/>
          <p:nvPr>
            <p:custDataLst>
              <p:tags r:id="rId13"/>
            </p:custDataLst>
          </p:nvPr>
        </p:nvSpPr>
        <p:spPr>
          <a:xfrm>
            <a:off x="8355894" y="2826190"/>
            <a:ext cx="360219" cy="332509"/>
          </a:xfrm>
          <a:prstGeom prst="ellipse">
            <a:avLst/>
          </a:prstGeom>
        </p:spPr>
        <p:style>
          <a:lnRef idx="0">
            <a:schemeClr val="accent4"/>
          </a:lnRef>
          <a:fillRef idx="3">
            <a:schemeClr val="accent4"/>
          </a:fillRef>
          <a:effectRef idx="3">
            <a:schemeClr val="accent4"/>
          </a:effectRef>
          <a:fontRef idx="minor">
            <a:schemeClr val="lt1"/>
          </a:fontRef>
        </p:style>
        <p:txBody>
          <a:bodyPr rtlCol="0" anchor="ctr"/>
          <a:lstStyle/>
          <a:p>
            <a:pPr algn="ctr"/>
            <a:endParaRPr lang="fr-FR"/>
          </a:p>
        </p:txBody>
      </p:sp>
      <p:sp>
        <p:nvSpPr>
          <p:cNvPr id="17" name="Double vague 16"/>
          <p:cNvSpPr/>
          <p:nvPr>
            <p:custDataLst>
              <p:tags r:id="rId14"/>
            </p:custDataLst>
          </p:nvPr>
        </p:nvSpPr>
        <p:spPr>
          <a:xfrm>
            <a:off x="0" y="2164551"/>
            <a:ext cx="1538515" cy="1181321"/>
          </a:xfrm>
          <a:prstGeom prst="doubleWav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fr-FR" sz="1600" i="1" dirty="0"/>
              <a:t>Lecture par un élève, écoute active des autres élèves</a:t>
            </a:r>
          </a:p>
        </p:txBody>
      </p:sp>
      <p:sp>
        <p:nvSpPr>
          <p:cNvPr id="18" name="Double vague 17"/>
          <p:cNvSpPr/>
          <p:nvPr>
            <p:custDataLst>
              <p:tags r:id="rId15"/>
            </p:custDataLst>
          </p:nvPr>
        </p:nvSpPr>
        <p:spPr>
          <a:xfrm>
            <a:off x="4305033" y="33284"/>
            <a:ext cx="4573091" cy="428745"/>
          </a:xfrm>
          <a:prstGeom prst="doubleWave">
            <a:avLst/>
          </a:prstGeom>
          <a:solidFill>
            <a:schemeClr val="tx2">
              <a:lumMod val="60000"/>
              <a:lumOff val="40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fr-FR" i="1" dirty="0"/>
              <a:t>Démarche, compléments</a:t>
            </a:r>
          </a:p>
        </p:txBody>
      </p:sp>
      <p:graphicFrame>
        <p:nvGraphicFramePr>
          <p:cNvPr id="26" name="Tableau 25"/>
          <p:cNvGraphicFramePr>
            <a:graphicFrameLocks noGrp="1"/>
          </p:cNvGraphicFramePr>
          <p:nvPr>
            <p:custDataLst>
              <p:tags r:id="rId16"/>
            </p:custDataLst>
            <p:extLst>
              <p:ext uri="{D42A27DB-BD31-4B8C-83A1-F6EECF244321}">
                <p14:modId xmlns:p14="http://schemas.microsoft.com/office/powerpoint/2010/main" val="2526342577"/>
              </p:ext>
            </p:extLst>
          </p:nvPr>
        </p:nvGraphicFramePr>
        <p:xfrm>
          <a:off x="3802743" y="535706"/>
          <a:ext cx="5332769" cy="6351548"/>
        </p:xfrm>
        <a:graphic>
          <a:graphicData uri="http://schemas.openxmlformats.org/drawingml/2006/table">
            <a:tbl>
              <a:tblPr/>
              <a:tblGrid>
                <a:gridCol w="1097874">
                  <a:extLst>
                    <a:ext uri="{9D8B030D-6E8A-4147-A177-3AD203B41FA5}">
                      <a16:colId xmlns:a16="http://schemas.microsoft.com/office/drawing/2014/main" val="2669616777"/>
                    </a:ext>
                  </a:extLst>
                </a:gridCol>
                <a:gridCol w="4234895">
                  <a:extLst>
                    <a:ext uri="{9D8B030D-6E8A-4147-A177-3AD203B41FA5}">
                      <a16:colId xmlns:a16="http://schemas.microsoft.com/office/drawing/2014/main" val="2867894876"/>
                    </a:ext>
                  </a:extLst>
                </a:gridCol>
              </a:tblGrid>
              <a:tr h="1864860">
                <a:tc>
                  <a:txBody>
                    <a:bodyPr/>
                    <a:lstStyle/>
                    <a:p>
                      <a:pPr>
                        <a:spcBef>
                          <a:spcPts val="0"/>
                        </a:spcBef>
                        <a:spcAft>
                          <a:spcPts val="0"/>
                        </a:spcAft>
                      </a:pPr>
                      <a:r>
                        <a:rPr lang="fr-FR" sz="1200" dirty="0">
                          <a:solidFill>
                            <a:srgbClr val="000000"/>
                          </a:solidFill>
                          <a:effectLst/>
                          <a:latin typeface="+mn-lt"/>
                        </a:rPr>
                        <a:t>Avant la séance</a:t>
                      </a:r>
                      <a:endParaRPr lang="fr-FR" sz="1200" dirty="0">
                        <a:effectLst/>
                        <a:latin typeface="+mn-lt"/>
                      </a:endParaRPr>
                    </a:p>
                  </a:txBody>
                  <a:tcPr marL="63969" marR="63969"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spcBef>
                          <a:spcPts val="0"/>
                        </a:spcBef>
                        <a:spcAft>
                          <a:spcPts val="0"/>
                        </a:spcAft>
                      </a:pPr>
                      <a:r>
                        <a:rPr lang="fr-FR" sz="1200" kern="1200" dirty="0">
                          <a:solidFill>
                            <a:schemeClr val="tx1"/>
                          </a:solidFill>
                          <a:effectLst/>
                          <a:latin typeface="+mn-lt"/>
                          <a:ea typeface="+mn-ea"/>
                          <a:cs typeface="+mn-cs"/>
                        </a:rPr>
                        <a:t>Élève prévenu en amont</a:t>
                      </a:r>
                    </a:p>
                    <a:p>
                      <a:pPr>
                        <a:spcBef>
                          <a:spcPts val="0"/>
                        </a:spcBef>
                        <a:spcAft>
                          <a:spcPts val="0"/>
                        </a:spcAft>
                      </a:pPr>
                      <a:r>
                        <a:rPr lang="fr-FR" sz="1200" kern="1200" dirty="0">
                          <a:solidFill>
                            <a:schemeClr val="tx1"/>
                          </a:solidFill>
                          <a:effectLst/>
                          <a:latin typeface="+mn-lt"/>
                          <a:ea typeface="+mn-ea"/>
                          <a:cs typeface="+mn-cs"/>
                        </a:rPr>
                        <a:t>Choix</a:t>
                      </a:r>
                      <a:r>
                        <a:rPr lang="fr-FR" sz="1200" kern="1200" baseline="0" dirty="0">
                          <a:solidFill>
                            <a:schemeClr val="tx1"/>
                          </a:solidFill>
                          <a:effectLst/>
                          <a:latin typeface="+mn-lt"/>
                          <a:ea typeface="+mn-ea"/>
                          <a:cs typeface="+mn-cs"/>
                        </a:rPr>
                        <a:t> de l’élève effectué en tenant </a:t>
                      </a:r>
                      <a:r>
                        <a:rPr lang="fr-FR" sz="1200" kern="1200" dirty="0">
                          <a:solidFill>
                            <a:schemeClr val="tx1"/>
                          </a:solidFill>
                          <a:effectLst/>
                          <a:latin typeface="+mn-lt"/>
                          <a:ea typeface="+mn-ea"/>
                          <a:cs typeface="+mn-cs"/>
                        </a:rPr>
                        <a:t>compte de son aisance en lecture et de la longueur du texte, de son niveau de complexité,</a:t>
                      </a:r>
                      <a:r>
                        <a:rPr lang="fr-FR" sz="1200" kern="1200" baseline="0" dirty="0">
                          <a:solidFill>
                            <a:schemeClr val="tx1"/>
                          </a:solidFill>
                          <a:effectLst/>
                          <a:latin typeface="+mn-lt"/>
                          <a:ea typeface="+mn-ea"/>
                          <a:cs typeface="+mn-cs"/>
                        </a:rPr>
                        <a:t> dans une approche progressive cohérente avec une dynamique de formation.</a:t>
                      </a:r>
                      <a:endParaRPr lang="fr-FR" sz="1200" kern="1200" dirty="0">
                        <a:solidFill>
                          <a:schemeClr val="tx1"/>
                        </a:solidFill>
                        <a:effectLst/>
                        <a:latin typeface="+mn-lt"/>
                        <a:ea typeface="+mn-ea"/>
                        <a:cs typeface="+mn-cs"/>
                      </a:endParaRPr>
                    </a:p>
                    <a:p>
                      <a:pPr>
                        <a:spcBef>
                          <a:spcPts val="0"/>
                        </a:spcBef>
                        <a:spcAft>
                          <a:spcPts val="0"/>
                        </a:spcAft>
                      </a:pPr>
                      <a:r>
                        <a:rPr lang="fr-FR" sz="1200" kern="1200" dirty="0">
                          <a:solidFill>
                            <a:schemeClr val="tx1"/>
                          </a:solidFill>
                          <a:effectLst/>
                          <a:latin typeface="+mn-lt"/>
                          <a:ea typeface="+mn-ea"/>
                          <a:cs typeface="+mn-cs"/>
                        </a:rPr>
                        <a:t>Élève accompagné par un de ses camarades dans sa préparation de la lecture.</a:t>
                      </a:r>
                    </a:p>
                    <a:p>
                      <a:pPr>
                        <a:spcBef>
                          <a:spcPts val="0"/>
                        </a:spcBef>
                        <a:spcAft>
                          <a:spcPts val="0"/>
                        </a:spcAft>
                      </a:pPr>
                      <a:r>
                        <a:rPr lang="fr-FR" sz="1200" kern="1200" dirty="0">
                          <a:solidFill>
                            <a:schemeClr val="tx1"/>
                          </a:solidFill>
                          <a:effectLst/>
                          <a:latin typeface="+mn-lt"/>
                          <a:ea typeface="+mn-ea"/>
                          <a:cs typeface="+mn-cs"/>
                        </a:rPr>
                        <a:t>Préparation de la lecture enregistrée : au moins pour la première lecture, une relecture d’ajustement et une dernière lecture avant la séance</a:t>
                      </a:r>
                    </a:p>
                    <a:p>
                      <a:pPr>
                        <a:spcBef>
                          <a:spcPts val="0"/>
                        </a:spcBef>
                        <a:spcAft>
                          <a:spcPts val="0"/>
                        </a:spcAft>
                      </a:pPr>
                      <a:r>
                        <a:rPr lang="fr-FR" sz="1200" kern="1200" dirty="0">
                          <a:solidFill>
                            <a:schemeClr val="tx1"/>
                          </a:solidFill>
                          <a:effectLst/>
                          <a:latin typeface="+mn-lt"/>
                          <a:ea typeface="+mn-ea"/>
                          <a:cs typeface="+mn-cs"/>
                        </a:rPr>
                        <a:t> </a:t>
                      </a:r>
                    </a:p>
                  </a:txBody>
                  <a:tcPr marL="63969" marR="63969"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3282269603"/>
                  </a:ext>
                </a:extLst>
              </a:tr>
              <a:tr h="774910">
                <a:tc>
                  <a:txBody>
                    <a:bodyPr/>
                    <a:lstStyle/>
                    <a:p>
                      <a:pPr>
                        <a:spcBef>
                          <a:spcPts val="0"/>
                        </a:spcBef>
                        <a:spcAft>
                          <a:spcPts val="0"/>
                        </a:spcAft>
                      </a:pPr>
                      <a:r>
                        <a:rPr lang="fr-FR" sz="1200" dirty="0">
                          <a:effectLst/>
                          <a:latin typeface="+mn-lt"/>
                        </a:rPr>
                        <a:t>Lors</a:t>
                      </a:r>
                      <a:r>
                        <a:rPr lang="fr-FR" sz="1200" baseline="0" dirty="0">
                          <a:effectLst/>
                          <a:latin typeface="+mn-lt"/>
                        </a:rPr>
                        <a:t> de la séance</a:t>
                      </a:r>
                      <a:endParaRPr lang="fr-FR" sz="1200" dirty="0">
                        <a:effectLst/>
                        <a:latin typeface="+mn-lt"/>
                      </a:endParaRPr>
                    </a:p>
                  </a:txBody>
                  <a:tcPr marL="63969" marR="63969"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spcBef>
                          <a:spcPts val="0"/>
                        </a:spcBef>
                        <a:spcAft>
                          <a:spcPts val="0"/>
                        </a:spcAft>
                      </a:pPr>
                      <a:r>
                        <a:rPr lang="fr-FR" sz="1200" kern="1200" dirty="0">
                          <a:solidFill>
                            <a:schemeClr val="tx1"/>
                          </a:solidFill>
                          <a:effectLst/>
                          <a:latin typeface="+mn-lt"/>
                          <a:ea typeface="+mn-ea"/>
                          <a:cs typeface="+mn-cs"/>
                        </a:rPr>
                        <a:t>La lecture s’effectue en CV sans que les autres élèves n’aient le texte avec eux.</a:t>
                      </a:r>
                    </a:p>
                    <a:p>
                      <a:pPr>
                        <a:spcBef>
                          <a:spcPts val="0"/>
                        </a:spcBef>
                        <a:spcAft>
                          <a:spcPts val="0"/>
                        </a:spcAft>
                      </a:pPr>
                      <a:r>
                        <a:rPr lang="fr-FR" sz="1200" kern="1200" dirty="0">
                          <a:solidFill>
                            <a:schemeClr val="tx1"/>
                          </a:solidFill>
                          <a:effectLst/>
                          <a:latin typeface="+mn-lt"/>
                          <a:ea typeface="+mn-ea"/>
                          <a:cs typeface="+mn-cs"/>
                        </a:rPr>
                        <a:t>Temps de bilan sur la qualité de la lecture possible avant que l’ensemble des élèves ne travaille à partir du texte lu.</a:t>
                      </a:r>
                    </a:p>
                  </a:txBody>
                  <a:tcPr marL="63969" marR="63969"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3614671616"/>
                  </a:ext>
                </a:extLst>
              </a:tr>
              <a:tr h="581182">
                <a:tc>
                  <a:txBody>
                    <a:bodyPr/>
                    <a:lstStyle/>
                    <a:p>
                      <a:pPr>
                        <a:spcBef>
                          <a:spcPts val="0"/>
                        </a:spcBef>
                        <a:spcAft>
                          <a:spcPts val="0"/>
                        </a:spcAft>
                      </a:pPr>
                      <a:r>
                        <a:rPr lang="fr-FR" sz="1200">
                          <a:solidFill>
                            <a:srgbClr val="000000"/>
                          </a:solidFill>
                          <a:effectLst/>
                          <a:latin typeface="+mn-lt"/>
                        </a:rPr>
                        <a:t>Lien axes de formation liés au GO</a:t>
                      </a:r>
                      <a:endParaRPr lang="fr-FR" sz="1200">
                        <a:effectLst/>
                        <a:latin typeface="+mn-lt"/>
                      </a:endParaRPr>
                    </a:p>
                  </a:txBody>
                  <a:tcPr marL="63969" marR="63969"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spcBef>
                          <a:spcPts val="0"/>
                        </a:spcBef>
                        <a:spcAft>
                          <a:spcPts val="0"/>
                        </a:spcAft>
                      </a:pPr>
                      <a:r>
                        <a:rPr lang="fr-FR" sz="1200" kern="1200" dirty="0">
                          <a:solidFill>
                            <a:srgbClr val="000000"/>
                          </a:solidFill>
                          <a:effectLst/>
                          <a:latin typeface="+mn-lt"/>
                          <a:ea typeface="+mn-ea"/>
                          <a:cs typeface="+mn-cs"/>
                        </a:rPr>
                        <a:t>Qualité de l’expression orale : voix, débit, fluidité, variations et nuances, </a:t>
                      </a:r>
                    </a:p>
                    <a:p>
                      <a:pPr>
                        <a:spcBef>
                          <a:spcPts val="0"/>
                        </a:spcBef>
                        <a:spcAft>
                          <a:spcPts val="0"/>
                        </a:spcAft>
                      </a:pPr>
                      <a:r>
                        <a:rPr lang="fr-FR" sz="1200" kern="1200" dirty="0">
                          <a:solidFill>
                            <a:srgbClr val="000000"/>
                          </a:solidFill>
                          <a:effectLst/>
                          <a:latin typeface="+mn-lt"/>
                          <a:ea typeface="+mn-ea"/>
                          <a:cs typeface="+mn-cs"/>
                        </a:rPr>
                        <a:t>Qualité de la prise de parole en continu : articulation, fluidité</a:t>
                      </a:r>
                    </a:p>
                  </a:txBody>
                  <a:tcPr marL="63969" marR="63969"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3330306769"/>
                  </a:ext>
                </a:extLst>
              </a:tr>
              <a:tr h="2983776">
                <a:tc>
                  <a:txBody>
                    <a:bodyPr/>
                    <a:lstStyle/>
                    <a:p>
                      <a:pPr>
                        <a:spcBef>
                          <a:spcPts val="0"/>
                        </a:spcBef>
                        <a:spcAft>
                          <a:spcPts val="0"/>
                        </a:spcAft>
                      </a:pPr>
                      <a:r>
                        <a:rPr lang="fr-FR" sz="1200">
                          <a:solidFill>
                            <a:srgbClr val="000000"/>
                          </a:solidFill>
                          <a:effectLst/>
                          <a:latin typeface="+mn-lt"/>
                        </a:rPr>
                        <a:t>Remarques, compléments, prolongation</a:t>
                      </a:r>
                      <a:endParaRPr lang="fr-FR" sz="1200">
                        <a:effectLst/>
                        <a:latin typeface="+mn-lt"/>
                      </a:endParaRPr>
                    </a:p>
                  </a:txBody>
                  <a:tcPr marL="63969" marR="63969"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spcBef>
                          <a:spcPts val="0"/>
                        </a:spcBef>
                        <a:spcAft>
                          <a:spcPts val="0"/>
                        </a:spcAft>
                      </a:pPr>
                      <a:r>
                        <a:rPr lang="fr-FR" sz="1200" dirty="0">
                          <a:solidFill>
                            <a:srgbClr val="000000"/>
                          </a:solidFill>
                          <a:effectLst/>
                          <a:latin typeface="+mn-lt"/>
                        </a:rPr>
                        <a:t>L’enregistrement permet à l’élève de pouvoir repérer ses progrès. Il en garde ainsi mémoire.</a:t>
                      </a:r>
                      <a:endParaRPr lang="fr-FR" sz="1200" dirty="0">
                        <a:effectLst/>
                        <a:latin typeface="+mn-lt"/>
                      </a:endParaRPr>
                    </a:p>
                    <a:p>
                      <a:pPr>
                        <a:spcBef>
                          <a:spcPts val="0"/>
                        </a:spcBef>
                        <a:spcAft>
                          <a:spcPts val="0"/>
                        </a:spcAft>
                      </a:pPr>
                      <a:r>
                        <a:rPr lang="fr-FR" sz="1200" dirty="0">
                          <a:solidFill>
                            <a:srgbClr val="000000"/>
                          </a:solidFill>
                          <a:effectLst/>
                          <a:latin typeface="+mn-lt"/>
                        </a:rPr>
                        <a:t>L’accompagnement mené par le camarade de l’élève qui fait la lecture est aussi formateur pour lui.</a:t>
                      </a:r>
                      <a:endParaRPr lang="fr-FR" sz="1200" dirty="0">
                        <a:effectLst/>
                        <a:latin typeface="+mn-lt"/>
                      </a:endParaRPr>
                    </a:p>
                    <a:p>
                      <a:pPr>
                        <a:spcBef>
                          <a:spcPts val="0"/>
                        </a:spcBef>
                        <a:spcAft>
                          <a:spcPts val="0"/>
                        </a:spcAft>
                      </a:pPr>
                      <a:r>
                        <a:rPr lang="fr-FR" sz="1200" dirty="0">
                          <a:effectLst/>
                          <a:latin typeface="+mn-lt"/>
                        </a:rPr>
                        <a:t> </a:t>
                      </a:r>
                    </a:p>
                    <a:p>
                      <a:pPr>
                        <a:spcBef>
                          <a:spcPts val="0"/>
                        </a:spcBef>
                        <a:spcAft>
                          <a:spcPts val="0"/>
                        </a:spcAft>
                      </a:pPr>
                      <a:r>
                        <a:rPr lang="fr-FR" sz="1200" dirty="0">
                          <a:solidFill>
                            <a:srgbClr val="000000"/>
                          </a:solidFill>
                          <a:effectLst/>
                          <a:latin typeface="+mn-lt"/>
                        </a:rPr>
                        <a:t>Le temps de bilan peut être mené avec l’ensemble des</a:t>
                      </a:r>
                      <a:r>
                        <a:rPr lang="fr-FR" sz="1200" baseline="0" dirty="0">
                          <a:solidFill>
                            <a:srgbClr val="000000"/>
                          </a:solidFill>
                          <a:effectLst/>
                          <a:latin typeface="+mn-lt"/>
                        </a:rPr>
                        <a:t> élèves</a:t>
                      </a:r>
                      <a:r>
                        <a:rPr lang="fr-FR" sz="1200" dirty="0">
                          <a:solidFill>
                            <a:srgbClr val="000000"/>
                          </a:solidFill>
                          <a:effectLst/>
                          <a:latin typeface="+mn-lt"/>
                        </a:rPr>
                        <a:t> à partir des points particulièrement travaillés par l’élève, ou par l’enseignant seul.</a:t>
                      </a:r>
                    </a:p>
                    <a:p>
                      <a:pPr>
                        <a:spcBef>
                          <a:spcPts val="0"/>
                        </a:spcBef>
                        <a:spcAft>
                          <a:spcPts val="0"/>
                        </a:spcAft>
                      </a:pPr>
                      <a:endParaRPr lang="fr-FR" sz="1200" dirty="0">
                        <a:effectLst/>
                        <a:latin typeface="+mn-lt"/>
                      </a:endParaRPr>
                    </a:p>
                    <a:p>
                      <a:pPr>
                        <a:spcBef>
                          <a:spcPts val="0"/>
                        </a:spcBef>
                        <a:spcAft>
                          <a:spcPts val="0"/>
                        </a:spcAft>
                      </a:pPr>
                      <a:r>
                        <a:rPr lang="fr-FR" sz="1200" dirty="0">
                          <a:solidFill>
                            <a:srgbClr val="000000"/>
                          </a:solidFill>
                          <a:effectLst/>
                          <a:latin typeface="+mn-lt"/>
                        </a:rPr>
                        <a:t>Il peut être intéressant de questionner l’élève sur la</a:t>
                      </a:r>
                      <a:r>
                        <a:rPr lang="fr-FR" sz="1200" baseline="0" dirty="0">
                          <a:solidFill>
                            <a:srgbClr val="000000"/>
                          </a:solidFill>
                          <a:effectLst/>
                          <a:latin typeface="+mn-lt"/>
                        </a:rPr>
                        <a:t> préparation de</a:t>
                      </a:r>
                      <a:r>
                        <a:rPr lang="fr-FR" sz="1200" dirty="0">
                          <a:solidFill>
                            <a:srgbClr val="000000"/>
                          </a:solidFill>
                          <a:effectLst/>
                          <a:latin typeface="+mn-lt"/>
                        </a:rPr>
                        <a:t> sa lecture afin de l’aider à prendre conscience de ce qui l’a aidé à progresser. La compréhension du texte, à mener à partir de lecture silencieuse et d’un questionnement intérieur visant à s’assurer de son appréhension de la logique du texte, de ce que l’auteur cherche à expliquer/démontrer, ... (selon le texte)  peut y avoir</a:t>
                      </a:r>
                      <a:r>
                        <a:rPr lang="fr-FR" sz="1200" baseline="0" dirty="0">
                          <a:solidFill>
                            <a:srgbClr val="000000"/>
                          </a:solidFill>
                          <a:effectLst/>
                          <a:latin typeface="+mn-lt"/>
                        </a:rPr>
                        <a:t> aidé ; à souligner alors.</a:t>
                      </a:r>
                      <a:endParaRPr lang="fr-FR" sz="1200" dirty="0">
                        <a:effectLst/>
                        <a:latin typeface="+mn-lt"/>
                      </a:endParaRPr>
                    </a:p>
                  </a:txBody>
                  <a:tcPr marL="63969" marR="63969"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426641329"/>
                  </a:ext>
                </a:extLst>
              </a:tr>
            </a:tbl>
          </a:graphicData>
        </a:graphic>
      </p:graphicFrame>
    </p:spTree>
    <p:extLst>
      <p:ext uri="{BB962C8B-B14F-4D97-AF65-F5344CB8AC3E}">
        <p14:creationId xmlns:p14="http://schemas.microsoft.com/office/powerpoint/2010/main" val="163105863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custDataLst>
              <p:tags r:id="rId1"/>
            </p:custDataLst>
          </p:nvPr>
        </p:nvSpPr>
        <p:spPr>
          <a:xfrm>
            <a:off x="1058091" y="143135"/>
            <a:ext cx="6631759" cy="430887"/>
          </a:xfrm>
        </p:spPr>
        <p:txBody>
          <a:bodyPr/>
          <a:lstStyle/>
          <a:p>
            <a:r>
              <a:rPr lang="fr-FR" sz="1400" dirty="0"/>
              <a:t>Épreuve orale </a:t>
            </a:r>
            <a:r>
              <a:rPr lang="fr-FR" sz="1400" cap="none" dirty="0"/>
              <a:t>dite </a:t>
            </a:r>
            <a:br>
              <a:rPr lang="fr-FR" sz="1400" cap="none" dirty="0"/>
            </a:br>
            <a:r>
              <a:rPr lang="fr-FR" sz="1400" dirty="0"/>
              <a:t>« Grand oral » en ST2S</a:t>
            </a:r>
          </a:p>
        </p:txBody>
      </p:sp>
      <p:sp>
        <p:nvSpPr>
          <p:cNvPr id="3" name="Espace réservé du texte 2"/>
          <p:cNvSpPr>
            <a:spLocks noGrp="1"/>
          </p:cNvSpPr>
          <p:nvPr>
            <p:ph type="body" sz="quarter" idx="11"/>
            <p:custDataLst>
              <p:tags r:id="rId2"/>
            </p:custDataLst>
          </p:nvPr>
        </p:nvSpPr>
        <p:spPr>
          <a:xfrm>
            <a:off x="63226" y="1028449"/>
            <a:ext cx="4154873" cy="369332"/>
          </a:xfrm>
        </p:spPr>
        <p:txBody>
          <a:bodyPr/>
          <a:lstStyle/>
          <a:p>
            <a:r>
              <a:rPr lang="fr-FR" dirty="0"/>
              <a:t>FORMER EN STSS : exemple 2</a:t>
            </a:r>
          </a:p>
        </p:txBody>
      </p:sp>
      <p:graphicFrame>
        <p:nvGraphicFramePr>
          <p:cNvPr id="14" name="Diagramme 13"/>
          <p:cNvGraphicFramePr/>
          <p:nvPr>
            <p:custDataLst>
              <p:tags r:id="rId3"/>
            </p:custDataLst>
            <p:extLst>
              <p:ext uri="{D42A27DB-BD31-4B8C-83A1-F6EECF244321}">
                <p14:modId xmlns:p14="http://schemas.microsoft.com/office/powerpoint/2010/main" val="3276388834"/>
              </p:ext>
            </p:extLst>
          </p:nvPr>
        </p:nvGraphicFramePr>
        <p:xfrm>
          <a:off x="4480561" y="535706"/>
          <a:ext cx="4190228" cy="6204728"/>
        </p:xfrm>
        <a:graphic>
          <a:graphicData uri="http://schemas.openxmlformats.org/drawingml/2006/diagram">
            <dgm:relIds xmlns:dgm="http://schemas.openxmlformats.org/drawingml/2006/diagram" xmlns:r="http://schemas.openxmlformats.org/officeDocument/2006/relationships" r:dm="rId18" r:lo="rId19" r:qs="rId20" r:cs="rId21"/>
          </a:graphicData>
        </a:graphic>
      </p:graphicFrame>
      <p:graphicFrame>
        <p:nvGraphicFramePr>
          <p:cNvPr id="5" name="Diagramme 4"/>
          <p:cNvGraphicFramePr/>
          <p:nvPr>
            <p:custDataLst>
              <p:tags r:id="rId4"/>
            </p:custDataLst>
            <p:extLst>
              <p:ext uri="{D42A27DB-BD31-4B8C-83A1-F6EECF244321}">
                <p14:modId xmlns:p14="http://schemas.microsoft.com/office/powerpoint/2010/main" val="2152908826"/>
              </p:ext>
            </p:extLst>
          </p:nvPr>
        </p:nvGraphicFramePr>
        <p:xfrm>
          <a:off x="522513" y="1350407"/>
          <a:ext cx="3853544" cy="5390027"/>
        </p:xfrm>
        <a:graphic>
          <a:graphicData uri="http://schemas.openxmlformats.org/drawingml/2006/diagram">
            <dgm:relIds xmlns:dgm="http://schemas.openxmlformats.org/drawingml/2006/diagram" xmlns:r="http://schemas.openxmlformats.org/officeDocument/2006/relationships" r:dm="rId23" r:lo="rId24" r:qs="rId25" r:cs="rId26"/>
          </a:graphicData>
        </a:graphic>
      </p:graphicFrame>
      <p:sp>
        <p:nvSpPr>
          <p:cNvPr id="8" name="ZoneTexte 7"/>
          <p:cNvSpPr txBox="1"/>
          <p:nvPr>
            <p:custDataLst>
              <p:tags r:id="rId5"/>
            </p:custDataLst>
          </p:nvPr>
        </p:nvSpPr>
        <p:spPr>
          <a:xfrm>
            <a:off x="100345" y="3638070"/>
            <a:ext cx="1381398" cy="769441"/>
          </a:xfrm>
          <a:prstGeom prst="rect">
            <a:avLst/>
          </a:prstGeom>
          <a:noFill/>
        </p:spPr>
        <p:txBody>
          <a:bodyPr wrap="square" rtlCol="0">
            <a:spAutoFit/>
          </a:bodyPr>
          <a:lstStyle/>
          <a:p>
            <a:pPr algn="ctr"/>
            <a:r>
              <a:rPr lang="fr-FR" sz="1100" b="1" dirty="0"/>
              <a:t>Articles portant sur des actions de lutte contre les inégalités de santé</a:t>
            </a:r>
          </a:p>
        </p:txBody>
      </p:sp>
      <p:sp>
        <p:nvSpPr>
          <p:cNvPr id="4" name="Rectangle 3"/>
          <p:cNvSpPr/>
          <p:nvPr>
            <p:custDataLst>
              <p:tags r:id="rId6"/>
            </p:custDataLst>
          </p:nvPr>
        </p:nvSpPr>
        <p:spPr>
          <a:xfrm>
            <a:off x="2806426" y="5963391"/>
            <a:ext cx="1567544" cy="731520"/>
          </a:xfrm>
          <a:prstGeom prst="rect">
            <a:avLst/>
          </a:prstGeom>
        </p:spPr>
        <p:style>
          <a:lnRef idx="3">
            <a:schemeClr val="lt1"/>
          </a:lnRef>
          <a:fillRef idx="1">
            <a:schemeClr val="accent1"/>
          </a:fillRef>
          <a:effectRef idx="1">
            <a:schemeClr val="accent1"/>
          </a:effectRef>
          <a:fontRef idx="minor">
            <a:schemeClr val="lt1"/>
          </a:fontRef>
        </p:style>
        <p:txBody>
          <a:bodyPr rtlCol="0" anchor="ctr"/>
          <a:lstStyle/>
          <a:p>
            <a:pPr algn="ctr"/>
            <a:r>
              <a:rPr lang="fr-FR" sz="1100" dirty="0"/>
              <a:t>Cartes utilisables pour construire le concept ensuite</a:t>
            </a:r>
          </a:p>
        </p:txBody>
      </p:sp>
      <p:sp>
        <p:nvSpPr>
          <p:cNvPr id="16" name="Ellipse 15"/>
          <p:cNvSpPr/>
          <p:nvPr>
            <p:custDataLst>
              <p:tags r:id="rId7"/>
            </p:custDataLst>
          </p:nvPr>
        </p:nvSpPr>
        <p:spPr>
          <a:xfrm>
            <a:off x="8134493" y="561975"/>
            <a:ext cx="360219" cy="332509"/>
          </a:xfrm>
          <a:prstGeom prst="ellipse">
            <a:avLst/>
          </a:prstGeom>
        </p:spPr>
        <p:style>
          <a:lnRef idx="0">
            <a:schemeClr val="accent3"/>
          </a:lnRef>
          <a:fillRef idx="3">
            <a:schemeClr val="accent3"/>
          </a:fillRef>
          <a:effectRef idx="3">
            <a:schemeClr val="accent3"/>
          </a:effectRef>
          <a:fontRef idx="minor">
            <a:schemeClr val="lt1"/>
          </a:fontRef>
        </p:style>
        <p:txBody>
          <a:bodyPr rtlCol="0" anchor="ctr"/>
          <a:lstStyle/>
          <a:p>
            <a:pPr algn="ctr"/>
            <a:endParaRPr lang="fr-FR"/>
          </a:p>
        </p:txBody>
      </p:sp>
      <p:sp>
        <p:nvSpPr>
          <p:cNvPr id="17" name="Ellipse 16"/>
          <p:cNvSpPr/>
          <p:nvPr>
            <p:custDataLst>
              <p:tags r:id="rId8"/>
            </p:custDataLst>
          </p:nvPr>
        </p:nvSpPr>
        <p:spPr>
          <a:xfrm>
            <a:off x="8134492" y="1766276"/>
            <a:ext cx="360219" cy="332509"/>
          </a:xfrm>
          <a:prstGeom prst="ellipse">
            <a:avLst/>
          </a:prstGeom>
        </p:spPr>
        <p:style>
          <a:lnRef idx="0">
            <a:schemeClr val="accent3"/>
          </a:lnRef>
          <a:fillRef idx="3">
            <a:schemeClr val="accent3"/>
          </a:fillRef>
          <a:effectRef idx="3">
            <a:schemeClr val="accent3"/>
          </a:effectRef>
          <a:fontRef idx="minor">
            <a:schemeClr val="lt1"/>
          </a:fontRef>
        </p:style>
        <p:txBody>
          <a:bodyPr rtlCol="0" anchor="ctr"/>
          <a:lstStyle/>
          <a:p>
            <a:pPr algn="ctr"/>
            <a:endParaRPr lang="fr-FR"/>
          </a:p>
        </p:txBody>
      </p:sp>
      <p:sp>
        <p:nvSpPr>
          <p:cNvPr id="18" name="Ellipse 17"/>
          <p:cNvSpPr/>
          <p:nvPr>
            <p:custDataLst>
              <p:tags r:id="rId9"/>
            </p:custDataLst>
          </p:nvPr>
        </p:nvSpPr>
        <p:spPr>
          <a:xfrm>
            <a:off x="8471473" y="1766276"/>
            <a:ext cx="360219" cy="332509"/>
          </a:xfrm>
          <a:prstGeom prst="ellipse">
            <a:avLst/>
          </a:prstGeom>
        </p:spPr>
        <p:style>
          <a:lnRef idx="0">
            <a:schemeClr val="accent4"/>
          </a:lnRef>
          <a:fillRef idx="3">
            <a:schemeClr val="accent4"/>
          </a:fillRef>
          <a:effectRef idx="3">
            <a:schemeClr val="accent4"/>
          </a:effectRef>
          <a:fontRef idx="minor">
            <a:schemeClr val="lt1"/>
          </a:fontRef>
        </p:style>
        <p:txBody>
          <a:bodyPr rtlCol="0" anchor="ctr"/>
          <a:lstStyle/>
          <a:p>
            <a:pPr algn="ctr"/>
            <a:endParaRPr lang="fr-FR"/>
          </a:p>
        </p:txBody>
      </p:sp>
      <p:sp>
        <p:nvSpPr>
          <p:cNvPr id="19" name="Ellipse 18"/>
          <p:cNvSpPr/>
          <p:nvPr>
            <p:custDataLst>
              <p:tags r:id="rId10"/>
            </p:custDataLst>
          </p:nvPr>
        </p:nvSpPr>
        <p:spPr>
          <a:xfrm>
            <a:off x="8436439" y="2845009"/>
            <a:ext cx="360219" cy="332509"/>
          </a:xfrm>
          <a:prstGeom prst="ellipse">
            <a:avLst/>
          </a:prstGeom>
        </p:spPr>
        <p:style>
          <a:lnRef idx="0">
            <a:schemeClr val="accent4"/>
          </a:lnRef>
          <a:fillRef idx="3">
            <a:schemeClr val="accent4"/>
          </a:fillRef>
          <a:effectRef idx="3">
            <a:schemeClr val="accent4"/>
          </a:effectRef>
          <a:fontRef idx="minor">
            <a:schemeClr val="lt1"/>
          </a:fontRef>
        </p:style>
        <p:txBody>
          <a:bodyPr rtlCol="0" anchor="ctr"/>
          <a:lstStyle/>
          <a:p>
            <a:pPr algn="ctr"/>
            <a:endParaRPr lang="fr-FR"/>
          </a:p>
        </p:txBody>
      </p:sp>
      <p:sp>
        <p:nvSpPr>
          <p:cNvPr id="20" name="Ellipse 19"/>
          <p:cNvSpPr/>
          <p:nvPr>
            <p:custDataLst>
              <p:tags r:id="rId11"/>
            </p:custDataLst>
          </p:nvPr>
        </p:nvSpPr>
        <p:spPr>
          <a:xfrm>
            <a:off x="8390324" y="3811502"/>
            <a:ext cx="360219" cy="332509"/>
          </a:xfrm>
          <a:prstGeom prst="ellipse">
            <a:avLst/>
          </a:prstGeom>
        </p:spPr>
        <p:style>
          <a:lnRef idx="0">
            <a:schemeClr val="accent4"/>
          </a:lnRef>
          <a:fillRef idx="3">
            <a:schemeClr val="accent4"/>
          </a:fillRef>
          <a:effectRef idx="3">
            <a:schemeClr val="accent4"/>
          </a:effectRef>
          <a:fontRef idx="minor">
            <a:schemeClr val="lt1"/>
          </a:fontRef>
        </p:style>
        <p:txBody>
          <a:bodyPr rtlCol="0" anchor="ctr"/>
          <a:lstStyle/>
          <a:p>
            <a:pPr algn="ctr"/>
            <a:endParaRPr lang="fr-FR"/>
          </a:p>
        </p:txBody>
      </p:sp>
      <p:sp>
        <p:nvSpPr>
          <p:cNvPr id="21" name="Ellipse 20"/>
          <p:cNvSpPr/>
          <p:nvPr>
            <p:custDataLst>
              <p:tags r:id="rId12"/>
            </p:custDataLst>
          </p:nvPr>
        </p:nvSpPr>
        <p:spPr>
          <a:xfrm>
            <a:off x="8428374" y="4690842"/>
            <a:ext cx="360219" cy="332509"/>
          </a:xfrm>
          <a:prstGeom prst="ellipse">
            <a:avLst/>
          </a:prstGeom>
        </p:spPr>
        <p:style>
          <a:lnRef idx="0">
            <a:schemeClr val="accent4"/>
          </a:lnRef>
          <a:fillRef idx="3">
            <a:schemeClr val="accent4"/>
          </a:fillRef>
          <a:effectRef idx="3">
            <a:schemeClr val="accent4"/>
          </a:effectRef>
          <a:fontRef idx="minor">
            <a:schemeClr val="lt1"/>
          </a:fontRef>
        </p:style>
        <p:txBody>
          <a:bodyPr rtlCol="0" anchor="ctr"/>
          <a:lstStyle/>
          <a:p>
            <a:pPr algn="ctr"/>
            <a:endParaRPr lang="fr-FR"/>
          </a:p>
        </p:txBody>
      </p:sp>
      <p:sp>
        <p:nvSpPr>
          <p:cNvPr id="22" name="Ellipse 21"/>
          <p:cNvSpPr/>
          <p:nvPr>
            <p:custDataLst>
              <p:tags r:id="rId13"/>
            </p:custDataLst>
          </p:nvPr>
        </p:nvSpPr>
        <p:spPr>
          <a:xfrm>
            <a:off x="8739996" y="5782488"/>
            <a:ext cx="360219" cy="332509"/>
          </a:xfrm>
          <a:prstGeom prst="ellipse">
            <a:avLst/>
          </a:prstGeom>
        </p:spPr>
        <p:style>
          <a:lnRef idx="0">
            <a:schemeClr val="accent6"/>
          </a:lnRef>
          <a:fillRef idx="3">
            <a:schemeClr val="accent6"/>
          </a:fillRef>
          <a:effectRef idx="3">
            <a:schemeClr val="accent6"/>
          </a:effectRef>
          <a:fontRef idx="minor">
            <a:schemeClr val="lt1"/>
          </a:fontRef>
        </p:style>
        <p:txBody>
          <a:bodyPr rtlCol="0" anchor="ctr"/>
          <a:lstStyle/>
          <a:p>
            <a:pPr algn="ctr"/>
            <a:endParaRPr lang="fr-FR"/>
          </a:p>
        </p:txBody>
      </p:sp>
      <p:sp>
        <p:nvSpPr>
          <p:cNvPr id="23" name="Ellipse 22"/>
          <p:cNvSpPr/>
          <p:nvPr>
            <p:custDataLst>
              <p:tags r:id="rId14"/>
            </p:custDataLst>
          </p:nvPr>
        </p:nvSpPr>
        <p:spPr>
          <a:xfrm>
            <a:off x="8854409" y="1746480"/>
            <a:ext cx="360219" cy="332509"/>
          </a:xfrm>
          <a:prstGeom prst="ellipse">
            <a:avLst/>
          </a:prstGeom>
        </p:spPr>
        <p:style>
          <a:lnRef idx="0">
            <a:schemeClr val="accent6"/>
          </a:lnRef>
          <a:fillRef idx="3">
            <a:schemeClr val="accent6"/>
          </a:fillRef>
          <a:effectRef idx="3">
            <a:schemeClr val="accent6"/>
          </a:effectRef>
          <a:fontRef idx="minor">
            <a:schemeClr val="lt1"/>
          </a:fontRef>
        </p:style>
        <p:txBody>
          <a:bodyPr rtlCol="0" anchor="ctr"/>
          <a:lstStyle/>
          <a:p>
            <a:pPr algn="ctr"/>
            <a:endParaRPr lang="fr-FR"/>
          </a:p>
        </p:txBody>
      </p:sp>
      <p:sp>
        <p:nvSpPr>
          <p:cNvPr id="24" name="Double vague 23"/>
          <p:cNvSpPr/>
          <p:nvPr>
            <p:custDataLst>
              <p:tags r:id="rId15"/>
            </p:custDataLst>
          </p:nvPr>
        </p:nvSpPr>
        <p:spPr>
          <a:xfrm>
            <a:off x="4305033" y="33284"/>
            <a:ext cx="4573091" cy="428745"/>
          </a:xfrm>
          <a:prstGeom prst="doubleWav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fr-FR" i="1" dirty="0"/>
              <a:t>Dimensions pouvant être travaillées</a:t>
            </a:r>
          </a:p>
        </p:txBody>
      </p:sp>
    </p:spTree>
    <p:extLst>
      <p:ext uri="{BB962C8B-B14F-4D97-AF65-F5344CB8AC3E}">
        <p14:creationId xmlns:p14="http://schemas.microsoft.com/office/powerpoint/2010/main" val="68595290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custDataLst>
              <p:tags r:id="rId1"/>
            </p:custDataLst>
          </p:nvPr>
        </p:nvSpPr>
        <p:spPr>
          <a:xfrm>
            <a:off x="4143022" y="970844"/>
            <a:ext cx="5000978" cy="5887156"/>
          </a:xfrm>
          <a:prstGeom prst="rect">
            <a:avLst/>
          </a:prstGeom>
          <a:solidFill>
            <a:schemeClr val="bg1"/>
          </a:solidFill>
        </p:spPr>
        <p:txBody>
          <a:bodyPr wrap="square">
            <a:spAutoFit/>
          </a:bodyPr>
          <a:lstStyle/>
          <a:p>
            <a:r>
              <a:rPr lang="fr-FR" sz="1400" dirty="0">
                <a:latin typeface="+mn-lt"/>
              </a:rPr>
              <a:t>Exemple d’activité à partir d’un thème du cours :</a:t>
            </a:r>
          </a:p>
          <a:p>
            <a:pPr marL="252000" lvl="1"/>
            <a:r>
              <a:rPr lang="fr-FR" sz="1400" dirty="0">
                <a:latin typeface="+mn-lt"/>
              </a:rPr>
              <a:t>Des élèves travaillent sur différents articles portant sur un même type d’action (ici, actions de lutte contre les inégalités). </a:t>
            </a:r>
          </a:p>
          <a:p>
            <a:pPr marL="252000" lvl="1"/>
            <a:r>
              <a:rPr lang="fr-FR" sz="1400" dirty="0">
                <a:latin typeface="+mn-lt"/>
              </a:rPr>
              <a:t>Ils doivent raconter à l’oral ce que l’article présente : il s’agit d’une demande non experte, formulation de type chronologique qui peut aider à différencier ce type d’exposé d’un exposé construit.</a:t>
            </a:r>
          </a:p>
          <a:p>
            <a:pPr marL="252000" lvl="1"/>
            <a:endParaRPr lang="fr-FR" sz="1400" dirty="0">
              <a:latin typeface="+mn-lt"/>
            </a:endParaRPr>
          </a:p>
          <a:p>
            <a:pPr marL="252000" lvl="1"/>
            <a:r>
              <a:rPr lang="fr-FR" sz="1400" dirty="0">
                <a:latin typeface="+mn-lt"/>
              </a:rPr>
              <a:t>Les autres élèves écoutent la présentation des différents articles.</a:t>
            </a:r>
          </a:p>
          <a:p>
            <a:pPr marL="252000" lvl="1"/>
            <a:r>
              <a:rPr lang="fr-FR" sz="1400" dirty="0">
                <a:latin typeface="+mn-lt"/>
              </a:rPr>
              <a:t>Ils sont chargés de rechercher les différences et de les présenter de manière structurée.</a:t>
            </a:r>
          </a:p>
          <a:p>
            <a:pPr marL="252000" lvl="1"/>
            <a:endParaRPr lang="fr-FR" sz="1400" dirty="0">
              <a:latin typeface="+mn-lt"/>
            </a:endParaRPr>
          </a:p>
          <a:p>
            <a:pPr marL="252000" lvl="1"/>
            <a:r>
              <a:rPr lang="fr-FR" sz="1400" dirty="0">
                <a:latin typeface="+mn-lt"/>
              </a:rPr>
              <a:t>Ils cherchent ensuite les points communs qu’ils peuvent venir présenter sous forme de mots-clés ou de carte. </a:t>
            </a:r>
            <a:r>
              <a:rPr lang="fr-FR" sz="1400" i="1" dirty="0">
                <a:latin typeface="+mn-lt"/>
              </a:rPr>
              <a:t>Ces mots clés peuvent être ensuite utilisés pour construire le concept avec les élèves, que l’enseignant est amené à confirmer dans le fil du cours.</a:t>
            </a:r>
          </a:p>
          <a:p>
            <a:pPr marL="252000" lvl="1"/>
            <a:endParaRPr lang="fr-FR" sz="1400" i="1" dirty="0">
              <a:latin typeface="+mn-lt"/>
            </a:endParaRPr>
          </a:p>
          <a:p>
            <a:pPr marL="252000" lvl="1"/>
            <a:r>
              <a:rPr lang="fr-FR" sz="1400" dirty="0">
                <a:latin typeface="+mn-lt"/>
              </a:rPr>
              <a:t>Les articles portant sur des actions, les élèves sont invités pour la fois suivante à chercher les professionnels y ayant participé (ou pouvant y participer) et à enrichir leur carnet Parcours avenir, et pour l’un d’entre eux, à en présenter un au cours suivant.</a:t>
            </a:r>
          </a:p>
          <a:p>
            <a:pPr lvl="0"/>
            <a:r>
              <a:rPr lang="fr-FR" sz="1400" b="1" dirty="0">
                <a:latin typeface="+mn-lt"/>
              </a:rPr>
              <a:t>La formation à l’acquisition des compétences d’oralité est d’autant plus marquée à chacun de ces temps que l’enseignant explicite ses objectifs de formation associés.</a:t>
            </a:r>
          </a:p>
        </p:txBody>
      </p:sp>
      <p:sp>
        <p:nvSpPr>
          <p:cNvPr id="2" name="Titre 1"/>
          <p:cNvSpPr>
            <a:spLocks noGrp="1"/>
          </p:cNvSpPr>
          <p:nvPr>
            <p:ph type="title"/>
            <p:custDataLst>
              <p:tags r:id="rId2"/>
            </p:custDataLst>
          </p:nvPr>
        </p:nvSpPr>
        <p:spPr>
          <a:xfrm>
            <a:off x="1058091" y="143135"/>
            <a:ext cx="6631759" cy="430887"/>
          </a:xfrm>
        </p:spPr>
        <p:txBody>
          <a:bodyPr/>
          <a:lstStyle/>
          <a:p>
            <a:r>
              <a:rPr lang="fr-FR" sz="1400" dirty="0"/>
              <a:t>Épreuve orale </a:t>
            </a:r>
            <a:r>
              <a:rPr lang="fr-FR" sz="1400" cap="none" dirty="0"/>
              <a:t>dite </a:t>
            </a:r>
            <a:br>
              <a:rPr lang="fr-FR" sz="1400" cap="none" dirty="0"/>
            </a:br>
            <a:r>
              <a:rPr lang="fr-FR" sz="1400" dirty="0"/>
              <a:t>« Grand oral » en ST2S</a:t>
            </a:r>
          </a:p>
        </p:txBody>
      </p:sp>
      <p:sp>
        <p:nvSpPr>
          <p:cNvPr id="3" name="Espace réservé du texte 2"/>
          <p:cNvSpPr>
            <a:spLocks noGrp="1"/>
          </p:cNvSpPr>
          <p:nvPr>
            <p:ph type="body" sz="quarter" idx="11"/>
            <p:custDataLst>
              <p:tags r:id="rId3"/>
            </p:custDataLst>
          </p:nvPr>
        </p:nvSpPr>
        <p:spPr>
          <a:xfrm>
            <a:off x="0" y="1060039"/>
            <a:ext cx="6249987" cy="369332"/>
          </a:xfrm>
        </p:spPr>
        <p:txBody>
          <a:bodyPr/>
          <a:lstStyle/>
          <a:p>
            <a:r>
              <a:rPr lang="fr-FR" dirty="0"/>
              <a:t>FORMER EN STSS : exemple 2</a:t>
            </a:r>
          </a:p>
        </p:txBody>
      </p:sp>
      <p:graphicFrame>
        <p:nvGraphicFramePr>
          <p:cNvPr id="5" name="Diagramme 4"/>
          <p:cNvGraphicFramePr/>
          <p:nvPr>
            <p:custDataLst>
              <p:tags r:id="rId4"/>
            </p:custDataLst>
            <p:extLst>
              <p:ext uri="{D42A27DB-BD31-4B8C-83A1-F6EECF244321}">
                <p14:modId xmlns:p14="http://schemas.microsoft.com/office/powerpoint/2010/main" val="3459494642"/>
              </p:ext>
            </p:extLst>
          </p:nvPr>
        </p:nvGraphicFramePr>
        <p:xfrm>
          <a:off x="522513" y="1350407"/>
          <a:ext cx="3853544" cy="5390027"/>
        </p:xfrm>
        <a:graphic>
          <a:graphicData uri="http://schemas.openxmlformats.org/drawingml/2006/diagram">
            <dgm:relIds xmlns:dgm="http://schemas.openxmlformats.org/drawingml/2006/diagram" xmlns:r="http://schemas.openxmlformats.org/officeDocument/2006/relationships" r:dm="rId15" r:lo="rId16" r:qs="rId17" r:cs="rId18"/>
          </a:graphicData>
        </a:graphic>
      </p:graphicFrame>
      <p:sp>
        <p:nvSpPr>
          <p:cNvPr id="8" name="ZoneTexte 7"/>
          <p:cNvSpPr txBox="1"/>
          <p:nvPr>
            <p:custDataLst>
              <p:tags r:id="rId5"/>
            </p:custDataLst>
          </p:nvPr>
        </p:nvSpPr>
        <p:spPr>
          <a:xfrm>
            <a:off x="100345" y="3638070"/>
            <a:ext cx="1381398" cy="769441"/>
          </a:xfrm>
          <a:prstGeom prst="rect">
            <a:avLst/>
          </a:prstGeom>
          <a:noFill/>
        </p:spPr>
        <p:txBody>
          <a:bodyPr wrap="square" rtlCol="0">
            <a:spAutoFit/>
          </a:bodyPr>
          <a:lstStyle/>
          <a:p>
            <a:pPr algn="ctr"/>
            <a:r>
              <a:rPr lang="fr-FR" sz="1100" b="1" dirty="0"/>
              <a:t>Articles portant sur des actions de lutte contre les inégalités de santé</a:t>
            </a:r>
          </a:p>
        </p:txBody>
      </p:sp>
      <p:sp>
        <p:nvSpPr>
          <p:cNvPr id="4" name="Rectangle 3"/>
          <p:cNvSpPr/>
          <p:nvPr>
            <p:custDataLst>
              <p:tags r:id="rId6"/>
            </p:custDataLst>
          </p:nvPr>
        </p:nvSpPr>
        <p:spPr>
          <a:xfrm>
            <a:off x="2603700" y="5810047"/>
            <a:ext cx="1567544" cy="731520"/>
          </a:xfrm>
          <a:prstGeom prst="rect">
            <a:avLst/>
          </a:prstGeom>
        </p:spPr>
        <p:style>
          <a:lnRef idx="3">
            <a:schemeClr val="lt1"/>
          </a:lnRef>
          <a:fillRef idx="1">
            <a:schemeClr val="accent1"/>
          </a:fillRef>
          <a:effectRef idx="1">
            <a:schemeClr val="accent1"/>
          </a:effectRef>
          <a:fontRef idx="minor">
            <a:schemeClr val="lt1"/>
          </a:fontRef>
        </p:style>
        <p:txBody>
          <a:bodyPr rtlCol="0" anchor="ctr"/>
          <a:lstStyle/>
          <a:p>
            <a:pPr algn="ctr"/>
            <a:r>
              <a:rPr lang="fr-FR" sz="1100" dirty="0"/>
              <a:t>Cartes utilisables pour construire le concept ensuite</a:t>
            </a:r>
          </a:p>
        </p:txBody>
      </p:sp>
      <p:sp>
        <p:nvSpPr>
          <p:cNvPr id="17" name="Ellipse 16"/>
          <p:cNvSpPr/>
          <p:nvPr>
            <p:custDataLst>
              <p:tags r:id="rId7"/>
            </p:custDataLst>
          </p:nvPr>
        </p:nvSpPr>
        <p:spPr>
          <a:xfrm>
            <a:off x="8134492" y="2333204"/>
            <a:ext cx="360219" cy="332509"/>
          </a:xfrm>
          <a:prstGeom prst="ellipse">
            <a:avLst/>
          </a:prstGeom>
        </p:spPr>
        <p:style>
          <a:lnRef idx="0">
            <a:schemeClr val="accent3"/>
          </a:lnRef>
          <a:fillRef idx="3">
            <a:schemeClr val="accent3"/>
          </a:fillRef>
          <a:effectRef idx="3">
            <a:schemeClr val="accent3"/>
          </a:effectRef>
          <a:fontRef idx="minor">
            <a:schemeClr val="lt1"/>
          </a:fontRef>
        </p:style>
        <p:txBody>
          <a:bodyPr rtlCol="0" anchor="ctr"/>
          <a:lstStyle/>
          <a:p>
            <a:pPr algn="ctr"/>
            <a:endParaRPr lang="fr-FR"/>
          </a:p>
        </p:txBody>
      </p:sp>
      <p:sp>
        <p:nvSpPr>
          <p:cNvPr id="18" name="Ellipse 17"/>
          <p:cNvSpPr/>
          <p:nvPr>
            <p:custDataLst>
              <p:tags r:id="rId8"/>
            </p:custDataLst>
          </p:nvPr>
        </p:nvSpPr>
        <p:spPr>
          <a:xfrm>
            <a:off x="8471473" y="2333204"/>
            <a:ext cx="360219" cy="332509"/>
          </a:xfrm>
          <a:prstGeom prst="ellipse">
            <a:avLst/>
          </a:prstGeom>
        </p:spPr>
        <p:style>
          <a:lnRef idx="0">
            <a:schemeClr val="accent4"/>
          </a:lnRef>
          <a:fillRef idx="3">
            <a:schemeClr val="accent4"/>
          </a:fillRef>
          <a:effectRef idx="3">
            <a:schemeClr val="accent4"/>
          </a:effectRef>
          <a:fontRef idx="minor">
            <a:schemeClr val="lt1"/>
          </a:fontRef>
        </p:style>
        <p:txBody>
          <a:bodyPr rtlCol="0" anchor="ctr"/>
          <a:lstStyle/>
          <a:p>
            <a:pPr algn="ctr"/>
            <a:endParaRPr lang="fr-FR"/>
          </a:p>
        </p:txBody>
      </p:sp>
      <p:sp>
        <p:nvSpPr>
          <p:cNvPr id="19" name="Ellipse 18"/>
          <p:cNvSpPr/>
          <p:nvPr>
            <p:custDataLst>
              <p:tags r:id="rId9"/>
            </p:custDataLst>
          </p:nvPr>
        </p:nvSpPr>
        <p:spPr>
          <a:xfrm>
            <a:off x="8436439" y="3411937"/>
            <a:ext cx="360219" cy="332509"/>
          </a:xfrm>
          <a:prstGeom prst="ellipse">
            <a:avLst/>
          </a:prstGeom>
        </p:spPr>
        <p:style>
          <a:lnRef idx="0">
            <a:schemeClr val="accent4"/>
          </a:lnRef>
          <a:fillRef idx="3">
            <a:schemeClr val="accent4"/>
          </a:fillRef>
          <a:effectRef idx="3">
            <a:schemeClr val="accent4"/>
          </a:effectRef>
          <a:fontRef idx="minor">
            <a:schemeClr val="lt1"/>
          </a:fontRef>
        </p:style>
        <p:txBody>
          <a:bodyPr rtlCol="0" anchor="ctr"/>
          <a:lstStyle/>
          <a:p>
            <a:pPr algn="ctr"/>
            <a:endParaRPr lang="fr-FR"/>
          </a:p>
        </p:txBody>
      </p:sp>
      <p:sp>
        <p:nvSpPr>
          <p:cNvPr id="20" name="Ellipse 19"/>
          <p:cNvSpPr/>
          <p:nvPr>
            <p:custDataLst>
              <p:tags r:id="rId10"/>
            </p:custDataLst>
          </p:nvPr>
        </p:nvSpPr>
        <p:spPr>
          <a:xfrm>
            <a:off x="8463476" y="4707614"/>
            <a:ext cx="360219" cy="332509"/>
          </a:xfrm>
          <a:prstGeom prst="ellipse">
            <a:avLst/>
          </a:prstGeom>
        </p:spPr>
        <p:style>
          <a:lnRef idx="0">
            <a:schemeClr val="accent4"/>
          </a:lnRef>
          <a:fillRef idx="3">
            <a:schemeClr val="accent4"/>
          </a:fillRef>
          <a:effectRef idx="3">
            <a:schemeClr val="accent4"/>
          </a:effectRef>
          <a:fontRef idx="minor">
            <a:schemeClr val="lt1"/>
          </a:fontRef>
        </p:style>
        <p:txBody>
          <a:bodyPr rtlCol="0" anchor="ctr"/>
          <a:lstStyle/>
          <a:p>
            <a:pPr algn="ctr"/>
            <a:endParaRPr lang="fr-FR"/>
          </a:p>
        </p:txBody>
      </p:sp>
      <p:sp>
        <p:nvSpPr>
          <p:cNvPr id="21" name="Ellipse 20"/>
          <p:cNvSpPr/>
          <p:nvPr>
            <p:custDataLst>
              <p:tags r:id="rId11"/>
            </p:custDataLst>
          </p:nvPr>
        </p:nvSpPr>
        <p:spPr>
          <a:xfrm>
            <a:off x="8483238" y="5971002"/>
            <a:ext cx="360219" cy="332509"/>
          </a:xfrm>
          <a:prstGeom prst="ellipse">
            <a:avLst/>
          </a:prstGeom>
        </p:spPr>
        <p:style>
          <a:lnRef idx="0">
            <a:schemeClr val="accent4"/>
          </a:lnRef>
          <a:fillRef idx="3">
            <a:schemeClr val="accent4"/>
          </a:fillRef>
          <a:effectRef idx="3">
            <a:schemeClr val="accent4"/>
          </a:effectRef>
          <a:fontRef idx="minor">
            <a:schemeClr val="lt1"/>
          </a:fontRef>
        </p:style>
        <p:txBody>
          <a:bodyPr rtlCol="0" anchor="ctr"/>
          <a:lstStyle/>
          <a:p>
            <a:pPr algn="ctr"/>
            <a:endParaRPr lang="fr-FR"/>
          </a:p>
        </p:txBody>
      </p:sp>
      <p:sp>
        <p:nvSpPr>
          <p:cNvPr id="25" name="Double vague 24"/>
          <p:cNvSpPr/>
          <p:nvPr>
            <p:custDataLst>
              <p:tags r:id="rId12"/>
            </p:custDataLst>
          </p:nvPr>
        </p:nvSpPr>
        <p:spPr>
          <a:xfrm>
            <a:off x="4143022" y="316089"/>
            <a:ext cx="4573091" cy="654755"/>
          </a:xfrm>
          <a:prstGeom prst="doubleWav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fr-FR" i="1" dirty="0"/>
              <a:t>Démarche, compléments</a:t>
            </a:r>
          </a:p>
        </p:txBody>
      </p:sp>
    </p:spTree>
    <p:extLst>
      <p:ext uri="{BB962C8B-B14F-4D97-AF65-F5344CB8AC3E}">
        <p14:creationId xmlns:p14="http://schemas.microsoft.com/office/powerpoint/2010/main" val="261141612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custDataLst>
              <p:tags r:id="rId1"/>
            </p:custDataLst>
          </p:nvPr>
        </p:nvSpPr>
        <p:spPr>
          <a:xfrm>
            <a:off x="1058091" y="293806"/>
            <a:ext cx="6631759" cy="430887"/>
          </a:xfrm>
        </p:spPr>
        <p:txBody>
          <a:bodyPr/>
          <a:lstStyle/>
          <a:p>
            <a:r>
              <a:rPr lang="fr-FR" sz="1400" dirty="0"/>
              <a:t>Épreuve orale </a:t>
            </a:r>
            <a:r>
              <a:rPr lang="fr-FR" sz="1400" cap="none" dirty="0"/>
              <a:t>dite </a:t>
            </a:r>
            <a:br>
              <a:rPr lang="fr-FR" sz="1400" cap="none" dirty="0"/>
            </a:br>
            <a:r>
              <a:rPr lang="fr-FR" sz="1400" dirty="0"/>
              <a:t>« Grand oral » en ST2S</a:t>
            </a:r>
          </a:p>
        </p:txBody>
      </p:sp>
      <p:sp>
        <p:nvSpPr>
          <p:cNvPr id="3" name="Espace réservé du texte 2"/>
          <p:cNvSpPr>
            <a:spLocks noGrp="1"/>
          </p:cNvSpPr>
          <p:nvPr>
            <p:ph type="body" sz="quarter" idx="11"/>
            <p:custDataLst>
              <p:tags r:id="rId2"/>
            </p:custDataLst>
          </p:nvPr>
        </p:nvSpPr>
        <p:spPr>
          <a:xfrm>
            <a:off x="0" y="1093389"/>
            <a:ext cx="6249987" cy="369332"/>
          </a:xfrm>
        </p:spPr>
        <p:txBody>
          <a:bodyPr/>
          <a:lstStyle/>
          <a:p>
            <a:r>
              <a:rPr lang="fr-FR" dirty="0"/>
              <a:t>FORMER EN STSS : exemple 3</a:t>
            </a:r>
          </a:p>
        </p:txBody>
      </p:sp>
      <p:graphicFrame>
        <p:nvGraphicFramePr>
          <p:cNvPr id="14" name="Diagramme 13"/>
          <p:cNvGraphicFramePr/>
          <p:nvPr>
            <p:custDataLst>
              <p:tags r:id="rId3"/>
            </p:custDataLst>
            <p:extLst>
              <p:ext uri="{D42A27DB-BD31-4B8C-83A1-F6EECF244321}">
                <p14:modId xmlns:p14="http://schemas.microsoft.com/office/powerpoint/2010/main" val="1602659434"/>
              </p:ext>
            </p:extLst>
          </p:nvPr>
        </p:nvGraphicFramePr>
        <p:xfrm>
          <a:off x="4480561" y="535706"/>
          <a:ext cx="4190228" cy="6204728"/>
        </p:xfrm>
        <a:graphic>
          <a:graphicData uri="http://schemas.openxmlformats.org/drawingml/2006/diagram">
            <dgm:relIds xmlns:dgm="http://schemas.openxmlformats.org/drawingml/2006/diagram" xmlns:r="http://schemas.openxmlformats.org/officeDocument/2006/relationships" r:dm="rId15" r:lo="rId16" r:qs="rId17" r:cs="rId18"/>
          </a:graphicData>
        </a:graphic>
      </p:graphicFrame>
      <p:graphicFrame>
        <p:nvGraphicFramePr>
          <p:cNvPr id="5" name="Diagramme 4"/>
          <p:cNvGraphicFramePr/>
          <p:nvPr>
            <p:custDataLst>
              <p:tags r:id="rId4"/>
            </p:custDataLst>
            <p:extLst>
              <p:ext uri="{D42A27DB-BD31-4B8C-83A1-F6EECF244321}">
                <p14:modId xmlns:p14="http://schemas.microsoft.com/office/powerpoint/2010/main" val="4164694260"/>
              </p:ext>
            </p:extLst>
          </p:nvPr>
        </p:nvGraphicFramePr>
        <p:xfrm>
          <a:off x="522513" y="1350407"/>
          <a:ext cx="3853544" cy="5390027"/>
        </p:xfrm>
        <a:graphic>
          <a:graphicData uri="http://schemas.openxmlformats.org/drawingml/2006/diagram">
            <dgm:relIds xmlns:dgm="http://schemas.openxmlformats.org/drawingml/2006/diagram" xmlns:r="http://schemas.openxmlformats.org/officeDocument/2006/relationships" r:dm="rId20" r:lo="rId21" r:qs="rId22" r:cs="rId23"/>
          </a:graphicData>
        </a:graphic>
      </p:graphicFrame>
      <p:sp>
        <p:nvSpPr>
          <p:cNvPr id="8" name="ZoneTexte 7"/>
          <p:cNvSpPr txBox="1"/>
          <p:nvPr>
            <p:custDataLst>
              <p:tags r:id="rId5"/>
            </p:custDataLst>
          </p:nvPr>
        </p:nvSpPr>
        <p:spPr>
          <a:xfrm>
            <a:off x="240326" y="3574408"/>
            <a:ext cx="1381398" cy="523220"/>
          </a:xfrm>
          <a:prstGeom prst="rect">
            <a:avLst/>
          </a:prstGeom>
          <a:noFill/>
        </p:spPr>
        <p:txBody>
          <a:bodyPr wrap="square" rtlCol="0">
            <a:spAutoFit/>
          </a:bodyPr>
          <a:lstStyle/>
          <a:p>
            <a:pPr algn="ctr"/>
            <a:r>
              <a:rPr lang="fr-FR" sz="1400" b="1" dirty="0"/>
              <a:t>Revue de projet en cours d’AT</a:t>
            </a:r>
          </a:p>
        </p:txBody>
      </p:sp>
      <p:sp>
        <p:nvSpPr>
          <p:cNvPr id="15" name="Ellipse 14"/>
          <p:cNvSpPr/>
          <p:nvPr>
            <p:custDataLst>
              <p:tags r:id="rId6"/>
            </p:custDataLst>
          </p:nvPr>
        </p:nvSpPr>
        <p:spPr>
          <a:xfrm>
            <a:off x="8074369" y="1766654"/>
            <a:ext cx="360219" cy="332509"/>
          </a:xfrm>
          <a:prstGeom prst="ellipse">
            <a:avLst/>
          </a:prstGeom>
          <a:solidFill>
            <a:schemeClr val="accent2">
              <a:lumMod val="60000"/>
              <a:lumOff val="40000"/>
            </a:schemeClr>
          </a:solidFill>
        </p:spPr>
        <p:style>
          <a:lnRef idx="0">
            <a:schemeClr val="accent6"/>
          </a:lnRef>
          <a:fillRef idx="3">
            <a:schemeClr val="accent6"/>
          </a:fillRef>
          <a:effectRef idx="3">
            <a:schemeClr val="accent6"/>
          </a:effectRef>
          <a:fontRef idx="minor">
            <a:schemeClr val="lt1"/>
          </a:fontRef>
        </p:style>
        <p:txBody>
          <a:bodyPr rtlCol="0" anchor="ctr"/>
          <a:lstStyle/>
          <a:p>
            <a:pPr algn="ctr"/>
            <a:endParaRPr lang="fr-FR"/>
          </a:p>
        </p:txBody>
      </p:sp>
      <p:sp>
        <p:nvSpPr>
          <p:cNvPr id="16" name="Ellipse 15"/>
          <p:cNvSpPr/>
          <p:nvPr>
            <p:custDataLst>
              <p:tags r:id="rId7"/>
            </p:custDataLst>
          </p:nvPr>
        </p:nvSpPr>
        <p:spPr>
          <a:xfrm>
            <a:off x="8670788" y="2841226"/>
            <a:ext cx="360219" cy="332509"/>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sp>
        <p:nvSpPr>
          <p:cNvPr id="17" name="Ellipse 16"/>
          <p:cNvSpPr/>
          <p:nvPr>
            <p:custDataLst>
              <p:tags r:id="rId8"/>
            </p:custDataLst>
          </p:nvPr>
        </p:nvSpPr>
        <p:spPr>
          <a:xfrm>
            <a:off x="8670789" y="3836018"/>
            <a:ext cx="360219" cy="332509"/>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sp>
        <p:nvSpPr>
          <p:cNvPr id="18" name="Ellipse 17"/>
          <p:cNvSpPr/>
          <p:nvPr>
            <p:custDataLst>
              <p:tags r:id="rId9"/>
            </p:custDataLst>
          </p:nvPr>
        </p:nvSpPr>
        <p:spPr>
          <a:xfrm>
            <a:off x="8670789" y="4682965"/>
            <a:ext cx="360219" cy="332509"/>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sp>
        <p:nvSpPr>
          <p:cNvPr id="19" name="Ellipse 18"/>
          <p:cNvSpPr/>
          <p:nvPr>
            <p:custDataLst>
              <p:tags r:id="rId10"/>
            </p:custDataLst>
          </p:nvPr>
        </p:nvSpPr>
        <p:spPr>
          <a:xfrm>
            <a:off x="8113090" y="630154"/>
            <a:ext cx="360219" cy="332509"/>
          </a:xfrm>
          <a:prstGeom prst="ellipse">
            <a:avLst/>
          </a:prstGeom>
          <a:solidFill>
            <a:schemeClr val="accent2">
              <a:lumMod val="60000"/>
              <a:lumOff val="40000"/>
            </a:schemeClr>
          </a:solidFill>
        </p:spPr>
        <p:style>
          <a:lnRef idx="0">
            <a:schemeClr val="accent6"/>
          </a:lnRef>
          <a:fillRef idx="3">
            <a:schemeClr val="accent6"/>
          </a:fillRef>
          <a:effectRef idx="3">
            <a:schemeClr val="accent6"/>
          </a:effectRef>
          <a:fontRef idx="minor">
            <a:schemeClr val="lt1"/>
          </a:fontRef>
        </p:style>
        <p:txBody>
          <a:bodyPr rtlCol="0" anchor="ctr"/>
          <a:lstStyle/>
          <a:p>
            <a:pPr algn="ctr"/>
            <a:endParaRPr lang="fr-FR"/>
          </a:p>
        </p:txBody>
      </p:sp>
      <p:sp>
        <p:nvSpPr>
          <p:cNvPr id="20" name="Ellipse 19"/>
          <p:cNvSpPr/>
          <p:nvPr>
            <p:custDataLst>
              <p:tags r:id="rId11"/>
            </p:custDataLst>
          </p:nvPr>
        </p:nvSpPr>
        <p:spPr>
          <a:xfrm>
            <a:off x="8643079" y="1794492"/>
            <a:ext cx="360219" cy="332509"/>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sp>
        <p:nvSpPr>
          <p:cNvPr id="13" name="Double vague 12"/>
          <p:cNvSpPr/>
          <p:nvPr>
            <p:custDataLst>
              <p:tags r:id="rId12"/>
            </p:custDataLst>
          </p:nvPr>
        </p:nvSpPr>
        <p:spPr>
          <a:xfrm>
            <a:off x="4305033" y="33284"/>
            <a:ext cx="4573091" cy="428745"/>
          </a:xfrm>
          <a:prstGeom prst="doubleWav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fr-FR" i="1" dirty="0"/>
              <a:t>Dimensions pouvant être travaillées</a:t>
            </a:r>
          </a:p>
        </p:txBody>
      </p:sp>
    </p:spTree>
    <p:extLst>
      <p:ext uri="{BB962C8B-B14F-4D97-AF65-F5344CB8AC3E}">
        <p14:creationId xmlns:p14="http://schemas.microsoft.com/office/powerpoint/2010/main" val="180791370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custDataLst>
              <p:tags r:id="rId1"/>
            </p:custDataLst>
          </p:nvPr>
        </p:nvSpPr>
        <p:spPr>
          <a:xfrm>
            <a:off x="1058091" y="293806"/>
            <a:ext cx="6631759" cy="430887"/>
          </a:xfrm>
        </p:spPr>
        <p:txBody>
          <a:bodyPr/>
          <a:lstStyle/>
          <a:p>
            <a:r>
              <a:rPr lang="fr-FR" sz="1400" dirty="0"/>
              <a:t>Épreuve orale </a:t>
            </a:r>
            <a:r>
              <a:rPr lang="fr-FR" sz="1400" cap="none" dirty="0"/>
              <a:t>dite </a:t>
            </a:r>
            <a:br>
              <a:rPr lang="fr-FR" sz="1400" cap="none" dirty="0"/>
            </a:br>
            <a:r>
              <a:rPr lang="fr-FR" sz="1400" dirty="0"/>
              <a:t>« Grand oral » en ST2S</a:t>
            </a:r>
          </a:p>
        </p:txBody>
      </p:sp>
      <p:sp>
        <p:nvSpPr>
          <p:cNvPr id="3" name="Espace réservé du texte 2"/>
          <p:cNvSpPr>
            <a:spLocks noGrp="1"/>
          </p:cNvSpPr>
          <p:nvPr>
            <p:ph type="body" sz="quarter" idx="11"/>
            <p:custDataLst>
              <p:tags r:id="rId2"/>
            </p:custDataLst>
          </p:nvPr>
        </p:nvSpPr>
        <p:spPr>
          <a:xfrm>
            <a:off x="0" y="1112195"/>
            <a:ext cx="6249987" cy="369332"/>
          </a:xfrm>
        </p:spPr>
        <p:txBody>
          <a:bodyPr/>
          <a:lstStyle/>
          <a:p>
            <a:r>
              <a:rPr lang="fr-FR" dirty="0"/>
              <a:t>FORMER EN STSS : exemple 3</a:t>
            </a:r>
          </a:p>
        </p:txBody>
      </p:sp>
      <p:graphicFrame>
        <p:nvGraphicFramePr>
          <p:cNvPr id="5" name="Diagramme 4"/>
          <p:cNvGraphicFramePr/>
          <p:nvPr>
            <p:custDataLst>
              <p:tags r:id="rId3"/>
            </p:custDataLst>
            <p:extLst>
              <p:ext uri="{D42A27DB-BD31-4B8C-83A1-F6EECF244321}">
                <p14:modId xmlns:p14="http://schemas.microsoft.com/office/powerpoint/2010/main" val="2111377258"/>
              </p:ext>
            </p:extLst>
          </p:nvPr>
        </p:nvGraphicFramePr>
        <p:xfrm>
          <a:off x="522513" y="1350407"/>
          <a:ext cx="3853544" cy="5390027"/>
        </p:xfrm>
        <a:graphic>
          <a:graphicData uri="http://schemas.openxmlformats.org/drawingml/2006/diagram">
            <dgm:relIds xmlns:dgm="http://schemas.openxmlformats.org/drawingml/2006/diagram" xmlns:r="http://schemas.openxmlformats.org/officeDocument/2006/relationships" r:dm="rId10" r:lo="rId11" r:qs="rId12" r:cs="rId13"/>
          </a:graphicData>
        </a:graphic>
      </p:graphicFrame>
      <p:sp>
        <p:nvSpPr>
          <p:cNvPr id="8" name="ZoneTexte 7"/>
          <p:cNvSpPr txBox="1"/>
          <p:nvPr>
            <p:custDataLst>
              <p:tags r:id="rId4"/>
            </p:custDataLst>
          </p:nvPr>
        </p:nvSpPr>
        <p:spPr>
          <a:xfrm>
            <a:off x="240326" y="3574408"/>
            <a:ext cx="1381398" cy="523220"/>
          </a:xfrm>
          <a:prstGeom prst="rect">
            <a:avLst/>
          </a:prstGeom>
          <a:noFill/>
        </p:spPr>
        <p:txBody>
          <a:bodyPr wrap="square" rtlCol="0">
            <a:spAutoFit/>
          </a:bodyPr>
          <a:lstStyle/>
          <a:p>
            <a:pPr algn="ctr"/>
            <a:r>
              <a:rPr lang="fr-FR" sz="1400" b="1" dirty="0"/>
              <a:t>Revue de projet en cours d’AT</a:t>
            </a:r>
          </a:p>
        </p:txBody>
      </p:sp>
      <p:sp>
        <p:nvSpPr>
          <p:cNvPr id="4" name="Rectangle 3"/>
          <p:cNvSpPr/>
          <p:nvPr>
            <p:custDataLst>
              <p:tags r:id="rId5"/>
            </p:custDataLst>
          </p:nvPr>
        </p:nvSpPr>
        <p:spPr>
          <a:xfrm>
            <a:off x="4658244" y="1481527"/>
            <a:ext cx="4485756" cy="3754874"/>
          </a:xfrm>
          <a:prstGeom prst="rect">
            <a:avLst/>
          </a:prstGeom>
          <a:solidFill>
            <a:schemeClr val="bg1"/>
          </a:solidFill>
        </p:spPr>
        <p:txBody>
          <a:bodyPr wrap="square">
            <a:spAutoFit/>
          </a:bodyPr>
          <a:lstStyle/>
          <a:p>
            <a:pPr lvl="1"/>
            <a:r>
              <a:rPr lang="fr-FR" sz="1400" dirty="0">
                <a:latin typeface="+mn-lt"/>
              </a:rPr>
              <a:t>Un élève présente en revue de projet un point d’étape d’une activité technologique, dans un temps contraint</a:t>
            </a:r>
          </a:p>
          <a:p>
            <a:pPr lvl="1"/>
            <a:r>
              <a:rPr lang="fr-FR" sz="1400" dirty="0">
                <a:latin typeface="+mn-lt"/>
              </a:rPr>
              <a:t>Un autre élève est amené à le faire aussi.</a:t>
            </a:r>
          </a:p>
          <a:p>
            <a:pPr lvl="1"/>
            <a:r>
              <a:rPr lang="fr-FR" sz="1400" dirty="0">
                <a:latin typeface="+mn-lt"/>
              </a:rPr>
              <a:t>Et un troisième élève est amené à expliquer, illustrer, argumenter ce que ces présentations lui ont apporté pour sa propre démarche.</a:t>
            </a:r>
          </a:p>
          <a:p>
            <a:endParaRPr lang="fr-FR" sz="1400" dirty="0">
              <a:latin typeface="+mn-lt"/>
            </a:endParaRPr>
          </a:p>
          <a:p>
            <a:r>
              <a:rPr lang="fr-FR" sz="1400" dirty="0">
                <a:latin typeface="+mn-lt"/>
              </a:rPr>
              <a:t>Ce type d’activité est habituel en STSS, et peut être mené sans intention spécifique sur les acquis en oralité. </a:t>
            </a:r>
          </a:p>
          <a:p>
            <a:r>
              <a:rPr lang="fr-FR" sz="1400" b="1" dirty="0">
                <a:latin typeface="+mn-lt"/>
              </a:rPr>
              <a:t>Si à ce moment de la progression, de la semaine aussi parfois, l’enseignant souhaite travailler les compétences en oralité, cela nécessite là aussi la verbalisation d’une intention pédagogique spécifique pour que les élèves prennent conscience de la progression de leurs apprentissages, mobilisent leurs acquis , fassent les efforts attendus pour progresser. </a:t>
            </a:r>
          </a:p>
        </p:txBody>
      </p:sp>
      <p:sp>
        <p:nvSpPr>
          <p:cNvPr id="15" name="Ellipse 14"/>
          <p:cNvSpPr/>
          <p:nvPr>
            <p:custDataLst>
              <p:tags r:id="rId6"/>
            </p:custDataLst>
          </p:nvPr>
        </p:nvSpPr>
        <p:spPr>
          <a:xfrm>
            <a:off x="8579336" y="2001148"/>
            <a:ext cx="360219" cy="332509"/>
          </a:xfrm>
          <a:prstGeom prst="ellipse">
            <a:avLst/>
          </a:prstGeom>
          <a:solidFill>
            <a:schemeClr val="accent2">
              <a:lumMod val="60000"/>
              <a:lumOff val="40000"/>
            </a:schemeClr>
          </a:solidFill>
        </p:spPr>
        <p:style>
          <a:lnRef idx="0">
            <a:schemeClr val="accent6"/>
          </a:lnRef>
          <a:fillRef idx="3">
            <a:schemeClr val="accent6"/>
          </a:fillRef>
          <a:effectRef idx="3">
            <a:schemeClr val="accent6"/>
          </a:effectRef>
          <a:fontRef idx="minor">
            <a:schemeClr val="lt1"/>
          </a:fontRef>
        </p:style>
        <p:txBody>
          <a:bodyPr rtlCol="0" anchor="ctr"/>
          <a:lstStyle/>
          <a:p>
            <a:pPr algn="ctr"/>
            <a:endParaRPr lang="fr-FR"/>
          </a:p>
        </p:txBody>
      </p:sp>
      <p:sp>
        <p:nvSpPr>
          <p:cNvPr id="10" name="Double vague 9"/>
          <p:cNvSpPr/>
          <p:nvPr>
            <p:custDataLst>
              <p:tags r:id="rId7"/>
            </p:custDataLst>
          </p:nvPr>
        </p:nvSpPr>
        <p:spPr>
          <a:xfrm>
            <a:off x="4570909" y="316089"/>
            <a:ext cx="4573091" cy="654755"/>
          </a:xfrm>
          <a:prstGeom prst="doubleWav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fr-FR" i="1" dirty="0"/>
              <a:t>Démarche, compléments</a:t>
            </a:r>
          </a:p>
        </p:txBody>
      </p:sp>
    </p:spTree>
    <p:extLst>
      <p:ext uri="{BB962C8B-B14F-4D97-AF65-F5344CB8AC3E}">
        <p14:creationId xmlns:p14="http://schemas.microsoft.com/office/powerpoint/2010/main" val="210883769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custDataLst>
              <p:tags r:id="rId1"/>
            </p:custDataLst>
          </p:nvPr>
        </p:nvSpPr>
        <p:spPr>
          <a:xfrm>
            <a:off x="1058091" y="156869"/>
            <a:ext cx="6631759" cy="430887"/>
          </a:xfrm>
        </p:spPr>
        <p:txBody>
          <a:bodyPr/>
          <a:lstStyle/>
          <a:p>
            <a:r>
              <a:rPr lang="fr-FR" sz="1400" dirty="0"/>
              <a:t>Épreuve orale </a:t>
            </a:r>
            <a:r>
              <a:rPr lang="fr-FR" sz="1400" cap="none" dirty="0"/>
              <a:t>dite </a:t>
            </a:r>
            <a:br>
              <a:rPr lang="fr-FR" sz="1400" cap="none" dirty="0"/>
            </a:br>
            <a:r>
              <a:rPr lang="fr-FR" sz="1400" dirty="0"/>
              <a:t>« Grand oral » en ST2S</a:t>
            </a:r>
          </a:p>
        </p:txBody>
      </p:sp>
      <p:sp>
        <p:nvSpPr>
          <p:cNvPr id="3" name="Espace réservé du texte 2"/>
          <p:cNvSpPr>
            <a:spLocks noGrp="1"/>
          </p:cNvSpPr>
          <p:nvPr>
            <p:ph type="body" sz="quarter" idx="11"/>
            <p:custDataLst>
              <p:tags r:id="rId2"/>
            </p:custDataLst>
          </p:nvPr>
        </p:nvSpPr>
        <p:spPr>
          <a:xfrm>
            <a:off x="0" y="1094466"/>
            <a:ext cx="6249987" cy="369332"/>
          </a:xfrm>
        </p:spPr>
        <p:txBody>
          <a:bodyPr/>
          <a:lstStyle/>
          <a:p>
            <a:r>
              <a:rPr lang="fr-FR" dirty="0"/>
              <a:t>FORMER EN STSS : exemple 4</a:t>
            </a:r>
          </a:p>
        </p:txBody>
      </p:sp>
      <p:graphicFrame>
        <p:nvGraphicFramePr>
          <p:cNvPr id="14" name="Diagramme 13"/>
          <p:cNvGraphicFramePr/>
          <p:nvPr>
            <p:custDataLst>
              <p:tags r:id="rId3"/>
            </p:custDataLst>
            <p:extLst>
              <p:ext uri="{D42A27DB-BD31-4B8C-83A1-F6EECF244321}">
                <p14:modId xmlns:p14="http://schemas.microsoft.com/office/powerpoint/2010/main" val="1034770099"/>
              </p:ext>
            </p:extLst>
          </p:nvPr>
        </p:nvGraphicFramePr>
        <p:xfrm>
          <a:off x="4480561" y="535706"/>
          <a:ext cx="4190228" cy="6204728"/>
        </p:xfrm>
        <a:graphic>
          <a:graphicData uri="http://schemas.openxmlformats.org/drawingml/2006/diagram">
            <dgm:relIds xmlns:dgm="http://schemas.openxmlformats.org/drawingml/2006/diagram" xmlns:r="http://schemas.openxmlformats.org/officeDocument/2006/relationships" r:dm="rId14" r:lo="rId15" r:qs="rId16" r:cs="rId17"/>
          </a:graphicData>
        </a:graphic>
      </p:graphicFrame>
      <p:graphicFrame>
        <p:nvGraphicFramePr>
          <p:cNvPr id="5" name="Diagramme 4"/>
          <p:cNvGraphicFramePr/>
          <p:nvPr>
            <p:custDataLst>
              <p:tags r:id="rId4"/>
            </p:custDataLst>
          </p:nvPr>
        </p:nvGraphicFramePr>
        <p:xfrm>
          <a:off x="522513" y="1350407"/>
          <a:ext cx="3853544" cy="5390027"/>
        </p:xfrm>
        <a:graphic>
          <a:graphicData uri="http://schemas.openxmlformats.org/drawingml/2006/diagram">
            <dgm:relIds xmlns:dgm="http://schemas.openxmlformats.org/drawingml/2006/diagram" xmlns:r="http://schemas.openxmlformats.org/officeDocument/2006/relationships" r:dm="rId19" r:lo="rId20" r:qs="rId21" r:cs="rId22"/>
          </a:graphicData>
        </a:graphic>
      </p:graphicFrame>
      <p:sp>
        <p:nvSpPr>
          <p:cNvPr id="8" name="ZoneTexte 7"/>
          <p:cNvSpPr txBox="1"/>
          <p:nvPr>
            <p:custDataLst>
              <p:tags r:id="rId5"/>
            </p:custDataLst>
          </p:nvPr>
        </p:nvSpPr>
        <p:spPr>
          <a:xfrm>
            <a:off x="162689" y="3536655"/>
            <a:ext cx="1381398" cy="1169551"/>
          </a:xfrm>
          <a:prstGeom prst="rect">
            <a:avLst/>
          </a:prstGeom>
          <a:noFill/>
        </p:spPr>
        <p:txBody>
          <a:bodyPr wrap="square" rtlCol="0">
            <a:spAutoFit/>
          </a:bodyPr>
          <a:lstStyle/>
          <a:p>
            <a:pPr algn="ctr"/>
            <a:r>
              <a:rPr lang="fr-FR" sz="1400" b="1" dirty="0"/>
              <a:t>Un élève est chargé d’illustrer un concept du cours : Agence sanitaire</a:t>
            </a:r>
          </a:p>
        </p:txBody>
      </p:sp>
      <p:sp>
        <p:nvSpPr>
          <p:cNvPr id="15" name="Ellipse 14"/>
          <p:cNvSpPr/>
          <p:nvPr>
            <p:custDataLst>
              <p:tags r:id="rId6"/>
            </p:custDataLst>
          </p:nvPr>
        </p:nvSpPr>
        <p:spPr>
          <a:xfrm>
            <a:off x="8356628" y="1803837"/>
            <a:ext cx="360219" cy="332509"/>
          </a:xfrm>
          <a:prstGeom prst="ellipse">
            <a:avLst/>
          </a:prstGeom>
        </p:spPr>
        <p:style>
          <a:lnRef idx="0">
            <a:schemeClr val="accent3"/>
          </a:lnRef>
          <a:fillRef idx="3">
            <a:schemeClr val="accent3"/>
          </a:fillRef>
          <a:effectRef idx="3">
            <a:schemeClr val="accent3"/>
          </a:effectRef>
          <a:fontRef idx="minor">
            <a:schemeClr val="lt1"/>
          </a:fontRef>
        </p:style>
        <p:txBody>
          <a:bodyPr rtlCol="0" anchor="ctr"/>
          <a:lstStyle/>
          <a:p>
            <a:pPr algn="ctr"/>
            <a:endParaRPr lang="fr-FR"/>
          </a:p>
        </p:txBody>
      </p:sp>
      <p:sp>
        <p:nvSpPr>
          <p:cNvPr id="16" name="Ellipse 15"/>
          <p:cNvSpPr/>
          <p:nvPr>
            <p:custDataLst>
              <p:tags r:id="rId7"/>
            </p:custDataLst>
          </p:nvPr>
        </p:nvSpPr>
        <p:spPr>
          <a:xfrm>
            <a:off x="8096203" y="4653276"/>
            <a:ext cx="360219" cy="332509"/>
          </a:xfrm>
          <a:prstGeom prst="ellipse">
            <a:avLst/>
          </a:prstGeom>
        </p:spPr>
        <p:style>
          <a:lnRef idx="0">
            <a:schemeClr val="accent3"/>
          </a:lnRef>
          <a:fillRef idx="3">
            <a:schemeClr val="accent3"/>
          </a:fillRef>
          <a:effectRef idx="3">
            <a:schemeClr val="accent3"/>
          </a:effectRef>
          <a:fontRef idx="minor">
            <a:schemeClr val="lt1"/>
          </a:fontRef>
        </p:style>
        <p:txBody>
          <a:bodyPr rtlCol="0" anchor="ctr"/>
          <a:lstStyle/>
          <a:p>
            <a:pPr algn="ctr"/>
            <a:endParaRPr lang="fr-FR"/>
          </a:p>
        </p:txBody>
      </p:sp>
      <p:sp>
        <p:nvSpPr>
          <p:cNvPr id="17" name="Ellipse 16"/>
          <p:cNvSpPr/>
          <p:nvPr>
            <p:custDataLst>
              <p:tags r:id="rId8"/>
            </p:custDataLst>
          </p:nvPr>
        </p:nvSpPr>
        <p:spPr>
          <a:xfrm>
            <a:off x="8490679" y="2885869"/>
            <a:ext cx="360219" cy="332509"/>
          </a:xfrm>
          <a:prstGeom prst="ellipse">
            <a:avLst/>
          </a:prstGeom>
        </p:spPr>
        <p:style>
          <a:lnRef idx="0">
            <a:schemeClr val="accent4"/>
          </a:lnRef>
          <a:fillRef idx="3">
            <a:schemeClr val="accent4"/>
          </a:fillRef>
          <a:effectRef idx="3">
            <a:schemeClr val="accent4"/>
          </a:effectRef>
          <a:fontRef idx="minor">
            <a:schemeClr val="lt1"/>
          </a:fontRef>
        </p:style>
        <p:txBody>
          <a:bodyPr rtlCol="0" anchor="ctr"/>
          <a:lstStyle/>
          <a:p>
            <a:pPr algn="ctr"/>
            <a:endParaRPr lang="fr-FR"/>
          </a:p>
        </p:txBody>
      </p:sp>
      <p:sp>
        <p:nvSpPr>
          <p:cNvPr id="18" name="Ellipse 17"/>
          <p:cNvSpPr/>
          <p:nvPr>
            <p:custDataLst>
              <p:tags r:id="rId9"/>
            </p:custDataLst>
          </p:nvPr>
        </p:nvSpPr>
        <p:spPr>
          <a:xfrm>
            <a:off x="8496420" y="3820489"/>
            <a:ext cx="360219" cy="332509"/>
          </a:xfrm>
          <a:prstGeom prst="ellipse">
            <a:avLst/>
          </a:prstGeom>
        </p:spPr>
        <p:style>
          <a:lnRef idx="0">
            <a:schemeClr val="accent4"/>
          </a:lnRef>
          <a:fillRef idx="3">
            <a:schemeClr val="accent4"/>
          </a:fillRef>
          <a:effectRef idx="3">
            <a:schemeClr val="accent4"/>
          </a:effectRef>
          <a:fontRef idx="minor">
            <a:schemeClr val="lt1"/>
          </a:fontRef>
        </p:style>
        <p:txBody>
          <a:bodyPr rtlCol="0" anchor="ctr"/>
          <a:lstStyle/>
          <a:p>
            <a:pPr algn="ctr"/>
            <a:endParaRPr lang="fr-FR"/>
          </a:p>
        </p:txBody>
      </p:sp>
      <p:sp>
        <p:nvSpPr>
          <p:cNvPr id="19" name="Ellipse 18"/>
          <p:cNvSpPr/>
          <p:nvPr>
            <p:custDataLst>
              <p:tags r:id="rId10"/>
            </p:custDataLst>
          </p:nvPr>
        </p:nvSpPr>
        <p:spPr>
          <a:xfrm>
            <a:off x="8525302" y="4653276"/>
            <a:ext cx="360219" cy="332509"/>
          </a:xfrm>
          <a:prstGeom prst="ellipse">
            <a:avLst/>
          </a:prstGeom>
        </p:spPr>
        <p:style>
          <a:lnRef idx="0">
            <a:schemeClr val="accent4"/>
          </a:lnRef>
          <a:fillRef idx="3">
            <a:schemeClr val="accent4"/>
          </a:fillRef>
          <a:effectRef idx="3">
            <a:schemeClr val="accent4"/>
          </a:effectRef>
          <a:fontRef idx="minor">
            <a:schemeClr val="lt1"/>
          </a:fontRef>
        </p:style>
        <p:txBody>
          <a:bodyPr rtlCol="0" anchor="ctr"/>
          <a:lstStyle/>
          <a:p>
            <a:pPr algn="ctr"/>
            <a:endParaRPr lang="fr-FR"/>
          </a:p>
        </p:txBody>
      </p:sp>
      <p:sp>
        <p:nvSpPr>
          <p:cNvPr id="12" name="Double vague 11"/>
          <p:cNvSpPr/>
          <p:nvPr>
            <p:custDataLst>
              <p:tags r:id="rId11"/>
            </p:custDataLst>
          </p:nvPr>
        </p:nvSpPr>
        <p:spPr>
          <a:xfrm>
            <a:off x="4305033" y="33284"/>
            <a:ext cx="4573091" cy="428745"/>
          </a:xfrm>
          <a:prstGeom prst="doubleWav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fr-FR" i="1" dirty="0"/>
              <a:t>Dimensions pouvant être travaillées</a:t>
            </a:r>
          </a:p>
        </p:txBody>
      </p:sp>
    </p:spTree>
    <p:extLst>
      <p:ext uri="{BB962C8B-B14F-4D97-AF65-F5344CB8AC3E}">
        <p14:creationId xmlns:p14="http://schemas.microsoft.com/office/powerpoint/2010/main" val="241585358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custDataLst>
              <p:tags r:id="rId1"/>
            </p:custDataLst>
          </p:nvPr>
        </p:nvSpPr>
        <p:spPr>
          <a:xfrm>
            <a:off x="4373970" y="1450768"/>
            <a:ext cx="4572000" cy="3754874"/>
          </a:xfrm>
          <a:prstGeom prst="rect">
            <a:avLst/>
          </a:prstGeom>
          <a:solidFill>
            <a:schemeClr val="bg1"/>
          </a:solidFill>
        </p:spPr>
        <p:txBody>
          <a:bodyPr>
            <a:spAutoFit/>
          </a:bodyPr>
          <a:lstStyle/>
          <a:p>
            <a:r>
              <a:rPr lang="fr-FR" sz="1400" dirty="0"/>
              <a:t>Un élève est appelé à illustrer un concept, à décliner une notion du cours.</a:t>
            </a:r>
          </a:p>
          <a:p>
            <a:r>
              <a:rPr lang="fr-FR" sz="1400" dirty="0"/>
              <a:t>Un autre de ses camarades est chargé de présenter son avis sur la justesse de ce qui a été présenté, en l’argumentant.</a:t>
            </a:r>
          </a:p>
          <a:p>
            <a:endParaRPr lang="fr-FR" sz="1400" dirty="0"/>
          </a:p>
          <a:p>
            <a:r>
              <a:rPr lang="fr-FR" sz="1400" dirty="0"/>
              <a:t>Il s’agit d’une pratique courante en cours.</a:t>
            </a:r>
          </a:p>
          <a:p>
            <a:r>
              <a:rPr lang="fr-FR" sz="1400" dirty="0"/>
              <a:t>Comme pour les différentes activités proposées, si on souhaite travailler les compétences attendues en oralité, il faut en marquer là aussi l’intention : </a:t>
            </a:r>
          </a:p>
          <a:p>
            <a:pPr lvl="1"/>
            <a:r>
              <a:rPr lang="fr-FR" sz="1400" i="1" dirty="0"/>
              <a:t>Réserver une heure dans la semaine où cette dimension est travaillée ? </a:t>
            </a:r>
          </a:p>
          <a:p>
            <a:pPr lvl="1"/>
            <a:r>
              <a:rPr lang="fr-FR" sz="1400" i="1" dirty="0"/>
              <a:t>Prévoir un affichage </a:t>
            </a:r>
            <a:r>
              <a:rPr lang="fr-FR" sz="1400" i="1" dirty="0" err="1"/>
              <a:t>bi-face</a:t>
            </a:r>
            <a:r>
              <a:rPr lang="fr-FR" sz="1400" i="1" dirty="0"/>
              <a:t> que l’on oriente en début de séance ou d’activité pour dire si la séance doit aussi permettre de travailler ces compétences ou si on met l’accent sur les acquis strictement disciplinaires ? </a:t>
            </a:r>
          </a:p>
          <a:p>
            <a:pPr lvl="1"/>
            <a:r>
              <a:rPr lang="fr-FR" sz="1400" i="1" dirty="0"/>
              <a:t>…</a:t>
            </a:r>
          </a:p>
          <a:p>
            <a:endParaRPr lang="fr-FR" sz="1400" dirty="0"/>
          </a:p>
        </p:txBody>
      </p:sp>
      <p:sp>
        <p:nvSpPr>
          <p:cNvPr id="2" name="Titre 1"/>
          <p:cNvSpPr>
            <a:spLocks noGrp="1"/>
          </p:cNvSpPr>
          <p:nvPr>
            <p:ph type="title"/>
            <p:custDataLst>
              <p:tags r:id="rId2"/>
            </p:custDataLst>
          </p:nvPr>
        </p:nvSpPr>
        <p:spPr>
          <a:xfrm>
            <a:off x="1058091" y="156869"/>
            <a:ext cx="6631759" cy="430887"/>
          </a:xfrm>
        </p:spPr>
        <p:txBody>
          <a:bodyPr/>
          <a:lstStyle/>
          <a:p>
            <a:r>
              <a:rPr lang="fr-FR" sz="1400" dirty="0"/>
              <a:t>Épreuve orale </a:t>
            </a:r>
            <a:r>
              <a:rPr lang="fr-FR" sz="1400" cap="none" dirty="0"/>
              <a:t>dite </a:t>
            </a:r>
            <a:br>
              <a:rPr lang="fr-FR" sz="1400" cap="none" dirty="0"/>
            </a:br>
            <a:r>
              <a:rPr lang="fr-FR" sz="1400" dirty="0"/>
              <a:t>« Grand oral » en ST2S</a:t>
            </a:r>
          </a:p>
        </p:txBody>
      </p:sp>
      <p:sp>
        <p:nvSpPr>
          <p:cNvPr id="3" name="Espace réservé du texte 2"/>
          <p:cNvSpPr>
            <a:spLocks noGrp="1"/>
          </p:cNvSpPr>
          <p:nvPr>
            <p:ph type="body" sz="quarter" idx="11"/>
            <p:custDataLst>
              <p:tags r:id="rId3"/>
            </p:custDataLst>
          </p:nvPr>
        </p:nvSpPr>
        <p:spPr>
          <a:xfrm>
            <a:off x="0" y="1081436"/>
            <a:ext cx="6249987" cy="369332"/>
          </a:xfrm>
        </p:spPr>
        <p:txBody>
          <a:bodyPr/>
          <a:lstStyle/>
          <a:p>
            <a:r>
              <a:rPr lang="fr-FR" dirty="0"/>
              <a:t>FORMER EN STSS : exemple 4</a:t>
            </a:r>
          </a:p>
        </p:txBody>
      </p:sp>
      <p:graphicFrame>
        <p:nvGraphicFramePr>
          <p:cNvPr id="5" name="Diagramme 4"/>
          <p:cNvGraphicFramePr/>
          <p:nvPr>
            <p:custDataLst>
              <p:tags r:id="rId4"/>
            </p:custDataLst>
          </p:nvPr>
        </p:nvGraphicFramePr>
        <p:xfrm>
          <a:off x="522513" y="1350407"/>
          <a:ext cx="3853544" cy="5390027"/>
        </p:xfrm>
        <a:graphic>
          <a:graphicData uri="http://schemas.openxmlformats.org/drawingml/2006/diagram">
            <dgm:relIds xmlns:dgm="http://schemas.openxmlformats.org/drawingml/2006/diagram" xmlns:r="http://schemas.openxmlformats.org/officeDocument/2006/relationships" r:dm="rId9" r:lo="rId10" r:qs="rId11" r:cs="rId12"/>
          </a:graphicData>
        </a:graphic>
      </p:graphicFrame>
      <p:sp>
        <p:nvSpPr>
          <p:cNvPr id="8" name="ZoneTexte 7"/>
          <p:cNvSpPr txBox="1"/>
          <p:nvPr>
            <p:custDataLst>
              <p:tags r:id="rId5"/>
            </p:custDataLst>
          </p:nvPr>
        </p:nvSpPr>
        <p:spPr>
          <a:xfrm>
            <a:off x="162689" y="3536655"/>
            <a:ext cx="1381398" cy="1169551"/>
          </a:xfrm>
          <a:prstGeom prst="rect">
            <a:avLst/>
          </a:prstGeom>
          <a:noFill/>
        </p:spPr>
        <p:txBody>
          <a:bodyPr wrap="square" rtlCol="0">
            <a:spAutoFit/>
          </a:bodyPr>
          <a:lstStyle/>
          <a:p>
            <a:pPr algn="ctr"/>
            <a:r>
              <a:rPr lang="fr-FR" sz="1400" b="1" dirty="0"/>
              <a:t>Un élève est chargé d’illustrer un concept du cours : Agence sanitaire</a:t>
            </a:r>
          </a:p>
        </p:txBody>
      </p:sp>
      <p:sp>
        <p:nvSpPr>
          <p:cNvPr id="9" name="Double vague 8"/>
          <p:cNvSpPr/>
          <p:nvPr>
            <p:custDataLst>
              <p:tags r:id="rId6"/>
            </p:custDataLst>
          </p:nvPr>
        </p:nvSpPr>
        <p:spPr>
          <a:xfrm>
            <a:off x="4570909" y="316089"/>
            <a:ext cx="4573091" cy="654755"/>
          </a:xfrm>
          <a:prstGeom prst="doubleWav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fr-FR" i="1" dirty="0"/>
              <a:t>Démarche, compléments</a:t>
            </a:r>
          </a:p>
        </p:txBody>
      </p:sp>
    </p:spTree>
    <p:extLst>
      <p:ext uri="{BB962C8B-B14F-4D97-AF65-F5344CB8AC3E}">
        <p14:creationId xmlns:p14="http://schemas.microsoft.com/office/powerpoint/2010/main" val="365336419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custDataLst>
              <p:tags r:id="rId1"/>
            </p:custDataLst>
          </p:nvPr>
        </p:nvSpPr>
        <p:spPr>
          <a:xfrm>
            <a:off x="1058091" y="261509"/>
            <a:ext cx="6631759" cy="430887"/>
          </a:xfrm>
        </p:spPr>
        <p:txBody>
          <a:bodyPr/>
          <a:lstStyle/>
          <a:p>
            <a:r>
              <a:rPr lang="fr-FR" sz="1400" dirty="0"/>
              <a:t>Épreuve orale </a:t>
            </a:r>
            <a:r>
              <a:rPr lang="fr-FR" sz="1400" cap="none" dirty="0"/>
              <a:t>dite </a:t>
            </a:r>
            <a:br>
              <a:rPr lang="fr-FR" sz="1400" cap="none" dirty="0"/>
            </a:br>
            <a:r>
              <a:rPr lang="fr-FR" sz="1400" dirty="0"/>
              <a:t>« Grand oral » en ST2S</a:t>
            </a:r>
          </a:p>
        </p:txBody>
      </p:sp>
      <p:sp>
        <p:nvSpPr>
          <p:cNvPr id="3" name="Espace réservé du texte 2"/>
          <p:cNvSpPr>
            <a:spLocks noGrp="1"/>
          </p:cNvSpPr>
          <p:nvPr>
            <p:ph type="body" sz="quarter" idx="11"/>
            <p:custDataLst>
              <p:tags r:id="rId2"/>
            </p:custDataLst>
          </p:nvPr>
        </p:nvSpPr>
        <p:spPr>
          <a:xfrm>
            <a:off x="0" y="981075"/>
            <a:ext cx="6249987" cy="369332"/>
          </a:xfrm>
        </p:spPr>
        <p:txBody>
          <a:bodyPr/>
          <a:lstStyle/>
          <a:p>
            <a:r>
              <a:rPr lang="fr-FR" dirty="0"/>
              <a:t>FORMER EN STSS : exemple 5</a:t>
            </a:r>
          </a:p>
        </p:txBody>
      </p:sp>
      <p:graphicFrame>
        <p:nvGraphicFramePr>
          <p:cNvPr id="14" name="Diagramme 13"/>
          <p:cNvGraphicFramePr/>
          <p:nvPr>
            <p:custDataLst>
              <p:tags r:id="rId3"/>
            </p:custDataLst>
            <p:extLst>
              <p:ext uri="{D42A27DB-BD31-4B8C-83A1-F6EECF244321}">
                <p14:modId xmlns:p14="http://schemas.microsoft.com/office/powerpoint/2010/main" val="1065345469"/>
              </p:ext>
            </p:extLst>
          </p:nvPr>
        </p:nvGraphicFramePr>
        <p:xfrm>
          <a:off x="4480561" y="535706"/>
          <a:ext cx="4190228" cy="6204728"/>
        </p:xfrm>
        <a:graphic>
          <a:graphicData uri="http://schemas.openxmlformats.org/drawingml/2006/diagram">
            <dgm:relIds xmlns:dgm="http://schemas.openxmlformats.org/drawingml/2006/diagram" xmlns:r="http://schemas.openxmlformats.org/officeDocument/2006/relationships" r:dm="rId18" r:lo="rId19" r:qs="rId20" r:cs="rId21"/>
          </a:graphicData>
        </a:graphic>
      </p:graphicFrame>
      <p:graphicFrame>
        <p:nvGraphicFramePr>
          <p:cNvPr id="5" name="Diagramme 4"/>
          <p:cNvGraphicFramePr/>
          <p:nvPr>
            <p:custDataLst>
              <p:tags r:id="rId4"/>
            </p:custDataLst>
            <p:extLst>
              <p:ext uri="{D42A27DB-BD31-4B8C-83A1-F6EECF244321}">
                <p14:modId xmlns:p14="http://schemas.microsoft.com/office/powerpoint/2010/main" val="137073691"/>
              </p:ext>
            </p:extLst>
          </p:nvPr>
        </p:nvGraphicFramePr>
        <p:xfrm>
          <a:off x="522513" y="1350407"/>
          <a:ext cx="3853544" cy="5390027"/>
        </p:xfrm>
        <a:graphic>
          <a:graphicData uri="http://schemas.openxmlformats.org/drawingml/2006/diagram">
            <dgm:relIds xmlns:dgm="http://schemas.openxmlformats.org/drawingml/2006/diagram" xmlns:r="http://schemas.openxmlformats.org/officeDocument/2006/relationships" r:dm="rId23" r:lo="rId24" r:qs="rId25" r:cs="rId26"/>
          </a:graphicData>
        </a:graphic>
      </p:graphicFrame>
      <p:sp>
        <p:nvSpPr>
          <p:cNvPr id="8" name="ZoneTexte 7"/>
          <p:cNvSpPr txBox="1"/>
          <p:nvPr>
            <p:custDataLst>
              <p:tags r:id="rId5"/>
            </p:custDataLst>
          </p:nvPr>
        </p:nvSpPr>
        <p:spPr>
          <a:xfrm>
            <a:off x="138642" y="3473010"/>
            <a:ext cx="1381398" cy="738664"/>
          </a:xfrm>
          <a:prstGeom prst="rect">
            <a:avLst/>
          </a:prstGeom>
          <a:noFill/>
        </p:spPr>
        <p:txBody>
          <a:bodyPr wrap="square" rtlCol="0">
            <a:spAutoFit/>
          </a:bodyPr>
          <a:lstStyle/>
          <a:p>
            <a:pPr algn="ctr"/>
            <a:r>
              <a:rPr lang="fr-FR" sz="1400" b="1" dirty="0"/>
              <a:t>Présentation d’une actualité en santé sociale</a:t>
            </a:r>
          </a:p>
        </p:txBody>
      </p:sp>
      <p:sp>
        <p:nvSpPr>
          <p:cNvPr id="15" name="Ellipse 14"/>
          <p:cNvSpPr/>
          <p:nvPr>
            <p:custDataLst>
              <p:tags r:id="rId6"/>
            </p:custDataLst>
          </p:nvPr>
        </p:nvSpPr>
        <p:spPr>
          <a:xfrm>
            <a:off x="8118715" y="601364"/>
            <a:ext cx="360219" cy="332509"/>
          </a:xfrm>
          <a:prstGeom prst="ellipse">
            <a:avLst/>
          </a:prstGeom>
        </p:spPr>
        <p:style>
          <a:lnRef idx="0">
            <a:schemeClr val="accent4"/>
          </a:lnRef>
          <a:fillRef idx="3">
            <a:schemeClr val="accent4"/>
          </a:fillRef>
          <a:effectRef idx="3">
            <a:schemeClr val="accent4"/>
          </a:effectRef>
          <a:fontRef idx="minor">
            <a:schemeClr val="lt1"/>
          </a:fontRef>
        </p:style>
        <p:txBody>
          <a:bodyPr rtlCol="0" anchor="ctr"/>
          <a:lstStyle/>
          <a:p>
            <a:pPr algn="ctr"/>
            <a:endParaRPr lang="fr-FR"/>
          </a:p>
        </p:txBody>
      </p:sp>
      <p:sp>
        <p:nvSpPr>
          <p:cNvPr id="16" name="Ellipse 15"/>
          <p:cNvSpPr/>
          <p:nvPr>
            <p:custDataLst>
              <p:tags r:id="rId7"/>
            </p:custDataLst>
          </p:nvPr>
        </p:nvSpPr>
        <p:spPr>
          <a:xfrm>
            <a:off x="8054855" y="2839282"/>
            <a:ext cx="360219" cy="332509"/>
          </a:xfrm>
          <a:prstGeom prst="ellipse">
            <a:avLst/>
          </a:prstGeom>
        </p:spPr>
        <p:style>
          <a:lnRef idx="0">
            <a:schemeClr val="accent4"/>
          </a:lnRef>
          <a:fillRef idx="3">
            <a:schemeClr val="accent4"/>
          </a:fillRef>
          <a:effectRef idx="3">
            <a:schemeClr val="accent4"/>
          </a:effectRef>
          <a:fontRef idx="minor">
            <a:schemeClr val="lt1"/>
          </a:fontRef>
        </p:style>
        <p:txBody>
          <a:bodyPr rtlCol="0" anchor="ctr"/>
          <a:lstStyle/>
          <a:p>
            <a:pPr algn="ctr"/>
            <a:endParaRPr lang="fr-FR"/>
          </a:p>
        </p:txBody>
      </p:sp>
      <p:sp>
        <p:nvSpPr>
          <p:cNvPr id="17" name="Ellipse 16"/>
          <p:cNvSpPr/>
          <p:nvPr>
            <p:custDataLst>
              <p:tags r:id="rId8"/>
            </p:custDataLst>
          </p:nvPr>
        </p:nvSpPr>
        <p:spPr>
          <a:xfrm>
            <a:off x="8075219" y="5833162"/>
            <a:ext cx="360219" cy="332509"/>
          </a:xfrm>
          <a:prstGeom prst="ellipse">
            <a:avLst/>
          </a:prstGeom>
        </p:spPr>
        <p:style>
          <a:lnRef idx="0">
            <a:schemeClr val="accent4"/>
          </a:lnRef>
          <a:fillRef idx="3">
            <a:schemeClr val="accent4"/>
          </a:fillRef>
          <a:effectRef idx="3">
            <a:schemeClr val="accent4"/>
          </a:effectRef>
          <a:fontRef idx="minor">
            <a:schemeClr val="lt1"/>
          </a:fontRef>
        </p:style>
        <p:txBody>
          <a:bodyPr rtlCol="0" anchor="ctr"/>
          <a:lstStyle/>
          <a:p>
            <a:pPr algn="ctr"/>
            <a:endParaRPr lang="fr-FR"/>
          </a:p>
        </p:txBody>
      </p:sp>
      <p:sp>
        <p:nvSpPr>
          <p:cNvPr id="19" name="Ellipse 18"/>
          <p:cNvSpPr/>
          <p:nvPr>
            <p:custDataLst>
              <p:tags r:id="rId9"/>
            </p:custDataLst>
          </p:nvPr>
        </p:nvSpPr>
        <p:spPr>
          <a:xfrm>
            <a:off x="8455034" y="1795252"/>
            <a:ext cx="360219" cy="332509"/>
          </a:xfrm>
          <a:prstGeom prst="ellipse">
            <a:avLst/>
          </a:prstGeom>
        </p:spPr>
        <p:style>
          <a:lnRef idx="0">
            <a:schemeClr val="accent5"/>
          </a:lnRef>
          <a:fillRef idx="3">
            <a:schemeClr val="accent5"/>
          </a:fillRef>
          <a:effectRef idx="3">
            <a:schemeClr val="accent5"/>
          </a:effectRef>
          <a:fontRef idx="minor">
            <a:schemeClr val="lt1"/>
          </a:fontRef>
        </p:style>
        <p:txBody>
          <a:bodyPr rtlCol="0" anchor="ctr"/>
          <a:lstStyle/>
          <a:p>
            <a:pPr algn="ctr"/>
            <a:endParaRPr lang="fr-FR"/>
          </a:p>
        </p:txBody>
      </p:sp>
      <p:sp>
        <p:nvSpPr>
          <p:cNvPr id="20" name="Ellipse 19"/>
          <p:cNvSpPr/>
          <p:nvPr>
            <p:custDataLst>
              <p:tags r:id="rId10"/>
            </p:custDataLst>
          </p:nvPr>
        </p:nvSpPr>
        <p:spPr>
          <a:xfrm>
            <a:off x="8415074" y="3786390"/>
            <a:ext cx="360219" cy="332509"/>
          </a:xfrm>
          <a:prstGeom prst="ellipse">
            <a:avLst/>
          </a:prstGeom>
        </p:spPr>
        <p:style>
          <a:lnRef idx="0">
            <a:schemeClr val="accent5"/>
          </a:lnRef>
          <a:fillRef idx="3">
            <a:schemeClr val="accent5"/>
          </a:fillRef>
          <a:effectRef idx="3">
            <a:schemeClr val="accent5"/>
          </a:effectRef>
          <a:fontRef idx="minor">
            <a:schemeClr val="lt1"/>
          </a:fontRef>
        </p:style>
        <p:txBody>
          <a:bodyPr rtlCol="0" anchor="ctr"/>
          <a:lstStyle/>
          <a:p>
            <a:pPr algn="ctr"/>
            <a:endParaRPr lang="fr-FR"/>
          </a:p>
        </p:txBody>
      </p:sp>
      <p:sp>
        <p:nvSpPr>
          <p:cNvPr id="23" name="Ellipse 22"/>
          <p:cNvSpPr/>
          <p:nvPr>
            <p:custDataLst>
              <p:tags r:id="rId11"/>
            </p:custDataLst>
          </p:nvPr>
        </p:nvSpPr>
        <p:spPr>
          <a:xfrm>
            <a:off x="8423562" y="4733498"/>
            <a:ext cx="360219" cy="332509"/>
          </a:xfrm>
          <a:prstGeom prst="ellipse">
            <a:avLst/>
          </a:prstGeom>
        </p:spPr>
        <p:style>
          <a:lnRef idx="0">
            <a:schemeClr val="accent5"/>
          </a:lnRef>
          <a:fillRef idx="3">
            <a:schemeClr val="accent5"/>
          </a:fillRef>
          <a:effectRef idx="3">
            <a:schemeClr val="accent5"/>
          </a:effectRef>
          <a:fontRef idx="minor">
            <a:schemeClr val="lt1"/>
          </a:fontRef>
        </p:style>
        <p:txBody>
          <a:bodyPr rtlCol="0" anchor="ctr"/>
          <a:lstStyle/>
          <a:p>
            <a:pPr algn="ctr"/>
            <a:endParaRPr lang="fr-FR"/>
          </a:p>
        </p:txBody>
      </p:sp>
      <p:sp>
        <p:nvSpPr>
          <p:cNvPr id="24" name="Ellipse 23"/>
          <p:cNvSpPr/>
          <p:nvPr>
            <p:custDataLst>
              <p:tags r:id="rId12"/>
            </p:custDataLst>
          </p:nvPr>
        </p:nvSpPr>
        <p:spPr>
          <a:xfrm>
            <a:off x="8075219" y="1795252"/>
            <a:ext cx="360219" cy="332509"/>
          </a:xfrm>
          <a:prstGeom prst="ellipse">
            <a:avLst/>
          </a:prstGeom>
        </p:spPr>
        <p:style>
          <a:lnRef idx="0">
            <a:schemeClr val="accent4"/>
          </a:lnRef>
          <a:fillRef idx="3">
            <a:schemeClr val="accent4"/>
          </a:fillRef>
          <a:effectRef idx="3">
            <a:schemeClr val="accent4"/>
          </a:effectRef>
          <a:fontRef idx="minor">
            <a:schemeClr val="lt1"/>
          </a:fontRef>
        </p:style>
        <p:txBody>
          <a:bodyPr rtlCol="0" anchor="ctr"/>
          <a:lstStyle/>
          <a:p>
            <a:pPr algn="ctr"/>
            <a:endParaRPr lang="fr-FR"/>
          </a:p>
        </p:txBody>
      </p:sp>
      <p:sp>
        <p:nvSpPr>
          <p:cNvPr id="18" name="Ellipse 17"/>
          <p:cNvSpPr/>
          <p:nvPr>
            <p:custDataLst>
              <p:tags r:id="rId13"/>
            </p:custDataLst>
          </p:nvPr>
        </p:nvSpPr>
        <p:spPr>
          <a:xfrm>
            <a:off x="8783781" y="1795252"/>
            <a:ext cx="360219" cy="332509"/>
          </a:xfrm>
          <a:prstGeom prst="ellipse">
            <a:avLst/>
          </a:prstGeom>
          <a:solidFill>
            <a:schemeClr val="accent2">
              <a:lumMod val="60000"/>
              <a:lumOff val="40000"/>
            </a:schemeClr>
          </a:solidFill>
        </p:spPr>
        <p:style>
          <a:lnRef idx="0">
            <a:schemeClr val="accent6"/>
          </a:lnRef>
          <a:fillRef idx="3">
            <a:schemeClr val="accent6"/>
          </a:fillRef>
          <a:effectRef idx="3">
            <a:schemeClr val="accent6"/>
          </a:effectRef>
          <a:fontRef idx="minor">
            <a:schemeClr val="lt1"/>
          </a:fontRef>
        </p:style>
        <p:txBody>
          <a:bodyPr rtlCol="0" anchor="ctr"/>
          <a:lstStyle/>
          <a:p>
            <a:pPr algn="ctr"/>
            <a:endParaRPr lang="fr-FR"/>
          </a:p>
        </p:txBody>
      </p:sp>
      <p:sp>
        <p:nvSpPr>
          <p:cNvPr id="21" name="Double vague 20"/>
          <p:cNvSpPr/>
          <p:nvPr>
            <p:custDataLst>
              <p:tags r:id="rId14"/>
            </p:custDataLst>
          </p:nvPr>
        </p:nvSpPr>
        <p:spPr>
          <a:xfrm>
            <a:off x="4305033" y="33284"/>
            <a:ext cx="4573091" cy="428745"/>
          </a:xfrm>
          <a:prstGeom prst="doubleWav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fr-FR" i="1" dirty="0"/>
              <a:t>Dimensions pouvant être travaillées</a:t>
            </a:r>
          </a:p>
        </p:txBody>
      </p:sp>
      <p:sp>
        <p:nvSpPr>
          <p:cNvPr id="22" name="Ellipse 21">
            <a:extLst>
              <a:ext uri="{FF2B5EF4-FFF2-40B4-BE49-F238E27FC236}">
                <a16:creationId xmlns:a16="http://schemas.microsoft.com/office/drawing/2014/main" id="{EBB1D2D4-1E47-4821-969E-DCE2EED671A3}"/>
              </a:ext>
            </a:extLst>
          </p:cNvPr>
          <p:cNvSpPr/>
          <p:nvPr>
            <p:custDataLst>
              <p:tags r:id="rId15"/>
            </p:custDataLst>
          </p:nvPr>
        </p:nvSpPr>
        <p:spPr>
          <a:xfrm>
            <a:off x="8552411" y="610380"/>
            <a:ext cx="360219" cy="332509"/>
          </a:xfrm>
          <a:prstGeom prst="ellipse">
            <a:avLst/>
          </a:prstGeom>
          <a:solidFill>
            <a:srgbClr val="DEA900"/>
          </a:solidFill>
        </p:spPr>
        <p:style>
          <a:lnRef idx="0">
            <a:schemeClr val="accent6"/>
          </a:lnRef>
          <a:fillRef idx="3">
            <a:schemeClr val="accent6"/>
          </a:fillRef>
          <a:effectRef idx="3">
            <a:schemeClr val="accent6"/>
          </a:effectRef>
          <a:fontRef idx="minor">
            <a:schemeClr val="lt1"/>
          </a:fontRef>
        </p:style>
        <p:txBody>
          <a:bodyPr rtlCol="0" anchor="ctr"/>
          <a:lstStyle/>
          <a:p>
            <a:pPr algn="ctr"/>
            <a:endParaRPr lang="fr-FR"/>
          </a:p>
        </p:txBody>
      </p:sp>
    </p:spTree>
    <p:extLst>
      <p:ext uri="{BB962C8B-B14F-4D97-AF65-F5344CB8AC3E}">
        <p14:creationId xmlns:p14="http://schemas.microsoft.com/office/powerpoint/2010/main" val="129110927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custDataLst>
              <p:tags r:id="rId1"/>
            </p:custDataLst>
          </p:nvPr>
        </p:nvSpPr>
        <p:spPr>
          <a:xfrm>
            <a:off x="1058091" y="261509"/>
            <a:ext cx="6631759" cy="430887"/>
          </a:xfrm>
        </p:spPr>
        <p:txBody>
          <a:bodyPr/>
          <a:lstStyle/>
          <a:p>
            <a:r>
              <a:rPr lang="fr-FR" sz="1400" dirty="0"/>
              <a:t>Épreuve orale </a:t>
            </a:r>
            <a:r>
              <a:rPr lang="fr-FR" sz="1400" cap="none" dirty="0"/>
              <a:t>dite </a:t>
            </a:r>
            <a:br>
              <a:rPr lang="fr-FR" sz="1400" cap="none" dirty="0"/>
            </a:br>
            <a:r>
              <a:rPr lang="fr-FR" sz="1400" dirty="0"/>
              <a:t>« Grand oral » en ST2S</a:t>
            </a:r>
          </a:p>
        </p:txBody>
      </p:sp>
      <p:sp>
        <p:nvSpPr>
          <p:cNvPr id="3" name="Espace réservé du texte 2"/>
          <p:cNvSpPr>
            <a:spLocks noGrp="1"/>
          </p:cNvSpPr>
          <p:nvPr>
            <p:ph type="body" sz="quarter" idx="11"/>
            <p:custDataLst>
              <p:tags r:id="rId2"/>
            </p:custDataLst>
          </p:nvPr>
        </p:nvSpPr>
        <p:spPr>
          <a:xfrm>
            <a:off x="138642" y="1072881"/>
            <a:ext cx="6249987" cy="369332"/>
          </a:xfrm>
        </p:spPr>
        <p:txBody>
          <a:bodyPr/>
          <a:lstStyle/>
          <a:p>
            <a:r>
              <a:rPr lang="fr-FR" dirty="0"/>
              <a:t>FORMER EN STSS : exemple 5</a:t>
            </a:r>
          </a:p>
        </p:txBody>
      </p:sp>
      <p:graphicFrame>
        <p:nvGraphicFramePr>
          <p:cNvPr id="5" name="Diagramme 4"/>
          <p:cNvGraphicFramePr/>
          <p:nvPr>
            <p:custDataLst>
              <p:tags r:id="rId3"/>
            </p:custDataLst>
            <p:extLst>
              <p:ext uri="{D42A27DB-BD31-4B8C-83A1-F6EECF244321}">
                <p14:modId xmlns:p14="http://schemas.microsoft.com/office/powerpoint/2010/main" val="230451381"/>
              </p:ext>
            </p:extLst>
          </p:nvPr>
        </p:nvGraphicFramePr>
        <p:xfrm>
          <a:off x="522513" y="1350407"/>
          <a:ext cx="3853544" cy="5390027"/>
        </p:xfrm>
        <a:graphic>
          <a:graphicData uri="http://schemas.openxmlformats.org/drawingml/2006/diagram">
            <dgm:relIds xmlns:dgm="http://schemas.openxmlformats.org/drawingml/2006/diagram" xmlns:r="http://schemas.openxmlformats.org/officeDocument/2006/relationships" r:dm="rId9" r:lo="rId10" r:qs="rId11" r:cs="rId12"/>
          </a:graphicData>
        </a:graphic>
      </p:graphicFrame>
      <p:sp>
        <p:nvSpPr>
          <p:cNvPr id="8" name="ZoneTexte 7"/>
          <p:cNvSpPr txBox="1"/>
          <p:nvPr>
            <p:custDataLst>
              <p:tags r:id="rId4"/>
            </p:custDataLst>
          </p:nvPr>
        </p:nvSpPr>
        <p:spPr>
          <a:xfrm>
            <a:off x="138642" y="3473010"/>
            <a:ext cx="1381398" cy="738664"/>
          </a:xfrm>
          <a:prstGeom prst="rect">
            <a:avLst/>
          </a:prstGeom>
          <a:noFill/>
        </p:spPr>
        <p:txBody>
          <a:bodyPr wrap="square" rtlCol="0">
            <a:spAutoFit/>
          </a:bodyPr>
          <a:lstStyle/>
          <a:p>
            <a:pPr algn="ctr"/>
            <a:r>
              <a:rPr lang="fr-FR" sz="1400" b="1" dirty="0"/>
              <a:t>Présentation d’une actualité en santé social</a:t>
            </a:r>
          </a:p>
        </p:txBody>
      </p:sp>
      <p:sp>
        <p:nvSpPr>
          <p:cNvPr id="4" name="Rectangle 3"/>
          <p:cNvSpPr/>
          <p:nvPr>
            <p:custDataLst>
              <p:tags r:id="rId5"/>
            </p:custDataLst>
          </p:nvPr>
        </p:nvSpPr>
        <p:spPr>
          <a:xfrm>
            <a:off x="4373970" y="1352261"/>
            <a:ext cx="4572000" cy="3416320"/>
          </a:xfrm>
          <a:prstGeom prst="rect">
            <a:avLst/>
          </a:prstGeom>
        </p:spPr>
        <p:txBody>
          <a:bodyPr>
            <a:spAutoFit/>
          </a:bodyPr>
          <a:lstStyle/>
          <a:p>
            <a:r>
              <a:rPr lang="fr-FR" sz="1200" dirty="0">
                <a:latin typeface="+mn-lt"/>
              </a:rPr>
              <a:t>Exemple autour du suivi de l’actualité :</a:t>
            </a:r>
          </a:p>
          <a:p>
            <a:endParaRPr lang="fr-FR" sz="1200" dirty="0">
              <a:latin typeface="+mn-lt"/>
            </a:endParaRPr>
          </a:p>
          <a:p>
            <a:r>
              <a:rPr lang="fr-FR" sz="1200" dirty="0">
                <a:latin typeface="+mn-lt"/>
              </a:rPr>
              <a:t>Une activité Actualité (revue de presse) est proposée régulièrement, au cours de laquelle un élève doit présenter un fait d’actualité en santé-social durant un temps contraint.</a:t>
            </a:r>
          </a:p>
          <a:p>
            <a:r>
              <a:rPr lang="fr-FR" sz="1200" dirty="0">
                <a:latin typeface="+mn-lt"/>
              </a:rPr>
              <a:t>Il présente les axes majeurs de cette actualité et argumente sur le choix de cette actualité précise.</a:t>
            </a:r>
          </a:p>
          <a:p>
            <a:endParaRPr lang="fr-FR" sz="1200" dirty="0">
              <a:latin typeface="+mn-lt"/>
            </a:endParaRPr>
          </a:p>
          <a:p>
            <a:r>
              <a:rPr lang="fr-FR" sz="1200" dirty="0">
                <a:latin typeface="+mn-lt"/>
              </a:rPr>
              <a:t>Un autre élève fait le point sur les connaissances liées à cette actualité.</a:t>
            </a:r>
          </a:p>
          <a:p>
            <a:r>
              <a:rPr lang="fr-FR" sz="1200" dirty="0">
                <a:latin typeface="+mn-lt"/>
              </a:rPr>
              <a:t>Un troisième élève fait retour sur la qualité de l’intervention</a:t>
            </a:r>
          </a:p>
          <a:p>
            <a:endParaRPr lang="fr-FR" sz="1200" dirty="0">
              <a:latin typeface="+mn-lt"/>
            </a:endParaRPr>
          </a:p>
          <a:p>
            <a:r>
              <a:rPr lang="fr-FR" sz="1200" dirty="0">
                <a:latin typeface="+mn-lt"/>
              </a:rPr>
              <a:t>L’élève qui a réalisé la présentation première fait retour sur ce qu’il retient des interventions de ses camarades.</a:t>
            </a:r>
          </a:p>
          <a:p>
            <a:endParaRPr lang="fr-FR" sz="1200" dirty="0">
              <a:latin typeface="+mn-lt"/>
            </a:endParaRPr>
          </a:p>
          <a:p>
            <a:r>
              <a:rPr lang="fr-FR" sz="1200" dirty="0">
                <a:latin typeface="+mn-lt"/>
              </a:rPr>
              <a:t>L’intérêt spécifique à cette organisation pédagogique est le retour demandé à l’élève qui a engagé cette présentation, amené à prendre du recul par rapport à son intervention, son investissement et les remarques de ses camarades.</a:t>
            </a:r>
          </a:p>
        </p:txBody>
      </p:sp>
      <p:sp>
        <p:nvSpPr>
          <p:cNvPr id="9" name="Double vague 8"/>
          <p:cNvSpPr/>
          <p:nvPr>
            <p:custDataLst>
              <p:tags r:id="rId6"/>
            </p:custDataLst>
          </p:nvPr>
        </p:nvSpPr>
        <p:spPr>
          <a:xfrm>
            <a:off x="4373970" y="418126"/>
            <a:ext cx="4770030" cy="654755"/>
          </a:xfrm>
          <a:prstGeom prst="doubleWav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fr-FR" i="1" dirty="0"/>
              <a:t>Démarche, compléments</a:t>
            </a:r>
          </a:p>
        </p:txBody>
      </p:sp>
    </p:spTree>
    <p:extLst>
      <p:ext uri="{BB962C8B-B14F-4D97-AF65-F5344CB8AC3E}">
        <p14:creationId xmlns:p14="http://schemas.microsoft.com/office/powerpoint/2010/main" val="246198621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custDataLst>
              <p:tags r:id="rId1"/>
            </p:custDataLst>
          </p:nvPr>
        </p:nvSpPr>
        <p:spPr>
          <a:xfrm>
            <a:off x="1060177" y="150079"/>
            <a:ext cx="6631759" cy="430887"/>
          </a:xfrm>
        </p:spPr>
        <p:txBody>
          <a:bodyPr/>
          <a:lstStyle/>
          <a:p>
            <a:r>
              <a:rPr lang="fr-FR" sz="1400" dirty="0"/>
              <a:t>Épreuve orale </a:t>
            </a:r>
            <a:r>
              <a:rPr lang="fr-FR" sz="1400" cap="none" dirty="0"/>
              <a:t>dite </a:t>
            </a:r>
            <a:br>
              <a:rPr lang="fr-FR" sz="1400" cap="none" dirty="0"/>
            </a:br>
            <a:r>
              <a:rPr lang="fr-FR" sz="1400" dirty="0"/>
              <a:t>« Grand oral » en ST2S</a:t>
            </a:r>
          </a:p>
        </p:txBody>
      </p:sp>
      <p:sp>
        <p:nvSpPr>
          <p:cNvPr id="3" name="Espace réservé du texte 2"/>
          <p:cNvSpPr>
            <a:spLocks noGrp="1"/>
          </p:cNvSpPr>
          <p:nvPr>
            <p:ph type="body" sz="quarter" idx="11"/>
            <p:custDataLst>
              <p:tags r:id="rId2"/>
            </p:custDataLst>
          </p:nvPr>
        </p:nvSpPr>
        <p:spPr>
          <a:xfrm>
            <a:off x="0" y="1071315"/>
            <a:ext cx="6249987" cy="369332"/>
          </a:xfrm>
        </p:spPr>
        <p:txBody>
          <a:bodyPr/>
          <a:lstStyle/>
          <a:p>
            <a:r>
              <a:rPr lang="fr-FR" dirty="0"/>
              <a:t>FORMER EN STSS : exemple 6</a:t>
            </a:r>
          </a:p>
        </p:txBody>
      </p:sp>
      <p:graphicFrame>
        <p:nvGraphicFramePr>
          <p:cNvPr id="14" name="Diagramme 13"/>
          <p:cNvGraphicFramePr/>
          <p:nvPr>
            <p:custDataLst>
              <p:tags r:id="rId3"/>
            </p:custDataLst>
            <p:extLst>
              <p:ext uri="{D42A27DB-BD31-4B8C-83A1-F6EECF244321}">
                <p14:modId xmlns:p14="http://schemas.microsoft.com/office/powerpoint/2010/main" val="1919692456"/>
              </p:ext>
            </p:extLst>
          </p:nvPr>
        </p:nvGraphicFramePr>
        <p:xfrm>
          <a:off x="4480561" y="535706"/>
          <a:ext cx="4190228" cy="6204728"/>
        </p:xfrm>
        <a:graphic>
          <a:graphicData uri="http://schemas.openxmlformats.org/drawingml/2006/diagram">
            <dgm:relIds xmlns:dgm="http://schemas.openxmlformats.org/drawingml/2006/diagram" xmlns:r="http://schemas.openxmlformats.org/officeDocument/2006/relationships" r:dm="rId19" r:lo="rId20" r:qs="rId21" r:cs="rId22"/>
          </a:graphicData>
        </a:graphic>
      </p:graphicFrame>
      <p:graphicFrame>
        <p:nvGraphicFramePr>
          <p:cNvPr id="5" name="Diagramme 4"/>
          <p:cNvGraphicFramePr/>
          <p:nvPr>
            <p:custDataLst>
              <p:tags r:id="rId4"/>
            </p:custDataLst>
            <p:extLst>
              <p:ext uri="{D42A27DB-BD31-4B8C-83A1-F6EECF244321}">
                <p14:modId xmlns:p14="http://schemas.microsoft.com/office/powerpoint/2010/main" val="3135777973"/>
              </p:ext>
            </p:extLst>
          </p:nvPr>
        </p:nvGraphicFramePr>
        <p:xfrm>
          <a:off x="522513" y="1350407"/>
          <a:ext cx="3853544" cy="5390027"/>
        </p:xfrm>
        <a:graphic>
          <a:graphicData uri="http://schemas.openxmlformats.org/drawingml/2006/diagram">
            <dgm:relIds xmlns:dgm="http://schemas.openxmlformats.org/drawingml/2006/diagram" xmlns:r="http://schemas.openxmlformats.org/officeDocument/2006/relationships" r:dm="rId24" r:lo="rId25" r:qs="rId26" r:cs="rId27"/>
          </a:graphicData>
        </a:graphic>
      </p:graphicFrame>
      <p:sp>
        <p:nvSpPr>
          <p:cNvPr id="8" name="ZoneTexte 7"/>
          <p:cNvSpPr txBox="1"/>
          <p:nvPr>
            <p:custDataLst>
              <p:tags r:id="rId5"/>
            </p:custDataLst>
          </p:nvPr>
        </p:nvSpPr>
        <p:spPr>
          <a:xfrm>
            <a:off x="250085" y="3445255"/>
            <a:ext cx="1381398" cy="1200329"/>
          </a:xfrm>
          <a:prstGeom prst="rect">
            <a:avLst/>
          </a:prstGeom>
          <a:noFill/>
        </p:spPr>
        <p:txBody>
          <a:bodyPr wrap="square" rtlCol="0">
            <a:spAutoFit/>
          </a:bodyPr>
          <a:lstStyle/>
          <a:p>
            <a:pPr algn="ctr"/>
            <a:r>
              <a:rPr lang="fr-FR" sz="1200" b="1" dirty="0"/>
              <a:t>On lance une recherche sur un moteur de recherche en lien avec une question du cours</a:t>
            </a:r>
          </a:p>
        </p:txBody>
      </p:sp>
      <p:sp>
        <p:nvSpPr>
          <p:cNvPr id="15" name="Ellipse 14"/>
          <p:cNvSpPr/>
          <p:nvPr>
            <p:custDataLst>
              <p:tags r:id="rId6"/>
            </p:custDataLst>
          </p:nvPr>
        </p:nvSpPr>
        <p:spPr>
          <a:xfrm>
            <a:off x="7950350" y="4690101"/>
            <a:ext cx="360219" cy="332509"/>
          </a:xfrm>
          <a:prstGeom prst="ellipse">
            <a:avLst/>
          </a:prstGeom>
        </p:spPr>
        <p:style>
          <a:lnRef idx="0">
            <a:schemeClr val="accent4"/>
          </a:lnRef>
          <a:fillRef idx="3">
            <a:schemeClr val="accent4"/>
          </a:fillRef>
          <a:effectRef idx="3">
            <a:schemeClr val="accent4"/>
          </a:effectRef>
          <a:fontRef idx="minor">
            <a:schemeClr val="lt1"/>
          </a:fontRef>
        </p:style>
        <p:txBody>
          <a:bodyPr rtlCol="0" anchor="ctr"/>
          <a:lstStyle/>
          <a:p>
            <a:pPr algn="ctr"/>
            <a:endParaRPr lang="fr-FR"/>
          </a:p>
        </p:txBody>
      </p:sp>
      <p:sp>
        <p:nvSpPr>
          <p:cNvPr id="16" name="Ellipse 15"/>
          <p:cNvSpPr/>
          <p:nvPr>
            <p:custDataLst>
              <p:tags r:id="rId7"/>
            </p:custDataLst>
          </p:nvPr>
        </p:nvSpPr>
        <p:spPr>
          <a:xfrm>
            <a:off x="7950350" y="2920105"/>
            <a:ext cx="360219" cy="332509"/>
          </a:xfrm>
          <a:prstGeom prst="ellipse">
            <a:avLst/>
          </a:prstGeom>
        </p:spPr>
        <p:style>
          <a:lnRef idx="0">
            <a:schemeClr val="accent4"/>
          </a:lnRef>
          <a:fillRef idx="3">
            <a:schemeClr val="accent4"/>
          </a:fillRef>
          <a:effectRef idx="3">
            <a:schemeClr val="accent4"/>
          </a:effectRef>
          <a:fontRef idx="minor">
            <a:schemeClr val="lt1"/>
          </a:fontRef>
        </p:style>
        <p:txBody>
          <a:bodyPr rtlCol="0" anchor="ctr"/>
          <a:lstStyle/>
          <a:p>
            <a:pPr algn="ctr"/>
            <a:endParaRPr lang="fr-FR"/>
          </a:p>
        </p:txBody>
      </p:sp>
      <p:sp>
        <p:nvSpPr>
          <p:cNvPr id="17" name="Ellipse 16"/>
          <p:cNvSpPr/>
          <p:nvPr>
            <p:custDataLst>
              <p:tags r:id="rId8"/>
            </p:custDataLst>
          </p:nvPr>
        </p:nvSpPr>
        <p:spPr>
          <a:xfrm>
            <a:off x="8005275" y="1822093"/>
            <a:ext cx="360219" cy="332509"/>
          </a:xfrm>
          <a:prstGeom prst="ellipse">
            <a:avLst/>
          </a:prstGeom>
        </p:spPr>
        <p:style>
          <a:lnRef idx="0">
            <a:schemeClr val="accent4"/>
          </a:lnRef>
          <a:fillRef idx="3">
            <a:schemeClr val="accent4"/>
          </a:fillRef>
          <a:effectRef idx="3">
            <a:schemeClr val="accent4"/>
          </a:effectRef>
          <a:fontRef idx="minor">
            <a:schemeClr val="lt1"/>
          </a:fontRef>
        </p:style>
        <p:txBody>
          <a:bodyPr rtlCol="0" anchor="ctr"/>
          <a:lstStyle/>
          <a:p>
            <a:pPr algn="ctr"/>
            <a:endParaRPr lang="fr-FR"/>
          </a:p>
        </p:txBody>
      </p:sp>
      <p:sp>
        <p:nvSpPr>
          <p:cNvPr id="19" name="Ellipse 18"/>
          <p:cNvSpPr/>
          <p:nvPr>
            <p:custDataLst>
              <p:tags r:id="rId9"/>
            </p:custDataLst>
          </p:nvPr>
        </p:nvSpPr>
        <p:spPr>
          <a:xfrm>
            <a:off x="8264195" y="3805965"/>
            <a:ext cx="360219" cy="332509"/>
          </a:xfrm>
          <a:prstGeom prst="ellipse">
            <a:avLst/>
          </a:prstGeom>
        </p:spPr>
        <p:style>
          <a:lnRef idx="0">
            <a:schemeClr val="accent3"/>
          </a:lnRef>
          <a:fillRef idx="3">
            <a:schemeClr val="accent3"/>
          </a:fillRef>
          <a:effectRef idx="3">
            <a:schemeClr val="accent3"/>
          </a:effectRef>
          <a:fontRef idx="minor">
            <a:schemeClr val="lt1"/>
          </a:fontRef>
        </p:style>
        <p:txBody>
          <a:bodyPr rtlCol="0" anchor="ctr"/>
          <a:lstStyle/>
          <a:p>
            <a:pPr algn="ctr"/>
            <a:endParaRPr lang="fr-FR"/>
          </a:p>
        </p:txBody>
      </p:sp>
      <p:sp>
        <p:nvSpPr>
          <p:cNvPr id="18" name="Ellipse 17"/>
          <p:cNvSpPr/>
          <p:nvPr>
            <p:custDataLst>
              <p:tags r:id="rId10"/>
            </p:custDataLst>
          </p:nvPr>
        </p:nvSpPr>
        <p:spPr>
          <a:xfrm>
            <a:off x="8490679" y="3817157"/>
            <a:ext cx="360219" cy="332509"/>
          </a:xfrm>
          <a:prstGeom prst="ellipse">
            <a:avLst/>
          </a:prstGeom>
        </p:spPr>
        <p:style>
          <a:lnRef idx="0">
            <a:schemeClr val="accent5"/>
          </a:lnRef>
          <a:fillRef idx="3">
            <a:schemeClr val="accent5"/>
          </a:fillRef>
          <a:effectRef idx="3">
            <a:schemeClr val="accent5"/>
          </a:effectRef>
          <a:fontRef idx="minor">
            <a:schemeClr val="lt1"/>
          </a:fontRef>
        </p:style>
        <p:txBody>
          <a:bodyPr rtlCol="0" anchor="ctr"/>
          <a:lstStyle/>
          <a:p>
            <a:pPr algn="ctr"/>
            <a:endParaRPr lang="fr-FR"/>
          </a:p>
        </p:txBody>
      </p:sp>
      <p:sp>
        <p:nvSpPr>
          <p:cNvPr id="20" name="Ellipse 19"/>
          <p:cNvSpPr/>
          <p:nvPr>
            <p:custDataLst>
              <p:tags r:id="rId11"/>
            </p:custDataLst>
          </p:nvPr>
        </p:nvSpPr>
        <p:spPr>
          <a:xfrm>
            <a:off x="8185384" y="1810430"/>
            <a:ext cx="360219" cy="332509"/>
          </a:xfrm>
          <a:prstGeom prst="ellipse">
            <a:avLst/>
          </a:prstGeom>
        </p:spPr>
        <p:style>
          <a:lnRef idx="0">
            <a:schemeClr val="accent3"/>
          </a:lnRef>
          <a:fillRef idx="3">
            <a:schemeClr val="accent3"/>
          </a:fillRef>
          <a:effectRef idx="3">
            <a:schemeClr val="accent3"/>
          </a:effectRef>
          <a:fontRef idx="minor">
            <a:schemeClr val="lt1"/>
          </a:fontRef>
        </p:style>
        <p:txBody>
          <a:bodyPr rtlCol="0" anchor="ctr"/>
          <a:lstStyle/>
          <a:p>
            <a:pPr algn="ctr"/>
            <a:endParaRPr lang="fr-FR"/>
          </a:p>
        </p:txBody>
      </p:sp>
      <p:sp>
        <p:nvSpPr>
          <p:cNvPr id="21" name="Ellipse 20"/>
          <p:cNvSpPr/>
          <p:nvPr>
            <p:custDataLst>
              <p:tags r:id="rId12"/>
            </p:custDataLst>
          </p:nvPr>
        </p:nvSpPr>
        <p:spPr>
          <a:xfrm>
            <a:off x="8130460" y="2921829"/>
            <a:ext cx="360219" cy="332509"/>
          </a:xfrm>
          <a:prstGeom prst="ellipse">
            <a:avLst/>
          </a:prstGeom>
        </p:spPr>
        <p:style>
          <a:lnRef idx="0">
            <a:schemeClr val="accent3"/>
          </a:lnRef>
          <a:fillRef idx="3">
            <a:schemeClr val="accent3"/>
          </a:fillRef>
          <a:effectRef idx="3">
            <a:schemeClr val="accent3"/>
          </a:effectRef>
          <a:fontRef idx="minor">
            <a:schemeClr val="lt1"/>
          </a:fontRef>
        </p:style>
        <p:txBody>
          <a:bodyPr rtlCol="0" anchor="ctr"/>
          <a:lstStyle/>
          <a:p>
            <a:pPr algn="ctr"/>
            <a:endParaRPr lang="fr-FR"/>
          </a:p>
        </p:txBody>
      </p:sp>
      <p:sp>
        <p:nvSpPr>
          <p:cNvPr id="22" name="Ellipse 21"/>
          <p:cNvSpPr/>
          <p:nvPr>
            <p:custDataLst>
              <p:tags r:id="rId13"/>
            </p:custDataLst>
          </p:nvPr>
        </p:nvSpPr>
        <p:spPr>
          <a:xfrm>
            <a:off x="8775293" y="3817156"/>
            <a:ext cx="360219" cy="332509"/>
          </a:xfrm>
          <a:prstGeom prst="ellipse">
            <a:avLst/>
          </a:prstGeom>
        </p:spPr>
        <p:style>
          <a:lnRef idx="0">
            <a:schemeClr val="accent6"/>
          </a:lnRef>
          <a:fillRef idx="3">
            <a:schemeClr val="accent6"/>
          </a:fillRef>
          <a:effectRef idx="3">
            <a:schemeClr val="accent6"/>
          </a:effectRef>
          <a:fontRef idx="minor">
            <a:schemeClr val="lt1"/>
          </a:fontRef>
        </p:style>
        <p:txBody>
          <a:bodyPr rtlCol="0" anchor="ctr"/>
          <a:lstStyle/>
          <a:p>
            <a:pPr algn="ctr"/>
            <a:endParaRPr lang="fr-FR"/>
          </a:p>
        </p:txBody>
      </p:sp>
      <p:sp>
        <p:nvSpPr>
          <p:cNvPr id="23" name="Ellipse 22"/>
          <p:cNvSpPr/>
          <p:nvPr>
            <p:custDataLst>
              <p:tags r:id="rId14"/>
            </p:custDataLst>
          </p:nvPr>
        </p:nvSpPr>
        <p:spPr>
          <a:xfrm>
            <a:off x="8415074" y="1787104"/>
            <a:ext cx="360219" cy="332509"/>
          </a:xfrm>
          <a:prstGeom prst="ellipse">
            <a:avLst/>
          </a:prstGeom>
        </p:spPr>
        <p:style>
          <a:lnRef idx="0">
            <a:schemeClr val="accent5"/>
          </a:lnRef>
          <a:fillRef idx="3">
            <a:schemeClr val="accent5"/>
          </a:fillRef>
          <a:effectRef idx="3">
            <a:schemeClr val="accent5"/>
          </a:effectRef>
          <a:fontRef idx="minor">
            <a:schemeClr val="lt1"/>
          </a:fontRef>
        </p:style>
        <p:txBody>
          <a:bodyPr rtlCol="0" anchor="ctr"/>
          <a:lstStyle/>
          <a:p>
            <a:pPr algn="ctr"/>
            <a:endParaRPr lang="fr-FR"/>
          </a:p>
        </p:txBody>
      </p:sp>
      <p:sp>
        <p:nvSpPr>
          <p:cNvPr id="24" name="Double vague 23"/>
          <p:cNvSpPr/>
          <p:nvPr>
            <p:custDataLst>
              <p:tags r:id="rId15"/>
            </p:custDataLst>
          </p:nvPr>
        </p:nvSpPr>
        <p:spPr>
          <a:xfrm>
            <a:off x="4305033" y="33284"/>
            <a:ext cx="4573091" cy="428745"/>
          </a:xfrm>
          <a:prstGeom prst="doubleWav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fr-FR" i="1" dirty="0"/>
              <a:t>Dimensions pouvant être travaillées</a:t>
            </a:r>
          </a:p>
        </p:txBody>
      </p:sp>
      <p:sp>
        <p:nvSpPr>
          <p:cNvPr id="25" name="Ellipse 24">
            <a:extLst>
              <a:ext uri="{FF2B5EF4-FFF2-40B4-BE49-F238E27FC236}">
                <a16:creationId xmlns:a16="http://schemas.microsoft.com/office/drawing/2014/main" id="{9734BE12-F150-4EC0-AE3F-E642F0D9022D}"/>
              </a:ext>
            </a:extLst>
          </p:cNvPr>
          <p:cNvSpPr/>
          <p:nvPr>
            <p:custDataLst>
              <p:tags r:id="rId16"/>
            </p:custDataLst>
          </p:nvPr>
        </p:nvSpPr>
        <p:spPr>
          <a:xfrm>
            <a:off x="8130460" y="571588"/>
            <a:ext cx="360219" cy="332509"/>
          </a:xfrm>
          <a:prstGeom prst="ellipse">
            <a:avLst/>
          </a:prstGeom>
          <a:solidFill>
            <a:schemeClr val="accent6"/>
          </a:solidFill>
        </p:spPr>
        <p:style>
          <a:lnRef idx="0">
            <a:schemeClr val="accent6"/>
          </a:lnRef>
          <a:fillRef idx="3">
            <a:schemeClr val="accent6"/>
          </a:fillRef>
          <a:effectRef idx="3">
            <a:schemeClr val="accent6"/>
          </a:effectRef>
          <a:fontRef idx="minor">
            <a:schemeClr val="lt1"/>
          </a:fontRef>
        </p:style>
        <p:txBody>
          <a:bodyPr rtlCol="0" anchor="ctr"/>
          <a:lstStyle/>
          <a:p>
            <a:pPr algn="ctr"/>
            <a:endParaRPr lang="fr-FR"/>
          </a:p>
        </p:txBody>
      </p:sp>
    </p:spTree>
    <p:extLst>
      <p:ext uri="{BB962C8B-B14F-4D97-AF65-F5344CB8AC3E}">
        <p14:creationId xmlns:p14="http://schemas.microsoft.com/office/powerpoint/2010/main" val="194933918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custDataLst>
              <p:tags r:id="rId1"/>
            </p:custDataLst>
          </p:nvPr>
        </p:nvSpPr>
        <p:spPr>
          <a:xfrm>
            <a:off x="83037" y="1819336"/>
            <a:ext cx="8825832" cy="4712093"/>
          </a:xfrm>
          <a:prstGeom prst="rect">
            <a:avLst/>
          </a:prstGeom>
          <a:solidFill>
            <a:schemeClr val="accent5">
              <a:lumMod val="60000"/>
              <a:lumOff val="40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sp>
        <p:nvSpPr>
          <p:cNvPr id="2" name="Titre 1"/>
          <p:cNvSpPr>
            <a:spLocks noGrp="1"/>
          </p:cNvSpPr>
          <p:nvPr>
            <p:ph type="title"/>
            <p:custDataLst>
              <p:tags r:id="rId2"/>
            </p:custDataLst>
          </p:nvPr>
        </p:nvSpPr>
        <p:spPr>
          <a:xfrm>
            <a:off x="1058091" y="246323"/>
            <a:ext cx="6631759" cy="430887"/>
          </a:xfrm>
        </p:spPr>
        <p:txBody>
          <a:bodyPr/>
          <a:lstStyle/>
          <a:p>
            <a:r>
              <a:rPr lang="fr-FR" sz="1400" dirty="0"/>
              <a:t>Épreuve orale </a:t>
            </a:r>
            <a:r>
              <a:rPr lang="fr-FR" sz="1400" cap="none" dirty="0"/>
              <a:t>dite </a:t>
            </a:r>
            <a:br>
              <a:rPr lang="fr-FR" sz="1400" cap="none" dirty="0"/>
            </a:br>
            <a:r>
              <a:rPr lang="fr-FR" sz="1400" dirty="0"/>
              <a:t>« Grand oral » en ST2S</a:t>
            </a:r>
          </a:p>
        </p:txBody>
      </p:sp>
      <p:graphicFrame>
        <p:nvGraphicFramePr>
          <p:cNvPr id="7" name="Diagramme 6"/>
          <p:cNvGraphicFramePr/>
          <p:nvPr>
            <p:custDataLst>
              <p:tags r:id="rId3"/>
            </p:custDataLst>
            <p:extLst>
              <p:ext uri="{D42A27DB-BD31-4B8C-83A1-F6EECF244321}">
                <p14:modId xmlns:p14="http://schemas.microsoft.com/office/powerpoint/2010/main" val="2765060480"/>
              </p:ext>
            </p:extLst>
          </p:nvPr>
        </p:nvGraphicFramePr>
        <p:xfrm>
          <a:off x="143435" y="1930332"/>
          <a:ext cx="4128119" cy="4297498"/>
        </p:xfrm>
        <a:graphic>
          <a:graphicData uri="http://schemas.openxmlformats.org/drawingml/2006/diagram">
            <dgm:relIds xmlns:dgm="http://schemas.openxmlformats.org/drawingml/2006/diagram" xmlns:r="http://schemas.openxmlformats.org/officeDocument/2006/relationships" r:dm="rId9" r:lo="rId10" r:qs="rId11" r:cs="rId12"/>
          </a:graphicData>
        </a:graphic>
      </p:graphicFrame>
      <p:sp>
        <p:nvSpPr>
          <p:cNvPr id="12" name="Rectangle 11"/>
          <p:cNvSpPr/>
          <p:nvPr>
            <p:custDataLst>
              <p:tags r:id="rId4"/>
            </p:custDataLst>
          </p:nvPr>
        </p:nvSpPr>
        <p:spPr>
          <a:xfrm>
            <a:off x="83037" y="1465064"/>
            <a:ext cx="4188517" cy="289951"/>
          </a:xfrm>
          <a:prstGeom prst="rect">
            <a:avLst/>
          </a:prstGeom>
          <a:solidFill>
            <a:srgbClr val="FFC000"/>
          </a:solidFill>
        </p:spPr>
        <p:txBody>
          <a:bodyPr wrap="square">
            <a:spAutoFit/>
          </a:bodyPr>
          <a:lstStyle/>
          <a:p>
            <a:pPr>
              <a:lnSpc>
                <a:spcPct val="107000"/>
              </a:lnSpc>
              <a:spcAft>
                <a:spcPts val="800"/>
              </a:spcAft>
            </a:pPr>
            <a:r>
              <a:rPr lang="fr-FR" sz="1200" dirty="0">
                <a:latin typeface="+mn-lt"/>
                <a:ea typeface="Times New Roman" panose="02020603050405020304" pitchFamily="18" charset="0"/>
                <a:cs typeface="Times New Roman" panose="02020603050405020304" pitchFamily="18" charset="0"/>
              </a:rPr>
              <a:t>Le candidat présente au jury deux questions.</a:t>
            </a:r>
            <a:endParaRPr lang="fr-FR" sz="1100" dirty="0">
              <a:effectLst/>
              <a:latin typeface="+mn-lt"/>
              <a:ea typeface="Calibri" panose="020F0502020204030204" pitchFamily="34" charset="0"/>
              <a:cs typeface="Times New Roman" panose="02020603050405020304" pitchFamily="18" charset="0"/>
            </a:endParaRPr>
          </a:p>
        </p:txBody>
      </p:sp>
      <p:sp>
        <p:nvSpPr>
          <p:cNvPr id="13" name="Rectangle 12"/>
          <p:cNvSpPr/>
          <p:nvPr>
            <p:custDataLst>
              <p:tags r:id="rId5"/>
            </p:custDataLst>
          </p:nvPr>
        </p:nvSpPr>
        <p:spPr>
          <a:xfrm>
            <a:off x="7681103" y="1976120"/>
            <a:ext cx="967875" cy="701766"/>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fr-FR" sz="1600" dirty="0"/>
              <a:t>Temps de l’épreuve</a:t>
            </a:r>
          </a:p>
        </p:txBody>
      </p:sp>
      <p:sp>
        <p:nvSpPr>
          <p:cNvPr id="16" name="Espace réservé du texte 2"/>
          <p:cNvSpPr>
            <a:spLocks noGrp="1"/>
          </p:cNvSpPr>
          <p:nvPr>
            <p:ph type="body" sz="quarter" idx="11"/>
            <p:custDataLst>
              <p:tags r:id="rId6"/>
            </p:custDataLst>
          </p:nvPr>
        </p:nvSpPr>
        <p:spPr>
          <a:xfrm>
            <a:off x="1351363" y="677210"/>
            <a:ext cx="6249987" cy="568620"/>
          </a:xfrm>
        </p:spPr>
        <p:txBody>
          <a:bodyPr>
            <a:normAutofit fontScale="92500" lnSpcReduction="20000"/>
          </a:bodyPr>
          <a:lstStyle/>
          <a:p>
            <a:r>
              <a:rPr lang="fr-FR" dirty="0"/>
              <a:t>DÉROULEMENT </a:t>
            </a:r>
          </a:p>
          <a:p>
            <a:r>
              <a:rPr lang="fr-FR" dirty="0">
                <a:solidFill>
                  <a:schemeClr val="bg1"/>
                </a:solidFill>
              </a:rPr>
              <a:t>et déclinaison ST2S</a:t>
            </a:r>
          </a:p>
        </p:txBody>
      </p:sp>
    </p:spTree>
    <p:extLst>
      <p:ext uri="{BB962C8B-B14F-4D97-AF65-F5344CB8AC3E}">
        <p14:creationId xmlns:p14="http://schemas.microsoft.com/office/powerpoint/2010/main" val="215989770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custDataLst>
              <p:tags r:id="rId1"/>
            </p:custDataLst>
          </p:nvPr>
        </p:nvSpPr>
        <p:spPr>
          <a:xfrm>
            <a:off x="1060177" y="150079"/>
            <a:ext cx="6631759" cy="430887"/>
          </a:xfrm>
        </p:spPr>
        <p:txBody>
          <a:bodyPr/>
          <a:lstStyle/>
          <a:p>
            <a:r>
              <a:rPr lang="fr-FR" sz="1400" dirty="0"/>
              <a:t>Épreuve orale </a:t>
            </a:r>
            <a:r>
              <a:rPr lang="fr-FR" sz="1400" cap="none" dirty="0"/>
              <a:t>dite </a:t>
            </a:r>
            <a:br>
              <a:rPr lang="fr-FR" sz="1400" cap="none" dirty="0"/>
            </a:br>
            <a:r>
              <a:rPr lang="fr-FR" sz="1400" dirty="0"/>
              <a:t>« Grand oral » en ST2S</a:t>
            </a:r>
          </a:p>
        </p:txBody>
      </p:sp>
      <p:sp>
        <p:nvSpPr>
          <p:cNvPr id="3" name="Espace réservé du texte 2"/>
          <p:cNvSpPr>
            <a:spLocks noGrp="1"/>
          </p:cNvSpPr>
          <p:nvPr>
            <p:ph type="body" sz="quarter" idx="11"/>
            <p:custDataLst>
              <p:tags r:id="rId2"/>
            </p:custDataLst>
          </p:nvPr>
        </p:nvSpPr>
        <p:spPr>
          <a:xfrm>
            <a:off x="0" y="1074393"/>
            <a:ext cx="6249987" cy="369332"/>
          </a:xfrm>
        </p:spPr>
        <p:txBody>
          <a:bodyPr/>
          <a:lstStyle/>
          <a:p>
            <a:r>
              <a:rPr lang="fr-FR" dirty="0"/>
              <a:t>FORMER EN STSS : exemple 6</a:t>
            </a:r>
          </a:p>
        </p:txBody>
      </p:sp>
      <p:graphicFrame>
        <p:nvGraphicFramePr>
          <p:cNvPr id="5" name="Diagramme 4"/>
          <p:cNvGraphicFramePr/>
          <p:nvPr>
            <p:custDataLst>
              <p:tags r:id="rId3"/>
            </p:custDataLst>
            <p:extLst>
              <p:ext uri="{D42A27DB-BD31-4B8C-83A1-F6EECF244321}">
                <p14:modId xmlns:p14="http://schemas.microsoft.com/office/powerpoint/2010/main" val="3196349856"/>
              </p:ext>
            </p:extLst>
          </p:nvPr>
        </p:nvGraphicFramePr>
        <p:xfrm>
          <a:off x="522513" y="1350407"/>
          <a:ext cx="3853544" cy="5390027"/>
        </p:xfrm>
        <a:graphic>
          <a:graphicData uri="http://schemas.openxmlformats.org/drawingml/2006/diagram">
            <dgm:relIds xmlns:dgm="http://schemas.openxmlformats.org/drawingml/2006/diagram" xmlns:r="http://schemas.openxmlformats.org/officeDocument/2006/relationships" r:dm="rId18" r:lo="rId19" r:qs="rId20" r:cs="rId21"/>
          </a:graphicData>
        </a:graphic>
      </p:graphicFrame>
      <p:sp>
        <p:nvSpPr>
          <p:cNvPr id="8" name="ZoneTexte 7"/>
          <p:cNvSpPr txBox="1"/>
          <p:nvPr>
            <p:custDataLst>
              <p:tags r:id="rId4"/>
            </p:custDataLst>
          </p:nvPr>
        </p:nvSpPr>
        <p:spPr>
          <a:xfrm>
            <a:off x="128165" y="3488359"/>
            <a:ext cx="1381398" cy="1200329"/>
          </a:xfrm>
          <a:prstGeom prst="rect">
            <a:avLst/>
          </a:prstGeom>
          <a:noFill/>
        </p:spPr>
        <p:txBody>
          <a:bodyPr wrap="square" rtlCol="0">
            <a:spAutoFit/>
          </a:bodyPr>
          <a:lstStyle/>
          <a:p>
            <a:pPr algn="ctr"/>
            <a:r>
              <a:rPr lang="fr-FR" sz="1200" b="1" dirty="0"/>
              <a:t>On lance une recherche sur un moteur de recherche en lien avec une question du cours</a:t>
            </a:r>
          </a:p>
        </p:txBody>
      </p:sp>
      <p:sp>
        <p:nvSpPr>
          <p:cNvPr id="15" name="Ellipse 14"/>
          <p:cNvSpPr/>
          <p:nvPr>
            <p:custDataLst>
              <p:tags r:id="rId5"/>
            </p:custDataLst>
          </p:nvPr>
        </p:nvSpPr>
        <p:spPr>
          <a:xfrm>
            <a:off x="7950350" y="4690101"/>
            <a:ext cx="360219" cy="332509"/>
          </a:xfrm>
          <a:prstGeom prst="ellipse">
            <a:avLst/>
          </a:prstGeom>
        </p:spPr>
        <p:style>
          <a:lnRef idx="0">
            <a:schemeClr val="accent4"/>
          </a:lnRef>
          <a:fillRef idx="3">
            <a:schemeClr val="accent4"/>
          </a:fillRef>
          <a:effectRef idx="3">
            <a:schemeClr val="accent4"/>
          </a:effectRef>
          <a:fontRef idx="minor">
            <a:schemeClr val="lt1"/>
          </a:fontRef>
        </p:style>
        <p:txBody>
          <a:bodyPr rtlCol="0" anchor="ctr"/>
          <a:lstStyle/>
          <a:p>
            <a:pPr algn="ctr"/>
            <a:endParaRPr lang="fr-FR"/>
          </a:p>
        </p:txBody>
      </p:sp>
      <p:sp>
        <p:nvSpPr>
          <p:cNvPr id="16" name="Ellipse 15"/>
          <p:cNvSpPr/>
          <p:nvPr>
            <p:custDataLst>
              <p:tags r:id="rId6"/>
            </p:custDataLst>
          </p:nvPr>
        </p:nvSpPr>
        <p:spPr>
          <a:xfrm>
            <a:off x="7950350" y="2920105"/>
            <a:ext cx="360219" cy="332509"/>
          </a:xfrm>
          <a:prstGeom prst="ellipse">
            <a:avLst/>
          </a:prstGeom>
        </p:spPr>
        <p:style>
          <a:lnRef idx="0">
            <a:schemeClr val="accent4"/>
          </a:lnRef>
          <a:fillRef idx="3">
            <a:schemeClr val="accent4"/>
          </a:fillRef>
          <a:effectRef idx="3">
            <a:schemeClr val="accent4"/>
          </a:effectRef>
          <a:fontRef idx="minor">
            <a:schemeClr val="lt1"/>
          </a:fontRef>
        </p:style>
        <p:txBody>
          <a:bodyPr rtlCol="0" anchor="ctr"/>
          <a:lstStyle/>
          <a:p>
            <a:pPr algn="ctr"/>
            <a:endParaRPr lang="fr-FR"/>
          </a:p>
        </p:txBody>
      </p:sp>
      <p:sp>
        <p:nvSpPr>
          <p:cNvPr id="17" name="Ellipse 16"/>
          <p:cNvSpPr/>
          <p:nvPr>
            <p:custDataLst>
              <p:tags r:id="rId7"/>
            </p:custDataLst>
          </p:nvPr>
        </p:nvSpPr>
        <p:spPr>
          <a:xfrm>
            <a:off x="8005275" y="1822093"/>
            <a:ext cx="360219" cy="332509"/>
          </a:xfrm>
          <a:prstGeom prst="ellipse">
            <a:avLst/>
          </a:prstGeom>
        </p:spPr>
        <p:style>
          <a:lnRef idx="0">
            <a:schemeClr val="accent4"/>
          </a:lnRef>
          <a:fillRef idx="3">
            <a:schemeClr val="accent4"/>
          </a:fillRef>
          <a:effectRef idx="3">
            <a:schemeClr val="accent4"/>
          </a:effectRef>
          <a:fontRef idx="minor">
            <a:schemeClr val="lt1"/>
          </a:fontRef>
        </p:style>
        <p:txBody>
          <a:bodyPr rtlCol="0" anchor="ctr"/>
          <a:lstStyle/>
          <a:p>
            <a:pPr algn="ctr"/>
            <a:endParaRPr lang="fr-FR"/>
          </a:p>
        </p:txBody>
      </p:sp>
      <p:sp>
        <p:nvSpPr>
          <p:cNvPr id="19" name="Ellipse 18"/>
          <p:cNvSpPr/>
          <p:nvPr>
            <p:custDataLst>
              <p:tags r:id="rId8"/>
            </p:custDataLst>
          </p:nvPr>
        </p:nvSpPr>
        <p:spPr>
          <a:xfrm>
            <a:off x="8264195" y="3805965"/>
            <a:ext cx="360219" cy="332509"/>
          </a:xfrm>
          <a:prstGeom prst="ellipse">
            <a:avLst/>
          </a:prstGeom>
        </p:spPr>
        <p:style>
          <a:lnRef idx="0">
            <a:schemeClr val="accent3"/>
          </a:lnRef>
          <a:fillRef idx="3">
            <a:schemeClr val="accent3"/>
          </a:fillRef>
          <a:effectRef idx="3">
            <a:schemeClr val="accent3"/>
          </a:effectRef>
          <a:fontRef idx="minor">
            <a:schemeClr val="lt1"/>
          </a:fontRef>
        </p:style>
        <p:txBody>
          <a:bodyPr rtlCol="0" anchor="ctr"/>
          <a:lstStyle/>
          <a:p>
            <a:pPr algn="ctr"/>
            <a:endParaRPr lang="fr-FR"/>
          </a:p>
        </p:txBody>
      </p:sp>
      <p:sp>
        <p:nvSpPr>
          <p:cNvPr id="18" name="Ellipse 17"/>
          <p:cNvSpPr/>
          <p:nvPr>
            <p:custDataLst>
              <p:tags r:id="rId9"/>
            </p:custDataLst>
          </p:nvPr>
        </p:nvSpPr>
        <p:spPr>
          <a:xfrm>
            <a:off x="8490679" y="3817157"/>
            <a:ext cx="360219" cy="332509"/>
          </a:xfrm>
          <a:prstGeom prst="ellipse">
            <a:avLst/>
          </a:prstGeom>
        </p:spPr>
        <p:style>
          <a:lnRef idx="0">
            <a:schemeClr val="accent5"/>
          </a:lnRef>
          <a:fillRef idx="3">
            <a:schemeClr val="accent5"/>
          </a:fillRef>
          <a:effectRef idx="3">
            <a:schemeClr val="accent5"/>
          </a:effectRef>
          <a:fontRef idx="minor">
            <a:schemeClr val="lt1"/>
          </a:fontRef>
        </p:style>
        <p:txBody>
          <a:bodyPr rtlCol="0" anchor="ctr"/>
          <a:lstStyle/>
          <a:p>
            <a:pPr algn="ctr"/>
            <a:endParaRPr lang="fr-FR"/>
          </a:p>
        </p:txBody>
      </p:sp>
      <p:sp>
        <p:nvSpPr>
          <p:cNvPr id="20" name="Ellipse 19"/>
          <p:cNvSpPr/>
          <p:nvPr>
            <p:custDataLst>
              <p:tags r:id="rId10"/>
            </p:custDataLst>
          </p:nvPr>
        </p:nvSpPr>
        <p:spPr>
          <a:xfrm>
            <a:off x="8185384" y="1810430"/>
            <a:ext cx="360219" cy="332509"/>
          </a:xfrm>
          <a:prstGeom prst="ellipse">
            <a:avLst/>
          </a:prstGeom>
        </p:spPr>
        <p:style>
          <a:lnRef idx="0">
            <a:schemeClr val="accent3"/>
          </a:lnRef>
          <a:fillRef idx="3">
            <a:schemeClr val="accent3"/>
          </a:fillRef>
          <a:effectRef idx="3">
            <a:schemeClr val="accent3"/>
          </a:effectRef>
          <a:fontRef idx="minor">
            <a:schemeClr val="lt1"/>
          </a:fontRef>
        </p:style>
        <p:txBody>
          <a:bodyPr rtlCol="0" anchor="ctr"/>
          <a:lstStyle/>
          <a:p>
            <a:pPr algn="ctr"/>
            <a:endParaRPr lang="fr-FR"/>
          </a:p>
        </p:txBody>
      </p:sp>
      <p:sp>
        <p:nvSpPr>
          <p:cNvPr id="21" name="Ellipse 20"/>
          <p:cNvSpPr/>
          <p:nvPr>
            <p:custDataLst>
              <p:tags r:id="rId11"/>
            </p:custDataLst>
          </p:nvPr>
        </p:nvSpPr>
        <p:spPr>
          <a:xfrm>
            <a:off x="8130460" y="2921829"/>
            <a:ext cx="360219" cy="332509"/>
          </a:xfrm>
          <a:prstGeom prst="ellipse">
            <a:avLst/>
          </a:prstGeom>
        </p:spPr>
        <p:style>
          <a:lnRef idx="0">
            <a:schemeClr val="accent3"/>
          </a:lnRef>
          <a:fillRef idx="3">
            <a:schemeClr val="accent3"/>
          </a:fillRef>
          <a:effectRef idx="3">
            <a:schemeClr val="accent3"/>
          </a:effectRef>
          <a:fontRef idx="minor">
            <a:schemeClr val="lt1"/>
          </a:fontRef>
        </p:style>
        <p:txBody>
          <a:bodyPr rtlCol="0" anchor="ctr"/>
          <a:lstStyle/>
          <a:p>
            <a:pPr algn="ctr"/>
            <a:endParaRPr lang="fr-FR"/>
          </a:p>
        </p:txBody>
      </p:sp>
      <p:sp>
        <p:nvSpPr>
          <p:cNvPr id="22" name="Ellipse 21"/>
          <p:cNvSpPr/>
          <p:nvPr>
            <p:custDataLst>
              <p:tags r:id="rId12"/>
            </p:custDataLst>
          </p:nvPr>
        </p:nvSpPr>
        <p:spPr>
          <a:xfrm>
            <a:off x="8775293" y="3817156"/>
            <a:ext cx="360219" cy="332509"/>
          </a:xfrm>
          <a:prstGeom prst="ellipse">
            <a:avLst/>
          </a:prstGeom>
        </p:spPr>
        <p:style>
          <a:lnRef idx="0">
            <a:schemeClr val="accent6"/>
          </a:lnRef>
          <a:fillRef idx="3">
            <a:schemeClr val="accent6"/>
          </a:fillRef>
          <a:effectRef idx="3">
            <a:schemeClr val="accent6"/>
          </a:effectRef>
          <a:fontRef idx="minor">
            <a:schemeClr val="lt1"/>
          </a:fontRef>
        </p:style>
        <p:txBody>
          <a:bodyPr rtlCol="0" anchor="ctr"/>
          <a:lstStyle/>
          <a:p>
            <a:pPr algn="ctr"/>
            <a:endParaRPr lang="fr-FR"/>
          </a:p>
        </p:txBody>
      </p:sp>
      <p:sp>
        <p:nvSpPr>
          <p:cNvPr id="23" name="Ellipse 22"/>
          <p:cNvSpPr/>
          <p:nvPr>
            <p:custDataLst>
              <p:tags r:id="rId13"/>
            </p:custDataLst>
          </p:nvPr>
        </p:nvSpPr>
        <p:spPr>
          <a:xfrm>
            <a:off x="8415074" y="1787104"/>
            <a:ext cx="360219" cy="332509"/>
          </a:xfrm>
          <a:prstGeom prst="ellipse">
            <a:avLst/>
          </a:prstGeom>
        </p:spPr>
        <p:style>
          <a:lnRef idx="0">
            <a:schemeClr val="accent5"/>
          </a:lnRef>
          <a:fillRef idx="3">
            <a:schemeClr val="accent5"/>
          </a:fillRef>
          <a:effectRef idx="3">
            <a:schemeClr val="accent5"/>
          </a:effectRef>
          <a:fontRef idx="minor">
            <a:schemeClr val="lt1"/>
          </a:fontRef>
        </p:style>
        <p:txBody>
          <a:bodyPr rtlCol="0" anchor="ctr"/>
          <a:lstStyle/>
          <a:p>
            <a:pPr algn="ctr"/>
            <a:endParaRPr lang="fr-FR"/>
          </a:p>
        </p:txBody>
      </p:sp>
      <p:sp>
        <p:nvSpPr>
          <p:cNvPr id="4" name="Rectangle 3"/>
          <p:cNvSpPr/>
          <p:nvPr>
            <p:custDataLst>
              <p:tags r:id="rId14"/>
            </p:custDataLst>
          </p:nvPr>
        </p:nvSpPr>
        <p:spPr>
          <a:xfrm>
            <a:off x="4387486" y="1695178"/>
            <a:ext cx="4748025" cy="3785652"/>
          </a:xfrm>
          <a:prstGeom prst="rect">
            <a:avLst/>
          </a:prstGeom>
          <a:solidFill>
            <a:schemeClr val="bg1"/>
          </a:solidFill>
        </p:spPr>
        <p:txBody>
          <a:bodyPr wrap="square">
            <a:spAutoFit/>
          </a:bodyPr>
          <a:lstStyle/>
          <a:p>
            <a:r>
              <a:rPr lang="fr-FR" sz="1200" dirty="0">
                <a:latin typeface="+mn-lt"/>
              </a:rPr>
              <a:t>Une question est soulevée en cours pour laquelle une recherche sur internet est nécessaire.</a:t>
            </a:r>
          </a:p>
          <a:p>
            <a:r>
              <a:rPr lang="fr-FR" sz="1200" dirty="0">
                <a:latin typeface="+mn-lt"/>
              </a:rPr>
              <a:t>L’enseignant lance une requête, telle que proposée par les élèves, et projette la réponse du moteur.</a:t>
            </a:r>
          </a:p>
          <a:p>
            <a:r>
              <a:rPr lang="fr-FR" sz="1200" dirty="0">
                <a:latin typeface="+mn-lt"/>
              </a:rPr>
              <a:t>Un élève est invité à venir dire vers quelles réponses il s’orienterait, ou il prendrait le temps de lire et pourquoi.</a:t>
            </a:r>
          </a:p>
          <a:p>
            <a:r>
              <a:rPr lang="fr-FR" sz="1200" dirty="0">
                <a:latin typeface="+mn-lt"/>
              </a:rPr>
              <a:t>Un de ses camarades est convié à présenter son avis argumenté sur les propositions réalisées.</a:t>
            </a:r>
          </a:p>
          <a:p>
            <a:r>
              <a:rPr lang="fr-FR" sz="1200" dirty="0">
                <a:latin typeface="+mn-lt"/>
              </a:rPr>
              <a:t>Un troisième élève est éventuellement invité à faire la synthèse des éléments présentés.</a:t>
            </a:r>
          </a:p>
          <a:p>
            <a:r>
              <a:rPr lang="fr-FR" sz="1200" dirty="0">
                <a:latin typeface="+mn-lt"/>
              </a:rPr>
              <a:t>Les autres élèves sont chargés de faire retour sur les dimensions de l’oralité signalées par les intervenants comme étant actuellement particulièrement travaillées.</a:t>
            </a:r>
          </a:p>
          <a:p>
            <a:endParaRPr lang="fr-FR" sz="1200" dirty="0">
              <a:latin typeface="+mn-lt"/>
            </a:endParaRPr>
          </a:p>
          <a:p>
            <a:r>
              <a:rPr lang="fr-FR" sz="1200" dirty="0">
                <a:latin typeface="+mn-lt"/>
              </a:rPr>
              <a:t>Il s’agit là d’une situation courante dans cette série, qui peut amener à engager le développement des acquis en oralité, dans une inter activité qui a du sens en STSS car elle amène à la mobilisation de l’ensemble des acquis visés dans cet enseignement.</a:t>
            </a:r>
          </a:p>
          <a:p>
            <a:endParaRPr lang="fr-FR" sz="1200" dirty="0">
              <a:latin typeface="+mn-lt"/>
            </a:endParaRPr>
          </a:p>
          <a:p>
            <a:endParaRPr lang="fr-FR" sz="1200" dirty="0">
              <a:latin typeface="+mn-lt"/>
            </a:endParaRPr>
          </a:p>
        </p:txBody>
      </p:sp>
      <p:sp>
        <p:nvSpPr>
          <p:cNvPr id="24" name="Double vague 23"/>
          <p:cNvSpPr/>
          <p:nvPr>
            <p:custDataLst>
              <p:tags r:id="rId15"/>
            </p:custDataLst>
          </p:nvPr>
        </p:nvSpPr>
        <p:spPr>
          <a:xfrm>
            <a:off x="4373970" y="870589"/>
            <a:ext cx="4770030" cy="654755"/>
          </a:xfrm>
          <a:prstGeom prst="doubleWav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fr-FR" i="1" dirty="0"/>
              <a:t>Démarche, compléments</a:t>
            </a:r>
          </a:p>
        </p:txBody>
      </p:sp>
    </p:spTree>
    <p:extLst>
      <p:ext uri="{BB962C8B-B14F-4D97-AF65-F5344CB8AC3E}">
        <p14:creationId xmlns:p14="http://schemas.microsoft.com/office/powerpoint/2010/main" val="173476463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custDataLst>
              <p:tags r:id="rId1"/>
            </p:custDataLst>
          </p:nvPr>
        </p:nvSpPr>
        <p:spPr>
          <a:xfrm>
            <a:off x="1058091" y="231906"/>
            <a:ext cx="6631759" cy="430887"/>
          </a:xfrm>
        </p:spPr>
        <p:txBody>
          <a:bodyPr/>
          <a:lstStyle/>
          <a:p>
            <a:r>
              <a:rPr lang="fr-FR" sz="1400" dirty="0"/>
              <a:t>Épreuve orale </a:t>
            </a:r>
            <a:r>
              <a:rPr lang="fr-FR" sz="1400" cap="none" dirty="0"/>
              <a:t>dite </a:t>
            </a:r>
            <a:br>
              <a:rPr lang="fr-FR" sz="1400" cap="none" dirty="0"/>
            </a:br>
            <a:r>
              <a:rPr lang="fr-FR" sz="1400" dirty="0"/>
              <a:t>« Grand oral » en ST2S</a:t>
            </a:r>
          </a:p>
        </p:txBody>
      </p:sp>
      <p:sp>
        <p:nvSpPr>
          <p:cNvPr id="3" name="Espace réservé du texte 2"/>
          <p:cNvSpPr>
            <a:spLocks noGrp="1"/>
          </p:cNvSpPr>
          <p:nvPr>
            <p:ph type="body" sz="quarter" idx="11"/>
            <p:custDataLst>
              <p:tags r:id="rId2"/>
            </p:custDataLst>
          </p:nvPr>
        </p:nvSpPr>
        <p:spPr>
          <a:xfrm>
            <a:off x="0" y="1014703"/>
            <a:ext cx="6249987" cy="369332"/>
          </a:xfrm>
        </p:spPr>
        <p:txBody>
          <a:bodyPr/>
          <a:lstStyle/>
          <a:p>
            <a:r>
              <a:rPr lang="fr-FR" dirty="0"/>
              <a:t>FORMER EN STSS : exemple 7</a:t>
            </a:r>
          </a:p>
        </p:txBody>
      </p:sp>
      <p:graphicFrame>
        <p:nvGraphicFramePr>
          <p:cNvPr id="14" name="Diagramme 13"/>
          <p:cNvGraphicFramePr/>
          <p:nvPr>
            <p:custDataLst>
              <p:tags r:id="rId3"/>
            </p:custDataLst>
            <p:extLst>
              <p:ext uri="{D42A27DB-BD31-4B8C-83A1-F6EECF244321}">
                <p14:modId xmlns:p14="http://schemas.microsoft.com/office/powerpoint/2010/main" val="52591008"/>
              </p:ext>
            </p:extLst>
          </p:nvPr>
        </p:nvGraphicFramePr>
        <p:xfrm>
          <a:off x="4480561" y="535706"/>
          <a:ext cx="4190228" cy="6204728"/>
        </p:xfrm>
        <a:graphic>
          <a:graphicData uri="http://schemas.openxmlformats.org/drawingml/2006/diagram">
            <dgm:relIds xmlns:dgm="http://schemas.openxmlformats.org/drawingml/2006/diagram" xmlns:r="http://schemas.openxmlformats.org/officeDocument/2006/relationships" r:dm="rId23" r:lo="rId24" r:qs="rId25" r:cs="rId26"/>
          </a:graphicData>
        </a:graphic>
      </p:graphicFrame>
      <p:graphicFrame>
        <p:nvGraphicFramePr>
          <p:cNvPr id="5" name="Diagramme 4"/>
          <p:cNvGraphicFramePr/>
          <p:nvPr>
            <p:custDataLst>
              <p:tags r:id="rId4"/>
            </p:custDataLst>
            <p:extLst>
              <p:ext uri="{D42A27DB-BD31-4B8C-83A1-F6EECF244321}">
                <p14:modId xmlns:p14="http://schemas.microsoft.com/office/powerpoint/2010/main" val="408485944"/>
              </p:ext>
            </p:extLst>
          </p:nvPr>
        </p:nvGraphicFramePr>
        <p:xfrm>
          <a:off x="290333" y="1350408"/>
          <a:ext cx="4085724" cy="5285524"/>
        </p:xfrm>
        <a:graphic>
          <a:graphicData uri="http://schemas.openxmlformats.org/drawingml/2006/diagram">
            <dgm:relIds xmlns:dgm="http://schemas.openxmlformats.org/drawingml/2006/diagram" xmlns:r="http://schemas.openxmlformats.org/officeDocument/2006/relationships" r:dm="rId28" r:lo="rId29" r:qs="rId30" r:cs="rId31"/>
          </a:graphicData>
        </a:graphic>
      </p:graphicFrame>
      <p:sp>
        <p:nvSpPr>
          <p:cNvPr id="8" name="ZoneTexte 7"/>
          <p:cNvSpPr txBox="1"/>
          <p:nvPr>
            <p:custDataLst>
              <p:tags r:id="rId5"/>
            </p:custDataLst>
          </p:nvPr>
        </p:nvSpPr>
        <p:spPr>
          <a:xfrm>
            <a:off x="48240" y="3168925"/>
            <a:ext cx="1381398" cy="1384995"/>
          </a:xfrm>
          <a:prstGeom prst="rect">
            <a:avLst/>
          </a:prstGeom>
          <a:noFill/>
        </p:spPr>
        <p:txBody>
          <a:bodyPr wrap="square" rtlCol="0">
            <a:spAutoFit/>
          </a:bodyPr>
          <a:lstStyle/>
          <a:p>
            <a:pPr algn="ctr"/>
            <a:r>
              <a:rPr lang="fr-FR" sz="1200" b="1" dirty="0"/>
              <a:t>Améliorer la santé, le bien-être des populations : un exposé de cinq minutes construit au choix de l’élève…</a:t>
            </a:r>
          </a:p>
        </p:txBody>
      </p:sp>
      <p:sp>
        <p:nvSpPr>
          <p:cNvPr id="7" name="Rectangle 6"/>
          <p:cNvSpPr/>
          <p:nvPr>
            <p:custDataLst>
              <p:tags r:id="rId6"/>
            </p:custDataLst>
          </p:nvPr>
        </p:nvSpPr>
        <p:spPr>
          <a:xfrm>
            <a:off x="1881051" y="5525589"/>
            <a:ext cx="2599510" cy="1214845"/>
          </a:xfrm>
          <a:prstGeom prst="rect">
            <a:avLst/>
          </a:prstGeom>
        </p:spPr>
        <p:style>
          <a:lnRef idx="3">
            <a:schemeClr val="lt1"/>
          </a:lnRef>
          <a:fillRef idx="1">
            <a:schemeClr val="accent1"/>
          </a:fillRef>
          <a:effectRef idx="1">
            <a:schemeClr val="accent1"/>
          </a:effectRef>
          <a:fontRef idx="minor">
            <a:schemeClr val="lt1"/>
          </a:fontRef>
        </p:style>
        <p:txBody>
          <a:bodyPr rtlCol="0" anchor="ctr"/>
          <a:lstStyle/>
          <a:p>
            <a:pPr algn="ctr"/>
            <a:r>
              <a:rPr lang="fr-FR" sz="1100" dirty="0"/>
              <a:t>Les élèves écoutant prennent en note l’exposé. Un retour leur sera demandé en fin de mois sur ce qui leur a le plus apporté : pour leur compréhension des questions de santé ou sociales, pour leur projet post-baccalauréat, à titre personnel.</a:t>
            </a:r>
          </a:p>
        </p:txBody>
      </p:sp>
      <p:sp>
        <p:nvSpPr>
          <p:cNvPr id="16" name="Ellipse 15"/>
          <p:cNvSpPr/>
          <p:nvPr>
            <p:custDataLst>
              <p:tags r:id="rId7"/>
            </p:custDataLst>
          </p:nvPr>
        </p:nvSpPr>
        <p:spPr>
          <a:xfrm>
            <a:off x="8047113" y="612178"/>
            <a:ext cx="360219" cy="332509"/>
          </a:xfrm>
          <a:prstGeom prst="ellipse">
            <a:avLst/>
          </a:prstGeom>
          <a:solidFill>
            <a:schemeClr val="accent2">
              <a:lumMod val="60000"/>
              <a:lumOff val="40000"/>
            </a:schemeClr>
          </a:solidFill>
        </p:spPr>
        <p:style>
          <a:lnRef idx="0">
            <a:schemeClr val="accent6"/>
          </a:lnRef>
          <a:fillRef idx="3">
            <a:schemeClr val="accent6"/>
          </a:fillRef>
          <a:effectRef idx="3">
            <a:schemeClr val="accent6"/>
          </a:effectRef>
          <a:fontRef idx="minor">
            <a:schemeClr val="lt1"/>
          </a:fontRef>
        </p:style>
        <p:txBody>
          <a:bodyPr rtlCol="0" anchor="ctr"/>
          <a:lstStyle/>
          <a:p>
            <a:pPr algn="ctr"/>
            <a:endParaRPr lang="fr-FR"/>
          </a:p>
        </p:txBody>
      </p:sp>
      <p:sp>
        <p:nvSpPr>
          <p:cNvPr id="17" name="Ellipse 16"/>
          <p:cNvSpPr/>
          <p:nvPr>
            <p:custDataLst>
              <p:tags r:id="rId8"/>
            </p:custDataLst>
          </p:nvPr>
        </p:nvSpPr>
        <p:spPr>
          <a:xfrm>
            <a:off x="8069519" y="1785912"/>
            <a:ext cx="360219" cy="332509"/>
          </a:xfrm>
          <a:prstGeom prst="ellipse">
            <a:avLst/>
          </a:prstGeom>
          <a:solidFill>
            <a:schemeClr val="accent2">
              <a:lumMod val="60000"/>
              <a:lumOff val="40000"/>
            </a:schemeClr>
          </a:solidFill>
        </p:spPr>
        <p:style>
          <a:lnRef idx="0">
            <a:schemeClr val="accent6"/>
          </a:lnRef>
          <a:fillRef idx="3">
            <a:schemeClr val="accent6"/>
          </a:fillRef>
          <a:effectRef idx="3">
            <a:schemeClr val="accent6"/>
          </a:effectRef>
          <a:fontRef idx="minor">
            <a:schemeClr val="lt1"/>
          </a:fontRef>
        </p:style>
        <p:txBody>
          <a:bodyPr rtlCol="0" anchor="ctr"/>
          <a:lstStyle/>
          <a:p>
            <a:pPr algn="ctr"/>
            <a:endParaRPr lang="fr-FR"/>
          </a:p>
        </p:txBody>
      </p:sp>
      <p:sp>
        <p:nvSpPr>
          <p:cNvPr id="18" name="Ellipse 17"/>
          <p:cNvSpPr/>
          <p:nvPr>
            <p:custDataLst>
              <p:tags r:id="rId9"/>
            </p:custDataLst>
          </p:nvPr>
        </p:nvSpPr>
        <p:spPr>
          <a:xfrm>
            <a:off x="8097295" y="2891559"/>
            <a:ext cx="360219" cy="332509"/>
          </a:xfrm>
          <a:prstGeom prst="ellipse">
            <a:avLst/>
          </a:prstGeom>
          <a:solidFill>
            <a:schemeClr val="accent2">
              <a:lumMod val="60000"/>
              <a:lumOff val="40000"/>
            </a:schemeClr>
          </a:solidFill>
        </p:spPr>
        <p:style>
          <a:lnRef idx="0">
            <a:schemeClr val="accent6"/>
          </a:lnRef>
          <a:fillRef idx="3">
            <a:schemeClr val="accent6"/>
          </a:fillRef>
          <a:effectRef idx="3">
            <a:schemeClr val="accent6"/>
          </a:effectRef>
          <a:fontRef idx="minor">
            <a:schemeClr val="lt1"/>
          </a:fontRef>
        </p:style>
        <p:txBody>
          <a:bodyPr rtlCol="0" anchor="ctr"/>
          <a:lstStyle/>
          <a:p>
            <a:pPr algn="ctr"/>
            <a:endParaRPr lang="fr-FR"/>
          </a:p>
        </p:txBody>
      </p:sp>
      <p:sp>
        <p:nvSpPr>
          <p:cNvPr id="19" name="Ellipse 18"/>
          <p:cNvSpPr/>
          <p:nvPr>
            <p:custDataLst>
              <p:tags r:id="rId10"/>
            </p:custDataLst>
          </p:nvPr>
        </p:nvSpPr>
        <p:spPr>
          <a:xfrm>
            <a:off x="8069519" y="4680626"/>
            <a:ext cx="360219" cy="332509"/>
          </a:xfrm>
          <a:prstGeom prst="ellipse">
            <a:avLst/>
          </a:prstGeom>
          <a:solidFill>
            <a:schemeClr val="accent2">
              <a:lumMod val="60000"/>
              <a:lumOff val="40000"/>
            </a:schemeClr>
          </a:solidFill>
        </p:spPr>
        <p:style>
          <a:lnRef idx="0">
            <a:schemeClr val="accent6"/>
          </a:lnRef>
          <a:fillRef idx="3">
            <a:schemeClr val="accent6"/>
          </a:fillRef>
          <a:effectRef idx="3">
            <a:schemeClr val="accent6"/>
          </a:effectRef>
          <a:fontRef idx="minor">
            <a:schemeClr val="lt1"/>
          </a:fontRef>
        </p:style>
        <p:txBody>
          <a:bodyPr rtlCol="0" anchor="ctr"/>
          <a:lstStyle/>
          <a:p>
            <a:pPr algn="ctr"/>
            <a:endParaRPr lang="fr-FR"/>
          </a:p>
        </p:txBody>
      </p:sp>
      <p:sp>
        <p:nvSpPr>
          <p:cNvPr id="20" name="Ellipse 19"/>
          <p:cNvSpPr/>
          <p:nvPr>
            <p:custDataLst>
              <p:tags r:id="rId11"/>
            </p:custDataLst>
          </p:nvPr>
        </p:nvSpPr>
        <p:spPr>
          <a:xfrm>
            <a:off x="8475590" y="5779640"/>
            <a:ext cx="360219" cy="332509"/>
          </a:xfrm>
          <a:prstGeom prst="ellipse">
            <a:avLst/>
          </a:prstGeom>
        </p:spPr>
        <p:style>
          <a:lnRef idx="0">
            <a:schemeClr val="accent4"/>
          </a:lnRef>
          <a:fillRef idx="3">
            <a:schemeClr val="accent4"/>
          </a:fillRef>
          <a:effectRef idx="3">
            <a:schemeClr val="accent4"/>
          </a:effectRef>
          <a:fontRef idx="minor">
            <a:schemeClr val="lt1"/>
          </a:fontRef>
        </p:style>
        <p:txBody>
          <a:bodyPr rtlCol="0" anchor="ctr"/>
          <a:lstStyle/>
          <a:p>
            <a:pPr algn="ctr"/>
            <a:endParaRPr lang="fr-FR"/>
          </a:p>
        </p:txBody>
      </p:sp>
      <p:sp>
        <p:nvSpPr>
          <p:cNvPr id="21" name="Ellipse 20"/>
          <p:cNvSpPr/>
          <p:nvPr>
            <p:custDataLst>
              <p:tags r:id="rId12"/>
            </p:custDataLst>
          </p:nvPr>
        </p:nvSpPr>
        <p:spPr>
          <a:xfrm>
            <a:off x="8469801" y="612178"/>
            <a:ext cx="360219" cy="332509"/>
          </a:xfrm>
          <a:prstGeom prst="ellipse">
            <a:avLst/>
          </a:prstGeom>
        </p:spPr>
        <p:style>
          <a:lnRef idx="0">
            <a:schemeClr val="accent4"/>
          </a:lnRef>
          <a:fillRef idx="3">
            <a:schemeClr val="accent4"/>
          </a:fillRef>
          <a:effectRef idx="3">
            <a:schemeClr val="accent4"/>
          </a:effectRef>
          <a:fontRef idx="minor">
            <a:schemeClr val="lt1"/>
          </a:fontRef>
        </p:style>
        <p:txBody>
          <a:bodyPr rtlCol="0" anchor="ctr"/>
          <a:lstStyle/>
          <a:p>
            <a:pPr algn="ctr"/>
            <a:endParaRPr lang="fr-FR"/>
          </a:p>
        </p:txBody>
      </p:sp>
      <p:sp>
        <p:nvSpPr>
          <p:cNvPr id="22" name="Ellipse 21"/>
          <p:cNvSpPr/>
          <p:nvPr>
            <p:custDataLst>
              <p:tags r:id="rId13"/>
            </p:custDataLst>
          </p:nvPr>
        </p:nvSpPr>
        <p:spPr>
          <a:xfrm>
            <a:off x="8475590" y="1772456"/>
            <a:ext cx="360219" cy="332509"/>
          </a:xfrm>
          <a:prstGeom prst="ellipse">
            <a:avLst/>
          </a:prstGeom>
        </p:spPr>
        <p:style>
          <a:lnRef idx="0">
            <a:schemeClr val="accent4"/>
          </a:lnRef>
          <a:fillRef idx="3">
            <a:schemeClr val="accent4"/>
          </a:fillRef>
          <a:effectRef idx="3">
            <a:schemeClr val="accent4"/>
          </a:effectRef>
          <a:fontRef idx="minor">
            <a:schemeClr val="lt1"/>
          </a:fontRef>
        </p:style>
        <p:txBody>
          <a:bodyPr rtlCol="0" anchor="ctr"/>
          <a:lstStyle/>
          <a:p>
            <a:pPr algn="ctr"/>
            <a:endParaRPr lang="fr-FR"/>
          </a:p>
        </p:txBody>
      </p:sp>
      <p:sp>
        <p:nvSpPr>
          <p:cNvPr id="23" name="Ellipse 22"/>
          <p:cNvSpPr/>
          <p:nvPr>
            <p:custDataLst>
              <p:tags r:id="rId14"/>
            </p:custDataLst>
          </p:nvPr>
        </p:nvSpPr>
        <p:spPr>
          <a:xfrm>
            <a:off x="8475590" y="2878105"/>
            <a:ext cx="360219" cy="332509"/>
          </a:xfrm>
          <a:prstGeom prst="ellipse">
            <a:avLst/>
          </a:prstGeom>
        </p:spPr>
        <p:style>
          <a:lnRef idx="0">
            <a:schemeClr val="accent4"/>
          </a:lnRef>
          <a:fillRef idx="3">
            <a:schemeClr val="accent4"/>
          </a:fillRef>
          <a:effectRef idx="3">
            <a:schemeClr val="accent4"/>
          </a:effectRef>
          <a:fontRef idx="minor">
            <a:schemeClr val="lt1"/>
          </a:fontRef>
        </p:style>
        <p:txBody>
          <a:bodyPr rtlCol="0" anchor="ctr"/>
          <a:lstStyle/>
          <a:p>
            <a:pPr algn="ctr"/>
            <a:endParaRPr lang="fr-FR"/>
          </a:p>
        </p:txBody>
      </p:sp>
      <p:sp>
        <p:nvSpPr>
          <p:cNvPr id="24" name="Ellipse 23"/>
          <p:cNvSpPr/>
          <p:nvPr>
            <p:custDataLst>
              <p:tags r:id="rId15"/>
            </p:custDataLst>
          </p:nvPr>
        </p:nvSpPr>
        <p:spPr>
          <a:xfrm>
            <a:off x="8475590" y="4667170"/>
            <a:ext cx="360219" cy="332509"/>
          </a:xfrm>
          <a:prstGeom prst="ellipse">
            <a:avLst/>
          </a:prstGeom>
        </p:spPr>
        <p:style>
          <a:lnRef idx="0">
            <a:schemeClr val="accent4"/>
          </a:lnRef>
          <a:fillRef idx="3">
            <a:schemeClr val="accent4"/>
          </a:fillRef>
          <a:effectRef idx="3">
            <a:schemeClr val="accent4"/>
          </a:effectRef>
          <a:fontRef idx="minor">
            <a:schemeClr val="lt1"/>
          </a:fontRef>
        </p:style>
        <p:txBody>
          <a:bodyPr rtlCol="0" anchor="ctr"/>
          <a:lstStyle/>
          <a:p>
            <a:pPr algn="ctr"/>
            <a:endParaRPr lang="fr-FR"/>
          </a:p>
        </p:txBody>
      </p:sp>
      <p:sp>
        <p:nvSpPr>
          <p:cNvPr id="25" name="Ellipse 24"/>
          <p:cNvSpPr/>
          <p:nvPr>
            <p:custDataLst>
              <p:tags r:id="rId16"/>
            </p:custDataLst>
          </p:nvPr>
        </p:nvSpPr>
        <p:spPr>
          <a:xfrm>
            <a:off x="8096595" y="3852972"/>
            <a:ext cx="360219" cy="332509"/>
          </a:xfrm>
          <a:prstGeom prst="ellipse">
            <a:avLst/>
          </a:prstGeom>
        </p:spPr>
        <p:style>
          <a:lnRef idx="0">
            <a:schemeClr val="accent3"/>
          </a:lnRef>
          <a:fillRef idx="3">
            <a:schemeClr val="accent3"/>
          </a:fillRef>
          <a:effectRef idx="3">
            <a:schemeClr val="accent3"/>
          </a:effectRef>
          <a:fontRef idx="minor">
            <a:schemeClr val="lt1"/>
          </a:fontRef>
        </p:style>
        <p:txBody>
          <a:bodyPr rtlCol="0" anchor="ctr"/>
          <a:lstStyle/>
          <a:p>
            <a:pPr algn="ctr"/>
            <a:endParaRPr lang="fr-FR"/>
          </a:p>
        </p:txBody>
      </p:sp>
      <p:sp>
        <p:nvSpPr>
          <p:cNvPr id="26" name="Ellipse 25"/>
          <p:cNvSpPr/>
          <p:nvPr>
            <p:custDataLst>
              <p:tags r:id="rId17"/>
            </p:custDataLst>
          </p:nvPr>
        </p:nvSpPr>
        <p:spPr>
          <a:xfrm>
            <a:off x="8863185" y="2898687"/>
            <a:ext cx="360219" cy="332509"/>
          </a:xfrm>
          <a:prstGeom prst="ellipse">
            <a:avLst/>
          </a:prstGeom>
        </p:spPr>
        <p:style>
          <a:lnRef idx="0">
            <a:schemeClr val="accent3"/>
          </a:lnRef>
          <a:fillRef idx="3">
            <a:schemeClr val="accent3"/>
          </a:fillRef>
          <a:effectRef idx="3">
            <a:schemeClr val="accent3"/>
          </a:effectRef>
          <a:fontRef idx="minor">
            <a:schemeClr val="lt1"/>
          </a:fontRef>
        </p:style>
        <p:txBody>
          <a:bodyPr rtlCol="0" anchor="ctr"/>
          <a:lstStyle/>
          <a:p>
            <a:pPr algn="ctr"/>
            <a:endParaRPr lang="fr-FR"/>
          </a:p>
        </p:txBody>
      </p:sp>
      <p:sp>
        <p:nvSpPr>
          <p:cNvPr id="27" name="Ellipse 26"/>
          <p:cNvSpPr/>
          <p:nvPr>
            <p:custDataLst>
              <p:tags r:id="rId18"/>
            </p:custDataLst>
          </p:nvPr>
        </p:nvSpPr>
        <p:spPr>
          <a:xfrm>
            <a:off x="8847942" y="612178"/>
            <a:ext cx="360219" cy="332509"/>
          </a:xfrm>
          <a:prstGeom prst="ellipse">
            <a:avLst/>
          </a:prstGeom>
          <a:solidFill>
            <a:schemeClr val="accent5">
              <a:lumMod val="75000"/>
            </a:schemeClr>
          </a:solidFill>
        </p:spPr>
        <p:style>
          <a:lnRef idx="0">
            <a:schemeClr val="accent6"/>
          </a:lnRef>
          <a:fillRef idx="3">
            <a:schemeClr val="accent6"/>
          </a:fillRef>
          <a:effectRef idx="3">
            <a:schemeClr val="accent6"/>
          </a:effectRef>
          <a:fontRef idx="minor">
            <a:schemeClr val="lt1"/>
          </a:fontRef>
        </p:style>
        <p:txBody>
          <a:bodyPr rtlCol="0" anchor="ctr"/>
          <a:lstStyle/>
          <a:p>
            <a:pPr algn="ctr"/>
            <a:endParaRPr lang="fr-FR"/>
          </a:p>
        </p:txBody>
      </p:sp>
      <p:sp>
        <p:nvSpPr>
          <p:cNvPr id="28" name="Ellipse 27"/>
          <p:cNvSpPr/>
          <p:nvPr>
            <p:custDataLst>
              <p:tags r:id="rId19"/>
            </p:custDataLst>
          </p:nvPr>
        </p:nvSpPr>
        <p:spPr>
          <a:xfrm>
            <a:off x="8840260" y="5779639"/>
            <a:ext cx="360219" cy="332509"/>
          </a:xfrm>
          <a:prstGeom prst="ellipse">
            <a:avLst/>
          </a:prstGeom>
          <a:solidFill>
            <a:schemeClr val="accent5">
              <a:lumMod val="75000"/>
            </a:schemeClr>
          </a:solidFill>
        </p:spPr>
        <p:style>
          <a:lnRef idx="0">
            <a:schemeClr val="accent6"/>
          </a:lnRef>
          <a:fillRef idx="3">
            <a:schemeClr val="accent6"/>
          </a:fillRef>
          <a:effectRef idx="3">
            <a:schemeClr val="accent6"/>
          </a:effectRef>
          <a:fontRef idx="minor">
            <a:schemeClr val="lt1"/>
          </a:fontRef>
        </p:style>
        <p:txBody>
          <a:bodyPr rtlCol="0" anchor="ctr"/>
          <a:lstStyle/>
          <a:p>
            <a:pPr algn="ctr"/>
            <a:endParaRPr lang="fr-FR"/>
          </a:p>
        </p:txBody>
      </p:sp>
      <p:sp>
        <p:nvSpPr>
          <p:cNvPr id="29" name="Double vague 28"/>
          <p:cNvSpPr/>
          <p:nvPr>
            <p:custDataLst>
              <p:tags r:id="rId20"/>
            </p:custDataLst>
          </p:nvPr>
        </p:nvSpPr>
        <p:spPr>
          <a:xfrm>
            <a:off x="4305033" y="33284"/>
            <a:ext cx="4573091" cy="428745"/>
          </a:xfrm>
          <a:prstGeom prst="doubleWav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fr-FR" i="1" dirty="0"/>
              <a:t>Dimensions travaillées</a:t>
            </a:r>
          </a:p>
        </p:txBody>
      </p:sp>
    </p:spTree>
    <p:extLst>
      <p:ext uri="{BB962C8B-B14F-4D97-AF65-F5344CB8AC3E}">
        <p14:creationId xmlns:p14="http://schemas.microsoft.com/office/powerpoint/2010/main" val="380287475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custDataLst>
              <p:tags r:id="rId1"/>
            </p:custDataLst>
          </p:nvPr>
        </p:nvSpPr>
        <p:spPr>
          <a:xfrm>
            <a:off x="1038911" y="118180"/>
            <a:ext cx="6631759" cy="430887"/>
          </a:xfrm>
        </p:spPr>
        <p:txBody>
          <a:bodyPr/>
          <a:lstStyle/>
          <a:p>
            <a:r>
              <a:rPr lang="fr-FR" sz="1400" dirty="0"/>
              <a:t>Épreuve orale </a:t>
            </a:r>
            <a:r>
              <a:rPr lang="fr-FR" sz="1400" cap="none" dirty="0"/>
              <a:t>dite </a:t>
            </a:r>
            <a:br>
              <a:rPr lang="fr-FR" sz="1400" cap="none" dirty="0"/>
            </a:br>
            <a:r>
              <a:rPr lang="fr-FR" sz="1400" dirty="0"/>
              <a:t>« Grand oral » en ST2S</a:t>
            </a:r>
          </a:p>
        </p:txBody>
      </p:sp>
      <p:sp>
        <p:nvSpPr>
          <p:cNvPr id="3" name="Espace réservé du texte 2"/>
          <p:cNvSpPr>
            <a:spLocks noGrp="1"/>
          </p:cNvSpPr>
          <p:nvPr>
            <p:ph type="body" sz="quarter" idx="11"/>
            <p:custDataLst>
              <p:tags r:id="rId2"/>
            </p:custDataLst>
          </p:nvPr>
        </p:nvSpPr>
        <p:spPr>
          <a:xfrm>
            <a:off x="1716308" y="614724"/>
            <a:ext cx="6249987" cy="369332"/>
          </a:xfrm>
        </p:spPr>
        <p:txBody>
          <a:bodyPr/>
          <a:lstStyle/>
          <a:p>
            <a:r>
              <a:rPr lang="fr-FR" dirty="0"/>
              <a:t>FORMER EN STSS</a:t>
            </a:r>
          </a:p>
        </p:txBody>
      </p:sp>
      <p:graphicFrame>
        <p:nvGraphicFramePr>
          <p:cNvPr id="14" name="Diagramme 13"/>
          <p:cNvGraphicFramePr/>
          <p:nvPr>
            <p:custDataLst>
              <p:tags r:id="rId3"/>
            </p:custDataLst>
            <p:extLst>
              <p:ext uri="{D42A27DB-BD31-4B8C-83A1-F6EECF244321}">
                <p14:modId xmlns:p14="http://schemas.microsoft.com/office/powerpoint/2010/main" val="683484190"/>
              </p:ext>
            </p:extLst>
          </p:nvPr>
        </p:nvGraphicFramePr>
        <p:xfrm>
          <a:off x="4480561" y="535706"/>
          <a:ext cx="4190228" cy="6204728"/>
        </p:xfrm>
        <a:graphic>
          <a:graphicData uri="http://schemas.openxmlformats.org/drawingml/2006/diagram">
            <dgm:relIds xmlns:dgm="http://schemas.openxmlformats.org/drawingml/2006/diagram" xmlns:r="http://schemas.openxmlformats.org/officeDocument/2006/relationships" r:dm="rId15" r:lo="rId16" r:qs="rId17" r:cs="rId18"/>
          </a:graphicData>
        </a:graphic>
      </p:graphicFrame>
      <p:graphicFrame>
        <p:nvGraphicFramePr>
          <p:cNvPr id="5" name="Diagramme 4"/>
          <p:cNvGraphicFramePr/>
          <p:nvPr>
            <p:custDataLst>
              <p:tags r:id="rId4"/>
            </p:custDataLst>
            <p:extLst>
              <p:ext uri="{D42A27DB-BD31-4B8C-83A1-F6EECF244321}">
                <p14:modId xmlns:p14="http://schemas.microsoft.com/office/powerpoint/2010/main" val="1872639934"/>
              </p:ext>
            </p:extLst>
          </p:nvPr>
        </p:nvGraphicFramePr>
        <p:xfrm>
          <a:off x="341696" y="872432"/>
          <a:ext cx="2927270" cy="2924873"/>
        </p:xfrm>
        <a:graphic>
          <a:graphicData uri="http://schemas.openxmlformats.org/drawingml/2006/diagram">
            <dgm:relIds xmlns:dgm="http://schemas.openxmlformats.org/drawingml/2006/diagram" xmlns:r="http://schemas.openxmlformats.org/officeDocument/2006/relationships" r:dm="rId20" r:lo="rId21" r:qs="rId22" r:cs="rId23"/>
          </a:graphicData>
        </a:graphic>
      </p:graphicFrame>
      <p:sp>
        <p:nvSpPr>
          <p:cNvPr id="8" name="ZoneTexte 7"/>
          <p:cNvSpPr txBox="1"/>
          <p:nvPr>
            <p:custDataLst>
              <p:tags r:id="rId5"/>
            </p:custDataLst>
          </p:nvPr>
        </p:nvSpPr>
        <p:spPr>
          <a:xfrm>
            <a:off x="176031" y="3445256"/>
            <a:ext cx="1381398" cy="276999"/>
          </a:xfrm>
          <a:prstGeom prst="rect">
            <a:avLst/>
          </a:prstGeom>
          <a:noFill/>
        </p:spPr>
        <p:txBody>
          <a:bodyPr wrap="square" rtlCol="0">
            <a:spAutoFit/>
          </a:bodyPr>
          <a:lstStyle/>
          <a:p>
            <a:pPr algn="ctr"/>
            <a:endParaRPr lang="fr-FR" sz="1200" b="1" dirty="0"/>
          </a:p>
        </p:txBody>
      </p:sp>
      <p:sp>
        <p:nvSpPr>
          <p:cNvPr id="7" name="Ellipse 6"/>
          <p:cNvSpPr/>
          <p:nvPr>
            <p:custDataLst>
              <p:tags r:id="rId6"/>
            </p:custDataLst>
          </p:nvPr>
        </p:nvSpPr>
        <p:spPr>
          <a:xfrm>
            <a:off x="3089564" y="111881"/>
            <a:ext cx="360219" cy="332509"/>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sp>
        <p:nvSpPr>
          <p:cNvPr id="9" name="Ellipse 8"/>
          <p:cNvSpPr/>
          <p:nvPr>
            <p:custDataLst>
              <p:tags r:id="rId7"/>
            </p:custDataLst>
          </p:nvPr>
        </p:nvSpPr>
        <p:spPr>
          <a:xfrm>
            <a:off x="3667493" y="138945"/>
            <a:ext cx="360219" cy="332509"/>
          </a:xfrm>
          <a:prstGeom prst="ellipse">
            <a:avLst/>
          </a:prstGeom>
        </p:spPr>
        <p:style>
          <a:lnRef idx="0">
            <a:schemeClr val="accent6"/>
          </a:lnRef>
          <a:fillRef idx="3">
            <a:schemeClr val="accent6"/>
          </a:fillRef>
          <a:effectRef idx="3">
            <a:schemeClr val="accent6"/>
          </a:effectRef>
          <a:fontRef idx="minor">
            <a:schemeClr val="lt1"/>
          </a:fontRef>
        </p:style>
        <p:txBody>
          <a:bodyPr rtlCol="0" anchor="ctr"/>
          <a:lstStyle/>
          <a:p>
            <a:pPr algn="ctr"/>
            <a:endParaRPr lang="fr-FR"/>
          </a:p>
        </p:txBody>
      </p:sp>
      <p:sp>
        <p:nvSpPr>
          <p:cNvPr id="10" name="Ellipse 9"/>
          <p:cNvSpPr/>
          <p:nvPr>
            <p:custDataLst>
              <p:tags r:id="rId8"/>
            </p:custDataLst>
          </p:nvPr>
        </p:nvSpPr>
        <p:spPr>
          <a:xfrm>
            <a:off x="4195947" y="138944"/>
            <a:ext cx="360219" cy="332509"/>
          </a:xfrm>
          <a:prstGeom prst="ellipse">
            <a:avLst/>
          </a:prstGeom>
        </p:spPr>
        <p:style>
          <a:lnRef idx="0">
            <a:schemeClr val="accent4"/>
          </a:lnRef>
          <a:fillRef idx="3">
            <a:schemeClr val="accent4"/>
          </a:fillRef>
          <a:effectRef idx="3">
            <a:schemeClr val="accent4"/>
          </a:effectRef>
          <a:fontRef idx="minor">
            <a:schemeClr val="lt1"/>
          </a:fontRef>
        </p:style>
        <p:txBody>
          <a:bodyPr rtlCol="0" anchor="ctr"/>
          <a:lstStyle/>
          <a:p>
            <a:pPr algn="ctr"/>
            <a:endParaRPr lang="fr-FR"/>
          </a:p>
        </p:txBody>
      </p:sp>
      <p:sp>
        <p:nvSpPr>
          <p:cNvPr id="11" name="Ellipse 10"/>
          <p:cNvSpPr/>
          <p:nvPr>
            <p:custDataLst>
              <p:tags r:id="rId9"/>
            </p:custDataLst>
          </p:nvPr>
        </p:nvSpPr>
        <p:spPr>
          <a:xfrm>
            <a:off x="4787731" y="117963"/>
            <a:ext cx="360219" cy="332509"/>
          </a:xfrm>
          <a:prstGeom prst="ellipse">
            <a:avLst/>
          </a:prstGeom>
        </p:spPr>
        <p:style>
          <a:lnRef idx="0">
            <a:schemeClr val="accent5"/>
          </a:lnRef>
          <a:fillRef idx="3">
            <a:schemeClr val="accent5"/>
          </a:fillRef>
          <a:effectRef idx="3">
            <a:schemeClr val="accent5"/>
          </a:effectRef>
          <a:fontRef idx="minor">
            <a:schemeClr val="lt1"/>
          </a:fontRef>
        </p:style>
        <p:txBody>
          <a:bodyPr rtlCol="0" anchor="ctr"/>
          <a:lstStyle/>
          <a:p>
            <a:pPr algn="ctr"/>
            <a:endParaRPr lang="fr-FR"/>
          </a:p>
        </p:txBody>
      </p:sp>
      <p:sp>
        <p:nvSpPr>
          <p:cNvPr id="12" name="Ellipse 11"/>
          <p:cNvSpPr/>
          <p:nvPr>
            <p:custDataLst>
              <p:tags r:id="rId10"/>
            </p:custDataLst>
          </p:nvPr>
        </p:nvSpPr>
        <p:spPr>
          <a:xfrm>
            <a:off x="5318452" y="117963"/>
            <a:ext cx="360219" cy="332509"/>
          </a:xfrm>
          <a:prstGeom prst="ellipse">
            <a:avLst/>
          </a:prstGeom>
          <a:solidFill>
            <a:schemeClr val="accent2">
              <a:lumMod val="60000"/>
              <a:lumOff val="40000"/>
            </a:schemeClr>
          </a:solidFill>
        </p:spPr>
        <p:style>
          <a:lnRef idx="0">
            <a:schemeClr val="accent6"/>
          </a:lnRef>
          <a:fillRef idx="3">
            <a:schemeClr val="accent6"/>
          </a:fillRef>
          <a:effectRef idx="3">
            <a:schemeClr val="accent6"/>
          </a:effectRef>
          <a:fontRef idx="minor">
            <a:schemeClr val="lt1"/>
          </a:fontRef>
        </p:style>
        <p:txBody>
          <a:bodyPr rtlCol="0" anchor="ctr"/>
          <a:lstStyle/>
          <a:p>
            <a:pPr algn="ctr"/>
            <a:endParaRPr lang="fr-FR"/>
          </a:p>
        </p:txBody>
      </p:sp>
      <p:sp>
        <p:nvSpPr>
          <p:cNvPr id="13" name="Ellipse 12"/>
          <p:cNvSpPr/>
          <p:nvPr>
            <p:custDataLst>
              <p:tags r:id="rId11"/>
            </p:custDataLst>
          </p:nvPr>
        </p:nvSpPr>
        <p:spPr>
          <a:xfrm>
            <a:off x="5915190" y="127437"/>
            <a:ext cx="360219" cy="332509"/>
          </a:xfrm>
          <a:prstGeom prst="ellipse">
            <a:avLst/>
          </a:prstGeom>
        </p:spPr>
        <p:style>
          <a:lnRef idx="0">
            <a:schemeClr val="accent3"/>
          </a:lnRef>
          <a:fillRef idx="3">
            <a:schemeClr val="accent3"/>
          </a:fillRef>
          <a:effectRef idx="3">
            <a:schemeClr val="accent3"/>
          </a:effectRef>
          <a:fontRef idx="minor">
            <a:schemeClr val="lt1"/>
          </a:fontRef>
        </p:style>
        <p:txBody>
          <a:bodyPr rtlCol="0" anchor="ctr"/>
          <a:lstStyle/>
          <a:p>
            <a:pPr algn="ctr"/>
            <a:endParaRPr lang="fr-FR"/>
          </a:p>
        </p:txBody>
      </p:sp>
      <p:sp>
        <p:nvSpPr>
          <p:cNvPr id="6" name="Rectangle à coins arrondis 5"/>
          <p:cNvSpPr/>
          <p:nvPr>
            <p:custDataLst>
              <p:tags r:id="rId12"/>
            </p:custDataLst>
          </p:nvPr>
        </p:nvSpPr>
        <p:spPr>
          <a:xfrm>
            <a:off x="176031" y="4238172"/>
            <a:ext cx="3851681" cy="2293257"/>
          </a:xfrm>
          <a:prstGeom prst="roundRect">
            <a:avLst/>
          </a:prstGeom>
          <a:solidFill>
            <a:schemeClr val="bg1"/>
          </a:solidFill>
          <a:ln w="57150">
            <a:solidFill>
              <a:srgbClr val="00B0F0"/>
            </a:solidFill>
          </a:ln>
        </p:spPr>
        <p:style>
          <a:lnRef idx="1">
            <a:schemeClr val="accent1"/>
          </a:lnRef>
          <a:fillRef idx="3">
            <a:schemeClr val="accent1"/>
          </a:fillRef>
          <a:effectRef idx="2">
            <a:schemeClr val="accent1"/>
          </a:effectRef>
          <a:fontRef idx="minor">
            <a:schemeClr val="lt1"/>
          </a:fontRef>
        </p:style>
        <p:txBody>
          <a:bodyPr rtlCol="0" anchor="ctr"/>
          <a:lstStyle/>
          <a:p>
            <a:r>
              <a:rPr lang="fr-FR" dirty="0">
                <a:solidFill>
                  <a:srgbClr val="2835FF"/>
                </a:solidFill>
              </a:rPr>
              <a:t>D’autres exemples sont accessibles :</a:t>
            </a:r>
          </a:p>
          <a:p>
            <a:endParaRPr lang="fr-FR" dirty="0">
              <a:solidFill>
                <a:srgbClr val="2835FF"/>
              </a:solidFill>
            </a:endParaRPr>
          </a:p>
          <a:p>
            <a:pPr marL="285750" indent="-285750">
              <a:buFont typeface="Arial" panose="020B0604020202020204" pitchFamily="34" charset="0"/>
              <a:buChar char="•"/>
            </a:pPr>
            <a:r>
              <a:rPr lang="fr-FR" dirty="0">
                <a:solidFill>
                  <a:srgbClr val="2835FF"/>
                </a:solidFill>
                <a:hlinkClick r:id="rId25"/>
              </a:rPr>
              <a:t>Document</a:t>
            </a:r>
            <a:r>
              <a:rPr lang="fr-FR" dirty="0">
                <a:solidFill>
                  <a:srgbClr val="2835FF"/>
                </a:solidFill>
              </a:rPr>
              <a:t> Mise en œuvre du programme de STSS- terminale ST2S</a:t>
            </a:r>
          </a:p>
          <a:p>
            <a:pPr marL="285750" indent="-285750">
              <a:buFont typeface="Arial" panose="020B0604020202020204" pitchFamily="34" charset="0"/>
              <a:buChar char="•"/>
            </a:pPr>
            <a:r>
              <a:rPr lang="fr-FR" dirty="0">
                <a:solidFill>
                  <a:srgbClr val="2835FF"/>
                </a:solidFill>
              </a:rPr>
              <a:t>Document PNF Grand oral, exemples en STSS</a:t>
            </a:r>
          </a:p>
        </p:txBody>
      </p:sp>
    </p:spTree>
    <p:extLst>
      <p:ext uri="{BB962C8B-B14F-4D97-AF65-F5344CB8AC3E}">
        <p14:creationId xmlns:p14="http://schemas.microsoft.com/office/powerpoint/2010/main" val="23608655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custDataLst>
              <p:tags r:id="rId1"/>
            </p:custDataLst>
          </p:nvPr>
        </p:nvSpPr>
        <p:spPr>
          <a:xfrm>
            <a:off x="83037" y="1819336"/>
            <a:ext cx="8825832" cy="4712093"/>
          </a:xfrm>
          <a:prstGeom prst="rect">
            <a:avLst/>
          </a:prstGeom>
          <a:solidFill>
            <a:schemeClr val="accent5">
              <a:lumMod val="60000"/>
              <a:lumOff val="40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sp>
        <p:nvSpPr>
          <p:cNvPr id="2" name="Titre 1"/>
          <p:cNvSpPr>
            <a:spLocks noGrp="1"/>
          </p:cNvSpPr>
          <p:nvPr>
            <p:ph type="title"/>
            <p:custDataLst>
              <p:tags r:id="rId2"/>
            </p:custDataLst>
          </p:nvPr>
        </p:nvSpPr>
        <p:spPr>
          <a:xfrm>
            <a:off x="1058091" y="246323"/>
            <a:ext cx="6631759" cy="430887"/>
          </a:xfrm>
        </p:spPr>
        <p:txBody>
          <a:bodyPr/>
          <a:lstStyle/>
          <a:p>
            <a:r>
              <a:rPr lang="fr-FR" sz="1400" dirty="0"/>
              <a:t>Épreuve orale </a:t>
            </a:r>
            <a:r>
              <a:rPr lang="fr-FR" sz="1400" cap="none" dirty="0"/>
              <a:t>dite </a:t>
            </a:r>
            <a:br>
              <a:rPr lang="fr-FR" sz="1400" cap="none" dirty="0"/>
            </a:br>
            <a:r>
              <a:rPr lang="fr-FR" sz="1400" dirty="0"/>
              <a:t>« Grand oral » en ST2S</a:t>
            </a:r>
          </a:p>
        </p:txBody>
      </p:sp>
      <p:sp>
        <p:nvSpPr>
          <p:cNvPr id="3" name="Espace réservé du texte 2"/>
          <p:cNvSpPr>
            <a:spLocks noGrp="1"/>
          </p:cNvSpPr>
          <p:nvPr>
            <p:ph type="body" sz="quarter" idx="11"/>
            <p:custDataLst>
              <p:tags r:id="rId3"/>
            </p:custDataLst>
          </p:nvPr>
        </p:nvSpPr>
        <p:spPr>
          <a:xfrm>
            <a:off x="1248976" y="722384"/>
            <a:ext cx="6249987" cy="568620"/>
          </a:xfrm>
        </p:spPr>
        <p:txBody>
          <a:bodyPr>
            <a:normAutofit fontScale="92500" lnSpcReduction="20000"/>
          </a:bodyPr>
          <a:lstStyle/>
          <a:p>
            <a:r>
              <a:rPr lang="fr-FR" dirty="0"/>
              <a:t>DÉROULEMENT </a:t>
            </a:r>
          </a:p>
          <a:p>
            <a:r>
              <a:rPr lang="fr-FR" dirty="0"/>
              <a:t>et déclinaison ST2S</a:t>
            </a:r>
          </a:p>
        </p:txBody>
      </p:sp>
      <p:graphicFrame>
        <p:nvGraphicFramePr>
          <p:cNvPr id="7" name="Diagramme 6"/>
          <p:cNvGraphicFramePr/>
          <p:nvPr>
            <p:custDataLst>
              <p:tags r:id="rId4"/>
            </p:custDataLst>
            <p:extLst>
              <p:ext uri="{D42A27DB-BD31-4B8C-83A1-F6EECF244321}">
                <p14:modId xmlns:p14="http://schemas.microsoft.com/office/powerpoint/2010/main" val="4044336005"/>
              </p:ext>
            </p:extLst>
          </p:nvPr>
        </p:nvGraphicFramePr>
        <p:xfrm>
          <a:off x="143435" y="1976120"/>
          <a:ext cx="4128119" cy="4297498"/>
        </p:xfrm>
        <a:graphic>
          <a:graphicData uri="http://schemas.openxmlformats.org/drawingml/2006/diagram">
            <dgm:relIds xmlns:dgm="http://schemas.openxmlformats.org/drawingml/2006/diagram" xmlns:r="http://schemas.openxmlformats.org/officeDocument/2006/relationships" r:dm="rId12" r:lo="rId13" r:qs="rId14" r:cs="rId15"/>
          </a:graphicData>
        </a:graphic>
      </p:graphicFrame>
      <p:graphicFrame>
        <p:nvGraphicFramePr>
          <p:cNvPr id="8" name="Diagramme 7"/>
          <p:cNvGraphicFramePr/>
          <p:nvPr>
            <p:custDataLst>
              <p:tags r:id="rId5"/>
            </p:custDataLst>
            <p:extLst>
              <p:ext uri="{D42A27DB-BD31-4B8C-83A1-F6EECF244321}">
                <p14:modId xmlns:p14="http://schemas.microsoft.com/office/powerpoint/2010/main" val="2973306307"/>
              </p:ext>
            </p:extLst>
          </p:nvPr>
        </p:nvGraphicFramePr>
        <p:xfrm>
          <a:off x="4331952" y="118707"/>
          <a:ext cx="2604877" cy="5918256"/>
        </p:xfrm>
        <a:graphic>
          <a:graphicData uri="http://schemas.openxmlformats.org/drawingml/2006/diagram">
            <dgm:relIds xmlns:dgm="http://schemas.openxmlformats.org/drawingml/2006/diagram" xmlns:r="http://schemas.openxmlformats.org/officeDocument/2006/relationships" r:dm="rId17" r:lo="rId18" r:qs="rId19" r:cs="rId20"/>
          </a:graphicData>
        </a:graphic>
      </p:graphicFrame>
      <p:grpSp>
        <p:nvGrpSpPr>
          <p:cNvPr id="11" name="Groupe 10"/>
          <p:cNvGrpSpPr/>
          <p:nvPr>
            <p:custDataLst>
              <p:tags r:id="rId6"/>
            </p:custDataLst>
          </p:nvPr>
        </p:nvGrpSpPr>
        <p:grpSpPr>
          <a:xfrm>
            <a:off x="6936829" y="512146"/>
            <a:ext cx="650942" cy="5131377"/>
            <a:chOff x="8049713" y="612198"/>
            <a:chExt cx="650942" cy="5131377"/>
          </a:xfrm>
        </p:grpSpPr>
        <p:sp>
          <p:nvSpPr>
            <p:cNvPr id="9" name="Flèche courbée vers la gauche 8"/>
            <p:cNvSpPr/>
            <p:nvPr/>
          </p:nvSpPr>
          <p:spPr>
            <a:xfrm>
              <a:off x="8049713" y="612198"/>
              <a:ext cx="526473" cy="3604779"/>
            </a:xfrm>
            <a:prstGeom prst="curvedLeftArrow">
              <a:avLst/>
            </a:prstGeom>
            <a:solidFill>
              <a:srgbClr val="00B050"/>
            </a:solidFill>
            <a:ln>
              <a:solidFill>
                <a:srgbClr val="92D05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solidFill>
                  <a:schemeClr val="tx1"/>
                </a:solidFill>
              </a:endParaRPr>
            </a:p>
          </p:txBody>
        </p:sp>
        <p:sp>
          <p:nvSpPr>
            <p:cNvPr id="10" name="Flèche courbée vers la gauche 9"/>
            <p:cNvSpPr/>
            <p:nvPr/>
          </p:nvSpPr>
          <p:spPr>
            <a:xfrm>
              <a:off x="8049713" y="612198"/>
              <a:ext cx="650942" cy="5131377"/>
            </a:xfrm>
            <a:prstGeom prst="curvedLeftArrow">
              <a:avLst/>
            </a:prstGeom>
            <a:solidFill>
              <a:srgbClr val="00B050"/>
            </a:solidFill>
            <a:ln>
              <a:solidFill>
                <a:srgbClr val="92D05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solidFill>
                  <a:schemeClr val="tx1"/>
                </a:solidFill>
              </a:endParaRPr>
            </a:p>
          </p:txBody>
        </p:sp>
      </p:grpSp>
      <p:sp>
        <p:nvSpPr>
          <p:cNvPr id="12" name="Rectangle 11"/>
          <p:cNvSpPr/>
          <p:nvPr>
            <p:custDataLst>
              <p:tags r:id="rId7"/>
            </p:custDataLst>
          </p:nvPr>
        </p:nvSpPr>
        <p:spPr>
          <a:xfrm>
            <a:off x="83037" y="1465064"/>
            <a:ext cx="4188517" cy="289951"/>
          </a:xfrm>
          <a:prstGeom prst="rect">
            <a:avLst/>
          </a:prstGeom>
          <a:solidFill>
            <a:srgbClr val="FFC000"/>
          </a:solidFill>
        </p:spPr>
        <p:txBody>
          <a:bodyPr wrap="square">
            <a:spAutoFit/>
          </a:bodyPr>
          <a:lstStyle/>
          <a:p>
            <a:pPr>
              <a:lnSpc>
                <a:spcPct val="107000"/>
              </a:lnSpc>
              <a:spcAft>
                <a:spcPts val="800"/>
              </a:spcAft>
            </a:pPr>
            <a:r>
              <a:rPr lang="fr-FR" sz="1200" dirty="0">
                <a:latin typeface="+mn-lt"/>
                <a:ea typeface="Times New Roman" panose="02020603050405020304" pitchFamily="18" charset="0"/>
                <a:cs typeface="Times New Roman" panose="02020603050405020304" pitchFamily="18" charset="0"/>
              </a:rPr>
              <a:t>Le candidat présente au jury deux questions.</a:t>
            </a:r>
            <a:endParaRPr lang="fr-FR" sz="1100" dirty="0">
              <a:effectLst/>
              <a:latin typeface="+mn-lt"/>
              <a:ea typeface="Calibri" panose="020F0502020204030204" pitchFamily="34" charset="0"/>
              <a:cs typeface="Times New Roman" panose="02020603050405020304" pitchFamily="18" charset="0"/>
            </a:endParaRPr>
          </a:p>
        </p:txBody>
      </p:sp>
      <p:sp>
        <p:nvSpPr>
          <p:cNvPr id="5" name="Rectangle 4"/>
          <p:cNvSpPr/>
          <p:nvPr>
            <p:custDataLst>
              <p:tags r:id="rId8"/>
            </p:custDataLst>
          </p:nvPr>
        </p:nvSpPr>
        <p:spPr>
          <a:xfrm>
            <a:off x="7681103" y="551343"/>
            <a:ext cx="1013067" cy="777147"/>
          </a:xfrm>
          <a:prstGeom prst="rect">
            <a:avLst/>
          </a:prstGeom>
          <a:solidFill>
            <a:srgbClr val="00B050"/>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fr-FR" sz="1600" dirty="0"/>
              <a:t>Avant l’épreuve</a:t>
            </a:r>
          </a:p>
        </p:txBody>
      </p:sp>
      <p:sp>
        <p:nvSpPr>
          <p:cNvPr id="13" name="Rectangle 12"/>
          <p:cNvSpPr/>
          <p:nvPr>
            <p:custDataLst>
              <p:tags r:id="rId9"/>
            </p:custDataLst>
          </p:nvPr>
        </p:nvSpPr>
        <p:spPr>
          <a:xfrm>
            <a:off x="7681103" y="1976120"/>
            <a:ext cx="967875" cy="701766"/>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fr-FR" sz="1600" dirty="0"/>
              <a:t>Temps de l’épreuve</a:t>
            </a:r>
          </a:p>
        </p:txBody>
      </p:sp>
    </p:spTree>
    <p:extLst>
      <p:ext uri="{BB962C8B-B14F-4D97-AF65-F5344CB8AC3E}">
        <p14:creationId xmlns:p14="http://schemas.microsoft.com/office/powerpoint/2010/main" val="26385909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8">
                                            <p:graphicEl>
                                              <a:dgm id="{900F770E-59E3-4122-80CD-CEAF303BD655}"/>
                                            </p:graphicEl>
                                          </p:spTgt>
                                        </p:tgtEl>
                                        <p:attrNameLst>
                                          <p:attrName>style.visibility</p:attrName>
                                        </p:attrNameLst>
                                      </p:cBhvr>
                                      <p:to>
                                        <p:strVal val="visible"/>
                                      </p:to>
                                    </p:set>
                                    <p:animEffect transition="in" filter="fade">
                                      <p:cBhvr>
                                        <p:cTn id="7" dur="500"/>
                                        <p:tgtEl>
                                          <p:spTgt spid="8">
                                            <p:graphicEl>
                                              <a:dgm id="{900F770E-59E3-4122-80CD-CEAF303BD655}"/>
                                            </p:graphic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8">
                                            <p:graphicEl>
                                              <a:dgm id="{B1587C90-EA4B-423D-8892-28FAEB93CA30}"/>
                                            </p:graphicEl>
                                          </p:spTgt>
                                        </p:tgtEl>
                                        <p:attrNameLst>
                                          <p:attrName>style.visibility</p:attrName>
                                        </p:attrNameLst>
                                      </p:cBhvr>
                                      <p:to>
                                        <p:strVal val="visible"/>
                                      </p:to>
                                    </p:set>
                                    <p:animEffect transition="in" filter="fade">
                                      <p:cBhvr>
                                        <p:cTn id="12" dur="500"/>
                                        <p:tgtEl>
                                          <p:spTgt spid="8">
                                            <p:graphicEl>
                                              <a:dgm id="{B1587C90-EA4B-423D-8892-28FAEB93CA30}"/>
                                            </p:graphicEl>
                                          </p:spTgt>
                                        </p:tgtEl>
                                      </p:cBhvr>
                                    </p:animEffect>
                                  </p:childTnLst>
                                </p:cTn>
                              </p:par>
                              <p:par>
                                <p:cTn id="13" presetID="10" presetClass="entr" presetSubtype="0" fill="hold" grpId="0" nodeType="withEffect">
                                  <p:stCondLst>
                                    <p:cond delay="0"/>
                                  </p:stCondLst>
                                  <p:childTnLst>
                                    <p:set>
                                      <p:cBhvr>
                                        <p:cTn id="14" dur="1" fill="hold">
                                          <p:stCondLst>
                                            <p:cond delay="0"/>
                                          </p:stCondLst>
                                        </p:cTn>
                                        <p:tgtEl>
                                          <p:spTgt spid="8">
                                            <p:graphicEl>
                                              <a:dgm id="{378341D2-5950-4B7F-9675-B9A006B1DD9E}"/>
                                            </p:graphicEl>
                                          </p:spTgt>
                                        </p:tgtEl>
                                        <p:attrNameLst>
                                          <p:attrName>style.visibility</p:attrName>
                                        </p:attrNameLst>
                                      </p:cBhvr>
                                      <p:to>
                                        <p:strVal val="visible"/>
                                      </p:to>
                                    </p:set>
                                    <p:animEffect transition="in" filter="fade">
                                      <p:cBhvr>
                                        <p:cTn id="15" dur="500"/>
                                        <p:tgtEl>
                                          <p:spTgt spid="8">
                                            <p:graphicEl>
                                              <a:dgm id="{378341D2-5950-4B7F-9675-B9A006B1DD9E}"/>
                                            </p:graphicEl>
                                          </p:spTgt>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grpId="0" nodeType="clickEffect">
                                  <p:stCondLst>
                                    <p:cond delay="0"/>
                                  </p:stCondLst>
                                  <p:childTnLst>
                                    <p:set>
                                      <p:cBhvr>
                                        <p:cTn id="19" dur="1" fill="hold">
                                          <p:stCondLst>
                                            <p:cond delay="0"/>
                                          </p:stCondLst>
                                        </p:cTn>
                                        <p:tgtEl>
                                          <p:spTgt spid="8">
                                            <p:graphicEl>
                                              <a:dgm id="{D8A752D5-F1CC-4D26-9E8F-A6B48295453C}"/>
                                            </p:graphicEl>
                                          </p:spTgt>
                                        </p:tgtEl>
                                        <p:attrNameLst>
                                          <p:attrName>style.visibility</p:attrName>
                                        </p:attrNameLst>
                                      </p:cBhvr>
                                      <p:to>
                                        <p:strVal val="visible"/>
                                      </p:to>
                                    </p:set>
                                    <p:animEffect transition="in" filter="fade">
                                      <p:cBhvr>
                                        <p:cTn id="20" dur="500"/>
                                        <p:tgtEl>
                                          <p:spTgt spid="8">
                                            <p:graphicEl>
                                              <a:dgm id="{D8A752D5-F1CC-4D26-9E8F-A6B48295453C}"/>
                                            </p:graphicEl>
                                          </p:spTgt>
                                        </p:tgtEl>
                                      </p:cBhvr>
                                    </p:animEffect>
                                  </p:childTnLst>
                                </p:cTn>
                              </p:par>
                              <p:par>
                                <p:cTn id="21" presetID="10" presetClass="entr" presetSubtype="0" fill="hold" grpId="0" nodeType="withEffect">
                                  <p:stCondLst>
                                    <p:cond delay="0"/>
                                  </p:stCondLst>
                                  <p:childTnLst>
                                    <p:set>
                                      <p:cBhvr>
                                        <p:cTn id="22" dur="1" fill="hold">
                                          <p:stCondLst>
                                            <p:cond delay="0"/>
                                          </p:stCondLst>
                                        </p:cTn>
                                        <p:tgtEl>
                                          <p:spTgt spid="8">
                                            <p:graphicEl>
                                              <a:dgm id="{756C532A-A82E-4A18-B913-97C64D680C4D}"/>
                                            </p:graphicEl>
                                          </p:spTgt>
                                        </p:tgtEl>
                                        <p:attrNameLst>
                                          <p:attrName>style.visibility</p:attrName>
                                        </p:attrNameLst>
                                      </p:cBhvr>
                                      <p:to>
                                        <p:strVal val="visible"/>
                                      </p:to>
                                    </p:set>
                                    <p:animEffect transition="in" filter="fade">
                                      <p:cBhvr>
                                        <p:cTn id="23" dur="500"/>
                                        <p:tgtEl>
                                          <p:spTgt spid="8">
                                            <p:graphicEl>
                                              <a:dgm id="{756C532A-A82E-4A18-B913-97C64D680C4D}"/>
                                            </p:graphicEl>
                                          </p:spTgt>
                                        </p:tgtEl>
                                      </p:cBhvr>
                                    </p:animEffect>
                                  </p:childTnLst>
                                </p:cTn>
                              </p:par>
                            </p:childTnLst>
                          </p:cTn>
                        </p:par>
                      </p:childTnLst>
                    </p:cTn>
                  </p:par>
                  <p:par>
                    <p:cTn id="24" fill="hold">
                      <p:stCondLst>
                        <p:cond delay="indefinite"/>
                      </p:stCondLst>
                      <p:childTnLst>
                        <p:par>
                          <p:cTn id="25" fill="hold">
                            <p:stCondLst>
                              <p:cond delay="0"/>
                            </p:stCondLst>
                            <p:childTnLst>
                              <p:par>
                                <p:cTn id="26" presetID="10" presetClass="entr" presetSubtype="0" fill="hold" grpId="0" nodeType="clickEffect">
                                  <p:stCondLst>
                                    <p:cond delay="0"/>
                                  </p:stCondLst>
                                  <p:childTnLst>
                                    <p:set>
                                      <p:cBhvr>
                                        <p:cTn id="27" dur="1" fill="hold">
                                          <p:stCondLst>
                                            <p:cond delay="0"/>
                                          </p:stCondLst>
                                        </p:cTn>
                                        <p:tgtEl>
                                          <p:spTgt spid="8">
                                            <p:graphicEl>
                                              <a:dgm id="{9D26ACEF-A544-41DE-951E-A244B9339D59}"/>
                                            </p:graphicEl>
                                          </p:spTgt>
                                        </p:tgtEl>
                                        <p:attrNameLst>
                                          <p:attrName>style.visibility</p:attrName>
                                        </p:attrNameLst>
                                      </p:cBhvr>
                                      <p:to>
                                        <p:strVal val="visible"/>
                                      </p:to>
                                    </p:set>
                                    <p:animEffect transition="in" filter="fade">
                                      <p:cBhvr>
                                        <p:cTn id="28" dur="500"/>
                                        <p:tgtEl>
                                          <p:spTgt spid="8">
                                            <p:graphicEl>
                                              <a:dgm id="{9D26ACEF-A544-41DE-951E-A244B9339D59}"/>
                                            </p:graphicEl>
                                          </p:spTgt>
                                        </p:tgtEl>
                                      </p:cBhvr>
                                    </p:animEffect>
                                  </p:childTnLst>
                                </p:cTn>
                              </p:par>
                              <p:par>
                                <p:cTn id="29" presetID="10" presetClass="entr" presetSubtype="0" fill="hold" grpId="0" nodeType="withEffect">
                                  <p:stCondLst>
                                    <p:cond delay="0"/>
                                  </p:stCondLst>
                                  <p:childTnLst>
                                    <p:set>
                                      <p:cBhvr>
                                        <p:cTn id="30" dur="1" fill="hold">
                                          <p:stCondLst>
                                            <p:cond delay="0"/>
                                          </p:stCondLst>
                                        </p:cTn>
                                        <p:tgtEl>
                                          <p:spTgt spid="8">
                                            <p:graphicEl>
                                              <a:dgm id="{401E4C35-0020-4D81-88A5-AA1115C8A856}"/>
                                            </p:graphicEl>
                                          </p:spTgt>
                                        </p:tgtEl>
                                        <p:attrNameLst>
                                          <p:attrName>style.visibility</p:attrName>
                                        </p:attrNameLst>
                                      </p:cBhvr>
                                      <p:to>
                                        <p:strVal val="visible"/>
                                      </p:to>
                                    </p:set>
                                    <p:animEffect transition="in" filter="fade">
                                      <p:cBhvr>
                                        <p:cTn id="31" dur="500"/>
                                        <p:tgtEl>
                                          <p:spTgt spid="8">
                                            <p:graphicEl>
                                              <a:dgm id="{401E4C35-0020-4D81-88A5-AA1115C8A856}"/>
                                            </p:graphicEl>
                                          </p:spTgt>
                                        </p:tgtEl>
                                      </p:cBhvr>
                                    </p:animEffect>
                                  </p:childTnLst>
                                </p:cTn>
                              </p:par>
                            </p:childTnLst>
                          </p:cTn>
                        </p:par>
                      </p:childTnLst>
                    </p:cTn>
                  </p:par>
                  <p:par>
                    <p:cTn id="32" fill="hold">
                      <p:stCondLst>
                        <p:cond delay="indefinite"/>
                      </p:stCondLst>
                      <p:childTnLst>
                        <p:par>
                          <p:cTn id="33" fill="hold">
                            <p:stCondLst>
                              <p:cond delay="0"/>
                            </p:stCondLst>
                            <p:childTnLst>
                              <p:par>
                                <p:cTn id="34" presetID="10" presetClass="entr" presetSubtype="0" fill="hold" grpId="0" nodeType="clickEffect">
                                  <p:stCondLst>
                                    <p:cond delay="0"/>
                                  </p:stCondLst>
                                  <p:childTnLst>
                                    <p:set>
                                      <p:cBhvr>
                                        <p:cTn id="35" dur="1" fill="hold">
                                          <p:stCondLst>
                                            <p:cond delay="0"/>
                                          </p:stCondLst>
                                        </p:cTn>
                                        <p:tgtEl>
                                          <p:spTgt spid="8">
                                            <p:graphicEl>
                                              <a:dgm id="{D8E82B74-FDE3-40FE-AD29-22C32FE9289F}"/>
                                            </p:graphicEl>
                                          </p:spTgt>
                                        </p:tgtEl>
                                        <p:attrNameLst>
                                          <p:attrName>style.visibility</p:attrName>
                                        </p:attrNameLst>
                                      </p:cBhvr>
                                      <p:to>
                                        <p:strVal val="visible"/>
                                      </p:to>
                                    </p:set>
                                    <p:animEffect transition="in" filter="fade">
                                      <p:cBhvr>
                                        <p:cTn id="36" dur="500"/>
                                        <p:tgtEl>
                                          <p:spTgt spid="8">
                                            <p:graphicEl>
                                              <a:dgm id="{D8E82B74-FDE3-40FE-AD29-22C32FE9289F}"/>
                                            </p:graphicEl>
                                          </p:spTgt>
                                        </p:tgtEl>
                                      </p:cBhvr>
                                    </p:animEffect>
                                  </p:childTnLst>
                                </p:cTn>
                              </p:par>
                            </p:childTnLst>
                          </p:cTn>
                        </p:par>
                      </p:childTnLst>
                    </p:cTn>
                  </p:par>
                  <p:par>
                    <p:cTn id="37" fill="hold">
                      <p:stCondLst>
                        <p:cond delay="indefinite"/>
                      </p:stCondLst>
                      <p:childTnLst>
                        <p:par>
                          <p:cTn id="38" fill="hold">
                            <p:stCondLst>
                              <p:cond delay="0"/>
                            </p:stCondLst>
                            <p:childTnLst>
                              <p:par>
                                <p:cTn id="39" presetID="10" presetClass="entr" presetSubtype="0" fill="hold" nodeType="clickEffect">
                                  <p:stCondLst>
                                    <p:cond delay="0"/>
                                  </p:stCondLst>
                                  <p:childTnLst>
                                    <p:set>
                                      <p:cBhvr>
                                        <p:cTn id="40" dur="1" fill="hold">
                                          <p:stCondLst>
                                            <p:cond delay="0"/>
                                          </p:stCondLst>
                                        </p:cTn>
                                        <p:tgtEl>
                                          <p:spTgt spid="11"/>
                                        </p:tgtEl>
                                        <p:attrNameLst>
                                          <p:attrName>style.visibility</p:attrName>
                                        </p:attrNameLst>
                                      </p:cBhvr>
                                      <p:to>
                                        <p:strVal val="visible"/>
                                      </p:to>
                                    </p:set>
                                    <p:animEffect transition="in" filter="fade">
                                      <p:cBhvr>
                                        <p:cTn id="41" dur="500"/>
                                        <p:tgtEl>
                                          <p:spTgt spid="11"/>
                                        </p:tgtEl>
                                      </p:cBhvr>
                                    </p:animEffect>
                                  </p:childTnLst>
                                </p:cTn>
                              </p:par>
                              <p:par>
                                <p:cTn id="42" presetID="10" presetClass="entr" presetSubtype="0" fill="hold" grpId="0" nodeType="withEffect">
                                  <p:stCondLst>
                                    <p:cond delay="0"/>
                                  </p:stCondLst>
                                  <p:childTnLst>
                                    <p:set>
                                      <p:cBhvr>
                                        <p:cTn id="43" dur="1" fill="hold">
                                          <p:stCondLst>
                                            <p:cond delay="0"/>
                                          </p:stCondLst>
                                        </p:cTn>
                                        <p:tgtEl>
                                          <p:spTgt spid="8">
                                            <p:graphicEl>
                                              <a:dgm id="{4E638192-FAD5-486C-ABF0-D2FB3763D457}"/>
                                            </p:graphicEl>
                                          </p:spTgt>
                                        </p:tgtEl>
                                        <p:attrNameLst>
                                          <p:attrName>style.visibility</p:attrName>
                                        </p:attrNameLst>
                                      </p:cBhvr>
                                      <p:to>
                                        <p:strVal val="visible"/>
                                      </p:to>
                                    </p:set>
                                    <p:animEffect transition="in" filter="fade">
                                      <p:cBhvr>
                                        <p:cTn id="44" dur="500"/>
                                        <p:tgtEl>
                                          <p:spTgt spid="8">
                                            <p:graphicEl>
                                              <a:dgm id="{4E638192-FAD5-486C-ABF0-D2FB3763D457}"/>
                                            </p:graphic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8" grpId="0" uiExpand="1">
        <p:bldSub>
          <a:bldDgm bld="one"/>
        </p:bldSub>
      </p:bldGraphic>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custDataLst>
              <p:tags r:id="rId1"/>
            </p:custDataLst>
          </p:nvPr>
        </p:nvSpPr>
        <p:spPr>
          <a:xfrm>
            <a:off x="83037" y="1819336"/>
            <a:ext cx="4397524" cy="4712093"/>
          </a:xfrm>
          <a:prstGeom prst="rect">
            <a:avLst/>
          </a:prstGeom>
          <a:solidFill>
            <a:schemeClr val="accent5">
              <a:lumMod val="60000"/>
              <a:lumOff val="40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sp>
        <p:nvSpPr>
          <p:cNvPr id="2" name="Titre 1"/>
          <p:cNvSpPr>
            <a:spLocks noGrp="1"/>
          </p:cNvSpPr>
          <p:nvPr>
            <p:ph type="title"/>
            <p:custDataLst>
              <p:tags r:id="rId2"/>
            </p:custDataLst>
          </p:nvPr>
        </p:nvSpPr>
        <p:spPr>
          <a:xfrm>
            <a:off x="1164682" y="256353"/>
            <a:ext cx="2536462" cy="430887"/>
          </a:xfrm>
        </p:spPr>
        <p:txBody>
          <a:bodyPr/>
          <a:lstStyle/>
          <a:p>
            <a:r>
              <a:rPr lang="fr-FR" sz="1400" dirty="0"/>
              <a:t>Épreuve orale </a:t>
            </a:r>
            <a:r>
              <a:rPr lang="fr-FR" sz="1400" cap="none" dirty="0"/>
              <a:t>dite </a:t>
            </a:r>
            <a:br>
              <a:rPr lang="fr-FR" sz="1400" cap="none" dirty="0"/>
            </a:br>
            <a:r>
              <a:rPr lang="fr-FR" sz="1400" dirty="0"/>
              <a:t>« Grand oral » en ST2S</a:t>
            </a:r>
          </a:p>
        </p:txBody>
      </p:sp>
      <p:sp>
        <p:nvSpPr>
          <p:cNvPr id="3" name="Espace réservé du texte 2"/>
          <p:cNvSpPr>
            <a:spLocks noGrp="1"/>
          </p:cNvSpPr>
          <p:nvPr>
            <p:ph type="body" sz="quarter" idx="11"/>
            <p:custDataLst>
              <p:tags r:id="rId3"/>
            </p:custDataLst>
          </p:nvPr>
        </p:nvSpPr>
        <p:spPr>
          <a:xfrm>
            <a:off x="1251065" y="883955"/>
            <a:ext cx="2304936" cy="677569"/>
          </a:xfrm>
        </p:spPr>
        <p:txBody>
          <a:bodyPr>
            <a:normAutofit/>
          </a:bodyPr>
          <a:lstStyle/>
          <a:p>
            <a:r>
              <a:rPr lang="fr-FR" dirty="0"/>
              <a:t>FORMER </a:t>
            </a:r>
          </a:p>
        </p:txBody>
      </p:sp>
      <p:graphicFrame>
        <p:nvGraphicFramePr>
          <p:cNvPr id="7" name="Diagramme 6"/>
          <p:cNvGraphicFramePr/>
          <p:nvPr>
            <p:custDataLst>
              <p:tags r:id="rId4"/>
            </p:custDataLst>
            <p:extLst>
              <p:ext uri="{D42A27DB-BD31-4B8C-83A1-F6EECF244321}">
                <p14:modId xmlns:p14="http://schemas.microsoft.com/office/powerpoint/2010/main" val="596662248"/>
              </p:ext>
            </p:extLst>
          </p:nvPr>
        </p:nvGraphicFramePr>
        <p:xfrm>
          <a:off x="143435" y="1976120"/>
          <a:ext cx="4128119" cy="4297498"/>
        </p:xfrm>
        <a:graphic>
          <a:graphicData uri="http://schemas.openxmlformats.org/drawingml/2006/diagram">
            <dgm:relIds xmlns:dgm="http://schemas.openxmlformats.org/drawingml/2006/diagram" xmlns:r="http://schemas.openxmlformats.org/officeDocument/2006/relationships" r:dm="rId9" r:lo="rId10" r:qs="rId11" r:cs="rId12"/>
          </a:graphicData>
        </a:graphic>
      </p:graphicFrame>
      <p:graphicFrame>
        <p:nvGraphicFramePr>
          <p:cNvPr id="14" name="Diagramme 13"/>
          <p:cNvGraphicFramePr/>
          <p:nvPr>
            <p:custDataLst>
              <p:tags r:id="rId5"/>
            </p:custDataLst>
            <p:extLst>
              <p:ext uri="{D42A27DB-BD31-4B8C-83A1-F6EECF244321}">
                <p14:modId xmlns:p14="http://schemas.microsoft.com/office/powerpoint/2010/main" val="2649286469"/>
              </p:ext>
            </p:extLst>
          </p:nvPr>
        </p:nvGraphicFramePr>
        <p:xfrm>
          <a:off x="4480561" y="535706"/>
          <a:ext cx="4190228" cy="6204728"/>
        </p:xfrm>
        <a:graphic>
          <a:graphicData uri="http://schemas.openxmlformats.org/drawingml/2006/diagram">
            <dgm:relIds xmlns:dgm="http://schemas.openxmlformats.org/drawingml/2006/diagram" xmlns:r="http://schemas.openxmlformats.org/officeDocument/2006/relationships" r:dm="rId14" r:lo="rId15" r:qs="rId16" r:cs="rId17"/>
          </a:graphicData>
        </a:graphic>
      </p:graphicFrame>
      <p:sp>
        <p:nvSpPr>
          <p:cNvPr id="5" name="Organigramme : Bande perforée 4"/>
          <p:cNvSpPr/>
          <p:nvPr>
            <p:custDataLst>
              <p:tags r:id="rId6"/>
            </p:custDataLst>
          </p:nvPr>
        </p:nvSpPr>
        <p:spPr>
          <a:xfrm>
            <a:off x="4480560" y="0"/>
            <a:ext cx="4399235" cy="535706"/>
          </a:xfrm>
          <a:prstGeom prst="flowChartPunchedTap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fr-FR" dirty="0"/>
              <a:t>Différentes dimensions de la formation</a:t>
            </a:r>
          </a:p>
        </p:txBody>
      </p:sp>
    </p:spTree>
    <p:extLst>
      <p:ext uri="{BB962C8B-B14F-4D97-AF65-F5344CB8AC3E}">
        <p14:creationId xmlns:p14="http://schemas.microsoft.com/office/powerpoint/2010/main" val="49201533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custDataLst>
              <p:tags r:id="rId1"/>
            </p:custDataLst>
          </p:nvPr>
        </p:nvSpPr>
        <p:spPr>
          <a:xfrm>
            <a:off x="1080635" y="157884"/>
            <a:ext cx="6631759" cy="430887"/>
          </a:xfrm>
        </p:spPr>
        <p:txBody>
          <a:bodyPr/>
          <a:lstStyle/>
          <a:p>
            <a:r>
              <a:rPr lang="fr-FR" sz="1400" dirty="0"/>
              <a:t>Épreuve orale </a:t>
            </a:r>
            <a:r>
              <a:rPr lang="fr-FR" sz="1400" cap="none" dirty="0"/>
              <a:t>dite </a:t>
            </a:r>
            <a:br>
              <a:rPr lang="fr-FR" sz="1400" cap="none" dirty="0"/>
            </a:br>
            <a:r>
              <a:rPr lang="fr-FR" sz="1400" dirty="0"/>
              <a:t>« Grand oral » en ST2S</a:t>
            </a:r>
          </a:p>
        </p:txBody>
      </p:sp>
      <p:sp>
        <p:nvSpPr>
          <p:cNvPr id="3" name="Espace réservé du texte 2"/>
          <p:cNvSpPr>
            <a:spLocks noGrp="1"/>
          </p:cNvSpPr>
          <p:nvPr>
            <p:ph type="body" sz="quarter" idx="11"/>
            <p:custDataLst>
              <p:tags r:id="rId2"/>
            </p:custDataLst>
          </p:nvPr>
        </p:nvSpPr>
        <p:spPr>
          <a:xfrm>
            <a:off x="1271520" y="781927"/>
            <a:ext cx="6249987" cy="369332"/>
          </a:xfrm>
        </p:spPr>
        <p:txBody>
          <a:bodyPr/>
          <a:lstStyle/>
          <a:p>
            <a:r>
              <a:rPr lang="fr-FR" dirty="0"/>
              <a:t>FORMER</a:t>
            </a:r>
          </a:p>
        </p:txBody>
      </p:sp>
      <p:graphicFrame>
        <p:nvGraphicFramePr>
          <p:cNvPr id="14" name="Diagramme 13"/>
          <p:cNvGraphicFramePr/>
          <p:nvPr>
            <p:custDataLst>
              <p:tags r:id="rId3"/>
            </p:custDataLst>
            <p:extLst>
              <p:ext uri="{D42A27DB-BD31-4B8C-83A1-F6EECF244321}">
                <p14:modId xmlns:p14="http://schemas.microsoft.com/office/powerpoint/2010/main" val="1853347999"/>
              </p:ext>
            </p:extLst>
          </p:nvPr>
        </p:nvGraphicFramePr>
        <p:xfrm>
          <a:off x="4480561" y="535706"/>
          <a:ext cx="4190228" cy="6204728"/>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
        <p:nvSpPr>
          <p:cNvPr id="5" name="Rectangle 4"/>
          <p:cNvSpPr/>
          <p:nvPr>
            <p:custDataLst>
              <p:tags r:id="rId4"/>
            </p:custDataLst>
          </p:nvPr>
        </p:nvSpPr>
        <p:spPr>
          <a:xfrm>
            <a:off x="221674" y="1350407"/>
            <a:ext cx="4090794" cy="4401205"/>
          </a:xfrm>
          <a:prstGeom prst="rect">
            <a:avLst/>
          </a:prstGeom>
          <a:ln w="76200">
            <a:solidFill>
              <a:srgbClr val="FFC000"/>
            </a:solidFill>
          </a:ln>
        </p:spPr>
        <p:style>
          <a:lnRef idx="2">
            <a:schemeClr val="accent1"/>
          </a:lnRef>
          <a:fillRef idx="1">
            <a:schemeClr val="lt1"/>
          </a:fillRef>
          <a:effectRef idx="0">
            <a:schemeClr val="accent1"/>
          </a:effectRef>
          <a:fontRef idx="minor">
            <a:schemeClr val="dk1"/>
          </a:fontRef>
        </p:style>
        <p:txBody>
          <a:bodyPr wrap="square">
            <a:spAutoFit/>
          </a:bodyPr>
          <a:lstStyle/>
          <a:p>
            <a:pPr algn="ctr">
              <a:spcAft>
                <a:spcPts val="0"/>
              </a:spcAft>
            </a:pPr>
            <a:r>
              <a:rPr lang="fr-FR" sz="1400" b="1" kern="150" dirty="0">
                <a:solidFill>
                  <a:srgbClr val="996600"/>
                </a:solidFill>
                <a:latin typeface="Calibri" panose="020F0502020204030204" pitchFamily="34" charset="0"/>
                <a:ea typeface="SimSun" panose="02010600030101010101" pitchFamily="2" charset="-122"/>
                <a:cs typeface="Mangal"/>
              </a:rPr>
              <a:t>Éléments de réflexion</a:t>
            </a:r>
          </a:p>
          <a:p>
            <a:pPr>
              <a:spcAft>
                <a:spcPts val="0"/>
              </a:spcAft>
            </a:pPr>
            <a:endParaRPr lang="fr-FR" sz="1400" b="1" kern="150" dirty="0">
              <a:solidFill>
                <a:srgbClr val="2835FF"/>
              </a:solidFill>
              <a:latin typeface="Calibri" panose="020F0502020204030204" pitchFamily="34" charset="0"/>
              <a:ea typeface="SimSun" panose="02010600030101010101" pitchFamily="2" charset="-122"/>
              <a:cs typeface="Mangal"/>
            </a:endParaRPr>
          </a:p>
          <a:p>
            <a:pPr>
              <a:spcAft>
                <a:spcPts val="0"/>
              </a:spcAft>
            </a:pPr>
            <a:r>
              <a:rPr lang="fr-FR" sz="1400" b="1" kern="150" dirty="0">
                <a:solidFill>
                  <a:srgbClr val="2835FF"/>
                </a:solidFill>
                <a:latin typeface="Calibri" panose="020F0502020204030204" pitchFamily="34" charset="0"/>
                <a:ea typeface="SimSun" panose="02010600030101010101" pitchFamily="2" charset="-122"/>
                <a:cs typeface="Mangal"/>
              </a:rPr>
              <a:t>Projet de formation sur les compétences d’oralité :</a:t>
            </a:r>
          </a:p>
          <a:p>
            <a:pPr marL="285750" indent="-285750">
              <a:spcAft>
                <a:spcPts val="0"/>
              </a:spcAft>
              <a:buFont typeface="Arial" panose="020B0604020202020204" pitchFamily="34" charset="0"/>
              <a:buChar char="•"/>
            </a:pPr>
            <a:r>
              <a:rPr lang="fr-FR" sz="1400" kern="150" dirty="0">
                <a:latin typeface="Calibri" panose="020F0502020204030204" pitchFamily="34" charset="0"/>
                <a:ea typeface="SimSun" panose="02010600030101010101" pitchFamily="2" charset="-122"/>
                <a:cs typeface="Mangal"/>
              </a:rPr>
              <a:t>L’équipe part d’une </a:t>
            </a:r>
            <a:r>
              <a:rPr lang="fr-FR" sz="1400" b="1" kern="150" dirty="0">
                <a:latin typeface="Calibri" panose="020F0502020204030204" pitchFamily="34" charset="0"/>
                <a:ea typeface="SimSun" panose="02010600030101010101" pitchFamily="2" charset="-122"/>
                <a:cs typeface="Mangal"/>
              </a:rPr>
              <a:t>évaluation de type diagnostic </a:t>
            </a:r>
            <a:r>
              <a:rPr lang="fr-FR" sz="1400" kern="150" dirty="0">
                <a:latin typeface="Calibri" panose="020F0502020204030204" pitchFamily="34" charset="0"/>
                <a:ea typeface="SimSun" panose="02010600030101010101" pitchFamily="2" charset="-122"/>
                <a:cs typeface="Mangal"/>
              </a:rPr>
              <a:t>sur le niveau d’installation des différentes dimensions de l’oralité pour chacun des élèves.</a:t>
            </a:r>
          </a:p>
          <a:p>
            <a:pPr marL="285750" indent="-285750">
              <a:spcAft>
                <a:spcPts val="0"/>
              </a:spcAft>
              <a:buFont typeface="Arial" panose="020B0604020202020204" pitchFamily="34" charset="0"/>
              <a:buChar char="•"/>
            </a:pPr>
            <a:r>
              <a:rPr lang="fr-FR" sz="1400" kern="150" dirty="0">
                <a:latin typeface="Calibri" panose="020F0502020204030204" pitchFamily="34" charset="0"/>
                <a:ea typeface="SimSun" panose="02010600030101010101" pitchFamily="2" charset="-122"/>
                <a:cs typeface="Mangal"/>
              </a:rPr>
              <a:t>La </a:t>
            </a:r>
            <a:r>
              <a:rPr lang="fr-FR" sz="1400" b="1" kern="150" dirty="0">
                <a:latin typeface="Calibri" panose="020F0502020204030204" pitchFamily="34" charset="0"/>
                <a:ea typeface="SimSun" panose="02010600030101010101" pitchFamily="2" charset="-122"/>
                <a:cs typeface="Mangal"/>
              </a:rPr>
              <a:t>progression sur chacune des dimensions </a:t>
            </a:r>
            <a:r>
              <a:rPr lang="fr-FR" sz="1400" kern="150" dirty="0">
                <a:latin typeface="Calibri" panose="020F0502020204030204" pitchFamily="34" charset="0"/>
                <a:ea typeface="SimSun" panose="02010600030101010101" pitchFamily="2" charset="-122"/>
                <a:cs typeface="Mangal"/>
              </a:rPr>
              <a:t>est pensée en équipe, en dialogue avec l’élève.</a:t>
            </a:r>
          </a:p>
          <a:p>
            <a:pPr>
              <a:spcAft>
                <a:spcPts val="0"/>
              </a:spcAft>
            </a:pPr>
            <a:endParaRPr lang="fr-FR" sz="1400" kern="150" dirty="0">
              <a:latin typeface="Calibri" panose="020F0502020204030204" pitchFamily="34" charset="0"/>
              <a:ea typeface="SimSun" panose="02010600030101010101" pitchFamily="2" charset="-122"/>
              <a:cs typeface="Mangal"/>
            </a:endParaRPr>
          </a:p>
          <a:p>
            <a:pPr>
              <a:spcAft>
                <a:spcPts val="0"/>
              </a:spcAft>
            </a:pPr>
            <a:r>
              <a:rPr lang="fr-FR" sz="1400" b="1" kern="150" dirty="0">
                <a:solidFill>
                  <a:schemeClr val="bg1"/>
                </a:solidFill>
                <a:latin typeface="Calibri" panose="020F0502020204030204" pitchFamily="34" charset="0"/>
                <a:ea typeface="SimSun" panose="02010600030101010101" pitchFamily="2" charset="-122"/>
                <a:cs typeface="Mangal"/>
              </a:rPr>
              <a:t>Mise en œuvre : Quand l’élève intervient,</a:t>
            </a:r>
          </a:p>
          <a:p>
            <a:pPr marL="285750" indent="-285750">
              <a:spcAft>
                <a:spcPts val="0"/>
              </a:spcAft>
              <a:buFont typeface="Arial" panose="020B0604020202020204" pitchFamily="34" charset="0"/>
              <a:buChar char="•"/>
            </a:pPr>
            <a:r>
              <a:rPr lang="fr-FR" sz="1400" kern="150" dirty="0">
                <a:solidFill>
                  <a:schemeClr val="bg1"/>
                </a:solidFill>
                <a:latin typeface="Calibri" panose="020F0502020204030204" pitchFamily="34" charset="0"/>
                <a:ea typeface="SimSun" panose="02010600030101010101" pitchFamily="2" charset="-122"/>
                <a:cs typeface="Mangal"/>
              </a:rPr>
              <a:t>Il </a:t>
            </a:r>
            <a:r>
              <a:rPr lang="fr-FR" sz="1400" b="1" kern="150" dirty="0">
                <a:solidFill>
                  <a:schemeClr val="bg1"/>
                </a:solidFill>
                <a:latin typeface="Calibri" panose="020F0502020204030204" pitchFamily="34" charset="0"/>
                <a:ea typeface="SimSun" panose="02010600030101010101" pitchFamily="2" charset="-122"/>
                <a:cs typeface="Mangal"/>
              </a:rPr>
              <a:t>précise la/les dimensions </a:t>
            </a:r>
            <a:r>
              <a:rPr lang="fr-FR" sz="1400" kern="150" dirty="0">
                <a:solidFill>
                  <a:schemeClr val="bg1"/>
                </a:solidFill>
                <a:latin typeface="Calibri" panose="020F0502020204030204" pitchFamily="34" charset="0"/>
                <a:ea typeface="SimSun" panose="02010600030101010101" pitchFamily="2" charset="-122"/>
                <a:cs typeface="Mangal"/>
              </a:rPr>
              <a:t>qu’il travaille actuellement</a:t>
            </a:r>
          </a:p>
          <a:p>
            <a:pPr marL="285750" indent="-285750">
              <a:spcAft>
                <a:spcPts val="0"/>
              </a:spcAft>
              <a:buFont typeface="Arial" panose="020B0604020202020204" pitchFamily="34" charset="0"/>
              <a:buChar char="•"/>
            </a:pPr>
            <a:r>
              <a:rPr lang="fr-FR" sz="1400" kern="150" dirty="0">
                <a:solidFill>
                  <a:schemeClr val="bg1"/>
                </a:solidFill>
                <a:latin typeface="Calibri" panose="020F0502020204030204" pitchFamily="34" charset="0"/>
                <a:ea typeface="SimSun" panose="02010600030101010101" pitchFamily="2" charset="-122"/>
                <a:cs typeface="Mangal"/>
              </a:rPr>
              <a:t>Ses </a:t>
            </a:r>
            <a:r>
              <a:rPr lang="fr-FR" sz="1400" b="1" kern="150" dirty="0">
                <a:solidFill>
                  <a:schemeClr val="bg1"/>
                </a:solidFill>
                <a:latin typeface="Calibri" panose="020F0502020204030204" pitchFamily="34" charset="0"/>
                <a:ea typeface="SimSun" panose="02010600030101010101" pitchFamily="2" charset="-122"/>
                <a:cs typeface="Mangal"/>
              </a:rPr>
              <a:t>camarades sont invités à lui faire retour </a:t>
            </a:r>
            <a:r>
              <a:rPr lang="fr-FR" sz="1400" kern="150" dirty="0">
                <a:solidFill>
                  <a:schemeClr val="bg1"/>
                </a:solidFill>
                <a:latin typeface="Calibri" panose="020F0502020204030204" pitchFamily="34" charset="0"/>
                <a:ea typeface="SimSun" panose="02010600030101010101" pitchFamily="2" charset="-122"/>
                <a:cs typeface="Mangal"/>
              </a:rPr>
              <a:t>quant à sa prestation sur cette dimension. </a:t>
            </a:r>
          </a:p>
          <a:p>
            <a:pPr marL="285750" indent="-285750">
              <a:spcAft>
                <a:spcPts val="0"/>
              </a:spcAft>
              <a:buFont typeface="Arial" panose="020B0604020202020204" pitchFamily="34" charset="0"/>
              <a:buChar char="•"/>
            </a:pPr>
            <a:r>
              <a:rPr lang="fr-FR" sz="1400" kern="150" dirty="0">
                <a:solidFill>
                  <a:schemeClr val="bg1"/>
                </a:solidFill>
                <a:latin typeface="Calibri" panose="020F0502020204030204" pitchFamily="34" charset="0"/>
                <a:ea typeface="SimSun" panose="02010600030101010101" pitchFamily="2" charset="-122"/>
                <a:cs typeface="Mangal"/>
              </a:rPr>
              <a:t>Il peut </a:t>
            </a:r>
            <a:r>
              <a:rPr lang="fr-FR" sz="1400" b="1" kern="150" dirty="0">
                <a:solidFill>
                  <a:schemeClr val="bg1"/>
                </a:solidFill>
                <a:latin typeface="Calibri" panose="020F0502020204030204" pitchFamily="34" charset="0"/>
                <a:ea typeface="SimSun" panose="02010600030101010101" pitchFamily="2" charset="-122"/>
                <a:cs typeface="Mangal"/>
              </a:rPr>
              <a:t>rapprocher les retours de ses camarades de sa propre évaluation </a:t>
            </a:r>
            <a:r>
              <a:rPr lang="fr-FR" sz="1400" kern="150" dirty="0">
                <a:solidFill>
                  <a:schemeClr val="bg1"/>
                </a:solidFill>
                <a:latin typeface="Calibri" panose="020F0502020204030204" pitchFamily="34" charset="0"/>
                <a:ea typeface="SimSun" panose="02010600030101010101" pitchFamily="2" charset="-122"/>
                <a:cs typeface="Mangal"/>
              </a:rPr>
              <a:t>et faire évoluer les focus particuliers de ses compétences en oralité qu’il souhaite travailler.</a:t>
            </a:r>
          </a:p>
          <a:p>
            <a:pPr marL="285750" indent="-285750">
              <a:spcAft>
                <a:spcPts val="0"/>
              </a:spcAft>
              <a:buFont typeface="Arial" panose="020B0604020202020204" pitchFamily="34" charset="0"/>
              <a:buChar char="•"/>
            </a:pPr>
            <a:endParaRPr lang="fr-FR" sz="1400" kern="150" dirty="0">
              <a:latin typeface="Calibri" panose="020F0502020204030204" pitchFamily="34" charset="0"/>
              <a:ea typeface="SimSun" panose="02010600030101010101" pitchFamily="2" charset="-122"/>
              <a:cs typeface="Mangal"/>
            </a:endParaRPr>
          </a:p>
          <a:p>
            <a:pPr marL="285750" indent="-285750">
              <a:spcAft>
                <a:spcPts val="0"/>
              </a:spcAft>
              <a:buFont typeface="Arial" panose="020B0604020202020204" pitchFamily="34" charset="0"/>
              <a:buChar char="•"/>
            </a:pPr>
            <a:endParaRPr lang="fr-FR" sz="1400" kern="150" dirty="0">
              <a:latin typeface="Calibri" panose="020F0502020204030204" pitchFamily="34" charset="0"/>
              <a:ea typeface="SimSun" panose="02010600030101010101" pitchFamily="2" charset="-122"/>
              <a:cs typeface="Mangal"/>
            </a:endParaRPr>
          </a:p>
        </p:txBody>
      </p:sp>
    </p:spTree>
    <p:extLst>
      <p:ext uri="{BB962C8B-B14F-4D97-AF65-F5344CB8AC3E}">
        <p14:creationId xmlns:p14="http://schemas.microsoft.com/office/powerpoint/2010/main" val="20286623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custDataLst>
              <p:tags r:id="rId1"/>
            </p:custDataLst>
          </p:nvPr>
        </p:nvSpPr>
        <p:spPr>
          <a:xfrm>
            <a:off x="1426008" y="178709"/>
            <a:ext cx="6249987" cy="369332"/>
          </a:xfrm>
        </p:spPr>
        <p:txBody>
          <a:bodyPr/>
          <a:lstStyle/>
          <a:p>
            <a:r>
              <a:rPr lang="fr-FR" dirty="0"/>
              <a:t>Compétences orales, quelques repères</a:t>
            </a:r>
          </a:p>
        </p:txBody>
      </p:sp>
      <p:sp>
        <p:nvSpPr>
          <p:cNvPr id="5" name="Espace réservé du texte 4"/>
          <p:cNvSpPr>
            <a:spLocks noGrp="1"/>
          </p:cNvSpPr>
          <p:nvPr>
            <p:ph type="body" sz="quarter" idx="19"/>
            <p:custDataLst>
              <p:tags r:id="rId2"/>
            </p:custDataLst>
          </p:nvPr>
        </p:nvSpPr>
        <p:spPr>
          <a:xfrm>
            <a:off x="349135" y="1195409"/>
            <a:ext cx="8362603" cy="4690002"/>
          </a:xfrm>
          <a:solidFill>
            <a:schemeClr val="bg1"/>
          </a:solidFill>
          <a:ln>
            <a:solidFill>
              <a:srgbClr val="2835FF"/>
            </a:solidFill>
          </a:ln>
        </p:spPr>
        <p:txBody>
          <a:bodyPr/>
          <a:lstStyle/>
          <a:p>
            <a:pPr lvl="0"/>
            <a:r>
              <a:rPr lang="fr-FR" b="1" dirty="0"/>
              <a:t>Mobilisation des ressources physiques </a:t>
            </a:r>
            <a:br>
              <a:rPr lang="fr-FR" b="1" dirty="0"/>
            </a:br>
            <a:r>
              <a:rPr lang="fr-FR" dirty="0"/>
              <a:t>parler en public debout en respectant le temps imparti, sans notes. </a:t>
            </a:r>
          </a:p>
          <a:p>
            <a:pPr lvl="1"/>
            <a:r>
              <a:rPr lang="fr-FR" dirty="0"/>
              <a:t>Respect du temps imparti : intégration de la limite temporelle.</a:t>
            </a:r>
          </a:p>
          <a:p>
            <a:pPr lvl="1"/>
            <a:r>
              <a:rPr lang="fr-FR" dirty="0"/>
              <a:t>Parler sans notes : lire le moins possible, aller vers l’absence de notes.</a:t>
            </a:r>
          </a:p>
          <a:p>
            <a:pPr lvl="1"/>
            <a:r>
              <a:rPr lang="fr-FR" dirty="0"/>
              <a:t>Fluidité : propos fluide, les phrases s’enchaînent.</a:t>
            </a:r>
          </a:p>
          <a:p>
            <a:pPr lvl="1"/>
            <a:r>
              <a:rPr lang="fr-FR" dirty="0"/>
              <a:t>Gestion du stress : durant l’exposé, le stress doit être le moins visible. Travail sur la respiration.</a:t>
            </a:r>
          </a:p>
          <a:p>
            <a:pPr lvl="1"/>
            <a:r>
              <a:rPr lang="fr-FR" dirty="0"/>
              <a:t>Engagement vocal : voix audible pour le public (salle de classe ou interlocuteurs plus en proximité)</a:t>
            </a:r>
          </a:p>
          <a:p>
            <a:pPr lvl="1"/>
            <a:r>
              <a:rPr lang="fr-FR" dirty="0"/>
              <a:t>Posture physique : parler debout sans s’agiter ni s’appuyer sur une chaise ou une table, équilibre et accompagnement par la gestuelle de manière adaptée.</a:t>
            </a:r>
            <a:br>
              <a:rPr lang="fr-FR" dirty="0"/>
            </a:br>
            <a:r>
              <a:rPr lang="fr-FR" dirty="0"/>
              <a:t> 	</a:t>
            </a:r>
          </a:p>
          <a:p>
            <a:pPr lvl="0"/>
            <a:r>
              <a:rPr lang="fr-FR" b="1" dirty="0"/>
              <a:t>Clarté et la pertinence du propos </a:t>
            </a:r>
            <a:br>
              <a:rPr lang="fr-FR" dirty="0"/>
            </a:br>
            <a:r>
              <a:rPr lang="fr-FR" dirty="0"/>
              <a:t>soutenir un propos exact, clair et pertinent</a:t>
            </a:r>
          </a:p>
          <a:p>
            <a:pPr lvl="1"/>
            <a:r>
              <a:rPr lang="fr-FR" dirty="0"/>
              <a:t>Propos clair : expression orale claire et compréhensible du public.</a:t>
            </a:r>
          </a:p>
          <a:p>
            <a:pPr lvl="1"/>
            <a:r>
              <a:rPr lang="fr-FR" dirty="0"/>
              <a:t>Réponse apportée à la question, ou répondant à l’intention.</a:t>
            </a:r>
          </a:p>
          <a:p>
            <a:pPr marL="180000" lvl="1" indent="0">
              <a:buNone/>
            </a:pPr>
            <a:endParaRPr lang="fr-FR" dirty="0"/>
          </a:p>
          <a:p>
            <a:pPr lvl="0"/>
            <a:r>
              <a:rPr lang="fr-FR" b="1" dirty="0"/>
              <a:t>Qualité de l’interaction avec l’auditoire</a:t>
            </a:r>
            <a:br>
              <a:rPr lang="fr-FR" b="1" dirty="0"/>
            </a:br>
            <a:r>
              <a:rPr lang="fr-FR" dirty="0"/>
              <a:t>savoir prendre en compte l’auditoire</a:t>
            </a:r>
          </a:p>
          <a:p>
            <a:pPr lvl="1"/>
            <a:r>
              <a:rPr lang="fr-FR" dirty="0"/>
              <a:t>Propos rythmé tenant compte de l’auditoire : le propos doit être assez rapide, ni trop, ni pas assez et le public doit pouvoir suivre. </a:t>
            </a:r>
          </a:p>
          <a:p>
            <a:pPr lvl="1"/>
            <a:r>
              <a:rPr lang="fr-FR" dirty="0"/>
              <a:t>Maîtrise des silences : il faut apprendre à faire des moments (courts) de silence pour garder l’attention du public 	</a:t>
            </a:r>
          </a:p>
          <a:p>
            <a:pPr lvl="1"/>
            <a:r>
              <a:rPr lang="fr-FR" dirty="0"/>
              <a:t>Regard : un oral se fait aussi avec le regard, il faut regarder le jury ou le public et être capable d’interagir par le regard.</a:t>
            </a:r>
            <a:br>
              <a:rPr lang="fr-FR" dirty="0"/>
            </a:br>
            <a:r>
              <a:rPr lang="fr-FR" dirty="0"/>
              <a:t> 	</a:t>
            </a:r>
          </a:p>
          <a:p>
            <a:endParaRPr lang="fr-FR" dirty="0"/>
          </a:p>
        </p:txBody>
      </p:sp>
      <p:sp>
        <p:nvSpPr>
          <p:cNvPr id="4" name="Espace réservé de la date 3"/>
          <p:cNvSpPr>
            <a:spLocks noGrp="1"/>
          </p:cNvSpPr>
          <p:nvPr>
            <p:ph type="dt" sz="half" idx="4294967295"/>
            <p:custDataLst>
              <p:tags r:id="rId3"/>
            </p:custDataLst>
          </p:nvPr>
        </p:nvSpPr>
        <p:spPr/>
        <p:txBody>
          <a:bodyPr/>
          <a:lstStyle/>
          <a:p>
            <a:fld id="{EF07963B-6E9B-4A93-A8E4-E9BD92372CDC}" type="datetime1">
              <a:rPr lang="fr-FR" smtClean="0"/>
              <a:t>03/02/2021</a:t>
            </a:fld>
            <a:endParaRPr lang="fr-FR"/>
          </a:p>
        </p:txBody>
      </p:sp>
    </p:spTree>
    <p:extLst>
      <p:ext uri="{BB962C8B-B14F-4D97-AF65-F5344CB8AC3E}">
        <p14:creationId xmlns:p14="http://schemas.microsoft.com/office/powerpoint/2010/main" val="91517737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custDataLst>
              <p:tags r:id="rId1"/>
            </p:custDataLst>
          </p:nvPr>
        </p:nvSpPr>
        <p:spPr>
          <a:xfrm>
            <a:off x="1426008" y="-5957"/>
            <a:ext cx="7235854" cy="1003484"/>
          </a:xfrm>
        </p:spPr>
        <p:txBody>
          <a:bodyPr/>
          <a:lstStyle/>
          <a:p>
            <a:r>
              <a:rPr lang="fr-FR" dirty="0"/>
              <a:t>Compétences orales en interaction, quelques repères</a:t>
            </a:r>
          </a:p>
        </p:txBody>
      </p:sp>
      <p:sp>
        <p:nvSpPr>
          <p:cNvPr id="6" name="Espace réservé du texte 5"/>
          <p:cNvSpPr>
            <a:spLocks noGrp="1"/>
          </p:cNvSpPr>
          <p:nvPr>
            <p:ph type="body" sz="quarter" idx="20"/>
            <p:custDataLst>
              <p:tags r:id="rId2"/>
            </p:custDataLst>
          </p:nvPr>
        </p:nvSpPr>
        <p:spPr>
          <a:xfrm>
            <a:off x="594737" y="1162757"/>
            <a:ext cx="7584988" cy="5271293"/>
          </a:xfrm>
          <a:solidFill>
            <a:schemeClr val="bg1"/>
          </a:solidFill>
          <a:ln>
            <a:solidFill>
              <a:srgbClr val="00B0F0"/>
            </a:solidFill>
          </a:ln>
        </p:spPr>
        <p:txBody>
          <a:bodyPr/>
          <a:lstStyle/>
          <a:p>
            <a:pPr marL="0" indent="0">
              <a:buNone/>
            </a:pPr>
            <a:r>
              <a:rPr lang="fr-FR" b="1" dirty="0"/>
              <a:t>Dans le cas d’un échange avec l’auditoire suivant l’exposé :</a:t>
            </a:r>
          </a:p>
          <a:p>
            <a:pPr marL="0" indent="0">
              <a:buNone/>
            </a:pPr>
            <a:endParaRPr lang="fr-FR" b="1" dirty="0"/>
          </a:p>
          <a:p>
            <a:pPr lvl="0"/>
            <a:r>
              <a:rPr lang="fr-FR" dirty="0"/>
              <a:t>Les ressources physiques : </a:t>
            </a:r>
          </a:p>
          <a:p>
            <a:pPr lvl="1"/>
            <a:r>
              <a:rPr lang="fr-FR" dirty="0"/>
              <a:t>Rester mobilisé, disponible et tonique : arrivant après la présentation, l’échange avec le jury ou le public ne doit pas être un temps de relâchement.</a:t>
            </a:r>
          </a:p>
          <a:p>
            <a:pPr marL="180000" lvl="1" indent="0">
              <a:buNone/>
            </a:pPr>
            <a:endParaRPr lang="fr-FR" dirty="0"/>
          </a:p>
          <a:p>
            <a:pPr lvl="0"/>
            <a:r>
              <a:rPr lang="fr-FR" dirty="0"/>
              <a:t> Clarté et pertinence du propos :</a:t>
            </a:r>
            <a:br>
              <a:rPr lang="fr-FR" dirty="0"/>
            </a:br>
            <a:endParaRPr lang="fr-FR" dirty="0"/>
          </a:p>
          <a:p>
            <a:pPr lvl="1"/>
            <a:r>
              <a:rPr lang="fr-FR" dirty="0"/>
              <a:t>Précision : les réponses apportées doivent être précises et répondre réellement aux questions posées.</a:t>
            </a:r>
          </a:p>
          <a:p>
            <a:pPr lvl="1"/>
            <a:r>
              <a:rPr lang="fr-FR" dirty="0"/>
              <a:t>Maîtrise des contenus, rigueur intellectuelle : pour répondre, il faut maîtriser son sujet.</a:t>
            </a:r>
          </a:p>
          <a:p>
            <a:pPr lvl="1"/>
            <a:r>
              <a:rPr lang="fr-FR" dirty="0"/>
              <a:t>Réflexion personnelle : pour répondre aux questions, il faut être capable de remettre en question ses propres conclusions, il faut accepter la controverse.</a:t>
            </a:r>
            <a:br>
              <a:rPr lang="fr-FR" dirty="0"/>
            </a:br>
            <a:r>
              <a:rPr lang="fr-FR" dirty="0"/>
              <a:t> 	</a:t>
            </a:r>
          </a:p>
          <a:p>
            <a:pPr lvl="0"/>
            <a:r>
              <a:rPr lang="fr-FR" dirty="0"/>
              <a:t>Qualité de l’interaction :</a:t>
            </a:r>
          </a:p>
          <a:p>
            <a:pPr lvl="1"/>
            <a:r>
              <a:rPr lang="fr-FR" dirty="0"/>
              <a:t>Écoute des questions : il faut rester à l’écoute et concentré.</a:t>
            </a:r>
          </a:p>
          <a:p>
            <a:pPr lvl="1"/>
            <a:r>
              <a:rPr lang="fr-FR" dirty="0"/>
              <a:t>Réflexion : la réponse à des questions suppose une capacité importante de réflexion.</a:t>
            </a:r>
          </a:p>
          <a:p>
            <a:pPr lvl="1"/>
            <a:r>
              <a:rPr lang="fr-FR" dirty="0"/>
              <a:t>Parole qui s’élabore au moment où elle se dit : l’expression orale improvisée est nécessaire, elle doit rester de qualité.</a:t>
            </a:r>
          </a:p>
          <a:p>
            <a:pPr lvl="1"/>
            <a:r>
              <a:rPr lang="fr-FR" dirty="0"/>
              <a:t>Capacité d’adaptation : face à des questions inconnues, il faut savoir faire preuve d’adaptation.</a:t>
            </a:r>
          </a:p>
          <a:p>
            <a:endParaRPr lang="fr-FR" dirty="0"/>
          </a:p>
        </p:txBody>
      </p:sp>
      <p:sp>
        <p:nvSpPr>
          <p:cNvPr id="4" name="Espace réservé de la date 3"/>
          <p:cNvSpPr>
            <a:spLocks noGrp="1"/>
          </p:cNvSpPr>
          <p:nvPr>
            <p:ph type="dt" sz="half" idx="4294967295"/>
            <p:custDataLst>
              <p:tags r:id="rId3"/>
            </p:custDataLst>
          </p:nvPr>
        </p:nvSpPr>
        <p:spPr/>
        <p:txBody>
          <a:bodyPr/>
          <a:lstStyle/>
          <a:p>
            <a:fld id="{EF07963B-6E9B-4A93-A8E4-E9BD92372CDC}" type="datetime1">
              <a:rPr lang="fr-FR" smtClean="0"/>
              <a:t>03/02/2021</a:t>
            </a:fld>
            <a:endParaRPr lang="fr-FR"/>
          </a:p>
        </p:txBody>
      </p:sp>
    </p:spTree>
    <p:extLst>
      <p:ext uri="{BB962C8B-B14F-4D97-AF65-F5344CB8AC3E}">
        <p14:creationId xmlns:p14="http://schemas.microsoft.com/office/powerpoint/2010/main" val="94516127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custDataLst>
              <p:tags r:id="rId1"/>
            </p:custDataLst>
          </p:nvPr>
        </p:nvSpPr>
        <p:spPr>
          <a:xfrm>
            <a:off x="1080635" y="157884"/>
            <a:ext cx="6631759" cy="430887"/>
          </a:xfrm>
        </p:spPr>
        <p:txBody>
          <a:bodyPr/>
          <a:lstStyle/>
          <a:p>
            <a:r>
              <a:rPr lang="fr-FR" sz="1400" dirty="0"/>
              <a:t>Épreuve orale </a:t>
            </a:r>
            <a:r>
              <a:rPr lang="fr-FR" sz="1400" cap="none" dirty="0"/>
              <a:t>dite </a:t>
            </a:r>
            <a:br>
              <a:rPr lang="fr-FR" sz="1400" cap="none" dirty="0"/>
            </a:br>
            <a:r>
              <a:rPr lang="fr-FR" sz="1400" dirty="0"/>
              <a:t>« Grand oral » en ST2S</a:t>
            </a:r>
          </a:p>
        </p:txBody>
      </p:sp>
      <p:sp>
        <p:nvSpPr>
          <p:cNvPr id="3" name="Espace réservé du texte 2"/>
          <p:cNvSpPr>
            <a:spLocks noGrp="1"/>
          </p:cNvSpPr>
          <p:nvPr>
            <p:ph type="body" sz="quarter" idx="11"/>
            <p:custDataLst>
              <p:tags r:id="rId2"/>
            </p:custDataLst>
          </p:nvPr>
        </p:nvSpPr>
        <p:spPr>
          <a:xfrm>
            <a:off x="1271520" y="781927"/>
            <a:ext cx="6249987" cy="369332"/>
          </a:xfrm>
        </p:spPr>
        <p:txBody>
          <a:bodyPr/>
          <a:lstStyle/>
          <a:p>
            <a:r>
              <a:rPr lang="fr-FR" dirty="0"/>
              <a:t>FORMER</a:t>
            </a:r>
          </a:p>
        </p:txBody>
      </p:sp>
      <p:graphicFrame>
        <p:nvGraphicFramePr>
          <p:cNvPr id="14" name="Diagramme 13"/>
          <p:cNvGraphicFramePr/>
          <p:nvPr>
            <p:custDataLst>
              <p:tags r:id="rId3"/>
            </p:custDataLst>
            <p:extLst>
              <p:ext uri="{D42A27DB-BD31-4B8C-83A1-F6EECF244321}">
                <p14:modId xmlns:p14="http://schemas.microsoft.com/office/powerpoint/2010/main" val="1740619529"/>
              </p:ext>
            </p:extLst>
          </p:nvPr>
        </p:nvGraphicFramePr>
        <p:xfrm>
          <a:off x="4480561" y="535706"/>
          <a:ext cx="4190228" cy="6204728"/>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
        <p:nvSpPr>
          <p:cNvPr id="5" name="Rectangle 4"/>
          <p:cNvSpPr/>
          <p:nvPr>
            <p:custDataLst>
              <p:tags r:id="rId4"/>
            </p:custDataLst>
          </p:nvPr>
        </p:nvSpPr>
        <p:spPr>
          <a:xfrm>
            <a:off x="221674" y="1350407"/>
            <a:ext cx="4090794" cy="4401205"/>
          </a:xfrm>
          <a:prstGeom prst="rect">
            <a:avLst/>
          </a:prstGeom>
          <a:ln w="76200">
            <a:solidFill>
              <a:srgbClr val="FFC000"/>
            </a:solidFill>
          </a:ln>
        </p:spPr>
        <p:style>
          <a:lnRef idx="2">
            <a:schemeClr val="accent1"/>
          </a:lnRef>
          <a:fillRef idx="1">
            <a:schemeClr val="lt1"/>
          </a:fillRef>
          <a:effectRef idx="0">
            <a:schemeClr val="accent1"/>
          </a:effectRef>
          <a:fontRef idx="minor">
            <a:schemeClr val="dk1"/>
          </a:fontRef>
        </p:style>
        <p:txBody>
          <a:bodyPr wrap="square">
            <a:spAutoFit/>
          </a:bodyPr>
          <a:lstStyle/>
          <a:p>
            <a:pPr algn="ctr">
              <a:spcAft>
                <a:spcPts val="0"/>
              </a:spcAft>
            </a:pPr>
            <a:r>
              <a:rPr lang="fr-FR" sz="1400" b="1" kern="150" dirty="0">
                <a:solidFill>
                  <a:srgbClr val="996600"/>
                </a:solidFill>
                <a:latin typeface="Calibri" panose="020F0502020204030204" pitchFamily="34" charset="0"/>
                <a:ea typeface="SimSun" panose="02010600030101010101" pitchFamily="2" charset="-122"/>
                <a:cs typeface="Mangal"/>
              </a:rPr>
              <a:t>Éléments de réflexion</a:t>
            </a:r>
          </a:p>
          <a:p>
            <a:pPr>
              <a:spcAft>
                <a:spcPts val="0"/>
              </a:spcAft>
            </a:pPr>
            <a:endParaRPr lang="fr-FR" sz="1400" b="1" kern="150" dirty="0">
              <a:solidFill>
                <a:srgbClr val="2835FF"/>
              </a:solidFill>
              <a:latin typeface="Calibri" panose="020F0502020204030204" pitchFamily="34" charset="0"/>
              <a:ea typeface="SimSun" panose="02010600030101010101" pitchFamily="2" charset="-122"/>
              <a:cs typeface="Mangal"/>
            </a:endParaRPr>
          </a:p>
          <a:p>
            <a:pPr>
              <a:spcAft>
                <a:spcPts val="0"/>
              </a:spcAft>
            </a:pPr>
            <a:r>
              <a:rPr lang="fr-FR" sz="1400" b="1" kern="150" dirty="0">
                <a:solidFill>
                  <a:srgbClr val="2835FF"/>
                </a:solidFill>
                <a:latin typeface="Calibri" panose="020F0502020204030204" pitchFamily="34" charset="0"/>
                <a:ea typeface="SimSun" panose="02010600030101010101" pitchFamily="2" charset="-122"/>
                <a:cs typeface="Mangal"/>
              </a:rPr>
              <a:t>Projet de formation sur les compétences d’oralité :</a:t>
            </a:r>
          </a:p>
          <a:p>
            <a:pPr marL="285750" indent="-285750">
              <a:spcAft>
                <a:spcPts val="0"/>
              </a:spcAft>
              <a:buFont typeface="Arial" panose="020B0604020202020204" pitchFamily="34" charset="0"/>
              <a:buChar char="•"/>
            </a:pPr>
            <a:r>
              <a:rPr lang="fr-FR" sz="1400" kern="150" dirty="0">
                <a:latin typeface="Calibri" panose="020F0502020204030204" pitchFamily="34" charset="0"/>
                <a:ea typeface="SimSun" panose="02010600030101010101" pitchFamily="2" charset="-122"/>
                <a:cs typeface="Mangal"/>
              </a:rPr>
              <a:t>L’équipe part d’une </a:t>
            </a:r>
            <a:r>
              <a:rPr lang="fr-FR" sz="1400" b="1" kern="150" dirty="0">
                <a:latin typeface="Calibri" panose="020F0502020204030204" pitchFamily="34" charset="0"/>
                <a:ea typeface="SimSun" panose="02010600030101010101" pitchFamily="2" charset="-122"/>
                <a:cs typeface="Mangal"/>
              </a:rPr>
              <a:t>évaluation de type diagnostic </a:t>
            </a:r>
            <a:r>
              <a:rPr lang="fr-FR" sz="1400" kern="150" dirty="0">
                <a:latin typeface="Calibri" panose="020F0502020204030204" pitchFamily="34" charset="0"/>
                <a:ea typeface="SimSun" panose="02010600030101010101" pitchFamily="2" charset="-122"/>
                <a:cs typeface="Mangal"/>
              </a:rPr>
              <a:t>sur le niveau d’installation des différentes dimensions de l’oralité pour chacun des élèves.</a:t>
            </a:r>
          </a:p>
          <a:p>
            <a:pPr marL="285750" indent="-285750">
              <a:spcAft>
                <a:spcPts val="0"/>
              </a:spcAft>
              <a:buFont typeface="Arial" panose="020B0604020202020204" pitchFamily="34" charset="0"/>
              <a:buChar char="•"/>
            </a:pPr>
            <a:r>
              <a:rPr lang="fr-FR" sz="1400" kern="150" dirty="0">
                <a:latin typeface="Calibri" panose="020F0502020204030204" pitchFamily="34" charset="0"/>
                <a:ea typeface="SimSun" panose="02010600030101010101" pitchFamily="2" charset="-122"/>
                <a:cs typeface="Mangal"/>
              </a:rPr>
              <a:t>La </a:t>
            </a:r>
            <a:r>
              <a:rPr lang="fr-FR" sz="1400" b="1" kern="150" dirty="0">
                <a:latin typeface="Calibri" panose="020F0502020204030204" pitchFamily="34" charset="0"/>
                <a:ea typeface="SimSun" panose="02010600030101010101" pitchFamily="2" charset="-122"/>
                <a:cs typeface="Mangal"/>
              </a:rPr>
              <a:t>progression sur chacune des dimensions </a:t>
            </a:r>
            <a:r>
              <a:rPr lang="fr-FR" sz="1400" kern="150" dirty="0">
                <a:latin typeface="Calibri" panose="020F0502020204030204" pitchFamily="34" charset="0"/>
                <a:ea typeface="SimSun" panose="02010600030101010101" pitchFamily="2" charset="-122"/>
                <a:cs typeface="Mangal"/>
              </a:rPr>
              <a:t>est pensée en équipe, en dialogue avec l’élève.</a:t>
            </a:r>
          </a:p>
          <a:p>
            <a:pPr>
              <a:spcAft>
                <a:spcPts val="0"/>
              </a:spcAft>
            </a:pPr>
            <a:endParaRPr lang="fr-FR" sz="1400" kern="150" dirty="0">
              <a:latin typeface="Calibri" panose="020F0502020204030204" pitchFamily="34" charset="0"/>
              <a:ea typeface="SimSun" panose="02010600030101010101" pitchFamily="2" charset="-122"/>
              <a:cs typeface="Mangal"/>
            </a:endParaRPr>
          </a:p>
          <a:p>
            <a:pPr>
              <a:spcAft>
                <a:spcPts val="0"/>
              </a:spcAft>
            </a:pPr>
            <a:r>
              <a:rPr lang="fr-FR" sz="1400" b="1" kern="150" dirty="0">
                <a:solidFill>
                  <a:srgbClr val="2835FF"/>
                </a:solidFill>
                <a:latin typeface="Calibri" panose="020F0502020204030204" pitchFamily="34" charset="0"/>
                <a:ea typeface="SimSun" panose="02010600030101010101" pitchFamily="2" charset="-122"/>
                <a:cs typeface="Mangal"/>
              </a:rPr>
              <a:t>Exemple de démarche : Quand l’élève intervient,</a:t>
            </a:r>
          </a:p>
          <a:p>
            <a:pPr marL="285750" indent="-285750">
              <a:spcAft>
                <a:spcPts val="0"/>
              </a:spcAft>
              <a:buFont typeface="Arial" panose="020B0604020202020204" pitchFamily="34" charset="0"/>
              <a:buChar char="•"/>
            </a:pPr>
            <a:r>
              <a:rPr lang="fr-FR" sz="1400" kern="150" dirty="0">
                <a:solidFill>
                  <a:schemeClr val="tx1"/>
                </a:solidFill>
                <a:latin typeface="Calibri" panose="020F0502020204030204" pitchFamily="34" charset="0"/>
                <a:ea typeface="SimSun" panose="02010600030101010101" pitchFamily="2" charset="-122"/>
                <a:cs typeface="Mangal"/>
              </a:rPr>
              <a:t>Il </a:t>
            </a:r>
            <a:r>
              <a:rPr lang="fr-FR" sz="1400" b="1" kern="150" dirty="0">
                <a:solidFill>
                  <a:schemeClr val="tx1"/>
                </a:solidFill>
                <a:latin typeface="Calibri" panose="020F0502020204030204" pitchFamily="34" charset="0"/>
                <a:ea typeface="SimSun" panose="02010600030101010101" pitchFamily="2" charset="-122"/>
                <a:cs typeface="Mangal"/>
              </a:rPr>
              <a:t>précise la/les dimensions </a:t>
            </a:r>
            <a:r>
              <a:rPr lang="fr-FR" sz="1400" kern="150" dirty="0">
                <a:solidFill>
                  <a:schemeClr val="tx1"/>
                </a:solidFill>
                <a:latin typeface="Calibri" panose="020F0502020204030204" pitchFamily="34" charset="0"/>
                <a:ea typeface="SimSun" panose="02010600030101010101" pitchFamily="2" charset="-122"/>
                <a:cs typeface="Mangal"/>
              </a:rPr>
              <a:t>qu’il travaille actuellement</a:t>
            </a:r>
          </a:p>
          <a:p>
            <a:pPr marL="285750" indent="-285750">
              <a:spcAft>
                <a:spcPts val="0"/>
              </a:spcAft>
              <a:buFont typeface="Arial" panose="020B0604020202020204" pitchFamily="34" charset="0"/>
              <a:buChar char="•"/>
            </a:pPr>
            <a:r>
              <a:rPr lang="fr-FR" sz="1400" kern="150" dirty="0">
                <a:solidFill>
                  <a:schemeClr val="tx1"/>
                </a:solidFill>
                <a:latin typeface="Calibri" panose="020F0502020204030204" pitchFamily="34" charset="0"/>
                <a:ea typeface="SimSun" panose="02010600030101010101" pitchFamily="2" charset="-122"/>
                <a:cs typeface="Mangal"/>
              </a:rPr>
              <a:t>Ses </a:t>
            </a:r>
            <a:r>
              <a:rPr lang="fr-FR" sz="1400" b="1" kern="150" dirty="0">
                <a:solidFill>
                  <a:schemeClr val="tx1"/>
                </a:solidFill>
                <a:latin typeface="Calibri" panose="020F0502020204030204" pitchFamily="34" charset="0"/>
                <a:ea typeface="SimSun" panose="02010600030101010101" pitchFamily="2" charset="-122"/>
                <a:cs typeface="Mangal"/>
              </a:rPr>
              <a:t>camarades sont invités à lui faire un retour </a:t>
            </a:r>
            <a:r>
              <a:rPr lang="fr-FR" sz="1400" kern="150" dirty="0">
                <a:solidFill>
                  <a:schemeClr val="tx1"/>
                </a:solidFill>
                <a:latin typeface="Calibri" panose="020F0502020204030204" pitchFamily="34" charset="0"/>
                <a:ea typeface="SimSun" panose="02010600030101010101" pitchFamily="2" charset="-122"/>
                <a:cs typeface="Mangal"/>
              </a:rPr>
              <a:t>quant à sa prestation sur cette dimension. </a:t>
            </a:r>
          </a:p>
          <a:p>
            <a:pPr marL="285750" indent="-285750">
              <a:spcAft>
                <a:spcPts val="0"/>
              </a:spcAft>
              <a:buFont typeface="Arial" panose="020B0604020202020204" pitchFamily="34" charset="0"/>
              <a:buChar char="•"/>
            </a:pPr>
            <a:r>
              <a:rPr lang="fr-FR" sz="1400" kern="150" dirty="0">
                <a:solidFill>
                  <a:schemeClr val="tx1"/>
                </a:solidFill>
                <a:latin typeface="Calibri" panose="020F0502020204030204" pitchFamily="34" charset="0"/>
                <a:ea typeface="SimSun" panose="02010600030101010101" pitchFamily="2" charset="-122"/>
                <a:cs typeface="Mangal"/>
              </a:rPr>
              <a:t>Il peut </a:t>
            </a:r>
            <a:r>
              <a:rPr lang="fr-FR" sz="1400" b="1" kern="150" dirty="0">
                <a:solidFill>
                  <a:schemeClr val="tx1"/>
                </a:solidFill>
                <a:latin typeface="Calibri" panose="020F0502020204030204" pitchFamily="34" charset="0"/>
                <a:ea typeface="SimSun" panose="02010600030101010101" pitchFamily="2" charset="-122"/>
                <a:cs typeface="Mangal"/>
              </a:rPr>
              <a:t>rapprocher les retours de ses camarades de sa propre évaluation </a:t>
            </a:r>
            <a:r>
              <a:rPr lang="fr-FR" sz="1400" kern="150" dirty="0">
                <a:solidFill>
                  <a:schemeClr val="tx1"/>
                </a:solidFill>
                <a:latin typeface="Calibri" panose="020F0502020204030204" pitchFamily="34" charset="0"/>
                <a:ea typeface="SimSun" panose="02010600030101010101" pitchFamily="2" charset="-122"/>
                <a:cs typeface="Mangal"/>
              </a:rPr>
              <a:t>et faire évoluer les focus particuliers de ses compétences en oralité qu’il souhaite travailler.</a:t>
            </a:r>
          </a:p>
          <a:p>
            <a:pPr marL="285750" indent="-285750">
              <a:spcAft>
                <a:spcPts val="0"/>
              </a:spcAft>
              <a:buFont typeface="Arial" panose="020B0604020202020204" pitchFamily="34" charset="0"/>
              <a:buChar char="•"/>
            </a:pPr>
            <a:endParaRPr lang="fr-FR" sz="1400" kern="150" dirty="0">
              <a:solidFill>
                <a:srgbClr val="2835FF"/>
              </a:solidFill>
              <a:latin typeface="Calibri" panose="020F0502020204030204" pitchFamily="34" charset="0"/>
              <a:ea typeface="SimSun" panose="02010600030101010101" pitchFamily="2" charset="-122"/>
              <a:cs typeface="Mangal"/>
            </a:endParaRPr>
          </a:p>
          <a:p>
            <a:pPr marL="285750" indent="-285750">
              <a:spcAft>
                <a:spcPts val="0"/>
              </a:spcAft>
              <a:buFont typeface="Arial" panose="020B0604020202020204" pitchFamily="34" charset="0"/>
              <a:buChar char="•"/>
            </a:pPr>
            <a:endParaRPr lang="fr-FR" sz="1400" kern="150" dirty="0">
              <a:latin typeface="Calibri" panose="020F0502020204030204" pitchFamily="34" charset="0"/>
              <a:ea typeface="SimSun" panose="02010600030101010101" pitchFamily="2" charset="-122"/>
              <a:cs typeface="Mangal"/>
            </a:endParaRPr>
          </a:p>
        </p:txBody>
      </p:sp>
    </p:spTree>
    <p:extLst>
      <p:ext uri="{BB962C8B-B14F-4D97-AF65-F5344CB8AC3E}">
        <p14:creationId xmlns:p14="http://schemas.microsoft.com/office/powerpoint/2010/main" val="40434419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custDataLst>
              <p:tags r:id="rId1"/>
            </p:custDataLst>
          </p:nvPr>
        </p:nvSpPr>
        <p:spPr>
          <a:xfrm>
            <a:off x="1058091" y="154843"/>
            <a:ext cx="6631759" cy="430887"/>
          </a:xfrm>
        </p:spPr>
        <p:txBody>
          <a:bodyPr/>
          <a:lstStyle/>
          <a:p>
            <a:r>
              <a:rPr lang="fr-FR" sz="1400" dirty="0"/>
              <a:t>Épreuve orale </a:t>
            </a:r>
            <a:r>
              <a:rPr lang="fr-FR" sz="1400" cap="none" dirty="0"/>
              <a:t>dite </a:t>
            </a:r>
            <a:br>
              <a:rPr lang="fr-FR" sz="1400" cap="none" dirty="0"/>
            </a:br>
            <a:r>
              <a:rPr lang="fr-FR" sz="1400" dirty="0"/>
              <a:t>« Grand oral » en ST2S</a:t>
            </a:r>
          </a:p>
        </p:txBody>
      </p:sp>
      <p:sp>
        <p:nvSpPr>
          <p:cNvPr id="3" name="Espace réservé du texte 2"/>
          <p:cNvSpPr>
            <a:spLocks noGrp="1"/>
          </p:cNvSpPr>
          <p:nvPr>
            <p:ph type="body" sz="quarter" idx="11"/>
            <p:custDataLst>
              <p:tags r:id="rId2"/>
            </p:custDataLst>
          </p:nvPr>
        </p:nvSpPr>
        <p:spPr>
          <a:xfrm>
            <a:off x="178406" y="1017976"/>
            <a:ext cx="6249987" cy="369332"/>
          </a:xfrm>
        </p:spPr>
        <p:txBody>
          <a:bodyPr/>
          <a:lstStyle/>
          <a:p>
            <a:r>
              <a:rPr lang="fr-FR" dirty="0"/>
              <a:t>FORMER EN STSS : exemple 1</a:t>
            </a:r>
          </a:p>
        </p:txBody>
      </p:sp>
      <p:graphicFrame>
        <p:nvGraphicFramePr>
          <p:cNvPr id="14" name="Diagramme 13"/>
          <p:cNvGraphicFramePr/>
          <p:nvPr>
            <p:custDataLst>
              <p:tags r:id="rId3"/>
            </p:custDataLst>
            <p:extLst>
              <p:ext uri="{D42A27DB-BD31-4B8C-83A1-F6EECF244321}">
                <p14:modId xmlns:p14="http://schemas.microsoft.com/office/powerpoint/2010/main" val="3854204264"/>
              </p:ext>
            </p:extLst>
          </p:nvPr>
        </p:nvGraphicFramePr>
        <p:xfrm>
          <a:off x="4480561" y="535706"/>
          <a:ext cx="4190228" cy="6204728"/>
        </p:xfrm>
        <a:graphic>
          <a:graphicData uri="http://schemas.openxmlformats.org/drawingml/2006/diagram">
            <dgm:relIds xmlns:dgm="http://schemas.openxmlformats.org/drawingml/2006/diagram" xmlns:r="http://schemas.openxmlformats.org/officeDocument/2006/relationships" r:dm="rId18" r:lo="rId19" r:qs="rId20" r:cs="rId21"/>
          </a:graphicData>
        </a:graphic>
      </p:graphicFrame>
      <p:graphicFrame>
        <p:nvGraphicFramePr>
          <p:cNvPr id="5" name="Diagramme 4"/>
          <p:cNvGraphicFramePr/>
          <p:nvPr>
            <p:custDataLst>
              <p:tags r:id="rId4"/>
            </p:custDataLst>
            <p:extLst>
              <p:ext uri="{D42A27DB-BD31-4B8C-83A1-F6EECF244321}">
                <p14:modId xmlns:p14="http://schemas.microsoft.com/office/powerpoint/2010/main" val="2540156213"/>
              </p:ext>
            </p:extLst>
          </p:nvPr>
        </p:nvGraphicFramePr>
        <p:xfrm>
          <a:off x="522513" y="1350407"/>
          <a:ext cx="3853544" cy="5390027"/>
        </p:xfrm>
        <a:graphic>
          <a:graphicData uri="http://schemas.openxmlformats.org/drawingml/2006/diagram">
            <dgm:relIds xmlns:dgm="http://schemas.openxmlformats.org/drawingml/2006/diagram" xmlns:r="http://schemas.openxmlformats.org/officeDocument/2006/relationships" r:dm="rId23" r:lo="rId24" r:qs="rId25" r:cs="rId26"/>
          </a:graphicData>
        </a:graphic>
      </p:graphicFrame>
      <p:sp>
        <p:nvSpPr>
          <p:cNvPr id="8" name="ZoneTexte 7"/>
          <p:cNvSpPr txBox="1"/>
          <p:nvPr>
            <p:custDataLst>
              <p:tags r:id="rId5"/>
            </p:custDataLst>
          </p:nvPr>
        </p:nvSpPr>
        <p:spPr>
          <a:xfrm>
            <a:off x="34026" y="3512128"/>
            <a:ext cx="1024065" cy="830997"/>
          </a:xfrm>
          <a:prstGeom prst="rect">
            <a:avLst/>
          </a:prstGeom>
          <a:noFill/>
        </p:spPr>
        <p:txBody>
          <a:bodyPr wrap="square" rtlCol="0">
            <a:spAutoFit/>
          </a:bodyPr>
          <a:lstStyle/>
          <a:p>
            <a:pPr algn="ctr"/>
            <a:r>
              <a:rPr lang="fr-FR" sz="1200" b="1" dirty="0"/>
              <a:t>Article support de la séance suivante</a:t>
            </a:r>
          </a:p>
        </p:txBody>
      </p:sp>
      <p:sp>
        <p:nvSpPr>
          <p:cNvPr id="19" name="Ellipse 18"/>
          <p:cNvSpPr/>
          <p:nvPr>
            <p:custDataLst>
              <p:tags r:id="rId6"/>
            </p:custDataLst>
          </p:nvPr>
        </p:nvSpPr>
        <p:spPr>
          <a:xfrm>
            <a:off x="8004670" y="1744808"/>
            <a:ext cx="360219" cy="332509"/>
          </a:xfrm>
          <a:prstGeom prst="ellipse">
            <a:avLst/>
          </a:prstGeom>
        </p:spPr>
        <p:style>
          <a:lnRef idx="0">
            <a:schemeClr val="accent3"/>
          </a:lnRef>
          <a:fillRef idx="3">
            <a:schemeClr val="accent3"/>
          </a:fillRef>
          <a:effectRef idx="3">
            <a:schemeClr val="accent3"/>
          </a:effectRef>
          <a:fontRef idx="minor">
            <a:schemeClr val="lt1"/>
          </a:fontRef>
        </p:style>
        <p:txBody>
          <a:bodyPr rtlCol="0" anchor="ctr"/>
          <a:lstStyle/>
          <a:p>
            <a:pPr algn="ctr"/>
            <a:endParaRPr lang="fr-FR"/>
          </a:p>
        </p:txBody>
      </p:sp>
      <p:sp>
        <p:nvSpPr>
          <p:cNvPr id="20" name="Ellipse 19"/>
          <p:cNvSpPr/>
          <p:nvPr>
            <p:custDataLst>
              <p:tags r:id="rId7"/>
            </p:custDataLst>
          </p:nvPr>
        </p:nvSpPr>
        <p:spPr>
          <a:xfrm>
            <a:off x="8783781" y="4666997"/>
            <a:ext cx="360219" cy="332509"/>
          </a:xfrm>
          <a:prstGeom prst="ellipse">
            <a:avLst/>
          </a:prstGeom>
        </p:spPr>
        <p:style>
          <a:lnRef idx="0">
            <a:schemeClr val="accent5"/>
          </a:lnRef>
          <a:fillRef idx="3">
            <a:schemeClr val="accent5"/>
          </a:fillRef>
          <a:effectRef idx="3">
            <a:schemeClr val="accent5"/>
          </a:effectRef>
          <a:fontRef idx="minor">
            <a:schemeClr val="lt1"/>
          </a:fontRef>
        </p:style>
        <p:txBody>
          <a:bodyPr rtlCol="0" anchor="ctr"/>
          <a:lstStyle/>
          <a:p>
            <a:pPr algn="ctr"/>
            <a:endParaRPr lang="fr-FR"/>
          </a:p>
        </p:txBody>
      </p:sp>
      <p:sp>
        <p:nvSpPr>
          <p:cNvPr id="21" name="Ellipse 20"/>
          <p:cNvSpPr/>
          <p:nvPr>
            <p:custDataLst>
              <p:tags r:id="rId8"/>
            </p:custDataLst>
          </p:nvPr>
        </p:nvSpPr>
        <p:spPr>
          <a:xfrm>
            <a:off x="8227421" y="622093"/>
            <a:ext cx="360219" cy="332509"/>
          </a:xfrm>
          <a:prstGeom prst="ellipse">
            <a:avLst/>
          </a:prstGeom>
        </p:spPr>
        <p:style>
          <a:lnRef idx="0">
            <a:schemeClr val="accent4"/>
          </a:lnRef>
          <a:fillRef idx="3">
            <a:schemeClr val="accent4"/>
          </a:fillRef>
          <a:effectRef idx="3">
            <a:schemeClr val="accent4"/>
          </a:effectRef>
          <a:fontRef idx="minor">
            <a:schemeClr val="lt1"/>
          </a:fontRef>
        </p:style>
        <p:txBody>
          <a:bodyPr rtlCol="0" anchor="ctr"/>
          <a:lstStyle/>
          <a:p>
            <a:pPr algn="ctr"/>
            <a:endParaRPr lang="fr-FR"/>
          </a:p>
        </p:txBody>
      </p:sp>
      <p:sp>
        <p:nvSpPr>
          <p:cNvPr id="22" name="Ellipse 21"/>
          <p:cNvSpPr/>
          <p:nvPr>
            <p:custDataLst>
              <p:tags r:id="rId9"/>
            </p:custDataLst>
          </p:nvPr>
        </p:nvSpPr>
        <p:spPr>
          <a:xfrm>
            <a:off x="8761438" y="2855749"/>
            <a:ext cx="360219" cy="332509"/>
          </a:xfrm>
          <a:prstGeom prst="ellipse">
            <a:avLst/>
          </a:prstGeom>
        </p:spPr>
        <p:style>
          <a:lnRef idx="0">
            <a:schemeClr val="accent5"/>
          </a:lnRef>
          <a:fillRef idx="3">
            <a:schemeClr val="accent5"/>
          </a:fillRef>
          <a:effectRef idx="3">
            <a:schemeClr val="accent5"/>
          </a:effectRef>
          <a:fontRef idx="minor">
            <a:schemeClr val="lt1"/>
          </a:fontRef>
        </p:style>
        <p:txBody>
          <a:bodyPr rtlCol="0" anchor="ctr"/>
          <a:lstStyle/>
          <a:p>
            <a:pPr algn="ctr"/>
            <a:endParaRPr lang="fr-FR"/>
          </a:p>
        </p:txBody>
      </p:sp>
      <p:sp>
        <p:nvSpPr>
          <p:cNvPr id="23" name="Ellipse 22"/>
          <p:cNvSpPr/>
          <p:nvPr>
            <p:custDataLst>
              <p:tags r:id="rId10"/>
            </p:custDataLst>
          </p:nvPr>
        </p:nvSpPr>
        <p:spPr>
          <a:xfrm>
            <a:off x="8401219" y="1780083"/>
            <a:ext cx="360219" cy="332509"/>
          </a:xfrm>
          <a:prstGeom prst="ellipse">
            <a:avLst/>
          </a:prstGeom>
        </p:spPr>
        <p:style>
          <a:lnRef idx="0">
            <a:schemeClr val="accent4"/>
          </a:lnRef>
          <a:fillRef idx="3">
            <a:schemeClr val="accent4"/>
          </a:fillRef>
          <a:effectRef idx="3">
            <a:schemeClr val="accent4"/>
          </a:effectRef>
          <a:fontRef idx="minor">
            <a:schemeClr val="lt1"/>
          </a:fontRef>
        </p:style>
        <p:txBody>
          <a:bodyPr rtlCol="0" anchor="ctr"/>
          <a:lstStyle/>
          <a:p>
            <a:pPr algn="ctr"/>
            <a:endParaRPr lang="fr-FR"/>
          </a:p>
        </p:txBody>
      </p:sp>
      <p:sp>
        <p:nvSpPr>
          <p:cNvPr id="24" name="Ellipse 23"/>
          <p:cNvSpPr/>
          <p:nvPr>
            <p:custDataLst>
              <p:tags r:id="rId11"/>
            </p:custDataLst>
          </p:nvPr>
        </p:nvSpPr>
        <p:spPr>
          <a:xfrm>
            <a:off x="8367592" y="3769180"/>
            <a:ext cx="360219" cy="332509"/>
          </a:xfrm>
          <a:prstGeom prst="ellipse">
            <a:avLst/>
          </a:prstGeom>
        </p:spPr>
        <p:style>
          <a:lnRef idx="0">
            <a:schemeClr val="accent4"/>
          </a:lnRef>
          <a:fillRef idx="3">
            <a:schemeClr val="accent4"/>
          </a:fillRef>
          <a:effectRef idx="3">
            <a:schemeClr val="accent4"/>
          </a:effectRef>
          <a:fontRef idx="minor">
            <a:schemeClr val="lt1"/>
          </a:fontRef>
        </p:style>
        <p:txBody>
          <a:bodyPr rtlCol="0" anchor="ctr"/>
          <a:lstStyle/>
          <a:p>
            <a:pPr algn="ctr"/>
            <a:endParaRPr lang="fr-FR"/>
          </a:p>
        </p:txBody>
      </p:sp>
      <p:sp>
        <p:nvSpPr>
          <p:cNvPr id="25" name="Ellipse 24"/>
          <p:cNvSpPr/>
          <p:nvPr>
            <p:custDataLst>
              <p:tags r:id="rId12"/>
            </p:custDataLst>
          </p:nvPr>
        </p:nvSpPr>
        <p:spPr>
          <a:xfrm>
            <a:off x="8775293" y="3761373"/>
            <a:ext cx="360219" cy="332509"/>
          </a:xfrm>
          <a:prstGeom prst="ellipse">
            <a:avLst/>
          </a:prstGeom>
        </p:spPr>
        <p:style>
          <a:lnRef idx="0">
            <a:schemeClr val="accent5"/>
          </a:lnRef>
          <a:fillRef idx="3">
            <a:schemeClr val="accent5"/>
          </a:fillRef>
          <a:effectRef idx="3">
            <a:schemeClr val="accent5"/>
          </a:effectRef>
          <a:fontRef idx="minor">
            <a:schemeClr val="lt1"/>
          </a:fontRef>
        </p:style>
        <p:txBody>
          <a:bodyPr rtlCol="0" anchor="ctr"/>
          <a:lstStyle/>
          <a:p>
            <a:pPr algn="ctr"/>
            <a:endParaRPr lang="fr-FR"/>
          </a:p>
        </p:txBody>
      </p:sp>
      <p:sp>
        <p:nvSpPr>
          <p:cNvPr id="15" name="Ellipse 14"/>
          <p:cNvSpPr/>
          <p:nvPr>
            <p:custDataLst>
              <p:tags r:id="rId13"/>
            </p:custDataLst>
          </p:nvPr>
        </p:nvSpPr>
        <p:spPr>
          <a:xfrm>
            <a:off x="8355894" y="2826190"/>
            <a:ext cx="360219" cy="332509"/>
          </a:xfrm>
          <a:prstGeom prst="ellipse">
            <a:avLst/>
          </a:prstGeom>
        </p:spPr>
        <p:style>
          <a:lnRef idx="0">
            <a:schemeClr val="accent4"/>
          </a:lnRef>
          <a:fillRef idx="3">
            <a:schemeClr val="accent4"/>
          </a:fillRef>
          <a:effectRef idx="3">
            <a:schemeClr val="accent4"/>
          </a:effectRef>
          <a:fontRef idx="minor">
            <a:schemeClr val="lt1"/>
          </a:fontRef>
        </p:style>
        <p:txBody>
          <a:bodyPr rtlCol="0" anchor="ctr"/>
          <a:lstStyle/>
          <a:p>
            <a:pPr algn="ctr"/>
            <a:endParaRPr lang="fr-FR"/>
          </a:p>
        </p:txBody>
      </p:sp>
      <p:sp>
        <p:nvSpPr>
          <p:cNvPr id="18" name="Double vague 17"/>
          <p:cNvSpPr/>
          <p:nvPr>
            <p:custDataLst>
              <p:tags r:id="rId14"/>
            </p:custDataLst>
          </p:nvPr>
        </p:nvSpPr>
        <p:spPr>
          <a:xfrm>
            <a:off x="4305033" y="33284"/>
            <a:ext cx="4573091" cy="428745"/>
          </a:xfrm>
          <a:prstGeom prst="doubleWave">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fr-FR" i="1" dirty="0"/>
              <a:t>Dimensions pouvant être travaillées</a:t>
            </a:r>
          </a:p>
        </p:txBody>
      </p:sp>
      <p:sp>
        <p:nvSpPr>
          <p:cNvPr id="26" name="Double vague 25"/>
          <p:cNvSpPr/>
          <p:nvPr>
            <p:custDataLst>
              <p:tags r:id="rId15"/>
            </p:custDataLst>
          </p:nvPr>
        </p:nvSpPr>
        <p:spPr>
          <a:xfrm>
            <a:off x="2990492" y="1355676"/>
            <a:ext cx="1538515" cy="1181321"/>
          </a:xfrm>
          <a:prstGeom prst="doubleWav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fr-FR" sz="1600" i="1" dirty="0"/>
              <a:t>Lecture par un élève, écoute active des autres élèves</a:t>
            </a:r>
          </a:p>
        </p:txBody>
      </p:sp>
    </p:spTree>
    <p:extLst>
      <p:ext uri="{BB962C8B-B14F-4D97-AF65-F5344CB8AC3E}">
        <p14:creationId xmlns:p14="http://schemas.microsoft.com/office/powerpoint/2010/main" val="1149938495"/>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NUM" val="1"/>
</p:tagLst>
</file>

<file path=ppt/tags/tag10.xml><?xml version="1.0" encoding="utf-8"?>
<p:tagLst xmlns:a="http://schemas.openxmlformats.org/drawingml/2006/main" xmlns:r="http://schemas.openxmlformats.org/officeDocument/2006/relationships" xmlns:p="http://schemas.openxmlformats.org/presentationml/2006/main">
  <p:tag name="NUM" val="2"/>
</p:tagLst>
</file>

<file path=ppt/tags/tag100.xml><?xml version="1.0" encoding="utf-8"?>
<p:tagLst xmlns:a="http://schemas.openxmlformats.org/drawingml/2006/main" xmlns:r="http://schemas.openxmlformats.org/officeDocument/2006/relationships" xmlns:p="http://schemas.openxmlformats.org/presentationml/2006/main">
  <p:tag name="NUM" val="5"/>
</p:tagLst>
</file>

<file path=ppt/tags/tag101.xml><?xml version="1.0" encoding="utf-8"?>
<p:tagLst xmlns:a="http://schemas.openxmlformats.org/drawingml/2006/main" xmlns:r="http://schemas.openxmlformats.org/officeDocument/2006/relationships" xmlns:p="http://schemas.openxmlformats.org/presentationml/2006/main">
  <p:tag name="NUM" val="6"/>
</p:tagLst>
</file>

<file path=ppt/tags/tag102.xml><?xml version="1.0" encoding="utf-8"?>
<p:tagLst xmlns:a="http://schemas.openxmlformats.org/drawingml/2006/main" xmlns:r="http://schemas.openxmlformats.org/officeDocument/2006/relationships" xmlns:p="http://schemas.openxmlformats.org/presentationml/2006/main">
  <p:tag name="NUM" val="7"/>
</p:tagLst>
</file>

<file path=ppt/tags/tag103.xml><?xml version="1.0" encoding="utf-8"?>
<p:tagLst xmlns:a="http://schemas.openxmlformats.org/drawingml/2006/main" xmlns:r="http://schemas.openxmlformats.org/officeDocument/2006/relationships" xmlns:p="http://schemas.openxmlformats.org/presentationml/2006/main">
  <p:tag name="NUM" val="8"/>
</p:tagLst>
</file>

<file path=ppt/tags/tag104.xml><?xml version="1.0" encoding="utf-8"?>
<p:tagLst xmlns:a="http://schemas.openxmlformats.org/drawingml/2006/main" xmlns:r="http://schemas.openxmlformats.org/officeDocument/2006/relationships" xmlns:p="http://schemas.openxmlformats.org/presentationml/2006/main">
  <p:tag name="NUM" val="9"/>
</p:tagLst>
</file>

<file path=ppt/tags/tag105.xml><?xml version="1.0" encoding="utf-8"?>
<p:tagLst xmlns:a="http://schemas.openxmlformats.org/drawingml/2006/main" xmlns:r="http://schemas.openxmlformats.org/officeDocument/2006/relationships" xmlns:p="http://schemas.openxmlformats.org/presentationml/2006/main">
  <p:tag name="NUM" val="10"/>
</p:tagLst>
</file>

<file path=ppt/tags/tag106.xml><?xml version="1.0" encoding="utf-8"?>
<p:tagLst xmlns:a="http://schemas.openxmlformats.org/drawingml/2006/main" xmlns:r="http://schemas.openxmlformats.org/officeDocument/2006/relationships" xmlns:p="http://schemas.openxmlformats.org/presentationml/2006/main">
  <p:tag name="NUM" val="11"/>
</p:tagLst>
</file>

<file path=ppt/tags/tag107.xml><?xml version="1.0" encoding="utf-8"?>
<p:tagLst xmlns:a="http://schemas.openxmlformats.org/drawingml/2006/main" xmlns:r="http://schemas.openxmlformats.org/officeDocument/2006/relationships" xmlns:p="http://schemas.openxmlformats.org/presentationml/2006/main">
  <p:tag name="NUM" val="12"/>
</p:tagLst>
</file>

<file path=ppt/tags/tag108.xml><?xml version="1.0" encoding="utf-8"?>
<p:tagLst xmlns:a="http://schemas.openxmlformats.org/drawingml/2006/main" xmlns:r="http://schemas.openxmlformats.org/officeDocument/2006/relationships" xmlns:p="http://schemas.openxmlformats.org/presentationml/2006/main">
  <p:tag name="NUM" val="1"/>
</p:tagLst>
</file>

<file path=ppt/tags/tag109.xml><?xml version="1.0" encoding="utf-8"?>
<p:tagLst xmlns:a="http://schemas.openxmlformats.org/drawingml/2006/main" xmlns:r="http://schemas.openxmlformats.org/officeDocument/2006/relationships" xmlns:p="http://schemas.openxmlformats.org/presentationml/2006/main">
  <p:tag name="NUM" val="2"/>
</p:tagLst>
</file>

<file path=ppt/tags/tag11.xml><?xml version="1.0" encoding="utf-8"?>
<p:tagLst xmlns:a="http://schemas.openxmlformats.org/drawingml/2006/main" xmlns:r="http://schemas.openxmlformats.org/officeDocument/2006/relationships" xmlns:p="http://schemas.openxmlformats.org/presentationml/2006/main">
  <p:tag name="NUM" val="3"/>
</p:tagLst>
</file>

<file path=ppt/tags/tag110.xml><?xml version="1.0" encoding="utf-8"?>
<p:tagLst xmlns:a="http://schemas.openxmlformats.org/drawingml/2006/main" xmlns:r="http://schemas.openxmlformats.org/officeDocument/2006/relationships" xmlns:p="http://schemas.openxmlformats.org/presentationml/2006/main">
  <p:tag name="NUM" val="3"/>
</p:tagLst>
</file>

<file path=ppt/tags/tag111.xml><?xml version="1.0" encoding="utf-8"?>
<p:tagLst xmlns:a="http://schemas.openxmlformats.org/drawingml/2006/main" xmlns:r="http://schemas.openxmlformats.org/officeDocument/2006/relationships" xmlns:p="http://schemas.openxmlformats.org/presentationml/2006/main">
  <p:tag name="NUM" val="4"/>
</p:tagLst>
</file>

<file path=ppt/tags/tag112.xml><?xml version="1.0" encoding="utf-8"?>
<p:tagLst xmlns:a="http://schemas.openxmlformats.org/drawingml/2006/main" xmlns:r="http://schemas.openxmlformats.org/officeDocument/2006/relationships" xmlns:p="http://schemas.openxmlformats.org/presentationml/2006/main">
  <p:tag name="NUM" val="5"/>
</p:tagLst>
</file>

<file path=ppt/tags/tag113.xml><?xml version="1.0" encoding="utf-8"?>
<p:tagLst xmlns:a="http://schemas.openxmlformats.org/drawingml/2006/main" xmlns:r="http://schemas.openxmlformats.org/officeDocument/2006/relationships" xmlns:p="http://schemas.openxmlformats.org/presentationml/2006/main">
  <p:tag name="NUM" val="6"/>
</p:tagLst>
</file>

<file path=ppt/tags/tag114.xml><?xml version="1.0" encoding="utf-8"?>
<p:tagLst xmlns:a="http://schemas.openxmlformats.org/drawingml/2006/main" xmlns:r="http://schemas.openxmlformats.org/officeDocument/2006/relationships" xmlns:p="http://schemas.openxmlformats.org/presentationml/2006/main">
  <p:tag name="NUM" val="7"/>
</p:tagLst>
</file>

<file path=ppt/tags/tag115.xml><?xml version="1.0" encoding="utf-8"?>
<p:tagLst xmlns:a="http://schemas.openxmlformats.org/drawingml/2006/main" xmlns:r="http://schemas.openxmlformats.org/officeDocument/2006/relationships" xmlns:p="http://schemas.openxmlformats.org/presentationml/2006/main">
  <p:tag name="NUM" val="1"/>
</p:tagLst>
</file>

<file path=ppt/tags/tag116.xml><?xml version="1.0" encoding="utf-8"?>
<p:tagLst xmlns:a="http://schemas.openxmlformats.org/drawingml/2006/main" xmlns:r="http://schemas.openxmlformats.org/officeDocument/2006/relationships" xmlns:p="http://schemas.openxmlformats.org/presentationml/2006/main">
  <p:tag name="NUM" val="2"/>
</p:tagLst>
</file>

<file path=ppt/tags/tag117.xml><?xml version="1.0" encoding="utf-8"?>
<p:tagLst xmlns:a="http://schemas.openxmlformats.org/drawingml/2006/main" xmlns:r="http://schemas.openxmlformats.org/officeDocument/2006/relationships" xmlns:p="http://schemas.openxmlformats.org/presentationml/2006/main">
  <p:tag name="NUM" val="3"/>
</p:tagLst>
</file>

<file path=ppt/tags/tag118.xml><?xml version="1.0" encoding="utf-8"?>
<p:tagLst xmlns:a="http://schemas.openxmlformats.org/drawingml/2006/main" xmlns:r="http://schemas.openxmlformats.org/officeDocument/2006/relationships" xmlns:p="http://schemas.openxmlformats.org/presentationml/2006/main">
  <p:tag name="NUM" val="4"/>
</p:tagLst>
</file>

<file path=ppt/tags/tag119.xml><?xml version="1.0" encoding="utf-8"?>
<p:tagLst xmlns:a="http://schemas.openxmlformats.org/drawingml/2006/main" xmlns:r="http://schemas.openxmlformats.org/officeDocument/2006/relationships" xmlns:p="http://schemas.openxmlformats.org/presentationml/2006/main">
  <p:tag name="NUM" val="5"/>
</p:tagLst>
</file>

<file path=ppt/tags/tag12.xml><?xml version="1.0" encoding="utf-8"?>
<p:tagLst xmlns:a="http://schemas.openxmlformats.org/drawingml/2006/main" xmlns:r="http://schemas.openxmlformats.org/officeDocument/2006/relationships" xmlns:p="http://schemas.openxmlformats.org/presentationml/2006/main">
  <p:tag name="NUM" val="4"/>
</p:tagLst>
</file>

<file path=ppt/tags/tag120.xml><?xml version="1.0" encoding="utf-8"?>
<p:tagLst xmlns:a="http://schemas.openxmlformats.org/drawingml/2006/main" xmlns:r="http://schemas.openxmlformats.org/officeDocument/2006/relationships" xmlns:p="http://schemas.openxmlformats.org/presentationml/2006/main">
  <p:tag name="NUM" val="6"/>
</p:tagLst>
</file>

<file path=ppt/tags/tag121.xml><?xml version="1.0" encoding="utf-8"?>
<p:tagLst xmlns:a="http://schemas.openxmlformats.org/drawingml/2006/main" xmlns:r="http://schemas.openxmlformats.org/officeDocument/2006/relationships" xmlns:p="http://schemas.openxmlformats.org/presentationml/2006/main">
  <p:tag name="NUM" val="7"/>
</p:tagLst>
</file>

<file path=ppt/tags/tag122.xml><?xml version="1.0" encoding="utf-8"?>
<p:tagLst xmlns:a="http://schemas.openxmlformats.org/drawingml/2006/main" xmlns:r="http://schemas.openxmlformats.org/officeDocument/2006/relationships" xmlns:p="http://schemas.openxmlformats.org/presentationml/2006/main">
  <p:tag name="NUM" val="8"/>
</p:tagLst>
</file>

<file path=ppt/tags/tag123.xml><?xml version="1.0" encoding="utf-8"?>
<p:tagLst xmlns:a="http://schemas.openxmlformats.org/drawingml/2006/main" xmlns:r="http://schemas.openxmlformats.org/officeDocument/2006/relationships" xmlns:p="http://schemas.openxmlformats.org/presentationml/2006/main">
  <p:tag name="NUM" val="9"/>
</p:tagLst>
</file>

<file path=ppt/tags/tag124.xml><?xml version="1.0" encoding="utf-8"?>
<p:tagLst xmlns:a="http://schemas.openxmlformats.org/drawingml/2006/main" xmlns:r="http://schemas.openxmlformats.org/officeDocument/2006/relationships" xmlns:p="http://schemas.openxmlformats.org/presentationml/2006/main">
  <p:tag name="NUM" val="10"/>
</p:tagLst>
</file>

<file path=ppt/tags/tag125.xml><?xml version="1.0" encoding="utf-8"?>
<p:tagLst xmlns:a="http://schemas.openxmlformats.org/drawingml/2006/main" xmlns:r="http://schemas.openxmlformats.org/officeDocument/2006/relationships" xmlns:p="http://schemas.openxmlformats.org/presentationml/2006/main">
  <p:tag name="NUM" val="11"/>
</p:tagLst>
</file>

<file path=ppt/tags/tag126.xml><?xml version="1.0" encoding="utf-8"?>
<p:tagLst xmlns:a="http://schemas.openxmlformats.org/drawingml/2006/main" xmlns:r="http://schemas.openxmlformats.org/officeDocument/2006/relationships" xmlns:p="http://schemas.openxmlformats.org/presentationml/2006/main">
  <p:tag name="NUM" val="1"/>
</p:tagLst>
</file>

<file path=ppt/tags/tag127.xml><?xml version="1.0" encoding="utf-8"?>
<p:tagLst xmlns:a="http://schemas.openxmlformats.org/drawingml/2006/main" xmlns:r="http://schemas.openxmlformats.org/officeDocument/2006/relationships" xmlns:p="http://schemas.openxmlformats.org/presentationml/2006/main">
  <p:tag name="NUM" val="2"/>
</p:tagLst>
</file>

<file path=ppt/tags/tag128.xml><?xml version="1.0" encoding="utf-8"?>
<p:tagLst xmlns:a="http://schemas.openxmlformats.org/drawingml/2006/main" xmlns:r="http://schemas.openxmlformats.org/officeDocument/2006/relationships" xmlns:p="http://schemas.openxmlformats.org/presentationml/2006/main">
  <p:tag name="NUM" val="3"/>
</p:tagLst>
</file>

<file path=ppt/tags/tag129.xml><?xml version="1.0" encoding="utf-8"?>
<p:tagLst xmlns:a="http://schemas.openxmlformats.org/drawingml/2006/main" xmlns:r="http://schemas.openxmlformats.org/officeDocument/2006/relationships" xmlns:p="http://schemas.openxmlformats.org/presentationml/2006/main">
  <p:tag name="NUM" val="4"/>
</p:tagLst>
</file>

<file path=ppt/tags/tag13.xml><?xml version="1.0" encoding="utf-8"?>
<p:tagLst xmlns:a="http://schemas.openxmlformats.org/drawingml/2006/main" xmlns:r="http://schemas.openxmlformats.org/officeDocument/2006/relationships" xmlns:p="http://schemas.openxmlformats.org/presentationml/2006/main">
  <p:tag name="NUM" val="5"/>
</p:tagLst>
</file>

<file path=ppt/tags/tag130.xml><?xml version="1.0" encoding="utf-8"?>
<p:tagLst xmlns:a="http://schemas.openxmlformats.org/drawingml/2006/main" xmlns:r="http://schemas.openxmlformats.org/officeDocument/2006/relationships" xmlns:p="http://schemas.openxmlformats.org/presentationml/2006/main">
  <p:tag name="NUM" val="5"/>
</p:tagLst>
</file>

<file path=ppt/tags/tag131.xml><?xml version="1.0" encoding="utf-8"?>
<p:tagLst xmlns:a="http://schemas.openxmlformats.org/drawingml/2006/main" xmlns:r="http://schemas.openxmlformats.org/officeDocument/2006/relationships" xmlns:p="http://schemas.openxmlformats.org/presentationml/2006/main">
  <p:tag name="NUM" val="6"/>
</p:tagLst>
</file>

<file path=ppt/tags/tag132.xml><?xml version="1.0" encoding="utf-8"?>
<p:tagLst xmlns:a="http://schemas.openxmlformats.org/drawingml/2006/main" xmlns:r="http://schemas.openxmlformats.org/officeDocument/2006/relationships" xmlns:p="http://schemas.openxmlformats.org/presentationml/2006/main">
  <p:tag name="NUM" val="1"/>
</p:tagLst>
</file>

<file path=ppt/tags/tag133.xml><?xml version="1.0" encoding="utf-8"?>
<p:tagLst xmlns:a="http://schemas.openxmlformats.org/drawingml/2006/main" xmlns:r="http://schemas.openxmlformats.org/officeDocument/2006/relationships" xmlns:p="http://schemas.openxmlformats.org/presentationml/2006/main">
  <p:tag name="NUM" val="2"/>
</p:tagLst>
</file>

<file path=ppt/tags/tag134.xml><?xml version="1.0" encoding="utf-8"?>
<p:tagLst xmlns:a="http://schemas.openxmlformats.org/drawingml/2006/main" xmlns:r="http://schemas.openxmlformats.org/officeDocument/2006/relationships" xmlns:p="http://schemas.openxmlformats.org/presentationml/2006/main">
  <p:tag name="NUM" val="3"/>
</p:tagLst>
</file>

<file path=ppt/tags/tag135.xml><?xml version="1.0" encoding="utf-8"?>
<p:tagLst xmlns:a="http://schemas.openxmlformats.org/drawingml/2006/main" xmlns:r="http://schemas.openxmlformats.org/officeDocument/2006/relationships" xmlns:p="http://schemas.openxmlformats.org/presentationml/2006/main">
  <p:tag name="NUM" val="4"/>
</p:tagLst>
</file>

<file path=ppt/tags/tag136.xml><?xml version="1.0" encoding="utf-8"?>
<p:tagLst xmlns:a="http://schemas.openxmlformats.org/drawingml/2006/main" xmlns:r="http://schemas.openxmlformats.org/officeDocument/2006/relationships" xmlns:p="http://schemas.openxmlformats.org/presentationml/2006/main">
  <p:tag name="NUM" val="5"/>
</p:tagLst>
</file>

<file path=ppt/tags/tag137.xml><?xml version="1.0" encoding="utf-8"?>
<p:tagLst xmlns:a="http://schemas.openxmlformats.org/drawingml/2006/main" xmlns:r="http://schemas.openxmlformats.org/officeDocument/2006/relationships" xmlns:p="http://schemas.openxmlformats.org/presentationml/2006/main">
  <p:tag name="NUM" val="6"/>
</p:tagLst>
</file>

<file path=ppt/tags/tag138.xml><?xml version="1.0" encoding="utf-8"?>
<p:tagLst xmlns:a="http://schemas.openxmlformats.org/drawingml/2006/main" xmlns:r="http://schemas.openxmlformats.org/officeDocument/2006/relationships" xmlns:p="http://schemas.openxmlformats.org/presentationml/2006/main">
  <p:tag name="NUM" val="7"/>
</p:tagLst>
</file>

<file path=ppt/tags/tag139.xml><?xml version="1.0" encoding="utf-8"?>
<p:tagLst xmlns:a="http://schemas.openxmlformats.org/drawingml/2006/main" xmlns:r="http://schemas.openxmlformats.org/officeDocument/2006/relationships" xmlns:p="http://schemas.openxmlformats.org/presentationml/2006/main">
  <p:tag name="NUM" val="8"/>
</p:tagLst>
</file>

<file path=ppt/tags/tag14.xml><?xml version="1.0" encoding="utf-8"?>
<p:tagLst xmlns:a="http://schemas.openxmlformats.org/drawingml/2006/main" xmlns:r="http://schemas.openxmlformats.org/officeDocument/2006/relationships" xmlns:p="http://schemas.openxmlformats.org/presentationml/2006/main">
  <p:tag name="NUM" val="6"/>
</p:tagLst>
</file>

<file path=ppt/tags/tag140.xml><?xml version="1.0" encoding="utf-8"?>
<p:tagLst xmlns:a="http://schemas.openxmlformats.org/drawingml/2006/main" xmlns:r="http://schemas.openxmlformats.org/officeDocument/2006/relationships" xmlns:p="http://schemas.openxmlformats.org/presentationml/2006/main">
  <p:tag name="NUM" val="9"/>
</p:tagLst>
</file>

<file path=ppt/tags/tag141.xml><?xml version="1.0" encoding="utf-8"?>
<p:tagLst xmlns:a="http://schemas.openxmlformats.org/drawingml/2006/main" xmlns:r="http://schemas.openxmlformats.org/officeDocument/2006/relationships" xmlns:p="http://schemas.openxmlformats.org/presentationml/2006/main">
  <p:tag name="NUM" val="10"/>
</p:tagLst>
</file>

<file path=ppt/tags/tag142.xml><?xml version="1.0" encoding="utf-8"?>
<p:tagLst xmlns:a="http://schemas.openxmlformats.org/drawingml/2006/main" xmlns:r="http://schemas.openxmlformats.org/officeDocument/2006/relationships" xmlns:p="http://schemas.openxmlformats.org/presentationml/2006/main">
  <p:tag name="NUM" val="11"/>
</p:tagLst>
</file>

<file path=ppt/tags/tag143.xml><?xml version="1.0" encoding="utf-8"?>
<p:tagLst xmlns:a="http://schemas.openxmlformats.org/drawingml/2006/main" xmlns:r="http://schemas.openxmlformats.org/officeDocument/2006/relationships" xmlns:p="http://schemas.openxmlformats.org/presentationml/2006/main">
  <p:tag name="NUM" val="12"/>
</p:tagLst>
</file>

<file path=ppt/tags/tag144.xml><?xml version="1.0" encoding="utf-8"?>
<p:tagLst xmlns:a="http://schemas.openxmlformats.org/drawingml/2006/main" xmlns:r="http://schemas.openxmlformats.org/officeDocument/2006/relationships" xmlns:p="http://schemas.openxmlformats.org/presentationml/2006/main">
  <p:tag name="NUM" val="13"/>
</p:tagLst>
</file>

<file path=ppt/tags/tag145.xml><?xml version="1.0" encoding="utf-8"?>
<p:tagLst xmlns:a="http://schemas.openxmlformats.org/drawingml/2006/main" xmlns:r="http://schemas.openxmlformats.org/officeDocument/2006/relationships" xmlns:p="http://schemas.openxmlformats.org/presentationml/2006/main">
  <p:tag name="NUM" val="14"/>
</p:tagLst>
</file>

<file path=ppt/tags/tag146.xml><?xml version="1.0" encoding="utf-8"?>
<p:tagLst xmlns:a="http://schemas.openxmlformats.org/drawingml/2006/main" xmlns:r="http://schemas.openxmlformats.org/officeDocument/2006/relationships" xmlns:p="http://schemas.openxmlformats.org/presentationml/2006/main">
  <p:tag name="NUM" val="15"/>
</p:tagLst>
</file>

<file path=ppt/tags/tag147.xml><?xml version="1.0" encoding="utf-8"?>
<p:tagLst xmlns:a="http://schemas.openxmlformats.org/drawingml/2006/main" xmlns:r="http://schemas.openxmlformats.org/officeDocument/2006/relationships" xmlns:p="http://schemas.openxmlformats.org/presentationml/2006/main">
  <p:tag name="NUM" val="1"/>
</p:tagLst>
</file>

<file path=ppt/tags/tag148.xml><?xml version="1.0" encoding="utf-8"?>
<p:tagLst xmlns:a="http://schemas.openxmlformats.org/drawingml/2006/main" xmlns:r="http://schemas.openxmlformats.org/officeDocument/2006/relationships" xmlns:p="http://schemas.openxmlformats.org/presentationml/2006/main">
  <p:tag name="NUM" val="2"/>
</p:tagLst>
</file>

<file path=ppt/tags/tag149.xml><?xml version="1.0" encoding="utf-8"?>
<p:tagLst xmlns:a="http://schemas.openxmlformats.org/drawingml/2006/main" xmlns:r="http://schemas.openxmlformats.org/officeDocument/2006/relationships" xmlns:p="http://schemas.openxmlformats.org/presentationml/2006/main">
  <p:tag name="NUM" val="3"/>
</p:tagLst>
</file>

<file path=ppt/tags/tag15.xml><?xml version="1.0" encoding="utf-8"?>
<p:tagLst xmlns:a="http://schemas.openxmlformats.org/drawingml/2006/main" xmlns:r="http://schemas.openxmlformats.org/officeDocument/2006/relationships" xmlns:p="http://schemas.openxmlformats.org/presentationml/2006/main">
  <p:tag name="NUM" val="7"/>
</p:tagLst>
</file>

<file path=ppt/tags/tag150.xml><?xml version="1.0" encoding="utf-8"?>
<p:tagLst xmlns:a="http://schemas.openxmlformats.org/drawingml/2006/main" xmlns:r="http://schemas.openxmlformats.org/officeDocument/2006/relationships" xmlns:p="http://schemas.openxmlformats.org/presentationml/2006/main">
  <p:tag name="NUM" val="4"/>
</p:tagLst>
</file>

<file path=ppt/tags/tag151.xml><?xml version="1.0" encoding="utf-8"?>
<p:tagLst xmlns:a="http://schemas.openxmlformats.org/drawingml/2006/main" xmlns:r="http://schemas.openxmlformats.org/officeDocument/2006/relationships" xmlns:p="http://schemas.openxmlformats.org/presentationml/2006/main">
  <p:tag name="NUM" val="5"/>
</p:tagLst>
</file>

<file path=ppt/tags/tag152.xml><?xml version="1.0" encoding="utf-8"?>
<p:tagLst xmlns:a="http://schemas.openxmlformats.org/drawingml/2006/main" xmlns:r="http://schemas.openxmlformats.org/officeDocument/2006/relationships" xmlns:p="http://schemas.openxmlformats.org/presentationml/2006/main">
  <p:tag name="NUM" val="6"/>
</p:tagLst>
</file>

<file path=ppt/tags/tag153.xml><?xml version="1.0" encoding="utf-8"?>
<p:tagLst xmlns:a="http://schemas.openxmlformats.org/drawingml/2006/main" xmlns:r="http://schemas.openxmlformats.org/officeDocument/2006/relationships" xmlns:p="http://schemas.openxmlformats.org/presentationml/2006/main">
  <p:tag name="NUM" val="1"/>
</p:tagLst>
</file>

<file path=ppt/tags/tag154.xml><?xml version="1.0" encoding="utf-8"?>
<p:tagLst xmlns:a="http://schemas.openxmlformats.org/drawingml/2006/main" xmlns:r="http://schemas.openxmlformats.org/officeDocument/2006/relationships" xmlns:p="http://schemas.openxmlformats.org/presentationml/2006/main">
  <p:tag name="NUM" val="2"/>
</p:tagLst>
</file>

<file path=ppt/tags/tag155.xml><?xml version="1.0" encoding="utf-8"?>
<p:tagLst xmlns:a="http://schemas.openxmlformats.org/drawingml/2006/main" xmlns:r="http://schemas.openxmlformats.org/officeDocument/2006/relationships" xmlns:p="http://schemas.openxmlformats.org/presentationml/2006/main">
  <p:tag name="NUM" val="3"/>
</p:tagLst>
</file>

<file path=ppt/tags/tag156.xml><?xml version="1.0" encoding="utf-8"?>
<p:tagLst xmlns:a="http://schemas.openxmlformats.org/drawingml/2006/main" xmlns:r="http://schemas.openxmlformats.org/officeDocument/2006/relationships" xmlns:p="http://schemas.openxmlformats.org/presentationml/2006/main">
  <p:tag name="NUM" val="4"/>
</p:tagLst>
</file>

<file path=ppt/tags/tag157.xml><?xml version="1.0" encoding="utf-8"?>
<p:tagLst xmlns:a="http://schemas.openxmlformats.org/drawingml/2006/main" xmlns:r="http://schemas.openxmlformats.org/officeDocument/2006/relationships" xmlns:p="http://schemas.openxmlformats.org/presentationml/2006/main">
  <p:tag name="NUM" val="5"/>
</p:tagLst>
</file>

<file path=ppt/tags/tag158.xml><?xml version="1.0" encoding="utf-8"?>
<p:tagLst xmlns:a="http://schemas.openxmlformats.org/drawingml/2006/main" xmlns:r="http://schemas.openxmlformats.org/officeDocument/2006/relationships" xmlns:p="http://schemas.openxmlformats.org/presentationml/2006/main">
  <p:tag name="NUM" val="6"/>
</p:tagLst>
</file>

<file path=ppt/tags/tag159.xml><?xml version="1.0" encoding="utf-8"?>
<p:tagLst xmlns:a="http://schemas.openxmlformats.org/drawingml/2006/main" xmlns:r="http://schemas.openxmlformats.org/officeDocument/2006/relationships" xmlns:p="http://schemas.openxmlformats.org/presentationml/2006/main">
  <p:tag name="NUM" val="7"/>
</p:tagLst>
</file>

<file path=ppt/tags/tag16.xml><?xml version="1.0" encoding="utf-8"?>
<p:tagLst xmlns:a="http://schemas.openxmlformats.org/drawingml/2006/main" xmlns:r="http://schemas.openxmlformats.org/officeDocument/2006/relationships" xmlns:p="http://schemas.openxmlformats.org/presentationml/2006/main">
  <p:tag name="NUM" val="8"/>
</p:tagLst>
</file>

<file path=ppt/tags/tag160.xml><?xml version="1.0" encoding="utf-8"?>
<p:tagLst xmlns:a="http://schemas.openxmlformats.org/drawingml/2006/main" xmlns:r="http://schemas.openxmlformats.org/officeDocument/2006/relationships" xmlns:p="http://schemas.openxmlformats.org/presentationml/2006/main">
  <p:tag name="NUM" val="8"/>
</p:tagLst>
</file>

<file path=ppt/tags/tag161.xml><?xml version="1.0" encoding="utf-8"?>
<p:tagLst xmlns:a="http://schemas.openxmlformats.org/drawingml/2006/main" xmlns:r="http://schemas.openxmlformats.org/officeDocument/2006/relationships" xmlns:p="http://schemas.openxmlformats.org/presentationml/2006/main">
  <p:tag name="NUM" val="9"/>
</p:tagLst>
</file>

<file path=ppt/tags/tag162.xml><?xml version="1.0" encoding="utf-8"?>
<p:tagLst xmlns:a="http://schemas.openxmlformats.org/drawingml/2006/main" xmlns:r="http://schemas.openxmlformats.org/officeDocument/2006/relationships" xmlns:p="http://schemas.openxmlformats.org/presentationml/2006/main">
  <p:tag name="NUM" val="10"/>
</p:tagLst>
</file>

<file path=ppt/tags/tag163.xml><?xml version="1.0" encoding="utf-8"?>
<p:tagLst xmlns:a="http://schemas.openxmlformats.org/drawingml/2006/main" xmlns:r="http://schemas.openxmlformats.org/officeDocument/2006/relationships" xmlns:p="http://schemas.openxmlformats.org/presentationml/2006/main">
  <p:tag name="NUM" val="11"/>
</p:tagLst>
</file>

<file path=ppt/tags/tag164.xml><?xml version="1.0" encoding="utf-8"?>
<p:tagLst xmlns:a="http://schemas.openxmlformats.org/drawingml/2006/main" xmlns:r="http://schemas.openxmlformats.org/officeDocument/2006/relationships" xmlns:p="http://schemas.openxmlformats.org/presentationml/2006/main">
  <p:tag name="NUM" val="12"/>
</p:tagLst>
</file>

<file path=ppt/tags/tag165.xml><?xml version="1.0" encoding="utf-8"?>
<p:tagLst xmlns:a="http://schemas.openxmlformats.org/drawingml/2006/main" xmlns:r="http://schemas.openxmlformats.org/officeDocument/2006/relationships" xmlns:p="http://schemas.openxmlformats.org/presentationml/2006/main">
  <p:tag name="NUM" val="13"/>
</p:tagLst>
</file>

<file path=ppt/tags/tag166.xml><?xml version="1.0" encoding="utf-8"?>
<p:tagLst xmlns:a="http://schemas.openxmlformats.org/drawingml/2006/main" xmlns:r="http://schemas.openxmlformats.org/officeDocument/2006/relationships" xmlns:p="http://schemas.openxmlformats.org/presentationml/2006/main">
  <p:tag name="NUM" val="14"/>
</p:tagLst>
</file>

<file path=ppt/tags/tag167.xml><?xml version="1.0" encoding="utf-8"?>
<p:tagLst xmlns:a="http://schemas.openxmlformats.org/drawingml/2006/main" xmlns:r="http://schemas.openxmlformats.org/officeDocument/2006/relationships" xmlns:p="http://schemas.openxmlformats.org/presentationml/2006/main">
  <p:tag name="NUM" val="15"/>
</p:tagLst>
</file>

<file path=ppt/tags/tag168.xml><?xml version="1.0" encoding="utf-8"?>
<p:tagLst xmlns:a="http://schemas.openxmlformats.org/drawingml/2006/main" xmlns:r="http://schemas.openxmlformats.org/officeDocument/2006/relationships" xmlns:p="http://schemas.openxmlformats.org/presentationml/2006/main">
  <p:tag name="NUM" val="16"/>
</p:tagLst>
</file>

<file path=ppt/tags/tag169.xml><?xml version="1.0" encoding="utf-8"?>
<p:tagLst xmlns:a="http://schemas.openxmlformats.org/drawingml/2006/main" xmlns:r="http://schemas.openxmlformats.org/officeDocument/2006/relationships" xmlns:p="http://schemas.openxmlformats.org/presentationml/2006/main">
  <p:tag name="NUM" val="1"/>
</p:tagLst>
</file>

<file path=ppt/tags/tag17.xml><?xml version="1.0" encoding="utf-8"?>
<p:tagLst xmlns:a="http://schemas.openxmlformats.org/drawingml/2006/main" xmlns:r="http://schemas.openxmlformats.org/officeDocument/2006/relationships" xmlns:p="http://schemas.openxmlformats.org/presentationml/2006/main">
  <p:tag name="NUM" val="9"/>
</p:tagLst>
</file>

<file path=ppt/tags/tag170.xml><?xml version="1.0" encoding="utf-8"?>
<p:tagLst xmlns:a="http://schemas.openxmlformats.org/drawingml/2006/main" xmlns:r="http://schemas.openxmlformats.org/officeDocument/2006/relationships" xmlns:p="http://schemas.openxmlformats.org/presentationml/2006/main">
  <p:tag name="NUM" val="2"/>
</p:tagLst>
</file>

<file path=ppt/tags/tag171.xml><?xml version="1.0" encoding="utf-8"?>
<p:tagLst xmlns:a="http://schemas.openxmlformats.org/drawingml/2006/main" xmlns:r="http://schemas.openxmlformats.org/officeDocument/2006/relationships" xmlns:p="http://schemas.openxmlformats.org/presentationml/2006/main">
  <p:tag name="NUM" val="3"/>
</p:tagLst>
</file>

<file path=ppt/tags/tag172.xml><?xml version="1.0" encoding="utf-8"?>
<p:tagLst xmlns:a="http://schemas.openxmlformats.org/drawingml/2006/main" xmlns:r="http://schemas.openxmlformats.org/officeDocument/2006/relationships" xmlns:p="http://schemas.openxmlformats.org/presentationml/2006/main">
  <p:tag name="NUM" val="4"/>
</p:tagLst>
</file>

<file path=ppt/tags/tag173.xml><?xml version="1.0" encoding="utf-8"?>
<p:tagLst xmlns:a="http://schemas.openxmlformats.org/drawingml/2006/main" xmlns:r="http://schemas.openxmlformats.org/officeDocument/2006/relationships" xmlns:p="http://schemas.openxmlformats.org/presentationml/2006/main">
  <p:tag name="NUM" val="5"/>
</p:tagLst>
</file>

<file path=ppt/tags/tag174.xml><?xml version="1.0" encoding="utf-8"?>
<p:tagLst xmlns:a="http://schemas.openxmlformats.org/drawingml/2006/main" xmlns:r="http://schemas.openxmlformats.org/officeDocument/2006/relationships" xmlns:p="http://schemas.openxmlformats.org/presentationml/2006/main">
  <p:tag name="NUM" val="6"/>
</p:tagLst>
</file>

<file path=ppt/tags/tag175.xml><?xml version="1.0" encoding="utf-8"?>
<p:tagLst xmlns:a="http://schemas.openxmlformats.org/drawingml/2006/main" xmlns:r="http://schemas.openxmlformats.org/officeDocument/2006/relationships" xmlns:p="http://schemas.openxmlformats.org/presentationml/2006/main">
  <p:tag name="NUM" val="7"/>
</p:tagLst>
</file>

<file path=ppt/tags/tag176.xml><?xml version="1.0" encoding="utf-8"?>
<p:tagLst xmlns:a="http://schemas.openxmlformats.org/drawingml/2006/main" xmlns:r="http://schemas.openxmlformats.org/officeDocument/2006/relationships" xmlns:p="http://schemas.openxmlformats.org/presentationml/2006/main">
  <p:tag name="NUM" val="8"/>
</p:tagLst>
</file>

<file path=ppt/tags/tag177.xml><?xml version="1.0" encoding="utf-8"?>
<p:tagLst xmlns:a="http://schemas.openxmlformats.org/drawingml/2006/main" xmlns:r="http://schemas.openxmlformats.org/officeDocument/2006/relationships" xmlns:p="http://schemas.openxmlformats.org/presentationml/2006/main">
  <p:tag name="NUM" val="9"/>
</p:tagLst>
</file>

<file path=ppt/tags/tag178.xml><?xml version="1.0" encoding="utf-8"?>
<p:tagLst xmlns:a="http://schemas.openxmlformats.org/drawingml/2006/main" xmlns:r="http://schemas.openxmlformats.org/officeDocument/2006/relationships" xmlns:p="http://schemas.openxmlformats.org/presentationml/2006/main">
  <p:tag name="NUM" val="10"/>
</p:tagLst>
</file>

<file path=ppt/tags/tag179.xml><?xml version="1.0" encoding="utf-8"?>
<p:tagLst xmlns:a="http://schemas.openxmlformats.org/drawingml/2006/main" xmlns:r="http://schemas.openxmlformats.org/officeDocument/2006/relationships" xmlns:p="http://schemas.openxmlformats.org/presentationml/2006/main">
  <p:tag name="NUM" val="11"/>
</p:tagLst>
</file>

<file path=ppt/tags/tag18.xml><?xml version="1.0" encoding="utf-8"?>
<p:tagLst xmlns:a="http://schemas.openxmlformats.org/drawingml/2006/main" xmlns:r="http://schemas.openxmlformats.org/officeDocument/2006/relationships" xmlns:p="http://schemas.openxmlformats.org/presentationml/2006/main">
  <p:tag name="NUM" val="1"/>
</p:tagLst>
</file>

<file path=ppt/tags/tag180.xml><?xml version="1.0" encoding="utf-8"?>
<p:tagLst xmlns:a="http://schemas.openxmlformats.org/drawingml/2006/main" xmlns:r="http://schemas.openxmlformats.org/officeDocument/2006/relationships" xmlns:p="http://schemas.openxmlformats.org/presentationml/2006/main">
  <p:tag name="NUM" val="12"/>
</p:tagLst>
</file>

<file path=ppt/tags/tag181.xml><?xml version="1.0" encoding="utf-8"?>
<p:tagLst xmlns:a="http://schemas.openxmlformats.org/drawingml/2006/main" xmlns:r="http://schemas.openxmlformats.org/officeDocument/2006/relationships" xmlns:p="http://schemas.openxmlformats.org/presentationml/2006/main">
  <p:tag name="NUM" val="13"/>
</p:tagLst>
</file>

<file path=ppt/tags/tag182.xml><?xml version="1.0" encoding="utf-8"?>
<p:tagLst xmlns:a="http://schemas.openxmlformats.org/drawingml/2006/main" xmlns:r="http://schemas.openxmlformats.org/officeDocument/2006/relationships" xmlns:p="http://schemas.openxmlformats.org/presentationml/2006/main">
  <p:tag name="NUM" val="14"/>
</p:tagLst>
</file>

<file path=ppt/tags/tag183.xml><?xml version="1.0" encoding="utf-8"?>
<p:tagLst xmlns:a="http://schemas.openxmlformats.org/drawingml/2006/main" xmlns:r="http://schemas.openxmlformats.org/officeDocument/2006/relationships" xmlns:p="http://schemas.openxmlformats.org/presentationml/2006/main">
  <p:tag name="NUM" val="15"/>
</p:tagLst>
</file>

<file path=ppt/tags/tag184.xml><?xml version="1.0" encoding="utf-8"?>
<p:tagLst xmlns:a="http://schemas.openxmlformats.org/drawingml/2006/main" xmlns:r="http://schemas.openxmlformats.org/officeDocument/2006/relationships" xmlns:p="http://schemas.openxmlformats.org/presentationml/2006/main">
  <p:tag name="NUM" val="1"/>
</p:tagLst>
</file>

<file path=ppt/tags/tag185.xml><?xml version="1.0" encoding="utf-8"?>
<p:tagLst xmlns:a="http://schemas.openxmlformats.org/drawingml/2006/main" xmlns:r="http://schemas.openxmlformats.org/officeDocument/2006/relationships" xmlns:p="http://schemas.openxmlformats.org/presentationml/2006/main">
  <p:tag name="NUM" val="2"/>
</p:tagLst>
</file>

<file path=ppt/tags/tag186.xml><?xml version="1.0" encoding="utf-8"?>
<p:tagLst xmlns:a="http://schemas.openxmlformats.org/drawingml/2006/main" xmlns:r="http://schemas.openxmlformats.org/officeDocument/2006/relationships" xmlns:p="http://schemas.openxmlformats.org/presentationml/2006/main">
  <p:tag name="NUM" val="3"/>
</p:tagLst>
</file>

<file path=ppt/tags/tag187.xml><?xml version="1.0" encoding="utf-8"?>
<p:tagLst xmlns:a="http://schemas.openxmlformats.org/drawingml/2006/main" xmlns:r="http://schemas.openxmlformats.org/officeDocument/2006/relationships" xmlns:p="http://schemas.openxmlformats.org/presentationml/2006/main">
  <p:tag name="NUM" val="4"/>
</p:tagLst>
</file>

<file path=ppt/tags/tag188.xml><?xml version="1.0" encoding="utf-8"?>
<p:tagLst xmlns:a="http://schemas.openxmlformats.org/drawingml/2006/main" xmlns:r="http://schemas.openxmlformats.org/officeDocument/2006/relationships" xmlns:p="http://schemas.openxmlformats.org/presentationml/2006/main">
  <p:tag name="NUM" val="5"/>
</p:tagLst>
</file>

<file path=ppt/tags/tag189.xml><?xml version="1.0" encoding="utf-8"?>
<p:tagLst xmlns:a="http://schemas.openxmlformats.org/drawingml/2006/main" xmlns:r="http://schemas.openxmlformats.org/officeDocument/2006/relationships" xmlns:p="http://schemas.openxmlformats.org/presentationml/2006/main">
  <p:tag name="NUM" val="6"/>
</p:tagLst>
</file>

<file path=ppt/tags/tag19.xml><?xml version="1.0" encoding="utf-8"?>
<p:tagLst xmlns:a="http://schemas.openxmlformats.org/drawingml/2006/main" xmlns:r="http://schemas.openxmlformats.org/officeDocument/2006/relationships" xmlns:p="http://schemas.openxmlformats.org/presentationml/2006/main">
  <p:tag name="NUM" val="2"/>
</p:tagLst>
</file>

<file path=ppt/tags/tag190.xml><?xml version="1.0" encoding="utf-8"?>
<p:tagLst xmlns:a="http://schemas.openxmlformats.org/drawingml/2006/main" xmlns:r="http://schemas.openxmlformats.org/officeDocument/2006/relationships" xmlns:p="http://schemas.openxmlformats.org/presentationml/2006/main">
  <p:tag name="NUM" val="7"/>
</p:tagLst>
</file>

<file path=ppt/tags/tag191.xml><?xml version="1.0" encoding="utf-8"?>
<p:tagLst xmlns:a="http://schemas.openxmlformats.org/drawingml/2006/main" xmlns:r="http://schemas.openxmlformats.org/officeDocument/2006/relationships" xmlns:p="http://schemas.openxmlformats.org/presentationml/2006/main">
  <p:tag name="NUM" val="8"/>
</p:tagLst>
</file>

<file path=ppt/tags/tag192.xml><?xml version="1.0" encoding="utf-8"?>
<p:tagLst xmlns:a="http://schemas.openxmlformats.org/drawingml/2006/main" xmlns:r="http://schemas.openxmlformats.org/officeDocument/2006/relationships" xmlns:p="http://schemas.openxmlformats.org/presentationml/2006/main">
  <p:tag name="NUM" val="9"/>
</p:tagLst>
</file>

<file path=ppt/tags/tag193.xml><?xml version="1.0" encoding="utf-8"?>
<p:tagLst xmlns:a="http://schemas.openxmlformats.org/drawingml/2006/main" xmlns:r="http://schemas.openxmlformats.org/officeDocument/2006/relationships" xmlns:p="http://schemas.openxmlformats.org/presentationml/2006/main">
  <p:tag name="NUM" val="10"/>
</p:tagLst>
</file>

<file path=ppt/tags/tag194.xml><?xml version="1.0" encoding="utf-8"?>
<p:tagLst xmlns:a="http://schemas.openxmlformats.org/drawingml/2006/main" xmlns:r="http://schemas.openxmlformats.org/officeDocument/2006/relationships" xmlns:p="http://schemas.openxmlformats.org/presentationml/2006/main">
  <p:tag name="NUM" val="11"/>
</p:tagLst>
</file>

<file path=ppt/tags/tag195.xml><?xml version="1.0" encoding="utf-8"?>
<p:tagLst xmlns:a="http://schemas.openxmlformats.org/drawingml/2006/main" xmlns:r="http://schemas.openxmlformats.org/officeDocument/2006/relationships" xmlns:p="http://schemas.openxmlformats.org/presentationml/2006/main">
  <p:tag name="NUM" val="12"/>
</p:tagLst>
</file>

<file path=ppt/tags/tag196.xml><?xml version="1.0" encoding="utf-8"?>
<p:tagLst xmlns:a="http://schemas.openxmlformats.org/drawingml/2006/main" xmlns:r="http://schemas.openxmlformats.org/officeDocument/2006/relationships" xmlns:p="http://schemas.openxmlformats.org/presentationml/2006/main">
  <p:tag name="NUM" val="13"/>
</p:tagLst>
</file>

<file path=ppt/tags/tag197.xml><?xml version="1.0" encoding="utf-8"?>
<p:tagLst xmlns:a="http://schemas.openxmlformats.org/drawingml/2006/main" xmlns:r="http://schemas.openxmlformats.org/officeDocument/2006/relationships" xmlns:p="http://schemas.openxmlformats.org/presentationml/2006/main">
  <p:tag name="NUM" val="14"/>
</p:tagLst>
</file>

<file path=ppt/tags/tag198.xml><?xml version="1.0" encoding="utf-8"?>
<p:tagLst xmlns:a="http://schemas.openxmlformats.org/drawingml/2006/main" xmlns:r="http://schemas.openxmlformats.org/officeDocument/2006/relationships" xmlns:p="http://schemas.openxmlformats.org/presentationml/2006/main">
  <p:tag name="NUM" val="15"/>
</p:tagLst>
</file>

<file path=ppt/tags/tag199.xml><?xml version="1.0" encoding="utf-8"?>
<p:tagLst xmlns:a="http://schemas.openxmlformats.org/drawingml/2006/main" xmlns:r="http://schemas.openxmlformats.org/officeDocument/2006/relationships" xmlns:p="http://schemas.openxmlformats.org/presentationml/2006/main">
  <p:tag name="NUM" val="16"/>
</p:tagLst>
</file>

<file path=ppt/tags/tag2.xml><?xml version="1.0" encoding="utf-8"?>
<p:tagLst xmlns:a="http://schemas.openxmlformats.org/drawingml/2006/main" xmlns:r="http://schemas.openxmlformats.org/officeDocument/2006/relationships" xmlns:p="http://schemas.openxmlformats.org/presentationml/2006/main">
  <p:tag name="NUM" val="2"/>
</p:tagLst>
</file>

<file path=ppt/tags/tag20.xml><?xml version="1.0" encoding="utf-8"?>
<p:tagLst xmlns:a="http://schemas.openxmlformats.org/drawingml/2006/main" xmlns:r="http://schemas.openxmlformats.org/officeDocument/2006/relationships" xmlns:p="http://schemas.openxmlformats.org/presentationml/2006/main">
  <p:tag name="NUM" val="3"/>
</p:tagLst>
</file>

<file path=ppt/tags/tag200.xml><?xml version="1.0" encoding="utf-8"?>
<p:tagLst xmlns:a="http://schemas.openxmlformats.org/drawingml/2006/main" xmlns:r="http://schemas.openxmlformats.org/officeDocument/2006/relationships" xmlns:p="http://schemas.openxmlformats.org/presentationml/2006/main">
  <p:tag name="NUM" val="17"/>
</p:tagLst>
</file>

<file path=ppt/tags/tag201.xml><?xml version="1.0" encoding="utf-8"?>
<p:tagLst xmlns:a="http://schemas.openxmlformats.org/drawingml/2006/main" xmlns:r="http://schemas.openxmlformats.org/officeDocument/2006/relationships" xmlns:p="http://schemas.openxmlformats.org/presentationml/2006/main">
  <p:tag name="NUM" val="18"/>
</p:tagLst>
</file>

<file path=ppt/tags/tag202.xml><?xml version="1.0" encoding="utf-8"?>
<p:tagLst xmlns:a="http://schemas.openxmlformats.org/drawingml/2006/main" xmlns:r="http://schemas.openxmlformats.org/officeDocument/2006/relationships" xmlns:p="http://schemas.openxmlformats.org/presentationml/2006/main">
  <p:tag name="NUM" val="19"/>
</p:tagLst>
</file>

<file path=ppt/tags/tag203.xml><?xml version="1.0" encoding="utf-8"?>
<p:tagLst xmlns:a="http://schemas.openxmlformats.org/drawingml/2006/main" xmlns:r="http://schemas.openxmlformats.org/officeDocument/2006/relationships" xmlns:p="http://schemas.openxmlformats.org/presentationml/2006/main">
  <p:tag name="NUM" val="20"/>
</p:tagLst>
</file>

<file path=ppt/tags/tag204.xml><?xml version="1.0" encoding="utf-8"?>
<p:tagLst xmlns:a="http://schemas.openxmlformats.org/drawingml/2006/main" xmlns:r="http://schemas.openxmlformats.org/officeDocument/2006/relationships" xmlns:p="http://schemas.openxmlformats.org/presentationml/2006/main">
  <p:tag name="NUM" val="1"/>
</p:tagLst>
</file>

<file path=ppt/tags/tag205.xml><?xml version="1.0" encoding="utf-8"?>
<p:tagLst xmlns:a="http://schemas.openxmlformats.org/drawingml/2006/main" xmlns:r="http://schemas.openxmlformats.org/officeDocument/2006/relationships" xmlns:p="http://schemas.openxmlformats.org/presentationml/2006/main">
  <p:tag name="NUM" val="2"/>
</p:tagLst>
</file>

<file path=ppt/tags/tag206.xml><?xml version="1.0" encoding="utf-8"?>
<p:tagLst xmlns:a="http://schemas.openxmlformats.org/drawingml/2006/main" xmlns:r="http://schemas.openxmlformats.org/officeDocument/2006/relationships" xmlns:p="http://schemas.openxmlformats.org/presentationml/2006/main">
  <p:tag name="NUM" val="3"/>
</p:tagLst>
</file>

<file path=ppt/tags/tag207.xml><?xml version="1.0" encoding="utf-8"?>
<p:tagLst xmlns:a="http://schemas.openxmlformats.org/drawingml/2006/main" xmlns:r="http://schemas.openxmlformats.org/officeDocument/2006/relationships" xmlns:p="http://schemas.openxmlformats.org/presentationml/2006/main">
  <p:tag name="NUM" val="4"/>
</p:tagLst>
</file>

<file path=ppt/tags/tag208.xml><?xml version="1.0" encoding="utf-8"?>
<p:tagLst xmlns:a="http://schemas.openxmlformats.org/drawingml/2006/main" xmlns:r="http://schemas.openxmlformats.org/officeDocument/2006/relationships" xmlns:p="http://schemas.openxmlformats.org/presentationml/2006/main">
  <p:tag name="NUM" val="5"/>
</p:tagLst>
</file>

<file path=ppt/tags/tag209.xml><?xml version="1.0" encoding="utf-8"?>
<p:tagLst xmlns:a="http://schemas.openxmlformats.org/drawingml/2006/main" xmlns:r="http://schemas.openxmlformats.org/officeDocument/2006/relationships" xmlns:p="http://schemas.openxmlformats.org/presentationml/2006/main">
  <p:tag name="NUM" val="6"/>
</p:tagLst>
</file>

<file path=ppt/tags/tag21.xml><?xml version="1.0" encoding="utf-8"?>
<p:tagLst xmlns:a="http://schemas.openxmlformats.org/drawingml/2006/main" xmlns:r="http://schemas.openxmlformats.org/officeDocument/2006/relationships" xmlns:p="http://schemas.openxmlformats.org/presentationml/2006/main">
  <p:tag name="NUM" val="4"/>
</p:tagLst>
</file>

<file path=ppt/tags/tag210.xml><?xml version="1.0" encoding="utf-8"?>
<p:tagLst xmlns:a="http://schemas.openxmlformats.org/drawingml/2006/main" xmlns:r="http://schemas.openxmlformats.org/officeDocument/2006/relationships" xmlns:p="http://schemas.openxmlformats.org/presentationml/2006/main">
  <p:tag name="NUM" val="7"/>
</p:tagLst>
</file>

<file path=ppt/tags/tag211.xml><?xml version="1.0" encoding="utf-8"?>
<p:tagLst xmlns:a="http://schemas.openxmlformats.org/drawingml/2006/main" xmlns:r="http://schemas.openxmlformats.org/officeDocument/2006/relationships" xmlns:p="http://schemas.openxmlformats.org/presentationml/2006/main">
  <p:tag name="NUM" val="8"/>
</p:tagLst>
</file>

<file path=ppt/tags/tag212.xml><?xml version="1.0" encoding="utf-8"?>
<p:tagLst xmlns:a="http://schemas.openxmlformats.org/drawingml/2006/main" xmlns:r="http://schemas.openxmlformats.org/officeDocument/2006/relationships" xmlns:p="http://schemas.openxmlformats.org/presentationml/2006/main">
  <p:tag name="NUM" val="9"/>
</p:tagLst>
</file>

<file path=ppt/tags/tag213.xml><?xml version="1.0" encoding="utf-8"?>
<p:tagLst xmlns:a="http://schemas.openxmlformats.org/drawingml/2006/main" xmlns:r="http://schemas.openxmlformats.org/officeDocument/2006/relationships" xmlns:p="http://schemas.openxmlformats.org/presentationml/2006/main">
  <p:tag name="NUM" val="10"/>
</p:tagLst>
</file>

<file path=ppt/tags/tag214.xml><?xml version="1.0" encoding="utf-8"?>
<p:tagLst xmlns:a="http://schemas.openxmlformats.org/drawingml/2006/main" xmlns:r="http://schemas.openxmlformats.org/officeDocument/2006/relationships" xmlns:p="http://schemas.openxmlformats.org/presentationml/2006/main">
  <p:tag name="NUM" val="11"/>
</p:tagLst>
</file>

<file path=ppt/tags/tag215.xml><?xml version="1.0" encoding="utf-8"?>
<p:tagLst xmlns:a="http://schemas.openxmlformats.org/drawingml/2006/main" xmlns:r="http://schemas.openxmlformats.org/officeDocument/2006/relationships" xmlns:p="http://schemas.openxmlformats.org/presentationml/2006/main">
  <p:tag name="NUM" val="12"/>
</p:tagLst>
</file>

<file path=ppt/tags/tag22.xml><?xml version="1.0" encoding="utf-8"?>
<p:tagLst xmlns:a="http://schemas.openxmlformats.org/drawingml/2006/main" xmlns:r="http://schemas.openxmlformats.org/officeDocument/2006/relationships" xmlns:p="http://schemas.openxmlformats.org/presentationml/2006/main">
  <p:tag name="NUM" val="5"/>
</p:tagLst>
</file>

<file path=ppt/tags/tag23.xml><?xml version="1.0" encoding="utf-8"?>
<p:tagLst xmlns:a="http://schemas.openxmlformats.org/drawingml/2006/main" xmlns:r="http://schemas.openxmlformats.org/officeDocument/2006/relationships" xmlns:p="http://schemas.openxmlformats.org/presentationml/2006/main">
  <p:tag name="NUM" val="6"/>
</p:tagLst>
</file>

<file path=ppt/tags/tag24.xml><?xml version="1.0" encoding="utf-8"?>
<p:tagLst xmlns:a="http://schemas.openxmlformats.org/drawingml/2006/main" xmlns:r="http://schemas.openxmlformats.org/officeDocument/2006/relationships" xmlns:p="http://schemas.openxmlformats.org/presentationml/2006/main">
  <p:tag name="NUM" val="1"/>
</p:tagLst>
</file>

<file path=ppt/tags/tag25.xml><?xml version="1.0" encoding="utf-8"?>
<p:tagLst xmlns:a="http://schemas.openxmlformats.org/drawingml/2006/main" xmlns:r="http://schemas.openxmlformats.org/officeDocument/2006/relationships" xmlns:p="http://schemas.openxmlformats.org/presentationml/2006/main">
  <p:tag name="NUM" val="2"/>
</p:tagLst>
</file>

<file path=ppt/tags/tag26.xml><?xml version="1.0" encoding="utf-8"?>
<p:tagLst xmlns:a="http://schemas.openxmlformats.org/drawingml/2006/main" xmlns:r="http://schemas.openxmlformats.org/officeDocument/2006/relationships" xmlns:p="http://schemas.openxmlformats.org/presentationml/2006/main">
  <p:tag name="NUM" val="3"/>
</p:tagLst>
</file>

<file path=ppt/tags/tag27.xml><?xml version="1.0" encoding="utf-8"?>
<p:tagLst xmlns:a="http://schemas.openxmlformats.org/drawingml/2006/main" xmlns:r="http://schemas.openxmlformats.org/officeDocument/2006/relationships" xmlns:p="http://schemas.openxmlformats.org/presentationml/2006/main">
  <p:tag name="NUM" val="4"/>
</p:tagLst>
</file>

<file path=ppt/tags/tag28.xml><?xml version="1.0" encoding="utf-8"?>
<p:tagLst xmlns:a="http://schemas.openxmlformats.org/drawingml/2006/main" xmlns:r="http://schemas.openxmlformats.org/officeDocument/2006/relationships" xmlns:p="http://schemas.openxmlformats.org/presentationml/2006/main">
  <p:tag name="NUM" val="1"/>
</p:tagLst>
</file>

<file path=ppt/tags/tag29.xml><?xml version="1.0" encoding="utf-8"?>
<p:tagLst xmlns:a="http://schemas.openxmlformats.org/drawingml/2006/main" xmlns:r="http://schemas.openxmlformats.org/officeDocument/2006/relationships" xmlns:p="http://schemas.openxmlformats.org/presentationml/2006/main">
  <p:tag name="NUM" val="2"/>
</p:tagLst>
</file>

<file path=ppt/tags/tag3.xml><?xml version="1.0" encoding="utf-8"?>
<p:tagLst xmlns:a="http://schemas.openxmlformats.org/drawingml/2006/main" xmlns:r="http://schemas.openxmlformats.org/officeDocument/2006/relationships" xmlns:p="http://schemas.openxmlformats.org/presentationml/2006/main">
  <p:tag name="NUM" val="1"/>
</p:tagLst>
</file>

<file path=ppt/tags/tag30.xml><?xml version="1.0" encoding="utf-8"?>
<p:tagLst xmlns:a="http://schemas.openxmlformats.org/drawingml/2006/main" xmlns:r="http://schemas.openxmlformats.org/officeDocument/2006/relationships" xmlns:p="http://schemas.openxmlformats.org/presentationml/2006/main">
  <p:tag name="NUM" val="3"/>
</p:tagLst>
</file>

<file path=ppt/tags/tag31.xml><?xml version="1.0" encoding="utf-8"?>
<p:tagLst xmlns:a="http://schemas.openxmlformats.org/drawingml/2006/main" xmlns:r="http://schemas.openxmlformats.org/officeDocument/2006/relationships" xmlns:p="http://schemas.openxmlformats.org/presentationml/2006/main">
  <p:tag name="NUM" val="1"/>
</p:tagLst>
</file>

<file path=ppt/tags/tag32.xml><?xml version="1.0" encoding="utf-8"?>
<p:tagLst xmlns:a="http://schemas.openxmlformats.org/drawingml/2006/main" xmlns:r="http://schemas.openxmlformats.org/officeDocument/2006/relationships" xmlns:p="http://schemas.openxmlformats.org/presentationml/2006/main">
  <p:tag name="NUM" val="2"/>
</p:tagLst>
</file>

<file path=ppt/tags/tag33.xml><?xml version="1.0" encoding="utf-8"?>
<p:tagLst xmlns:a="http://schemas.openxmlformats.org/drawingml/2006/main" xmlns:r="http://schemas.openxmlformats.org/officeDocument/2006/relationships" xmlns:p="http://schemas.openxmlformats.org/presentationml/2006/main">
  <p:tag name="NUM" val="3"/>
</p:tagLst>
</file>

<file path=ppt/tags/tag34.xml><?xml version="1.0" encoding="utf-8"?>
<p:tagLst xmlns:a="http://schemas.openxmlformats.org/drawingml/2006/main" xmlns:r="http://schemas.openxmlformats.org/officeDocument/2006/relationships" xmlns:p="http://schemas.openxmlformats.org/presentationml/2006/main">
  <p:tag name="NUM" val="1"/>
</p:tagLst>
</file>

<file path=ppt/tags/tag35.xml><?xml version="1.0" encoding="utf-8"?>
<p:tagLst xmlns:a="http://schemas.openxmlformats.org/drawingml/2006/main" xmlns:r="http://schemas.openxmlformats.org/officeDocument/2006/relationships" xmlns:p="http://schemas.openxmlformats.org/presentationml/2006/main">
  <p:tag name="NUM" val="2"/>
</p:tagLst>
</file>

<file path=ppt/tags/tag36.xml><?xml version="1.0" encoding="utf-8"?>
<p:tagLst xmlns:a="http://schemas.openxmlformats.org/drawingml/2006/main" xmlns:r="http://schemas.openxmlformats.org/officeDocument/2006/relationships" xmlns:p="http://schemas.openxmlformats.org/presentationml/2006/main">
  <p:tag name="NUM" val="3"/>
</p:tagLst>
</file>

<file path=ppt/tags/tag37.xml><?xml version="1.0" encoding="utf-8"?>
<p:tagLst xmlns:a="http://schemas.openxmlformats.org/drawingml/2006/main" xmlns:r="http://schemas.openxmlformats.org/officeDocument/2006/relationships" xmlns:p="http://schemas.openxmlformats.org/presentationml/2006/main">
  <p:tag name="NUM" val="4"/>
</p:tagLst>
</file>

<file path=ppt/tags/tag38.xml><?xml version="1.0" encoding="utf-8"?>
<p:tagLst xmlns:a="http://schemas.openxmlformats.org/drawingml/2006/main" xmlns:r="http://schemas.openxmlformats.org/officeDocument/2006/relationships" xmlns:p="http://schemas.openxmlformats.org/presentationml/2006/main">
  <p:tag name="NUM" val="1"/>
</p:tagLst>
</file>

<file path=ppt/tags/tag39.xml><?xml version="1.0" encoding="utf-8"?>
<p:tagLst xmlns:a="http://schemas.openxmlformats.org/drawingml/2006/main" xmlns:r="http://schemas.openxmlformats.org/officeDocument/2006/relationships" xmlns:p="http://schemas.openxmlformats.org/presentationml/2006/main">
  <p:tag name="NUM" val="2"/>
</p:tagLst>
</file>

<file path=ppt/tags/tag4.xml><?xml version="1.0" encoding="utf-8"?>
<p:tagLst xmlns:a="http://schemas.openxmlformats.org/drawingml/2006/main" xmlns:r="http://schemas.openxmlformats.org/officeDocument/2006/relationships" xmlns:p="http://schemas.openxmlformats.org/presentationml/2006/main">
  <p:tag name="NUM" val="2"/>
</p:tagLst>
</file>

<file path=ppt/tags/tag40.xml><?xml version="1.0" encoding="utf-8"?>
<p:tagLst xmlns:a="http://schemas.openxmlformats.org/drawingml/2006/main" xmlns:r="http://schemas.openxmlformats.org/officeDocument/2006/relationships" xmlns:p="http://schemas.openxmlformats.org/presentationml/2006/main">
  <p:tag name="NUM" val="3"/>
</p:tagLst>
</file>

<file path=ppt/tags/tag41.xml><?xml version="1.0" encoding="utf-8"?>
<p:tagLst xmlns:a="http://schemas.openxmlformats.org/drawingml/2006/main" xmlns:r="http://schemas.openxmlformats.org/officeDocument/2006/relationships" xmlns:p="http://schemas.openxmlformats.org/presentationml/2006/main">
  <p:tag name="NUM" val="4"/>
</p:tagLst>
</file>

<file path=ppt/tags/tag42.xml><?xml version="1.0" encoding="utf-8"?>
<p:tagLst xmlns:a="http://schemas.openxmlformats.org/drawingml/2006/main" xmlns:r="http://schemas.openxmlformats.org/officeDocument/2006/relationships" xmlns:p="http://schemas.openxmlformats.org/presentationml/2006/main">
  <p:tag name="NUM" val="5"/>
</p:tagLst>
</file>

<file path=ppt/tags/tag43.xml><?xml version="1.0" encoding="utf-8"?>
<p:tagLst xmlns:a="http://schemas.openxmlformats.org/drawingml/2006/main" xmlns:r="http://schemas.openxmlformats.org/officeDocument/2006/relationships" xmlns:p="http://schemas.openxmlformats.org/presentationml/2006/main">
  <p:tag name="NUM" val="6"/>
</p:tagLst>
</file>

<file path=ppt/tags/tag44.xml><?xml version="1.0" encoding="utf-8"?>
<p:tagLst xmlns:a="http://schemas.openxmlformats.org/drawingml/2006/main" xmlns:r="http://schemas.openxmlformats.org/officeDocument/2006/relationships" xmlns:p="http://schemas.openxmlformats.org/presentationml/2006/main">
  <p:tag name="NUM" val="7"/>
</p:tagLst>
</file>

<file path=ppt/tags/tag45.xml><?xml version="1.0" encoding="utf-8"?>
<p:tagLst xmlns:a="http://schemas.openxmlformats.org/drawingml/2006/main" xmlns:r="http://schemas.openxmlformats.org/officeDocument/2006/relationships" xmlns:p="http://schemas.openxmlformats.org/presentationml/2006/main">
  <p:tag name="NUM" val="8"/>
</p:tagLst>
</file>

<file path=ppt/tags/tag46.xml><?xml version="1.0" encoding="utf-8"?>
<p:tagLst xmlns:a="http://schemas.openxmlformats.org/drawingml/2006/main" xmlns:r="http://schemas.openxmlformats.org/officeDocument/2006/relationships" xmlns:p="http://schemas.openxmlformats.org/presentationml/2006/main">
  <p:tag name="NUM" val="9"/>
</p:tagLst>
</file>

<file path=ppt/tags/tag47.xml><?xml version="1.0" encoding="utf-8"?>
<p:tagLst xmlns:a="http://schemas.openxmlformats.org/drawingml/2006/main" xmlns:r="http://schemas.openxmlformats.org/officeDocument/2006/relationships" xmlns:p="http://schemas.openxmlformats.org/presentationml/2006/main">
  <p:tag name="NUM" val="10"/>
</p:tagLst>
</file>

<file path=ppt/tags/tag48.xml><?xml version="1.0" encoding="utf-8"?>
<p:tagLst xmlns:a="http://schemas.openxmlformats.org/drawingml/2006/main" xmlns:r="http://schemas.openxmlformats.org/officeDocument/2006/relationships" xmlns:p="http://schemas.openxmlformats.org/presentationml/2006/main">
  <p:tag name="NUM" val="11"/>
</p:tagLst>
</file>

<file path=ppt/tags/tag49.xml><?xml version="1.0" encoding="utf-8"?>
<p:tagLst xmlns:a="http://schemas.openxmlformats.org/drawingml/2006/main" xmlns:r="http://schemas.openxmlformats.org/officeDocument/2006/relationships" xmlns:p="http://schemas.openxmlformats.org/presentationml/2006/main">
  <p:tag name="NUM" val="12"/>
</p:tagLst>
</file>

<file path=ppt/tags/tag5.xml><?xml version="1.0" encoding="utf-8"?>
<p:tagLst xmlns:a="http://schemas.openxmlformats.org/drawingml/2006/main" xmlns:r="http://schemas.openxmlformats.org/officeDocument/2006/relationships" xmlns:p="http://schemas.openxmlformats.org/presentationml/2006/main">
  <p:tag name="NUM" val="3"/>
</p:tagLst>
</file>

<file path=ppt/tags/tag50.xml><?xml version="1.0" encoding="utf-8"?>
<p:tagLst xmlns:a="http://schemas.openxmlformats.org/drawingml/2006/main" xmlns:r="http://schemas.openxmlformats.org/officeDocument/2006/relationships" xmlns:p="http://schemas.openxmlformats.org/presentationml/2006/main">
  <p:tag name="NUM" val="13"/>
</p:tagLst>
</file>

<file path=ppt/tags/tag51.xml><?xml version="1.0" encoding="utf-8"?>
<p:tagLst xmlns:a="http://schemas.openxmlformats.org/drawingml/2006/main" xmlns:r="http://schemas.openxmlformats.org/officeDocument/2006/relationships" xmlns:p="http://schemas.openxmlformats.org/presentationml/2006/main">
  <p:tag name="NUM" val="14"/>
</p:tagLst>
</file>

<file path=ppt/tags/tag52.xml><?xml version="1.0" encoding="utf-8"?>
<p:tagLst xmlns:a="http://schemas.openxmlformats.org/drawingml/2006/main" xmlns:r="http://schemas.openxmlformats.org/officeDocument/2006/relationships" xmlns:p="http://schemas.openxmlformats.org/presentationml/2006/main">
  <p:tag name="NUM" val="15"/>
</p:tagLst>
</file>

<file path=ppt/tags/tag53.xml><?xml version="1.0" encoding="utf-8"?>
<p:tagLst xmlns:a="http://schemas.openxmlformats.org/drawingml/2006/main" xmlns:r="http://schemas.openxmlformats.org/officeDocument/2006/relationships" xmlns:p="http://schemas.openxmlformats.org/presentationml/2006/main">
  <p:tag name="NUM" val="1"/>
</p:tagLst>
</file>

<file path=ppt/tags/tag54.xml><?xml version="1.0" encoding="utf-8"?>
<p:tagLst xmlns:a="http://schemas.openxmlformats.org/drawingml/2006/main" xmlns:r="http://schemas.openxmlformats.org/officeDocument/2006/relationships" xmlns:p="http://schemas.openxmlformats.org/presentationml/2006/main">
  <p:tag name="NUM" val="2"/>
</p:tagLst>
</file>

<file path=ppt/tags/tag55.xml><?xml version="1.0" encoding="utf-8"?>
<p:tagLst xmlns:a="http://schemas.openxmlformats.org/drawingml/2006/main" xmlns:r="http://schemas.openxmlformats.org/officeDocument/2006/relationships" xmlns:p="http://schemas.openxmlformats.org/presentationml/2006/main">
  <p:tag name="NUM" val="3"/>
</p:tagLst>
</file>

<file path=ppt/tags/tag56.xml><?xml version="1.0" encoding="utf-8"?>
<p:tagLst xmlns:a="http://schemas.openxmlformats.org/drawingml/2006/main" xmlns:r="http://schemas.openxmlformats.org/officeDocument/2006/relationships" xmlns:p="http://schemas.openxmlformats.org/presentationml/2006/main">
  <p:tag name="NUM" val="4"/>
</p:tagLst>
</file>

<file path=ppt/tags/tag57.xml><?xml version="1.0" encoding="utf-8"?>
<p:tagLst xmlns:a="http://schemas.openxmlformats.org/drawingml/2006/main" xmlns:r="http://schemas.openxmlformats.org/officeDocument/2006/relationships" xmlns:p="http://schemas.openxmlformats.org/presentationml/2006/main">
  <p:tag name="NUM" val="5"/>
</p:tagLst>
</file>

<file path=ppt/tags/tag58.xml><?xml version="1.0" encoding="utf-8"?>
<p:tagLst xmlns:a="http://schemas.openxmlformats.org/drawingml/2006/main" xmlns:r="http://schemas.openxmlformats.org/officeDocument/2006/relationships" xmlns:p="http://schemas.openxmlformats.org/presentationml/2006/main">
  <p:tag name="NUM" val="6"/>
</p:tagLst>
</file>

<file path=ppt/tags/tag59.xml><?xml version="1.0" encoding="utf-8"?>
<p:tagLst xmlns:a="http://schemas.openxmlformats.org/drawingml/2006/main" xmlns:r="http://schemas.openxmlformats.org/officeDocument/2006/relationships" xmlns:p="http://schemas.openxmlformats.org/presentationml/2006/main">
  <p:tag name="NUM" val="7"/>
</p:tagLst>
</file>

<file path=ppt/tags/tag6.xml><?xml version="1.0" encoding="utf-8"?>
<p:tagLst xmlns:a="http://schemas.openxmlformats.org/drawingml/2006/main" xmlns:r="http://schemas.openxmlformats.org/officeDocument/2006/relationships" xmlns:p="http://schemas.openxmlformats.org/presentationml/2006/main">
  <p:tag name="NUM" val="4"/>
</p:tagLst>
</file>

<file path=ppt/tags/tag60.xml><?xml version="1.0" encoding="utf-8"?>
<p:tagLst xmlns:a="http://schemas.openxmlformats.org/drawingml/2006/main" xmlns:r="http://schemas.openxmlformats.org/officeDocument/2006/relationships" xmlns:p="http://schemas.openxmlformats.org/presentationml/2006/main">
  <p:tag name="NUM" val="8"/>
</p:tagLst>
</file>

<file path=ppt/tags/tag61.xml><?xml version="1.0" encoding="utf-8"?>
<p:tagLst xmlns:a="http://schemas.openxmlformats.org/drawingml/2006/main" xmlns:r="http://schemas.openxmlformats.org/officeDocument/2006/relationships" xmlns:p="http://schemas.openxmlformats.org/presentationml/2006/main">
  <p:tag name="NUM" val="9"/>
</p:tagLst>
</file>

<file path=ppt/tags/tag62.xml><?xml version="1.0" encoding="utf-8"?>
<p:tagLst xmlns:a="http://schemas.openxmlformats.org/drawingml/2006/main" xmlns:r="http://schemas.openxmlformats.org/officeDocument/2006/relationships" xmlns:p="http://schemas.openxmlformats.org/presentationml/2006/main">
  <p:tag name="NUM" val="10"/>
</p:tagLst>
</file>

<file path=ppt/tags/tag63.xml><?xml version="1.0" encoding="utf-8"?>
<p:tagLst xmlns:a="http://schemas.openxmlformats.org/drawingml/2006/main" xmlns:r="http://schemas.openxmlformats.org/officeDocument/2006/relationships" xmlns:p="http://schemas.openxmlformats.org/presentationml/2006/main">
  <p:tag name="NUM" val="11"/>
</p:tagLst>
</file>

<file path=ppt/tags/tag64.xml><?xml version="1.0" encoding="utf-8"?>
<p:tagLst xmlns:a="http://schemas.openxmlformats.org/drawingml/2006/main" xmlns:r="http://schemas.openxmlformats.org/officeDocument/2006/relationships" xmlns:p="http://schemas.openxmlformats.org/presentationml/2006/main">
  <p:tag name="NUM" val="12"/>
</p:tagLst>
</file>

<file path=ppt/tags/tag65.xml><?xml version="1.0" encoding="utf-8"?>
<p:tagLst xmlns:a="http://schemas.openxmlformats.org/drawingml/2006/main" xmlns:r="http://schemas.openxmlformats.org/officeDocument/2006/relationships" xmlns:p="http://schemas.openxmlformats.org/presentationml/2006/main">
  <p:tag name="NUM" val="13"/>
</p:tagLst>
</file>

<file path=ppt/tags/tag66.xml><?xml version="1.0" encoding="utf-8"?>
<p:tagLst xmlns:a="http://schemas.openxmlformats.org/drawingml/2006/main" xmlns:r="http://schemas.openxmlformats.org/officeDocument/2006/relationships" xmlns:p="http://schemas.openxmlformats.org/presentationml/2006/main">
  <p:tag name="NUM" val="14"/>
</p:tagLst>
</file>

<file path=ppt/tags/tag67.xml><?xml version="1.0" encoding="utf-8"?>
<p:tagLst xmlns:a="http://schemas.openxmlformats.org/drawingml/2006/main" xmlns:r="http://schemas.openxmlformats.org/officeDocument/2006/relationships" xmlns:p="http://schemas.openxmlformats.org/presentationml/2006/main">
  <p:tag name="NUM" val="15"/>
</p:tagLst>
</file>

<file path=ppt/tags/tag68.xml><?xml version="1.0" encoding="utf-8"?>
<p:tagLst xmlns:a="http://schemas.openxmlformats.org/drawingml/2006/main" xmlns:r="http://schemas.openxmlformats.org/officeDocument/2006/relationships" xmlns:p="http://schemas.openxmlformats.org/presentationml/2006/main">
  <p:tag name="NUM" val="16"/>
</p:tagLst>
</file>

<file path=ppt/tags/tag69.xml><?xml version="1.0" encoding="utf-8"?>
<p:tagLst xmlns:a="http://schemas.openxmlformats.org/drawingml/2006/main" xmlns:r="http://schemas.openxmlformats.org/officeDocument/2006/relationships" xmlns:p="http://schemas.openxmlformats.org/presentationml/2006/main">
  <p:tag name="NUM" val="1"/>
</p:tagLst>
</file>

<file path=ppt/tags/tag7.xml><?xml version="1.0" encoding="utf-8"?>
<p:tagLst xmlns:a="http://schemas.openxmlformats.org/drawingml/2006/main" xmlns:r="http://schemas.openxmlformats.org/officeDocument/2006/relationships" xmlns:p="http://schemas.openxmlformats.org/presentationml/2006/main">
  <p:tag name="NUM" val="5"/>
</p:tagLst>
</file>

<file path=ppt/tags/tag70.xml><?xml version="1.0" encoding="utf-8"?>
<p:tagLst xmlns:a="http://schemas.openxmlformats.org/drawingml/2006/main" xmlns:r="http://schemas.openxmlformats.org/officeDocument/2006/relationships" xmlns:p="http://schemas.openxmlformats.org/presentationml/2006/main">
  <p:tag name="NUM" val="2"/>
</p:tagLst>
</file>

<file path=ppt/tags/tag71.xml><?xml version="1.0" encoding="utf-8"?>
<p:tagLst xmlns:a="http://schemas.openxmlformats.org/drawingml/2006/main" xmlns:r="http://schemas.openxmlformats.org/officeDocument/2006/relationships" xmlns:p="http://schemas.openxmlformats.org/presentationml/2006/main">
  <p:tag name="NUM" val="3"/>
</p:tagLst>
</file>

<file path=ppt/tags/tag72.xml><?xml version="1.0" encoding="utf-8"?>
<p:tagLst xmlns:a="http://schemas.openxmlformats.org/drawingml/2006/main" xmlns:r="http://schemas.openxmlformats.org/officeDocument/2006/relationships" xmlns:p="http://schemas.openxmlformats.org/presentationml/2006/main">
  <p:tag name="NUM" val="4"/>
</p:tagLst>
</file>

<file path=ppt/tags/tag73.xml><?xml version="1.0" encoding="utf-8"?>
<p:tagLst xmlns:a="http://schemas.openxmlformats.org/drawingml/2006/main" xmlns:r="http://schemas.openxmlformats.org/officeDocument/2006/relationships" xmlns:p="http://schemas.openxmlformats.org/presentationml/2006/main">
  <p:tag name="NUM" val="5"/>
</p:tagLst>
</file>

<file path=ppt/tags/tag74.xml><?xml version="1.0" encoding="utf-8"?>
<p:tagLst xmlns:a="http://schemas.openxmlformats.org/drawingml/2006/main" xmlns:r="http://schemas.openxmlformats.org/officeDocument/2006/relationships" xmlns:p="http://schemas.openxmlformats.org/presentationml/2006/main">
  <p:tag name="NUM" val="6"/>
</p:tagLst>
</file>

<file path=ppt/tags/tag75.xml><?xml version="1.0" encoding="utf-8"?>
<p:tagLst xmlns:a="http://schemas.openxmlformats.org/drawingml/2006/main" xmlns:r="http://schemas.openxmlformats.org/officeDocument/2006/relationships" xmlns:p="http://schemas.openxmlformats.org/presentationml/2006/main">
  <p:tag name="NUM" val="7"/>
</p:tagLst>
</file>

<file path=ppt/tags/tag76.xml><?xml version="1.0" encoding="utf-8"?>
<p:tagLst xmlns:a="http://schemas.openxmlformats.org/drawingml/2006/main" xmlns:r="http://schemas.openxmlformats.org/officeDocument/2006/relationships" xmlns:p="http://schemas.openxmlformats.org/presentationml/2006/main">
  <p:tag name="NUM" val="8"/>
</p:tagLst>
</file>

<file path=ppt/tags/tag77.xml><?xml version="1.0" encoding="utf-8"?>
<p:tagLst xmlns:a="http://schemas.openxmlformats.org/drawingml/2006/main" xmlns:r="http://schemas.openxmlformats.org/officeDocument/2006/relationships" xmlns:p="http://schemas.openxmlformats.org/presentationml/2006/main">
  <p:tag name="NUM" val="9"/>
</p:tagLst>
</file>

<file path=ppt/tags/tag78.xml><?xml version="1.0" encoding="utf-8"?>
<p:tagLst xmlns:a="http://schemas.openxmlformats.org/drawingml/2006/main" xmlns:r="http://schemas.openxmlformats.org/officeDocument/2006/relationships" xmlns:p="http://schemas.openxmlformats.org/presentationml/2006/main">
  <p:tag name="NUM" val="10"/>
</p:tagLst>
</file>

<file path=ppt/tags/tag79.xml><?xml version="1.0" encoding="utf-8"?>
<p:tagLst xmlns:a="http://schemas.openxmlformats.org/drawingml/2006/main" xmlns:r="http://schemas.openxmlformats.org/officeDocument/2006/relationships" xmlns:p="http://schemas.openxmlformats.org/presentationml/2006/main">
  <p:tag name="NUM" val="11"/>
</p:tagLst>
</file>

<file path=ppt/tags/tag8.xml><?xml version="1.0" encoding="utf-8"?>
<p:tagLst xmlns:a="http://schemas.openxmlformats.org/drawingml/2006/main" xmlns:r="http://schemas.openxmlformats.org/officeDocument/2006/relationships" xmlns:p="http://schemas.openxmlformats.org/presentationml/2006/main">
  <p:tag name="NUM" val="6"/>
</p:tagLst>
</file>

<file path=ppt/tags/tag80.xml><?xml version="1.0" encoding="utf-8"?>
<p:tagLst xmlns:a="http://schemas.openxmlformats.org/drawingml/2006/main" xmlns:r="http://schemas.openxmlformats.org/officeDocument/2006/relationships" xmlns:p="http://schemas.openxmlformats.org/presentationml/2006/main">
  <p:tag name="NUM" val="12"/>
</p:tagLst>
</file>

<file path=ppt/tags/tag81.xml><?xml version="1.0" encoding="utf-8"?>
<p:tagLst xmlns:a="http://schemas.openxmlformats.org/drawingml/2006/main" xmlns:r="http://schemas.openxmlformats.org/officeDocument/2006/relationships" xmlns:p="http://schemas.openxmlformats.org/presentationml/2006/main">
  <p:tag name="NUM" val="13"/>
</p:tagLst>
</file>

<file path=ppt/tags/tag82.xml><?xml version="1.0" encoding="utf-8"?>
<p:tagLst xmlns:a="http://schemas.openxmlformats.org/drawingml/2006/main" xmlns:r="http://schemas.openxmlformats.org/officeDocument/2006/relationships" xmlns:p="http://schemas.openxmlformats.org/presentationml/2006/main">
  <p:tag name="NUM" val="14"/>
</p:tagLst>
</file>

<file path=ppt/tags/tag83.xml><?xml version="1.0" encoding="utf-8"?>
<p:tagLst xmlns:a="http://schemas.openxmlformats.org/drawingml/2006/main" xmlns:r="http://schemas.openxmlformats.org/officeDocument/2006/relationships" xmlns:p="http://schemas.openxmlformats.org/presentationml/2006/main">
  <p:tag name="NUM" val="15"/>
</p:tagLst>
</file>

<file path=ppt/tags/tag84.xml><?xml version="1.0" encoding="utf-8"?>
<p:tagLst xmlns:a="http://schemas.openxmlformats.org/drawingml/2006/main" xmlns:r="http://schemas.openxmlformats.org/officeDocument/2006/relationships" xmlns:p="http://schemas.openxmlformats.org/presentationml/2006/main">
  <p:tag name="NUM" val="1"/>
</p:tagLst>
</file>

<file path=ppt/tags/tag85.xml><?xml version="1.0" encoding="utf-8"?>
<p:tagLst xmlns:a="http://schemas.openxmlformats.org/drawingml/2006/main" xmlns:r="http://schemas.openxmlformats.org/officeDocument/2006/relationships" xmlns:p="http://schemas.openxmlformats.org/presentationml/2006/main">
  <p:tag name="NUM" val="2"/>
</p:tagLst>
</file>

<file path=ppt/tags/tag86.xml><?xml version="1.0" encoding="utf-8"?>
<p:tagLst xmlns:a="http://schemas.openxmlformats.org/drawingml/2006/main" xmlns:r="http://schemas.openxmlformats.org/officeDocument/2006/relationships" xmlns:p="http://schemas.openxmlformats.org/presentationml/2006/main">
  <p:tag name="NUM" val="3"/>
</p:tagLst>
</file>

<file path=ppt/tags/tag87.xml><?xml version="1.0" encoding="utf-8"?>
<p:tagLst xmlns:a="http://schemas.openxmlformats.org/drawingml/2006/main" xmlns:r="http://schemas.openxmlformats.org/officeDocument/2006/relationships" xmlns:p="http://schemas.openxmlformats.org/presentationml/2006/main">
  <p:tag name="NUM" val="4"/>
</p:tagLst>
</file>

<file path=ppt/tags/tag88.xml><?xml version="1.0" encoding="utf-8"?>
<p:tagLst xmlns:a="http://schemas.openxmlformats.org/drawingml/2006/main" xmlns:r="http://schemas.openxmlformats.org/officeDocument/2006/relationships" xmlns:p="http://schemas.openxmlformats.org/presentationml/2006/main">
  <p:tag name="NUM" val="5"/>
</p:tagLst>
</file>

<file path=ppt/tags/tag89.xml><?xml version="1.0" encoding="utf-8"?>
<p:tagLst xmlns:a="http://schemas.openxmlformats.org/drawingml/2006/main" xmlns:r="http://schemas.openxmlformats.org/officeDocument/2006/relationships" xmlns:p="http://schemas.openxmlformats.org/presentationml/2006/main">
  <p:tag name="NUM" val="6"/>
</p:tagLst>
</file>

<file path=ppt/tags/tag9.xml><?xml version="1.0" encoding="utf-8"?>
<p:tagLst xmlns:a="http://schemas.openxmlformats.org/drawingml/2006/main" xmlns:r="http://schemas.openxmlformats.org/officeDocument/2006/relationships" xmlns:p="http://schemas.openxmlformats.org/presentationml/2006/main">
  <p:tag name="NUM" val="1"/>
</p:tagLst>
</file>

<file path=ppt/tags/tag90.xml><?xml version="1.0" encoding="utf-8"?>
<p:tagLst xmlns:a="http://schemas.openxmlformats.org/drawingml/2006/main" xmlns:r="http://schemas.openxmlformats.org/officeDocument/2006/relationships" xmlns:p="http://schemas.openxmlformats.org/presentationml/2006/main">
  <p:tag name="NUM" val="7"/>
</p:tagLst>
</file>

<file path=ppt/tags/tag91.xml><?xml version="1.0" encoding="utf-8"?>
<p:tagLst xmlns:a="http://schemas.openxmlformats.org/drawingml/2006/main" xmlns:r="http://schemas.openxmlformats.org/officeDocument/2006/relationships" xmlns:p="http://schemas.openxmlformats.org/presentationml/2006/main">
  <p:tag name="NUM" val="8"/>
</p:tagLst>
</file>

<file path=ppt/tags/tag92.xml><?xml version="1.0" encoding="utf-8"?>
<p:tagLst xmlns:a="http://schemas.openxmlformats.org/drawingml/2006/main" xmlns:r="http://schemas.openxmlformats.org/officeDocument/2006/relationships" xmlns:p="http://schemas.openxmlformats.org/presentationml/2006/main">
  <p:tag name="NUM" val="9"/>
</p:tagLst>
</file>

<file path=ppt/tags/tag93.xml><?xml version="1.0" encoding="utf-8"?>
<p:tagLst xmlns:a="http://schemas.openxmlformats.org/drawingml/2006/main" xmlns:r="http://schemas.openxmlformats.org/officeDocument/2006/relationships" xmlns:p="http://schemas.openxmlformats.org/presentationml/2006/main">
  <p:tag name="NUM" val="10"/>
</p:tagLst>
</file>

<file path=ppt/tags/tag94.xml><?xml version="1.0" encoding="utf-8"?>
<p:tagLst xmlns:a="http://schemas.openxmlformats.org/drawingml/2006/main" xmlns:r="http://schemas.openxmlformats.org/officeDocument/2006/relationships" xmlns:p="http://schemas.openxmlformats.org/presentationml/2006/main">
  <p:tag name="NUM" val="11"/>
</p:tagLst>
</file>

<file path=ppt/tags/tag95.xml><?xml version="1.0" encoding="utf-8"?>
<p:tagLst xmlns:a="http://schemas.openxmlformats.org/drawingml/2006/main" xmlns:r="http://schemas.openxmlformats.org/officeDocument/2006/relationships" xmlns:p="http://schemas.openxmlformats.org/presentationml/2006/main">
  <p:tag name="NUM" val="12"/>
</p:tagLst>
</file>

<file path=ppt/tags/tag96.xml><?xml version="1.0" encoding="utf-8"?>
<p:tagLst xmlns:a="http://schemas.openxmlformats.org/drawingml/2006/main" xmlns:r="http://schemas.openxmlformats.org/officeDocument/2006/relationships" xmlns:p="http://schemas.openxmlformats.org/presentationml/2006/main">
  <p:tag name="NUM" val="1"/>
</p:tagLst>
</file>

<file path=ppt/tags/tag97.xml><?xml version="1.0" encoding="utf-8"?>
<p:tagLst xmlns:a="http://schemas.openxmlformats.org/drawingml/2006/main" xmlns:r="http://schemas.openxmlformats.org/officeDocument/2006/relationships" xmlns:p="http://schemas.openxmlformats.org/presentationml/2006/main">
  <p:tag name="NUM" val="2"/>
</p:tagLst>
</file>

<file path=ppt/tags/tag98.xml><?xml version="1.0" encoding="utf-8"?>
<p:tagLst xmlns:a="http://schemas.openxmlformats.org/drawingml/2006/main" xmlns:r="http://schemas.openxmlformats.org/officeDocument/2006/relationships" xmlns:p="http://schemas.openxmlformats.org/presentationml/2006/main">
  <p:tag name="NUM" val="3"/>
</p:tagLst>
</file>

<file path=ppt/tags/tag99.xml><?xml version="1.0" encoding="utf-8"?>
<p:tagLst xmlns:a="http://schemas.openxmlformats.org/drawingml/2006/main" xmlns:r="http://schemas.openxmlformats.org/officeDocument/2006/relationships" xmlns:p="http://schemas.openxmlformats.org/presentationml/2006/main">
  <p:tag name="NUM" val="4"/>
</p:tagLst>
</file>

<file path=ppt/theme/theme1.xml><?xml version="1.0" encoding="utf-8"?>
<a:theme xmlns:a="http://schemas.openxmlformats.org/drawingml/2006/main" name="PRESENTATION PPT_2">
  <a:themeElements>
    <a:clrScheme name="Bureau">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Bureau">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Thème Office">
  <a:themeElements>
    <a:clrScheme name="Bureau">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Bureau">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Thème Office">
  <a:themeElements>
    <a:clrScheme name="Bureau">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Bureau">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Présentation_RECTORAT CHAPITRE.potx</Template>
  <TotalTime>7916</TotalTime>
  <Words>8160</Words>
  <Application>Microsoft Office PowerPoint</Application>
  <PresentationFormat>Affichage à l'écran (4:3)</PresentationFormat>
  <Paragraphs>684</Paragraphs>
  <Slides>22</Slides>
  <Notes>21</Notes>
  <HiddenSlides>0</HiddenSlides>
  <MMClips>0</MMClips>
  <ScaleCrop>false</ScaleCrop>
  <HeadingPairs>
    <vt:vector size="6" baseType="variant">
      <vt:variant>
        <vt:lpstr>Polices utilisées</vt:lpstr>
      </vt:variant>
      <vt:variant>
        <vt:i4>4</vt:i4>
      </vt:variant>
      <vt:variant>
        <vt:lpstr>Thème</vt:lpstr>
      </vt:variant>
      <vt:variant>
        <vt:i4>1</vt:i4>
      </vt:variant>
      <vt:variant>
        <vt:lpstr>Titres des diapositives</vt:lpstr>
      </vt:variant>
      <vt:variant>
        <vt:i4>22</vt:i4>
      </vt:variant>
    </vt:vector>
  </HeadingPairs>
  <TitlesOfParts>
    <vt:vector size="27" baseType="lpstr">
      <vt:lpstr>Arial</vt:lpstr>
      <vt:lpstr>Arial Narrow</vt:lpstr>
      <vt:lpstr>Calibri</vt:lpstr>
      <vt:lpstr>Lucida Grande</vt:lpstr>
      <vt:lpstr>PRESENTATION PPT_2</vt:lpstr>
      <vt:lpstr>Former en vue du Grand oral en série ST2S  Illustration en STSS</vt:lpstr>
      <vt:lpstr>Épreuve orale dite  « Grand oral » en ST2S</vt:lpstr>
      <vt:lpstr>Épreuve orale dite  « Grand oral » en ST2S</vt:lpstr>
      <vt:lpstr>Épreuve orale dite  « Grand oral » en ST2S</vt:lpstr>
      <vt:lpstr>Épreuve orale dite  « Grand oral » en ST2S</vt:lpstr>
      <vt:lpstr>Compétences orales, quelques repères</vt:lpstr>
      <vt:lpstr>Compétences orales en interaction, quelques repères</vt:lpstr>
      <vt:lpstr>Épreuve orale dite  « Grand oral » en ST2S</vt:lpstr>
      <vt:lpstr>Épreuve orale dite  « Grand oral » en ST2S</vt:lpstr>
      <vt:lpstr>Épreuve orale dite  « Grand oral » en ST2S</vt:lpstr>
      <vt:lpstr>Épreuve orale dite  « Grand oral » en ST2S</vt:lpstr>
      <vt:lpstr>Épreuve orale dite  « Grand oral » en ST2S</vt:lpstr>
      <vt:lpstr>Épreuve orale dite  « Grand oral » en ST2S</vt:lpstr>
      <vt:lpstr>Épreuve orale dite  « Grand oral » en ST2S</vt:lpstr>
      <vt:lpstr>Épreuve orale dite  « Grand oral » en ST2S</vt:lpstr>
      <vt:lpstr>Épreuve orale dite  « Grand oral » en ST2S</vt:lpstr>
      <vt:lpstr>Épreuve orale dite  « Grand oral » en ST2S</vt:lpstr>
      <vt:lpstr>Épreuve orale dite  « Grand oral » en ST2S</vt:lpstr>
      <vt:lpstr>Épreuve orale dite  « Grand oral » en ST2S</vt:lpstr>
      <vt:lpstr>Épreuve orale dite  « Grand oral » en ST2S</vt:lpstr>
      <vt:lpstr>Épreuve orale dite  « Grand oral » en ST2S</vt:lpstr>
      <vt:lpstr>Épreuve orale dite  « Grand oral » en ST2S</vt:lpstr>
    </vt:vector>
  </TitlesOfParts>
  <Company>MouseDesign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Pascal BLUA</dc:creator>
  <cp:lastModifiedBy>Ephrem Ostrias</cp:lastModifiedBy>
  <cp:revision>415</cp:revision>
  <dcterms:created xsi:type="dcterms:W3CDTF">2017-05-03T14:57:06Z</dcterms:created>
  <dcterms:modified xsi:type="dcterms:W3CDTF">2021-02-03T14:46:43Z</dcterms:modified>
</cp:coreProperties>
</file>