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552C9-D5D0-49D7-8566-FB28B4FE5CDC}" v="116" dt="2020-10-22T13:04:24.67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6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candidat.evalang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candidat.evalang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www.candidat.evalang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candidat.evalang.f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www.candidat.evalang.fr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9929" y="-4876800"/>
            <a:ext cx="12990576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4" y="2071479"/>
            <a:ext cx="12163581" cy="5859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" y="2018639"/>
            <a:ext cx="12163581" cy="585982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6D06032-66C5-4025-A290-29400747CE1D}"/>
              </a:ext>
            </a:extLst>
          </p:cNvPr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9" y="2068040"/>
            <a:ext cx="12007614" cy="5784690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" y="1961225"/>
            <a:ext cx="12058957" cy="5809425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" y="2038905"/>
            <a:ext cx="12290780" cy="589240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5" y="2159408"/>
            <a:ext cx="11996000" cy="5771898"/>
          </a:xfrm>
          <a:prstGeom prst="rect">
            <a:avLst/>
          </a:prstGeom>
        </p:spPr>
      </p:pic>
      <p:sp>
        <p:nvSpPr>
          <p:cNvPr id="17" name="Shape 41">
            <a:extLst>
              <a:ext uri="{FF2B5EF4-FFF2-40B4-BE49-F238E27FC236}">
                <a16:creationId xmlns:a16="http://schemas.microsoft.com/office/drawing/2014/main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2" y="2148568"/>
            <a:ext cx="12018528" cy="5782738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" y="0"/>
            <a:ext cx="12996672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2592431"/>
            <a:ext cx="11457877" cy="55348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2592431"/>
            <a:ext cx="11457877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7" y="2529161"/>
            <a:ext cx="11363437" cy="54892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5956FB-BED9-4BE0-8A03-BB97ADF3CF7B}"/>
              </a:ext>
            </a:extLst>
          </p:cNvPr>
          <p:cNvGrpSpPr/>
          <p:nvPr/>
        </p:nvGrpSpPr>
        <p:grpSpPr>
          <a:xfrm>
            <a:off x="0" y="0"/>
            <a:ext cx="12996672" cy="9753600"/>
            <a:chOff x="0" y="0"/>
            <a:chExt cx="12996672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996672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" y="2559456"/>
            <a:ext cx="11666274" cy="5635559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10044480" y="3878670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9628" y="3493076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6672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6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9" y="2558470"/>
            <a:ext cx="11590260" cy="5562600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9" ma:contentTypeDescription="Crée un document." ma:contentTypeScope="" ma:versionID="83e61d5ec521c4f7096660b3bf047736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bdf8c0754d2049ba035bf572620e78d5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A7E78-ABC1-480C-B3B0-782D4D0EAC20}">
  <ds:schemaRefs>
    <ds:schemaRef ds:uri="0552e3f6-1f20-4add-92b6-8fc3ff538f5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16cf726-3716-428e-acd6-b0fcdd50ad6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16229C-8995-49E0-AFBC-1B1F514E0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681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 Neue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CYRILLE BUDZYNSKI</cp:lastModifiedBy>
  <cp:revision>2</cp:revision>
  <dcterms:modified xsi:type="dcterms:W3CDTF">2021-01-21T14:06:31Z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