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816" r:id="rId5"/>
    <p:sldMasterId id="2147483814" r:id="rId6"/>
    <p:sldMasterId id="2147483834" r:id="rId7"/>
  </p:sldMasterIdLst>
  <p:notesMasterIdLst>
    <p:notesMasterId r:id="rId41"/>
  </p:notesMasterIdLst>
  <p:handoutMasterIdLst>
    <p:handoutMasterId r:id="rId42"/>
  </p:handoutMasterIdLst>
  <p:sldIdLst>
    <p:sldId id="338" r:id="rId8"/>
    <p:sldId id="365" r:id="rId9"/>
    <p:sldId id="366" r:id="rId10"/>
    <p:sldId id="367" r:id="rId11"/>
    <p:sldId id="369" r:id="rId12"/>
    <p:sldId id="368" r:id="rId13"/>
    <p:sldId id="371" r:id="rId14"/>
    <p:sldId id="372" r:id="rId15"/>
    <p:sldId id="373" r:id="rId16"/>
    <p:sldId id="374" r:id="rId17"/>
    <p:sldId id="375" r:id="rId18"/>
    <p:sldId id="376" r:id="rId19"/>
    <p:sldId id="377" r:id="rId20"/>
    <p:sldId id="379" r:id="rId21"/>
    <p:sldId id="378" r:id="rId22"/>
    <p:sldId id="380" r:id="rId23"/>
    <p:sldId id="399" r:id="rId24"/>
    <p:sldId id="400" r:id="rId25"/>
    <p:sldId id="382" r:id="rId26"/>
    <p:sldId id="385" r:id="rId27"/>
    <p:sldId id="388" r:id="rId28"/>
    <p:sldId id="384" r:id="rId29"/>
    <p:sldId id="386" r:id="rId30"/>
    <p:sldId id="389" r:id="rId31"/>
    <p:sldId id="390" r:id="rId32"/>
    <p:sldId id="391" r:id="rId33"/>
    <p:sldId id="392" r:id="rId34"/>
    <p:sldId id="393" r:id="rId35"/>
    <p:sldId id="394" r:id="rId36"/>
    <p:sldId id="395" r:id="rId37"/>
    <p:sldId id="396" r:id="rId38"/>
    <p:sldId id="397" r:id="rId39"/>
    <p:sldId id="364"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8"/>
            <p14:sldId id="365"/>
            <p14:sldId id="366"/>
            <p14:sldId id="367"/>
            <p14:sldId id="369"/>
            <p14:sldId id="368"/>
            <p14:sldId id="371"/>
            <p14:sldId id="372"/>
            <p14:sldId id="373"/>
            <p14:sldId id="374"/>
            <p14:sldId id="375"/>
            <p14:sldId id="376"/>
            <p14:sldId id="377"/>
            <p14:sldId id="379"/>
            <p14:sldId id="378"/>
            <p14:sldId id="380"/>
            <p14:sldId id="399"/>
            <p14:sldId id="400"/>
            <p14:sldId id="382"/>
            <p14:sldId id="385"/>
            <p14:sldId id="388"/>
            <p14:sldId id="384"/>
            <p14:sldId id="386"/>
            <p14:sldId id="389"/>
            <p14:sldId id="390"/>
            <p14:sldId id="391"/>
            <p14:sldId id="392"/>
            <p14:sldId id="393"/>
            <p14:sldId id="394"/>
            <p14:sldId id="395"/>
            <p14:sldId id="396"/>
            <p14:sldId id="397"/>
            <p14:sldId id="364"/>
          </p14:sldIdLst>
        </p14:section>
        <p14:section name="MÉTHODOLOGIE" id="{EB03BDE6-D677-4574-A7BF-9721F91BDEB8}">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LIE HERVE" initials="NH" lastIdx="3" clrIdx="0">
    <p:extLst>
      <p:ext uri="{19B8F6BF-5375-455C-9EA6-DF929625EA0E}">
        <p15:presenceInfo xmlns:p15="http://schemas.microsoft.com/office/powerpoint/2012/main" userId="S-1-5-21-1616320312-2655828719-4280963109-38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7D05"/>
    <a:srgbClr val="F5F2F0"/>
    <a:srgbClr val="D8CB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803"/>
    <p:restoredTop sz="94660"/>
  </p:normalViewPr>
  <p:slideViewPr>
    <p:cSldViewPr showGuides="1">
      <p:cViewPr varScale="1">
        <p:scale>
          <a:sx n="115" d="100"/>
          <a:sy n="115" d="100"/>
        </p:scale>
        <p:origin x="1116" y="108"/>
      </p:cViewPr>
      <p:guideLst>
        <p:guide orient="horz" pos="2160"/>
        <p:guide orient="horz" pos="255"/>
        <p:guide orient="horz" pos="1139"/>
        <p:guide orient="horz" pos="1095"/>
        <p:guide orient="horz" pos="4065"/>
        <p:guide orient="horz" pos="420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7" d="100"/>
          <a:sy n="107" d="100"/>
        </p:scale>
        <p:origin x="3448"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875AC69-ECC0-DED6-E50B-228703D6CA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58CF0C9F-D89D-10E6-7306-4C1ACD1187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4B5DB1-7186-714F-9EB7-D00EDBAD3623}" type="datetimeFigureOut">
              <a:rPr lang="fr-FR" smtClean="0"/>
              <a:t>03/05/2023</a:t>
            </a:fld>
            <a:endParaRPr lang="fr-FR"/>
          </a:p>
        </p:txBody>
      </p:sp>
      <p:sp>
        <p:nvSpPr>
          <p:cNvPr id="4" name="Espace réservé du pied de page 3">
            <a:extLst>
              <a:ext uri="{FF2B5EF4-FFF2-40B4-BE49-F238E27FC236}">
                <a16:creationId xmlns:a16="http://schemas.microsoft.com/office/drawing/2014/main" id="{D84B4E19-12B5-EF5E-10D6-BBD32CE4CD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47683FC-EE44-BB39-58DD-7F7C28CA6C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9FE6D0-38D5-514C-A911-37F3626F4145}" type="slidenum">
              <a:rPr lang="fr-FR" smtClean="0"/>
              <a:t>‹N°›</a:t>
            </a:fld>
            <a:endParaRPr lang="fr-FR"/>
          </a:p>
        </p:txBody>
      </p:sp>
    </p:spTree>
    <p:extLst>
      <p:ext uri="{BB962C8B-B14F-4D97-AF65-F5344CB8AC3E}">
        <p14:creationId xmlns:p14="http://schemas.microsoft.com/office/powerpoint/2010/main" val="821157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03/05/2023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p>
            <a:pPr algn="r"/>
            <a:r>
              <a:rPr lang="fr-FR" cap="all" dirty="0"/>
              <a:t>M</a:t>
            </a:r>
            <a:r>
              <a:rPr lang="fr-FR" dirty="0"/>
              <a:t>ars</a:t>
            </a:r>
            <a:r>
              <a:rPr lang="fr-FR" cap="all" dirty="0"/>
              <a:t> 2023</a:t>
            </a:r>
          </a:p>
        </p:txBody>
      </p:sp>
      <p:sp>
        <p:nvSpPr>
          <p:cNvPr id="4" name="Espace réservé du pied de page 3"/>
          <p:cNvSpPr>
            <a:spLocks noGrp="1"/>
          </p:cNvSpPr>
          <p:nvPr>
            <p:ph type="ftr" sz="quarter" idx="11"/>
          </p:nvPr>
        </p:nvSpPr>
        <p:spPr bwMode="gray"/>
        <p:txBody>
          <a:body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8039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Espace réservé de la date 3">
            <a:extLst>
              <a:ext uri="{FF2B5EF4-FFF2-40B4-BE49-F238E27FC236}">
                <a16:creationId xmlns:a16="http://schemas.microsoft.com/office/drawing/2014/main" id="{729A64C5-2ADE-875C-9496-756BECCCD2C0}"/>
              </a:ext>
            </a:extLst>
          </p:cNvPr>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8" name="Espace réservé du pied de page 4">
            <a:extLst>
              <a:ext uri="{FF2B5EF4-FFF2-40B4-BE49-F238E27FC236}">
                <a16:creationId xmlns:a16="http://schemas.microsoft.com/office/drawing/2014/main" id="{30F22970-35F7-F699-124F-236743548194}"/>
              </a:ext>
            </a:extLst>
          </p:cNvPr>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Délégation à la communication</a:t>
            </a:r>
          </a:p>
        </p:txBody>
      </p:sp>
      <p:sp>
        <p:nvSpPr>
          <p:cNvPr id="9" name="Espace réservé du numéro de diapositive 5">
            <a:extLst>
              <a:ext uri="{FF2B5EF4-FFF2-40B4-BE49-F238E27FC236}">
                <a16:creationId xmlns:a16="http://schemas.microsoft.com/office/drawing/2014/main" id="{101AAC80-96FF-9049-8174-BCFFFF40A900}"/>
              </a:ext>
            </a:extLst>
          </p:cNvPr>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096137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C74A3C-32FC-7120-5E30-F9ED348F2D51}"/>
              </a:ext>
            </a:extLst>
          </p:cNvPr>
          <p:cNvSpPr>
            <a:spLocks noGrp="1"/>
          </p:cNvSpPr>
          <p:nvPr>
            <p:ph type="title"/>
          </p:nvPr>
        </p:nvSpPr>
        <p:spPr>
          <a:xfrm>
            <a:off x="628650" y="365125"/>
            <a:ext cx="78867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E2278575-35AE-2C2D-F2E7-4C2EEAACF8E4}"/>
              </a:ext>
            </a:extLst>
          </p:cNvPr>
          <p:cNvSpPr>
            <a:spLocks noGrp="1"/>
          </p:cNvSpPr>
          <p:nvPr>
            <p:ph idx="1"/>
          </p:nvPr>
        </p:nvSpPr>
        <p:spPr>
          <a:xfrm>
            <a:off x="628650" y="1825625"/>
            <a:ext cx="78867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18F5394B-257A-F917-3F1E-0A3A00DC297C}"/>
              </a:ext>
            </a:extLst>
          </p:cNvPr>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8" name="Espace réservé du pied de page 4">
            <a:extLst>
              <a:ext uri="{FF2B5EF4-FFF2-40B4-BE49-F238E27FC236}">
                <a16:creationId xmlns:a16="http://schemas.microsoft.com/office/drawing/2014/main" id="{C15D315A-C052-27A8-4EBF-C177576ADC45}"/>
              </a:ext>
            </a:extLst>
          </p:cNvPr>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Délégation à la communication</a:t>
            </a:r>
          </a:p>
        </p:txBody>
      </p:sp>
      <p:sp>
        <p:nvSpPr>
          <p:cNvPr id="9" name="Espace réservé du numéro de diapositive 5">
            <a:extLst>
              <a:ext uri="{FF2B5EF4-FFF2-40B4-BE49-F238E27FC236}">
                <a16:creationId xmlns:a16="http://schemas.microsoft.com/office/drawing/2014/main" id="{F9B841BC-9B6F-B993-13DD-C80BECC9838E}"/>
              </a:ext>
            </a:extLst>
          </p:cNvPr>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784608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3104CB-2127-5FF2-8894-EA1FC3189AB0}"/>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E9E99B9-AEE8-C598-7E28-A31A4F9241BF}"/>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Espace réservé de la date 3">
            <a:extLst>
              <a:ext uri="{FF2B5EF4-FFF2-40B4-BE49-F238E27FC236}">
                <a16:creationId xmlns:a16="http://schemas.microsoft.com/office/drawing/2014/main" id="{7971B76A-4F1A-490E-9481-5897DFEC0816}"/>
              </a:ext>
            </a:extLst>
          </p:cNvPr>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8" name="Espace réservé du pied de page 4">
            <a:extLst>
              <a:ext uri="{FF2B5EF4-FFF2-40B4-BE49-F238E27FC236}">
                <a16:creationId xmlns:a16="http://schemas.microsoft.com/office/drawing/2014/main" id="{D6596818-879D-9EE8-F270-ABF48E9D8D2C}"/>
              </a:ext>
            </a:extLst>
          </p:cNvPr>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Délégation à la communication</a:t>
            </a:r>
          </a:p>
        </p:txBody>
      </p:sp>
      <p:sp>
        <p:nvSpPr>
          <p:cNvPr id="9" name="Espace réservé du numéro de diapositive 5">
            <a:extLst>
              <a:ext uri="{FF2B5EF4-FFF2-40B4-BE49-F238E27FC236}">
                <a16:creationId xmlns:a16="http://schemas.microsoft.com/office/drawing/2014/main" id="{C6E56678-4AB4-8927-2C6F-0FA223E4A417}"/>
              </a:ext>
            </a:extLst>
          </p:cNvPr>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22006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540662-33F0-FEAA-0072-FD65DCBF9931}"/>
              </a:ext>
            </a:extLst>
          </p:cNvPr>
          <p:cNvSpPr>
            <a:spLocks noGrp="1"/>
          </p:cNvSpPr>
          <p:nvPr>
            <p:ph type="title"/>
          </p:nvPr>
        </p:nvSpPr>
        <p:spPr>
          <a:xfrm>
            <a:off x="628650" y="365125"/>
            <a:ext cx="78867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EBD77FF4-8B0D-2663-902B-739BE79F73F6}"/>
              </a:ext>
            </a:extLst>
          </p:cNvPr>
          <p:cNvSpPr>
            <a:spLocks noGrp="1"/>
          </p:cNvSpPr>
          <p:nvPr>
            <p:ph sz="half" idx="1"/>
          </p:nvPr>
        </p:nvSpPr>
        <p:spPr>
          <a:xfrm>
            <a:off x="628650" y="1825625"/>
            <a:ext cx="386715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7E26585-1516-47F1-3C39-1ED4F0613125}"/>
              </a:ext>
            </a:extLst>
          </p:cNvPr>
          <p:cNvSpPr>
            <a:spLocks noGrp="1"/>
          </p:cNvSpPr>
          <p:nvPr>
            <p:ph sz="half" idx="2"/>
          </p:nvPr>
        </p:nvSpPr>
        <p:spPr>
          <a:xfrm>
            <a:off x="4648200" y="1825625"/>
            <a:ext cx="386715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034D096-F7E5-62EC-68C9-CC8D82E399FE}"/>
              </a:ext>
            </a:extLst>
          </p:cNvPr>
          <p:cNvSpPr>
            <a:spLocks noGrp="1"/>
          </p:cNvSpPr>
          <p:nvPr>
            <p:ph type="dt" sz="half" idx="10"/>
          </p:nvPr>
        </p:nvSpPr>
        <p:spPr>
          <a:xfrm>
            <a:off x="628650" y="6356350"/>
            <a:ext cx="2057400" cy="365125"/>
          </a:xfrm>
          <a:prstGeom prst="rect">
            <a:avLst/>
          </a:prstGeom>
        </p:spPr>
        <p:txBody>
          <a:bodyPr/>
          <a:lstStyle/>
          <a:p>
            <a:fld id="{7F6AA4B3-491C-294D-BE6A-E4AB4B9720E3}" type="datetimeFigureOut">
              <a:rPr lang="fr-FR" smtClean="0"/>
              <a:t>03/05/2023</a:t>
            </a:fld>
            <a:endParaRPr lang="fr-FR"/>
          </a:p>
        </p:txBody>
      </p:sp>
      <p:sp>
        <p:nvSpPr>
          <p:cNvPr id="6" name="Espace réservé du pied de page 5">
            <a:extLst>
              <a:ext uri="{FF2B5EF4-FFF2-40B4-BE49-F238E27FC236}">
                <a16:creationId xmlns:a16="http://schemas.microsoft.com/office/drawing/2014/main" id="{3AD00879-015E-F446-7AD9-1DB1AAE7C408}"/>
              </a:ext>
            </a:extLst>
          </p:cNvPr>
          <p:cNvSpPr>
            <a:spLocks noGrp="1"/>
          </p:cNvSpPr>
          <p:nvPr>
            <p:ph type="ftr" sz="quarter" idx="11"/>
          </p:nvPr>
        </p:nvSpPr>
        <p:spPr>
          <a:xfrm>
            <a:off x="3028950" y="6356350"/>
            <a:ext cx="30861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060D8B1A-DC89-ED3B-C65F-017DCD5B127A}"/>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376005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F92D31-B83B-68CC-20AB-1E88FA774687}"/>
              </a:ext>
            </a:extLst>
          </p:cNvPr>
          <p:cNvSpPr>
            <a:spLocks noGrp="1"/>
          </p:cNvSpPr>
          <p:nvPr>
            <p:ph type="title"/>
          </p:nvPr>
        </p:nvSpPr>
        <p:spPr>
          <a:xfrm>
            <a:off x="630238" y="365125"/>
            <a:ext cx="78867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308F4FD3-1BD2-2483-FE36-9B872AD5C681}"/>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ED42567-40C5-EC6D-BA87-419447642386}"/>
              </a:ext>
            </a:extLst>
          </p:cNvPr>
          <p:cNvSpPr>
            <a:spLocks noGrp="1"/>
          </p:cNvSpPr>
          <p:nvPr>
            <p:ph sz="half" idx="2"/>
          </p:nvPr>
        </p:nvSpPr>
        <p:spPr>
          <a:xfrm>
            <a:off x="630238" y="2505075"/>
            <a:ext cx="3868737"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E8A9696-0072-A489-4BBC-1146BBEAF953}"/>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C704EE0-76A5-92A5-DB21-AD0D05A18A7E}"/>
              </a:ext>
            </a:extLst>
          </p:cNvPr>
          <p:cNvSpPr>
            <a:spLocks noGrp="1"/>
          </p:cNvSpPr>
          <p:nvPr>
            <p:ph sz="quarter" idx="4"/>
          </p:nvPr>
        </p:nvSpPr>
        <p:spPr>
          <a:xfrm>
            <a:off x="4629150" y="2505075"/>
            <a:ext cx="3887788"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AD0AB00-1900-CFAF-1D50-C633514B9B1C}"/>
              </a:ext>
            </a:extLst>
          </p:cNvPr>
          <p:cNvSpPr>
            <a:spLocks noGrp="1"/>
          </p:cNvSpPr>
          <p:nvPr>
            <p:ph type="dt" sz="half" idx="10"/>
          </p:nvPr>
        </p:nvSpPr>
        <p:spPr>
          <a:xfrm>
            <a:off x="628650" y="6356350"/>
            <a:ext cx="2057400" cy="365125"/>
          </a:xfrm>
          <a:prstGeom prst="rect">
            <a:avLst/>
          </a:prstGeom>
        </p:spPr>
        <p:txBody>
          <a:bodyPr/>
          <a:lstStyle/>
          <a:p>
            <a:fld id="{7F6AA4B3-491C-294D-BE6A-E4AB4B9720E3}" type="datetimeFigureOut">
              <a:rPr lang="fr-FR" smtClean="0"/>
              <a:t>03/05/2023</a:t>
            </a:fld>
            <a:endParaRPr lang="fr-FR"/>
          </a:p>
        </p:txBody>
      </p:sp>
      <p:sp>
        <p:nvSpPr>
          <p:cNvPr id="8" name="Espace réservé du pied de page 7">
            <a:extLst>
              <a:ext uri="{FF2B5EF4-FFF2-40B4-BE49-F238E27FC236}">
                <a16:creationId xmlns:a16="http://schemas.microsoft.com/office/drawing/2014/main" id="{0787970D-FA29-3A2C-9D48-1E62DCB72B3A}"/>
              </a:ext>
            </a:extLst>
          </p:cNvPr>
          <p:cNvSpPr>
            <a:spLocks noGrp="1"/>
          </p:cNvSpPr>
          <p:nvPr>
            <p:ph type="ftr" sz="quarter" idx="11"/>
          </p:nvPr>
        </p:nvSpPr>
        <p:spPr>
          <a:xfrm>
            <a:off x="3028950" y="6356350"/>
            <a:ext cx="3086100" cy="365125"/>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0D77A0EC-C45B-E02A-FD78-FA24650A97AB}"/>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1946509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5F56C8-E39E-6039-194B-632D98F4013A}"/>
              </a:ext>
            </a:extLst>
          </p:cNvPr>
          <p:cNvSpPr>
            <a:spLocks noGrp="1"/>
          </p:cNvSpPr>
          <p:nvPr>
            <p:ph type="title"/>
          </p:nvPr>
        </p:nvSpPr>
        <p:spPr>
          <a:xfrm>
            <a:off x="628650" y="365125"/>
            <a:ext cx="7886700"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8D6D6B41-AD56-D6D6-EABA-1A066D0DFE6C}"/>
              </a:ext>
            </a:extLst>
          </p:cNvPr>
          <p:cNvSpPr>
            <a:spLocks noGrp="1"/>
          </p:cNvSpPr>
          <p:nvPr>
            <p:ph type="dt" sz="half" idx="10"/>
          </p:nvPr>
        </p:nvSpPr>
        <p:spPr>
          <a:xfrm>
            <a:off x="628650" y="6356350"/>
            <a:ext cx="2057400" cy="365125"/>
          </a:xfrm>
          <a:prstGeom prst="rect">
            <a:avLst/>
          </a:prstGeom>
        </p:spPr>
        <p:txBody>
          <a:bodyPr/>
          <a:lstStyle/>
          <a:p>
            <a:fld id="{7F6AA4B3-491C-294D-BE6A-E4AB4B9720E3}" type="datetimeFigureOut">
              <a:rPr lang="fr-FR" smtClean="0"/>
              <a:t>03/05/2023</a:t>
            </a:fld>
            <a:endParaRPr lang="fr-FR"/>
          </a:p>
        </p:txBody>
      </p:sp>
      <p:sp>
        <p:nvSpPr>
          <p:cNvPr id="4" name="Espace réservé du pied de page 3">
            <a:extLst>
              <a:ext uri="{FF2B5EF4-FFF2-40B4-BE49-F238E27FC236}">
                <a16:creationId xmlns:a16="http://schemas.microsoft.com/office/drawing/2014/main" id="{AB4D2FAD-DFB2-F4E2-1C84-FEE6F1036F3E}"/>
              </a:ext>
            </a:extLst>
          </p:cNvPr>
          <p:cNvSpPr>
            <a:spLocks noGrp="1"/>
          </p:cNvSpPr>
          <p:nvPr>
            <p:ph type="ftr" sz="quarter" idx="11"/>
          </p:nvPr>
        </p:nvSpPr>
        <p:spPr>
          <a:xfrm>
            <a:off x="3028950" y="6356350"/>
            <a:ext cx="30861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CA0BEFD4-02D3-C180-1773-00DB7F2DED8E}"/>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1018954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920BE19-04CF-8E62-DE67-45FF8C3CFD77}"/>
              </a:ext>
            </a:extLst>
          </p:cNvPr>
          <p:cNvSpPr>
            <a:spLocks noGrp="1"/>
          </p:cNvSpPr>
          <p:nvPr>
            <p:ph type="dt" sz="half" idx="10"/>
          </p:nvPr>
        </p:nvSpPr>
        <p:spPr>
          <a:xfrm>
            <a:off x="628650" y="6356350"/>
            <a:ext cx="2057400" cy="365125"/>
          </a:xfrm>
          <a:prstGeom prst="rect">
            <a:avLst/>
          </a:prstGeom>
        </p:spPr>
        <p:txBody>
          <a:bodyPr/>
          <a:lstStyle/>
          <a:p>
            <a:fld id="{7F6AA4B3-491C-294D-BE6A-E4AB4B9720E3}" type="datetimeFigureOut">
              <a:rPr lang="fr-FR" smtClean="0"/>
              <a:t>03/05/2023</a:t>
            </a:fld>
            <a:endParaRPr lang="fr-FR"/>
          </a:p>
        </p:txBody>
      </p:sp>
      <p:sp>
        <p:nvSpPr>
          <p:cNvPr id="3" name="Espace réservé du pied de page 2">
            <a:extLst>
              <a:ext uri="{FF2B5EF4-FFF2-40B4-BE49-F238E27FC236}">
                <a16:creationId xmlns:a16="http://schemas.microsoft.com/office/drawing/2014/main" id="{0A6F691F-A638-DEBD-F543-9CB3D85A6391}"/>
              </a:ext>
            </a:extLst>
          </p:cNvPr>
          <p:cNvSpPr>
            <a:spLocks noGrp="1"/>
          </p:cNvSpPr>
          <p:nvPr>
            <p:ph type="ftr" sz="quarter" idx="11"/>
          </p:nvPr>
        </p:nvSpPr>
        <p:spPr>
          <a:xfrm>
            <a:off x="3028950" y="6356350"/>
            <a:ext cx="3086100"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6B053A5B-40F1-C97C-E649-89A424F3BDE5}"/>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754478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lvl1pPr>
          </a:lstStyle>
          <a:p>
            <a:pPr algn="r"/>
            <a:r>
              <a:rPr lang="fr-FR" dirty="0"/>
              <a:t>Avril 2023</a:t>
            </a:r>
          </a:p>
        </p:txBody>
      </p:sp>
      <p:sp>
        <p:nvSpPr>
          <p:cNvPr id="3" name="Espace réservé du pied de page 2"/>
          <p:cNvSpPr>
            <a:spLocks noGrp="1"/>
          </p:cNvSpPr>
          <p:nvPr>
            <p:ph type="ftr" sz="quarter" idx="11"/>
          </p:nvPr>
        </p:nvSpPr>
        <p:spPr bwMode="gray"/>
        <p:txBody>
          <a:bodyPr/>
          <a:lstStyle>
            <a:lvl1pPr>
              <a:defRPr/>
            </a:lvl1pPr>
          </a:lstStyle>
          <a:p>
            <a:r>
              <a:rPr lang="fr-FR" dirty="0"/>
              <a:t>Délégation à la communication</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610191-D6E4-17EA-C393-82D10049AB4E}"/>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5F9BC23-4F28-3AA8-C7E5-DC8F1CE8E904}"/>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78C4C11-B6DD-D744-B735-FB3237482F7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0E463CD-1391-2BCF-09D0-52F8FCAC2DA7}"/>
              </a:ext>
            </a:extLst>
          </p:cNvPr>
          <p:cNvSpPr>
            <a:spLocks noGrp="1"/>
          </p:cNvSpPr>
          <p:nvPr>
            <p:ph type="dt" sz="half" idx="10"/>
          </p:nvPr>
        </p:nvSpPr>
        <p:spPr>
          <a:xfrm>
            <a:off x="628650" y="6356350"/>
            <a:ext cx="2057400" cy="365125"/>
          </a:xfrm>
          <a:prstGeom prst="rect">
            <a:avLst/>
          </a:prstGeom>
        </p:spPr>
        <p:txBody>
          <a:bodyPr/>
          <a:lstStyle/>
          <a:p>
            <a:fld id="{7F6AA4B3-491C-294D-BE6A-E4AB4B9720E3}" type="datetimeFigureOut">
              <a:rPr lang="fr-FR" smtClean="0"/>
              <a:t>03/05/2023</a:t>
            </a:fld>
            <a:endParaRPr lang="fr-FR"/>
          </a:p>
        </p:txBody>
      </p:sp>
      <p:sp>
        <p:nvSpPr>
          <p:cNvPr id="6" name="Espace réservé du pied de page 5">
            <a:extLst>
              <a:ext uri="{FF2B5EF4-FFF2-40B4-BE49-F238E27FC236}">
                <a16:creationId xmlns:a16="http://schemas.microsoft.com/office/drawing/2014/main" id="{E994F17A-9F97-5243-6BBC-42933F32681F}"/>
              </a:ext>
            </a:extLst>
          </p:cNvPr>
          <p:cNvSpPr>
            <a:spLocks noGrp="1"/>
          </p:cNvSpPr>
          <p:nvPr>
            <p:ph type="ftr" sz="quarter" idx="11"/>
          </p:nvPr>
        </p:nvSpPr>
        <p:spPr>
          <a:xfrm>
            <a:off x="3028950" y="6356350"/>
            <a:ext cx="30861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97BCECD9-71B4-4FBC-FA79-144FAF2D4A27}"/>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2765685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9F1708-DB41-E725-C752-683506772CB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07EDDC3-27B9-D847-A9DA-16D41EEB3E03}"/>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072F164-1CA7-1CD3-A980-0DED32AAF2B9}"/>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2AB384D-0712-6187-341E-37394666A8EB}"/>
              </a:ext>
            </a:extLst>
          </p:cNvPr>
          <p:cNvSpPr>
            <a:spLocks noGrp="1"/>
          </p:cNvSpPr>
          <p:nvPr>
            <p:ph type="dt" sz="half" idx="10"/>
          </p:nvPr>
        </p:nvSpPr>
        <p:spPr>
          <a:xfrm>
            <a:off x="628650" y="6356350"/>
            <a:ext cx="2057400" cy="365125"/>
          </a:xfrm>
          <a:prstGeom prst="rect">
            <a:avLst/>
          </a:prstGeom>
        </p:spPr>
        <p:txBody>
          <a:bodyPr/>
          <a:lstStyle/>
          <a:p>
            <a:fld id="{7F6AA4B3-491C-294D-BE6A-E4AB4B9720E3}" type="datetimeFigureOut">
              <a:rPr lang="fr-FR" smtClean="0"/>
              <a:t>03/05/2023</a:t>
            </a:fld>
            <a:endParaRPr lang="fr-FR"/>
          </a:p>
        </p:txBody>
      </p:sp>
      <p:sp>
        <p:nvSpPr>
          <p:cNvPr id="6" name="Espace réservé du pied de page 5">
            <a:extLst>
              <a:ext uri="{FF2B5EF4-FFF2-40B4-BE49-F238E27FC236}">
                <a16:creationId xmlns:a16="http://schemas.microsoft.com/office/drawing/2014/main" id="{745C814B-6DD5-B31D-3BE2-9017683404B5}"/>
              </a:ext>
            </a:extLst>
          </p:cNvPr>
          <p:cNvSpPr>
            <a:spLocks noGrp="1"/>
          </p:cNvSpPr>
          <p:nvPr>
            <p:ph type="ftr" sz="quarter" idx="11"/>
          </p:nvPr>
        </p:nvSpPr>
        <p:spPr>
          <a:xfrm>
            <a:off x="3028950" y="6356350"/>
            <a:ext cx="30861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2D5ACB63-88CE-BD27-14AF-47696AE93538}"/>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1352127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BAE3D8-6882-5C3D-3268-E8EF057D9D7D}"/>
              </a:ext>
            </a:extLst>
          </p:cNvPr>
          <p:cNvSpPr>
            <a:spLocks noGrp="1"/>
          </p:cNvSpPr>
          <p:nvPr>
            <p:ph type="title"/>
          </p:nvPr>
        </p:nvSpPr>
        <p:spPr>
          <a:xfrm>
            <a:off x="628650" y="365125"/>
            <a:ext cx="7886700"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F7F45FC-42C9-AC1C-D3A5-ED06C19CBAFE}"/>
              </a:ext>
            </a:extLst>
          </p:cNvPr>
          <p:cNvSpPr>
            <a:spLocks noGrp="1"/>
          </p:cNvSpPr>
          <p:nvPr>
            <p:ph type="body" orient="vert" idx="1"/>
          </p:nvPr>
        </p:nvSpPr>
        <p:spPr>
          <a:xfrm>
            <a:off x="628650" y="1825625"/>
            <a:ext cx="78867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DF4FEE-C248-49D7-5E6E-C4C220D706EE}"/>
              </a:ext>
            </a:extLst>
          </p:cNvPr>
          <p:cNvSpPr>
            <a:spLocks noGrp="1"/>
          </p:cNvSpPr>
          <p:nvPr>
            <p:ph type="dt" sz="half" idx="10"/>
          </p:nvPr>
        </p:nvSpPr>
        <p:spPr>
          <a:xfrm>
            <a:off x="628650" y="6356350"/>
            <a:ext cx="2057400" cy="365125"/>
          </a:xfrm>
          <a:prstGeom prst="rect">
            <a:avLst/>
          </a:prstGeom>
        </p:spPr>
        <p:txBody>
          <a:bodyPr/>
          <a:lstStyle/>
          <a:p>
            <a:fld id="{7F6AA4B3-491C-294D-BE6A-E4AB4B9720E3}" type="datetimeFigureOut">
              <a:rPr lang="fr-FR" smtClean="0"/>
              <a:t>03/05/2023</a:t>
            </a:fld>
            <a:endParaRPr lang="fr-FR"/>
          </a:p>
        </p:txBody>
      </p:sp>
      <p:sp>
        <p:nvSpPr>
          <p:cNvPr id="5" name="Espace réservé du pied de page 4">
            <a:extLst>
              <a:ext uri="{FF2B5EF4-FFF2-40B4-BE49-F238E27FC236}">
                <a16:creationId xmlns:a16="http://schemas.microsoft.com/office/drawing/2014/main" id="{69F7C168-FA6A-AD26-9E4F-FC729DCCCB3E}"/>
              </a:ext>
            </a:extLst>
          </p:cNvPr>
          <p:cNvSpPr>
            <a:spLocks noGrp="1"/>
          </p:cNvSpPr>
          <p:nvPr>
            <p:ph type="ftr" sz="quarter" idx="11"/>
          </p:nvPr>
        </p:nvSpPr>
        <p:spPr>
          <a:xfrm>
            <a:off x="3028950" y="6356350"/>
            <a:ext cx="30861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9B7FE8FC-C433-3F3D-DD8A-6C50F9F172FB}"/>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3063370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285B60-13A7-1E79-C046-DC97E7AB3DE9}"/>
              </a:ext>
            </a:extLst>
          </p:cNvPr>
          <p:cNvSpPr>
            <a:spLocks noGrp="1"/>
          </p:cNvSpPr>
          <p:nvPr>
            <p:ph type="title" orient="vert"/>
          </p:nvPr>
        </p:nvSpPr>
        <p:spPr>
          <a:xfrm>
            <a:off x="6543675" y="365125"/>
            <a:ext cx="1971675"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3CE657C-DF02-2D6F-068C-20370B95F826}"/>
              </a:ext>
            </a:extLst>
          </p:cNvPr>
          <p:cNvSpPr>
            <a:spLocks noGrp="1"/>
          </p:cNvSpPr>
          <p:nvPr>
            <p:ph type="body" orient="vert" idx="1"/>
          </p:nvPr>
        </p:nvSpPr>
        <p:spPr>
          <a:xfrm>
            <a:off x="628650" y="365125"/>
            <a:ext cx="5762625"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C005FB1-B700-E9B2-B8DD-F36966B4C7AC}"/>
              </a:ext>
            </a:extLst>
          </p:cNvPr>
          <p:cNvSpPr>
            <a:spLocks noGrp="1"/>
          </p:cNvSpPr>
          <p:nvPr>
            <p:ph type="dt" sz="half" idx="10"/>
          </p:nvPr>
        </p:nvSpPr>
        <p:spPr>
          <a:xfrm>
            <a:off x="628650" y="6356350"/>
            <a:ext cx="2057400" cy="365125"/>
          </a:xfrm>
          <a:prstGeom prst="rect">
            <a:avLst/>
          </a:prstGeom>
        </p:spPr>
        <p:txBody>
          <a:bodyPr/>
          <a:lstStyle/>
          <a:p>
            <a:fld id="{7F6AA4B3-491C-294D-BE6A-E4AB4B9720E3}" type="datetimeFigureOut">
              <a:rPr lang="fr-FR" smtClean="0"/>
              <a:t>03/05/2023</a:t>
            </a:fld>
            <a:endParaRPr lang="fr-FR"/>
          </a:p>
        </p:txBody>
      </p:sp>
      <p:sp>
        <p:nvSpPr>
          <p:cNvPr id="5" name="Espace réservé du pied de page 4">
            <a:extLst>
              <a:ext uri="{FF2B5EF4-FFF2-40B4-BE49-F238E27FC236}">
                <a16:creationId xmlns:a16="http://schemas.microsoft.com/office/drawing/2014/main" id="{A7723B05-141B-E375-D219-15F052B02301}"/>
              </a:ext>
            </a:extLst>
          </p:cNvPr>
          <p:cNvSpPr>
            <a:spLocks noGrp="1"/>
          </p:cNvSpPr>
          <p:nvPr>
            <p:ph type="ftr" sz="quarter" idx="11"/>
          </p:nvPr>
        </p:nvSpPr>
        <p:spPr>
          <a:xfrm>
            <a:off x="3028950" y="6356350"/>
            <a:ext cx="30861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976F1E33-A237-C8D6-7F3E-046AC74956AE}"/>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1954303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EAC10E-6144-C86C-8D49-6428954C472D}"/>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62A2DF7-F961-61B9-613E-08F873485D07}"/>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7" name="Espace réservé de la date 3">
            <a:extLst>
              <a:ext uri="{FF2B5EF4-FFF2-40B4-BE49-F238E27FC236}">
                <a16:creationId xmlns:a16="http://schemas.microsoft.com/office/drawing/2014/main" id="{13D4B155-A523-AE97-3DB6-6F7B8DB5E3CD}"/>
              </a:ext>
            </a:extLst>
          </p:cNvPr>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8" name="Espace réservé du pied de page 4">
            <a:extLst>
              <a:ext uri="{FF2B5EF4-FFF2-40B4-BE49-F238E27FC236}">
                <a16:creationId xmlns:a16="http://schemas.microsoft.com/office/drawing/2014/main" id="{60B231E9-712C-9458-1F77-DC34CF565AC2}"/>
              </a:ext>
            </a:extLst>
          </p:cNvPr>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9" name="Espace réservé du numéro de diapositive 5">
            <a:extLst>
              <a:ext uri="{FF2B5EF4-FFF2-40B4-BE49-F238E27FC236}">
                <a16:creationId xmlns:a16="http://schemas.microsoft.com/office/drawing/2014/main" id="{DFF1F3E2-0009-CC54-61DC-561C82F1D76A}"/>
              </a:ext>
            </a:extLst>
          </p:cNvPr>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450009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863"/>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1" y="150569"/>
            <a:ext cx="5651510" cy="4646585"/>
          </a:xfrm>
          <a:prstGeom prst="rect">
            <a:avLst/>
          </a:prstGeom>
        </p:spPr>
      </p:pic>
    </p:spTree>
    <p:extLst>
      <p:ext uri="{BB962C8B-B14F-4D97-AF65-F5344CB8AC3E}">
        <p14:creationId xmlns:p14="http://schemas.microsoft.com/office/powerpoint/2010/main" val="2678153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lvl1pPr>
          </a:lstStyle>
          <a:p>
            <a:pPr algn="r"/>
            <a:r>
              <a:rPr lang="fr-FR" dirty="0"/>
              <a:t>Avril 2023</a:t>
            </a:r>
          </a:p>
        </p:txBody>
      </p:sp>
      <p:sp>
        <p:nvSpPr>
          <p:cNvPr id="3" name="Espace réservé du pied de page 2"/>
          <p:cNvSpPr>
            <a:spLocks noGrp="1"/>
          </p:cNvSpPr>
          <p:nvPr>
            <p:ph type="ftr" sz="quarter" idx="11"/>
          </p:nvPr>
        </p:nvSpPr>
        <p:spPr bwMode="gray"/>
        <p:txBody>
          <a:bodyPr/>
          <a:lstStyle>
            <a:lvl1pPr>
              <a:defRPr/>
            </a:lvl1pPr>
          </a:lstStyle>
          <a:p>
            <a:r>
              <a:rPr lang="fr-FR" dirty="0"/>
              <a:t>Délégation à la communication</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2438" b="1" cap="all" baseline="0"/>
            </a:lvl1pPr>
            <a:lvl2pPr marL="0" indent="0">
              <a:spcBef>
                <a:spcPts val="375"/>
              </a:spcBef>
              <a:spcAft>
                <a:spcPts val="0"/>
              </a:spcAft>
              <a:buNone/>
              <a:defRPr sz="1388"/>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2549317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algn="r"/>
            <a:r>
              <a:rPr lang="fr-FR" dirty="0"/>
              <a:t>Avril 2023</a:t>
            </a:r>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07997" indent="-107997">
              <a:spcBef>
                <a:spcPts val="300"/>
              </a:spcBef>
              <a:spcAft>
                <a:spcPts val="600"/>
              </a:spcAft>
              <a:buFont typeface="+mj-lt"/>
              <a:buAutoNum type="arabicPeriod"/>
              <a:defRPr b="1"/>
            </a:lvl1pPr>
            <a:lvl2pPr marL="242994" indent="-107997">
              <a:spcBef>
                <a:spcPts val="450"/>
              </a:spcBef>
              <a:spcAft>
                <a:spcPts val="6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07997" indent="-107997">
              <a:spcBef>
                <a:spcPts val="300"/>
              </a:spcBef>
              <a:spcAft>
                <a:spcPts val="600"/>
              </a:spcAft>
              <a:buFont typeface="+mj-lt"/>
              <a:buAutoNum type="arabicPeriod"/>
              <a:defRPr b="1"/>
            </a:lvl1pPr>
            <a:lvl2pPr marL="242994" indent="-107997">
              <a:spcBef>
                <a:spcPts val="450"/>
              </a:spcBef>
              <a:spcAft>
                <a:spcPts val="6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07997" indent="-107997">
              <a:spcBef>
                <a:spcPts val="300"/>
              </a:spcBef>
              <a:spcAft>
                <a:spcPts val="600"/>
              </a:spcAft>
              <a:buFont typeface="+mj-lt"/>
              <a:buAutoNum type="arabicPeriod"/>
              <a:defRPr b="1"/>
            </a:lvl1pPr>
            <a:lvl2pPr marL="242994" indent="-107997">
              <a:spcBef>
                <a:spcPts val="450"/>
              </a:spcBef>
              <a:spcAft>
                <a:spcPts val="6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061666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704040"/>
            <a:ext cx="8424000" cy="48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dirty="0"/>
              <a:t>Avril 2023</a:t>
            </a:r>
          </a:p>
          <a:p>
            <a:pPr algn="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348880"/>
            <a:ext cx="8424000" cy="3548144"/>
          </a:xfrm>
        </p:spPr>
        <p:txBody>
          <a:bodyPr/>
          <a:lstStyle>
            <a:lvl1pPr marL="128588" indent="-128588">
              <a:spcBef>
                <a:spcPts val="300"/>
              </a:spcBef>
              <a:spcAft>
                <a:spcPts val="600"/>
              </a:spcAft>
              <a:buClr>
                <a:srgbClr val="EF7D05"/>
              </a:buClr>
              <a:buFont typeface="Arial" panose="020B0604020202020204" pitchFamily="34" charset="0"/>
              <a:buChar char="•"/>
              <a:defRPr sz="1350" b="0"/>
            </a:lvl1pPr>
            <a:lvl2pPr marL="349310" indent="-214313">
              <a:spcBef>
                <a:spcPts val="450"/>
              </a:spcBef>
              <a:spcAft>
                <a:spcPts val="600"/>
              </a:spcAft>
              <a:buClr>
                <a:srgbClr val="EF7D05"/>
              </a:buClr>
              <a:buFont typeface="Arial" panose="020B0604020202020204" pitchFamily="34" charset="0"/>
              <a:buChar char="•"/>
              <a:defRPr sz="1050"/>
            </a:lvl2pPr>
          </a:lstStyle>
          <a:p>
            <a:pPr lvl="0"/>
            <a:r>
              <a:rPr lang="fr-FR" dirty="0"/>
              <a:t>Titre de la partie</a:t>
            </a:r>
          </a:p>
          <a:p>
            <a:pPr lvl="1"/>
            <a:endParaRPr lang="fr-FR" dirty="0"/>
          </a:p>
          <a:p>
            <a:pPr lvl="1"/>
            <a:endParaRPr lang="fr-FR" dirty="0"/>
          </a:p>
        </p:txBody>
      </p:sp>
      <p:pic>
        <p:nvPicPr>
          <p:cNvPr id="11" name="Image 10">
            <a:extLst>
              <a:ext uri="{FF2B5EF4-FFF2-40B4-BE49-F238E27FC236}">
                <a16:creationId xmlns:a16="http://schemas.microsoft.com/office/drawing/2014/main" id="{AEFF68A4-54AF-5ED7-FB9E-A9463137B6CA}"/>
              </a:ext>
            </a:extLst>
          </p:cNvPr>
          <p:cNvPicPr>
            <a:picLocks noChangeAspect="1"/>
          </p:cNvPicPr>
          <p:nvPr userDrawn="1"/>
        </p:nvPicPr>
        <p:blipFill>
          <a:blip r:embed="rId2"/>
          <a:stretch>
            <a:fillRect/>
          </a:stretch>
        </p:blipFill>
        <p:spPr>
          <a:xfrm>
            <a:off x="317421" y="1152079"/>
            <a:ext cx="8826580" cy="190501"/>
          </a:xfrm>
          <a:prstGeom prst="rect">
            <a:avLst/>
          </a:prstGeom>
        </p:spPr>
      </p:pic>
    </p:spTree>
    <p:extLst>
      <p:ext uri="{BB962C8B-B14F-4D97-AF65-F5344CB8AC3E}">
        <p14:creationId xmlns:p14="http://schemas.microsoft.com/office/powerpoint/2010/main" val="16715815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lvl1pPr>
              <a:defRPr/>
            </a:lvl1pPr>
          </a:lstStyle>
          <a:p>
            <a:pPr algn="r"/>
            <a:r>
              <a:rPr lang="fr-FR" dirty="0"/>
              <a:t>Avril 2023</a:t>
            </a:r>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texte 7">
            <a:extLst>
              <a:ext uri="{FF2B5EF4-FFF2-40B4-BE49-F238E27FC236}">
                <a16:creationId xmlns:a16="http://schemas.microsoft.com/office/drawing/2014/main" id="{73771BCC-9D57-7F25-9F80-BBEB6F033569}"/>
              </a:ext>
            </a:extLst>
          </p:cNvPr>
          <p:cNvSpPr>
            <a:spLocks noGrp="1"/>
          </p:cNvSpPr>
          <p:nvPr>
            <p:ph type="body" sz="quarter" idx="13" hasCustomPrompt="1"/>
          </p:nvPr>
        </p:nvSpPr>
        <p:spPr bwMode="gray">
          <a:xfrm>
            <a:off x="359998" y="2348880"/>
            <a:ext cx="8424000" cy="3548144"/>
          </a:xfrm>
        </p:spPr>
        <p:txBody>
          <a:bodyPr/>
          <a:lstStyle>
            <a:lvl1pPr marL="133350" indent="-133350">
              <a:spcBef>
                <a:spcPts val="300"/>
              </a:spcBef>
              <a:spcAft>
                <a:spcPts val="600"/>
              </a:spcAft>
              <a:buClr>
                <a:srgbClr val="EF7D05"/>
              </a:buClr>
              <a:buFont typeface="Arial" panose="020B0604020202020204" pitchFamily="34" charset="0"/>
              <a:buChar char="•"/>
              <a:tabLst/>
              <a:defRPr sz="1350" b="0">
                <a:latin typeface="+mn-lt"/>
              </a:defRPr>
            </a:lvl1pPr>
            <a:lvl2pPr marL="267891" indent="-101204">
              <a:spcBef>
                <a:spcPts val="450"/>
              </a:spcBef>
              <a:spcAft>
                <a:spcPts val="600"/>
              </a:spcAft>
              <a:buClr>
                <a:srgbClr val="EF7D05"/>
              </a:buClr>
              <a:buFont typeface="Arial" panose="020B0604020202020204" pitchFamily="34" charset="0"/>
              <a:buChar char="•"/>
              <a:tabLst/>
              <a:defRPr sz="1050"/>
            </a:lvl2pPr>
          </a:lstStyle>
          <a:p>
            <a:pPr lvl="0"/>
            <a:r>
              <a:rPr lang="fr-FR" dirty="0"/>
              <a:t>Titre de la partie</a:t>
            </a:r>
          </a:p>
          <a:p>
            <a:pPr lvl="1"/>
            <a:r>
              <a:rPr lang="fr-FR" dirty="0"/>
              <a:t>Niveau 2</a:t>
            </a:r>
            <a:endParaRPr kumimoji="0" lang="fr-FR" altLang="fr-FR" sz="1050" b="0" i="0" u="none" strike="noStrike" kern="1200" cap="none" spc="0" normalizeH="0" baseline="0" noProof="0" dirty="0">
              <a:ln>
                <a:noFill/>
              </a:ln>
              <a:solidFill>
                <a:sysClr val="windowText" lastClr="000000"/>
              </a:solidFill>
              <a:effectLst/>
              <a:uLnTx/>
              <a:uFillTx/>
              <a:latin typeface="Calibri"/>
              <a:ea typeface="+mn-ea"/>
              <a:cs typeface="+mn-cs"/>
            </a:endParaRPr>
          </a:p>
          <a:p>
            <a:pPr marL="379353" marR="0" lvl="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fr-FR" altLang="fr-FR" sz="1050" b="0" i="0" u="none" strike="noStrike" kern="1200" cap="none" spc="0" normalizeH="0" baseline="0" noProof="0" dirty="0">
              <a:ln>
                <a:noFill/>
              </a:ln>
              <a:solidFill>
                <a:sysClr val="windowText" lastClr="000000"/>
              </a:solidFill>
              <a:effectLst/>
              <a:uLnTx/>
              <a:uFillTx/>
              <a:latin typeface="Calibri"/>
              <a:ea typeface="+mn-ea"/>
              <a:cs typeface="+mn-cs"/>
            </a:endParaRPr>
          </a:p>
          <a:p>
            <a:pPr lvl="1"/>
            <a:endParaRPr lang="fr-FR" dirty="0"/>
          </a:p>
        </p:txBody>
      </p:sp>
      <p:sp>
        <p:nvSpPr>
          <p:cNvPr id="16" name="Titre 1">
            <a:extLst>
              <a:ext uri="{FF2B5EF4-FFF2-40B4-BE49-F238E27FC236}">
                <a16:creationId xmlns:a16="http://schemas.microsoft.com/office/drawing/2014/main" id="{4553834C-EDD3-4F79-DD78-BF19CF27A4BA}"/>
              </a:ext>
            </a:extLst>
          </p:cNvPr>
          <p:cNvSpPr>
            <a:spLocks noGrp="1"/>
          </p:cNvSpPr>
          <p:nvPr>
            <p:ph type="title" hasCustomPrompt="1"/>
          </p:nvPr>
        </p:nvSpPr>
        <p:spPr bwMode="gray">
          <a:xfrm>
            <a:off x="359999" y="1704040"/>
            <a:ext cx="8424000" cy="480000"/>
          </a:xfrm>
        </p:spPr>
        <p:txBody>
          <a:bodyPr/>
          <a:lstStyle>
            <a:lvl1pPr>
              <a:defRPr/>
            </a:lvl1pPr>
          </a:lstStyle>
          <a:p>
            <a:r>
              <a:rPr lang="fr-FR" dirty="0"/>
              <a:t>Titre</a:t>
            </a:r>
          </a:p>
        </p:txBody>
      </p:sp>
      <p:pic>
        <p:nvPicPr>
          <p:cNvPr id="18" name="Image 17">
            <a:extLst>
              <a:ext uri="{FF2B5EF4-FFF2-40B4-BE49-F238E27FC236}">
                <a16:creationId xmlns:a16="http://schemas.microsoft.com/office/drawing/2014/main" id="{5593EFE2-8CFB-1514-6CA3-BFE7E2AEDEB8}"/>
              </a:ext>
            </a:extLst>
          </p:cNvPr>
          <p:cNvPicPr>
            <a:picLocks noChangeAspect="1"/>
          </p:cNvPicPr>
          <p:nvPr userDrawn="1"/>
        </p:nvPicPr>
        <p:blipFill>
          <a:blip r:embed="rId2"/>
          <a:stretch>
            <a:fillRect/>
          </a:stretch>
        </p:blipFill>
        <p:spPr>
          <a:xfrm>
            <a:off x="317421" y="1152079"/>
            <a:ext cx="8826580" cy="190501"/>
          </a:xfrm>
          <a:prstGeom prst="rect">
            <a:avLst/>
          </a:prstGeom>
        </p:spPr>
      </p:pic>
    </p:spTree>
    <p:extLst>
      <p:ext uri="{BB962C8B-B14F-4D97-AF65-F5344CB8AC3E}">
        <p14:creationId xmlns:p14="http://schemas.microsoft.com/office/powerpoint/2010/main" val="589811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algn="r"/>
            <a:r>
              <a:rPr lang="fr-FR" dirty="0"/>
              <a:t>Avril 2023</a:t>
            </a:r>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lvl1pPr>
              <a:defRPr/>
            </a:lvl1pPr>
          </a:lstStyle>
          <a:p>
            <a:pPr algn="r"/>
            <a:r>
              <a:rPr lang="fr-FR" dirty="0"/>
              <a:t>Avril 2023</a:t>
            </a:r>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6" name="Titre 1">
            <a:extLst>
              <a:ext uri="{FF2B5EF4-FFF2-40B4-BE49-F238E27FC236}">
                <a16:creationId xmlns:a16="http://schemas.microsoft.com/office/drawing/2014/main" id="{4553834C-EDD3-4F79-DD78-BF19CF27A4BA}"/>
              </a:ext>
            </a:extLst>
          </p:cNvPr>
          <p:cNvSpPr>
            <a:spLocks noGrp="1"/>
          </p:cNvSpPr>
          <p:nvPr>
            <p:ph type="title" hasCustomPrompt="1"/>
          </p:nvPr>
        </p:nvSpPr>
        <p:spPr bwMode="gray">
          <a:xfrm>
            <a:off x="359999" y="1704040"/>
            <a:ext cx="8424000" cy="480000"/>
          </a:xfrm>
        </p:spPr>
        <p:txBody>
          <a:bodyPr/>
          <a:lstStyle>
            <a:lvl1pPr>
              <a:defRPr/>
            </a:lvl1pPr>
          </a:lstStyle>
          <a:p>
            <a:r>
              <a:rPr lang="fr-FR" dirty="0"/>
              <a:t>Titre</a:t>
            </a:r>
          </a:p>
        </p:txBody>
      </p:sp>
      <p:pic>
        <p:nvPicPr>
          <p:cNvPr id="18" name="Image 17">
            <a:extLst>
              <a:ext uri="{FF2B5EF4-FFF2-40B4-BE49-F238E27FC236}">
                <a16:creationId xmlns:a16="http://schemas.microsoft.com/office/drawing/2014/main" id="{5593EFE2-8CFB-1514-6CA3-BFE7E2AEDEB8}"/>
              </a:ext>
            </a:extLst>
          </p:cNvPr>
          <p:cNvPicPr>
            <a:picLocks noChangeAspect="1"/>
          </p:cNvPicPr>
          <p:nvPr userDrawn="1"/>
        </p:nvPicPr>
        <p:blipFill>
          <a:blip r:embed="rId2"/>
          <a:stretch>
            <a:fillRect/>
          </a:stretch>
        </p:blipFill>
        <p:spPr>
          <a:xfrm>
            <a:off x="317421" y="1152079"/>
            <a:ext cx="8826580" cy="190501"/>
          </a:xfrm>
          <a:prstGeom prst="rect">
            <a:avLst/>
          </a:prstGeom>
        </p:spPr>
      </p:pic>
      <p:sp>
        <p:nvSpPr>
          <p:cNvPr id="8" name="Espace réservé du texte 11">
            <a:extLst>
              <a:ext uri="{FF2B5EF4-FFF2-40B4-BE49-F238E27FC236}">
                <a16:creationId xmlns:a16="http://schemas.microsoft.com/office/drawing/2014/main" id="{ADBD9A4A-EAEC-4061-8820-D045DEB2078F}"/>
              </a:ext>
            </a:extLst>
          </p:cNvPr>
          <p:cNvSpPr>
            <a:spLocks noGrp="1"/>
          </p:cNvSpPr>
          <p:nvPr>
            <p:ph type="body" sz="quarter" idx="14" hasCustomPrompt="1"/>
          </p:nvPr>
        </p:nvSpPr>
        <p:spPr bwMode="gray">
          <a:xfrm>
            <a:off x="359999" y="2348880"/>
            <a:ext cx="8423999" cy="3548144"/>
          </a:xfrm>
        </p:spPr>
        <p:txBody>
          <a:bodyPr/>
          <a:lstStyle>
            <a:lvl1pPr marL="133350" indent="-133350">
              <a:buClr>
                <a:srgbClr val="EF7D05"/>
              </a:buClr>
              <a:buFont typeface="Arial" panose="020B0604020202020204" pitchFamily="34" charset="0"/>
              <a:buChar char="•"/>
              <a:tabLst/>
              <a:defRPr sz="1350"/>
            </a:lvl1pPr>
            <a:lvl2pPr marL="188119" indent="-54769">
              <a:buClr>
                <a:srgbClr val="EF7D05"/>
              </a:buClr>
              <a:tabLst/>
              <a:defRPr sz="1050"/>
            </a:lvl2pPr>
            <a:lvl3pPr marL="323993" indent="-53999">
              <a:buFont typeface="Police système Courant"/>
              <a:buChar char="-"/>
              <a:defRPr sz="900" baseline="0"/>
            </a:lvl3pPr>
            <a:lvl4pPr>
              <a:defRPr/>
            </a:lvl4pPr>
            <a:lvl5pPr>
              <a:defRPr/>
            </a:lvl5pPr>
          </a:lstStyle>
          <a:p>
            <a:pPr lvl="0"/>
            <a:r>
              <a:rPr lang="fr-FR" dirty="0"/>
              <a:t>Texte de niveau 1</a:t>
            </a:r>
          </a:p>
          <a:p>
            <a:pPr lvl="1"/>
            <a:r>
              <a:rPr lang="fr-FR" dirty="0"/>
              <a:t> Texte de niveau 2</a:t>
            </a:r>
          </a:p>
          <a:p>
            <a:pPr lvl="2"/>
            <a:r>
              <a:rPr lang="fr-FR" dirty="0"/>
              <a:t> 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1578417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lvl1pPr>
              <a:defRPr/>
            </a:lvl1pPr>
          </a:lstStyle>
          <a:p>
            <a:pPr algn="r"/>
            <a:r>
              <a:rPr lang="fr-FR" dirty="0"/>
              <a:t>Avril 2023</a:t>
            </a:r>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pic>
        <p:nvPicPr>
          <p:cNvPr id="18" name="Image 17">
            <a:extLst>
              <a:ext uri="{FF2B5EF4-FFF2-40B4-BE49-F238E27FC236}">
                <a16:creationId xmlns:a16="http://schemas.microsoft.com/office/drawing/2014/main" id="{5593EFE2-8CFB-1514-6CA3-BFE7E2AEDEB8}"/>
              </a:ext>
            </a:extLst>
          </p:cNvPr>
          <p:cNvPicPr>
            <a:picLocks noChangeAspect="1"/>
          </p:cNvPicPr>
          <p:nvPr userDrawn="1"/>
        </p:nvPicPr>
        <p:blipFill>
          <a:blip r:embed="rId2"/>
          <a:stretch>
            <a:fillRect/>
          </a:stretch>
        </p:blipFill>
        <p:spPr>
          <a:xfrm>
            <a:off x="317421" y="1152079"/>
            <a:ext cx="8826580" cy="190501"/>
          </a:xfrm>
          <a:prstGeom prst="rect">
            <a:avLst/>
          </a:prstGeom>
        </p:spPr>
      </p:pic>
      <p:pic>
        <p:nvPicPr>
          <p:cNvPr id="2" name="Image 1">
            <a:extLst>
              <a:ext uri="{FF2B5EF4-FFF2-40B4-BE49-F238E27FC236}">
                <a16:creationId xmlns:a16="http://schemas.microsoft.com/office/drawing/2014/main" id="{70D6B013-DE7A-2604-AC56-1A8E52D94C4A}"/>
              </a:ext>
            </a:extLst>
          </p:cNvPr>
          <p:cNvPicPr>
            <a:picLocks noChangeAspect="1"/>
          </p:cNvPicPr>
          <p:nvPr userDrawn="1"/>
        </p:nvPicPr>
        <p:blipFill>
          <a:blip r:embed="rId3"/>
          <a:stretch>
            <a:fillRect/>
          </a:stretch>
        </p:blipFill>
        <p:spPr>
          <a:xfrm>
            <a:off x="323529" y="1340769"/>
            <a:ext cx="8820472" cy="4677137"/>
          </a:xfrm>
          <a:prstGeom prst="rect">
            <a:avLst/>
          </a:prstGeom>
        </p:spPr>
      </p:pic>
    </p:spTree>
    <p:extLst>
      <p:ext uri="{BB962C8B-B14F-4D97-AF65-F5344CB8AC3E}">
        <p14:creationId xmlns:p14="http://schemas.microsoft.com/office/powerpoint/2010/main" val="30569756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lvl1pPr>
              <a:defRPr/>
            </a:lvl1pPr>
          </a:lstStyle>
          <a:p>
            <a:pPr algn="r"/>
            <a:r>
              <a:rPr lang="fr-FR" dirty="0"/>
              <a:t>Avril 2023</a:t>
            </a:r>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pic>
        <p:nvPicPr>
          <p:cNvPr id="18" name="Image 17">
            <a:extLst>
              <a:ext uri="{FF2B5EF4-FFF2-40B4-BE49-F238E27FC236}">
                <a16:creationId xmlns:a16="http://schemas.microsoft.com/office/drawing/2014/main" id="{5593EFE2-8CFB-1514-6CA3-BFE7E2AEDEB8}"/>
              </a:ext>
            </a:extLst>
          </p:cNvPr>
          <p:cNvPicPr>
            <a:picLocks noChangeAspect="1"/>
          </p:cNvPicPr>
          <p:nvPr userDrawn="1"/>
        </p:nvPicPr>
        <p:blipFill>
          <a:blip r:embed="rId2"/>
          <a:stretch>
            <a:fillRect/>
          </a:stretch>
        </p:blipFill>
        <p:spPr>
          <a:xfrm>
            <a:off x="317421" y="1152079"/>
            <a:ext cx="8826580" cy="190501"/>
          </a:xfrm>
          <a:prstGeom prst="rect">
            <a:avLst/>
          </a:prstGeom>
        </p:spPr>
      </p:pic>
      <p:pic>
        <p:nvPicPr>
          <p:cNvPr id="7" name="Image 6">
            <a:extLst>
              <a:ext uri="{FF2B5EF4-FFF2-40B4-BE49-F238E27FC236}">
                <a16:creationId xmlns:a16="http://schemas.microsoft.com/office/drawing/2014/main" id="{B436E761-ED8A-3A4D-90B4-9CE6699D668A}"/>
              </a:ext>
            </a:extLst>
          </p:cNvPr>
          <p:cNvPicPr>
            <a:picLocks noChangeAspect="1"/>
          </p:cNvPicPr>
          <p:nvPr userDrawn="1"/>
        </p:nvPicPr>
        <p:blipFill>
          <a:blip r:embed="rId3"/>
          <a:stretch>
            <a:fillRect/>
          </a:stretch>
        </p:blipFill>
        <p:spPr>
          <a:xfrm>
            <a:off x="326739" y="1342578"/>
            <a:ext cx="8813800" cy="4686300"/>
          </a:xfrm>
          <a:prstGeom prst="rect">
            <a:avLst/>
          </a:prstGeom>
        </p:spPr>
      </p:pic>
    </p:spTree>
    <p:extLst>
      <p:ext uri="{BB962C8B-B14F-4D97-AF65-F5344CB8AC3E}">
        <p14:creationId xmlns:p14="http://schemas.microsoft.com/office/powerpoint/2010/main" val="24219076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XX/XX/XXXX</a:t>
            </a:r>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8424000" cy="3374400"/>
          </a:xfrm>
        </p:spPr>
        <p:txBody>
          <a:bodyPr/>
          <a:lstStyle>
            <a:lvl1pPr marL="107997" indent="-107997">
              <a:spcBef>
                <a:spcPts val="300"/>
              </a:spcBef>
              <a:spcAft>
                <a:spcPts val="600"/>
              </a:spcAft>
              <a:buFont typeface="+mj-lt"/>
              <a:buAutoNum type="arabicPeriod"/>
              <a:defRPr b="1"/>
            </a:lvl1pPr>
            <a:lvl2pPr marL="242994" indent="-107997">
              <a:spcBef>
                <a:spcPts val="450"/>
              </a:spcBef>
              <a:spcAft>
                <a:spcPts val="6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204106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p>
            <a:pPr algn="r"/>
            <a:r>
              <a:rPr lang="fr-FR" cap="all" dirty="0"/>
              <a:t>M</a:t>
            </a:r>
            <a:r>
              <a:rPr lang="fr-FR" dirty="0"/>
              <a:t>ars</a:t>
            </a:r>
            <a:r>
              <a:rPr lang="fr-FR" cap="all" dirty="0"/>
              <a:t> 2023</a:t>
            </a:r>
          </a:p>
        </p:txBody>
      </p:sp>
      <p:sp>
        <p:nvSpPr>
          <p:cNvPr id="4" name="Espace réservé du pied de page 3"/>
          <p:cNvSpPr>
            <a:spLocks noGrp="1"/>
          </p:cNvSpPr>
          <p:nvPr>
            <p:ph type="ftr" sz="quarter" idx="11"/>
          </p:nvPr>
        </p:nvSpPr>
        <p:spPr bwMode="gray"/>
        <p:txBody>
          <a:body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280406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296993" indent="-296993">
              <a:buFont typeface="+mj-lt"/>
              <a:buAutoNum type="arabicPeriod"/>
              <a:defRPr sz="2438"/>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3072131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80998" indent="-80998" algn="r">
              <a:spcAft>
                <a:spcPts val="0"/>
              </a:spcAft>
              <a:buFont typeface="+mj-lt"/>
              <a:buAutoNum type="arabicPeriod"/>
              <a:defRPr sz="563" b="1"/>
            </a:lvl1pPr>
            <a:lvl2pPr marL="80998" indent="-80998" algn="r">
              <a:spcBef>
                <a:spcPts val="0"/>
              </a:spcBef>
              <a:spcAft>
                <a:spcPts val="0"/>
              </a:spcAft>
              <a:buFont typeface="+mj-lt"/>
              <a:buAutoNum type="alphaLcPeriod"/>
              <a:defRPr sz="563"/>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502281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704040"/>
            <a:ext cx="8424000" cy="48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dirty="0"/>
              <a:t>Avril 2023</a:t>
            </a:r>
          </a:p>
          <a:p>
            <a:pPr algn="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348880"/>
            <a:ext cx="8424000" cy="3548144"/>
          </a:xfrm>
        </p:spPr>
        <p:txBody>
          <a:bodyPr/>
          <a:lstStyle>
            <a:lvl1pPr marL="171450" indent="-171450">
              <a:spcBef>
                <a:spcPts val="400"/>
              </a:spcBef>
              <a:spcAft>
                <a:spcPts val="800"/>
              </a:spcAft>
              <a:buClr>
                <a:srgbClr val="EF7D05"/>
              </a:buClr>
              <a:buFont typeface="Arial" panose="020B0604020202020204" pitchFamily="34" charset="0"/>
              <a:buChar char="•"/>
              <a:defRPr sz="1800" b="0"/>
            </a:lvl1pPr>
            <a:lvl2pPr marL="465746" indent="-285750">
              <a:spcBef>
                <a:spcPts val="600"/>
              </a:spcBef>
              <a:spcAft>
                <a:spcPts val="800"/>
              </a:spcAft>
              <a:buClr>
                <a:srgbClr val="EF7D05"/>
              </a:buClr>
              <a:buFont typeface="Arial" panose="020B0604020202020204" pitchFamily="34" charset="0"/>
              <a:buChar char="•"/>
              <a:defRPr sz="1400"/>
            </a:lvl2pPr>
          </a:lstStyle>
          <a:p>
            <a:pPr lvl="0"/>
            <a:r>
              <a:rPr lang="fr-FR" dirty="0"/>
              <a:t>Titre de la partie</a:t>
            </a:r>
          </a:p>
          <a:p>
            <a:pPr lvl="1"/>
            <a:endParaRPr lang="fr-FR" dirty="0"/>
          </a:p>
          <a:p>
            <a:pPr lvl="1"/>
            <a:endParaRPr lang="fr-FR" dirty="0"/>
          </a:p>
        </p:txBody>
      </p:sp>
      <p:pic>
        <p:nvPicPr>
          <p:cNvPr id="11" name="Image 10">
            <a:extLst>
              <a:ext uri="{FF2B5EF4-FFF2-40B4-BE49-F238E27FC236}">
                <a16:creationId xmlns:a16="http://schemas.microsoft.com/office/drawing/2014/main" id="{AEFF68A4-54AF-5ED7-FB9E-A9463137B6CA}"/>
              </a:ext>
            </a:extLst>
          </p:cNvPr>
          <p:cNvPicPr>
            <a:picLocks noChangeAspect="1"/>
          </p:cNvPicPr>
          <p:nvPr userDrawn="1"/>
        </p:nvPicPr>
        <p:blipFill>
          <a:blip r:embed="rId2"/>
          <a:stretch>
            <a:fillRect/>
          </a:stretch>
        </p:blipFill>
        <p:spPr>
          <a:xfrm>
            <a:off x="317420" y="1152077"/>
            <a:ext cx="8826580" cy="190501"/>
          </a:xfrm>
          <a:prstGeom prst="rect">
            <a:avLst/>
          </a:prstGeom>
        </p:spPr>
      </p:pic>
    </p:spTree>
    <p:extLst>
      <p:ext uri="{BB962C8B-B14F-4D97-AF65-F5344CB8AC3E}">
        <p14:creationId xmlns:p14="http://schemas.microsoft.com/office/powerpoint/2010/main" val="404234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lvl1pPr>
              <a:defRPr/>
            </a:lvl1pPr>
          </a:lstStyle>
          <a:p>
            <a:pPr algn="r"/>
            <a:r>
              <a:rPr lang="fr-FR" dirty="0"/>
              <a:t>Avril 2023</a:t>
            </a:r>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texte 7">
            <a:extLst>
              <a:ext uri="{FF2B5EF4-FFF2-40B4-BE49-F238E27FC236}">
                <a16:creationId xmlns:a16="http://schemas.microsoft.com/office/drawing/2014/main" id="{73771BCC-9D57-7F25-9F80-BBEB6F033569}"/>
              </a:ext>
            </a:extLst>
          </p:cNvPr>
          <p:cNvSpPr>
            <a:spLocks noGrp="1"/>
          </p:cNvSpPr>
          <p:nvPr>
            <p:ph type="body" sz="quarter" idx="13" hasCustomPrompt="1"/>
          </p:nvPr>
        </p:nvSpPr>
        <p:spPr bwMode="gray">
          <a:xfrm>
            <a:off x="359998" y="2348880"/>
            <a:ext cx="8424000" cy="3548144"/>
          </a:xfrm>
        </p:spPr>
        <p:txBody>
          <a:bodyPr/>
          <a:lstStyle>
            <a:lvl1pPr marL="177800" indent="-177800">
              <a:spcBef>
                <a:spcPts val="400"/>
              </a:spcBef>
              <a:spcAft>
                <a:spcPts val="800"/>
              </a:spcAft>
              <a:buClr>
                <a:srgbClr val="EF7D05"/>
              </a:buClr>
              <a:buFont typeface="Arial" panose="020B0604020202020204" pitchFamily="34" charset="0"/>
              <a:buChar char="•"/>
              <a:tabLst/>
              <a:defRPr sz="1800" b="0">
                <a:latin typeface="+mn-lt"/>
              </a:defRPr>
            </a:lvl1pPr>
            <a:lvl2pPr marL="357188" indent="-134938">
              <a:spcBef>
                <a:spcPts val="600"/>
              </a:spcBef>
              <a:spcAft>
                <a:spcPts val="800"/>
              </a:spcAft>
              <a:buClr>
                <a:srgbClr val="EF7D05"/>
              </a:buClr>
              <a:buFont typeface="Arial" panose="020B0604020202020204" pitchFamily="34" charset="0"/>
              <a:buChar char="•"/>
              <a:tabLst/>
              <a:defRPr sz="1400"/>
            </a:lvl2pPr>
          </a:lstStyle>
          <a:p>
            <a:pPr lvl="0"/>
            <a:r>
              <a:rPr lang="fr-FR" dirty="0"/>
              <a:t>Titre de la partie</a:t>
            </a:r>
          </a:p>
          <a:p>
            <a:pPr lvl="1"/>
            <a:r>
              <a:rPr lang="fr-FR" dirty="0"/>
              <a:t>Niveau 2</a:t>
            </a:r>
            <a:endParaRPr kumimoji="0" lang="fr-FR" altLang="fr-FR" sz="1400" b="0" i="0" u="none" strike="noStrike" kern="1200" cap="none" spc="0" normalizeH="0" baseline="0" noProof="0" dirty="0">
              <a:ln>
                <a:noFill/>
              </a:ln>
              <a:solidFill>
                <a:sysClr val="windowText" lastClr="000000"/>
              </a:solidFill>
              <a:effectLst/>
              <a:uLnTx/>
              <a:uFillTx/>
              <a:latin typeface="Calibri"/>
              <a:ea typeface="+mn-ea"/>
              <a:cs typeface="+mn-cs"/>
            </a:endParaRPr>
          </a:p>
          <a:p>
            <a:pPr marL="505804" marR="0" lvl="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fr-FR" altLang="fr-FR" sz="1400" b="0" i="0" u="none" strike="noStrike" kern="1200" cap="none" spc="0" normalizeH="0" baseline="0" noProof="0" dirty="0">
              <a:ln>
                <a:noFill/>
              </a:ln>
              <a:solidFill>
                <a:sysClr val="windowText" lastClr="000000"/>
              </a:solidFill>
              <a:effectLst/>
              <a:uLnTx/>
              <a:uFillTx/>
              <a:latin typeface="Calibri"/>
              <a:ea typeface="+mn-ea"/>
              <a:cs typeface="+mn-cs"/>
            </a:endParaRPr>
          </a:p>
          <a:p>
            <a:pPr lvl="1"/>
            <a:endParaRPr lang="fr-FR" dirty="0"/>
          </a:p>
        </p:txBody>
      </p:sp>
      <p:sp>
        <p:nvSpPr>
          <p:cNvPr id="16" name="Titre 1">
            <a:extLst>
              <a:ext uri="{FF2B5EF4-FFF2-40B4-BE49-F238E27FC236}">
                <a16:creationId xmlns:a16="http://schemas.microsoft.com/office/drawing/2014/main" id="{4553834C-EDD3-4F79-DD78-BF19CF27A4BA}"/>
              </a:ext>
            </a:extLst>
          </p:cNvPr>
          <p:cNvSpPr>
            <a:spLocks noGrp="1"/>
          </p:cNvSpPr>
          <p:nvPr>
            <p:ph type="title" hasCustomPrompt="1"/>
          </p:nvPr>
        </p:nvSpPr>
        <p:spPr bwMode="gray">
          <a:xfrm>
            <a:off x="359999" y="1704040"/>
            <a:ext cx="8424000" cy="480000"/>
          </a:xfrm>
        </p:spPr>
        <p:txBody>
          <a:bodyPr/>
          <a:lstStyle>
            <a:lvl1pPr>
              <a:defRPr/>
            </a:lvl1pPr>
          </a:lstStyle>
          <a:p>
            <a:r>
              <a:rPr lang="fr-FR" dirty="0"/>
              <a:t>Titre</a:t>
            </a:r>
          </a:p>
        </p:txBody>
      </p:sp>
      <p:pic>
        <p:nvPicPr>
          <p:cNvPr id="18" name="Image 17">
            <a:extLst>
              <a:ext uri="{FF2B5EF4-FFF2-40B4-BE49-F238E27FC236}">
                <a16:creationId xmlns:a16="http://schemas.microsoft.com/office/drawing/2014/main" id="{5593EFE2-8CFB-1514-6CA3-BFE7E2AEDEB8}"/>
              </a:ext>
            </a:extLst>
          </p:cNvPr>
          <p:cNvPicPr>
            <a:picLocks noChangeAspect="1"/>
          </p:cNvPicPr>
          <p:nvPr userDrawn="1"/>
        </p:nvPicPr>
        <p:blipFill>
          <a:blip r:embed="rId2"/>
          <a:stretch>
            <a:fillRect/>
          </a:stretch>
        </p:blipFill>
        <p:spPr>
          <a:xfrm>
            <a:off x="317420" y="1152077"/>
            <a:ext cx="8826580" cy="190501"/>
          </a:xfrm>
          <a:prstGeom prst="rect">
            <a:avLst/>
          </a:prstGeom>
        </p:spPr>
      </p:pic>
    </p:spTree>
    <p:extLst>
      <p:ext uri="{BB962C8B-B14F-4D97-AF65-F5344CB8AC3E}">
        <p14:creationId xmlns:p14="http://schemas.microsoft.com/office/powerpoint/2010/main" val="821911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lvl1pPr>
              <a:defRPr/>
            </a:lvl1pPr>
          </a:lstStyle>
          <a:p>
            <a:pPr algn="r"/>
            <a:r>
              <a:rPr lang="fr-FR" dirty="0"/>
              <a:t>Avril 2023</a:t>
            </a:r>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6" name="Titre 1">
            <a:extLst>
              <a:ext uri="{FF2B5EF4-FFF2-40B4-BE49-F238E27FC236}">
                <a16:creationId xmlns:a16="http://schemas.microsoft.com/office/drawing/2014/main" id="{4553834C-EDD3-4F79-DD78-BF19CF27A4BA}"/>
              </a:ext>
            </a:extLst>
          </p:cNvPr>
          <p:cNvSpPr>
            <a:spLocks noGrp="1"/>
          </p:cNvSpPr>
          <p:nvPr>
            <p:ph type="title" hasCustomPrompt="1"/>
          </p:nvPr>
        </p:nvSpPr>
        <p:spPr bwMode="gray">
          <a:xfrm>
            <a:off x="359999" y="1704040"/>
            <a:ext cx="8424000" cy="480000"/>
          </a:xfrm>
        </p:spPr>
        <p:txBody>
          <a:bodyPr/>
          <a:lstStyle>
            <a:lvl1pPr>
              <a:defRPr/>
            </a:lvl1pPr>
          </a:lstStyle>
          <a:p>
            <a:r>
              <a:rPr lang="fr-FR" dirty="0"/>
              <a:t>Titre</a:t>
            </a:r>
          </a:p>
        </p:txBody>
      </p:sp>
      <p:pic>
        <p:nvPicPr>
          <p:cNvPr id="18" name="Image 17">
            <a:extLst>
              <a:ext uri="{FF2B5EF4-FFF2-40B4-BE49-F238E27FC236}">
                <a16:creationId xmlns:a16="http://schemas.microsoft.com/office/drawing/2014/main" id="{5593EFE2-8CFB-1514-6CA3-BFE7E2AEDEB8}"/>
              </a:ext>
            </a:extLst>
          </p:cNvPr>
          <p:cNvPicPr>
            <a:picLocks noChangeAspect="1"/>
          </p:cNvPicPr>
          <p:nvPr userDrawn="1"/>
        </p:nvPicPr>
        <p:blipFill>
          <a:blip r:embed="rId2"/>
          <a:stretch>
            <a:fillRect/>
          </a:stretch>
        </p:blipFill>
        <p:spPr>
          <a:xfrm>
            <a:off x="317420" y="1152077"/>
            <a:ext cx="8826580" cy="190501"/>
          </a:xfrm>
          <a:prstGeom prst="rect">
            <a:avLst/>
          </a:prstGeom>
        </p:spPr>
      </p:pic>
      <p:sp>
        <p:nvSpPr>
          <p:cNvPr id="8" name="Espace réservé du texte 11">
            <a:extLst>
              <a:ext uri="{FF2B5EF4-FFF2-40B4-BE49-F238E27FC236}">
                <a16:creationId xmlns:a16="http://schemas.microsoft.com/office/drawing/2014/main" id="{ADBD9A4A-EAEC-4061-8820-D045DEB2078F}"/>
              </a:ext>
            </a:extLst>
          </p:cNvPr>
          <p:cNvSpPr>
            <a:spLocks noGrp="1"/>
          </p:cNvSpPr>
          <p:nvPr>
            <p:ph type="body" sz="quarter" idx="14" hasCustomPrompt="1"/>
          </p:nvPr>
        </p:nvSpPr>
        <p:spPr bwMode="gray">
          <a:xfrm>
            <a:off x="359998" y="2348880"/>
            <a:ext cx="8423999" cy="3548144"/>
          </a:xfrm>
        </p:spPr>
        <p:txBody>
          <a:bodyPr/>
          <a:lstStyle>
            <a:lvl1pPr marL="177800" indent="-177800">
              <a:buClr>
                <a:srgbClr val="EF7D05"/>
              </a:buClr>
              <a:buFont typeface="Arial" panose="020B0604020202020204" pitchFamily="34" charset="0"/>
              <a:buChar char="•"/>
              <a:tabLst/>
              <a:defRPr sz="1800"/>
            </a:lvl1pPr>
            <a:lvl2pPr marL="250825" indent="-73025">
              <a:buClr>
                <a:srgbClr val="EF7D05"/>
              </a:buClr>
              <a:tabLst/>
              <a:defRPr sz="1400"/>
            </a:lvl2pPr>
            <a:lvl3pPr marL="431990" indent="-71999">
              <a:buFont typeface="Police système Courant"/>
              <a:buChar char="-"/>
              <a:defRPr sz="1200" baseline="0"/>
            </a:lvl3pPr>
            <a:lvl4pPr>
              <a:defRPr/>
            </a:lvl4pPr>
            <a:lvl5pPr>
              <a:defRPr/>
            </a:lvl5pPr>
          </a:lstStyle>
          <a:p>
            <a:pPr lvl="0"/>
            <a:r>
              <a:rPr lang="fr-FR" dirty="0"/>
              <a:t>Texte de niveau 1</a:t>
            </a:r>
          </a:p>
          <a:p>
            <a:pPr lvl="1"/>
            <a:r>
              <a:rPr lang="fr-FR" dirty="0"/>
              <a:t> Texte de niveau 2</a:t>
            </a:r>
          </a:p>
          <a:p>
            <a:pPr lvl="2"/>
            <a:r>
              <a:rPr lang="fr-FR" dirty="0"/>
              <a:t> 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26358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lvl1pPr>
              <a:defRPr/>
            </a:lvl1pPr>
          </a:lstStyle>
          <a:p>
            <a:pPr algn="r"/>
            <a:r>
              <a:rPr lang="fr-FR" dirty="0"/>
              <a:t>Avril 2023</a:t>
            </a:r>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pic>
        <p:nvPicPr>
          <p:cNvPr id="18" name="Image 17">
            <a:extLst>
              <a:ext uri="{FF2B5EF4-FFF2-40B4-BE49-F238E27FC236}">
                <a16:creationId xmlns:a16="http://schemas.microsoft.com/office/drawing/2014/main" id="{5593EFE2-8CFB-1514-6CA3-BFE7E2AEDEB8}"/>
              </a:ext>
            </a:extLst>
          </p:cNvPr>
          <p:cNvPicPr>
            <a:picLocks noChangeAspect="1"/>
          </p:cNvPicPr>
          <p:nvPr userDrawn="1"/>
        </p:nvPicPr>
        <p:blipFill>
          <a:blip r:embed="rId2"/>
          <a:stretch>
            <a:fillRect/>
          </a:stretch>
        </p:blipFill>
        <p:spPr>
          <a:xfrm>
            <a:off x="317420" y="1152077"/>
            <a:ext cx="8826580" cy="190501"/>
          </a:xfrm>
          <a:prstGeom prst="rect">
            <a:avLst/>
          </a:prstGeom>
        </p:spPr>
      </p:pic>
      <p:pic>
        <p:nvPicPr>
          <p:cNvPr id="2" name="Image 1">
            <a:extLst>
              <a:ext uri="{FF2B5EF4-FFF2-40B4-BE49-F238E27FC236}">
                <a16:creationId xmlns:a16="http://schemas.microsoft.com/office/drawing/2014/main" id="{70D6B013-DE7A-2604-AC56-1A8E52D94C4A}"/>
              </a:ext>
            </a:extLst>
          </p:cNvPr>
          <p:cNvPicPr>
            <a:picLocks noChangeAspect="1"/>
          </p:cNvPicPr>
          <p:nvPr userDrawn="1"/>
        </p:nvPicPr>
        <p:blipFill>
          <a:blip r:embed="rId3"/>
          <a:stretch>
            <a:fillRect/>
          </a:stretch>
        </p:blipFill>
        <p:spPr>
          <a:xfrm>
            <a:off x="323528" y="1340768"/>
            <a:ext cx="8820472" cy="4677137"/>
          </a:xfrm>
          <a:prstGeom prst="rect">
            <a:avLst/>
          </a:prstGeom>
        </p:spPr>
      </p:pic>
    </p:spTree>
    <p:extLst>
      <p:ext uri="{BB962C8B-B14F-4D97-AF65-F5344CB8AC3E}">
        <p14:creationId xmlns:p14="http://schemas.microsoft.com/office/powerpoint/2010/main" val="3115167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lvl1pPr>
              <a:defRPr/>
            </a:lvl1pPr>
          </a:lstStyle>
          <a:p>
            <a:pPr algn="r"/>
            <a:r>
              <a:rPr lang="fr-FR" dirty="0"/>
              <a:t>Avril 2023</a:t>
            </a:r>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pic>
        <p:nvPicPr>
          <p:cNvPr id="18" name="Image 17">
            <a:extLst>
              <a:ext uri="{FF2B5EF4-FFF2-40B4-BE49-F238E27FC236}">
                <a16:creationId xmlns:a16="http://schemas.microsoft.com/office/drawing/2014/main" id="{5593EFE2-8CFB-1514-6CA3-BFE7E2AEDEB8}"/>
              </a:ext>
            </a:extLst>
          </p:cNvPr>
          <p:cNvPicPr>
            <a:picLocks noChangeAspect="1"/>
          </p:cNvPicPr>
          <p:nvPr userDrawn="1"/>
        </p:nvPicPr>
        <p:blipFill>
          <a:blip r:embed="rId2"/>
          <a:stretch>
            <a:fillRect/>
          </a:stretch>
        </p:blipFill>
        <p:spPr>
          <a:xfrm>
            <a:off x="317420" y="1152077"/>
            <a:ext cx="8826580" cy="190501"/>
          </a:xfrm>
          <a:prstGeom prst="rect">
            <a:avLst/>
          </a:prstGeom>
        </p:spPr>
      </p:pic>
      <p:pic>
        <p:nvPicPr>
          <p:cNvPr id="7" name="Image 6">
            <a:extLst>
              <a:ext uri="{FF2B5EF4-FFF2-40B4-BE49-F238E27FC236}">
                <a16:creationId xmlns:a16="http://schemas.microsoft.com/office/drawing/2014/main" id="{B436E761-ED8A-3A4D-90B4-9CE6699D668A}"/>
              </a:ext>
            </a:extLst>
          </p:cNvPr>
          <p:cNvPicPr>
            <a:picLocks noChangeAspect="1"/>
          </p:cNvPicPr>
          <p:nvPr userDrawn="1"/>
        </p:nvPicPr>
        <p:blipFill>
          <a:blip r:embed="rId3"/>
          <a:stretch>
            <a:fillRect/>
          </a:stretch>
        </p:blipFill>
        <p:spPr>
          <a:xfrm>
            <a:off x="326738" y="1342578"/>
            <a:ext cx="8813800" cy="4686300"/>
          </a:xfrm>
          <a:prstGeom prst="rect">
            <a:avLst/>
          </a:prstGeom>
        </p:spPr>
      </p:pic>
    </p:spTree>
    <p:extLst>
      <p:ext uri="{BB962C8B-B14F-4D97-AF65-F5344CB8AC3E}">
        <p14:creationId xmlns:p14="http://schemas.microsoft.com/office/powerpoint/2010/main" val="85893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XX/XX/XXXX</a:t>
            </a:r>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8424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2665803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cap="none" baseline="0">
                <a:solidFill>
                  <a:schemeClr val="tx1"/>
                </a:solidFill>
              </a:defRPr>
            </a:lvl1pPr>
          </a:lstStyle>
          <a:p>
            <a:pPr algn="r"/>
            <a:r>
              <a:rPr lang="fr-FR" dirty="0"/>
              <a:t>Avril 2023</a:t>
            </a:r>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Délégation à la communication</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28" r:id="rId4"/>
    <p:sldLayoutId id="2147483830" r:id="rId5"/>
    <p:sldLayoutId id="2147483832" r:id="rId6"/>
    <p:sldLayoutId id="2147483831" r:id="rId7"/>
    <p:sldLayoutId id="2147483833" r:id="rId8"/>
    <p:sldLayoutId id="2147483829" r:id="rId9"/>
    <p:sldLayoutId id="2147483813" r:id="rId10"/>
    <p:sldLayoutId id="2147483811" r:id="rId11"/>
    <p:sldLayoutId id="2147483809" r:id="rId12"/>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3">
            <a:extLst>
              <a:ext uri="{FF2B5EF4-FFF2-40B4-BE49-F238E27FC236}">
                <a16:creationId xmlns:a16="http://schemas.microsoft.com/office/drawing/2014/main" id="{8D8A5DC9-6C10-C9DA-F52C-7610255CDA9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52077"/>
            <a:ext cx="9144000" cy="19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id="{48F1DFDA-7731-35FE-E484-F184C2DD8F1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
        <p:nvSpPr>
          <p:cNvPr id="9" name="Espace réservé de la date 3">
            <a:extLst>
              <a:ext uri="{FF2B5EF4-FFF2-40B4-BE49-F238E27FC236}">
                <a16:creationId xmlns:a16="http://schemas.microsoft.com/office/drawing/2014/main" id="{D7599CB2-C9DA-BC66-A572-48191E6CE876}"/>
              </a:ext>
            </a:extLst>
          </p:cNvPr>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10" name="Espace réservé du pied de page 4">
            <a:extLst>
              <a:ext uri="{FF2B5EF4-FFF2-40B4-BE49-F238E27FC236}">
                <a16:creationId xmlns:a16="http://schemas.microsoft.com/office/drawing/2014/main" id="{EA8A9718-CA0F-371E-060A-368409AF0ACD}"/>
              </a:ext>
            </a:extLst>
          </p:cNvPr>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Délégation à la communication</a:t>
            </a:r>
          </a:p>
        </p:txBody>
      </p:sp>
      <p:sp>
        <p:nvSpPr>
          <p:cNvPr id="11" name="Espace réservé du numéro de diapositive 5">
            <a:extLst>
              <a:ext uri="{FF2B5EF4-FFF2-40B4-BE49-F238E27FC236}">
                <a16:creationId xmlns:a16="http://schemas.microsoft.com/office/drawing/2014/main" id="{F0AFA0CC-82D1-55B5-6F40-209D5E5164C5}"/>
              </a:ext>
            </a:extLst>
          </p:cNvPr>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2" name="Connecteur droit 11">
            <a:extLst>
              <a:ext uri="{FF2B5EF4-FFF2-40B4-BE49-F238E27FC236}">
                <a16:creationId xmlns:a16="http://schemas.microsoft.com/office/drawing/2014/main" id="{A3622A18-7034-DDB1-9689-06EDD9C63AAD}"/>
              </a:ext>
            </a:extLst>
          </p:cNvPr>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itre 1">
            <a:extLst>
              <a:ext uri="{FF2B5EF4-FFF2-40B4-BE49-F238E27FC236}">
                <a16:creationId xmlns:a16="http://schemas.microsoft.com/office/drawing/2014/main" id="{CEE06E1F-27AE-5BD4-A6A2-7815BE7E9E7B}"/>
              </a:ext>
            </a:extLst>
          </p:cNvPr>
          <p:cNvSpPr txBox="1">
            <a:spLocks/>
          </p:cNvSpPr>
          <p:nvPr userDrawn="1"/>
        </p:nvSpPr>
        <p:spPr>
          <a:xfrm>
            <a:off x="360001" y="1400344"/>
            <a:ext cx="8326800" cy="1287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4400" b="0" i="0" u="none" strike="noStrike" kern="1200" cap="none" spc="0" normalizeH="0" baseline="0" noProof="0" dirty="0">
                <a:ln>
                  <a:noFill/>
                </a:ln>
                <a:solidFill>
                  <a:sysClr val="windowText" lastClr="000000"/>
                </a:solidFill>
                <a:effectLst/>
                <a:uLnTx/>
                <a:uFillTx/>
                <a:latin typeface="Calibri"/>
                <a:ea typeface="+mj-ea"/>
                <a:cs typeface="+mj-cs"/>
              </a:rPr>
              <a:t>Cliquez et modifiez le titre</a:t>
            </a:r>
          </a:p>
        </p:txBody>
      </p:sp>
      <p:sp>
        <p:nvSpPr>
          <p:cNvPr id="18" name="Espace réservé du texte 2">
            <a:extLst>
              <a:ext uri="{FF2B5EF4-FFF2-40B4-BE49-F238E27FC236}">
                <a16:creationId xmlns:a16="http://schemas.microsoft.com/office/drawing/2014/main" id="{8745B21F-11FF-434E-5F4A-3F6A04668908}"/>
              </a:ext>
            </a:extLst>
          </p:cNvPr>
          <p:cNvSpPr txBox="1">
            <a:spLocks/>
          </p:cNvSpPr>
          <p:nvPr userDrawn="1"/>
        </p:nvSpPr>
        <p:spPr bwMode="auto">
          <a:xfrm>
            <a:off x="360001" y="2564904"/>
            <a:ext cx="8326800" cy="34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altLang="fr-FR" sz="2800" b="0" i="0" u="none" strike="noStrike" kern="1200" cap="none" spc="0" normalizeH="0" baseline="0" noProof="0" dirty="0">
                <a:ln>
                  <a:noFill/>
                </a:ln>
                <a:solidFill>
                  <a:sysClr val="windowText" lastClr="000000"/>
                </a:solidFill>
                <a:effectLst/>
                <a:uLnTx/>
                <a:uFillTx/>
                <a:latin typeface="Calibri"/>
                <a:ea typeface="+mn-ea"/>
                <a:cs typeface="+mn-cs"/>
              </a:rPr>
              <a:t> Cliquez pour modifier les styles du texte du masque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altLang="fr-FR" sz="2400" b="0" i="0" u="none" strike="noStrike" kern="1200" cap="none" spc="0" normalizeH="0" baseline="0" noProof="0" dirty="0">
                <a:ln>
                  <a:noFill/>
                </a:ln>
                <a:solidFill>
                  <a:sysClr val="windowText" lastClr="000000"/>
                </a:solidFill>
                <a:effectLst/>
                <a:uLnTx/>
                <a:uFillTx/>
                <a:latin typeface="Calibri"/>
                <a:ea typeface="+mn-ea"/>
                <a:cs typeface="+mn-cs"/>
              </a:rPr>
              <a:t>Deuxième niveau</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altLang="fr-FR" sz="2000" b="0" i="0" u="none" strike="noStrike" kern="1200" cap="none" spc="0" normalizeH="0" baseline="0" noProof="0" dirty="0">
                <a:ln>
                  <a:noFill/>
                </a:ln>
                <a:solidFill>
                  <a:sysClr val="windowText" lastClr="000000"/>
                </a:solidFill>
                <a:effectLst/>
                <a:uLnTx/>
                <a:uFillTx/>
                <a:latin typeface="Calibri"/>
                <a:ea typeface="+mn-ea"/>
                <a:cs typeface="+mn-cs"/>
              </a:rPr>
              <a:t>Troisième niveau</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altLang="fr-FR" sz="1800" b="0" i="0" u="none" strike="noStrike" kern="1200" cap="none" spc="0" normalizeH="0" baseline="0" noProof="0" dirty="0">
                <a:ln>
                  <a:noFill/>
                </a:ln>
                <a:solidFill>
                  <a:sysClr val="windowText" lastClr="000000"/>
                </a:solidFill>
                <a:effectLst/>
                <a:uLnTx/>
                <a:uFillTx/>
                <a:latin typeface="Calibri"/>
                <a:ea typeface="+mn-ea"/>
                <a:cs typeface="+mn-cs"/>
              </a:rPr>
              <a:t>Quatrième niveau</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altLang="fr-FR" sz="1800" b="0" i="0" u="none" strike="noStrike" kern="1200" cap="none" spc="0" normalizeH="0" baseline="0" noProof="0" dirty="0">
                <a:ln>
                  <a:noFill/>
                </a:ln>
                <a:solidFill>
                  <a:sysClr val="windowText" lastClr="000000"/>
                </a:solidFill>
                <a:effectLst/>
                <a:uLnTx/>
                <a:uFillTx/>
                <a:latin typeface="Calibri"/>
                <a:ea typeface="+mn-ea"/>
                <a:cs typeface="+mn-cs"/>
              </a:rPr>
              <a:t>Cinquième niveau</a:t>
            </a:r>
          </a:p>
        </p:txBody>
      </p:sp>
    </p:spTree>
    <p:extLst>
      <p:ext uri="{BB962C8B-B14F-4D97-AF65-F5344CB8AC3E}">
        <p14:creationId xmlns:p14="http://schemas.microsoft.com/office/powerpoint/2010/main" val="80768030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Espace réservé de la date 3">
            <a:extLst>
              <a:ext uri="{FF2B5EF4-FFF2-40B4-BE49-F238E27FC236}">
                <a16:creationId xmlns:a16="http://schemas.microsoft.com/office/drawing/2014/main" id="{698436D7-335B-3FD3-EE07-3FF9BF5A1FD3}"/>
              </a:ext>
            </a:extLst>
          </p:cNvPr>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8" name="Espace réservé du pied de page 4">
            <a:extLst>
              <a:ext uri="{FF2B5EF4-FFF2-40B4-BE49-F238E27FC236}">
                <a16:creationId xmlns:a16="http://schemas.microsoft.com/office/drawing/2014/main" id="{34735AC8-D1F4-E615-BCC7-1A91BEF53827}"/>
              </a:ext>
            </a:extLst>
          </p:cNvPr>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9" name="Espace réservé du numéro de diapositive 5">
            <a:extLst>
              <a:ext uri="{FF2B5EF4-FFF2-40B4-BE49-F238E27FC236}">
                <a16:creationId xmlns:a16="http://schemas.microsoft.com/office/drawing/2014/main" id="{20C60247-36BC-BDC7-6515-951FCB205BFC}"/>
              </a:ext>
            </a:extLst>
          </p:cNvPr>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a:extLst>
              <a:ext uri="{FF2B5EF4-FFF2-40B4-BE49-F238E27FC236}">
                <a16:creationId xmlns:a16="http://schemas.microsoft.com/office/drawing/2014/main" id="{C0B1EA95-D7D2-7BFD-06F7-3E434E0E26B8}"/>
              </a:ext>
            </a:extLst>
          </p:cNvPr>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165230"/>
      </p:ext>
    </p:extLst>
  </p:cSld>
  <p:clrMap bg1="lt1" tx1="dk1" bg2="lt2" tx2="dk2" accent1="accent1" accent2="accent2" accent3="accent3" accent4="accent4" accent5="accent5" accent6="accent6" hlink="hlink" folHlink="folHlink"/>
  <p:sldLayoutIdLst>
    <p:sldLayoutId id="21474838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563" b="1" cap="none" baseline="0">
                <a:solidFill>
                  <a:schemeClr val="tx1"/>
                </a:solidFill>
              </a:defRPr>
            </a:lvl1pPr>
          </a:lstStyle>
          <a:p>
            <a:pPr algn="r"/>
            <a:r>
              <a:rPr lang="fr-FR" dirty="0"/>
              <a:t>Avril 2023</a:t>
            </a:r>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563" b="1">
                <a:solidFill>
                  <a:schemeClr val="tx1"/>
                </a:solidFill>
              </a:defRPr>
            </a:lvl1pPr>
          </a:lstStyle>
          <a:p>
            <a:r>
              <a:rPr lang="fr-FR" dirty="0"/>
              <a:t>Délégation à la communication</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563"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51521" y="144000"/>
            <a:ext cx="1007913" cy="828690"/>
          </a:xfrm>
          <a:prstGeom prst="rect">
            <a:avLst/>
          </a:prstGeom>
        </p:spPr>
      </p:pic>
    </p:spTree>
    <p:extLst>
      <p:ext uri="{BB962C8B-B14F-4D97-AF65-F5344CB8AC3E}">
        <p14:creationId xmlns:p14="http://schemas.microsoft.com/office/powerpoint/2010/main" val="3220382813"/>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Lst>
  <p:hf hdr="0"/>
  <p:txStyles>
    <p:titleStyle>
      <a:lvl1pPr algn="l" defTabSz="685784" rtl="0" eaLnBrk="1" latinLnBrk="0" hangingPunct="1">
        <a:lnSpc>
          <a:spcPct val="90000"/>
        </a:lnSpc>
        <a:spcBef>
          <a:spcPct val="0"/>
        </a:spcBef>
        <a:buNone/>
        <a:defRPr sz="1913" b="1" kern="1200">
          <a:solidFill>
            <a:schemeClr val="tx1"/>
          </a:solidFill>
          <a:latin typeface="+mj-lt"/>
          <a:ea typeface="+mj-ea"/>
          <a:cs typeface="+mj-cs"/>
        </a:defRPr>
      </a:lvl1pPr>
    </p:titleStyle>
    <p:bodyStyle>
      <a:lvl1pPr marL="0" indent="0" algn="l" defTabSz="685784" rtl="0" eaLnBrk="1" latinLnBrk="0" hangingPunct="1">
        <a:lnSpc>
          <a:spcPct val="100000"/>
        </a:lnSpc>
        <a:spcBef>
          <a:spcPts val="0"/>
        </a:spcBef>
        <a:spcAft>
          <a:spcPts val="375"/>
        </a:spcAft>
        <a:buFont typeface="Arial" pitchFamily="34" charset="0"/>
        <a:buNone/>
        <a:defRPr sz="788" b="0" kern="1200">
          <a:solidFill>
            <a:schemeClr val="tx1"/>
          </a:solidFill>
          <a:latin typeface="+mn-lt"/>
          <a:ea typeface="+mn-ea"/>
          <a:cs typeface="+mn-cs"/>
        </a:defRPr>
      </a:lvl1pPr>
      <a:lvl2pPr marL="188996" indent="-53999" algn="l" defTabSz="685784" rtl="0" eaLnBrk="1" latinLnBrk="0" hangingPunct="1">
        <a:lnSpc>
          <a:spcPct val="100000"/>
        </a:lnSpc>
        <a:spcBef>
          <a:spcPts val="450"/>
        </a:spcBef>
        <a:spcAft>
          <a:spcPts val="450"/>
        </a:spcAft>
        <a:buFont typeface="Arial" pitchFamily="34" charset="0"/>
        <a:buChar char="•"/>
        <a:defRPr sz="713" kern="1200">
          <a:solidFill>
            <a:schemeClr val="tx1"/>
          </a:solidFill>
          <a:latin typeface="+mn-lt"/>
          <a:ea typeface="+mn-ea"/>
          <a:cs typeface="+mn-cs"/>
        </a:defRPr>
      </a:lvl2pPr>
      <a:lvl3pPr marL="323993" indent="-53999" algn="l" defTabSz="685784" rtl="0" eaLnBrk="1" latinLnBrk="0" hangingPunct="1">
        <a:lnSpc>
          <a:spcPct val="100000"/>
        </a:lnSpc>
        <a:spcBef>
          <a:spcPts val="75"/>
        </a:spcBef>
        <a:spcAft>
          <a:spcPts val="75"/>
        </a:spcAft>
        <a:buSzPct val="100000"/>
        <a:buFont typeface="Arial" pitchFamily="34" charset="0"/>
        <a:buChar char="•"/>
        <a:defRPr sz="638" kern="1200">
          <a:solidFill>
            <a:schemeClr val="tx1"/>
          </a:solidFill>
          <a:latin typeface="+mn-lt"/>
          <a:ea typeface="+mn-ea"/>
          <a:cs typeface="+mn-cs"/>
        </a:defRPr>
      </a:lvl3pPr>
      <a:lvl4pPr marL="458989" indent="-53999" algn="l" defTabSz="685784" rtl="0" eaLnBrk="1" latinLnBrk="0" hangingPunct="1">
        <a:lnSpc>
          <a:spcPct val="100000"/>
        </a:lnSpc>
        <a:spcBef>
          <a:spcPts val="75"/>
        </a:spcBef>
        <a:spcAft>
          <a:spcPts val="75"/>
        </a:spcAft>
        <a:buSzPct val="100000"/>
        <a:buFont typeface="Arial" pitchFamily="34" charset="0"/>
        <a:buChar char="•"/>
        <a:defRPr sz="563" kern="1200">
          <a:solidFill>
            <a:schemeClr val="tx1"/>
          </a:solidFill>
          <a:latin typeface="+mn-lt"/>
          <a:ea typeface="+mn-ea"/>
          <a:cs typeface="+mn-cs"/>
        </a:defRPr>
      </a:lvl4pPr>
      <a:lvl5pPr marL="620984" indent="-53999" algn="l" defTabSz="685784" rtl="0" eaLnBrk="1" latinLnBrk="0" hangingPunct="1">
        <a:lnSpc>
          <a:spcPct val="100000"/>
        </a:lnSpc>
        <a:spcBef>
          <a:spcPts val="75"/>
        </a:spcBef>
        <a:spcAft>
          <a:spcPts val="75"/>
        </a:spcAft>
        <a:buSzPct val="100000"/>
        <a:buFont typeface="Arial" pitchFamily="34" charset="0"/>
        <a:buChar char="•"/>
        <a:defRPr sz="525" kern="1200">
          <a:solidFill>
            <a:schemeClr val="tx1"/>
          </a:solidFill>
          <a:latin typeface="+mn-lt"/>
          <a:ea typeface="+mn-ea"/>
          <a:cs typeface="+mn-cs"/>
        </a:defRPr>
      </a:lvl5pPr>
      <a:lvl6pPr marL="1885903"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s://www.education.gouv.fr/reussir-au-lycee"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eduscol.education.fr/1501/tests-de-positionnement-de-seconde-et-de-cap"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horizons21.fr/" TargetMode="External"/><Relationship Id="rId2" Type="http://schemas.openxmlformats.org/officeDocument/2006/relationships/hyperlink" Target="http://www.secondes-premieres2022-2023.fr/" TargetMode="External"/><Relationship Id="rId1" Type="http://schemas.openxmlformats.org/officeDocument/2006/relationships/slideLayout" Target="../slideLayouts/slideLayout4.xml"/><Relationship Id="rId4" Type="http://schemas.openxmlformats.org/officeDocument/2006/relationships/hyperlink" Target="https://www.parcoursup.fr/index.php?desc=forma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F384FBF-971F-CBA4-3771-600EA8FA9457}"/>
              </a:ext>
            </a:extLst>
          </p:cNvPr>
          <p:cNvSpPr>
            <a:spLocks noGrp="1"/>
          </p:cNvSpPr>
          <p:nvPr>
            <p:ph type="dt" sz="half" idx="10"/>
          </p:nvPr>
        </p:nvSpPr>
        <p:spPr/>
        <p:txBody>
          <a:bodyPr/>
          <a:lstStyle/>
          <a:p>
            <a:pPr algn="r"/>
            <a:r>
              <a:rPr lang="fr-FR" dirty="0"/>
              <a:t>Avril 2023</a:t>
            </a:r>
          </a:p>
        </p:txBody>
      </p:sp>
      <p:sp>
        <p:nvSpPr>
          <p:cNvPr id="3" name="Espace réservé du pied de page 2">
            <a:extLst>
              <a:ext uri="{FF2B5EF4-FFF2-40B4-BE49-F238E27FC236}">
                <a16:creationId xmlns:a16="http://schemas.microsoft.com/office/drawing/2014/main" id="{2DC86EA5-AFFA-5950-F06F-83DBA5D22B33}"/>
              </a:ext>
            </a:extLst>
          </p:cNvPr>
          <p:cNvSpPr>
            <a:spLocks noGrp="1"/>
          </p:cNvSpPr>
          <p:nvPr>
            <p:ph type="ftr" sz="quarter" idx="11"/>
          </p:nvPr>
        </p:nvSpPr>
        <p:spPr/>
        <p:txBody>
          <a:bodyPr/>
          <a:lstStyle/>
          <a:p>
            <a:r>
              <a:rPr lang="fr-FR" dirty="0"/>
              <a:t>Délégation à la communication</a:t>
            </a:r>
          </a:p>
        </p:txBody>
      </p:sp>
      <p:sp>
        <p:nvSpPr>
          <p:cNvPr id="4" name="Espace réservé du numéro de diapositive 3">
            <a:extLst>
              <a:ext uri="{FF2B5EF4-FFF2-40B4-BE49-F238E27FC236}">
                <a16:creationId xmlns:a16="http://schemas.microsoft.com/office/drawing/2014/main" id="{380CED23-9187-064E-3528-728360A178FC}"/>
              </a:ext>
            </a:extLst>
          </p:cNvPr>
          <p:cNvSpPr>
            <a:spLocks noGrp="1"/>
          </p:cNvSpPr>
          <p:nvPr>
            <p:ph type="sldNum" sz="quarter" idx="12"/>
          </p:nvPr>
        </p:nvSpPr>
        <p:spPr/>
        <p:txBody>
          <a:bodyPr/>
          <a:lstStyle/>
          <a:p>
            <a:fld id="{733122C9-A0B9-462F-8757-0847AD287B63}" type="slidenum">
              <a:rPr lang="fr-FR" smtClean="0"/>
              <a:pPr/>
              <a:t>1</a:t>
            </a:fld>
            <a:endParaRPr lang="fr-FR" dirty="0"/>
          </a:p>
        </p:txBody>
      </p:sp>
      <p:pic>
        <p:nvPicPr>
          <p:cNvPr id="10" name="Image 9">
            <a:extLst>
              <a:ext uri="{FF2B5EF4-FFF2-40B4-BE49-F238E27FC236}">
                <a16:creationId xmlns:a16="http://schemas.microsoft.com/office/drawing/2014/main" id="{AC9F37C5-01C3-4EF7-C449-5F80C1A7972E}"/>
              </a:ext>
            </a:extLst>
          </p:cNvPr>
          <p:cNvPicPr>
            <a:picLocks noChangeAspect="1"/>
          </p:cNvPicPr>
          <p:nvPr/>
        </p:nvPicPr>
        <p:blipFill>
          <a:blip r:embed="rId2"/>
          <a:stretch>
            <a:fillRect/>
          </a:stretch>
        </p:blipFill>
        <p:spPr>
          <a:xfrm>
            <a:off x="0" y="-27384"/>
            <a:ext cx="9144000" cy="6413500"/>
          </a:xfrm>
          <a:prstGeom prst="rect">
            <a:avLst/>
          </a:prstGeom>
        </p:spPr>
      </p:pic>
      <p:sp>
        <p:nvSpPr>
          <p:cNvPr id="11" name="Sous-titre 1">
            <a:extLst>
              <a:ext uri="{FF2B5EF4-FFF2-40B4-BE49-F238E27FC236}">
                <a16:creationId xmlns:a16="http://schemas.microsoft.com/office/drawing/2014/main" id="{0B7236E2-6215-0411-8528-95A4353D3C29}"/>
              </a:ext>
            </a:extLst>
          </p:cNvPr>
          <p:cNvSpPr txBox="1">
            <a:spLocks/>
          </p:cNvSpPr>
          <p:nvPr/>
        </p:nvSpPr>
        <p:spPr bwMode="auto">
          <a:xfrm>
            <a:off x="4382429" y="2377688"/>
            <a:ext cx="4582059" cy="220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457200" rtl="0" eaLnBrk="0" fontAlgn="base" hangingPunct="0">
              <a:spcBef>
                <a:spcPct val="20000"/>
              </a:spcBef>
              <a:spcAft>
                <a:spcPct val="0"/>
              </a:spcAft>
              <a:buFont typeface="Arial" panose="020B0604020202020204" pitchFamily="34" charset="0"/>
              <a:defRPr sz="2800" kern="1200">
                <a:solidFill>
                  <a:srgbClr val="63C3F5"/>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Arial"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defRPr/>
            </a:pPr>
            <a:r>
              <a:rPr lang="fr-FR" sz="2400" b="1" cap="all" dirty="0">
                <a:solidFill>
                  <a:schemeClr val="tx1"/>
                </a:solidFill>
                <a:latin typeface="Arial Black" charset="0"/>
                <a:ea typeface="Arial Black" charset="0"/>
                <a:cs typeface="Arial Black" charset="0"/>
              </a:rPr>
              <a:t>lycée d’enseignement </a:t>
            </a:r>
            <a:r>
              <a:rPr lang="fr-FR" sz="2400" b="1" cap="all" dirty="0">
                <a:solidFill>
                  <a:srgbClr val="EF7D05"/>
                </a:solidFill>
                <a:latin typeface="Arial Black" charset="0"/>
                <a:ea typeface="Arial Black" charset="0"/>
                <a:cs typeface="Arial Black" charset="0"/>
              </a:rPr>
              <a:t>Général</a:t>
            </a:r>
            <a:r>
              <a:rPr lang="fr-FR" sz="2400" b="1" cap="all" dirty="0">
                <a:solidFill>
                  <a:schemeClr val="bg1"/>
                </a:solidFill>
                <a:latin typeface="Arial Black" charset="0"/>
                <a:ea typeface="Arial Black" charset="0"/>
                <a:cs typeface="Arial Black" charset="0"/>
              </a:rPr>
              <a:t/>
            </a:r>
            <a:br>
              <a:rPr lang="fr-FR" sz="2400" b="1" cap="all" dirty="0">
                <a:solidFill>
                  <a:schemeClr val="bg1"/>
                </a:solidFill>
                <a:latin typeface="Arial Black" charset="0"/>
                <a:ea typeface="Arial Black" charset="0"/>
                <a:cs typeface="Arial Black" charset="0"/>
              </a:rPr>
            </a:br>
            <a:r>
              <a:rPr lang="fr-FR" sz="2400" b="1" cap="all" dirty="0">
                <a:solidFill>
                  <a:srgbClr val="558ED5"/>
                </a:solidFill>
                <a:latin typeface="Arial Black" charset="0"/>
                <a:ea typeface="Arial Black" charset="0"/>
                <a:cs typeface="Arial Black" charset="0"/>
              </a:rPr>
              <a:t>et technologique</a:t>
            </a:r>
          </a:p>
          <a:p>
            <a:pPr eaLnBrk="1" hangingPunct="1">
              <a:defRPr/>
            </a:pPr>
            <a:r>
              <a:rPr lang="fr-FR" sz="2000" b="1" cap="all" dirty="0">
                <a:solidFill>
                  <a:schemeClr val="tx1"/>
                </a:solidFill>
                <a:latin typeface="Arial" panose="020B0604020202020204" pitchFamily="34" charset="0"/>
                <a:cs typeface="Arial" panose="020B0604020202020204" pitchFamily="34" charset="0"/>
              </a:rPr>
              <a:t>Présentation</a:t>
            </a:r>
            <a:br>
              <a:rPr lang="fr-FR" sz="2000" b="1" cap="all" dirty="0">
                <a:solidFill>
                  <a:schemeClr val="tx1"/>
                </a:solidFill>
                <a:latin typeface="Arial" panose="020B0604020202020204" pitchFamily="34" charset="0"/>
                <a:cs typeface="Arial" panose="020B0604020202020204" pitchFamily="34" charset="0"/>
              </a:rPr>
            </a:br>
            <a:r>
              <a:rPr lang="fr-FR" sz="2000" b="1" cap="all" dirty="0">
                <a:solidFill>
                  <a:schemeClr val="tx1"/>
                </a:solidFill>
                <a:latin typeface="Arial" panose="020B0604020202020204" pitchFamily="34" charset="0"/>
                <a:cs typeface="Arial" panose="020B0604020202020204" pitchFamily="34" charset="0"/>
              </a:rPr>
              <a:t>aux personnels</a:t>
            </a:r>
            <a:br>
              <a:rPr lang="fr-FR" sz="2000" b="1" cap="all" dirty="0">
                <a:solidFill>
                  <a:schemeClr val="tx1"/>
                </a:solidFill>
                <a:latin typeface="Arial" panose="020B0604020202020204" pitchFamily="34" charset="0"/>
                <a:cs typeface="Arial" panose="020B0604020202020204" pitchFamily="34" charset="0"/>
              </a:rPr>
            </a:br>
            <a:r>
              <a:rPr lang="fr-FR" sz="2000" b="1" cap="all" dirty="0">
                <a:solidFill>
                  <a:schemeClr val="tx1"/>
                </a:solidFill>
                <a:latin typeface="Arial" panose="020B0604020202020204" pitchFamily="34" charset="0"/>
                <a:cs typeface="Arial" panose="020B0604020202020204" pitchFamily="34" charset="0"/>
              </a:rPr>
              <a:t>de l’éducation nationale</a:t>
            </a:r>
            <a:endParaRPr lang="fr-FR" sz="2000" b="1" cap="all" dirty="0">
              <a:solidFill>
                <a:schemeClr val="tx1"/>
              </a:solidFill>
              <a:latin typeface="Arial Black" charset="0"/>
              <a:ea typeface="Arial Black" charset="0"/>
              <a:cs typeface="Arial Black" charset="0"/>
            </a:endParaRPr>
          </a:p>
        </p:txBody>
      </p:sp>
    </p:spTree>
    <p:extLst>
      <p:ext uri="{BB962C8B-B14F-4D97-AF65-F5344CB8AC3E}">
        <p14:creationId xmlns:p14="http://schemas.microsoft.com/office/powerpoint/2010/main" val="1969906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CCDBA88-34F0-2C43-ABF1-91B885B7D766}"/>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2F1BA397-5EF5-E242-939F-287BF56D6E1E}"/>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83E76C86-FC76-9540-AC1E-53706B967A3E}"/>
              </a:ext>
            </a:extLst>
          </p:cNvPr>
          <p:cNvSpPr>
            <a:spLocks noGrp="1"/>
          </p:cNvSpPr>
          <p:nvPr>
            <p:ph type="sldNum" sz="quarter" idx="12"/>
          </p:nvPr>
        </p:nvSpPr>
        <p:spPr/>
        <p:txBody>
          <a:bodyPr/>
          <a:lstStyle/>
          <a:p>
            <a:fld id="{733122C9-A0B9-462F-8757-0847AD287B63}" type="slidenum">
              <a:rPr lang="fr-FR" smtClean="0"/>
              <a:pPr/>
              <a:t>10</a:t>
            </a:fld>
            <a:endParaRPr lang="fr-FR" dirty="0"/>
          </a:p>
        </p:txBody>
      </p:sp>
      <p:sp>
        <p:nvSpPr>
          <p:cNvPr id="5" name="Titre 4">
            <a:extLst>
              <a:ext uri="{FF2B5EF4-FFF2-40B4-BE49-F238E27FC236}">
                <a16:creationId xmlns:a16="http://schemas.microsoft.com/office/drawing/2014/main" id="{87F06F56-A567-184B-AE09-E1724AA8E3C4}"/>
              </a:ext>
            </a:extLst>
          </p:cNvPr>
          <p:cNvSpPr txBox="1">
            <a:spLocks/>
          </p:cNvSpPr>
          <p:nvPr/>
        </p:nvSpPr>
        <p:spPr bwMode="auto">
          <a:xfrm>
            <a:off x="4751388" y="2486025"/>
            <a:ext cx="4064000" cy="151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fr-FR" altLang="fr-FR" sz="2400" b="1" dirty="0">
                <a:latin typeface="Arial Black" panose="020B0A04020102020204" pitchFamily="34" charset="0"/>
              </a:rPr>
              <a:t>LA SECONDE GÉNÉRALE ET TECHNOLOGIQUE </a:t>
            </a:r>
          </a:p>
        </p:txBody>
      </p:sp>
    </p:spTree>
    <p:extLst>
      <p:ext uri="{BB962C8B-B14F-4D97-AF65-F5344CB8AC3E}">
        <p14:creationId xmlns:p14="http://schemas.microsoft.com/office/powerpoint/2010/main" val="2731157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C404C88-EBC6-9848-AD2B-6B43BE95FA7C}"/>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E17AFCCF-F8D2-6642-9B4C-EFC6994F377F}"/>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12A3BF03-13BC-A74E-9019-7838610CF826}"/>
              </a:ext>
            </a:extLst>
          </p:cNvPr>
          <p:cNvSpPr>
            <a:spLocks noGrp="1"/>
          </p:cNvSpPr>
          <p:nvPr>
            <p:ph type="sldNum" sz="quarter" idx="12"/>
          </p:nvPr>
        </p:nvSpPr>
        <p:spPr/>
        <p:txBody>
          <a:bodyPr/>
          <a:lstStyle/>
          <a:p>
            <a:fld id="{733122C9-A0B9-462F-8757-0847AD287B63}" type="slidenum">
              <a:rPr lang="fr-FR" smtClean="0"/>
              <a:pPr/>
              <a:t>11</a:t>
            </a:fld>
            <a:endParaRPr lang="fr-FR" dirty="0"/>
          </a:p>
        </p:txBody>
      </p:sp>
      <p:sp>
        <p:nvSpPr>
          <p:cNvPr id="5" name="Espace réservé du texte 4">
            <a:extLst>
              <a:ext uri="{FF2B5EF4-FFF2-40B4-BE49-F238E27FC236}">
                <a16:creationId xmlns:a16="http://schemas.microsoft.com/office/drawing/2014/main" id="{7CF4042D-1814-354C-904E-3DB92DA6E0EB}"/>
              </a:ext>
            </a:extLst>
          </p:cNvPr>
          <p:cNvSpPr>
            <a:spLocks noGrp="1"/>
          </p:cNvSpPr>
          <p:nvPr>
            <p:ph type="body" sz="quarter" idx="13"/>
          </p:nvPr>
        </p:nvSpPr>
        <p:spPr>
          <a:xfrm>
            <a:off x="359998" y="2564904"/>
            <a:ext cx="8424000" cy="3672408"/>
          </a:xfrm>
        </p:spPr>
        <p:txBody>
          <a:bodyPr/>
          <a:lstStyle/>
          <a:p>
            <a:pPr>
              <a:spcAft>
                <a:spcPts val="200"/>
              </a:spcAft>
              <a:defRPr/>
            </a:pPr>
            <a:r>
              <a:rPr lang="fr-FR" sz="1400" b="1" dirty="0">
                <a:solidFill>
                  <a:srgbClr val="EF7D05"/>
                </a:solidFill>
              </a:rPr>
              <a:t>Tous les élèves de seconde générale et technologique suivent les mêmes enseignements communs : </a:t>
            </a:r>
          </a:p>
          <a:p>
            <a:pPr lvl="1">
              <a:spcBef>
                <a:spcPts val="400"/>
              </a:spcBef>
              <a:spcAft>
                <a:spcPts val="200"/>
              </a:spcAft>
              <a:defRPr/>
            </a:pPr>
            <a:r>
              <a:rPr lang="fr-FR" dirty="0"/>
              <a:t>Français : </a:t>
            </a:r>
            <a:r>
              <a:rPr lang="fr-FR" dirty="0" smtClean="0"/>
              <a:t>4 h </a:t>
            </a:r>
            <a:endParaRPr lang="fr-FR" dirty="0"/>
          </a:p>
          <a:p>
            <a:pPr lvl="1">
              <a:spcBef>
                <a:spcPts val="400"/>
              </a:spcBef>
              <a:spcAft>
                <a:spcPts val="200"/>
              </a:spcAft>
              <a:defRPr/>
            </a:pPr>
            <a:r>
              <a:rPr lang="fr-FR" dirty="0"/>
              <a:t>Histoire-géographie : </a:t>
            </a:r>
            <a:r>
              <a:rPr lang="fr-FR" dirty="0" smtClean="0"/>
              <a:t>3 h</a:t>
            </a:r>
            <a:endParaRPr lang="fr-FR" dirty="0"/>
          </a:p>
          <a:p>
            <a:pPr lvl="1">
              <a:spcBef>
                <a:spcPts val="400"/>
              </a:spcBef>
              <a:spcAft>
                <a:spcPts val="200"/>
              </a:spcAft>
              <a:defRPr/>
            </a:pPr>
            <a:r>
              <a:rPr lang="fr-FR" dirty="0"/>
              <a:t>LVA et LVB : </a:t>
            </a:r>
            <a:r>
              <a:rPr lang="fr-FR" dirty="0" smtClean="0"/>
              <a:t>5 h 30 </a:t>
            </a:r>
            <a:endParaRPr lang="fr-FR" dirty="0"/>
          </a:p>
          <a:p>
            <a:pPr lvl="1">
              <a:spcBef>
                <a:spcPts val="400"/>
              </a:spcBef>
              <a:spcAft>
                <a:spcPts val="200"/>
              </a:spcAft>
              <a:defRPr/>
            </a:pPr>
            <a:r>
              <a:rPr lang="fr-FR" dirty="0"/>
              <a:t>Mathématiques : </a:t>
            </a:r>
            <a:r>
              <a:rPr lang="fr-FR" dirty="0" smtClean="0"/>
              <a:t>4 h</a:t>
            </a:r>
            <a:endParaRPr lang="fr-FR" dirty="0"/>
          </a:p>
          <a:p>
            <a:pPr lvl="1">
              <a:spcBef>
                <a:spcPts val="400"/>
              </a:spcBef>
              <a:spcAft>
                <a:spcPts val="200"/>
              </a:spcAft>
              <a:defRPr/>
            </a:pPr>
            <a:r>
              <a:rPr lang="fr-FR" dirty="0"/>
              <a:t>Physique-chimie : </a:t>
            </a:r>
            <a:r>
              <a:rPr lang="fr-FR" dirty="0" smtClean="0"/>
              <a:t>3 h</a:t>
            </a:r>
            <a:endParaRPr lang="fr-FR" dirty="0"/>
          </a:p>
          <a:p>
            <a:pPr lvl="1">
              <a:spcBef>
                <a:spcPts val="400"/>
              </a:spcBef>
              <a:spcAft>
                <a:spcPts val="200"/>
              </a:spcAft>
              <a:defRPr/>
            </a:pPr>
            <a:r>
              <a:rPr lang="fr-FR" dirty="0"/>
              <a:t>Sciences de la vie et de la Terre : </a:t>
            </a:r>
            <a:r>
              <a:rPr lang="fr-FR" dirty="0" smtClean="0"/>
              <a:t>1 h 30 </a:t>
            </a:r>
            <a:endParaRPr lang="fr-FR" dirty="0"/>
          </a:p>
          <a:p>
            <a:pPr lvl="1">
              <a:spcBef>
                <a:spcPts val="400"/>
              </a:spcBef>
              <a:spcAft>
                <a:spcPts val="200"/>
              </a:spcAft>
              <a:defRPr/>
            </a:pPr>
            <a:r>
              <a:rPr lang="fr-FR" dirty="0"/>
              <a:t>Éducation physique et sportive : </a:t>
            </a:r>
            <a:r>
              <a:rPr lang="fr-FR" dirty="0" smtClean="0"/>
              <a:t>2 h</a:t>
            </a:r>
            <a:endParaRPr lang="fr-FR" dirty="0"/>
          </a:p>
          <a:p>
            <a:pPr lvl="1">
              <a:spcBef>
                <a:spcPts val="400"/>
              </a:spcBef>
              <a:spcAft>
                <a:spcPts val="200"/>
              </a:spcAft>
              <a:defRPr/>
            </a:pPr>
            <a:r>
              <a:rPr lang="fr-FR" dirty="0"/>
              <a:t>Enseignement moral et civique : </a:t>
            </a:r>
            <a:r>
              <a:rPr lang="fr-FR" dirty="0" smtClean="0"/>
              <a:t>18 h </a:t>
            </a:r>
            <a:r>
              <a:rPr lang="fr-FR" dirty="0"/>
              <a:t>annuelles</a:t>
            </a:r>
          </a:p>
          <a:p>
            <a:pPr lvl="1">
              <a:spcBef>
                <a:spcPts val="400"/>
              </a:spcBef>
              <a:spcAft>
                <a:spcPts val="200"/>
              </a:spcAft>
              <a:defRPr/>
            </a:pPr>
            <a:r>
              <a:rPr lang="fr-FR" dirty="0"/>
              <a:t>Sciences économiques et sociales : </a:t>
            </a:r>
            <a:r>
              <a:rPr lang="fr-FR" dirty="0" smtClean="0"/>
              <a:t>1 h 30</a:t>
            </a:r>
            <a:endParaRPr lang="fr-FR" dirty="0"/>
          </a:p>
          <a:p>
            <a:pPr lvl="1">
              <a:spcBef>
                <a:spcPts val="400"/>
              </a:spcBef>
              <a:spcAft>
                <a:spcPts val="200"/>
              </a:spcAft>
              <a:defRPr/>
            </a:pPr>
            <a:r>
              <a:rPr lang="fr-FR" dirty="0"/>
              <a:t>Sciences numériques et technologie : </a:t>
            </a:r>
            <a:r>
              <a:rPr lang="fr-FR" dirty="0" smtClean="0"/>
              <a:t>1 h 30</a:t>
            </a:r>
            <a:endParaRPr lang="fr-FR" dirty="0"/>
          </a:p>
        </p:txBody>
      </p:sp>
      <p:sp>
        <p:nvSpPr>
          <p:cNvPr id="6" name="Titre 5">
            <a:extLst>
              <a:ext uri="{FF2B5EF4-FFF2-40B4-BE49-F238E27FC236}">
                <a16:creationId xmlns:a16="http://schemas.microsoft.com/office/drawing/2014/main" id="{1A0F7DE8-A229-A44D-8E7F-390119614F1A}"/>
              </a:ext>
            </a:extLst>
          </p:cNvPr>
          <p:cNvSpPr>
            <a:spLocks noGrp="1"/>
          </p:cNvSpPr>
          <p:nvPr>
            <p:ph type="title"/>
          </p:nvPr>
        </p:nvSpPr>
        <p:spPr>
          <a:xfrm>
            <a:off x="359999" y="1704040"/>
            <a:ext cx="8424000" cy="788856"/>
          </a:xfrm>
        </p:spPr>
        <p:txBody>
          <a:bodyPr/>
          <a:lstStyle/>
          <a:p>
            <a:r>
              <a:rPr lang="fr-FR" dirty="0"/>
              <a:t>Le tronc commun de la seconde générale </a:t>
            </a:r>
            <a:br>
              <a:rPr lang="fr-FR" dirty="0"/>
            </a:br>
            <a:r>
              <a:rPr lang="fr-FR" dirty="0"/>
              <a:t>et technologique</a:t>
            </a:r>
          </a:p>
        </p:txBody>
      </p:sp>
    </p:spTree>
    <p:extLst>
      <p:ext uri="{BB962C8B-B14F-4D97-AF65-F5344CB8AC3E}">
        <p14:creationId xmlns:p14="http://schemas.microsoft.com/office/powerpoint/2010/main" val="1510933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C304427-DBD0-9A4A-900B-A084989B3CF7}"/>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D3E9866C-A6B1-DD42-98BA-7A74074606D0}"/>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B47B013B-EE80-DA44-B863-9BB83A769A8B}"/>
              </a:ext>
            </a:extLst>
          </p:cNvPr>
          <p:cNvSpPr>
            <a:spLocks noGrp="1"/>
          </p:cNvSpPr>
          <p:nvPr>
            <p:ph type="sldNum" sz="quarter" idx="12"/>
          </p:nvPr>
        </p:nvSpPr>
        <p:spPr/>
        <p:txBody>
          <a:bodyPr/>
          <a:lstStyle/>
          <a:p>
            <a:fld id="{733122C9-A0B9-462F-8757-0847AD287B63}" type="slidenum">
              <a:rPr lang="fr-FR" smtClean="0"/>
              <a:pPr/>
              <a:t>12</a:t>
            </a:fld>
            <a:endParaRPr lang="fr-FR" dirty="0"/>
          </a:p>
        </p:txBody>
      </p:sp>
      <p:sp>
        <p:nvSpPr>
          <p:cNvPr id="5" name="Espace réservé du texte 4">
            <a:extLst>
              <a:ext uri="{FF2B5EF4-FFF2-40B4-BE49-F238E27FC236}">
                <a16:creationId xmlns:a16="http://schemas.microsoft.com/office/drawing/2014/main" id="{62F38CB2-876A-0A4F-BFB8-1B129548E86B}"/>
              </a:ext>
            </a:extLst>
          </p:cNvPr>
          <p:cNvSpPr>
            <a:spLocks noGrp="1"/>
          </p:cNvSpPr>
          <p:nvPr>
            <p:ph type="body" sz="quarter" idx="13"/>
          </p:nvPr>
        </p:nvSpPr>
        <p:spPr>
          <a:xfrm>
            <a:off x="359998" y="2564904"/>
            <a:ext cx="8424000" cy="3813096"/>
          </a:xfrm>
        </p:spPr>
        <p:txBody>
          <a:bodyPr/>
          <a:lstStyle/>
          <a:p>
            <a:pPr marL="171450" indent="-171450" fontAlgn="base">
              <a:spcBef>
                <a:spcPts val="1000"/>
              </a:spcBef>
              <a:spcAft>
                <a:spcPts val="300"/>
              </a:spcAft>
              <a:defRPr/>
            </a:pPr>
            <a:r>
              <a:rPr lang="fr-FR" sz="1400" dirty="0">
                <a:solidFill>
                  <a:srgbClr val="EF7D05"/>
                </a:solidFill>
                <a:latin typeface="Arial" panose="020B0604020202020204" pitchFamily="34" charset="0"/>
                <a:cs typeface="Arial" panose="020B0604020202020204" pitchFamily="34" charset="0"/>
              </a:rPr>
              <a:t>Tous les élèves de seconde générale et technologique peuvent </a:t>
            </a:r>
            <a:r>
              <a:rPr lang="fr-FR" sz="1400" b="1" dirty="0">
                <a:solidFill>
                  <a:srgbClr val="EF7D05"/>
                </a:solidFill>
                <a:latin typeface="Arial" panose="020B0604020202020204" pitchFamily="34" charset="0"/>
                <a:cs typeface="Arial" panose="020B0604020202020204" pitchFamily="34" charset="0"/>
              </a:rPr>
              <a:t>choisir au plus deux enseignements optionnels non obligatoires*  : </a:t>
            </a:r>
          </a:p>
          <a:p>
            <a:pPr marL="171450" indent="-171450" fontAlgn="base">
              <a:spcBef>
                <a:spcPts val="600"/>
              </a:spcBef>
              <a:spcAft>
                <a:spcPts val="300"/>
              </a:spcAft>
              <a:defRPr/>
            </a:pPr>
            <a:r>
              <a:rPr lang="fr-FR" altLang="fr-FR" sz="1400" b="1" dirty="0">
                <a:solidFill>
                  <a:srgbClr val="EF7D05"/>
                </a:solidFill>
                <a:latin typeface="Arial" panose="020B0604020202020204" pitchFamily="34" charset="0"/>
                <a:cs typeface="Arial" panose="020B0604020202020204" pitchFamily="34" charset="0"/>
              </a:rPr>
              <a:t>1 enseignement optionnel général au choix parmi :</a:t>
            </a:r>
          </a:p>
          <a:p>
            <a:pPr marL="358775" lvl="1" indent="-179388" fontAlgn="base">
              <a:spcBef>
                <a:spcPts val="0"/>
              </a:spcBef>
              <a:spcAft>
                <a:spcPct val="0"/>
              </a:spcAft>
              <a:defRPr/>
            </a:pPr>
            <a:r>
              <a:rPr lang="fr-FR" altLang="fr-FR" sz="1200" dirty="0">
                <a:latin typeface="Arial" panose="020B0604020202020204" pitchFamily="34" charset="0"/>
                <a:cs typeface="Arial" panose="020B0604020202020204" pitchFamily="34" charset="0"/>
              </a:rPr>
              <a:t>Langues et cultures de l’Antiquité* (latin ou grec) : </a:t>
            </a:r>
            <a:r>
              <a:rPr lang="fr-FR" altLang="fr-FR" sz="1200" dirty="0" smtClean="0">
                <a:latin typeface="Arial" panose="020B0604020202020204" pitchFamily="34" charset="0"/>
                <a:cs typeface="Arial" panose="020B0604020202020204" pitchFamily="34" charset="0"/>
              </a:rPr>
              <a:t>3 h </a:t>
            </a:r>
            <a:endParaRPr lang="fr-FR" altLang="fr-FR" sz="1200" dirty="0">
              <a:latin typeface="Arial" panose="020B0604020202020204" pitchFamily="34" charset="0"/>
              <a:cs typeface="Arial" panose="020B0604020202020204" pitchFamily="34" charset="0"/>
            </a:endParaRPr>
          </a:p>
          <a:p>
            <a:pPr marL="358775" lvl="1" indent="-179388" fontAlgn="base">
              <a:spcBef>
                <a:spcPts val="0"/>
              </a:spcBef>
              <a:spcAft>
                <a:spcPct val="0"/>
              </a:spcAft>
              <a:defRPr/>
            </a:pPr>
            <a:r>
              <a:rPr lang="fr-FR" altLang="fr-FR" sz="1200" dirty="0">
                <a:latin typeface="Arial" panose="020B0604020202020204" pitchFamily="34" charset="0"/>
                <a:cs typeface="Arial" panose="020B0604020202020204" pitchFamily="34" charset="0"/>
              </a:rPr>
              <a:t>Langue vivante C : </a:t>
            </a:r>
            <a:r>
              <a:rPr lang="fr-FR" altLang="fr-FR" sz="1200" dirty="0" smtClean="0">
                <a:latin typeface="Arial" panose="020B0604020202020204" pitchFamily="34" charset="0"/>
                <a:cs typeface="Arial" panose="020B0604020202020204" pitchFamily="34" charset="0"/>
              </a:rPr>
              <a:t>3 h </a:t>
            </a:r>
            <a:endParaRPr lang="fr-FR" altLang="fr-FR" sz="1200" dirty="0">
              <a:latin typeface="Arial" panose="020B0604020202020204" pitchFamily="34" charset="0"/>
              <a:cs typeface="Arial" panose="020B0604020202020204" pitchFamily="34" charset="0"/>
            </a:endParaRPr>
          </a:p>
          <a:p>
            <a:pPr marL="358775" lvl="1" indent="-179388" fontAlgn="base">
              <a:spcBef>
                <a:spcPts val="0"/>
              </a:spcBef>
              <a:spcAft>
                <a:spcPct val="0"/>
              </a:spcAft>
              <a:defRPr/>
            </a:pPr>
            <a:r>
              <a:rPr lang="fr-FR" altLang="fr-FR" sz="1200" dirty="0">
                <a:latin typeface="Arial" panose="020B0604020202020204" pitchFamily="34" charset="0"/>
                <a:cs typeface="Arial" panose="020B0604020202020204" pitchFamily="34" charset="0"/>
              </a:rPr>
              <a:t>Langue des signes française (LSF) : </a:t>
            </a:r>
            <a:r>
              <a:rPr lang="fr-FR" altLang="fr-FR" sz="1200" dirty="0" smtClean="0">
                <a:latin typeface="Arial" panose="020B0604020202020204" pitchFamily="34" charset="0"/>
                <a:cs typeface="Arial" panose="020B0604020202020204" pitchFamily="34" charset="0"/>
              </a:rPr>
              <a:t>3 h </a:t>
            </a:r>
            <a:endParaRPr lang="fr-FR" altLang="fr-FR" sz="1200" dirty="0">
              <a:latin typeface="Arial" panose="020B0604020202020204" pitchFamily="34" charset="0"/>
              <a:cs typeface="Arial" panose="020B0604020202020204" pitchFamily="34" charset="0"/>
            </a:endParaRPr>
          </a:p>
          <a:p>
            <a:pPr marL="358775" lvl="1" indent="-179388" fontAlgn="base">
              <a:spcBef>
                <a:spcPts val="0"/>
              </a:spcBef>
              <a:spcAft>
                <a:spcPct val="0"/>
              </a:spcAft>
              <a:defRPr/>
            </a:pPr>
            <a:r>
              <a:rPr lang="fr-FR" altLang="fr-FR" sz="1200" dirty="0">
                <a:latin typeface="Arial" panose="020B0604020202020204" pitchFamily="34" charset="0"/>
                <a:cs typeface="Arial" panose="020B0604020202020204" pitchFamily="34" charset="0"/>
              </a:rPr>
              <a:t>Arts : </a:t>
            </a:r>
            <a:r>
              <a:rPr lang="fr-FR" altLang="fr-FR" sz="1200" dirty="0" smtClean="0">
                <a:latin typeface="Arial" panose="020B0604020202020204" pitchFamily="34" charset="0"/>
                <a:cs typeface="Arial" panose="020B0604020202020204" pitchFamily="34" charset="0"/>
              </a:rPr>
              <a:t>3 h</a:t>
            </a:r>
            <a:endParaRPr lang="fr-FR" altLang="fr-FR" sz="1200" dirty="0">
              <a:latin typeface="Arial" panose="020B0604020202020204" pitchFamily="34" charset="0"/>
              <a:cs typeface="Arial" panose="020B0604020202020204" pitchFamily="34" charset="0"/>
            </a:endParaRPr>
          </a:p>
          <a:p>
            <a:pPr marL="358775" lvl="1" indent="-179388" fontAlgn="base">
              <a:spcBef>
                <a:spcPts val="0"/>
              </a:spcBef>
              <a:spcAft>
                <a:spcPct val="0"/>
              </a:spcAft>
              <a:defRPr/>
            </a:pPr>
            <a:r>
              <a:rPr lang="fr-FR" altLang="fr-FR" sz="1200" dirty="0">
                <a:latin typeface="Arial" panose="020B0604020202020204" pitchFamily="34" charset="0"/>
                <a:cs typeface="Arial" panose="020B0604020202020204" pitchFamily="34" charset="0"/>
              </a:rPr>
              <a:t>EPS : </a:t>
            </a:r>
            <a:r>
              <a:rPr lang="fr-FR" altLang="fr-FR" sz="1200" dirty="0" smtClean="0">
                <a:latin typeface="Arial" panose="020B0604020202020204" pitchFamily="34" charset="0"/>
                <a:cs typeface="Arial" panose="020B0604020202020204" pitchFamily="34" charset="0"/>
              </a:rPr>
              <a:t>3 h</a:t>
            </a:r>
            <a:endParaRPr lang="fr-FR" altLang="fr-FR" sz="1200" dirty="0">
              <a:latin typeface="Arial" panose="020B0604020202020204" pitchFamily="34" charset="0"/>
              <a:cs typeface="Arial" panose="020B0604020202020204" pitchFamily="34" charset="0"/>
            </a:endParaRPr>
          </a:p>
          <a:p>
            <a:pPr marL="358775" lvl="1" indent="-179388" fontAlgn="base">
              <a:spcBef>
                <a:spcPts val="0"/>
              </a:spcBef>
              <a:spcAft>
                <a:spcPct val="0"/>
              </a:spcAft>
              <a:defRPr/>
            </a:pPr>
            <a:r>
              <a:rPr lang="fr-FR" altLang="fr-FR" sz="1200" dirty="0">
                <a:latin typeface="Arial" panose="020B0604020202020204" pitchFamily="34" charset="0"/>
                <a:cs typeface="Arial" panose="020B0604020202020204" pitchFamily="34" charset="0"/>
              </a:rPr>
              <a:t>Arts du cirque : </a:t>
            </a:r>
            <a:r>
              <a:rPr lang="fr-FR" altLang="fr-FR" sz="1200" dirty="0" smtClean="0">
                <a:latin typeface="Arial" panose="020B0604020202020204" pitchFamily="34" charset="0"/>
                <a:cs typeface="Arial" panose="020B0604020202020204" pitchFamily="34" charset="0"/>
              </a:rPr>
              <a:t>6 h</a:t>
            </a:r>
            <a:endParaRPr lang="fr-FR" altLang="fr-FR" sz="1200" dirty="0">
              <a:latin typeface="Arial" panose="020B0604020202020204" pitchFamily="34" charset="0"/>
              <a:cs typeface="Arial" panose="020B0604020202020204" pitchFamily="34" charset="0"/>
            </a:endParaRPr>
          </a:p>
          <a:p>
            <a:pPr marL="171450" indent="-171450" fontAlgn="base">
              <a:spcBef>
                <a:spcPts val="600"/>
              </a:spcBef>
              <a:spcAft>
                <a:spcPts val="300"/>
              </a:spcAft>
              <a:defRPr/>
            </a:pPr>
            <a:r>
              <a:rPr lang="fr-FR" altLang="fr-FR" sz="1400" b="1" dirty="0">
                <a:solidFill>
                  <a:srgbClr val="EF7D05"/>
                </a:solidFill>
                <a:latin typeface="Arial" panose="020B0604020202020204" pitchFamily="34" charset="0"/>
                <a:cs typeface="Arial" panose="020B0604020202020204" pitchFamily="34" charset="0"/>
              </a:rPr>
              <a:t>1 enseignement optionnel technologique au choix parmi :</a:t>
            </a:r>
          </a:p>
          <a:p>
            <a:pPr marL="358775" lvl="1" indent="-179388" fontAlgn="base">
              <a:spcBef>
                <a:spcPts val="0"/>
              </a:spcBef>
              <a:spcAft>
                <a:spcPct val="0"/>
              </a:spcAft>
              <a:defRPr/>
            </a:pPr>
            <a:r>
              <a:rPr lang="fr-FR" altLang="fr-FR" sz="1200" dirty="0">
                <a:latin typeface="Arial" panose="020B0604020202020204" pitchFamily="34" charset="0"/>
                <a:cs typeface="Arial" panose="020B0604020202020204" pitchFamily="34" charset="0"/>
              </a:rPr>
              <a:t>Management et gestion : </a:t>
            </a:r>
            <a:r>
              <a:rPr lang="fr-FR" altLang="fr-FR" sz="1200" dirty="0" smtClean="0">
                <a:latin typeface="Arial" panose="020B0604020202020204" pitchFamily="34" charset="0"/>
                <a:cs typeface="Arial" panose="020B0604020202020204" pitchFamily="34" charset="0"/>
              </a:rPr>
              <a:t>1 h 30</a:t>
            </a:r>
            <a:endParaRPr lang="fr-FR" altLang="fr-FR" sz="1200" dirty="0">
              <a:latin typeface="Arial" panose="020B0604020202020204" pitchFamily="34" charset="0"/>
              <a:cs typeface="Arial" panose="020B0604020202020204" pitchFamily="34" charset="0"/>
            </a:endParaRPr>
          </a:p>
          <a:p>
            <a:pPr marL="358775" lvl="1" indent="-179388" fontAlgn="base">
              <a:spcBef>
                <a:spcPts val="0"/>
              </a:spcBef>
              <a:spcAft>
                <a:spcPct val="0"/>
              </a:spcAft>
              <a:defRPr/>
            </a:pPr>
            <a:r>
              <a:rPr lang="fr-FR" altLang="fr-FR" sz="1200" dirty="0">
                <a:latin typeface="Arial" panose="020B0604020202020204" pitchFamily="34" charset="0"/>
                <a:cs typeface="Arial" panose="020B0604020202020204" pitchFamily="34" charset="0"/>
              </a:rPr>
              <a:t>Santé social : </a:t>
            </a:r>
            <a:r>
              <a:rPr lang="fr-FR" altLang="fr-FR" sz="1200" dirty="0" smtClean="0">
                <a:latin typeface="Arial" panose="020B0604020202020204" pitchFamily="34" charset="0"/>
                <a:cs typeface="Arial" panose="020B0604020202020204" pitchFamily="34" charset="0"/>
              </a:rPr>
              <a:t>1 h 30 </a:t>
            </a:r>
            <a:endParaRPr lang="fr-FR" altLang="fr-FR" sz="1200" dirty="0">
              <a:latin typeface="Arial" panose="020B0604020202020204" pitchFamily="34" charset="0"/>
              <a:cs typeface="Arial" panose="020B0604020202020204" pitchFamily="34" charset="0"/>
            </a:endParaRPr>
          </a:p>
          <a:p>
            <a:pPr marL="358775" lvl="1" indent="-179388" fontAlgn="base">
              <a:spcBef>
                <a:spcPts val="0"/>
              </a:spcBef>
              <a:spcAft>
                <a:spcPct val="0"/>
              </a:spcAft>
              <a:defRPr/>
            </a:pPr>
            <a:r>
              <a:rPr lang="fr-FR" altLang="fr-FR" sz="1200" dirty="0">
                <a:latin typeface="Arial" panose="020B0604020202020204" pitchFamily="34" charset="0"/>
                <a:cs typeface="Arial" panose="020B0604020202020204" pitchFamily="34" charset="0"/>
              </a:rPr>
              <a:t>Biotechnologies : </a:t>
            </a:r>
            <a:r>
              <a:rPr lang="fr-FR" altLang="fr-FR" sz="1200" dirty="0" smtClean="0">
                <a:latin typeface="Arial" panose="020B0604020202020204" pitchFamily="34" charset="0"/>
                <a:cs typeface="Arial" panose="020B0604020202020204" pitchFamily="34" charset="0"/>
              </a:rPr>
              <a:t>1 h 30</a:t>
            </a:r>
            <a:endParaRPr lang="fr-FR" altLang="fr-FR" sz="1200" dirty="0">
              <a:latin typeface="Arial" panose="020B0604020202020204" pitchFamily="34" charset="0"/>
              <a:cs typeface="Arial" panose="020B0604020202020204" pitchFamily="34" charset="0"/>
            </a:endParaRPr>
          </a:p>
          <a:p>
            <a:pPr marL="358775" lvl="1" indent="-179388" fontAlgn="base">
              <a:spcBef>
                <a:spcPts val="0"/>
              </a:spcBef>
              <a:spcAft>
                <a:spcPct val="0"/>
              </a:spcAft>
              <a:defRPr/>
            </a:pPr>
            <a:r>
              <a:rPr lang="fr-FR" altLang="fr-FR" sz="1200" dirty="0">
                <a:latin typeface="Arial" panose="020B0604020202020204" pitchFamily="34" charset="0"/>
                <a:cs typeface="Arial" panose="020B0604020202020204" pitchFamily="34" charset="0"/>
              </a:rPr>
              <a:t>Sciences de laboratoire : </a:t>
            </a:r>
            <a:r>
              <a:rPr lang="fr-FR" altLang="fr-FR" sz="1200" dirty="0" smtClean="0">
                <a:latin typeface="Arial" panose="020B0604020202020204" pitchFamily="34" charset="0"/>
                <a:cs typeface="Arial" panose="020B0604020202020204" pitchFamily="34" charset="0"/>
              </a:rPr>
              <a:t>1 h 30</a:t>
            </a:r>
            <a:endParaRPr lang="fr-FR" altLang="fr-FR" sz="1200" dirty="0">
              <a:latin typeface="Arial" panose="020B0604020202020204" pitchFamily="34" charset="0"/>
              <a:cs typeface="Arial" panose="020B0604020202020204" pitchFamily="34" charset="0"/>
            </a:endParaRPr>
          </a:p>
          <a:p>
            <a:pPr marL="358775" lvl="1" indent="-179388" fontAlgn="base">
              <a:spcBef>
                <a:spcPts val="0"/>
              </a:spcBef>
              <a:spcAft>
                <a:spcPct val="0"/>
              </a:spcAft>
              <a:defRPr/>
            </a:pPr>
            <a:r>
              <a:rPr lang="fr-FR" altLang="fr-FR" sz="1200" dirty="0">
                <a:latin typeface="Arial" panose="020B0604020202020204" pitchFamily="34" charset="0"/>
                <a:cs typeface="Arial" panose="020B0604020202020204" pitchFamily="34" charset="0"/>
              </a:rPr>
              <a:t>Sciences de l’ingénieur : </a:t>
            </a:r>
            <a:r>
              <a:rPr lang="fr-FR" altLang="fr-FR" sz="1200" dirty="0" smtClean="0">
                <a:latin typeface="Arial" panose="020B0604020202020204" pitchFamily="34" charset="0"/>
                <a:cs typeface="Arial" panose="020B0604020202020204" pitchFamily="34" charset="0"/>
              </a:rPr>
              <a:t>1 h 30 </a:t>
            </a:r>
            <a:endParaRPr lang="fr-FR" altLang="fr-FR" sz="1200" dirty="0">
              <a:latin typeface="Arial" panose="020B0604020202020204" pitchFamily="34" charset="0"/>
              <a:cs typeface="Arial" panose="020B0604020202020204" pitchFamily="34" charset="0"/>
            </a:endParaRPr>
          </a:p>
          <a:p>
            <a:pPr marL="358775" lvl="1" indent="-179388" fontAlgn="base">
              <a:spcBef>
                <a:spcPts val="0"/>
              </a:spcBef>
              <a:spcAft>
                <a:spcPct val="0"/>
              </a:spcAft>
              <a:defRPr/>
            </a:pPr>
            <a:r>
              <a:rPr lang="fr-FR" altLang="fr-FR" sz="1200" dirty="0">
                <a:latin typeface="Arial" panose="020B0604020202020204" pitchFamily="34" charset="0"/>
                <a:cs typeface="Arial" panose="020B0604020202020204" pitchFamily="34" charset="0"/>
              </a:rPr>
              <a:t>Création et innovation technologiques : </a:t>
            </a:r>
            <a:r>
              <a:rPr lang="fr-FR" altLang="fr-FR" sz="1200" dirty="0" smtClean="0">
                <a:latin typeface="Arial" panose="020B0604020202020204" pitchFamily="34" charset="0"/>
                <a:cs typeface="Arial" panose="020B0604020202020204" pitchFamily="34" charset="0"/>
              </a:rPr>
              <a:t>1 h 30</a:t>
            </a:r>
            <a:endParaRPr lang="fr-FR" altLang="fr-FR" sz="1200" dirty="0">
              <a:latin typeface="Arial" panose="020B0604020202020204" pitchFamily="34" charset="0"/>
              <a:cs typeface="Arial" panose="020B0604020202020204" pitchFamily="34" charset="0"/>
            </a:endParaRPr>
          </a:p>
          <a:p>
            <a:pPr marL="358775" lvl="1" indent="-179388" fontAlgn="base">
              <a:spcBef>
                <a:spcPts val="0"/>
              </a:spcBef>
              <a:spcAft>
                <a:spcPct val="0"/>
              </a:spcAft>
              <a:defRPr/>
            </a:pPr>
            <a:r>
              <a:rPr lang="fr-FR" altLang="fr-FR" sz="1200" dirty="0">
                <a:latin typeface="Arial" panose="020B0604020202020204" pitchFamily="34" charset="0"/>
                <a:cs typeface="Arial" panose="020B0604020202020204" pitchFamily="34" charset="0"/>
              </a:rPr>
              <a:t>Création et culture – design Atelier artistique : </a:t>
            </a:r>
            <a:r>
              <a:rPr lang="fr-FR" altLang="fr-FR" sz="1200" dirty="0" smtClean="0">
                <a:latin typeface="Arial" panose="020B0604020202020204" pitchFamily="34" charset="0"/>
                <a:cs typeface="Arial" panose="020B0604020202020204" pitchFamily="34" charset="0"/>
              </a:rPr>
              <a:t>6 h</a:t>
            </a:r>
            <a:endParaRPr lang="fr-FR" altLang="fr-FR" sz="1200" dirty="0">
              <a:latin typeface="Arial" panose="020B0604020202020204" pitchFamily="34" charset="0"/>
              <a:cs typeface="Arial" panose="020B0604020202020204" pitchFamily="34" charset="0"/>
            </a:endParaRPr>
          </a:p>
          <a:p>
            <a:pPr marL="358775" lvl="1" indent="-179388" fontAlgn="base">
              <a:spcBef>
                <a:spcPts val="0"/>
              </a:spcBef>
              <a:spcAft>
                <a:spcPct val="0"/>
              </a:spcAft>
              <a:defRPr/>
            </a:pPr>
            <a:r>
              <a:rPr lang="fr-FR" altLang="fr-FR" sz="1200" dirty="0">
                <a:latin typeface="Arial" panose="020B0604020202020204" pitchFamily="34" charset="0"/>
                <a:cs typeface="Arial" panose="020B0604020202020204" pitchFamily="34" charset="0"/>
              </a:rPr>
              <a:t>Culture et pratique de la danse / ou de la musique / ou du théâtre </a:t>
            </a:r>
            <a:r>
              <a:rPr lang="fr-FR" altLang="fr-FR" sz="1200" dirty="0" smtClean="0">
                <a:latin typeface="Arial" panose="020B0604020202020204" pitchFamily="34" charset="0"/>
                <a:cs typeface="Arial" panose="020B0604020202020204" pitchFamily="34" charset="0"/>
              </a:rPr>
              <a:t>6 h</a:t>
            </a:r>
            <a:endParaRPr lang="fr-FR" altLang="fr-FR" sz="1200" dirty="0">
              <a:latin typeface="Arial" panose="020B0604020202020204" pitchFamily="34" charset="0"/>
              <a:cs typeface="Arial" panose="020B0604020202020204" pitchFamily="34" charset="0"/>
            </a:endParaRPr>
          </a:p>
          <a:p>
            <a:pPr marL="358775" lvl="1" indent="-179388" fontAlgn="base">
              <a:spcBef>
                <a:spcPts val="0"/>
              </a:spcBef>
              <a:spcAft>
                <a:spcPct val="0"/>
              </a:spcAft>
              <a:defRPr/>
            </a:pPr>
            <a:endParaRPr lang="fr-FR" sz="1200" dirty="0">
              <a:latin typeface="Arial" panose="020B0604020202020204" pitchFamily="34" charset="0"/>
              <a:cs typeface="Arial" panose="020B0604020202020204" pitchFamily="34" charset="0"/>
            </a:endParaRPr>
          </a:p>
          <a:p>
            <a:pPr>
              <a:defRPr/>
            </a:pPr>
            <a:endParaRPr lang="fr-FR" sz="1400" b="1" dirty="0"/>
          </a:p>
          <a:p>
            <a:endParaRPr lang="fr-FR" dirty="0"/>
          </a:p>
        </p:txBody>
      </p:sp>
      <p:sp>
        <p:nvSpPr>
          <p:cNvPr id="6" name="Titre 5">
            <a:extLst>
              <a:ext uri="{FF2B5EF4-FFF2-40B4-BE49-F238E27FC236}">
                <a16:creationId xmlns:a16="http://schemas.microsoft.com/office/drawing/2014/main" id="{516C83B8-C4EC-0042-8CE2-1ADDEBBDDDF2}"/>
              </a:ext>
            </a:extLst>
          </p:cNvPr>
          <p:cNvSpPr>
            <a:spLocks noGrp="1"/>
          </p:cNvSpPr>
          <p:nvPr>
            <p:ph type="title"/>
          </p:nvPr>
        </p:nvSpPr>
        <p:spPr>
          <a:xfrm>
            <a:off x="359999" y="1704040"/>
            <a:ext cx="8424000" cy="788856"/>
          </a:xfrm>
        </p:spPr>
        <p:txBody>
          <a:bodyPr/>
          <a:lstStyle/>
          <a:p>
            <a:r>
              <a:rPr lang="fr-FR" dirty="0"/>
              <a:t>Les enseignements optionnels de la seconde générale et technologique </a:t>
            </a:r>
          </a:p>
        </p:txBody>
      </p:sp>
      <p:sp>
        <p:nvSpPr>
          <p:cNvPr id="7" name="ZoneTexte 5">
            <a:extLst>
              <a:ext uri="{FF2B5EF4-FFF2-40B4-BE49-F238E27FC236}">
                <a16:creationId xmlns:a16="http://schemas.microsoft.com/office/drawing/2014/main" id="{92BAD7F2-8395-FE4B-8B41-7FA2AB2BD5DA}"/>
              </a:ext>
            </a:extLst>
          </p:cNvPr>
          <p:cNvSpPr txBox="1">
            <a:spLocks noChangeArrowheads="1"/>
          </p:cNvSpPr>
          <p:nvPr/>
        </p:nvSpPr>
        <p:spPr bwMode="auto">
          <a:xfrm>
            <a:off x="5652120" y="3456398"/>
            <a:ext cx="2998788" cy="646331"/>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200" b="1" dirty="0">
                <a:solidFill>
                  <a:schemeClr val="tx1"/>
                </a:solidFill>
              </a:rPr>
              <a:t>*Exception : </a:t>
            </a:r>
            <a:r>
              <a:rPr lang="fr-FR" altLang="fr-FR" sz="1200" dirty="0">
                <a:solidFill>
                  <a:schemeClr val="tx1"/>
                </a:solidFill>
              </a:rPr>
              <a:t>Les enseignements optionnels de LCA latin et grec peuvent être choisis en plus des 2 options</a:t>
            </a:r>
          </a:p>
        </p:txBody>
      </p:sp>
      <p:sp>
        <p:nvSpPr>
          <p:cNvPr id="8" name="ZoneTexte 7">
            <a:extLst>
              <a:ext uri="{FF2B5EF4-FFF2-40B4-BE49-F238E27FC236}">
                <a16:creationId xmlns:a16="http://schemas.microsoft.com/office/drawing/2014/main" id="{FBC0499F-AC4B-6A46-B0AD-295597F82B3C}"/>
              </a:ext>
            </a:extLst>
          </p:cNvPr>
          <p:cNvSpPr txBox="1">
            <a:spLocks noChangeArrowheads="1"/>
          </p:cNvSpPr>
          <p:nvPr/>
        </p:nvSpPr>
        <p:spPr bwMode="auto">
          <a:xfrm>
            <a:off x="5662761" y="5161082"/>
            <a:ext cx="2998788" cy="646331"/>
          </a:xfrm>
          <a:prstGeom prst="rect">
            <a:avLst/>
          </a:prstGeom>
          <a:solidFill>
            <a:srgbClr val="F5F2F0"/>
          </a:solidFill>
          <a:ln>
            <a:noFill/>
          </a:ln>
        </p:spPr>
        <p:txBody>
          <a:bodyPr>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200" dirty="0">
                <a:solidFill>
                  <a:schemeClr val="tx1"/>
                </a:solidFill>
              </a:rPr>
              <a:t>Aucun enseignement optionnel n’est exigé pour l’accès à la voie générale </a:t>
            </a:r>
            <a:br>
              <a:rPr lang="fr-FR" altLang="fr-FR" sz="1200" dirty="0">
                <a:solidFill>
                  <a:schemeClr val="tx1"/>
                </a:solidFill>
              </a:rPr>
            </a:br>
            <a:r>
              <a:rPr lang="fr-FR" altLang="fr-FR" sz="1200" dirty="0">
                <a:solidFill>
                  <a:schemeClr val="tx1"/>
                </a:solidFill>
              </a:rPr>
              <a:t>ou aux séries de la voie technologique </a:t>
            </a:r>
          </a:p>
        </p:txBody>
      </p:sp>
    </p:spTree>
    <p:extLst>
      <p:ext uri="{BB962C8B-B14F-4D97-AF65-F5344CB8AC3E}">
        <p14:creationId xmlns:p14="http://schemas.microsoft.com/office/powerpoint/2010/main" val="1891689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11B5AE8-A011-BC41-891E-29A77D3834E9}"/>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C2A6592C-FA65-6B41-8590-D58381A3E917}"/>
              </a:ext>
            </a:extLst>
          </p:cNvPr>
          <p:cNvSpPr>
            <a:spLocks noGrp="1"/>
          </p:cNvSpPr>
          <p:nvPr>
            <p:ph type="ftr" sz="quarter" idx="11"/>
          </p:nvPr>
        </p:nvSpPr>
        <p:spPr/>
        <p:txBody>
          <a:bodyPr/>
          <a:lstStyle/>
          <a:p>
            <a:r>
              <a:rPr lang="fr-FR" dirty="0"/>
              <a:t>Délégation à la communication</a:t>
            </a:r>
          </a:p>
        </p:txBody>
      </p:sp>
      <p:sp>
        <p:nvSpPr>
          <p:cNvPr id="4" name="Espace réservé du numéro de diapositive 3">
            <a:extLst>
              <a:ext uri="{FF2B5EF4-FFF2-40B4-BE49-F238E27FC236}">
                <a16:creationId xmlns:a16="http://schemas.microsoft.com/office/drawing/2014/main" id="{57C691A9-E2B9-B346-9E47-A47688254F5B}"/>
              </a:ext>
            </a:extLst>
          </p:cNvPr>
          <p:cNvSpPr>
            <a:spLocks noGrp="1"/>
          </p:cNvSpPr>
          <p:nvPr>
            <p:ph type="sldNum" sz="quarter" idx="12"/>
          </p:nvPr>
        </p:nvSpPr>
        <p:spPr/>
        <p:txBody>
          <a:bodyPr/>
          <a:lstStyle/>
          <a:p>
            <a:fld id="{733122C9-A0B9-462F-8757-0847AD287B63}" type="slidenum">
              <a:rPr lang="fr-FR" smtClean="0"/>
              <a:pPr/>
              <a:t>13</a:t>
            </a:fld>
            <a:endParaRPr lang="fr-FR" dirty="0"/>
          </a:p>
        </p:txBody>
      </p:sp>
      <p:sp>
        <p:nvSpPr>
          <p:cNvPr id="5" name="Espace réservé du texte 4">
            <a:extLst>
              <a:ext uri="{FF2B5EF4-FFF2-40B4-BE49-F238E27FC236}">
                <a16:creationId xmlns:a16="http://schemas.microsoft.com/office/drawing/2014/main" id="{AB210FE6-81DF-4B4B-AC44-39C716893E8E}"/>
              </a:ext>
            </a:extLst>
          </p:cNvPr>
          <p:cNvSpPr>
            <a:spLocks noGrp="1"/>
          </p:cNvSpPr>
          <p:nvPr>
            <p:ph type="body" sz="quarter" idx="13"/>
          </p:nvPr>
        </p:nvSpPr>
        <p:spPr>
          <a:xfrm>
            <a:off x="359998" y="2564904"/>
            <a:ext cx="8424000" cy="3672408"/>
          </a:xfrm>
        </p:spPr>
        <p:txBody>
          <a:bodyPr/>
          <a:lstStyle/>
          <a:p>
            <a:pPr fontAlgn="base">
              <a:spcBef>
                <a:spcPts val="200"/>
              </a:spcBef>
              <a:buClr>
                <a:srgbClr val="EE7444"/>
              </a:buClr>
              <a:defRPr/>
            </a:pPr>
            <a:r>
              <a:rPr lang="fr-FR" sz="1400" b="1" dirty="0">
                <a:solidFill>
                  <a:prstClr val="black"/>
                </a:solidFill>
              </a:rPr>
              <a:t>Avant les vacances de Noël, </a:t>
            </a:r>
            <a:r>
              <a:rPr lang="fr-FR" sz="1400" dirty="0">
                <a:solidFill>
                  <a:prstClr val="black"/>
                </a:solidFill>
              </a:rPr>
              <a:t>chaque lycée informe les élèves et les familles des enseignements de spécialité qui seront disponibles au sein de l’établissement.</a:t>
            </a:r>
          </a:p>
          <a:p>
            <a:pPr fontAlgn="base">
              <a:spcBef>
                <a:spcPts val="200"/>
              </a:spcBef>
              <a:buClr>
                <a:srgbClr val="EE7444"/>
              </a:buClr>
              <a:defRPr/>
            </a:pPr>
            <a:r>
              <a:rPr lang="fr-FR" sz="1400" b="1" dirty="0">
                <a:solidFill>
                  <a:prstClr val="black"/>
                </a:solidFill>
              </a:rPr>
              <a:t>À la fin du deuxième trimestre, </a:t>
            </a:r>
            <a:r>
              <a:rPr lang="fr-FR" sz="1400" dirty="0">
                <a:solidFill>
                  <a:prstClr val="black"/>
                </a:solidFill>
              </a:rPr>
              <a:t>chaque famille formule des souhaits d’orientation grâce à la « fiche dialogue ».</a:t>
            </a:r>
          </a:p>
          <a:p>
            <a:pPr fontAlgn="base">
              <a:spcBef>
                <a:spcPts val="200"/>
              </a:spcBef>
              <a:buClr>
                <a:srgbClr val="EE7444"/>
              </a:buClr>
              <a:defRPr/>
            </a:pPr>
            <a:r>
              <a:rPr lang="fr-FR" altLang="fr-FR" sz="1400" dirty="0">
                <a:solidFill>
                  <a:prstClr val="black"/>
                </a:solidFill>
              </a:rPr>
              <a:t>Pour la </a:t>
            </a:r>
            <a:r>
              <a:rPr lang="fr-FR" altLang="fr-FR" sz="1400" b="1" dirty="0"/>
              <a:t>voie générale, au </a:t>
            </a:r>
            <a:r>
              <a:rPr lang="fr-FR" altLang="fr-FR" sz="1400" b="1" dirty="0" smtClean="0"/>
              <a:t>2</a:t>
            </a:r>
            <a:r>
              <a:rPr lang="fr-FR" altLang="fr-FR" sz="1400" b="1" baseline="30000" dirty="0" smtClean="0"/>
              <a:t>e</a:t>
            </a:r>
            <a:r>
              <a:rPr lang="fr-FR" altLang="fr-FR" sz="1400" b="1" dirty="0" smtClean="0"/>
              <a:t> </a:t>
            </a:r>
            <a:r>
              <a:rPr lang="fr-FR" altLang="fr-FR" sz="1400" b="1" dirty="0"/>
              <a:t>trimestre, </a:t>
            </a:r>
            <a:r>
              <a:rPr lang="fr-FR" altLang="fr-FR" sz="1400" dirty="0">
                <a:solidFill>
                  <a:prstClr val="black"/>
                </a:solidFill>
              </a:rPr>
              <a:t>l’élève et sa famille indiquent </a:t>
            </a:r>
            <a:r>
              <a:rPr lang="fr-FR" altLang="fr-FR" sz="1400" b="1" dirty="0">
                <a:solidFill>
                  <a:prstClr val="black"/>
                </a:solidFill>
              </a:rPr>
              <a:t>4 enseignements de spécialité </a:t>
            </a:r>
            <a:r>
              <a:rPr lang="fr-FR" altLang="fr-FR" sz="1400" dirty="0">
                <a:solidFill>
                  <a:prstClr val="black"/>
                </a:solidFill>
              </a:rPr>
              <a:t>(</a:t>
            </a:r>
            <a:r>
              <a:rPr lang="fr-FR" altLang="fr-FR" sz="1400" i="1" dirty="0">
                <a:solidFill>
                  <a:prstClr val="black"/>
                </a:solidFill>
              </a:rPr>
              <a:t>5 si l’une des spécialités envisagées n’est pas proposée dans l’établissement</a:t>
            </a:r>
            <a:r>
              <a:rPr lang="fr-FR" altLang="fr-FR" sz="1400" dirty="0">
                <a:solidFill>
                  <a:prstClr val="black"/>
                </a:solidFill>
              </a:rPr>
              <a:t>)</a:t>
            </a:r>
            <a:r>
              <a:rPr lang="fr-FR" altLang="fr-FR" sz="1400" b="1" dirty="0">
                <a:solidFill>
                  <a:prstClr val="black"/>
                </a:solidFill>
              </a:rPr>
              <a:t> </a:t>
            </a:r>
            <a:r>
              <a:rPr lang="fr-FR" altLang="fr-FR" sz="1400" dirty="0">
                <a:solidFill>
                  <a:prstClr val="black"/>
                </a:solidFill>
              </a:rPr>
              <a:t>qui l’intéressent pour la classe de 1</a:t>
            </a:r>
            <a:r>
              <a:rPr lang="fr-FR" altLang="fr-FR" sz="1400" baseline="30000" dirty="0">
                <a:solidFill>
                  <a:prstClr val="black"/>
                </a:solidFill>
              </a:rPr>
              <a:t>re</a:t>
            </a:r>
            <a:r>
              <a:rPr lang="fr-FR" altLang="fr-FR" sz="1400" dirty="0">
                <a:solidFill>
                  <a:prstClr val="black"/>
                </a:solidFill>
              </a:rPr>
              <a:t> . </a:t>
            </a:r>
          </a:p>
          <a:p>
            <a:pPr fontAlgn="base">
              <a:spcBef>
                <a:spcPts val="200"/>
              </a:spcBef>
              <a:buClr>
                <a:srgbClr val="EE7444"/>
              </a:buClr>
              <a:defRPr/>
            </a:pPr>
            <a:r>
              <a:rPr lang="fr-FR" altLang="fr-FR" sz="1400" dirty="0">
                <a:solidFill>
                  <a:prstClr val="black"/>
                </a:solidFill>
              </a:rPr>
              <a:t>Le conseil de classe émet des recommandations sur ces souhaits, en fonction du potentiel  de l’élève et des organisations de l’établissement. </a:t>
            </a:r>
          </a:p>
          <a:p>
            <a:pPr fontAlgn="base">
              <a:spcBef>
                <a:spcPts val="200"/>
              </a:spcBef>
              <a:buClr>
                <a:srgbClr val="EE7444"/>
              </a:buClr>
              <a:defRPr/>
            </a:pPr>
            <a:r>
              <a:rPr lang="fr-FR" altLang="fr-FR" sz="1400" dirty="0">
                <a:solidFill>
                  <a:prstClr val="black"/>
                </a:solidFill>
              </a:rPr>
              <a:t>Ces projets font l’objet d’échanges entre la famille, l’élève et l’équipe éducative. Au troisième trimestre, si l’avis du conseil de classe est favorable pour l’orientation vers la voie générale, l’élève et la famille font le </a:t>
            </a:r>
            <a:r>
              <a:rPr lang="fr-FR" altLang="fr-FR" sz="1400" b="1" dirty="0">
                <a:solidFill>
                  <a:prstClr val="black"/>
                </a:solidFill>
              </a:rPr>
              <a:t>choix de 3 spécialités</a:t>
            </a:r>
            <a:r>
              <a:rPr lang="fr-FR" altLang="fr-FR" sz="1400" dirty="0">
                <a:solidFill>
                  <a:prstClr val="black"/>
                </a:solidFill>
              </a:rPr>
              <a:t> pour la classe de première.</a:t>
            </a:r>
          </a:p>
          <a:p>
            <a:pPr fontAlgn="base">
              <a:spcBef>
                <a:spcPts val="200"/>
              </a:spcBef>
              <a:spcAft>
                <a:spcPts val="600"/>
              </a:spcAft>
              <a:buClr>
                <a:srgbClr val="EE7444"/>
              </a:buClr>
              <a:defRPr/>
            </a:pPr>
            <a:r>
              <a:rPr lang="fr-FR" altLang="fr-FR" sz="1400" dirty="0">
                <a:solidFill>
                  <a:prstClr val="black"/>
                </a:solidFill>
              </a:rPr>
              <a:t>Pour la </a:t>
            </a:r>
            <a:r>
              <a:rPr lang="fr-FR" altLang="fr-FR" sz="1400" b="1" dirty="0"/>
              <a:t>voie technologique</a:t>
            </a:r>
            <a:r>
              <a:rPr lang="fr-FR" altLang="fr-FR" sz="1400" dirty="0"/>
              <a:t>, </a:t>
            </a:r>
            <a:r>
              <a:rPr lang="fr-FR" altLang="fr-FR" sz="1400" dirty="0">
                <a:solidFill>
                  <a:prstClr val="black"/>
                </a:solidFill>
              </a:rPr>
              <a:t>l’élève et sa famille indiquent leurs souhaits de série qui feront l’objet d’une décision d’orientation au troisième trimestre après discussion avec l’équipe éducative.</a:t>
            </a:r>
          </a:p>
          <a:p>
            <a:endParaRPr lang="fr-FR" dirty="0"/>
          </a:p>
        </p:txBody>
      </p:sp>
      <p:sp>
        <p:nvSpPr>
          <p:cNvPr id="6" name="Titre 5">
            <a:extLst>
              <a:ext uri="{FF2B5EF4-FFF2-40B4-BE49-F238E27FC236}">
                <a16:creationId xmlns:a16="http://schemas.microsoft.com/office/drawing/2014/main" id="{9DE7FEEA-59AA-C24A-88CC-F68B9539C2CC}"/>
              </a:ext>
            </a:extLst>
          </p:cNvPr>
          <p:cNvSpPr>
            <a:spLocks noGrp="1"/>
          </p:cNvSpPr>
          <p:nvPr>
            <p:ph type="title"/>
          </p:nvPr>
        </p:nvSpPr>
        <p:spPr>
          <a:xfrm>
            <a:off x="359999" y="1704040"/>
            <a:ext cx="8424000" cy="644840"/>
          </a:xfrm>
        </p:spPr>
        <p:txBody>
          <a:bodyPr/>
          <a:lstStyle/>
          <a:p>
            <a:r>
              <a:rPr lang="fr-FR" dirty="0"/>
              <a:t>En route vers la première : rappel du calendrier</a:t>
            </a:r>
            <a:br>
              <a:rPr lang="fr-FR" dirty="0"/>
            </a:br>
            <a:r>
              <a:rPr lang="fr-FR" dirty="0"/>
              <a:t>en classe de seconde</a:t>
            </a:r>
          </a:p>
        </p:txBody>
      </p:sp>
    </p:spTree>
    <p:extLst>
      <p:ext uri="{BB962C8B-B14F-4D97-AF65-F5344CB8AC3E}">
        <p14:creationId xmlns:p14="http://schemas.microsoft.com/office/powerpoint/2010/main" val="1656523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60A0DDE-00E5-9547-812E-2FAA41D96E70}"/>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CFAD461A-8BE1-6F4F-A163-B00A178AD9B4}"/>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F953A3FC-6924-F540-80AE-6F8B8B3CFBEF}"/>
              </a:ext>
            </a:extLst>
          </p:cNvPr>
          <p:cNvSpPr>
            <a:spLocks noGrp="1"/>
          </p:cNvSpPr>
          <p:nvPr>
            <p:ph type="sldNum" sz="quarter" idx="12"/>
          </p:nvPr>
        </p:nvSpPr>
        <p:spPr/>
        <p:txBody>
          <a:bodyPr/>
          <a:lstStyle/>
          <a:p>
            <a:fld id="{733122C9-A0B9-462F-8757-0847AD287B63}" type="slidenum">
              <a:rPr lang="fr-FR" smtClean="0"/>
              <a:pPr/>
              <a:t>14</a:t>
            </a:fld>
            <a:endParaRPr lang="fr-FR" dirty="0"/>
          </a:p>
        </p:txBody>
      </p:sp>
      <p:sp>
        <p:nvSpPr>
          <p:cNvPr id="5" name="Titre 4">
            <a:extLst>
              <a:ext uri="{FF2B5EF4-FFF2-40B4-BE49-F238E27FC236}">
                <a16:creationId xmlns:a16="http://schemas.microsoft.com/office/drawing/2014/main" id="{3A46A780-5E6F-3F4B-999D-170614600554}"/>
              </a:ext>
            </a:extLst>
          </p:cNvPr>
          <p:cNvSpPr txBox="1">
            <a:spLocks/>
          </p:cNvSpPr>
          <p:nvPr/>
        </p:nvSpPr>
        <p:spPr bwMode="auto">
          <a:xfrm>
            <a:off x="4751388" y="2204864"/>
            <a:ext cx="4064000"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800">
                <a:solidFill>
                  <a:schemeClr val="tx1"/>
                </a:solidFill>
                <a:latin typeface="Arial" panose="020B0604020202020204" pitchFamily="34" charset="0"/>
                <a:ea typeface="Roboto" pitchFamily="2"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Roboto" pitchFamily="2" charset="0"/>
                <a:cs typeface="Roboto" pitchFamily="2"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Roboto" pitchFamily="2" charset="0"/>
                <a:cs typeface="Roboto" pitchFamily="2"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Roboto" pitchFamily="2" charset="0"/>
                <a:cs typeface="Roboto" pitchFamily="2"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Roboto" pitchFamily="2" charset="0"/>
                <a:cs typeface="Roboto" pitchFamily="2"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Roboto" pitchFamily="2" charset="0"/>
                <a:cs typeface="Roboto" pitchFamily="2"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Roboto" pitchFamily="2" charset="0"/>
                <a:cs typeface="Roboto" pitchFamily="2"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Roboto" pitchFamily="2" charset="0"/>
                <a:cs typeface="Roboto" pitchFamily="2"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Roboto" pitchFamily="2" charset="0"/>
                <a:cs typeface="Roboto" pitchFamily="2" charset="0"/>
              </a:defRPr>
            </a:lvl9pPr>
          </a:lstStyle>
          <a:p>
            <a:pPr>
              <a:spcBef>
                <a:spcPct val="0"/>
              </a:spcBef>
              <a:buFontTx/>
              <a:buNone/>
            </a:pPr>
            <a:r>
              <a:rPr lang="fr-FR" altLang="fr-FR" sz="2400" b="1" dirty="0">
                <a:latin typeface="Arial Black" panose="020B0A04020102020204" pitchFamily="34" charset="0"/>
              </a:rPr>
              <a:t>LES CLASSES</a:t>
            </a:r>
            <a:br>
              <a:rPr lang="fr-FR" altLang="fr-FR" sz="2400" b="1" dirty="0">
                <a:latin typeface="Arial Black" panose="020B0A04020102020204" pitchFamily="34" charset="0"/>
              </a:rPr>
            </a:br>
            <a:r>
              <a:rPr lang="fr-FR" altLang="fr-FR" sz="2400" b="1" dirty="0">
                <a:latin typeface="Arial Black" panose="020B0A04020102020204" pitchFamily="34" charset="0"/>
              </a:rPr>
              <a:t>DE PREMIÈRE</a:t>
            </a:r>
            <a:br>
              <a:rPr lang="fr-FR" altLang="fr-FR" sz="2400" b="1" dirty="0">
                <a:latin typeface="Arial Black" panose="020B0A04020102020204" pitchFamily="34" charset="0"/>
              </a:rPr>
            </a:br>
            <a:r>
              <a:rPr lang="fr-FR" altLang="fr-FR" sz="2400" b="1" dirty="0">
                <a:latin typeface="Arial Black" panose="020B0A04020102020204" pitchFamily="34" charset="0"/>
              </a:rPr>
              <a:t>ET DE TERMINALE : enseignements, </a:t>
            </a:r>
            <a:br>
              <a:rPr lang="fr-FR" altLang="fr-FR" sz="2400" b="1" dirty="0">
                <a:latin typeface="Arial Black" panose="020B0A04020102020204" pitchFamily="34" charset="0"/>
              </a:rPr>
            </a:br>
            <a:r>
              <a:rPr lang="fr-FR" altLang="fr-FR" sz="2400" b="1" dirty="0">
                <a:latin typeface="Arial Black" panose="020B0A04020102020204" pitchFamily="34" charset="0"/>
              </a:rPr>
              <a:t>grilles horaires, contrôle continu </a:t>
            </a:r>
            <a:br>
              <a:rPr lang="fr-FR" altLang="fr-FR" sz="2400" b="1" dirty="0">
                <a:latin typeface="Arial Black" panose="020B0A04020102020204" pitchFamily="34" charset="0"/>
              </a:rPr>
            </a:br>
            <a:r>
              <a:rPr lang="fr-FR" altLang="fr-FR" sz="2400" b="1" dirty="0">
                <a:latin typeface="Arial Black" panose="020B0A04020102020204" pitchFamily="34" charset="0"/>
              </a:rPr>
              <a:t>et épreuves terminales</a:t>
            </a:r>
          </a:p>
        </p:txBody>
      </p:sp>
    </p:spTree>
    <p:extLst>
      <p:ext uri="{BB962C8B-B14F-4D97-AF65-F5344CB8AC3E}">
        <p14:creationId xmlns:p14="http://schemas.microsoft.com/office/powerpoint/2010/main" val="1497162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854F333-844A-D94D-A9B4-B0833F8822FB}"/>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91D7127D-54A4-0541-9F63-A59CB70947B3}"/>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F9863223-783B-C94B-8A14-661E9DA05CBB}"/>
              </a:ext>
            </a:extLst>
          </p:cNvPr>
          <p:cNvSpPr>
            <a:spLocks noGrp="1"/>
          </p:cNvSpPr>
          <p:nvPr>
            <p:ph type="sldNum" sz="quarter" idx="12"/>
          </p:nvPr>
        </p:nvSpPr>
        <p:spPr/>
        <p:txBody>
          <a:bodyPr/>
          <a:lstStyle/>
          <a:p>
            <a:fld id="{733122C9-A0B9-462F-8757-0847AD287B63}" type="slidenum">
              <a:rPr lang="fr-FR" smtClean="0"/>
              <a:pPr/>
              <a:t>15</a:t>
            </a:fld>
            <a:endParaRPr lang="fr-FR" dirty="0"/>
          </a:p>
        </p:txBody>
      </p:sp>
      <p:sp>
        <p:nvSpPr>
          <p:cNvPr id="5" name="Espace réservé du texte 4">
            <a:extLst>
              <a:ext uri="{FF2B5EF4-FFF2-40B4-BE49-F238E27FC236}">
                <a16:creationId xmlns:a16="http://schemas.microsoft.com/office/drawing/2014/main" id="{8971EE5F-B592-5341-A248-1AC741936CE1}"/>
              </a:ext>
            </a:extLst>
          </p:cNvPr>
          <p:cNvSpPr>
            <a:spLocks noGrp="1"/>
          </p:cNvSpPr>
          <p:nvPr>
            <p:ph type="body" sz="quarter" idx="13"/>
          </p:nvPr>
        </p:nvSpPr>
        <p:spPr/>
        <p:txBody>
          <a:bodyPr/>
          <a:lstStyle/>
          <a:p>
            <a:r>
              <a:rPr lang="fr-FR" sz="1400" b="1" dirty="0">
                <a:solidFill>
                  <a:srgbClr val="EF7D05"/>
                </a:solidFill>
              </a:rPr>
              <a:t>Dans chaque voie, générale ou technologique : </a:t>
            </a:r>
          </a:p>
          <a:p>
            <a:pPr lvl="1"/>
            <a:r>
              <a:rPr lang="fr-FR" altLang="fr-FR" b="1" dirty="0"/>
              <a:t>Des enseignements communs à tous les élèves </a:t>
            </a:r>
          </a:p>
          <a:p>
            <a:pPr lvl="1">
              <a:spcAft>
                <a:spcPts val="200"/>
              </a:spcAft>
              <a:defRPr/>
            </a:pPr>
            <a:r>
              <a:rPr lang="fr-FR" b="1" dirty="0"/>
              <a:t>Des enseignements de spécialité pour chacun</a:t>
            </a:r>
          </a:p>
          <a:p>
            <a:pPr marL="492125" lvl="1">
              <a:spcBef>
                <a:spcPts val="0"/>
              </a:spcBef>
              <a:spcAft>
                <a:spcPts val="200"/>
              </a:spcAft>
              <a:buClr>
                <a:schemeClr val="tx1"/>
              </a:buClr>
              <a:buFont typeface="Police système Courant"/>
              <a:buChar char="-"/>
              <a:defRPr/>
            </a:pPr>
            <a:r>
              <a:rPr lang="fr-FR" dirty="0"/>
              <a:t>Attachés à la série en voie technologique</a:t>
            </a:r>
          </a:p>
          <a:p>
            <a:pPr marL="492125" lvl="1">
              <a:spcBef>
                <a:spcPts val="0"/>
              </a:spcBef>
              <a:buClr>
                <a:schemeClr val="tx1"/>
              </a:buClr>
              <a:buFont typeface="Police système Courant"/>
              <a:buChar char="-"/>
              <a:defRPr/>
            </a:pPr>
            <a:r>
              <a:rPr lang="fr-FR" dirty="0"/>
              <a:t>Choisis par les élèves en voie générale</a:t>
            </a:r>
          </a:p>
          <a:p>
            <a:pPr lvl="1">
              <a:defRPr/>
            </a:pPr>
            <a:r>
              <a:rPr lang="fr-FR" altLang="fr-FR" b="1" dirty="0"/>
              <a:t>Des enseignements optionnels pour les élèves qui le souhaitent </a:t>
            </a:r>
          </a:p>
          <a:p>
            <a:pPr marL="285750" indent="-285750">
              <a:buFont typeface="Wingdings" panose="05000000000000000000" pitchFamily="2" charset="2"/>
              <a:buChar char="§"/>
              <a:defRPr/>
            </a:pPr>
            <a:endParaRPr lang="fr-FR" altLang="fr-FR" sz="1400" b="1" dirty="0"/>
          </a:p>
          <a:p>
            <a:endParaRPr lang="fr-FR" dirty="0"/>
          </a:p>
        </p:txBody>
      </p:sp>
      <p:sp>
        <p:nvSpPr>
          <p:cNvPr id="6" name="Titre 5">
            <a:extLst>
              <a:ext uri="{FF2B5EF4-FFF2-40B4-BE49-F238E27FC236}">
                <a16:creationId xmlns:a16="http://schemas.microsoft.com/office/drawing/2014/main" id="{0ACDCC70-3A08-2145-A925-2B25EE4895F4}"/>
              </a:ext>
            </a:extLst>
          </p:cNvPr>
          <p:cNvSpPr>
            <a:spLocks noGrp="1"/>
          </p:cNvSpPr>
          <p:nvPr>
            <p:ph type="title"/>
          </p:nvPr>
        </p:nvSpPr>
        <p:spPr/>
        <p:txBody>
          <a:bodyPr/>
          <a:lstStyle/>
          <a:p>
            <a:r>
              <a:rPr lang="fr-FR" dirty="0"/>
              <a:t>Les classes de première et de terminale </a:t>
            </a:r>
          </a:p>
        </p:txBody>
      </p:sp>
    </p:spTree>
    <p:extLst>
      <p:ext uri="{BB962C8B-B14F-4D97-AF65-F5344CB8AC3E}">
        <p14:creationId xmlns:p14="http://schemas.microsoft.com/office/powerpoint/2010/main" val="1428660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66A3608-DBC0-6743-B640-D117E83C544E}"/>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464EEA9F-F387-FC43-98EB-B8D394F952B2}"/>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E990A908-68E3-6C4A-B7F4-D7CA09CCDD28}"/>
              </a:ext>
            </a:extLst>
          </p:cNvPr>
          <p:cNvSpPr>
            <a:spLocks noGrp="1"/>
          </p:cNvSpPr>
          <p:nvPr>
            <p:ph type="sldNum" sz="quarter" idx="12"/>
          </p:nvPr>
        </p:nvSpPr>
        <p:spPr/>
        <p:txBody>
          <a:bodyPr/>
          <a:lstStyle/>
          <a:p>
            <a:fld id="{733122C9-A0B9-462F-8757-0847AD287B63}" type="slidenum">
              <a:rPr lang="fr-FR" smtClean="0"/>
              <a:pPr/>
              <a:t>16</a:t>
            </a:fld>
            <a:endParaRPr lang="fr-FR" dirty="0"/>
          </a:p>
        </p:txBody>
      </p:sp>
      <p:sp>
        <p:nvSpPr>
          <p:cNvPr id="5" name="Espace réservé du texte 4">
            <a:extLst>
              <a:ext uri="{FF2B5EF4-FFF2-40B4-BE49-F238E27FC236}">
                <a16:creationId xmlns:a16="http://schemas.microsoft.com/office/drawing/2014/main" id="{2B735FB7-5884-D348-9293-6DB563FD0539}"/>
              </a:ext>
            </a:extLst>
          </p:cNvPr>
          <p:cNvSpPr>
            <a:spLocks noGrp="1"/>
          </p:cNvSpPr>
          <p:nvPr>
            <p:ph type="body" sz="quarter" idx="13"/>
          </p:nvPr>
        </p:nvSpPr>
        <p:spPr>
          <a:xfrm>
            <a:off x="359998" y="2060848"/>
            <a:ext cx="4067986" cy="3672408"/>
          </a:xfrm>
        </p:spPr>
        <p:txBody>
          <a:bodyPr/>
          <a:lstStyle/>
          <a:p>
            <a:pPr>
              <a:spcAft>
                <a:spcPts val="200"/>
              </a:spcAft>
              <a:defRPr/>
            </a:pPr>
            <a:r>
              <a:rPr lang="fr-FR" sz="1200" b="1" dirty="0"/>
              <a:t>Enseignements communs</a:t>
            </a:r>
          </a:p>
          <a:p>
            <a:pPr lvl="1">
              <a:spcBef>
                <a:spcPts val="0"/>
              </a:spcBef>
              <a:spcAft>
                <a:spcPts val="200"/>
              </a:spcAft>
              <a:defRPr/>
            </a:pPr>
            <a:r>
              <a:rPr lang="fr-FR" sz="1200" dirty="0"/>
              <a:t>Français : </a:t>
            </a:r>
            <a:r>
              <a:rPr lang="fr-FR" sz="1200" dirty="0" smtClean="0"/>
              <a:t>4 h</a:t>
            </a:r>
            <a:endParaRPr lang="fr-FR" sz="1200" dirty="0"/>
          </a:p>
          <a:p>
            <a:pPr lvl="1">
              <a:spcBef>
                <a:spcPts val="0"/>
              </a:spcBef>
              <a:spcAft>
                <a:spcPts val="200"/>
              </a:spcAft>
              <a:defRPr/>
            </a:pPr>
            <a:r>
              <a:rPr lang="fr-FR" sz="1200" dirty="0"/>
              <a:t>Histoire-géographie : </a:t>
            </a:r>
            <a:r>
              <a:rPr lang="fr-FR" sz="1200" dirty="0" smtClean="0"/>
              <a:t>3 h</a:t>
            </a:r>
            <a:endParaRPr lang="fr-FR" sz="1200" dirty="0"/>
          </a:p>
          <a:p>
            <a:pPr lvl="1">
              <a:spcBef>
                <a:spcPts val="0"/>
              </a:spcBef>
              <a:spcAft>
                <a:spcPts val="200"/>
              </a:spcAft>
              <a:defRPr/>
            </a:pPr>
            <a:r>
              <a:rPr lang="fr-FR" sz="1200" dirty="0"/>
              <a:t>LVA et LVB : </a:t>
            </a:r>
            <a:r>
              <a:rPr lang="fr-FR" sz="1200" dirty="0" smtClean="0"/>
              <a:t>4 h 30</a:t>
            </a:r>
            <a:endParaRPr lang="fr-FR" sz="1200" dirty="0"/>
          </a:p>
          <a:p>
            <a:pPr lvl="1">
              <a:spcBef>
                <a:spcPts val="0"/>
              </a:spcBef>
              <a:spcAft>
                <a:spcPts val="200"/>
              </a:spcAft>
              <a:defRPr/>
            </a:pPr>
            <a:r>
              <a:rPr lang="fr-FR" sz="1200" dirty="0"/>
              <a:t>Éducation physique et sportive : </a:t>
            </a:r>
            <a:r>
              <a:rPr lang="fr-FR" sz="1200" dirty="0" smtClean="0"/>
              <a:t>2 h</a:t>
            </a:r>
            <a:endParaRPr lang="fr-FR" sz="1200" dirty="0"/>
          </a:p>
          <a:p>
            <a:pPr lvl="1">
              <a:spcBef>
                <a:spcPts val="0"/>
              </a:spcBef>
              <a:spcAft>
                <a:spcPts val="200"/>
              </a:spcAft>
              <a:defRPr/>
            </a:pPr>
            <a:r>
              <a:rPr lang="fr-FR" sz="1200" dirty="0"/>
              <a:t>Enseignement scientifique : </a:t>
            </a:r>
            <a:r>
              <a:rPr lang="fr-FR" sz="1200" dirty="0" smtClean="0"/>
              <a:t>2 h </a:t>
            </a:r>
            <a:r>
              <a:rPr lang="fr-FR" sz="1200" dirty="0"/>
              <a:t>(+ </a:t>
            </a:r>
            <a:r>
              <a:rPr lang="fr-FR" sz="1200" dirty="0" smtClean="0"/>
              <a:t>1 h 30 </a:t>
            </a:r>
            <a:r>
              <a:rPr lang="fr-FR" sz="1200" dirty="0"/>
              <a:t>de mathématiques spécifiques si l’élève ne suit pas</a:t>
            </a:r>
            <a:br>
              <a:rPr lang="fr-FR" sz="1200" dirty="0"/>
            </a:br>
            <a:r>
              <a:rPr lang="fr-FR" sz="1200" dirty="0"/>
              <a:t>la spécialité mathématiques, </a:t>
            </a:r>
            <a:r>
              <a:rPr lang="fr-FR" sz="1200" i="1" dirty="0"/>
              <a:t>au choix de l’élève </a:t>
            </a:r>
            <a:br>
              <a:rPr lang="fr-FR" sz="1200" i="1" dirty="0"/>
            </a:br>
            <a:r>
              <a:rPr lang="fr-FR" sz="1200" i="1" dirty="0"/>
              <a:t>en 2022-2023 et obligatoirement à compter </a:t>
            </a:r>
            <a:br>
              <a:rPr lang="fr-FR" sz="1200" i="1" dirty="0"/>
            </a:br>
            <a:r>
              <a:rPr lang="fr-FR" sz="1200" i="1" dirty="0"/>
              <a:t>de la rentrée scolaire 2023</a:t>
            </a:r>
            <a:r>
              <a:rPr lang="fr-FR" sz="1200" dirty="0"/>
              <a:t>)</a:t>
            </a:r>
          </a:p>
          <a:p>
            <a:pPr lvl="1">
              <a:spcBef>
                <a:spcPts val="0"/>
              </a:spcBef>
              <a:spcAft>
                <a:spcPts val="200"/>
              </a:spcAft>
              <a:defRPr/>
            </a:pPr>
            <a:r>
              <a:rPr lang="fr-FR" sz="1200" dirty="0"/>
              <a:t>Enseignement moral et civique : </a:t>
            </a:r>
            <a:r>
              <a:rPr lang="fr-FR" sz="1200" dirty="0" smtClean="0"/>
              <a:t>18 h </a:t>
            </a:r>
            <a:r>
              <a:rPr lang="fr-FR" sz="1200" dirty="0"/>
              <a:t>annuelles</a:t>
            </a:r>
          </a:p>
          <a:p>
            <a:pPr>
              <a:spcAft>
                <a:spcPts val="200"/>
              </a:spcAft>
              <a:defRPr/>
            </a:pPr>
            <a:r>
              <a:rPr lang="fr-FR" sz="1200" b="1" dirty="0"/>
              <a:t>1 enseignement optionnel au plus*</a:t>
            </a:r>
            <a:br>
              <a:rPr lang="fr-FR" sz="1200" b="1" dirty="0"/>
            </a:br>
            <a:r>
              <a:rPr lang="fr-FR" sz="1200" b="1" dirty="0"/>
              <a:t>(3h hebdomadaires par option) à choisir parmi : </a:t>
            </a:r>
          </a:p>
          <a:p>
            <a:pPr lvl="1">
              <a:spcBef>
                <a:spcPts val="0"/>
              </a:spcBef>
              <a:spcAft>
                <a:spcPts val="200"/>
              </a:spcAft>
              <a:defRPr/>
            </a:pPr>
            <a:r>
              <a:rPr lang="fr-FR" sz="1200" dirty="0"/>
              <a:t>Langue vivante C</a:t>
            </a:r>
          </a:p>
          <a:p>
            <a:pPr lvl="1">
              <a:spcBef>
                <a:spcPts val="0"/>
              </a:spcBef>
              <a:spcAft>
                <a:spcPts val="200"/>
              </a:spcAft>
              <a:defRPr/>
            </a:pPr>
            <a:r>
              <a:rPr lang="fr-FR" sz="1200" dirty="0"/>
              <a:t>Arts</a:t>
            </a:r>
          </a:p>
          <a:p>
            <a:pPr lvl="1">
              <a:spcBef>
                <a:spcPts val="0"/>
              </a:spcBef>
              <a:spcAft>
                <a:spcPts val="200"/>
              </a:spcAft>
              <a:defRPr/>
            </a:pPr>
            <a:r>
              <a:rPr lang="fr-FR" sz="1200" dirty="0"/>
              <a:t>Education physique et sportive</a:t>
            </a:r>
          </a:p>
          <a:p>
            <a:pPr lvl="1">
              <a:spcBef>
                <a:spcPts val="0"/>
              </a:spcBef>
              <a:spcAft>
                <a:spcPts val="200"/>
              </a:spcAft>
              <a:defRPr/>
            </a:pPr>
            <a:r>
              <a:rPr lang="fr-FR" sz="1200" dirty="0"/>
              <a:t>Langues et cultures de l’antiquité (LCA)*</a:t>
            </a:r>
          </a:p>
          <a:p>
            <a:pPr lvl="1">
              <a:spcBef>
                <a:spcPts val="0"/>
              </a:spcBef>
              <a:spcAft>
                <a:spcPts val="200"/>
              </a:spcAft>
              <a:defRPr/>
            </a:pPr>
            <a:r>
              <a:rPr lang="fr-FR" sz="1200" dirty="0"/>
              <a:t>Langue des signes française (LSF)</a:t>
            </a:r>
          </a:p>
          <a:p>
            <a:endParaRPr lang="fr-FR" dirty="0"/>
          </a:p>
        </p:txBody>
      </p:sp>
      <p:sp>
        <p:nvSpPr>
          <p:cNvPr id="6" name="Titre 5">
            <a:extLst>
              <a:ext uri="{FF2B5EF4-FFF2-40B4-BE49-F238E27FC236}">
                <a16:creationId xmlns:a16="http://schemas.microsoft.com/office/drawing/2014/main" id="{BA5BC804-432A-1045-A229-9E41659C481E}"/>
              </a:ext>
            </a:extLst>
          </p:cNvPr>
          <p:cNvSpPr>
            <a:spLocks noGrp="1"/>
          </p:cNvSpPr>
          <p:nvPr>
            <p:ph type="title"/>
          </p:nvPr>
        </p:nvSpPr>
        <p:spPr>
          <a:xfrm>
            <a:off x="359999" y="1580848"/>
            <a:ext cx="8424000" cy="480000"/>
          </a:xfrm>
        </p:spPr>
        <p:txBody>
          <a:bodyPr/>
          <a:lstStyle/>
          <a:p>
            <a:r>
              <a:rPr lang="fr-FR" dirty="0"/>
              <a:t>En première de la voie générale</a:t>
            </a:r>
          </a:p>
        </p:txBody>
      </p:sp>
      <p:sp>
        <p:nvSpPr>
          <p:cNvPr id="7" name="Espace réservé du texte 4">
            <a:extLst>
              <a:ext uri="{FF2B5EF4-FFF2-40B4-BE49-F238E27FC236}">
                <a16:creationId xmlns:a16="http://schemas.microsoft.com/office/drawing/2014/main" id="{BA2B232C-E10A-7645-8213-75859B5A830B}"/>
              </a:ext>
            </a:extLst>
          </p:cNvPr>
          <p:cNvSpPr txBox="1">
            <a:spLocks/>
          </p:cNvSpPr>
          <p:nvPr/>
        </p:nvSpPr>
        <p:spPr bwMode="gray">
          <a:xfrm>
            <a:off x="4572000" y="2060848"/>
            <a:ext cx="4180334" cy="3672408"/>
          </a:xfrm>
          <a:prstGeom prst="rect">
            <a:avLst/>
          </a:prstGeom>
        </p:spPr>
        <p:txBody>
          <a:bodyPr vert="horz" lIns="0" tIns="0" rIns="0" bIns="0" rtlCol="0" anchor="t" anchorCtr="0">
            <a:noAutofit/>
          </a:bodyPr>
          <a:lstStyle>
            <a:lvl1pPr marL="177800" indent="-177800" algn="l" defTabSz="914378" rtl="0" eaLnBrk="1" latinLnBrk="0" hangingPunct="1">
              <a:lnSpc>
                <a:spcPct val="100000"/>
              </a:lnSpc>
              <a:spcBef>
                <a:spcPts val="400"/>
              </a:spcBef>
              <a:spcAft>
                <a:spcPts val="800"/>
              </a:spcAft>
              <a:buClr>
                <a:srgbClr val="EF7D05"/>
              </a:buClr>
              <a:buFont typeface="Arial" panose="020B0604020202020204" pitchFamily="34" charset="0"/>
              <a:buChar char="•"/>
              <a:tabLst/>
              <a:defRPr sz="1800" b="0" kern="1200">
                <a:solidFill>
                  <a:schemeClr val="tx1"/>
                </a:solidFill>
                <a:latin typeface="+mn-lt"/>
                <a:ea typeface="+mn-ea"/>
                <a:cs typeface="+mn-cs"/>
              </a:defRPr>
            </a:lvl1pPr>
            <a:lvl2pPr marL="357188" indent="-134938" algn="l" defTabSz="914378" rtl="0" eaLnBrk="1" latinLnBrk="0" hangingPunct="1">
              <a:lnSpc>
                <a:spcPct val="100000"/>
              </a:lnSpc>
              <a:spcBef>
                <a:spcPts val="600"/>
              </a:spcBef>
              <a:spcAft>
                <a:spcPts val="800"/>
              </a:spcAft>
              <a:buClr>
                <a:srgbClr val="EF7D05"/>
              </a:buClr>
              <a:buFont typeface="Arial" panose="020B0604020202020204" pitchFamily="34" charset="0"/>
              <a:buChar char="•"/>
              <a:tabLst/>
              <a:defRPr sz="140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200"/>
              </a:spcAft>
              <a:defRPr/>
            </a:pPr>
            <a:r>
              <a:rPr lang="fr-FR" altLang="fr-FR" sz="1200" b="1" dirty="0"/>
              <a:t>3 enseignements de spécialité (</a:t>
            </a:r>
            <a:r>
              <a:rPr lang="fr-FR" altLang="fr-FR" sz="1200" b="1" dirty="0" smtClean="0"/>
              <a:t>4 h </a:t>
            </a:r>
            <a:r>
              <a:rPr lang="fr-FR" altLang="fr-FR" sz="1200" b="1" dirty="0"/>
              <a:t>hebdomadaires  </a:t>
            </a:r>
            <a:br>
              <a:rPr lang="fr-FR" altLang="fr-FR" sz="1200" b="1" dirty="0"/>
            </a:br>
            <a:r>
              <a:rPr lang="fr-FR" altLang="fr-FR" sz="1200" b="1" dirty="0"/>
              <a:t>par spécialité) à choisir parmi : </a:t>
            </a:r>
          </a:p>
          <a:p>
            <a:pPr lvl="1">
              <a:spcBef>
                <a:spcPts val="0"/>
              </a:spcBef>
              <a:spcAft>
                <a:spcPts val="200"/>
              </a:spcAft>
              <a:defRPr/>
            </a:pPr>
            <a:r>
              <a:rPr lang="fr-FR" altLang="fr-FR" sz="1200" dirty="0"/>
              <a:t>Arts (arts plastiques ou arts du cirque ou musique </a:t>
            </a:r>
            <a:br>
              <a:rPr lang="fr-FR" altLang="fr-FR" sz="1200" dirty="0"/>
            </a:br>
            <a:r>
              <a:rPr lang="fr-FR" altLang="fr-FR" sz="1200" dirty="0"/>
              <a:t>ou théâtre ou cinéma-audiovisuel ou danse ou histoire des arts)</a:t>
            </a:r>
          </a:p>
          <a:p>
            <a:pPr lvl="1">
              <a:spcBef>
                <a:spcPts val="0"/>
              </a:spcBef>
              <a:spcAft>
                <a:spcPts val="200"/>
              </a:spcAft>
              <a:defRPr/>
            </a:pPr>
            <a:r>
              <a:rPr lang="fr-FR" altLang="fr-FR" sz="1200" dirty="0"/>
              <a:t>Biologie-écologie (dans les lycées agricoles uniquement)</a:t>
            </a:r>
          </a:p>
          <a:p>
            <a:pPr lvl="1">
              <a:spcBef>
                <a:spcPts val="0"/>
              </a:spcBef>
              <a:spcAft>
                <a:spcPts val="200"/>
              </a:spcAft>
              <a:defRPr/>
            </a:pPr>
            <a:r>
              <a:rPr lang="fr-FR" altLang="fr-FR" sz="1200" dirty="0"/>
              <a:t>Histoire-géographie, géopolitique et sciences politiques</a:t>
            </a:r>
          </a:p>
          <a:p>
            <a:pPr lvl="1">
              <a:spcBef>
                <a:spcPts val="0"/>
              </a:spcBef>
              <a:spcAft>
                <a:spcPts val="200"/>
              </a:spcAft>
              <a:defRPr/>
            </a:pPr>
            <a:r>
              <a:rPr lang="fr-FR" altLang="fr-FR" sz="1200" dirty="0"/>
              <a:t>Humanités, littérature et philosophie</a:t>
            </a:r>
          </a:p>
          <a:p>
            <a:pPr lvl="1">
              <a:spcBef>
                <a:spcPts val="0"/>
              </a:spcBef>
              <a:spcAft>
                <a:spcPts val="200"/>
              </a:spcAft>
              <a:defRPr/>
            </a:pPr>
            <a:r>
              <a:rPr lang="fr-FR" altLang="fr-FR" sz="1200" dirty="0"/>
              <a:t>Langues, littératures et cultures étrangères et régionales</a:t>
            </a:r>
          </a:p>
          <a:p>
            <a:pPr lvl="1">
              <a:spcBef>
                <a:spcPts val="0"/>
              </a:spcBef>
              <a:spcAft>
                <a:spcPts val="200"/>
              </a:spcAft>
              <a:defRPr/>
            </a:pPr>
            <a:r>
              <a:rPr lang="fr-FR" altLang="fr-FR" sz="1200" dirty="0"/>
              <a:t>Littérature, langues et cultures de l’Antiquité </a:t>
            </a:r>
          </a:p>
          <a:p>
            <a:pPr lvl="1">
              <a:spcBef>
                <a:spcPts val="0"/>
              </a:spcBef>
              <a:spcAft>
                <a:spcPts val="200"/>
              </a:spcAft>
              <a:defRPr/>
            </a:pPr>
            <a:r>
              <a:rPr lang="fr-FR" altLang="fr-FR" sz="1200" dirty="0"/>
              <a:t>Mathématiques</a:t>
            </a:r>
          </a:p>
          <a:p>
            <a:pPr lvl="1">
              <a:spcBef>
                <a:spcPts val="0"/>
              </a:spcBef>
              <a:spcAft>
                <a:spcPts val="200"/>
              </a:spcAft>
              <a:defRPr/>
            </a:pPr>
            <a:r>
              <a:rPr lang="fr-FR" altLang="fr-FR" sz="1200" dirty="0"/>
              <a:t>Numérique et sciences informatiques</a:t>
            </a:r>
          </a:p>
          <a:p>
            <a:pPr lvl="1">
              <a:spcBef>
                <a:spcPts val="0"/>
              </a:spcBef>
              <a:spcAft>
                <a:spcPts val="200"/>
              </a:spcAft>
              <a:defRPr/>
            </a:pPr>
            <a:r>
              <a:rPr lang="fr-FR" altLang="fr-FR" sz="1200" dirty="0"/>
              <a:t>Physique-chimie</a:t>
            </a:r>
          </a:p>
          <a:p>
            <a:pPr lvl="1">
              <a:spcBef>
                <a:spcPts val="0"/>
              </a:spcBef>
              <a:spcAft>
                <a:spcPts val="200"/>
              </a:spcAft>
              <a:defRPr/>
            </a:pPr>
            <a:r>
              <a:rPr lang="fr-FR" altLang="fr-FR" sz="1200" dirty="0"/>
              <a:t>Sciences de la vie et de la Terre</a:t>
            </a:r>
          </a:p>
          <a:p>
            <a:pPr lvl="1">
              <a:spcBef>
                <a:spcPts val="0"/>
              </a:spcBef>
              <a:spcAft>
                <a:spcPts val="200"/>
              </a:spcAft>
              <a:defRPr/>
            </a:pPr>
            <a:r>
              <a:rPr lang="fr-FR" altLang="fr-FR" sz="1200" dirty="0"/>
              <a:t>Sciences de l'ingénieur </a:t>
            </a:r>
          </a:p>
          <a:p>
            <a:pPr lvl="1">
              <a:spcBef>
                <a:spcPts val="0"/>
              </a:spcBef>
              <a:spcAft>
                <a:spcPts val="200"/>
              </a:spcAft>
              <a:defRPr/>
            </a:pPr>
            <a:r>
              <a:rPr lang="fr-FR" altLang="fr-FR" sz="1200" dirty="0"/>
              <a:t>Sciences économiques et sociales</a:t>
            </a:r>
          </a:p>
          <a:p>
            <a:pPr lvl="1">
              <a:spcBef>
                <a:spcPts val="0"/>
              </a:spcBef>
              <a:spcAft>
                <a:spcPts val="200"/>
              </a:spcAft>
              <a:defRPr/>
            </a:pPr>
            <a:r>
              <a:rPr lang="fr-FR" altLang="fr-FR" sz="1200" dirty="0"/>
              <a:t>Éducation physique, pratiques et culture sportives</a:t>
            </a:r>
            <a:endParaRPr lang="fr-FR" sz="1200" dirty="0"/>
          </a:p>
        </p:txBody>
      </p:sp>
      <p:sp>
        <p:nvSpPr>
          <p:cNvPr id="8" name="ZoneTexte 7">
            <a:extLst>
              <a:ext uri="{FF2B5EF4-FFF2-40B4-BE49-F238E27FC236}">
                <a16:creationId xmlns:a16="http://schemas.microsoft.com/office/drawing/2014/main" id="{69E644D3-638D-9C4C-B01C-9285215D907C}"/>
              </a:ext>
            </a:extLst>
          </p:cNvPr>
          <p:cNvSpPr txBox="1">
            <a:spLocks noChangeArrowheads="1"/>
          </p:cNvSpPr>
          <p:nvPr/>
        </p:nvSpPr>
        <p:spPr bwMode="auto">
          <a:xfrm>
            <a:off x="611560" y="5805264"/>
            <a:ext cx="3739373" cy="461665"/>
          </a:xfrm>
          <a:prstGeom prst="rect">
            <a:avLst/>
          </a:prstGeom>
          <a:solidFill>
            <a:srgbClr val="F5F2F0"/>
          </a:solidFill>
          <a:ln w="9525">
            <a:noFill/>
            <a:miter lim="800000"/>
            <a:headEnd/>
            <a:tailEnd/>
          </a:ln>
        </p:spPr>
        <p:txBody>
          <a:bodyPr wrap="square">
            <a:spAutoFit/>
          </a:bodyPr>
          <a:lstStyle>
            <a:lvl1pPr>
              <a:spcBef>
                <a:spcPct val="20000"/>
              </a:spcBef>
              <a:buClr>
                <a:srgbClr val="63C3F5"/>
              </a:buClr>
              <a:buSzPct val="100000"/>
              <a:buFont typeface="Arial" panose="020B0604020202020204" pitchFamily="34" charset="0"/>
              <a:buChar char="■"/>
              <a:defRPr>
                <a:solidFill>
                  <a:srgbClr val="63C3F5"/>
                </a:solidFill>
                <a:latin typeface="Arial" panose="020B0604020202020204" pitchFamily="34" charset="0"/>
                <a:cs typeface="Arial" panose="020B0604020202020204" pitchFamily="34" charset="0"/>
              </a:defRPr>
            </a:lvl1pPr>
            <a:lvl2pPr marL="742950" indent="-285750">
              <a:spcBef>
                <a:spcPct val="20000"/>
              </a:spcBef>
              <a:buClr>
                <a:srgbClr val="63C3F5"/>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63C3F5"/>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fr-FR" altLang="fr-FR" sz="1200" b="1" dirty="0">
                <a:solidFill>
                  <a:schemeClr val="tx1"/>
                </a:solidFill>
              </a:rPr>
              <a:t>*Exception : </a:t>
            </a:r>
            <a:r>
              <a:rPr lang="fr-FR" altLang="fr-FR" sz="1200" dirty="0">
                <a:solidFill>
                  <a:schemeClr val="tx1"/>
                </a:solidFill>
              </a:rPr>
              <a:t>Les enseignements optionnels de LCA latin et grec peuvent être choisis en supplément </a:t>
            </a:r>
          </a:p>
        </p:txBody>
      </p:sp>
    </p:spTree>
    <p:extLst>
      <p:ext uri="{BB962C8B-B14F-4D97-AF65-F5344CB8AC3E}">
        <p14:creationId xmlns:p14="http://schemas.microsoft.com/office/powerpoint/2010/main" val="3841094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60FDD3-CB10-E344-B0E2-684D7CF666E7}"/>
              </a:ext>
            </a:extLst>
          </p:cNvPr>
          <p:cNvSpPr>
            <a:spLocks noGrp="1"/>
          </p:cNvSpPr>
          <p:nvPr>
            <p:ph type="title"/>
          </p:nvPr>
        </p:nvSpPr>
        <p:spPr/>
        <p:txBody>
          <a:bodyPr/>
          <a:lstStyle/>
          <a:p>
            <a:r>
              <a:rPr lang="fr-FR" dirty="0"/>
              <a:t>En première </a:t>
            </a:r>
            <a:r>
              <a:rPr lang="fr-FR" dirty="0" smtClean="0"/>
              <a:t>de la voie </a:t>
            </a:r>
            <a:r>
              <a:rPr lang="fr-FR" dirty="0"/>
              <a:t>technologique</a:t>
            </a:r>
          </a:p>
        </p:txBody>
      </p:sp>
      <p:sp>
        <p:nvSpPr>
          <p:cNvPr id="3" name="Espace réservé de la date 2">
            <a:extLst>
              <a:ext uri="{FF2B5EF4-FFF2-40B4-BE49-F238E27FC236}">
                <a16:creationId xmlns:a16="http://schemas.microsoft.com/office/drawing/2014/main" id="{A4587D46-B418-3A4F-892C-A2DE74ED7852}"/>
              </a:ext>
            </a:extLst>
          </p:cNvPr>
          <p:cNvSpPr>
            <a:spLocks noGrp="1"/>
          </p:cNvSpPr>
          <p:nvPr>
            <p:ph type="dt" sz="half" idx="10"/>
          </p:nvPr>
        </p:nvSpPr>
        <p:spPr/>
        <p:txBody>
          <a:bodyPr/>
          <a:lstStyle/>
          <a:p>
            <a:pPr algn="r" defTabSz="685800"/>
            <a:r>
              <a:rPr lang="fr-FR">
                <a:solidFill>
                  <a:srgbClr val="000000"/>
                </a:solidFill>
                <a:latin typeface="Arial"/>
              </a:rPr>
              <a:t>Avril 2023</a:t>
            </a:r>
          </a:p>
          <a:p>
            <a:pPr algn="r" defTabSz="685800"/>
            <a:endParaRPr lang="fr-FR" cap="all" dirty="0">
              <a:solidFill>
                <a:srgbClr val="000000"/>
              </a:solidFill>
              <a:latin typeface="Arial"/>
            </a:endParaRPr>
          </a:p>
        </p:txBody>
      </p:sp>
      <p:sp>
        <p:nvSpPr>
          <p:cNvPr id="4" name="Espace réservé du pied de page 3">
            <a:extLst>
              <a:ext uri="{FF2B5EF4-FFF2-40B4-BE49-F238E27FC236}">
                <a16:creationId xmlns:a16="http://schemas.microsoft.com/office/drawing/2014/main" id="{8E5BCCF4-F0DC-D64D-A07A-6DDF1233C181}"/>
              </a:ext>
            </a:extLst>
          </p:cNvPr>
          <p:cNvSpPr>
            <a:spLocks noGrp="1"/>
          </p:cNvSpPr>
          <p:nvPr>
            <p:ph type="ftr" sz="quarter" idx="11"/>
          </p:nvPr>
        </p:nvSpPr>
        <p:spPr/>
        <p:txBody>
          <a:bodyPr/>
          <a:lstStyle/>
          <a:p>
            <a:pPr defTabSz="685800"/>
            <a:r>
              <a:rPr lang="fr-FR">
                <a:solidFill>
                  <a:srgbClr val="000000"/>
                </a:solidFill>
                <a:latin typeface="Arial"/>
              </a:rPr>
              <a:t>Délégation à la communication</a:t>
            </a:r>
            <a:endParaRPr lang="fr-FR" dirty="0">
              <a:solidFill>
                <a:srgbClr val="000000"/>
              </a:solidFill>
              <a:latin typeface="Arial"/>
            </a:endParaRPr>
          </a:p>
        </p:txBody>
      </p:sp>
      <p:sp>
        <p:nvSpPr>
          <p:cNvPr id="5" name="Espace réservé du numéro de diapositive 4">
            <a:extLst>
              <a:ext uri="{FF2B5EF4-FFF2-40B4-BE49-F238E27FC236}">
                <a16:creationId xmlns:a16="http://schemas.microsoft.com/office/drawing/2014/main" id="{ADD2A40E-7289-E948-972A-AB3E5FE26883}"/>
              </a:ext>
            </a:extLst>
          </p:cNvPr>
          <p:cNvSpPr>
            <a:spLocks noGrp="1"/>
          </p:cNvSpPr>
          <p:nvPr>
            <p:ph type="sldNum" sz="quarter" idx="12"/>
          </p:nvPr>
        </p:nvSpPr>
        <p:spPr/>
        <p:txBody>
          <a:bodyPr/>
          <a:lstStyle/>
          <a:p>
            <a:pPr defTabSz="685800"/>
            <a:fld id="{733122C9-A0B9-462F-8757-0847AD287B63}" type="slidenum">
              <a:rPr lang="fr-FR">
                <a:solidFill>
                  <a:srgbClr val="000000"/>
                </a:solidFill>
                <a:latin typeface="Arial"/>
              </a:rPr>
              <a:pPr defTabSz="685800"/>
              <a:t>17</a:t>
            </a:fld>
            <a:endParaRPr lang="fr-FR" dirty="0">
              <a:solidFill>
                <a:srgbClr val="000000"/>
              </a:solidFill>
              <a:latin typeface="Arial"/>
            </a:endParaRPr>
          </a:p>
        </p:txBody>
      </p:sp>
      <p:sp>
        <p:nvSpPr>
          <p:cNvPr id="6" name="Espace réservé du texte 5">
            <a:extLst>
              <a:ext uri="{FF2B5EF4-FFF2-40B4-BE49-F238E27FC236}">
                <a16:creationId xmlns:a16="http://schemas.microsoft.com/office/drawing/2014/main" id="{D6CF99D1-8BB7-494D-86FA-28D020ADC31E}"/>
              </a:ext>
            </a:extLst>
          </p:cNvPr>
          <p:cNvSpPr>
            <a:spLocks noGrp="1"/>
          </p:cNvSpPr>
          <p:nvPr>
            <p:ph type="body" sz="quarter" idx="13"/>
          </p:nvPr>
        </p:nvSpPr>
        <p:spPr>
          <a:xfrm>
            <a:off x="373180" y="2184040"/>
            <a:ext cx="8591308" cy="3981264"/>
          </a:xfrm>
        </p:spPr>
        <p:txBody>
          <a:bodyPr wrap="square">
            <a:noAutofit/>
          </a:bodyPr>
          <a:lstStyle/>
          <a:p>
            <a:pPr>
              <a:spcBef>
                <a:spcPts val="450"/>
              </a:spcBef>
              <a:spcAft>
                <a:spcPts val="450"/>
              </a:spcAft>
              <a:buClr>
                <a:srgbClr val="EE7444"/>
              </a:buClr>
              <a:defRPr/>
            </a:pPr>
            <a:r>
              <a:rPr lang="fr-FR" sz="1400" b="1" dirty="0">
                <a:solidFill>
                  <a:srgbClr val="EF7D05"/>
                </a:solidFill>
              </a:rPr>
              <a:t>Une organisation en séries</a:t>
            </a:r>
          </a:p>
          <a:p>
            <a:pPr marL="136922" indent="0">
              <a:spcBef>
                <a:spcPts val="450"/>
              </a:spcBef>
              <a:spcAft>
                <a:spcPts val="450"/>
              </a:spcAft>
              <a:buClr>
                <a:srgbClr val="EE7444"/>
              </a:buClr>
              <a:buNone/>
              <a:defRPr/>
            </a:pPr>
            <a:r>
              <a:rPr lang="fr-FR" sz="1400" dirty="0">
                <a:solidFill>
                  <a:prstClr val="black"/>
                </a:solidFill>
              </a:rPr>
              <a:t>Les élèves optant pour la voie technologique se dirigent vers </a:t>
            </a:r>
            <a:r>
              <a:rPr lang="fr-FR" sz="1400" b="1" dirty="0">
                <a:solidFill>
                  <a:prstClr val="black"/>
                </a:solidFill>
              </a:rPr>
              <a:t>une série, </a:t>
            </a:r>
            <a:br>
              <a:rPr lang="fr-FR" sz="1400" b="1" dirty="0">
                <a:solidFill>
                  <a:prstClr val="black"/>
                </a:solidFill>
              </a:rPr>
            </a:br>
            <a:r>
              <a:rPr lang="fr-FR" sz="1400" b="1" dirty="0">
                <a:solidFill>
                  <a:prstClr val="black"/>
                </a:solidFill>
              </a:rPr>
              <a:t>qui </a:t>
            </a:r>
            <a:r>
              <a:rPr lang="fr-FR" sz="1400" b="1" dirty="0" smtClean="0">
                <a:solidFill>
                  <a:prstClr val="black"/>
                </a:solidFill>
              </a:rPr>
              <a:t>détermine </a:t>
            </a:r>
            <a:r>
              <a:rPr lang="fr-FR" sz="1400" b="1" dirty="0">
                <a:solidFill>
                  <a:prstClr val="black"/>
                </a:solidFill>
              </a:rPr>
              <a:t>leurs enseignements de spécialité</a:t>
            </a:r>
            <a:r>
              <a:rPr lang="fr-FR" sz="1400" dirty="0">
                <a:solidFill>
                  <a:prstClr val="black"/>
                </a:solidFill>
              </a:rPr>
              <a:t> :</a:t>
            </a:r>
          </a:p>
          <a:p>
            <a:pPr marL="267891" lvl="1" indent="-101204">
              <a:spcAft>
                <a:spcPts val="450"/>
              </a:spcAft>
              <a:defRPr/>
            </a:pPr>
            <a:r>
              <a:rPr lang="fr-FR" sz="1400" dirty="0"/>
              <a:t>STMG : Sciences et technologies du management et de la </a:t>
            </a:r>
            <a:r>
              <a:rPr lang="fr-FR" sz="1400" dirty="0" smtClean="0"/>
              <a:t>gestion</a:t>
            </a:r>
          </a:p>
          <a:p>
            <a:pPr marL="267891" lvl="1" indent="-101204">
              <a:spcAft>
                <a:spcPts val="450"/>
              </a:spcAft>
              <a:defRPr/>
            </a:pPr>
            <a:r>
              <a:rPr lang="fr-FR" sz="1400" dirty="0"/>
              <a:t>STI2D : Sciences et technologies de l’industrie et du développement </a:t>
            </a:r>
            <a:r>
              <a:rPr lang="fr-FR" sz="1400" dirty="0" smtClean="0"/>
              <a:t>durable</a:t>
            </a:r>
            <a:endParaRPr lang="fr-FR" sz="1400" dirty="0"/>
          </a:p>
          <a:p>
            <a:pPr marL="267891" lvl="1" indent="-101204">
              <a:spcAft>
                <a:spcPts val="450"/>
              </a:spcAft>
              <a:defRPr/>
            </a:pPr>
            <a:r>
              <a:rPr lang="fr-FR" sz="1400" dirty="0" smtClean="0">
                <a:solidFill>
                  <a:srgbClr val="000000"/>
                </a:solidFill>
              </a:rPr>
              <a:t>ST2S </a:t>
            </a:r>
            <a:r>
              <a:rPr lang="fr-FR" sz="1400" dirty="0" smtClean="0">
                <a:solidFill>
                  <a:srgbClr val="000000"/>
                </a:solidFill>
              </a:rPr>
              <a:t>: S</a:t>
            </a:r>
            <a:r>
              <a:rPr lang="fr-FR" sz="1400" dirty="0" smtClean="0">
                <a:solidFill>
                  <a:srgbClr val="000000"/>
                </a:solidFill>
              </a:rPr>
              <a:t>ciences </a:t>
            </a:r>
            <a:r>
              <a:rPr lang="fr-FR" sz="1400" dirty="0">
                <a:solidFill>
                  <a:srgbClr val="000000"/>
                </a:solidFill>
              </a:rPr>
              <a:t>et technologies de la santé et du </a:t>
            </a:r>
            <a:r>
              <a:rPr lang="fr-FR" sz="1400" dirty="0" smtClean="0">
                <a:solidFill>
                  <a:srgbClr val="000000"/>
                </a:solidFill>
              </a:rPr>
              <a:t>social</a:t>
            </a:r>
            <a:endParaRPr lang="fr-FR" sz="1400" dirty="0" smtClean="0">
              <a:solidFill>
                <a:srgbClr val="000000"/>
              </a:solidFill>
            </a:endParaRPr>
          </a:p>
          <a:p>
            <a:pPr marL="267891" lvl="1" indent="-101204">
              <a:spcAft>
                <a:spcPts val="450"/>
              </a:spcAft>
              <a:defRPr/>
            </a:pPr>
            <a:r>
              <a:rPr lang="fr-FR" sz="1400" dirty="0"/>
              <a:t>STL : Sciences et technologies de </a:t>
            </a:r>
            <a:r>
              <a:rPr lang="fr-FR" sz="1400" dirty="0" smtClean="0"/>
              <a:t>laboratoire</a:t>
            </a:r>
            <a:endParaRPr lang="fr-FR" sz="1400" dirty="0"/>
          </a:p>
          <a:p>
            <a:pPr marL="267891" lvl="1" indent="-101204">
              <a:spcAft>
                <a:spcPts val="450"/>
              </a:spcAft>
              <a:defRPr/>
            </a:pPr>
            <a:r>
              <a:rPr lang="fr-FR" sz="1400" dirty="0"/>
              <a:t>STD2A : Sciences et technologies du design et des arts appliqués</a:t>
            </a:r>
          </a:p>
          <a:p>
            <a:pPr marL="267891" lvl="1" indent="-101204">
              <a:spcAft>
                <a:spcPts val="450"/>
              </a:spcAft>
              <a:defRPr/>
            </a:pPr>
            <a:r>
              <a:rPr lang="fr-FR" sz="1400" dirty="0" smtClean="0"/>
              <a:t>STHR </a:t>
            </a:r>
            <a:r>
              <a:rPr lang="fr-FR" sz="1400" dirty="0"/>
              <a:t>: Sciences et technologies de l’hôtellerie et de la </a:t>
            </a:r>
            <a:r>
              <a:rPr lang="fr-FR" sz="1400" dirty="0" smtClean="0"/>
              <a:t>restauration</a:t>
            </a:r>
            <a:endParaRPr lang="fr-FR" sz="1400" dirty="0"/>
          </a:p>
          <a:p>
            <a:pPr marL="267891" lvl="1" indent="-101204">
              <a:spcAft>
                <a:spcPts val="450"/>
              </a:spcAft>
              <a:defRPr/>
            </a:pPr>
            <a:r>
              <a:rPr lang="fr-FR" sz="1400" dirty="0" smtClean="0"/>
              <a:t>S2TMD </a:t>
            </a:r>
            <a:r>
              <a:rPr lang="fr-FR" sz="1400" dirty="0"/>
              <a:t>: Sciences et techniques du théâtre, de la musique et de la </a:t>
            </a:r>
            <a:r>
              <a:rPr lang="fr-FR" sz="1400" dirty="0" smtClean="0"/>
              <a:t>danse</a:t>
            </a:r>
          </a:p>
          <a:p>
            <a:pPr marL="267891" lvl="1" indent="-101204">
              <a:spcAft>
                <a:spcPts val="450"/>
              </a:spcAft>
              <a:defRPr/>
            </a:pPr>
            <a:r>
              <a:rPr lang="fr-FR" sz="1400" dirty="0"/>
              <a:t>STAV : Sciences et technologies de l’agronomie et du vivant (dans les lycées agricoles uniquement) </a:t>
            </a:r>
          </a:p>
          <a:p>
            <a:pPr marL="267891" lvl="1" indent="-101204">
              <a:spcAft>
                <a:spcPts val="450"/>
              </a:spcAft>
              <a:defRPr/>
            </a:pPr>
            <a:endParaRPr lang="fr-FR" sz="1400" dirty="0" smtClean="0"/>
          </a:p>
          <a:p>
            <a:pPr marL="267891" lvl="1" indent="-101204">
              <a:spcAft>
                <a:spcPts val="450"/>
              </a:spcAft>
              <a:defRPr/>
            </a:pPr>
            <a:endParaRPr lang="fr-FR" sz="1400" dirty="0"/>
          </a:p>
          <a:p>
            <a:pPr lvl="1">
              <a:defRPr/>
            </a:pPr>
            <a:endParaRPr lang="fr-FR" sz="1100" dirty="0"/>
          </a:p>
          <a:p>
            <a:pPr marL="342900" lvl="1" indent="0">
              <a:buNone/>
              <a:defRPr/>
            </a:pPr>
            <a:endParaRPr lang="fr-FR" sz="1100" dirty="0"/>
          </a:p>
          <a:p>
            <a:pPr lvl="1">
              <a:defRPr/>
            </a:pPr>
            <a:endParaRPr lang="fr-FR" sz="1100" dirty="0"/>
          </a:p>
          <a:p>
            <a:endParaRPr lang="fr-FR" sz="1800" dirty="0"/>
          </a:p>
        </p:txBody>
      </p:sp>
      <p:sp>
        <p:nvSpPr>
          <p:cNvPr id="7" name="ZoneTexte 4">
            <a:extLst>
              <a:ext uri="{FF2B5EF4-FFF2-40B4-BE49-F238E27FC236}">
                <a16:creationId xmlns:a16="http://schemas.microsoft.com/office/drawing/2014/main" id="{56EA9E09-A11A-2744-B03B-5F9BD3BDC381}"/>
              </a:ext>
            </a:extLst>
          </p:cNvPr>
          <p:cNvSpPr txBox="1">
            <a:spLocks noChangeArrowheads="1"/>
          </p:cNvSpPr>
          <p:nvPr/>
        </p:nvSpPr>
        <p:spPr bwMode="auto">
          <a:xfrm>
            <a:off x="7063616" y="4581128"/>
            <a:ext cx="1845711" cy="415498"/>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bg2"/>
              </a:buClr>
              <a:buSzPct val="100000"/>
              <a:buFont typeface="Arial" pitchFamily="34" charset="0"/>
              <a:buChar char="■"/>
              <a:defRPr>
                <a:solidFill>
                  <a:schemeClr val="tx1"/>
                </a:solidFill>
                <a:latin typeface="Arial" pitchFamily="34" charset="0"/>
                <a:ea typeface="Roboto" pitchFamily="2" charset="0"/>
                <a:cs typeface="Arial" pitchFamily="34" charset="0"/>
              </a:defRPr>
            </a:lvl1pPr>
            <a:lvl2pPr marL="742950" indent="-285750" eaLnBrk="0" hangingPunct="0">
              <a:spcBef>
                <a:spcPct val="20000"/>
              </a:spcBef>
              <a:buClr>
                <a:schemeClr val="bg2"/>
              </a:buClr>
              <a:buFont typeface="Arial Italic"/>
              <a:buChar char="■"/>
              <a:defRPr sz="1300">
                <a:solidFill>
                  <a:schemeClr val="tx1"/>
                </a:solidFill>
                <a:latin typeface="Arial" pitchFamily="34" charset="0"/>
                <a:ea typeface="Roboto" pitchFamily="2" charset="0"/>
                <a:cs typeface="Arial" pitchFamily="34" charset="0"/>
              </a:defRPr>
            </a:lvl2pPr>
            <a:lvl3pPr marL="1143000" indent="-228600" eaLnBrk="0" hangingPunct="0">
              <a:spcBef>
                <a:spcPct val="20000"/>
              </a:spcBef>
              <a:buFont typeface="Arial" pitchFamily="34" charset="0"/>
              <a:defRPr sz="1300">
                <a:solidFill>
                  <a:schemeClr val="tx1"/>
                </a:solidFill>
                <a:latin typeface="Arial" pitchFamily="34" charset="0"/>
                <a:ea typeface="Roboto" pitchFamily="2" charset="0"/>
                <a:cs typeface="Arial" pitchFamily="34" charset="0"/>
              </a:defRPr>
            </a:lvl3pPr>
            <a:lvl4pPr marL="1600200" indent="-228600" eaLnBrk="0" hangingPunct="0">
              <a:spcBef>
                <a:spcPct val="20000"/>
              </a:spcBef>
              <a:buClr>
                <a:schemeClr val="bg2"/>
              </a:buClr>
              <a:buFont typeface="Arial" pitchFamily="34" charset="0"/>
              <a:buChar char="–"/>
              <a:defRPr sz="1100">
                <a:solidFill>
                  <a:schemeClr val="tx1"/>
                </a:solidFill>
                <a:latin typeface="Arial" pitchFamily="34" charset="0"/>
                <a:ea typeface="Roboto" pitchFamily="2" charset="0"/>
                <a:cs typeface="Arial" pitchFamily="34" charset="0"/>
              </a:defRPr>
            </a:lvl4pPr>
            <a:lvl5pPr marL="2057400" indent="-228600" eaLnBrk="0" hangingPunct="0">
              <a:spcBef>
                <a:spcPct val="20000"/>
              </a:spcBef>
              <a:buFont typeface="Arial" pitchFamily="34" charset="0"/>
              <a:defRPr sz="1100">
                <a:solidFill>
                  <a:schemeClr val="tx1"/>
                </a:solidFill>
                <a:latin typeface="Arial" pitchFamily="34" charset="0"/>
                <a:ea typeface="Roboto" pitchFamily="2" charset="0"/>
                <a:cs typeface="Arial" pitchFamily="34" charset="0"/>
              </a:defRPr>
            </a:lvl5pPr>
            <a:lvl6pPr marL="25146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6pPr>
            <a:lvl7pPr marL="29718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7pPr>
            <a:lvl8pPr marL="34290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8pPr>
            <a:lvl9pPr marL="38862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9pPr>
          </a:lstStyle>
          <a:p>
            <a:pPr defTabSz="685800" eaLnBrk="1" hangingPunct="1">
              <a:spcBef>
                <a:spcPct val="0"/>
              </a:spcBef>
              <a:buClrTx/>
              <a:buSzTx/>
              <a:buNone/>
              <a:defRPr/>
            </a:pPr>
            <a:r>
              <a:rPr lang="fr-FR" altLang="fr-FR" sz="1050" b="1" dirty="0">
                <a:solidFill>
                  <a:srgbClr val="000000"/>
                </a:solidFill>
                <a:latin typeface="Arial "/>
              </a:rPr>
              <a:t>Focus </a:t>
            </a:r>
            <a:r>
              <a:rPr lang="fr-FR" altLang="fr-FR" sz="1050" dirty="0">
                <a:solidFill>
                  <a:srgbClr val="000000"/>
                </a:solidFill>
                <a:latin typeface="Arial "/>
              </a:rPr>
              <a:t>: la série STHR </a:t>
            </a:r>
            <a:br>
              <a:rPr lang="fr-FR" altLang="fr-FR" sz="1050" dirty="0">
                <a:solidFill>
                  <a:srgbClr val="000000"/>
                </a:solidFill>
                <a:latin typeface="Arial "/>
              </a:rPr>
            </a:br>
            <a:r>
              <a:rPr lang="fr-FR" altLang="fr-FR" sz="1050" dirty="0">
                <a:solidFill>
                  <a:srgbClr val="000000"/>
                </a:solidFill>
                <a:latin typeface="Arial "/>
              </a:rPr>
              <a:t>s’intègre dès la Seconde  </a:t>
            </a:r>
          </a:p>
        </p:txBody>
      </p:sp>
    </p:spTree>
    <p:extLst>
      <p:ext uri="{BB962C8B-B14F-4D97-AF65-F5344CB8AC3E}">
        <p14:creationId xmlns:p14="http://schemas.microsoft.com/office/powerpoint/2010/main" val="4023178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74C1C9-A65A-9B4E-8CA5-C152BA13F80B}"/>
              </a:ext>
            </a:extLst>
          </p:cNvPr>
          <p:cNvSpPr>
            <a:spLocks noGrp="1"/>
          </p:cNvSpPr>
          <p:nvPr>
            <p:ph type="title"/>
          </p:nvPr>
        </p:nvSpPr>
        <p:spPr/>
        <p:txBody>
          <a:bodyPr/>
          <a:lstStyle/>
          <a:p>
            <a:r>
              <a:rPr lang="fr-FR" dirty="0"/>
              <a:t>En première de la voie technologique</a:t>
            </a:r>
          </a:p>
        </p:txBody>
      </p:sp>
      <p:sp>
        <p:nvSpPr>
          <p:cNvPr id="3" name="Espace réservé de la date 2">
            <a:extLst>
              <a:ext uri="{FF2B5EF4-FFF2-40B4-BE49-F238E27FC236}">
                <a16:creationId xmlns:a16="http://schemas.microsoft.com/office/drawing/2014/main" id="{7F97A9C6-B544-3446-B387-C6BE66A2630F}"/>
              </a:ext>
            </a:extLst>
          </p:cNvPr>
          <p:cNvSpPr>
            <a:spLocks noGrp="1"/>
          </p:cNvSpPr>
          <p:nvPr>
            <p:ph type="dt" sz="half" idx="10"/>
          </p:nvPr>
        </p:nvSpPr>
        <p:spPr/>
        <p:txBody>
          <a:bodyPr/>
          <a:lstStyle/>
          <a:p>
            <a:pPr algn="r"/>
            <a:r>
              <a:rPr lang="fr-FR">
                <a:solidFill>
                  <a:srgbClr val="000000"/>
                </a:solidFill>
                <a:latin typeface="Arial"/>
              </a:rPr>
              <a:t>Avril 2023</a:t>
            </a:r>
          </a:p>
          <a:p>
            <a:pPr algn="r"/>
            <a:endParaRPr lang="fr-FR" cap="all" dirty="0">
              <a:solidFill>
                <a:srgbClr val="000000"/>
              </a:solidFill>
              <a:latin typeface="Arial"/>
            </a:endParaRPr>
          </a:p>
        </p:txBody>
      </p:sp>
      <p:sp>
        <p:nvSpPr>
          <p:cNvPr id="4" name="Espace réservé du pied de page 3">
            <a:extLst>
              <a:ext uri="{FF2B5EF4-FFF2-40B4-BE49-F238E27FC236}">
                <a16:creationId xmlns:a16="http://schemas.microsoft.com/office/drawing/2014/main" id="{A1CDBFD5-DDF6-8C41-A176-F87ED7579BB1}"/>
              </a:ext>
            </a:extLst>
          </p:cNvPr>
          <p:cNvSpPr>
            <a:spLocks noGrp="1"/>
          </p:cNvSpPr>
          <p:nvPr>
            <p:ph type="ftr" sz="quarter" idx="11"/>
          </p:nvPr>
        </p:nvSpPr>
        <p:spPr/>
        <p:txBody>
          <a:bodyPr/>
          <a:lstStyle/>
          <a:p>
            <a:r>
              <a:rPr lang="fr-FR">
                <a:solidFill>
                  <a:srgbClr val="000000"/>
                </a:solidFill>
                <a:latin typeface="Arial"/>
              </a:rPr>
              <a:t>Délégation à la communication</a:t>
            </a:r>
            <a:endParaRPr lang="fr-FR" dirty="0">
              <a:solidFill>
                <a:srgbClr val="000000"/>
              </a:solidFill>
              <a:latin typeface="Arial"/>
            </a:endParaRPr>
          </a:p>
        </p:txBody>
      </p:sp>
      <p:sp>
        <p:nvSpPr>
          <p:cNvPr id="5" name="Espace réservé du numéro de diapositive 4">
            <a:extLst>
              <a:ext uri="{FF2B5EF4-FFF2-40B4-BE49-F238E27FC236}">
                <a16:creationId xmlns:a16="http://schemas.microsoft.com/office/drawing/2014/main" id="{70DFACCD-A643-2D4E-8D4B-9FA4CB364892}"/>
              </a:ext>
            </a:extLst>
          </p:cNvPr>
          <p:cNvSpPr>
            <a:spLocks noGrp="1"/>
          </p:cNvSpPr>
          <p:nvPr>
            <p:ph type="sldNum" sz="quarter" idx="12"/>
          </p:nvPr>
        </p:nvSpPr>
        <p:spPr/>
        <p:txBody>
          <a:bodyPr/>
          <a:lstStyle/>
          <a:p>
            <a:fld id="{733122C9-A0B9-462F-8757-0847AD287B63}" type="slidenum">
              <a:rPr lang="fr-FR">
                <a:solidFill>
                  <a:srgbClr val="000000"/>
                </a:solidFill>
                <a:latin typeface="Arial"/>
              </a:rPr>
              <a:pPr/>
              <a:t>18</a:t>
            </a:fld>
            <a:endParaRPr lang="fr-FR" dirty="0">
              <a:solidFill>
                <a:srgbClr val="000000"/>
              </a:solidFill>
              <a:latin typeface="Arial"/>
            </a:endParaRPr>
          </a:p>
        </p:txBody>
      </p:sp>
      <p:sp>
        <p:nvSpPr>
          <p:cNvPr id="6" name="Espace réservé du texte 5">
            <a:extLst>
              <a:ext uri="{FF2B5EF4-FFF2-40B4-BE49-F238E27FC236}">
                <a16:creationId xmlns:a16="http://schemas.microsoft.com/office/drawing/2014/main" id="{51B00A0D-EBBA-5246-A3BF-C7D8AAD88578}"/>
              </a:ext>
            </a:extLst>
          </p:cNvPr>
          <p:cNvSpPr>
            <a:spLocks noGrp="1"/>
          </p:cNvSpPr>
          <p:nvPr>
            <p:ph type="body" sz="quarter" idx="13"/>
          </p:nvPr>
        </p:nvSpPr>
        <p:spPr>
          <a:xfrm>
            <a:off x="230616" y="2276872"/>
            <a:ext cx="8913384" cy="3960440"/>
          </a:xfrm>
        </p:spPr>
        <p:txBody>
          <a:bodyPr>
            <a:normAutofit fontScale="47500" lnSpcReduction="20000"/>
          </a:bodyPr>
          <a:lstStyle/>
          <a:p>
            <a:pPr>
              <a:defRPr/>
            </a:pPr>
            <a:r>
              <a:rPr lang="fr-FR" sz="2500" b="1" dirty="0">
                <a:solidFill>
                  <a:srgbClr val="EF7D05"/>
                </a:solidFill>
              </a:rPr>
              <a:t>Enseignements communs à toutes les séries : </a:t>
            </a:r>
          </a:p>
          <a:p>
            <a:pPr marL="235744" lvl="1" indent="-101204">
              <a:spcAft>
                <a:spcPts val="450"/>
              </a:spcAft>
              <a:defRPr/>
            </a:pPr>
            <a:r>
              <a:rPr lang="fr-FR" sz="2500" dirty="0"/>
              <a:t>Français : 3 h</a:t>
            </a:r>
          </a:p>
          <a:p>
            <a:pPr marL="235744" lvl="1" indent="-101204">
              <a:spcAft>
                <a:spcPts val="450"/>
              </a:spcAft>
              <a:defRPr/>
            </a:pPr>
            <a:r>
              <a:rPr lang="fr-FR" sz="2500" dirty="0"/>
              <a:t>Histoire-géographie : 1 h 30</a:t>
            </a:r>
          </a:p>
          <a:p>
            <a:pPr marL="235744" lvl="1" indent="-101204">
              <a:spcAft>
                <a:spcPts val="450"/>
              </a:spcAft>
              <a:defRPr/>
            </a:pPr>
            <a:r>
              <a:rPr lang="fr-FR" sz="2500" dirty="0"/>
              <a:t>LVA ou LVB au choix (+ enseignement technologique en LV) : 4 h (dont 1 h d’ETLV)</a:t>
            </a:r>
          </a:p>
          <a:p>
            <a:pPr marL="235744" lvl="1" indent="-101204">
              <a:spcAft>
                <a:spcPts val="450"/>
              </a:spcAft>
              <a:defRPr/>
            </a:pPr>
            <a:r>
              <a:rPr lang="fr-FR" sz="2500" dirty="0"/>
              <a:t>Éducation physique et sportive : 2 h</a:t>
            </a:r>
          </a:p>
          <a:p>
            <a:pPr marL="235744" lvl="1" indent="-101204">
              <a:spcAft>
                <a:spcPts val="450"/>
              </a:spcAft>
              <a:defRPr/>
            </a:pPr>
            <a:r>
              <a:rPr lang="fr-FR" sz="2500" dirty="0"/>
              <a:t>Mathématiques : 3 h</a:t>
            </a:r>
          </a:p>
          <a:p>
            <a:pPr marL="235744" lvl="1" indent="-101204">
              <a:defRPr/>
            </a:pPr>
            <a:r>
              <a:rPr lang="fr-FR" sz="2500" dirty="0"/>
              <a:t>Enseignement moral et civique : 18 h annuelles</a:t>
            </a:r>
          </a:p>
          <a:p>
            <a:pPr>
              <a:spcBef>
                <a:spcPts val="1200"/>
              </a:spcBef>
              <a:buClr>
                <a:srgbClr val="EE7444"/>
              </a:buClr>
              <a:defRPr/>
            </a:pPr>
            <a:r>
              <a:rPr lang="fr-FR" sz="2500" b="1" dirty="0">
                <a:solidFill>
                  <a:srgbClr val="EF7D05"/>
                </a:solidFill>
              </a:rPr>
              <a:t>2 enseignements optionnels au plus à choisir parmi :</a:t>
            </a:r>
          </a:p>
          <a:p>
            <a:pPr marL="267891" lvl="1" indent="-101204">
              <a:spcAft>
                <a:spcPts val="450"/>
              </a:spcAft>
              <a:defRPr/>
            </a:pPr>
            <a:r>
              <a:rPr lang="fr-FR" sz="2500" dirty="0">
                <a:solidFill>
                  <a:srgbClr val="000000"/>
                </a:solidFill>
              </a:rPr>
              <a:t>Langue vivante C</a:t>
            </a:r>
          </a:p>
          <a:p>
            <a:pPr marL="267891" lvl="1" indent="-101204">
              <a:spcAft>
                <a:spcPts val="450"/>
              </a:spcAft>
              <a:defRPr/>
            </a:pPr>
            <a:r>
              <a:rPr lang="fr-FR" sz="2500" dirty="0">
                <a:solidFill>
                  <a:srgbClr val="000000"/>
                </a:solidFill>
              </a:rPr>
              <a:t>Langue des signes française (LSF)</a:t>
            </a:r>
          </a:p>
          <a:p>
            <a:pPr marL="267891" lvl="1" indent="-101204">
              <a:spcAft>
                <a:spcPts val="450"/>
              </a:spcAft>
              <a:defRPr/>
            </a:pPr>
            <a:r>
              <a:rPr lang="fr-FR" sz="2500" dirty="0">
                <a:solidFill>
                  <a:srgbClr val="000000"/>
                </a:solidFill>
              </a:rPr>
              <a:t>Arts</a:t>
            </a:r>
          </a:p>
          <a:p>
            <a:pPr marL="267891" lvl="1" indent="-101204">
              <a:spcAft>
                <a:spcPts val="450"/>
              </a:spcAft>
              <a:defRPr/>
            </a:pPr>
            <a:r>
              <a:rPr lang="fr-FR" sz="2500" dirty="0">
                <a:solidFill>
                  <a:srgbClr val="000000"/>
                </a:solidFill>
              </a:rPr>
              <a:t>Education physique et sportive</a:t>
            </a:r>
          </a:p>
          <a:p>
            <a:pPr marL="267891" lvl="1" indent="-101204">
              <a:spcAft>
                <a:spcPts val="450"/>
              </a:spcAft>
              <a:defRPr/>
            </a:pPr>
            <a:r>
              <a:rPr lang="fr-FR" sz="2500" dirty="0">
                <a:solidFill>
                  <a:srgbClr val="000000"/>
                </a:solidFill>
              </a:rPr>
              <a:t>Langues et cultures de l’antiquité (LCA)*</a:t>
            </a:r>
          </a:p>
          <a:p>
            <a:pPr marL="235744" lvl="1" indent="-101204">
              <a:defRPr/>
            </a:pPr>
            <a:endParaRPr lang="fr-FR" dirty="0"/>
          </a:p>
          <a:p>
            <a:pPr lvl="1">
              <a:defRPr/>
            </a:pPr>
            <a:endParaRPr lang="fr-FR" dirty="0"/>
          </a:p>
          <a:p>
            <a:pPr marL="342900" lvl="1" indent="0">
              <a:buNone/>
              <a:defRPr/>
            </a:pPr>
            <a:endParaRPr lang="fr-FR" dirty="0"/>
          </a:p>
          <a:p>
            <a:pPr lvl="1">
              <a:defRPr/>
            </a:pPr>
            <a:endParaRPr lang="fr-FR" dirty="0"/>
          </a:p>
          <a:p>
            <a:endParaRPr lang="fr-FR" dirty="0"/>
          </a:p>
        </p:txBody>
      </p:sp>
      <p:sp>
        <p:nvSpPr>
          <p:cNvPr id="7" name="Rectangle 6">
            <a:extLst>
              <a:ext uri="{FF2B5EF4-FFF2-40B4-BE49-F238E27FC236}">
                <a16:creationId xmlns:a16="http://schemas.microsoft.com/office/drawing/2014/main" id="{001E6789-8B62-7744-8B15-9DC52329193C}"/>
              </a:ext>
            </a:extLst>
          </p:cNvPr>
          <p:cNvSpPr/>
          <p:nvPr/>
        </p:nvSpPr>
        <p:spPr>
          <a:xfrm>
            <a:off x="4863106" y="5130411"/>
            <a:ext cx="2085158" cy="646331"/>
          </a:xfrm>
          <a:prstGeom prst="rect">
            <a:avLst/>
          </a:prstGeom>
          <a:solidFill>
            <a:srgbClr val="F5F2F0"/>
          </a:solidFill>
        </p:spPr>
        <p:txBody>
          <a:bodyPr wrap="square">
            <a:spAutoFit/>
          </a:bodyPr>
          <a:lstStyle/>
          <a:p>
            <a:pPr>
              <a:spcBef>
                <a:spcPct val="0"/>
              </a:spcBef>
            </a:pPr>
            <a:r>
              <a:rPr lang="fr-FR" altLang="fr-FR" sz="900" b="1" dirty="0">
                <a:solidFill>
                  <a:srgbClr val="000000"/>
                </a:solidFill>
                <a:latin typeface="Arial"/>
              </a:rPr>
              <a:t>* Exception : </a:t>
            </a:r>
            <a:br>
              <a:rPr lang="fr-FR" altLang="fr-FR" sz="900" b="1" dirty="0">
                <a:solidFill>
                  <a:srgbClr val="000000"/>
                </a:solidFill>
                <a:latin typeface="Arial"/>
              </a:rPr>
            </a:br>
            <a:r>
              <a:rPr lang="fr-FR" altLang="fr-FR" sz="900" dirty="0">
                <a:solidFill>
                  <a:srgbClr val="000000"/>
                </a:solidFill>
                <a:latin typeface="Arial"/>
              </a:rPr>
              <a:t>Les enseignements optionnels de LCA latin et grec peuvent être choisis en supplément </a:t>
            </a:r>
          </a:p>
        </p:txBody>
      </p:sp>
    </p:spTree>
    <p:extLst>
      <p:ext uri="{BB962C8B-B14F-4D97-AF65-F5344CB8AC3E}">
        <p14:creationId xmlns:p14="http://schemas.microsoft.com/office/powerpoint/2010/main" val="361840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563210-C712-AD47-B371-252111F74E8F}"/>
              </a:ext>
            </a:extLst>
          </p:cNvPr>
          <p:cNvSpPr>
            <a:spLocks noGrp="1"/>
          </p:cNvSpPr>
          <p:nvPr>
            <p:ph type="title"/>
          </p:nvPr>
        </p:nvSpPr>
        <p:spPr>
          <a:xfrm>
            <a:off x="359999" y="1628800"/>
            <a:ext cx="8424000" cy="480000"/>
          </a:xfrm>
        </p:spPr>
        <p:txBody>
          <a:bodyPr/>
          <a:lstStyle/>
          <a:p>
            <a:r>
              <a:rPr lang="fr-FR" dirty="0"/>
              <a:t>En terminale de la voie générale</a:t>
            </a:r>
          </a:p>
        </p:txBody>
      </p:sp>
      <p:sp>
        <p:nvSpPr>
          <p:cNvPr id="3" name="Espace réservé de la date 2">
            <a:extLst>
              <a:ext uri="{FF2B5EF4-FFF2-40B4-BE49-F238E27FC236}">
                <a16:creationId xmlns:a16="http://schemas.microsoft.com/office/drawing/2014/main" id="{31400772-6C04-1E40-9E7D-3294ACB73FB7}"/>
              </a:ext>
            </a:extLst>
          </p:cNvPr>
          <p:cNvSpPr>
            <a:spLocks noGrp="1"/>
          </p:cNvSpPr>
          <p:nvPr>
            <p:ph type="dt" sz="half" idx="10"/>
          </p:nvPr>
        </p:nvSpPr>
        <p:spPr/>
        <p:txBody>
          <a:bodyPr/>
          <a:lstStyle/>
          <a:p>
            <a:pPr algn="r"/>
            <a:r>
              <a:rPr lang="fr-FR"/>
              <a:t>Avril 2023</a:t>
            </a:r>
          </a:p>
          <a:p>
            <a:pPr algn="r"/>
            <a:endParaRPr lang="fr-FR" cap="all" dirty="0"/>
          </a:p>
        </p:txBody>
      </p:sp>
      <p:sp>
        <p:nvSpPr>
          <p:cNvPr id="4" name="Espace réservé du pied de page 3">
            <a:extLst>
              <a:ext uri="{FF2B5EF4-FFF2-40B4-BE49-F238E27FC236}">
                <a16:creationId xmlns:a16="http://schemas.microsoft.com/office/drawing/2014/main" id="{316B1350-D486-384F-A5D6-1297C3641312}"/>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0D54B4A8-F30F-C340-A56F-CF686CDC40F4}"/>
              </a:ext>
            </a:extLst>
          </p:cNvPr>
          <p:cNvSpPr>
            <a:spLocks noGrp="1"/>
          </p:cNvSpPr>
          <p:nvPr>
            <p:ph type="sldNum" sz="quarter" idx="12"/>
          </p:nvPr>
        </p:nvSpPr>
        <p:spPr/>
        <p:txBody>
          <a:bodyPr/>
          <a:lstStyle/>
          <a:p>
            <a:fld id="{733122C9-A0B9-462F-8757-0847AD287B63}" type="slidenum">
              <a:rPr lang="fr-FR" smtClean="0"/>
              <a:pPr/>
              <a:t>19</a:t>
            </a:fld>
            <a:endParaRPr lang="fr-FR" dirty="0"/>
          </a:p>
        </p:txBody>
      </p:sp>
      <p:sp>
        <p:nvSpPr>
          <p:cNvPr id="6" name="Espace réservé du texte 5">
            <a:extLst>
              <a:ext uri="{FF2B5EF4-FFF2-40B4-BE49-F238E27FC236}">
                <a16:creationId xmlns:a16="http://schemas.microsoft.com/office/drawing/2014/main" id="{407D901F-4227-D148-95CF-CFCF5E1F1B3C}"/>
              </a:ext>
            </a:extLst>
          </p:cNvPr>
          <p:cNvSpPr>
            <a:spLocks noGrp="1"/>
          </p:cNvSpPr>
          <p:nvPr>
            <p:ph type="body" sz="quarter" idx="13"/>
          </p:nvPr>
        </p:nvSpPr>
        <p:spPr>
          <a:xfrm>
            <a:off x="359997" y="2108800"/>
            <a:ext cx="4212003" cy="4193960"/>
          </a:xfrm>
        </p:spPr>
        <p:txBody>
          <a:bodyPr numCol="1"/>
          <a:lstStyle/>
          <a:p>
            <a:pPr>
              <a:spcAft>
                <a:spcPts val="200"/>
              </a:spcAft>
              <a:defRPr/>
            </a:pPr>
            <a:r>
              <a:rPr lang="fr-FR" sz="1200" b="1" dirty="0"/>
              <a:t>Enseignements communs</a:t>
            </a:r>
          </a:p>
          <a:p>
            <a:pPr marL="360363" lvl="1" indent="-180975">
              <a:spcBef>
                <a:spcPts val="0"/>
              </a:spcBef>
              <a:spcAft>
                <a:spcPts val="200"/>
              </a:spcAft>
              <a:buClr>
                <a:schemeClr val="tx1"/>
              </a:buClr>
              <a:buFont typeface="Police système Courant"/>
              <a:buChar char="-"/>
              <a:defRPr/>
            </a:pPr>
            <a:r>
              <a:rPr lang="fr-FR" sz="1200" dirty="0"/>
              <a:t>Philosophie : </a:t>
            </a:r>
            <a:r>
              <a:rPr lang="fr-FR" sz="1200" dirty="0" smtClean="0"/>
              <a:t>4 h</a:t>
            </a:r>
            <a:endParaRPr lang="fr-FR" sz="1200" dirty="0"/>
          </a:p>
          <a:p>
            <a:pPr marL="360363" lvl="1" indent="-180975">
              <a:spcBef>
                <a:spcPts val="0"/>
              </a:spcBef>
              <a:spcAft>
                <a:spcPts val="200"/>
              </a:spcAft>
              <a:buClr>
                <a:schemeClr val="tx1"/>
              </a:buClr>
              <a:buFont typeface="Police système Courant"/>
              <a:buChar char="-"/>
              <a:defRPr/>
            </a:pPr>
            <a:r>
              <a:rPr lang="fr-FR" sz="1200" dirty="0"/>
              <a:t>Histoire-géographie : </a:t>
            </a:r>
            <a:r>
              <a:rPr lang="fr-FR" sz="1200" dirty="0" smtClean="0"/>
              <a:t>3 h</a:t>
            </a:r>
            <a:endParaRPr lang="fr-FR" sz="1200" dirty="0"/>
          </a:p>
          <a:p>
            <a:pPr marL="360363" lvl="1" indent="-180975">
              <a:spcBef>
                <a:spcPts val="0"/>
              </a:spcBef>
              <a:spcAft>
                <a:spcPts val="200"/>
              </a:spcAft>
              <a:buClr>
                <a:schemeClr val="tx1"/>
              </a:buClr>
              <a:buFont typeface="Police système Courant"/>
              <a:buChar char="-"/>
              <a:defRPr/>
            </a:pPr>
            <a:r>
              <a:rPr lang="fr-FR" sz="1200" dirty="0"/>
              <a:t>LVA et LVB : </a:t>
            </a:r>
            <a:r>
              <a:rPr lang="fr-FR" sz="1200" dirty="0" smtClean="0"/>
              <a:t>4 h</a:t>
            </a:r>
            <a:endParaRPr lang="fr-FR" sz="1200" dirty="0"/>
          </a:p>
          <a:p>
            <a:pPr marL="360363" lvl="1" indent="-180975">
              <a:spcBef>
                <a:spcPts val="0"/>
              </a:spcBef>
              <a:spcAft>
                <a:spcPts val="200"/>
              </a:spcAft>
              <a:buClr>
                <a:schemeClr val="tx1"/>
              </a:buClr>
              <a:buFont typeface="Police système Courant"/>
              <a:buChar char="-"/>
              <a:defRPr/>
            </a:pPr>
            <a:r>
              <a:rPr lang="fr-FR" sz="1200" dirty="0"/>
              <a:t>Éducation physique et sportive : </a:t>
            </a:r>
            <a:r>
              <a:rPr lang="fr-FR" sz="1200" dirty="0" smtClean="0"/>
              <a:t>2 h</a:t>
            </a:r>
            <a:endParaRPr lang="fr-FR" sz="1200" dirty="0"/>
          </a:p>
          <a:p>
            <a:pPr marL="360363" lvl="1" indent="-180975">
              <a:spcBef>
                <a:spcPts val="0"/>
              </a:spcBef>
              <a:spcAft>
                <a:spcPts val="200"/>
              </a:spcAft>
              <a:buClr>
                <a:schemeClr val="tx1"/>
              </a:buClr>
              <a:buFont typeface="Police système Courant"/>
              <a:buChar char="-"/>
              <a:defRPr/>
            </a:pPr>
            <a:r>
              <a:rPr lang="fr-FR" sz="1200" dirty="0"/>
              <a:t>Enseignement scientifique : </a:t>
            </a:r>
            <a:r>
              <a:rPr lang="fr-FR" sz="1200" dirty="0" smtClean="0"/>
              <a:t>2 h</a:t>
            </a:r>
            <a:endParaRPr lang="fr-FR" sz="1200" dirty="0"/>
          </a:p>
          <a:p>
            <a:pPr marL="360363" lvl="1" indent="-180975">
              <a:spcBef>
                <a:spcPts val="0"/>
              </a:spcBef>
              <a:spcAft>
                <a:spcPts val="200"/>
              </a:spcAft>
              <a:buClr>
                <a:schemeClr val="tx1"/>
              </a:buClr>
              <a:buFont typeface="Police système Courant"/>
              <a:buChar char="-"/>
              <a:defRPr/>
            </a:pPr>
            <a:r>
              <a:rPr lang="fr-FR" sz="1200" dirty="0"/>
              <a:t>Enseignement moral et civique : </a:t>
            </a:r>
            <a:r>
              <a:rPr lang="fr-FR" sz="1200" dirty="0" smtClean="0"/>
              <a:t>18 h </a:t>
            </a:r>
            <a:r>
              <a:rPr lang="fr-FR" sz="1200" dirty="0"/>
              <a:t>annuelles</a:t>
            </a:r>
          </a:p>
          <a:p>
            <a:pPr>
              <a:spcAft>
                <a:spcPts val="200"/>
              </a:spcAft>
              <a:defRPr/>
            </a:pPr>
            <a:r>
              <a:rPr lang="fr-FR" sz="1200" b="1" dirty="0"/>
              <a:t>1 enseignement optionnel au plus*</a:t>
            </a:r>
            <a:br>
              <a:rPr lang="fr-FR" sz="1200" b="1" dirty="0"/>
            </a:br>
            <a:r>
              <a:rPr lang="fr-FR" sz="1200" b="1" dirty="0"/>
              <a:t>(</a:t>
            </a:r>
            <a:r>
              <a:rPr lang="fr-FR" sz="1200" b="1" dirty="0" smtClean="0"/>
              <a:t>3 h </a:t>
            </a:r>
            <a:r>
              <a:rPr lang="fr-FR" sz="1200" b="1" dirty="0"/>
              <a:t>hebdomadaires par option) à choisir parmi : </a:t>
            </a:r>
          </a:p>
          <a:p>
            <a:pPr marL="360363" lvl="1" indent="-180975">
              <a:spcBef>
                <a:spcPts val="0"/>
              </a:spcBef>
              <a:spcAft>
                <a:spcPts val="200"/>
              </a:spcAft>
              <a:buClr>
                <a:schemeClr val="tx1"/>
              </a:buClr>
              <a:buFont typeface="Police système Courant"/>
              <a:buChar char="-"/>
              <a:defRPr/>
            </a:pPr>
            <a:r>
              <a:rPr lang="fr-FR" sz="1200" dirty="0"/>
              <a:t>Langue vivante C</a:t>
            </a:r>
          </a:p>
          <a:p>
            <a:pPr marL="360363" lvl="1" indent="-180975">
              <a:spcBef>
                <a:spcPts val="0"/>
              </a:spcBef>
              <a:spcAft>
                <a:spcPts val="200"/>
              </a:spcAft>
              <a:buClr>
                <a:schemeClr val="tx1"/>
              </a:buClr>
              <a:buFont typeface="Police système Courant"/>
              <a:buChar char="-"/>
              <a:defRPr/>
            </a:pPr>
            <a:r>
              <a:rPr lang="fr-FR" sz="1200" dirty="0"/>
              <a:t>Langue des signes française (LSF)</a:t>
            </a:r>
          </a:p>
          <a:p>
            <a:pPr marL="360363" lvl="1" indent="-180975">
              <a:spcBef>
                <a:spcPts val="0"/>
              </a:spcBef>
              <a:spcAft>
                <a:spcPts val="200"/>
              </a:spcAft>
              <a:buClr>
                <a:schemeClr val="tx1"/>
              </a:buClr>
              <a:buFont typeface="Police système Courant"/>
              <a:buChar char="-"/>
              <a:defRPr/>
            </a:pPr>
            <a:r>
              <a:rPr lang="fr-FR" sz="1200" dirty="0"/>
              <a:t>Arts</a:t>
            </a:r>
          </a:p>
          <a:p>
            <a:pPr marL="360363" lvl="1" indent="-180975">
              <a:spcBef>
                <a:spcPts val="0"/>
              </a:spcBef>
              <a:spcAft>
                <a:spcPts val="200"/>
              </a:spcAft>
              <a:buClr>
                <a:schemeClr val="tx1"/>
              </a:buClr>
              <a:buFont typeface="Police système Courant"/>
              <a:buChar char="-"/>
              <a:defRPr/>
            </a:pPr>
            <a:r>
              <a:rPr lang="fr-FR" sz="1200" dirty="0"/>
              <a:t>Education physique et sportive</a:t>
            </a:r>
          </a:p>
          <a:p>
            <a:pPr marL="360363" lvl="1" indent="-180975">
              <a:spcBef>
                <a:spcPts val="0"/>
              </a:spcBef>
              <a:spcAft>
                <a:spcPts val="200"/>
              </a:spcAft>
              <a:buClr>
                <a:schemeClr val="tx1"/>
              </a:buClr>
              <a:buFont typeface="Police système Courant"/>
              <a:buChar char="-"/>
              <a:defRPr/>
            </a:pPr>
            <a:r>
              <a:rPr lang="fr-FR" sz="1200" dirty="0"/>
              <a:t>Langues et cultures de l’antiquité (LCA)*</a:t>
            </a:r>
          </a:p>
          <a:p>
            <a:pPr>
              <a:spcAft>
                <a:spcPts val="200"/>
              </a:spcAft>
              <a:defRPr/>
            </a:pPr>
            <a:r>
              <a:rPr lang="fr-FR" sz="1200" b="1" dirty="0"/>
              <a:t>1 enseignement optionnel de terminale au plus*</a:t>
            </a:r>
            <a:br>
              <a:rPr lang="fr-FR" sz="1200" b="1" dirty="0"/>
            </a:br>
            <a:r>
              <a:rPr lang="fr-FR" sz="1200" b="1" dirty="0"/>
              <a:t>(</a:t>
            </a:r>
            <a:r>
              <a:rPr lang="fr-FR" sz="1200" b="1" dirty="0" smtClean="0"/>
              <a:t>3 h </a:t>
            </a:r>
            <a:r>
              <a:rPr lang="fr-FR" sz="1200" b="1" dirty="0"/>
              <a:t>hebdomadaires par option) à choisir parmi : </a:t>
            </a:r>
          </a:p>
          <a:p>
            <a:pPr marL="360363" lvl="1" indent="-180975">
              <a:spcBef>
                <a:spcPts val="0"/>
              </a:spcBef>
              <a:spcAft>
                <a:spcPts val="200"/>
              </a:spcAft>
              <a:buClr>
                <a:schemeClr val="tx1"/>
              </a:buClr>
              <a:buFont typeface="Police système Courant"/>
              <a:buChar char="-"/>
              <a:defRPr/>
            </a:pPr>
            <a:r>
              <a:rPr lang="fr-FR" sz="1200" dirty="0"/>
              <a:t>Mathématiques complémentaires</a:t>
            </a:r>
          </a:p>
          <a:p>
            <a:pPr marL="360363" lvl="1" indent="-180975">
              <a:spcBef>
                <a:spcPts val="0"/>
              </a:spcBef>
              <a:spcAft>
                <a:spcPts val="200"/>
              </a:spcAft>
              <a:buClr>
                <a:schemeClr val="tx1"/>
              </a:buClr>
              <a:buFont typeface="Police système Courant"/>
              <a:buChar char="-"/>
              <a:defRPr/>
            </a:pPr>
            <a:r>
              <a:rPr lang="fr-FR" sz="1200" dirty="0"/>
              <a:t>Mathématiques expertes</a:t>
            </a:r>
          </a:p>
          <a:p>
            <a:pPr marL="360363" lvl="1" indent="-180975">
              <a:spcBef>
                <a:spcPts val="0"/>
              </a:spcBef>
              <a:spcAft>
                <a:spcPts val="200"/>
              </a:spcAft>
              <a:buClr>
                <a:schemeClr val="tx1"/>
              </a:buClr>
              <a:buFont typeface="Police système Courant"/>
              <a:buChar char="-"/>
              <a:defRPr/>
            </a:pPr>
            <a:r>
              <a:rPr lang="fr-FR" sz="1200" dirty="0"/>
              <a:t>Droit et grands enjeux du monde contemporain (DGEMC)</a:t>
            </a:r>
            <a:endParaRPr lang="fr-FR" dirty="0"/>
          </a:p>
        </p:txBody>
      </p:sp>
      <p:sp>
        <p:nvSpPr>
          <p:cNvPr id="7" name="Rectangle 6">
            <a:extLst>
              <a:ext uri="{FF2B5EF4-FFF2-40B4-BE49-F238E27FC236}">
                <a16:creationId xmlns:a16="http://schemas.microsoft.com/office/drawing/2014/main" id="{F376AF14-4083-AB43-B0B5-F0EBCABF0129}"/>
              </a:ext>
            </a:extLst>
          </p:cNvPr>
          <p:cNvSpPr/>
          <p:nvPr/>
        </p:nvSpPr>
        <p:spPr>
          <a:xfrm>
            <a:off x="4716017" y="5805264"/>
            <a:ext cx="3851958" cy="430887"/>
          </a:xfrm>
          <a:prstGeom prst="rect">
            <a:avLst/>
          </a:prstGeom>
          <a:solidFill>
            <a:srgbClr val="F5F2F0"/>
          </a:solidFill>
        </p:spPr>
        <p:txBody>
          <a:bodyPr wrap="square">
            <a:spAutoFit/>
          </a:bodyPr>
          <a:lstStyle/>
          <a:p>
            <a:pPr>
              <a:spcBef>
                <a:spcPct val="0"/>
              </a:spcBef>
            </a:pPr>
            <a:r>
              <a:rPr lang="fr-FR" altLang="fr-FR" sz="1100" b="1" dirty="0"/>
              <a:t>* Exception : </a:t>
            </a:r>
            <a:r>
              <a:rPr lang="fr-FR" altLang="fr-FR" sz="1100" dirty="0"/>
              <a:t>Les enseignements optionnels de LCA </a:t>
            </a:r>
            <a:br>
              <a:rPr lang="fr-FR" altLang="fr-FR" sz="1100" dirty="0"/>
            </a:br>
            <a:r>
              <a:rPr lang="fr-FR" altLang="fr-FR" sz="1100" dirty="0"/>
              <a:t>latin et grec peuvent être choisis en supplément </a:t>
            </a:r>
          </a:p>
        </p:txBody>
      </p:sp>
      <p:sp>
        <p:nvSpPr>
          <p:cNvPr id="8" name="Espace réservé du texte 5">
            <a:extLst>
              <a:ext uri="{FF2B5EF4-FFF2-40B4-BE49-F238E27FC236}">
                <a16:creationId xmlns:a16="http://schemas.microsoft.com/office/drawing/2014/main" id="{1653ECE0-833A-B741-8069-6675D844D12C}"/>
              </a:ext>
            </a:extLst>
          </p:cNvPr>
          <p:cNvSpPr txBox="1">
            <a:spLocks/>
          </p:cNvSpPr>
          <p:nvPr/>
        </p:nvSpPr>
        <p:spPr bwMode="gray">
          <a:xfrm>
            <a:off x="4499992" y="2108800"/>
            <a:ext cx="4398487" cy="3554615"/>
          </a:xfrm>
          <a:prstGeom prst="rect">
            <a:avLst/>
          </a:prstGeom>
        </p:spPr>
        <p:txBody>
          <a:bodyPr vert="horz" lIns="0" tIns="0" rIns="0" bIns="0" numCol="1" rtlCol="0" anchor="t" anchorCtr="0">
            <a:noAutofit/>
          </a:bodyPr>
          <a:lstStyle>
            <a:lvl1pPr marL="171450" indent="-171450" algn="l" defTabSz="914378" rtl="0" eaLnBrk="1" latinLnBrk="0" hangingPunct="1">
              <a:lnSpc>
                <a:spcPct val="100000"/>
              </a:lnSpc>
              <a:spcBef>
                <a:spcPts val="400"/>
              </a:spcBef>
              <a:spcAft>
                <a:spcPts val="800"/>
              </a:spcAft>
              <a:buClr>
                <a:srgbClr val="EF7D05"/>
              </a:buClr>
              <a:buFont typeface="Arial" panose="020B0604020202020204" pitchFamily="34" charset="0"/>
              <a:buChar char="•"/>
              <a:defRPr sz="1800" b="0" kern="1200">
                <a:solidFill>
                  <a:schemeClr val="tx1"/>
                </a:solidFill>
                <a:latin typeface="+mn-lt"/>
                <a:ea typeface="+mn-ea"/>
                <a:cs typeface="+mn-cs"/>
              </a:defRPr>
            </a:lvl1pPr>
            <a:lvl2pPr marL="465746" indent="-285750" algn="l" defTabSz="914378" rtl="0" eaLnBrk="1" latinLnBrk="0" hangingPunct="1">
              <a:lnSpc>
                <a:spcPct val="100000"/>
              </a:lnSpc>
              <a:spcBef>
                <a:spcPts val="600"/>
              </a:spcBef>
              <a:spcAft>
                <a:spcPts val="800"/>
              </a:spcAft>
              <a:buClr>
                <a:srgbClr val="EF7D05"/>
              </a:buClr>
              <a:buFont typeface="Arial" panose="020B0604020202020204" pitchFamily="34" charset="0"/>
              <a:buChar char="•"/>
              <a:defRPr sz="140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625" indent="-174625">
              <a:spcAft>
                <a:spcPts val="200"/>
              </a:spcAft>
              <a:defRPr/>
            </a:pPr>
            <a:r>
              <a:rPr lang="fr-FR" altLang="fr-FR" sz="1200" b="1" dirty="0"/>
              <a:t>2 enseignements de spécialité </a:t>
            </a:r>
            <a:br>
              <a:rPr lang="fr-FR" altLang="fr-FR" sz="1200" b="1" dirty="0"/>
            </a:br>
            <a:r>
              <a:rPr lang="fr-FR" altLang="fr-FR" sz="1200" b="1" dirty="0"/>
              <a:t>(</a:t>
            </a:r>
            <a:r>
              <a:rPr lang="fr-FR" altLang="fr-FR" sz="1200" b="1" dirty="0" smtClean="0"/>
              <a:t>6 h </a:t>
            </a:r>
            <a:r>
              <a:rPr lang="fr-FR" altLang="fr-FR" sz="1200" b="1" dirty="0"/>
              <a:t>hebdomadaires  par spécialité) à choisir parmi : </a:t>
            </a:r>
          </a:p>
          <a:p>
            <a:pPr marL="360363" lvl="1" indent="-180975">
              <a:spcBef>
                <a:spcPts val="0"/>
              </a:spcBef>
              <a:spcAft>
                <a:spcPts val="200"/>
              </a:spcAft>
              <a:buClr>
                <a:schemeClr val="tx1"/>
              </a:buClr>
              <a:buFont typeface="Police système Courant"/>
              <a:buChar char="-"/>
              <a:defRPr/>
            </a:pPr>
            <a:r>
              <a:rPr lang="fr-FR" altLang="fr-FR" sz="1200" dirty="0"/>
              <a:t>Arts (arts plastiques ou arts du cirque ou musique </a:t>
            </a:r>
            <a:br>
              <a:rPr lang="fr-FR" altLang="fr-FR" sz="1200" dirty="0"/>
            </a:br>
            <a:r>
              <a:rPr lang="fr-FR" altLang="fr-FR" sz="1200" dirty="0"/>
              <a:t>ou théâtre ou cinéma-audiovisuel ou danse ou histoire </a:t>
            </a:r>
            <a:br>
              <a:rPr lang="fr-FR" altLang="fr-FR" sz="1200" dirty="0"/>
            </a:br>
            <a:r>
              <a:rPr lang="fr-FR" altLang="fr-FR" sz="1200" dirty="0"/>
              <a:t>des arts)</a:t>
            </a:r>
          </a:p>
          <a:p>
            <a:pPr marL="360363" lvl="1" indent="-180975">
              <a:spcBef>
                <a:spcPts val="0"/>
              </a:spcBef>
              <a:spcAft>
                <a:spcPts val="200"/>
              </a:spcAft>
              <a:buClr>
                <a:schemeClr val="tx1"/>
              </a:buClr>
              <a:buFont typeface="Police système Courant"/>
              <a:buChar char="-"/>
              <a:defRPr/>
            </a:pPr>
            <a:r>
              <a:rPr lang="fr-FR" altLang="fr-FR" sz="1200" dirty="0"/>
              <a:t>Biologie-écologie (dans les lycées agricoles uniquement)</a:t>
            </a:r>
          </a:p>
          <a:p>
            <a:pPr marL="360363" lvl="1" indent="-180975">
              <a:spcBef>
                <a:spcPts val="0"/>
              </a:spcBef>
              <a:spcAft>
                <a:spcPts val="200"/>
              </a:spcAft>
              <a:buClr>
                <a:schemeClr val="tx1"/>
              </a:buClr>
              <a:buFont typeface="Police système Courant"/>
              <a:buChar char="-"/>
              <a:defRPr/>
            </a:pPr>
            <a:r>
              <a:rPr lang="fr-FR" altLang="fr-FR" sz="1200" dirty="0"/>
              <a:t>Histoire-géographie, géopolitique et sciences politiques</a:t>
            </a:r>
          </a:p>
          <a:p>
            <a:pPr marL="360363" lvl="1" indent="-180975">
              <a:spcBef>
                <a:spcPts val="0"/>
              </a:spcBef>
              <a:spcAft>
                <a:spcPts val="200"/>
              </a:spcAft>
              <a:buClr>
                <a:schemeClr val="tx1"/>
              </a:buClr>
              <a:buFont typeface="Police système Courant"/>
              <a:buChar char="-"/>
              <a:defRPr/>
            </a:pPr>
            <a:r>
              <a:rPr lang="fr-FR" altLang="fr-FR" sz="1200" dirty="0"/>
              <a:t>Humanités, littérature et philosophie</a:t>
            </a:r>
          </a:p>
          <a:p>
            <a:pPr marL="360363" lvl="1" indent="-180975">
              <a:spcBef>
                <a:spcPts val="0"/>
              </a:spcBef>
              <a:spcAft>
                <a:spcPts val="200"/>
              </a:spcAft>
              <a:buClr>
                <a:schemeClr val="tx1"/>
              </a:buClr>
              <a:buFont typeface="Police système Courant"/>
              <a:buChar char="-"/>
              <a:defRPr/>
            </a:pPr>
            <a:r>
              <a:rPr lang="fr-FR" altLang="fr-FR" sz="1200" dirty="0"/>
              <a:t>Langues, littératures et cultures étrangères  et régionales</a:t>
            </a:r>
          </a:p>
          <a:p>
            <a:pPr marL="360363" lvl="1" indent="-180975">
              <a:spcBef>
                <a:spcPts val="0"/>
              </a:spcBef>
              <a:spcAft>
                <a:spcPts val="200"/>
              </a:spcAft>
              <a:buClr>
                <a:schemeClr val="tx1"/>
              </a:buClr>
              <a:buFont typeface="Police système Courant"/>
              <a:buChar char="-"/>
              <a:defRPr/>
            </a:pPr>
            <a:r>
              <a:rPr lang="fr-FR" altLang="fr-FR" sz="1200" dirty="0"/>
              <a:t>Littérature, langues et cultures de l’Antiquité </a:t>
            </a:r>
          </a:p>
          <a:p>
            <a:pPr marL="360363" lvl="1" indent="-180975">
              <a:spcBef>
                <a:spcPts val="0"/>
              </a:spcBef>
              <a:spcAft>
                <a:spcPts val="200"/>
              </a:spcAft>
              <a:buClr>
                <a:schemeClr val="tx1"/>
              </a:buClr>
              <a:buFont typeface="Police système Courant"/>
              <a:buChar char="-"/>
              <a:defRPr/>
            </a:pPr>
            <a:r>
              <a:rPr lang="fr-FR" altLang="fr-FR" sz="1200" dirty="0"/>
              <a:t>Mathématiques</a:t>
            </a:r>
          </a:p>
          <a:p>
            <a:pPr marL="360363" lvl="1" indent="-180975">
              <a:spcBef>
                <a:spcPts val="0"/>
              </a:spcBef>
              <a:spcAft>
                <a:spcPts val="200"/>
              </a:spcAft>
              <a:buClr>
                <a:schemeClr val="tx1"/>
              </a:buClr>
              <a:buFont typeface="Police système Courant"/>
              <a:buChar char="-"/>
              <a:defRPr/>
            </a:pPr>
            <a:r>
              <a:rPr lang="fr-FR" altLang="fr-FR" sz="1200" dirty="0"/>
              <a:t>Numérique et sciences informatiques</a:t>
            </a:r>
          </a:p>
          <a:p>
            <a:pPr marL="360363" lvl="1" indent="-180975">
              <a:spcBef>
                <a:spcPts val="0"/>
              </a:spcBef>
              <a:spcAft>
                <a:spcPts val="200"/>
              </a:spcAft>
              <a:buClr>
                <a:schemeClr val="tx1"/>
              </a:buClr>
              <a:buFont typeface="Police système Courant"/>
              <a:buChar char="-"/>
              <a:defRPr/>
            </a:pPr>
            <a:r>
              <a:rPr lang="fr-FR" altLang="fr-FR" sz="1200" dirty="0"/>
              <a:t>Physique-chimie</a:t>
            </a:r>
          </a:p>
          <a:p>
            <a:pPr marL="360363" lvl="1" indent="-180975">
              <a:spcBef>
                <a:spcPts val="0"/>
              </a:spcBef>
              <a:spcAft>
                <a:spcPts val="200"/>
              </a:spcAft>
              <a:buClr>
                <a:schemeClr val="tx1"/>
              </a:buClr>
              <a:buFont typeface="Police système Courant"/>
              <a:buChar char="-"/>
              <a:defRPr/>
            </a:pPr>
            <a:r>
              <a:rPr lang="fr-FR" altLang="fr-FR" sz="1200" dirty="0"/>
              <a:t>Sciences de la vie et de la Terre</a:t>
            </a:r>
          </a:p>
          <a:p>
            <a:pPr marL="360363" lvl="1" indent="-180975">
              <a:spcBef>
                <a:spcPts val="0"/>
              </a:spcBef>
              <a:spcAft>
                <a:spcPts val="200"/>
              </a:spcAft>
              <a:buClr>
                <a:schemeClr val="tx1"/>
              </a:buClr>
              <a:buFont typeface="Police système Courant"/>
              <a:buChar char="-"/>
              <a:defRPr/>
            </a:pPr>
            <a:r>
              <a:rPr lang="fr-FR" altLang="fr-FR" sz="1200" dirty="0"/>
              <a:t>Sciences de l'ingénieur </a:t>
            </a:r>
          </a:p>
          <a:p>
            <a:pPr marL="360363" lvl="1" indent="-180975">
              <a:spcBef>
                <a:spcPts val="0"/>
              </a:spcBef>
              <a:spcAft>
                <a:spcPts val="200"/>
              </a:spcAft>
              <a:buClr>
                <a:schemeClr val="tx1"/>
              </a:buClr>
              <a:buFont typeface="Police système Courant"/>
              <a:buChar char="-"/>
              <a:defRPr/>
            </a:pPr>
            <a:r>
              <a:rPr lang="fr-FR" altLang="fr-FR" sz="1200" dirty="0"/>
              <a:t>Sciences économiques et sociales</a:t>
            </a:r>
          </a:p>
          <a:p>
            <a:pPr marL="360363" lvl="1" indent="-180975">
              <a:spcBef>
                <a:spcPts val="0"/>
              </a:spcBef>
              <a:spcAft>
                <a:spcPts val="200"/>
              </a:spcAft>
              <a:buClr>
                <a:schemeClr val="tx1"/>
              </a:buClr>
              <a:buFont typeface="Police système Courant"/>
              <a:buChar char="-"/>
              <a:defRPr/>
            </a:pPr>
            <a:r>
              <a:rPr lang="fr-FR" altLang="fr-FR" sz="1200" dirty="0"/>
              <a:t>Éducation physique, pratiques et culture sportives</a:t>
            </a:r>
          </a:p>
          <a:p>
            <a:pPr lvl="1">
              <a:spcBef>
                <a:spcPts val="0"/>
              </a:spcBef>
              <a:spcAft>
                <a:spcPts val="200"/>
              </a:spcAft>
              <a:buClr>
                <a:schemeClr val="tx1"/>
              </a:buClr>
              <a:buFont typeface="Police système Courant"/>
              <a:buChar char="-"/>
              <a:defRPr/>
            </a:pPr>
            <a:endParaRPr lang="fr-FR" sz="1200" dirty="0"/>
          </a:p>
          <a:p>
            <a:endParaRPr lang="fr-FR" dirty="0"/>
          </a:p>
        </p:txBody>
      </p:sp>
    </p:spTree>
    <p:extLst>
      <p:ext uri="{BB962C8B-B14F-4D97-AF65-F5344CB8AC3E}">
        <p14:creationId xmlns:p14="http://schemas.microsoft.com/office/powerpoint/2010/main" val="4292974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DA201D-55D0-1A46-93F4-0AE7AD8B285E}"/>
              </a:ext>
            </a:extLst>
          </p:cNvPr>
          <p:cNvSpPr>
            <a:spLocks noGrp="1"/>
          </p:cNvSpPr>
          <p:nvPr>
            <p:ph type="title"/>
          </p:nvPr>
        </p:nvSpPr>
        <p:spPr/>
        <p:txBody>
          <a:bodyPr/>
          <a:lstStyle/>
          <a:p>
            <a:r>
              <a:rPr lang="fr-FR" dirty="0"/>
              <a:t>Sommaire</a:t>
            </a:r>
          </a:p>
        </p:txBody>
      </p:sp>
      <p:sp>
        <p:nvSpPr>
          <p:cNvPr id="3" name="Espace réservé de la date 2">
            <a:extLst>
              <a:ext uri="{FF2B5EF4-FFF2-40B4-BE49-F238E27FC236}">
                <a16:creationId xmlns:a16="http://schemas.microsoft.com/office/drawing/2014/main" id="{0422662B-2CE9-7E4B-84AF-8173BF4D2E28}"/>
              </a:ext>
            </a:extLst>
          </p:cNvPr>
          <p:cNvSpPr>
            <a:spLocks noGrp="1"/>
          </p:cNvSpPr>
          <p:nvPr>
            <p:ph type="dt" sz="half" idx="10"/>
          </p:nvPr>
        </p:nvSpPr>
        <p:spPr/>
        <p:txBody>
          <a:bodyPr/>
          <a:lstStyle/>
          <a:p>
            <a:pPr algn="r"/>
            <a:r>
              <a:rPr lang="fr-FR"/>
              <a:t>Avril 2023</a:t>
            </a:r>
          </a:p>
          <a:p>
            <a:pPr algn="r"/>
            <a:endParaRPr lang="fr-FR" cap="all" dirty="0"/>
          </a:p>
        </p:txBody>
      </p:sp>
      <p:sp>
        <p:nvSpPr>
          <p:cNvPr id="4" name="Espace réservé du pied de page 3">
            <a:extLst>
              <a:ext uri="{FF2B5EF4-FFF2-40B4-BE49-F238E27FC236}">
                <a16:creationId xmlns:a16="http://schemas.microsoft.com/office/drawing/2014/main" id="{C912C81F-7744-F642-BE49-DCD7D1E0AB90}"/>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ACA25310-BA2E-6F45-892E-27AFB240271E}"/>
              </a:ext>
            </a:extLst>
          </p:cNvPr>
          <p:cNvSpPr>
            <a:spLocks noGrp="1"/>
          </p:cNvSpPr>
          <p:nvPr>
            <p:ph type="sldNum" sz="quarter" idx="12"/>
          </p:nvPr>
        </p:nvSpPr>
        <p:spPr/>
        <p:txBody>
          <a:bodyPr/>
          <a:lstStyle/>
          <a:p>
            <a:fld id="{733122C9-A0B9-462F-8757-0847AD287B63}" type="slidenum">
              <a:rPr lang="fr-FR" smtClean="0"/>
              <a:pPr/>
              <a:t>2</a:t>
            </a:fld>
            <a:endParaRPr lang="fr-FR" dirty="0"/>
          </a:p>
        </p:txBody>
      </p:sp>
      <p:sp>
        <p:nvSpPr>
          <p:cNvPr id="6" name="Espace réservé du texte 5">
            <a:extLst>
              <a:ext uri="{FF2B5EF4-FFF2-40B4-BE49-F238E27FC236}">
                <a16:creationId xmlns:a16="http://schemas.microsoft.com/office/drawing/2014/main" id="{0B8D73A2-F099-714C-B25E-6B3164E2C06C}"/>
              </a:ext>
            </a:extLst>
          </p:cNvPr>
          <p:cNvSpPr>
            <a:spLocks noGrp="1"/>
          </p:cNvSpPr>
          <p:nvPr>
            <p:ph type="body" sz="quarter" idx="13"/>
          </p:nvPr>
        </p:nvSpPr>
        <p:spPr/>
        <p:txBody>
          <a:bodyPr/>
          <a:lstStyle/>
          <a:p>
            <a:pPr>
              <a:defRPr/>
            </a:pPr>
            <a:r>
              <a:rPr lang="fr-FR" dirty="0"/>
              <a:t>Rappel des ambitions du lycée d’enseignement général et technologique</a:t>
            </a:r>
          </a:p>
          <a:p>
            <a:pPr>
              <a:defRPr/>
            </a:pPr>
            <a:r>
              <a:rPr lang="fr-FR" dirty="0"/>
              <a:t>L’accompagnement et l’orientation pendant l’année scolaire</a:t>
            </a:r>
          </a:p>
          <a:p>
            <a:pPr>
              <a:defRPr/>
            </a:pPr>
            <a:r>
              <a:rPr lang="fr-FR" dirty="0"/>
              <a:t>La seconde générale et technologique : grille horaire et programmes </a:t>
            </a:r>
          </a:p>
          <a:p>
            <a:pPr>
              <a:defRPr/>
            </a:pPr>
            <a:r>
              <a:rPr lang="fr-FR" dirty="0"/>
              <a:t>Les classes de première et de terminale : enseignements, grille horaire </a:t>
            </a:r>
            <a:br>
              <a:rPr lang="fr-FR" dirty="0"/>
            </a:br>
            <a:r>
              <a:rPr lang="fr-FR" dirty="0"/>
              <a:t>et contrôle continu</a:t>
            </a:r>
          </a:p>
          <a:p>
            <a:pPr>
              <a:defRPr/>
            </a:pPr>
            <a:r>
              <a:rPr lang="fr-FR" dirty="0"/>
              <a:t>Des ressources à disposition des familles </a:t>
            </a:r>
          </a:p>
          <a:p>
            <a:pPr>
              <a:defRPr/>
            </a:pPr>
            <a:r>
              <a:rPr lang="fr-FR" dirty="0"/>
              <a:t>Annexe : les lycées agricoles</a:t>
            </a:r>
          </a:p>
          <a:p>
            <a:endParaRPr lang="fr-FR" dirty="0"/>
          </a:p>
        </p:txBody>
      </p:sp>
    </p:spTree>
    <p:extLst>
      <p:ext uri="{BB962C8B-B14F-4D97-AF65-F5344CB8AC3E}">
        <p14:creationId xmlns:p14="http://schemas.microsoft.com/office/powerpoint/2010/main" val="359312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64920E-DB92-7F4D-8C12-3FB80211BA79}"/>
              </a:ext>
            </a:extLst>
          </p:cNvPr>
          <p:cNvSpPr>
            <a:spLocks noGrp="1"/>
          </p:cNvSpPr>
          <p:nvPr>
            <p:ph type="title"/>
          </p:nvPr>
        </p:nvSpPr>
        <p:spPr/>
        <p:txBody>
          <a:bodyPr/>
          <a:lstStyle/>
          <a:p>
            <a:r>
              <a:rPr lang="fr-FR" dirty="0"/>
              <a:t>En terminale de la voie technologique</a:t>
            </a:r>
          </a:p>
        </p:txBody>
      </p:sp>
      <p:sp>
        <p:nvSpPr>
          <p:cNvPr id="3" name="Espace réservé de la date 2">
            <a:extLst>
              <a:ext uri="{FF2B5EF4-FFF2-40B4-BE49-F238E27FC236}">
                <a16:creationId xmlns:a16="http://schemas.microsoft.com/office/drawing/2014/main" id="{AA78FED0-25C2-4E49-9CF2-6A7F2DC41EF4}"/>
              </a:ext>
            </a:extLst>
          </p:cNvPr>
          <p:cNvSpPr>
            <a:spLocks noGrp="1"/>
          </p:cNvSpPr>
          <p:nvPr>
            <p:ph type="dt" sz="half" idx="10"/>
          </p:nvPr>
        </p:nvSpPr>
        <p:spPr/>
        <p:txBody>
          <a:bodyPr/>
          <a:lstStyle/>
          <a:p>
            <a:pPr algn="r"/>
            <a:r>
              <a:rPr lang="fr-FR"/>
              <a:t>Avril 2023</a:t>
            </a:r>
          </a:p>
          <a:p>
            <a:pPr algn="r"/>
            <a:endParaRPr lang="fr-FR" cap="all" dirty="0"/>
          </a:p>
        </p:txBody>
      </p:sp>
      <p:sp>
        <p:nvSpPr>
          <p:cNvPr id="4" name="Espace réservé du pied de page 3">
            <a:extLst>
              <a:ext uri="{FF2B5EF4-FFF2-40B4-BE49-F238E27FC236}">
                <a16:creationId xmlns:a16="http://schemas.microsoft.com/office/drawing/2014/main" id="{1E279473-C585-D247-B081-5EEAD5499CA4}"/>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3AA06210-8FA2-524C-B1B9-377980485102}"/>
              </a:ext>
            </a:extLst>
          </p:cNvPr>
          <p:cNvSpPr>
            <a:spLocks noGrp="1"/>
          </p:cNvSpPr>
          <p:nvPr>
            <p:ph type="sldNum" sz="quarter" idx="12"/>
          </p:nvPr>
        </p:nvSpPr>
        <p:spPr/>
        <p:txBody>
          <a:bodyPr/>
          <a:lstStyle/>
          <a:p>
            <a:fld id="{733122C9-A0B9-462F-8757-0847AD287B63}" type="slidenum">
              <a:rPr lang="fr-FR" smtClean="0"/>
              <a:pPr/>
              <a:t>20</a:t>
            </a:fld>
            <a:endParaRPr lang="fr-FR" dirty="0"/>
          </a:p>
        </p:txBody>
      </p:sp>
      <p:sp>
        <p:nvSpPr>
          <p:cNvPr id="6" name="Espace réservé du texte 5">
            <a:extLst>
              <a:ext uri="{FF2B5EF4-FFF2-40B4-BE49-F238E27FC236}">
                <a16:creationId xmlns:a16="http://schemas.microsoft.com/office/drawing/2014/main" id="{DA66D6AF-414C-3441-84D8-34B1004CC87E}"/>
              </a:ext>
            </a:extLst>
          </p:cNvPr>
          <p:cNvSpPr>
            <a:spLocks noGrp="1"/>
          </p:cNvSpPr>
          <p:nvPr>
            <p:ph type="body" sz="quarter" idx="13"/>
          </p:nvPr>
        </p:nvSpPr>
        <p:spPr>
          <a:xfrm>
            <a:off x="359998" y="2348880"/>
            <a:ext cx="8424000" cy="3888432"/>
          </a:xfrm>
        </p:spPr>
        <p:txBody>
          <a:bodyPr/>
          <a:lstStyle/>
          <a:p>
            <a:pPr>
              <a:spcAft>
                <a:spcPts val="200"/>
              </a:spcAft>
              <a:defRPr/>
            </a:pPr>
            <a:r>
              <a:rPr lang="fr-FR" sz="1400" b="1" dirty="0"/>
              <a:t>Enseignements communs à toutes les séries </a:t>
            </a:r>
          </a:p>
          <a:p>
            <a:pPr marL="360363" lvl="1" indent="-180975">
              <a:spcBef>
                <a:spcPts val="0"/>
              </a:spcBef>
              <a:spcAft>
                <a:spcPts val="200"/>
              </a:spcAft>
              <a:defRPr/>
            </a:pPr>
            <a:r>
              <a:rPr lang="fr-FR" dirty="0"/>
              <a:t>Philosophie : </a:t>
            </a:r>
            <a:r>
              <a:rPr lang="fr-FR" dirty="0" smtClean="0"/>
              <a:t>2 h</a:t>
            </a:r>
            <a:endParaRPr lang="fr-FR" dirty="0"/>
          </a:p>
          <a:p>
            <a:pPr marL="360363" lvl="1" indent="-180975">
              <a:spcBef>
                <a:spcPts val="0"/>
              </a:spcBef>
              <a:spcAft>
                <a:spcPts val="200"/>
              </a:spcAft>
              <a:defRPr/>
            </a:pPr>
            <a:r>
              <a:rPr lang="fr-FR" dirty="0"/>
              <a:t>Histoire-géographie : </a:t>
            </a:r>
            <a:r>
              <a:rPr lang="fr-FR" dirty="0" smtClean="0"/>
              <a:t>1 h 30</a:t>
            </a:r>
            <a:endParaRPr lang="fr-FR" dirty="0"/>
          </a:p>
          <a:p>
            <a:pPr marL="360363" lvl="1" indent="-180975">
              <a:spcBef>
                <a:spcPts val="0"/>
              </a:spcBef>
              <a:spcAft>
                <a:spcPts val="200"/>
              </a:spcAft>
              <a:defRPr/>
            </a:pPr>
            <a:r>
              <a:rPr lang="fr-FR" dirty="0"/>
              <a:t>LVA ou LVB ( + enseignement technologique en LV) : </a:t>
            </a:r>
            <a:r>
              <a:rPr lang="fr-FR" dirty="0" smtClean="0"/>
              <a:t>4 h </a:t>
            </a:r>
            <a:r>
              <a:rPr lang="fr-FR" dirty="0"/>
              <a:t>(dont </a:t>
            </a:r>
            <a:r>
              <a:rPr lang="fr-FR" dirty="0" smtClean="0"/>
              <a:t>1 h </a:t>
            </a:r>
            <a:r>
              <a:rPr lang="fr-FR" dirty="0"/>
              <a:t>d’ETLV)</a:t>
            </a:r>
          </a:p>
          <a:p>
            <a:pPr marL="360363" lvl="1" indent="-180975">
              <a:spcBef>
                <a:spcPts val="0"/>
              </a:spcBef>
              <a:spcAft>
                <a:spcPts val="200"/>
              </a:spcAft>
              <a:defRPr/>
            </a:pPr>
            <a:r>
              <a:rPr lang="fr-FR" dirty="0"/>
              <a:t>Éducation physique et sportive : </a:t>
            </a:r>
            <a:r>
              <a:rPr lang="fr-FR" dirty="0" smtClean="0"/>
              <a:t>2 h</a:t>
            </a:r>
            <a:endParaRPr lang="fr-FR" dirty="0"/>
          </a:p>
          <a:p>
            <a:pPr marL="360363" lvl="1" indent="-180975">
              <a:spcBef>
                <a:spcPts val="0"/>
              </a:spcBef>
              <a:spcAft>
                <a:spcPts val="200"/>
              </a:spcAft>
              <a:defRPr/>
            </a:pPr>
            <a:r>
              <a:rPr lang="fr-FR" dirty="0"/>
              <a:t>Mathématiques : </a:t>
            </a:r>
            <a:r>
              <a:rPr lang="fr-FR" dirty="0" smtClean="0"/>
              <a:t>3 h</a:t>
            </a:r>
            <a:endParaRPr lang="fr-FR" dirty="0"/>
          </a:p>
          <a:p>
            <a:pPr marL="360363" lvl="1" indent="-180975">
              <a:spcBef>
                <a:spcPts val="0"/>
              </a:spcBef>
              <a:spcAft>
                <a:spcPts val="200"/>
              </a:spcAft>
              <a:defRPr/>
            </a:pPr>
            <a:r>
              <a:rPr lang="fr-FR" dirty="0"/>
              <a:t>Enseignement moral et civique : </a:t>
            </a:r>
            <a:r>
              <a:rPr lang="fr-FR" dirty="0" smtClean="0"/>
              <a:t>18 h </a:t>
            </a:r>
            <a:r>
              <a:rPr lang="fr-FR" dirty="0"/>
              <a:t>annuelles</a:t>
            </a:r>
          </a:p>
          <a:p>
            <a:pPr marL="184150" lvl="1" indent="-184150">
              <a:spcBef>
                <a:spcPts val="1400"/>
              </a:spcBef>
              <a:spcAft>
                <a:spcPts val="1000"/>
              </a:spcAft>
              <a:buSzPct val="100000"/>
              <a:defRPr/>
            </a:pPr>
            <a:r>
              <a:rPr lang="fr-FR" b="1" dirty="0"/>
              <a:t>2 enseignements de spécialité propres à chaque série</a:t>
            </a:r>
          </a:p>
          <a:p>
            <a:pPr>
              <a:spcAft>
                <a:spcPts val="200"/>
              </a:spcAft>
              <a:defRPr/>
            </a:pPr>
            <a:r>
              <a:rPr lang="fr-FR" sz="1400" b="1" dirty="0"/>
              <a:t>2 enseignements optionnels au plus à choisir </a:t>
            </a:r>
            <a:r>
              <a:rPr lang="fr-FR" sz="1400" b="1" dirty="0" smtClean="0"/>
              <a:t>parmi</a:t>
            </a:r>
            <a:endParaRPr lang="fr-FR" sz="1400" b="1" dirty="0"/>
          </a:p>
          <a:p>
            <a:pPr marL="360363" lvl="1" indent="-180975">
              <a:spcBef>
                <a:spcPts val="0"/>
              </a:spcBef>
              <a:spcAft>
                <a:spcPts val="200"/>
              </a:spcAft>
              <a:defRPr/>
            </a:pPr>
            <a:r>
              <a:rPr lang="fr-FR" dirty="0"/>
              <a:t>Langue vivante C</a:t>
            </a:r>
          </a:p>
          <a:p>
            <a:pPr marL="360363" lvl="1" indent="-180975">
              <a:spcBef>
                <a:spcPts val="0"/>
              </a:spcBef>
              <a:spcAft>
                <a:spcPts val="200"/>
              </a:spcAft>
              <a:defRPr/>
            </a:pPr>
            <a:r>
              <a:rPr lang="fr-FR" dirty="0"/>
              <a:t>Langue des signes française (LSF)</a:t>
            </a:r>
          </a:p>
          <a:p>
            <a:pPr marL="360363" lvl="1" indent="-180975">
              <a:spcBef>
                <a:spcPts val="0"/>
              </a:spcBef>
              <a:spcAft>
                <a:spcPts val="200"/>
              </a:spcAft>
              <a:defRPr/>
            </a:pPr>
            <a:r>
              <a:rPr lang="fr-FR" dirty="0"/>
              <a:t>Arts</a:t>
            </a:r>
          </a:p>
          <a:p>
            <a:pPr marL="360363" lvl="1" indent="-180975">
              <a:spcBef>
                <a:spcPts val="0"/>
              </a:spcBef>
              <a:spcAft>
                <a:spcPts val="200"/>
              </a:spcAft>
              <a:defRPr/>
            </a:pPr>
            <a:r>
              <a:rPr lang="fr-FR" dirty="0" smtClean="0"/>
              <a:t>Éducation </a:t>
            </a:r>
            <a:r>
              <a:rPr lang="fr-FR" dirty="0"/>
              <a:t>physique et sportive</a:t>
            </a:r>
          </a:p>
          <a:p>
            <a:pPr marL="360363" lvl="1" indent="-180975">
              <a:spcBef>
                <a:spcPts val="0"/>
              </a:spcBef>
              <a:spcAft>
                <a:spcPts val="200"/>
              </a:spcAft>
              <a:defRPr/>
            </a:pPr>
            <a:r>
              <a:rPr lang="fr-FR" dirty="0"/>
              <a:t>Langues et cultures de l’antiquité (LCA)*</a:t>
            </a:r>
          </a:p>
          <a:p>
            <a:pPr marL="360363" lvl="1" indent="-180975">
              <a:spcBef>
                <a:spcPts val="0"/>
              </a:spcBef>
              <a:spcAft>
                <a:spcPts val="200"/>
              </a:spcAft>
              <a:defRPr/>
            </a:pPr>
            <a:r>
              <a:rPr lang="fr-FR" dirty="0"/>
              <a:t>Droit et grands enjeux du monde contemporain (DGEMC)</a:t>
            </a:r>
          </a:p>
          <a:p>
            <a:endParaRPr lang="fr-FR" dirty="0"/>
          </a:p>
        </p:txBody>
      </p:sp>
      <p:sp>
        <p:nvSpPr>
          <p:cNvPr id="7" name="Rectangle 6">
            <a:extLst>
              <a:ext uri="{FF2B5EF4-FFF2-40B4-BE49-F238E27FC236}">
                <a16:creationId xmlns:a16="http://schemas.microsoft.com/office/drawing/2014/main" id="{0E36362C-3230-0B44-B954-77D45FE7C159}"/>
              </a:ext>
            </a:extLst>
          </p:cNvPr>
          <p:cNvSpPr/>
          <p:nvPr/>
        </p:nvSpPr>
        <p:spPr>
          <a:xfrm>
            <a:off x="6444208" y="5467871"/>
            <a:ext cx="2160240" cy="769441"/>
          </a:xfrm>
          <a:prstGeom prst="rect">
            <a:avLst/>
          </a:prstGeom>
          <a:solidFill>
            <a:srgbClr val="F5F2F0"/>
          </a:solidFill>
        </p:spPr>
        <p:txBody>
          <a:bodyPr wrap="square">
            <a:spAutoFit/>
          </a:bodyPr>
          <a:lstStyle/>
          <a:p>
            <a:pPr>
              <a:spcBef>
                <a:spcPct val="0"/>
              </a:spcBef>
            </a:pPr>
            <a:r>
              <a:rPr lang="fr-FR" altLang="fr-FR" sz="1100" b="1" dirty="0"/>
              <a:t>* Exception : </a:t>
            </a:r>
            <a:r>
              <a:rPr lang="fr-FR" altLang="fr-FR" sz="1100" dirty="0"/>
              <a:t>Les enseignements optionnels </a:t>
            </a:r>
            <a:br>
              <a:rPr lang="fr-FR" altLang="fr-FR" sz="1100" dirty="0"/>
            </a:br>
            <a:r>
              <a:rPr lang="fr-FR" altLang="fr-FR" sz="1100" dirty="0"/>
              <a:t>de LCA latin et grec peuvent être choisis en supplément </a:t>
            </a:r>
          </a:p>
        </p:txBody>
      </p:sp>
    </p:spTree>
    <p:extLst>
      <p:ext uri="{BB962C8B-B14F-4D97-AF65-F5344CB8AC3E}">
        <p14:creationId xmlns:p14="http://schemas.microsoft.com/office/powerpoint/2010/main" val="742142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EE3C60-3F53-B844-B4C8-A2539AF29593}"/>
              </a:ext>
            </a:extLst>
          </p:cNvPr>
          <p:cNvSpPr>
            <a:spLocks noGrp="1"/>
          </p:cNvSpPr>
          <p:nvPr>
            <p:ph type="title"/>
          </p:nvPr>
        </p:nvSpPr>
        <p:spPr/>
        <p:txBody>
          <a:bodyPr/>
          <a:lstStyle/>
          <a:p>
            <a:r>
              <a:rPr lang="fr-FR" dirty="0"/>
              <a:t>La prise en compte du contrôle continu</a:t>
            </a:r>
          </a:p>
        </p:txBody>
      </p:sp>
      <p:sp>
        <p:nvSpPr>
          <p:cNvPr id="3" name="Espace réservé de la date 2">
            <a:extLst>
              <a:ext uri="{FF2B5EF4-FFF2-40B4-BE49-F238E27FC236}">
                <a16:creationId xmlns:a16="http://schemas.microsoft.com/office/drawing/2014/main" id="{6D4E1077-B13A-4346-8BF2-8E2BD15256F9}"/>
              </a:ext>
            </a:extLst>
          </p:cNvPr>
          <p:cNvSpPr>
            <a:spLocks noGrp="1"/>
          </p:cNvSpPr>
          <p:nvPr>
            <p:ph type="dt" sz="half" idx="10"/>
          </p:nvPr>
        </p:nvSpPr>
        <p:spPr/>
        <p:txBody>
          <a:bodyPr/>
          <a:lstStyle/>
          <a:p>
            <a:pPr algn="r"/>
            <a:r>
              <a:rPr lang="fr-FR"/>
              <a:t>Avril 2023</a:t>
            </a:r>
          </a:p>
          <a:p>
            <a:pPr algn="r"/>
            <a:endParaRPr lang="fr-FR" cap="all" dirty="0"/>
          </a:p>
        </p:txBody>
      </p:sp>
      <p:sp>
        <p:nvSpPr>
          <p:cNvPr id="4" name="Espace réservé du pied de page 3">
            <a:extLst>
              <a:ext uri="{FF2B5EF4-FFF2-40B4-BE49-F238E27FC236}">
                <a16:creationId xmlns:a16="http://schemas.microsoft.com/office/drawing/2014/main" id="{B6BDC700-FAB4-0E40-8C2E-8216A9237541}"/>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76BEE558-5B54-054E-B73C-11B6DF1DF9F5}"/>
              </a:ext>
            </a:extLst>
          </p:cNvPr>
          <p:cNvSpPr>
            <a:spLocks noGrp="1"/>
          </p:cNvSpPr>
          <p:nvPr>
            <p:ph type="sldNum" sz="quarter" idx="12"/>
          </p:nvPr>
        </p:nvSpPr>
        <p:spPr/>
        <p:txBody>
          <a:bodyPr/>
          <a:lstStyle/>
          <a:p>
            <a:fld id="{733122C9-A0B9-462F-8757-0847AD287B63}" type="slidenum">
              <a:rPr lang="fr-FR" smtClean="0"/>
              <a:pPr/>
              <a:t>21</a:t>
            </a:fld>
            <a:endParaRPr lang="fr-FR" dirty="0"/>
          </a:p>
        </p:txBody>
      </p:sp>
      <p:sp>
        <p:nvSpPr>
          <p:cNvPr id="6" name="Espace réservé du texte 5">
            <a:extLst>
              <a:ext uri="{FF2B5EF4-FFF2-40B4-BE49-F238E27FC236}">
                <a16:creationId xmlns:a16="http://schemas.microsoft.com/office/drawing/2014/main" id="{7478A10F-A159-9D43-BEAE-811F98E6B469}"/>
              </a:ext>
            </a:extLst>
          </p:cNvPr>
          <p:cNvSpPr>
            <a:spLocks noGrp="1"/>
          </p:cNvSpPr>
          <p:nvPr>
            <p:ph type="body" sz="quarter" idx="13"/>
          </p:nvPr>
        </p:nvSpPr>
        <p:spPr>
          <a:xfrm>
            <a:off x="359998" y="2348880"/>
            <a:ext cx="8424000" cy="3816424"/>
          </a:xfrm>
        </p:spPr>
        <p:txBody>
          <a:bodyPr/>
          <a:lstStyle/>
          <a:p>
            <a:pPr marL="0" indent="0">
              <a:buFont typeface="Arial"/>
              <a:buNone/>
              <a:defRPr/>
            </a:pPr>
            <a:r>
              <a:rPr lang="fr-FR" sz="1400" dirty="0"/>
              <a:t>Les </a:t>
            </a:r>
            <a:r>
              <a:rPr lang="fr-FR" sz="1400" dirty="0" smtClean="0"/>
              <a:t>40 % </a:t>
            </a:r>
            <a:r>
              <a:rPr lang="fr-FR" sz="1400" dirty="0"/>
              <a:t>de la note du baccalauréat évalués en contrôle continu concernent les enseignements obligatoires ne faisant pas l’objet d’épreuves terminales. Ils sont calculés à partir des résultats obtenus </a:t>
            </a:r>
            <a:br>
              <a:rPr lang="fr-FR" sz="1400" dirty="0"/>
            </a:br>
            <a:r>
              <a:rPr lang="fr-FR" sz="1400" dirty="0"/>
              <a:t>en classe pendant les deux années du cycle terminal dans les enseignements suivants :</a:t>
            </a:r>
          </a:p>
          <a:p>
            <a:pPr>
              <a:defRPr/>
            </a:pPr>
            <a:r>
              <a:rPr lang="fr-FR" sz="1400" dirty="0"/>
              <a:t>Dans l’enseignement de spécialité suivi uniquement en classe de première (coefficient 8)</a:t>
            </a:r>
          </a:p>
          <a:p>
            <a:pPr>
              <a:defRPr/>
            </a:pPr>
            <a:r>
              <a:rPr lang="fr-FR" sz="1400" dirty="0"/>
              <a:t>En histoire-géographie, en enseignement scientifique dans la voie générale / en mathématiques dans la voie technologique, en langue vivante A et en langue vivante B (dans chaque enseignement, coefficient 3 pour la classe de première et coefficient 3 pour la classe de terminale, soit un coefficient 6 sur le cycle terminal)</a:t>
            </a:r>
          </a:p>
          <a:p>
            <a:pPr>
              <a:defRPr/>
            </a:pPr>
            <a:r>
              <a:rPr lang="fr-FR" sz="1400" dirty="0"/>
              <a:t>En éducation physique et sportive, évaluée en contrôle en cours de formation (CCF) (coefficient 6 sur le cycle terminal) </a:t>
            </a:r>
          </a:p>
          <a:p>
            <a:pPr>
              <a:defRPr/>
            </a:pPr>
            <a:r>
              <a:rPr lang="fr-FR" sz="1400" dirty="0"/>
              <a:t>En enseignement moral et civique (coefficient 1 pour la classe de première et coefficient 1 pour la classe de terminale, soit un coefficient 2 sur le cycle terminal)</a:t>
            </a:r>
          </a:p>
          <a:p>
            <a:pPr>
              <a:defRPr/>
            </a:pPr>
            <a:r>
              <a:rPr lang="fr-FR" sz="1400" dirty="0"/>
              <a:t>Dans la voie technologique, la moyenne annuelle des résultats en ETLV est intégrée au calcul de la moyenne annuelle dans la langue vivante concernée</a:t>
            </a:r>
          </a:p>
          <a:p>
            <a:endParaRPr lang="fr-FR" sz="1400" dirty="0"/>
          </a:p>
        </p:txBody>
      </p:sp>
    </p:spTree>
    <p:extLst>
      <p:ext uri="{BB962C8B-B14F-4D97-AF65-F5344CB8AC3E}">
        <p14:creationId xmlns:p14="http://schemas.microsoft.com/office/powerpoint/2010/main" val="262458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D8F838-5C12-9C48-91B5-66329FD179BD}"/>
              </a:ext>
            </a:extLst>
          </p:cNvPr>
          <p:cNvSpPr>
            <a:spLocks noGrp="1"/>
          </p:cNvSpPr>
          <p:nvPr>
            <p:ph type="title"/>
          </p:nvPr>
        </p:nvSpPr>
        <p:spPr/>
        <p:txBody>
          <a:bodyPr/>
          <a:lstStyle/>
          <a:p>
            <a:r>
              <a:rPr lang="fr-FR" dirty="0"/>
              <a:t>La prise en compte du contrôle continu</a:t>
            </a:r>
          </a:p>
        </p:txBody>
      </p:sp>
      <p:sp>
        <p:nvSpPr>
          <p:cNvPr id="3" name="Espace réservé de la date 2">
            <a:extLst>
              <a:ext uri="{FF2B5EF4-FFF2-40B4-BE49-F238E27FC236}">
                <a16:creationId xmlns:a16="http://schemas.microsoft.com/office/drawing/2014/main" id="{E3225E1F-C5F2-DC49-932C-C81E2392BC6A}"/>
              </a:ext>
            </a:extLst>
          </p:cNvPr>
          <p:cNvSpPr>
            <a:spLocks noGrp="1"/>
          </p:cNvSpPr>
          <p:nvPr>
            <p:ph type="dt" sz="half" idx="10"/>
          </p:nvPr>
        </p:nvSpPr>
        <p:spPr/>
        <p:txBody>
          <a:bodyPr/>
          <a:lstStyle/>
          <a:p>
            <a:pPr algn="r"/>
            <a:r>
              <a:rPr lang="fr-FR"/>
              <a:t>Avril 2023</a:t>
            </a:r>
          </a:p>
          <a:p>
            <a:pPr algn="r"/>
            <a:endParaRPr lang="fr-FR" cap="all" dirty="0"/>
          </a:p>
        </p:txBody>
      </p:sp>
      <p:sp>
        <p:nvSpPr>
          <p:cNvPr id="4" name="Espace réservé du pied de page 3">
            <a:extLst>
              <a:ext uri="{FF2B5EF4-FFF2-40B4-BE49-F238E27FC236}">
                <a16:creationId xmlns:a16="http://schemas.microsoft.com/office/drawing/2014/main" id="{CA7ECC6D-5A3E-EA4E-8ED5-382F3A0B98A0}"/>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C422E154-084A-7B47-A8C0-BB3C95CFF0A9}"/>
              </a:ext>
            </a:extLst>
          </p:cNvPr>
          <p:cNvSpPr>
            <a:spLocks noGrp="1"/>
          </p:cNvSpPr>
          <p:nvPr>
            <p:ph type="sldNum" sz="quarter" idx="12"/>
          </p:nvPr>
        </p:nvSpPr>
        <p:spPr/>
        <p:txBody>
          <a:bodyPr/>
          <a:lstStyle/>
          <a:p>
            <a:fld id="{733122C9-A0B9-462F-8757-0847AD287B63}" type="slidenum">
              <a:rPr lang="fr-FR" smtClean="0"/>
              <a:pPr/>
              <a:t>22</a:t>
            </a:fld>
            <a:endParaRPr lang="fr-FR" dirty="0"/>
          </a:p>
        </p:txBody>
      </p:sp>
      <p:sp>
        <p:nvSpPr>
          <p:cNvPr id="6" name="Espace réservé du texte 5">
            <a:extLst>
              <a:ext uri="{FF2B5EF4-FFF2-40B4-BE49-F238E27FC236}">
                <a16:creationId xmlns:a16="http://schemas.microsoft.com/office/drawing/2014/main" id="{D1864342-07AF-D94E-88FC-A32C629E533B}"/>
              </a:ext>
            </a:extLst>
          </p:cNvPr>
          <p:cNvSpPr>
            <a:spLocks noGrp="1"/>
          </p:cNvSpPr>
          <p:nvPr>
            <p:ph type="body" sz="quarter" idx="13"/>
          </p:nvPr>
        </p:nvSpPr>
        <p:spPr>
          <a:xfrm>
            <a:off x="359998" y="2348880"/>
            <a:ext cx="8424000" cy="4029120"/>
          </a:xfrm>
        </p:spPr>
        <p:txBody>
          <a:bodyPr/>
          <a:lstStyle/>
          <a:p>
            <a:pPr>
              <a:spcAft>
                <a:spcPts val="400"/>
              </a:spcAft>
              <a:defRPr/>
            </a:pPr>
            <a:r>
              <a:rPr lang="fr-FR" sz="1400" b="1" dirty="0"/>
              <a:t>En début d’année scolaire, le projet d’évaluation, élaboré dans chaque lycée par l’équipe pédagogique, fixe des principes communs à l’évaluation des élèves et les modalités d’évaluation des élèves dans les différents enseignements de première et de terminale. </a:t>
            </a:r>
            <a:r>
              <a:rPr lang="fr-FR" sz="1400" dirty="0"/>
              <a:t>Il précise notamment quelles évaluations sont prises en compte dans le calcul de la moyenne trimestrielle, le nombre minimal de notes pour qu’une moyenne trimestrielle soit significative, l’organisation de l’évaluation de remplacement en cas d’absence de moyenne annuelle significative.</a:t>
            </a:r>
          </a:p>
          <a:p>
            <a:pPr marL="360363" lvl="1" indent="-180975">
              <a:spcBef>
                <a:spcPts val="0"/>
              </a:spcBef>
              <a:buClr>
                <a:schemeClr val="tx1"/>
              </a:buClr>
              <a:buFont typeface="Police système Courant"/>
              <a:buChar char="-"/>
              <a:defRPr/>
            </a:pPr>
            <a:r>
              <a:rPr lang="fr-FR" dirty="0"/>
              <a:t>En définissant des modalités d’évaluation partagées, le projet d’évaluation de l’établissement garantit l’égalité de traitement des élèves et contribue à un dialogue serein avec les élèves et leur famille.</a:t>
            </a:r>
          </a:p>
          <a:p>
            <a:pPr>
              <a:spcAft>
                <a:spcPts val="400"/>
              </a:spcAft>
              <a:defRPr/>
            </a:pPr>
            <a:r>
              <a:rPr lang="fr-FR" sz="1400" b="1" dirty="0"/>
              <a:t>À chaque fin de trimestre ou de semestre des classes de première et de terminale, le conseil </a:t>
            </a:r>
            <a:br>
              <a:rPr lang="fr-FR" sz="1400" b="1" dirty="0"/>
            </a:br>
            <a:r>
              <a:rPr lang="fr-FR" sz="1400" b="1" dirty="0"/>
              <a:t>de classe valide les notes de l’élève.</a:t>
            </a:r>
          </a:p>
          <a:p>
            <a:pPr>
              <a:spcAft>
                <a:spcPts val="400"/>
              </a:spcAft>
              <a:defRPr/>
            </a:pPr>
            <a:r>
              <a:rPr lang="fr-FR" sz="1400" dirty="0"/>
              <a:t>L’attribution des notes pour le baccalauréat :</a:t>
            </a:r>
          </a:p>
          <a:p>
            <a:pPr marL="360363" lvl="1" indent="-180975">
              <a:spcBef>
                <a:spcPts val="0"/>
              </a:spcBef>
              <a:spcAft>
                <a:spcPts val="200"/>
              </a:spcAft>
              <a:defRPr/>
            </a:pPr>
            <a:r>
              <a:rPr lang="fr-FR" dirty="0"/>
              <a:t>En fin de première et de terminale, </a:t>
            </a:r>
            <a:r>
              <a:rPr lang="fr-FR" b="1" dirty="0"/>
              <a:t>la commission académique d’harmonisation peut baisser </a:t>
            </a:r>
            <a:br>
              <a:rPr lang="fr-FR" b="1" dirty="0"/>
            </a:br>
            <a:r>
              <a:rPr lang="fr-FR" b="1" dirty="0"/>
              <a:t>ou augmenter les notes dans les enseignements évalués par le contrôle continu. </a:t>
            </a:r>
            <a:r>
              <a:rPr lang="fr-FR" dirty="0"/>
              <a:t>Elle transmet les notes harmonisées au jury académique du baccalauréat.</a:t>
            </a:r>
          </a:p>
          <a:p>
            <a:pPr marL="360363" lvl="1" indent="-180975">
              <a:spcBef>
                <a:spcPts val="0"/>
              </a:spcBef>
              <a:spcAft>
                <a:spcPts val="200"/>
              </a:spcAft>
              <a:defRPr/>
            </a:pPr>
            <a:r>
              <a:rPr lang="fr-FR" dirty="0"/>
              <a:t>En fin de terminale, </a:t>
            </a:r>
            <a:r>
              <a:rPr lang="fr-FR" b="1" dirty="0"/>
              <a:t>le jury du baccalauréat fixe la note finale de chaque candidat et valide l’obtention du baccalauréat.</a:t>
            </a:r>
          </a:p>
          <a:p>
            <a:endParaRPr lang="fr-FR" sz="1400" dirty="0"/>
          </a:p>
        </p:txBody>
      </p:sp>
    </p:spTree>
    <p:extLst>
      <p:ext uri="{BB962C8B-B14F-4D97-AF65-F5344CB8AC3E}">
        <p14:creationId xmlns:p14="http://schemas.microsoft.com/office/powerpoint/2010/main" val="2760793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847D54-C2CE-474B-86CC-D3E346071DC9}"/>
              </a:ext>
            </a:extLst>
          </p:cNvPr>
          <p:cNvSpPr>
            <a:spLocks noGrp="1"/>
          </p:cNvSpPr>
          <p:nvPr>
            <p:ph type="title"/>
          </p:nvPr>
        </p:nvSpPr>
        <p:spPr/>
        <p:txBody>
          <a:bodyPr/>
          <a:lstStyle/>
          <a:p>
            <a:r>
              <a:rPr lang="fr-FR" dirty="0"/>
              <a:t>Focus sur : les épreuves anticipées de français</a:t>
            </a:r>
          </a:p>
        </p:txBody>
      </p:sp>
      <p:sp>
        <p:nvSpPr>
          <p:cNvPr id="3" name="Espace réservé de la date 2">
            <a:extLst>
              <a:ext uri="{FF2B5EF4-FFF2-40B4-BE49-F238E27FC236}">
                <a16:creationId xmlns:a16="http://schemas.microsoft.com/office/drawing/2014/main" id="{62269D9B-B470-3245-9005-7F4508EED35F}"/>
              </a:ext>
            </a:extLst>
          </p:cNvPr>
          <p:cNvSpPr>
            <a:spLocks noGrp="1"/>
          </p:cNvSpPr>
          <p:nvPr>
            <p:ph type="dt" sz="half" idx="10"/>
          </p:nvPr>
        </p:nvSpPr>
        <p:spPr/>
        <p:txBody>
          <a:bodyPr/>
          <a:lstStyle/>
          <a:p>
            <a:pPr algn="r"/>
            <a:r>
              <a:rPr lang="fr-FR"/>
              <a:t>Avril 2023</a:t>
            </a:r>
          </a:p>
          <a:p>
            <a:pPr algn="r"/>
            <a:endParaRPr lang="fr-FR" cap="all" dirty="0"/>
          </a:p>
        </p:txBody>
      </p:sp>
      <p:sp>
        <p:nvSpPr>
          <p:cNvPr id="4" name="Espace réservé du pied de page 3">
            <a:extLst>
              <a:ext uri="{FF2B5EF4-FFF2-40B4-BE49-F238E27FC236}">
                <a16:creationId xmlns:a16="http://schemas.microsoft.com/office/drawing/2014/main" id="{AB2F7118-7E3F-AA45-A55C-AF44E67C5E11}"/>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99EBE513-C724-E440-9013-6A75724C94C0}"/>
              </a:ext>
            </a:extLst>
          </p:cNvPr>
          <p:cNvSpPr>
            <a:spLocks noGrp="1"/>
          </p:cNvSpPr>
          <p:nvPr>
            <p:ph type="sldNum" sz="quarter" idx="12"/>
          </p:nvPr>
        </p:nvSpPr>
        <p:spPr/>
        <p:txBody>
          <a:bodyPr/>
          <a:lstStyle/>
          <a:p>
            <a:fld id="{733122C9-A0B9-462F-8757-0847AD287B63}" type="slidenum">
              <a:rPr lang="fr-FR" smtClean="0"/>
              <a:pPr/>
              <a:t>23</a:t>
            </a:fld>
            <a:endParaRPr lang="fr-FR" dirty="0"/>
          </a:p>
        </p:txBody>
      </p:sp>
      <p:sp>
        <p:nvSpPr>
          <p:cNvPr id="7" name="Espace réservé du texte 4">
            <a:extLst>
              <a:ext uri="{FF2B5EF4-FFF2-40B4-BE49-F238E27FC236}">
                <a16:creationId xmlns:a16="http://schemas.microsoft.com/office/drawing/2014/main" id="{C2AB24BF-79C1-BD42-8184-1A06CF6E5866}"/>
              </a:ext>
            </a:extLst>
          </p:cNvPr>
          <p:cNvSpPr>
            <a:spLocks noGrp="1"/>
          </p:cNvSpPr>
          <p:nvPr>
            <p:ph type="body" sz="quarter" idx="13"/>
          </p:nvPr>
        </p:nvSpPr>
        <p:spPr>
          <a:xfrm>
            <a:off x="359998" y="2348880"/>
            <a:ext cx="8424000" cy="576064"/>
          </a:xfrm>
        </p:spPr>
        <p:txBody>
          <a:bodyPr/>
          <a:lstStyle/>
          <a:p>
            <a:r>
              <a:rPr lang="fr-FR" altLang="fr-FR" sz="1400" b="1" dirty="0">
                <a:solidFill>
                  <a:srgbClr val="000000"/>
                </a:solidFill>
                <a:latin typeface="Arial" panose="020B0604020202020204" pitchFamily="34" charset="0"/>
                <a:cs typeface="Arial" panose="020B0604020202020204" pitchFamily="34" charset="0"/>
              </a:rPr>
              <a:t> </a:t>
            </a:r>
            <a:r>
              <a:rPr lang="fr-FR" altLang="fr-FR" sz="1400" b="1" dirty="0">
                <a:latin typeface="Arial" panose="020B0604020202020204" pitchFamily="34" charset="0"/>
                <a:cs typeface="Arial" panose="020B0604020202020204" pitchFamily="34" charset="0"/>
              </a:rPr>
              <a:t>Seule épreuve terminale en classe de première</a:t>
            </a:r>
          </a:p>
          <a:p>
            <a:pPr marL="0" indent="0">
              <a:buNone/>
            </a:pPr>
            <a:endParaRPr lang="fr-FR" dirty="0"/>
          </a:p>
        </p:txBody>
      </p:sp>
      <p:sp>
        <p:nvSpPr>
          <p:cNvPr id="9" name="ZoneTexte 4">
            <a:extLst>
              <a:ext uri="{FF2B5EF4-FFF2-40B4-BE49-F238E27FC236}">
                <a16:creationId xmlns:a16="http://schemas.microsoft.com/office/drawing/2014/main" id="{FBD134BD-A075-9945-B2E6-3658C1DB0347}"/>
              </a:ext>
            </a:extLst>
          </p:cNvPr>
          <p:cNvSpPr txBox="1">
            <a:spLocks noChangeArrowheads="1"/>
          </p:cNvSpPr>
          <p:nvPr/>
        </p:nvSpPr>
        <p:spPr bwMode="auto">
          <a:xfrm>
            <a:off x="874205" y="4170415"/>
            <a:ext cx="37488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dirty="0">
                <a:solidFill>
                  <a:schemeClr val="tx1"/>
                </a:solidFill>
              </a:rPr>
              <a:t>Voie générale </a:t>
            </a:r>
          </a:p>
        </p:txBody>
      </p:sp>
      <p:sp>
        <p:nvSpPr>
          <p:cNvPr id="10" name="ZoneTexte 5">
            <a:extLst>
              <a:ext uri="{FF2B5EF4-FFF2-40B4-BE49-F238E27FC236}">
                <a16:creationId xmlns:a16="http://schemas.microsoft.com/office/drawing/2014/main" id="{941CEECA-AF0A-D841-A93A-A6224BDA24B6}"/>
              </a:ext>
            </a:extLst>
          </p:cNvPr>
          <p:cNvSpPr txBox="1">
            <a:spLocks noChangeArrowheads="1"/>
          </p:cNvSpPr>
          <p:nvPr/>
        </p:nvSpPr>
        <p:spPr bwMode="auto">
          <a:xfrm>
            <a:off x="4855654" y="4172003"/>
            <a:ext cx="3714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dirty="0">
                <a:solidFill>
                  <a:schemeClr val="tx1"/>
                </a:solidFill>
              </a:rPr>
              <a:t>Voie technologique</a:t>
            </a:r>
          </a:p>
        </p:txBody>
      </p:sp>
      <p:sp>
        <p:nvSpPr>
          <p:cNvPr id="11" name="ZoneTexte 6">
            <a:extLst>
              <a:ext uri="{FF2B5EF4-FFF2-40B4-BE49-F238E27FC236}">
                <a16:creationId xmlns:a16="http://schemas.microsoft.com/office/drawing/2014/main" id="{775B8D58-AEC5-6F49-BC4B-36A4175F65E8}"/>
              </a:ext>
            </a:extLst>
          </p:cNvPr>
          <p:cNvSpPr txBox="1">
            <a:spLocks noChangeArrowheads="1"/>
          </p:cNvSpPr>
          <p:nvPr/>
        </p:nvSpPr>
        <p:spPr bwMode="auto">
          <a:xfrm>
            <a:off x="874205" y="4581128"/>
            <a:ext cx="3714750" cy="1415772"/>
          </a:xfrm>
          <a:prstGeom prst="rect">
            <a:avLst/>
          </a:prstGeom>
          <a:solidFill>
            <a:schemeClr val="bg1"/>
          </a:solidFill>
          <a:ln w="38100">
            <a:solidFill>
              <a:srgbClr val="95BCE5"/>
            </a:solidFill>
            <a:miter lim="800000"/>
            <a:headEnd/>
            <a:tailEnd/>
          </a:ln>
        </p:spPr>
        <p:txBody>
          <a:bodyPr>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a:spcBef>
                <a:spcPct val="0"/>
              </a:spcBef>
              <a:buClrTx/>
              <a:buSzTx/>
              <a:buNone/>
            </a:pPr>
            <a:endParaRPr lang="fr-FR" altLang="fr-FR" sz="1000" dirty="0">
              <a:solidFill>
                <a:schemeClr val="tx1"/>
              </a:solidFill>
            </a:endParaRPr>
          </a:p>
          <a:p>
            <a:pPr algn="ctr">
              <a:spcBef>
                <a:spcPct val="0"/>
              </a:spcBef>
              <a:buClrTx/>
              <a:buSzTx/>
              <a:buNone/>
            </a:pPr>
            <a:r>
              <a:rPr lang="fr-FR" altLang="fr-FR" sz="1400" dirty="0">
                <a:solidFill>
                  <a:schemeClr val="tx1"/>
                </a:solidFill>
              </a:rPr>
              <a:t>Un commentaire</a:t>
            </a:r>
          </a:p>
          <a:p>
            <a:pPr algn="ctr">
              <a:spcBef>
                <a:spcPct val="0"/>
              </a:spcBef>
              <a:buClrTx/>
              <a:buSzTx/>
              <a:buNone/>
            </a:pPr>
            <a:r>
              <a:rPr lang="fr-FR" altLang="fr-FR" sz="1400" b="1" dirty="0">
                <a:solidFill>
                  <a:schemeClr val="tx1"/>
                </a:solidFill>
              </a:rPr>
              <a:t>OU </a:t>
            </a:r>
          </a:p>
          <a:p>
            <a:pPr algn="ctr">
              <a:spcBef>
                <a:spcPct val="0"/>
              </a:spcBef>
              <a:buClrTx/>
              <a:buSzTx/>
              <a:buNone/>
            </a:pPr>
            <a:r>
              <a:rPr lang="fr-FR" altLang="fr-FR" sz="1400" dirty="0">
                <a:solidFill>
                  <a:schemeClr val="tx1"/>
                </a:solidFill>
              </a:rPr>
              <a:t>Une dissertation</a:t>
            </a:r>
          </a:p>
          <a:p>
            <a:pPr algn="ctr">
              <a:spcBef>
                <a:spcPct val="0"/>
              </a:spcBef>
              <a:buClrTx/>
              <a:buSzTx/>
              <a:buNone/>
            </a:pPr>
            <a:endParaRPr lang="fr-FR" altLang="fr-FR" sz="1400" dirty="0">
              <a:solidFill>
                <a:schemeClr val="tx1"/>
              </a:solidFill>
            </a:endParaRPr>
          </a:p>
          <a:p>
            <a:pPr algn="ctr">
              <a:spcBef>
                <a:spcPct val="0"/>
              </a:spcBef>
              <a:buClrTx/>
              <a:buSzTx/>
              <a:buNone/>
            </a:pPr>
            <a:r>
              <a:rPr lang="fr-FR" altLang="fr-FR" sz="1400" b="1" dirty="0">
                <a:solidFill>
                  <a:schemeClr val="tx1"/>
                </a:solidFill>
              </a:rPr>
              <a:t>/20</a:t>
            </a:r>
          </a:p>
          <a:p>
            <a:pPr algn="ctr">
              <a:spcBef>
                <a:spcPct val="0"/>
              </a:spcBef>
              <a:buClrTx/>
              <a:buSzTx/>
              <a:buNone/>
            </a:pPr>
            <a:endParaRPr lang="fr-FR" altLang="fr-FR" sz="600" b="1" dirty="0">
              <a:solidFill>
                <a:schemeClr val="tx1"/>
              </a:solidFill>
            </a:endParaRPr>
          </a:p>
        </p:txBody>
      </p:sp>
      <p:sp>
        <p:nvSpPr>
          <p:cNvPr id="12" name="ZoneTexte 7">
            <a:extLst>
              <a:ext uri="{FF2B5EF4-FFF2-40B4-BE49-F238E27FC236}">
                <a16:creationId xmlns:a16="http://schemas.microsoft.com/office/drawing/2014/main" id="{787CF703-5F20-B741-B63D-F269673E44C0}"/>
              </a:ext>
            </a:extLst>
          </p:cNvPr>
          <p:cNvSpPr txBox="1">
            <a:spLocks noChangeArrowheads="1"/>
          </p:cNvSpPr>
          <p:nvPr/>
        </p:nvSpPr>
        <p:spPr bwMode="auto">
          <a:xfrm>
            <a:off x="4855655" y="4577953"/>
            <a:ext cx="3714750" cy="1415772"/>
          </a:xfrm>
          <a:prstGeom prst="rect">
            <a:avLst/>
          </a:prstGeom>
          <a:solidFill>
            <a:schemeClr val="bg1"/>
          </a:solidFill>
          <a:ln w="38100">
            <a:solidFill>
              <a:srgbClr val="EF7D05"/>
            </a:solidFill>
            <a:miter lim="800000"/>
            <a:headEnd/>
            <a:tailEnd/>
          </a:ln>
        </p:spPr>
        <p:txBody>
          <a:bodyPr>
            <a:spAutoFit/>
          </a:bodyPr>
          <a:lstStyle>
            <a:lvl1pPr eaLnBrk="0" hangingPunct="0">
              <a:spcBef>
                <a:spcPct val="20000"/>
              </a:spcBef>
              <a:buClr>
                <a:schemeClr val="bg2"/>
              </a:buClr>
              <a:buSzPct val="100000"/>
              <a:buFont typeface="Arial" pitchFamily="34" charset="0"/>
              <a:buChar char="■"/>
              <a:defRPr>
                <a:solidFill>
                  <a:schemeClr val="tx1"/>
                </a:solidFill>
                <a:latin typeface="Arial" pitchFamily="34" charset="0"/>
                <a:ea typeface="Roboto" pitchFamily="2" charset="0"/>
                <a:cs typeface="Arial" pitchFamily="34" charset="0"/>
              </a:defRPr>
            </a:lvl1pPr>
            <a:lvl2pPr marL="742950" indent="-285750" eaLnBrk="0" hangingPunct="0">
              <a:spcBef>
                <a:spcPct val="20000"/>
              </a:spcBef>
              <a:buClr>
                <a:schemeClr val="bg2"/>
              </a:buClr>
              <a:buFont typeface="Arial Italic"/>
              <a:buChar char="■"/>
              <a:defRPr sz="1300">
                <a:solidFill>
                  <a:schemeClr val="tx1"/>
                </a:solidFill>
                <a:latin typeface="Arial" pitchFamily="34" charset="0"/>
                <a:ea typeface="Roboto" pitchFamily="2" charset="0"/>
                <a:cs typeface="Arial" pitchFamily="34" charset="0"/>
              </a:defRPr>
            </a:lvl2pPr>
            <a:lvl3pPr marL="1143000" indent="-228600" eaLnBrk="0" hangingPunct="0">
              <a:spcBef>
                <a:spcPct val="20000"/>
              </a:spcBef>
              <a:buFont typeface="Arial" pitchFamily="34" charset="0"/>
              <a:defRPr sz="1300">
                <a:solidFill>
                  <a:schemeClr val="tx1"/>
                </a:solidFill>
                <a:latin typeface="Arial" pitchFamily="34" charset="0"/>
                <a:ea typeface="Roboto" pitchFamily="2" charset="0"/>
                <a:cs typeface="Arial" pitchFamily="34" charset="0"/>
              </a:defRPr>
            </a:lvl3pPr>
            <a:lvl4pPr marL="1600200" indent="-228600" eaLnBrk="0" hangingPunct="0">
              <a:spcBef>
                <a:spcPct val="20000"/>
              </a:spcBef>
              <a:buClr>
                <a:schemeClr val="bg2"/>
              </a:buClr>
              <a:buFont typeface="Arial" pitchFamily="34" charset="0"/>
              <a:buChar char="–"/>
              <a:defRPr sz="1100">
                <a:solidFill>
                  <a:schemeClr val="tx1"/>
                </a:solidFill>
                <a:latin typeface="Arial" pitchFamily="34" charset="0"/>
                <a:ea typeface="Roboto" pitchFamily="2" charset="0"/>
                <a:cs typeface="Arial" pitchFamily="34" charset="0"/>
              </a:defRPr>
            </a:lvl4pPr>
            <a:lvl5pPr marL="2057400" indent="-228600" eaLnBrk="0" hangingPunct="0">
              <a:spcBef>
                <a:spcPct val="20000"/>
              </a:spcBef>
              <a:buFont typeface="Arial" pitchFamily="34" charset="0"/>
              <a:defRPr sz="1100">
                <a:solidFill>
                  <a:schemeClr val="tx1"/>
                </a:solidFill>
                <a:latin typeface="Arial" pitchFamily="34" charset="0"/>
                <a:ea typeface="Roboto" pitchFamily="2" charset="0"/>
                <a:cs typeface="Arial" pitchFamily="34" charset="0"/>
              </a:defRPr>
            </a:lvl5pPr>
            <a:lvl6pPr marL="25146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6pPr>
            <a:lvl7pPr marL="29718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7pPr>
            <a:lvl8pPr marL="34290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8pPr>
            <a:lvl9pPr marL="38862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9pPr>
          </a:lstStyle>
          <a:p>
            <a:pPr algn="ctr" eaLnBrk="1" hangingPunct="1">
              <a:spcBef>
                <a:spcPct val="0"/>
              </a:spcBef>
              <a:buClrTx/>
              <a:buSzTx/>
              <a:buFontTx/>
              <a:buNone/>
              <a:defRPr/>
            </a:pPr>
            <a:endParaRPr lang="fr-FR" altLang="fr-FR" sz="1000" dirty="0"/>
          </a:p>
          <a:p>
            <a:pPr algn="ctr" eaLnBrk="1" hangingPunct="1">
              <a:spcBef>
                <a:spcPct val="0"/>
              </a:spcBef>
              <a:buClrTx/>
              <a:buSzTx/>
              <a:buFontTx/>
              <a:buNone/>
              <a:defRPr/>
            </a:pPr>
            <a:r>
              <a:rPr lang="fr-FR" altLang="fr-FR" sz="1400" dirty="0"/>
              <a:t>Un commentaire</a:t>
            </a:r>
          </a:p>
          <a:p>
            <a:pPr algn="ctr" eaLnBrk="1" hangingPunct="1">
              <a:spcBef>
                <a:spcPct val="0"/>
              </a:spcBef>
              <a:buClrTx/>
              <a:buSzTx/>
              <a:buFontTx/>
              <a:buNone/>
              <a:defRPr/>
            </a:pPr>
            <a:r>
              <a:rPr lang="fr-FR" altLang="fr-FR" sz="1400" b="1" dirty="0"/>
              <a:t>OU </a:t>
            </a:r>
          </a:p>
          <a:p>
            <a:pPr algn="ctr" eaLnBrk="1" hangingPunct="1">
              <a:spcBef>
                <a:spcPct val="0"/>
              </a:spcBef>
              <a:buClrTx/>
              <a:buSzTx/>
              <a:buFontTx/>
              <a:buNone/>
              <a:defRPr/>
            </a:pPr>
            <a:r>
              <a:rPr lang="fr-FR" altLang="fr-FR" sz="1400" dirty="0"/>
              <a:t>Une contraction de texte</a:t>
            </a:r>
          </a:p>
          <a:p>
            <a:pPr algn="ctr" eaLnBrk="1" hangingPunct="1">
              <a:spcBef>
                <a:spcPct val="0"/>
              </a:spcBef>
              <a:buClrTx/>
              <a:buSzTx/>
              <a:buFontTx/>
              <a:buNone/>
              <a:defRPr/>
            </a:pPr>
            <a:r>
              <a:rPr lang="fr-FR" altLang="fr-FR" sz="1400" dirty="0"/>
              <a:t>s</a:t>
            </a:r>
            <a:r>
              <a:rPr lang="fr-FR" altLang="fr-FR" sz="1400" dirty="0" smtClean="0"/>
              <a:t>uivie </a:t>
            </a:r>
            <a:r>
              <a:rPr lang="fr-FR" altLang="fr-FR" sz="1400" dirty="0"/>
              <a:t>d’un essai</a:t>
            </a:r>
          </a:p>
          <a:p>
            <a:pPr algn="ctr" eaLnBrk="1" hangingPunct="1">
              <a:spcBef>
                <a:spcPct val="0"/>
              </a:spcBef>
              <a:buClrTx/>
              <a:buSzTx/>
              <a:buFontTx/>
              <a:buNone/>
              <a:defRPr/>
            </a:pPr>
            <a:r>
              <a:rPr lang="fr-FR" altLang="fr-FR" sz="1400" b="1" dirty="0"/>
              <a:t>/20</a:t>
            </a:r>
          </a:p>
          <a:p>
            <a:pPr algn="ctr" eaLnBrk="1" hangingPunct="1">
              <a:spcBef>
                <a:spcPct val="0"/>
              </a:spcBef>
              <a:buClrTx/>
              <a:buSzTx/>
              <a:buFontTx/>
              <a:buNone/>
              <a:defRPr/>
            </a:pPr>
            <a:endParaRPr lang="fr-FR" altLang="fr-FR" sz="600" b="1" dirty="0"/>
          </a:p>
        </p:txBody>
      </p:sp>
      <p:sp>
        <p:nvSpPr>
          <p:cNvPr id="13" name="Espace réservé du texte 4">
            <a:extLst>
              <a:ext uri="{FF2B5EF4-FFF2-40B4-BE49-F238E27FC236}">
                <a16:creationId xmlns:a16="http://schemas.microsoft.com/office/drawing/2014/main" id="{92514A8F-8BFE-3644-8F83-A2D9C3D745A0}"/>
              </a:ext>
            </a:extLst>
          </p:cNvPr>
          <p:cNvSpPr txBox="1">
            <a:spLocks/>
          </p:cNvSpPr>
          <p:nvPr/>
        </p:nvSpPr>
        <p:spPr bwMode="gray">
          <a:xfrm>
            <a:off x="359998" y="3212976"/>
            <a:ext cx="8424000" cy="661077"/>
          </a:xfrm>
          <a:prstGeom prst="rect">
            <a:avLst/>
          </a:prstGeom>
        </p:spPr>
        <p:txBody>
          <a:bodyPr vert="horz" lIns="0" tIns="0" rIns="0" bIns="0" rtlCol="0" anchor="t" anchorCtr="0">
            <a:noAutofit/>
          </a:bodyPr>
          <a:lstStyle>
            <a:lvl1pPr marL="177800" indent="-177800" algn="l" defTabSz="914378" rtl="0" eaLnBrk="1" latinLnBrk="0" hangingPunct="1">
              <a:lnSpc>
                <a:spcPct val="100000"/>
              </a:lnSpc>
              <a:spcBef>
                <a:spcPts val="400"/>
              </a:spcBef>
              <a:spcAft>
                <a:spcPts val="800"/>
              </a:spcAft>
              <a:buClr>
                <a:srgbClr val="7AB1E1"/>
              </a:buClr>
              <a:buFont typeface="Arial" panose="020B0604020202020204" pitchFamily="34" charset="0"/>
              <a:buChar char="•"/>
              <a:tabLst/>
              <a:defRPr sz="1800" b="0" kern="1200">
                <a:solidFill>
                  <a:schemeClr val="tx1"/>
                </a:solidFill>
                <a:latin typeface="+mn-lt"/>
                <a:ea typeface="+mn-ea"/>
                <a:cs typeface="+mn-cs"/>
              </a:defRPr>
            </a:lvl1pPr>
            <a:lvl2pPr marL="357188" indent="-134938" algn="l" defTabSz="914378" rtl="0" eaLnBrk="1" latinLnBrk="0" hangingPunct="1">
              <a:lnSpc>
                <a:spcPct val="100000"/>
              </a:lnSpc>
              <a:spcBef>
                <a:spcPts val="600"/>
              </a:spcBef>
              <a:spcAft>
                <a:spcPts val="800"/>
              </a:spcAft>
              <a:buClr>
                <a:srgbClr val="7AB1E1"/>
              </a:buClr>
              <a:buFont typeface="Arial" panose="020B0604020202020204" pitchFamily="34" charset="0"/>
              <a:buChar char="•"/>
              <a:tabLst/>
              <a:defRPr sz="140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600"/>
              </a:spcBef>
              <a:spcAft>
                <a:spcPts val="200"/>
              </a:spcAft>
              <a:buFont typeface="Arial" panose="020B0604020202020204" pitchFamily="34" charset="0"/>
              <a:buNone/>
            </a:pPr>
            <a:r>
              <a:rPr lang="fr-FR" altLang="fr-FR" b="1" dirty="0"/>
              <a:t>Épreuve écrite</a:t>
            </a:r>
          </a:p>
          <a:p>
            <a:pPr marL="0" indent="0" algn="ctr">
              <a:spcAft>
                <a:spcPts val="200"/>
              </a:spcAft>
              <a:buFont typeface="Arial" panose="020B0604020202020204" pitchFamily="34" charset="0"/>
              <a:buNone/>
            </a:pPr>
            <a:r>
              <a:rPr lang="fr-FR" altLang="fr-FR" dirty="0"/>
              <a:t>4 heures, coefficient 5</a:t>
            </a:r>
          </a:p>
          <a:p>
            <a:endParaRPr lang="fr-FR" altLang="fr-FR" b="1" dirty="0">
              <a:solidFill>
                <a:srgbClr val="000000"/>
              </a:solidFill>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1616508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044D455-6986-A642-AD57-C405150D1CD4}"/>
              </a:ext>
            </a:extLst>
          </p:cNvPr>
          <p:cNvSpPr>
            <a:spLocks noGrp="1"/>
          </p:cNvSpPr>
          <p:nvPr>
            <p:ph type="dt" sz="half" idx="10"/>
          </p:nvPr>
        </p:nvSpPr>
        <p:spPr/>
        <p:txBody>
          <a:bodyPr/>
          <a:lstStyle/>
          <a:p>
            <a:pPr algn="r"/>
            <a:r>
              <a:rPr lang="fr-FR"/>
              <a:t>Avril 2023</a:t>
            </a:r>
          </a:p>
          <a:p>
            <a:pPr algn="r"/>
            <a:endParaRPr lang="fr-FR" cap="all" dirty="0"/>
          </a:p>
        </p:txBody>
      </p:sp>
      <p:sp>
        <p:nvSpPr>
          <p:cNvPr id="4" name="Espace réservé du pied de page 3">
            <a:extLst>
              <a:ext uri="{FF2B5EF4-FFF2-40B4-BE49-F238E27FC236}">
                <a16:creationId xmlns:a16="http://schemas.microsoft.com/office/drawing/2014/main" id="{A82FD7EB-F2D4-434B-912D-235E157B36D6}"/>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06C259DE-C78D-854E-8EE6-1F182BB18D71}"/>
              </a:ext>
            </a:extLst>
          </p:cNvPr>
          <p:cNvSpPr>
            <a:spLocks noGrp="1"/>
          </p:cNvSpPr>
          <p:nvPr>
            <p:ph type="sldNum" sz="quarter" idx="12"/>
          </p:nvPr>
        </p:nvSpPr>
        <p:spPr/>
        <p:txBody>
          <a:bodyPr/>
          <a:lstStyle/>
          <a:p>
            <a:fld id="{733122C9-A0B9-462F-8757-0847AD287B63}" type="slidenum">
              <a:rPr lang="fr-FR" smtClean="0"/>
              <a:pPr/>
              <a:t>24</a:t>
            </a:fld>
            <a:endParaRPr lang="fr-FR" dirty="0"/>
          </a:p>
        </p:txBody>
      </p:sp>
      <p:sp>
        <p:nvSpPr>
          <p:cNvPr id="7" name="Espace réservé du texte 4">
            <a:extLst>
              <a:ext uri="{FF2B5EF4-FFF2-40B4-BE49-F238E27FC236}">
                <a16:creationId xmlns:a16="http://schemas.microsoft.com/office/drawing/2014/main" id="{51680EB0-F363-D045-9C67-7A924D969DB0}"/>
              </a:ext>
            </a:extLst>
          </p:cNvPr>
          <p:cNvSpPr>
            <a:spLocks noGrp="1"/>
          </p:cNvSpPr>
          <p:nvPr>
            <p:ph type="body" sz="quarter" idx="13"/>
          </p:nvPr>
        </p:nvSpPr>
        <p:spPr>
          <a:xfrm>
            <a:off x="359998" y="2348880"/>
            <a:ext cx="8424000" cy="1800200"/>
          </a:xfrm>
        </p:spPr>
        <p:txBody>
          <a:bodyPr/>
          <a:lstStyle/>
          <a:p>
            <a:pPr marL="0" lvl="1" indent="0" algn="ctr">
              <a:spcBef>
                <a:spcPts val="1600"/>
              </a:spcBef>
              <a:spcAft>
                <a:spcPts val="200"/>
              </a:spcAft>
              <a:buNone/>
              <a:defRPr/>
            </a:pPr>
            <a:r>
              <a:rPr lang="fr-FR" sz="1800" b="1" dirty="0"/>
              <a:t>Épreuve orale </a:t>
            </a:r>
          </a:p>
          <a:p>
            <a:pPr marL="0" lvl="1" indent="0" algn="ctr">
              <a:spcBef>
                <a:spcPts val="400"/>
              </a:spcBef>
              <a:spcAft>
                <a:spcPts val="0"/>
              </a:spcAft>
              <a:buNone/>
              <a:defRPr/>
            </a:pPr>
            <a:r>
              <a:rPr lang="fr-FR" sz="1800" dirty="0"/>
              <a:t>En voie générale et en voie technologique :</a:t>
            </a:r>
          </a:p>
          <a:p>
            <a:pPr marL="0" lvl="1" indent="0" algn="ctr">
              <a:spcBef>
                <a:spcPts val="400"/>
              </a:spcBef>
              <a:spcAft>
                <a:spcPts val="0"/>
              </a:spcAft>
              <a:buNone/>
              <a:defRPr/>
            </a:pPr>
            <a:r>
              <a:rPr lang="fr-FR" sz="1800" dirty="0"/>
              <a:t>30 minutes de préparation </a:t>
            </a:r>
          </a:p>
          <a:p>
            <a:pPr marL="0" lvl="1" indent="0" algn="ctr">
              <a:spcBef>
                <a:spcPts val="400"/>
              </a:spcBef>
              <a:spcAft>
                <a:spcPts val="0"/>
              </a:spcAft>
              <a:buNone/>
              <a:defRPr/>
            </a:pPr>
            <a:r>
              <a:rPr lang="fr-FR" sz="1800" dirty="0"/>
              <a:t>puis 20 minutes d’exposé</a:t>
            </a:r>
          </a:p>
          <a:p>
            <a:pPr marL="0" lvl="1" indent="0" algn="ctr">
              <a:spcBef>
                <a:spcPts val="400"/>
              </a:spcBef>
              <a:spcAft>
                <a:spcPts val="0"/>
              </a:spcAft>
              <a:buNone/>
              <a:defRPr/>
            </a:pPr>
            <a:r>
              <a:rPr lang="fr-FR" sz="1800" dirty="0"/>
              <a:t>Coefficient 5</a:t>
            </a:r>
          </a:p>
          <a:p>
            <a:endParaRPr lang="fr-FR" dirty="0"/>
          </a:p>
        </p:txBody>
      </p:sp>
      <p:sp>
        <p:nvSpPr>
          <p:cNvPr id="8" name="Titre 5">
            <a:extLst>
              <a:ext uri="{FF2B5EF4-FFF2-40B4-BE49-F238E27FC236}">
                <a16:creationId xmlns:a16="http://schemas.microsoft.com/office/drawing/2014/main" id="{B33F2956-6ADE-CD44-A713-5DCD66168C31}"/>
              </a:ext>
            </a:extLst>
          </p:cNvPr>
          <p:cNvSpPr>
            <a:spLocks noGrp="1"/>
          </p:cNvSpPr>
          <p:nvPr>
            <p:ph type="title"/>
          </p:nvPr>
        </p:nvSpPr>
        <p:spPr>
          <a:xfrm>
            <a:off x="359999" y="1704040"/>
            <a:ext cx="8424000" cy="480000"/>
          </a:xfrm>
        </p:spPr>
        <p:txBody>
          <a:bodyPr/>
          <a:lstStyle/>
          <a:p>
            <a:r>
              <a:rPr lang="fr-FR" dirty="0"/>
              <a:t>Focus sur les épreuves anticipées de français</a:t>
            </a:r>
          </a:p>
        </p:txBody>
      </p:sp>
      <p:sp>
        <p:nvSpPr>
          <p:cNvPr id="9" name="ZoneTexte 8">
            <a:extLst>
              <a:ext uri="{FF2B5EF4-FFF2-40B4-BE49-F238E27FC236}">
                <a16:creationId xmlns:a16="http://schemas.microsoft.com/office/drawing/2014/main" id="{862246C1-81D3-F04A-91B8-B3112A677AD2}"/>
              </a:ext>
            </a:extLst>
          </p:cNvPr>
          <p:cNvSpPr txBox="1">
            <a:spLocks noChangeArrowheads="1"/>
          </p:cNvSpPr>
          <p:nvPr/>
        </p:nvSpPr>
        <p:spPr bwMode="auto">
          <a:xfrm>
            <a:off x="874205" y="4174087"/>
            <a:ext cx="3714750" cy="1982081"/>
          </a:xfrm>
          <a:prstGeom prst="rect">
            <a:avLst/>
          </a:prstGeom>
          <a:solidFill>
            <a:schemeClr val="bg1"/>
          </a:solidFill>
          <a:ln w="38100">
            <a:solidFill>
              <a:srgbClr val="EF7D05"/>
            </a:solidFill>
            <a:miter lim="800000"/>
            <a:headEnd/>
            <a:tailEnd/>
          </a:ln>
        </p:spPr>
        <p:txBody>
          <a:bodyPr>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a:buClr>
                <a:schemeClr val="bg2"/>
              </a:buClr>
              <a:buNone/>
              <a:defRPr/>
            </a:pPr>
            <a:endParaRPr lang="fr-FR" altLang="fr-FR" sz="600" b="1" dirty="0">
              <a:solidFill>
                <a:schemeClr val="tx1"/>
              </a:solidFill>
              <a:ea typeface="Roboto" pitchFamily="2" charset="0"/>
            </a:endParaRPr>
          </a:p>
          <a:p>
            <a:pPr algn="ctr">
              <a:buClr>
                <a:schemeClr val="bg2"/>
              </a:buClr>
              <a:buNone/>
              <a:defRPr/>
            </a:pPr>
            <a:r>
              <a:rPr lang="fr-FR" altLang="fr-FR" sz="1400" b="1" dirty="0" smtClean="0">
                <a:solidFill>
                  <a:schemeClr val="tx1"/>
                </a:solidFill>
                <a:ea typeface="Roboto" pitchFamily="2" charset="0"/>
              </a:rPr>
              <a:t>1</a:t>
            </a:r>
            <a:r>
              <a:rPr lang="fr-FR" altLang="fr-FR" sz="1400" b="1" baseline="30000" dirty="0" smtClean="0">
                <a:solidFill>
                  <a:schemeClr val="tx1"/>
                </a:solidFill>
                <a:ea typeface="Roboto" pitchFamily="2" charset="0"/>
              </a:rPr>
              <a:t>re</a:t>
            </a:r>
            <a:r>
              <a:rPr lang="fr-FR" altLang="fr-FR" sz="1400" b="1" dirty="0" smtClean="0">
                <a:solidFill>
                  <a:schemeClr val="tx1"/>
                </a:solidFill>
                <a:ea typeface="Roboto" pitchFamily="2" charset="0"/>
              </a:rPr>
              <a:t> </a:t>
            </a:r>
            <a:r>
              <a:rPr lang="fr-FR" altLang="fr-FR" sz="1400" b="1" dirty="0">
                <a:solidFill>
                  <a:schemeClr val="tx1"/>
                </a:solidFill>
                <a:ea typeface="Roboto" pitchFamily="2" charset="0"/>
              </a:rPr>
              <a:t>partie de l’épreuve : </a:t>
            </a:r>
          </a:p>
          <a:p>
            <a:pPr marL="136525" indent="-136525">
              <a:buClr>
                <a:schemeClr val="tx1"/>
              </a:buClr>
              <a:buFont typeface="Police système Courant"/>
              <a:buChar char="-"/>
              <a:defRPr/>
            </a:pPr>
            <a:r>
              <a:rPr lang="fr-FR" altLang="fr-FR" sz="1400" dirty="0">
                <a:solidFill>
                  <a:schemeClr val="tx1"/>
                </a:solidFill>
                <a:ea typeface="Roboto" pitchFamily="2" charset="0"/>
              </a:rPr>
              <a:t>Exposé sur un des textes du descriptif</a:t>
            </a:r>
          </a:p>
          <a:p>
            <a:pPr marL="136525" indent="-136525">
              <a:buClr>
                <a:schemeClr val="tx1"/>
              </a:buClr>
              <a:buFont typeface="Police système Courant"/>
              <a:buChar char="-"/>
              <a:defRPr/>
            </a:pPr>
            <a:endParaRPr lang="fr-FR" altLang="fr-FR" sz="1400" dirty="0">
              <a:solidFill>
                <a:schemeClr val="tx1"/>
              </a:solidFill>
              <a:ea typeface="Roboto" pitchFamily="2" charset="0"/>
            </a:endParaRPr>
          </a:p>
          <a:p>
            <a:pPr algn="ctr">
              <a:spcBef>
                <a:spcPct val="0"/>
              </a:spcBef>
              <a:buClrTx/>
              <a:buSzTx/>
              <a:buNone/>
              <a:defRPr/>
            </a:pPr>
            <a:r>
              <a:rPr lang="fr-FR" altLang="fr-FR" sz="1400" dirty="0">
                <a:solidFill>
                  <a:schemeClr val="tx1"/>
                </a:solidFill>
              </a:rPr>
              <a:t/>
            </a:r>
            <a:br>
              <a:rPr lang="fr-FR" altLang="fr-FR" sz="1400" dirty="0">
                <a:solidFill>
                  <a:schemeClr val="tx1"/>
                </a:solidFill>
              </a:rPr>
            </a:br>
            <a:endParaRPr lang="fr-FR" altLang="fr-FR" sz="1400" dirty="0">
              <a:solidFill>
                <a:schemeClr val="tx1"/>
              </a:solidFill>
            </a:endParaRPr>
          </a:p>
          <a:p>
            <a:pPr algn="ctr">
              <a:buClr>
                <a:schemeClr val="bg2"/>
              </a:buClr>
              <a:buNone/>
              <a:defRPr/>
            </a:pPr>
            <a:r>
              <a:rPr lang="fr-FR" altLang="fr-FR" sz="1400" b="1" dirty="0">
                <a:solidFill>
                  <a:schemeClr val="tx1"/>
                </a:solidFill>
                <a:ea typeface="Roboto" pitchFamily="2" charset="0"/>
              </a:rPr>
              <a:t>/12</a:t>
            </a:r>
          </a:p>
          <a:p>
            <a:pPr algn="ctr">
              <a:buClr>
                <a:schemeClr val="bg2"/>
              </a:buClr>
              <a:buNone/>
              <a:defRPr/>
            </a:pPr>
            <a:r>
              <a:rPr lang="fr-FR" altLang="fr-FR" sz="1400" b="1" dirty="0">
                <a:solidFill>
                  <a:schemeClr val="tx1"/>
                </a:solidFill>
                <a:ea typeface="Roboto" pitchFamily="2" charset="0"/>
              </a:rPr>
              <a:t>12 minutes</a:t>
            </a:r>
            <a:endParaRPr lang="fr-FR" altLang="fr-FR" sz="600" b="1" dirty="0">
              <a:solidFill>
                <a:schemeClr val="tx1"/>
              </a:solidFill>
              <a:ea typeface="Roboto" pitchFamily="2" charset="0"/>
            </a:endParaRPr>
          </a:p>
          <a:p>
            <a:pPr algn="ctr">
              <a:buClr>
                <a:schemeClr val="bg2"/>
              </a:buClr>
              <a:buNone/>
              <a:defRPr/>
            </a:pPr>
            <a:endParaRPr lang="fr-FR" altLang="fr-FR" sz="400" b="1" dirty="0">
              <a:solidFill>
                <a:schemeClr val="tx1"/>
              </a:solidFill>
              <a:ea typeface="Roboto" pitchFamily="2" charset="0"/>
            </a:endParaRPr>
          </a:p>
        </p:txBody>
      </p:sp>
      <p:sp>
        <p:nvSpPr>
          <p:cNvPr id="10" name="ZoneTexte 9">
            <a:extLst>
              <a:ext uri="{FF2B5EF4-FFF2-40B4-BE49-F238E27FC236}">
                <a16:creationId xmlns:a16="http://schemas.microsoft.com/office/drawing/2014/main" id="{8170F614-77EE-5344-8788-38C1EE8C7E05}"/>
              </a:ext>
            </a:extLst>
          </p:cNvPr>
          <p:cNvSpPr txBox="1">
            <a:spLocks noChangeArrowheads="1"/>
          </p:cNvSpPr>
          <p:nvPr/>
        </p:nvSpPr>
        <p:spPr bwMode="auto">
          <a:xfrm>
            <a:off x="4855655" y="4170912"/>
            <a:ext cx="3714750" cy="1994392"/>
          </a:xfrm>
          <a:prstGeom prst="rect">
            <a:avLst/>
          </a:prstGeom>
          <a:solidFill>
            <a:schemeClr val="bg1"/>
          </a:solidFill>
          <a:ln w="38100">
            <a:solidFill>
              <a:srgbClr val="EF7D05"/>
            </a:solidFill>
            <a:miter lim="800000"/>
            <a:headEnd/>
            <a:tailEnd/>
          </a:ln>
        </p:spPr>
        <p:txBody>
          <a:bodyPr>
            <a:spAutoFit/>
          </a:bodyPr>
          <a:lstStyle>
            <a:lvl1pPr eaLnBrk="0" hangingPunct="0">
              <a:spcBef>
                <a:spcPct val="20000"/>
              </a:spcBef>
              <a:buClr>
                <a:schemeClr val="bg2"/>
              </a:buClr>
              <a:buSzPct val="100000"/>
              <a:buFont typeface="Arial" pitchFamily="34" charset="0"/>
              <a:buChar char="■"/>
              <a:defRPr>
                <a:solidFill>
                  <a:schemeClr val="tx1"/>
                </a:solidFill>
                <a:latin typeface="Arial" pitchFamily="34" charset="0"/>
                <a:ea typeface="Roboto" pitchFamily="2" charset="0"/>
                <a:cs typeface="Arial" pitchFamily="34" charset="0"/>
              </a:defRPr>
            </a:lvl1pPr>
            <a:lvl2pPr marL="742950" indent="-285750" eaLnBrk="0" hangingPunct="0">
              <a:spcBef>
                <a:spcPct val="20000"/>
              </a:spcBef>
              <a:buClr>
                <a:schemeClr val="bg2"/>
              </a:buClr>
              <a:buFont typeface="Arial Italic"/>
              <a:buChar char="■"/>
              <a:defRPr sz="1300">
                <a:solidFill>
                  <a:schemeClr val="tx1"/>
                </a:solidFill>
                <a:latin typeface="Arial" pitchFamily="34" charset="0"/>
                <a:ea typeface="Roboto" pitchFamily="2" charset="0"/>
                <a:cs typeface="Arial" pitchFamily="34" charset="0"/>
              </a:defRPr>
            </a:lvl2pPr>
            <a:lvl3pPr marL="1143000" indent="-228600" eaLnBrk="0" hangingPunct="0">
              <a:spcBef>
                <a:spcPct val="20000"/>
              </a:spcBef>
              <a:buFont typeface="Arial" pitchFamily="34" charset="0"/>
              <a:defRPr sz="1300">
                <a:solidFill>
                  <a:schemeClr val="tx1"/>
                </a:solidFill>
                <a:latin typeface="Arial" pitchFamily="34" charset="0"/>
                <a:ea typeface="Roboto" pitchFamily="2" charset="0"/>
                <a:cs typeface="Arial" pitchFamily="34" charset="0"/>
              </a:defRPr>
            </a:lvl3pPr>
            <a:lvl4pPr marL="1600200" indent="-228600" eaLnBrk="0" hangingPunct="0">
              <a:spcBef>
                <a:spcPct val="20000"/>
              </a:spcBef>
              <a:buClr>
                <a:schemeClr val="bg2"/>
              </a:buClr>
              <a:buFont typeface="Arial" pitchFamily="34" charset="0"/>
              <a:buChar char="–"/>
              <a:defRPr sz="1100">
                <a:solidFill>
                  <a:schemeClr val="tx1"/>
                </a:solidFill>
                <a:latin typeface="Arial" pitchFamily="34" charset="0"/>
                <a:ea typeface="Roboto" pitchFamily="2" charset="0"/>
                <a:cs typeface="Arial" pitchFamily="34" charset="0"/>
              </a:defRPr>
            </a:lvl4pPr>
            <a:lvl5pPr marL="2057400" indent="-228600" eaLnBrk="0" hangingPunct="0">
              <a:spcBef>
                <a:spcPct val="20000"/>
              </a:spcBef>
              <a:buFont typeface="Arial" pitchFamily="34" charset="0"/>
              <a:defRPr sz="1100">
                <a:solidFill>
                  <a:schemeClr val="tx1"/>
                </a:solidFill>
                <a:latin typeface="Arial" pitchFamily="34" charset="0"/>
                <a:ea typeface="Roboto" pitchFamily="2" charset="0"/>
                <a:cs typeface="Arial" pitchFamily="34" charset="0"/>
              </a:defRPr>
            </a:lvl5pPr>
            <a:lvl6pPr marL="25146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6pPr>
            <a:lvl7pPr marL="29718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7pPr>
            <a:lvl8pPr marL="34290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8pPr>
            <a:lvl9pPr marL="38862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9pPr>
          </a:lstStyle>
          <a:p>
            <a:pPr algn="ctr" eaLnBrk="1" hangingPunct="1">
              <a:buNone/>
              <a:defRPr/>
            </a:pPr>
            <a:endParaRPr lang="fr-FR" altLang="fr-FR" sz="800" b="1" dirty="0"/>
          </a:p>
          <a:p>
            <a:pPr algn="ctr" eaLnBrk="1" hangingPunct="1">
              <a:buNone/>
              <a:defRPr/>
            </a:pPr>
            <a:r>
              <a:rPr lang="fr-FR" sz="1400" b="1" dirty="0" smtClean="0"/>
              <a:t>2</a:t>
            </a:r>
            <a:r>
              <a:rPr lang="fr-FR" sz="1400" b="1" baseline="30000" dirty="0" smtClean="0"/>
              <a:t>e</a:t>
            </a:r>
            <a:r>
              <a:rPr lang="fr-FR" sz="1400" b="1" dirty="0" smtClean="0"/>
              <a:t> </a:t>
            </a:r>
            <a:r>
              <a:rPr lang="fr-FR" sz="1400" b="1" dirty="0"/>
              <a:t>partie de l’épreuve : </a:t>
            </a:r>
          </a:p>
          <a:p>
            <a:pPr marL="136525" indent="-136525" eaLnBrk="1" hangingPunct="1">
              <a:buClr>
                <a:schemeClr val="tx1"/>
              </a:buClr>
              <a:buFont typeface="Police système Courant"/>
              <a:buChar char="-"/>
              <a:defRPr/>
            </a:pPr>
            <a:r>
              <a:rPr lang="fr-FR" sz="1400" dirty="0"/>
              <a:t>Présentation d’une œuvre choisie             par le candidat parmi celles qui ont été étudiées en classe </a:t>
            </a:r>
          </a:p>
          <a:p>
            <a:pPr marL="136525" indent="-136525" eaLnBrk="1" hangingPunct="1">
              <a:buClr>
                <a:schemeClr val="tx1"/>
              </a:buClr>
              <a:buFont typeface="Police système Courant"/>
              <a:buChar char="-"/>
              <a:defRPr/>
            </a:pPr>
            <a:r>
              <a:rPr lang="fr-FR" sz="1400" dirty="0"/>
              <a:t>Entretien avec l’examinateur </a:t>
            </a:r>
          </a:p>
          <a:p>
            <a:pPr algn="ctr" eaLnBrk="1" hangingPunct="1">
              <a:buNone/>
              <a:defRPr/>
            </a:pPr>
            <a:r>
              <a:rPr lang="fr-FR" sz="1400" b="1" dirty="0"/>
              <a:t>/8</a:t>
            </a:r>
          </a:p>
          <a:p>
            <a:pPr algn="ctr" eaLnBrk="1" hangingPunct="1">
              <a:buNone/>
              <a:defRPr/>
            </a:pPr>
            <a:r>
              <a:rPr lang="fr-FR" sz="1400" b="1" dirty="0"/>
              <a:t>8 minutes</a:t>
            </a:r>
          </a:p>
          <a:p>
            <a:pPr algn="ctr" eaLnBrk="1" hangingPunct="1">
              <a:buNone/>
              <a:defRPr/>
            </a:pPr>
            <a:endParaRPr lang="fr-FR" sz="300" b="1" dirty="0"/>
          </a:p>
        </p:txBody>
      </p:sp>
    </p:spTree>
    <p:extLst>
      <p:ext uri="{BB962C8B-B14F-4D97-AF65-F5344CB8AC3E}">
        <p14:creationId xmlns:p14="http://schemas.microsoft.com/office/powerpoint/2010/main" val="2690251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AE01BD-7078-B646-9181-93FCA3D4FDFF}"/>
              </a:ext>
            </a:extLst>
          </p:cNvPr>
          <p:cNvSpPr>
            <a:spLocks noGrp="1"/>
          </p:cNvSpPr>
          <p:nvPr>
            <p:ph type="title"/>
          </p:nvPr>
        </p:nvSpPr>
        <p:spPr/>
        <p:txBody>
          <a:bodyPr/>
          <a:lstStyle/>
          <a:p>
            <a:r>
              <a:rPr lang="fr-FR" dirty="0"/>
              <a:t>Calendrier de la classe de première </a:t>
            </a:r>
          </a:p>
        </p:txBody>
      </p:sp>
      <p:sp>
        <p:nvSpPr>
          <p:cNvPr id="3" name="Espace réservé de la date 2">
            <a:extLst>
              <a:ext uri="{FF2B5EF4-FFF2-40B4-BE49-F238E27FC236}">
                <a16:creationId xmlns:a16="http://schemas.microsoft.com/office/drawing/2014/main" id="{2459B291-B96B-F54A-9F18-59175077BCD8}"/>
              </a:ext>
            </a:extLst>
          </p:cNvPr>
          <p:cNvSpPr>
            <a:spLocks noGrp="1"/>
          </p:cNvSpPr>
          <p:nvPr>
            <p:ph type="dt" sz="half" idx="10"/>
          </p:nvPr>
        </p:nvSpPr>
        <p:spPr/>
        <p:txBody>
          <a:bodyPr/>
          <a:lstStyle/>
          <a:p>
            <a:pPr algn="r"/>
            <a:r>
              <a:rPr lang="fr-FR"/>
              <a:t>Avril 2023</a:t>
            </a:r>
          </a:p>
          <a:p>
            <a:pPr algn="r"/>
            <a:endParaRPr lang="fr-FR" cap="all" dirty="0"/>
          </a:p>
        </p:txBody>
      </p:sp>
      <p:sp>
        <p:nvSpPr>
          <p:cNvPr id="4" name="Espace réservé du pied de page 3">
            <a:extLst>
              <a:ext uri="{FF2B5EF4-FFF2-40B4-BE49-F238E27FC236}">
                <a16:creationId xmlns:a16="http://schemas.microsoft.com/office/drawing/2014/main" id="{EE43E3AA-3453-314B-A9B1-D0E924D4B2A5}"/>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CE840569-6506-774E-95CB-858CC24387B2}"/>
              </a:ext>
            </a:extLst>
          </p:cNvPr>
          <p:cNvSpPr>
            <a:spLocks noGrp="1"/>
          </p:cNvSpPr>
          <p:nvPr>
            <p:ph type="sldNum" sz="quarter" idx="12"/>
          </p:nvPr>
        </p:nvSpPr>
        <p:spPr/>
        <p:txBody>
          <a:bodyPr/>
          <a:lstStyle/>
          <a:p>
            <a:fld id="{733122C9-A0B9-462F-8757-0847AD287B63}" type="slidenum">
              <a:rPr lang="fr-FR" smtClean="0"/>
              <a:pPr/>
              <a:t>25</a:t>
            </a:fld>
            <a:endParaRPr lang="fr-FR" dirty="0"/>
          </a:p>
        </p:txBody>
      </p:sp>
      <p:sp>
        <p:nvSpPr>
          <p:cNvPr id="6" name="Espace réservé du texte 5">
            <a:extLst>
              <a:ext uri="{FF2B5EF4-FFF2-40B4-BE49-F238E27FC236}">
                <a16:creationId xmlns:a16="http://schemas.microsoft.com/office/drawing/2014/main" id="{9039508A-83C9-B349-A1E2-50652091AFB7}"/>
              </a:ext>
            </a:extLst>
          </p:cNvPr>
          <p:cNvSpPr>
            <a:spLocks noGrp="1"/>
          </p:cNvSpPr>
          <p:nvPr>
            <p:ph type="body" sz="quarter" idx="13"/>
          </p:nvPr>
        </p:nvSpPr>
        <p:spPr/>
        <p:txBody>
          <a:bodyPr/>
          <a:lstStyle/>
          <a:p>
            <a:pPr marL="0" indent="0">
              <a:spcAft>
                <a:spcPts val="200"/>
              </a:spcAft>
              <a:buNone/>
              <a:defRPr/>
            </a:pPr>
            <a:r>
              <a:rPr lang="fr-FR" sz="1400" b="1" dirty="0"/>
              <a:t>1</a:t>
            </a:r>
            <a:r>
              <a:rPr lang="fr-FR" sz="1400" b="1" baseline="30000" dirty="0"/>
              <a:t>er</a:t>
            </a:r>
            <a:r>
              <a:rPr lang="fr-FR" sz="1400" b="1" dirty="0"/>
              <a:t> trimestre </a:t>
            </a:r>
          </a:p>
          <a:p>
            <a:pPr marL="319088" lvl="1" indent="-139700">
              <a:spcBef>
                <a:spcPts val="0"/>
              </a:spcBef>
              <a:spcAft>
                <a:spcPts val="200"/>
              </a:spcAft>
              <a:defRPr/>
            </a:pPr>
            <a:r>
              <a:rPr lang="fr-FR" dirty="0"/>
              <a:t>Novembre : </a:t>
            </a:r>
            <a:r>
              <a:rPr lang="fr-FR" dirty="0" smtClean="0"/>
              <a:t>1</a:t>
            </a:r>
            <a:r>
              <a:rPr lang="fr-FR" baseline="30000" dirty="0" smtClean="0"/>
              <a:t>re</a:t>
            </a:r>
            <a:r>
              <a:rPr lang="fr-FR" dirty="0" smtClean="0"/>
              <a:t> </a:t>
            </a:r>
            <a:r>
              <a:rPr lang="fr-FR" dirty="0"/>
              <a:t>semaine de l’orientation </a:t>
            </a:r>
          </a:p>
          <a:p>
            <a:pPr marL="0" indent="0">
              <a:spcBef>
                <a:spcPts val="1600"/>
              </a:spcBef>
              <a:spcAft>
                <a:spcPts val="200"/>
              </a:spcAft>
              <a:buNone/>
              <a:defRPr/>
            </a:pPr>
            <a:r>
              <a:rPr lang="fr-FR" sz="1400" b="1" dirty="0" smtClean="0"/>
              <a:t>2</a:t>
            </a:r>
            <a:r>
              <a:rPr lang="fr-FR" sz="1400" b="1" baseline="30000" dirty="0" smtClean="0"/>
              <a:t>e</a:t>
            </a:r>
            <a:r>
              <a:rPr lang="fr-FR" sz="1400" b="1" dirty="0" smtClean="0"/>
              <a:t> </a:t>
            </a:r>
            <a:r>
              <a:rPr lang="fr-FR" sz="1400" b="1" dirty="0"/>
              <a:t>trimestre </a:t>
            </a:r>
          </a:p>
          <a:p>
            <a:pPr marL="319088" lvl="1" indent="-139700">
              <a:spcBef>
                <a:spcPts val="0"/>
              </a:spcBef>
              <a:spcAft>
                <a:spcPts val="200"/>
              </a:spcAft>
              <a:defRPr/>
            </a:pPr>
            <a:r>
              <a:rPr lang="fr-FR" dirty="0"/>
              <a:t>Février : </a:t>
            </a:r>
            <a:r>
              <a:rPr lang="fr-FR" dirty="0" smtClean="0"/>
              <a:t>2</a:t>
            </a:r>
            <a:r>
              <a:rPr lang="fr-FR" baseline="30000" dirty="0" smtClean="0"/>
              <a:t>e</a:t>
            </a:r>
            <a:r>
              <a:rPr lang="fr-FR" dirty="0" smtClean="0"/>
              <a:t> </a:t>
            </a:r>
            <a:r>
              <a:rPr lang="fr-FR" dirty="0"/>
              <a:t>semaine de l’orientation</a:t>
            </a:r>
          </a:p>
          <a:p>
            <a:pPr marL="0" indent="0">
              <a:spcBef>
                <a:spcPts val="1600"/>
              </a:spcBef>
              <a:spcAft>
                <a:spcPts val="200"/>
              </a:spcAft>
              <a:buNone/>
              <a:defRPr/>
            </a:pPr>
            <a:r>
              <a:rPr lang="fr-FR" sz="1400" b="1" dirty="0" smtClean="0"/>
              <a:t>3</a:t>
            </a:r>
            <a:r>
              <a:rPr lang="fr-FR" sz="1400" b="1" baseline="30000" dirty="0" smtClean="0"/>
              <a:t>e</a:t>
            </a:r>
            <a:r>
              <a:rPr lang="fr-FR" sz="1400" b="1" dirty="0" smtClean="0"/>
              <a:t> </a:t>
            </a:r>
            <a:r>
              <a:rPr lang="fr-FR" sz="1400" b="1" dirty="0"/>
              <a:t>trimestre </a:t>
            </a:r>
          </a:p>
          <a:p>
            <a:pPr marL="319088" lvl="1" indent="-139700">
              <a:spcBef>
                <a:spcPts val="0"/>
              </a:spcBef>
              <a:defRPr/>
            </a:pPr>
            <a:r>
              <a:rPr lang="fr-FR" dirty="0"/>
              <a:t>Voie générale : l’élève de première communique, lors du conseil de classe, l’enseignement </a:t>
            </a:r>
            <a:br>
              <a:rPr lang="fr-FR" dirty="0"/>
            </a:br>
            <a:r>
              <a:rPr lang="fr-FR" dirty="0"/>
              <a:t>de spécialité qu’il ne souhaite pas poursuivre en terminale, sa moyenne annuelle sera prise </a:t>
            </a:r>
            <a:br>
              <a:rPr lang="fr-FR" dirty="0"/>
            </a:br>
            <a:r>
              <a:rPr lang="fr-FR" dirty="0"/>
              <a:t>en compte dans le cadre du contrôle continu</a:t>
            </a:r>
          </a:p>
          <a:p>
            <a:pPr marL="319088" lvl="1" indent="-139700">
              <a:spcBef>
                <a:spcPts val="0"/>
              </a:spcBef>
              <a:spcAft>
                <a:spcPts val="200"/>
              </a:spcAft>
              <a:defRPr/>
            </a:pPr>
            <a:r>
              <a:rPr lang="fr-FR" dirty="0"/>
              <a:t>Épreuves anticipées de français (oral, écrit)</a:t>
            </a:r>
          </a:p>
          <a:p>
            <a:endParaRPr lang="fr-FR" dirty="0"/>
          </a:p>
        </p:txBody>
      </p:sp>
    </p:spTree>
    <p:extLst>
      <p:ext uri="{BB962C8B-B14F-4D97-AF65-F5344CB8AC3E}">
        <p14:creationId xmlns:p14="http://schemas.microsoft.com/office/powerpoint/2010/main" val="3948921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C35B8-DD18-6047-AB6C-9644A2A7B9BE}"/>
              </a:ext>
            </a:extLst>
          </p:cNvPr>
          <p:cNvSpPr>
            <a:spLocks noGrp="1"/>
          </p:cNvSpPr>
          <p:nvPr>
            <p:ph type="title"/>
          </p:nvPr>
        </p:nvSpPr>
        <p:spPr>
          <a:xfrm>
            <a:off x="359999" y="1704040"/>
            <a:ext cx="8424000" cy="716848"/>
          </a:xfrm>
        </p:spPr>
        <p:txBody>
          <a:bodyPr/>
          <a:lstStyle/>
          <a:p>
            <a:r>
              <a:rPr lang="fr-FR" dirty="0"/>
              <a:t>Épreuves terminales des enseignements de spécialité en classe de terminale</a:t>
            </a:r>
          </a:p>
        </p:txBody>
      </p:sp>
      <p:sp>
        <p:nvSpPr>
          <p:cNvPr id="3" name="Espace réservé de la date 2">
            <a:extLst>
              <a:ext uri="{FF2B5EF4-FFF2-40B4-BE49-F238E27FC236}">
                <a16:creationId xmlns:a16="http://schemas.microsoft.com/office/drawing/2014/main" id="{6E6CA9E1-F97B-0D43-9983-26430EC92114}"/>
              </a:ext>
            </a:extLst>
          </p:cNvPr>
          <p:cNvSpPr>
            <a:spLocks noGrp="1"/>
          </p:cNvSpPr>
          <p:nvPr>
            <p:ph type="dt" sz="half" idx="10"/>
          </p:nvPr>
        </p:nvSpPr>
        <p:spPr/>
        <p:txBody>
          <a:bodyPr/>
          <a:lstStyle/>
          <a:p>
            <a:pPr algn="r"/>
            <a:r>
              <a:rPr lang="fr-FR"/>
              <a:t>Avril 2023</a:t>
            </a:r>
          </a:p>
          <a:p>
            <a:pPr algn="r"/>
            <a:endParaRPr lang="fr-FR" cap="all" dirty="0"/>
          </a:p>
        </p:txBody>
      </p:sp>
      <p:sp>
        <p:nvSpPr>
          <p:cNvPr id="4" name="Espace réservé du pied de page 3">
            <a:extLst>
              <a:ext uri="{FF2B5EF4-FFF2-40B4-BE49-F238E27FC236}">
                <a16:creationId xmlns:a16="http://schemas.microsoft.com/office/drawing/2014/main" id="{FEE9B70F-A8BD-214D-B555-EEB30411D5FA}"/>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634C4C52-0A7B-5445-8BC6-F126C6533D6B}"/>
              </a:ext>
            </a:extLst>
          </p:cNvPr>
          <p:cNvSpPr>
            <a:spLocks noGrp="1"/>
          </p:cNvSpPr>
          <p:nvPr>
            <p:ph type="sldNum" sz="quarter" idx="12"/>
          </p:nvPr>
        </p:nvSpPr>
        <p:spPr/>
        <p:txBody>
          <a:bodyPr/>
          <a:lstStyle/>
          <a:p>
            <a:fld id="{733122C9-A0B9-462F-8757-0847AD287B63}" type="slidenum">
              <a:rPr lang="fr-FR" smtClean="0"/>
              <a:pPr/>
              <a:t>26</a:t>
            </a:fld>
            <a:endParaRPr lang="fr-FR" dirty="0"/>
          </a:p>
        </p:txBody>
      </p:sp>
      <p:sp>
        <p:nvSpPr>
          <p:cNvPr id="6" name="Espace réservé du texte 5">
            <a:extLst>
              <a:ext uri="{FF2B5EF4-FFF2-40B4-BE49-F238E27FC236}">
                <a16:creationId xmlns:a16="http://schemas.microsoft.com/office/drawing/2014/main" id="{77AF9D7F-8528-9F4A-BFAD-5750393D6A18}"/>
              </a:ext>
            </a:extLst>
          </p:cNvPr>
          <p:cNvSpPr>
            <a:spLocks noGrp="1"/>
          </p:cNvSpPr>
          <p:nvPr>
            <p:ph type="body" sz="quarter" idx="13"/>
          </p:nvPr>
        </p:nvSpPr>
        <p:spPr>
          <a:xfrm>
            <a:off x="359998" y="2636912"/>
            <a:ext cx="8424000" cy="3260112"/>
          </a:xfrm>
        </p:spPr>
        <p:txBody>
          <a:bodyPr/>
          <a:lstStyle/>
          <a:p>
            <a:r>
              <a:rPr lang="fr-FR" altLang="fr-FR" sz="1400" dirty="0">
                <a:latin typeface="Arial" panose="020B0604020202020204" pitchFamily="34" charset="0"/>
                <a:cs typeface="Arial" panose="020B0604020202020204" pitchFamily="34" charset="0"/>
              </a:rPr>
              <a:t>Au printemps de l’année de terminale, les élèves passent les épreuves terminales des deux enseignements de spécialité qu’ils ont conservés après la première. </a:t>
            </a:r>
          </a:p>
          <a:p>
            <a:r>
              <a:rPr lang="fr-FR" altLang="fr-FR" sz="1400" dirty="0">
                <a:latin typeface="Arial" panose="020B0604020202020204" pitchFamily="34" charset="0"/>
                <a:cs typeface="Arial" panose="020B0604020202020204" pitchFamily="34" charset="0"/>
              </a:rPr>
              <a:t>Les copies sont corrigées de manière dématérialisée. </a:t>
            </a:r>
          </a:p>
          <a:p>
            <a:r>
              <a:rPr lang="fr-FR" altLang="fr-FR" sz="1400" dirty="0">
                <a:latin typeface="Arial" panose="020B0604020202020204" pitchFamily="34" charset="0"/>
                <a:cs typeface="Arial" panose="020B0604020202020204" pitchFamily="34" charset="0"/>
              </a:rPr>
              <a:t>Des commissions académiques d’harmonisation se tiennent, pour le contrôle continu, à la fin de l’année de terminale pour les disciplines du tronc commun. Pour les épreuves terminales, elles se tiennent à l’issue des corrections et avant la remontée des notes. </a:t>
            </a:r>
          </a:p>
          <a:p>
            <a:r>
              <a:rPr lang="fr-FR" altLang="fr-FR" sz="1400" dirty="0">
                <a:latin typeface="Arial" panose="020B0604020202020204" pitchFamily="34" charset="0"/>
                <a:cs typeface="Arial" panose="020B0604020202020204" pitchFamily="34" charset="0"/>
              </a:rPr>
              <a:t>Les notes obtenues aux épreuves de spécialité sont prises en compte dans </a:t>
            </a:r>
            <a:r>
              <a:rPr lang="fr-FR" altLang="fr-FR" sz="1400" dirty="0" err="1">
                <a:latin typeface="Arial" panose="020B0604020202020204" pitchFamily="34" charset="0"/>
                <a:cs typeface="Arial" panose="020B0604020202020204" pitchFamily="34" charset="0"/>
              </a:rPr>
              <a:t>Parcoursup</a:t>
            </a:r>
            <a:r>
              <a:rPr lang="fr-FR" altLang="fr-FR" sz="1400" dirty="0">
                <a:latin typeface="Arial" panose="020B0604020202020204" pitchFamily="34" charset="0"/>
                <a:cs typeface="Arial" panose="020B0604020202020204" pitchFamily="34" charset="0"/>
              </a:rPr>
              <a:t>.</a:t>
            </a:r>
          </a:p>
          <a:p>
            <a:endParaRPr lang="fr-FR" dirty="0"/>
          </a:p>
        </p:txBody>
      </p:sp>
    </p:spTree>
    <p:extLst>
      <p:ext uri="{BB962C8B-B14F-4D97-AF65-F5344CB8AC3E}">
        <p14:creationId xmlns:p14="http://schemas.microsoft.com/office/powerpoint/2010/main" val="1603979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629158-9EA4-9340-90D5-9E8DCE5C8BA5}"/>
              </a:ext>
            </a:extLst>
          </p:cNvPr>
          <p:cNvSpPr>
            <a:spLocks noGrp="1"/>
          </p:cNvSpPr>
          <p:nvPr>
            <p:ph type="title"/>
          </p:nvPr>
        </p:nvSpPr>
        <p:spPr/>
        <p:txBody>
          <a:bodyPr/>
          <a:lstStyle/>
          <a:p>
            <a:r>
              <a:rPr lang="fr-FR" dirty="0"/>
              <a:t>Le baccalauréat valorisé sur </a:t>
            </a:r>
            <a:r>
              <a:rPr lang="fr-FR" dirty="0" err="1"/>
              <a:t>P</a:t>
            </a:r>
            <a:r>
              <a:rPr lang="fr-FR" dirty="0" err="1" smtClean="0"/>
              <a:t>arcoursup</a:t>
            </a:r>
            <a:r>
              <a:rPr lang="fr-FR" dirty="0" smtClean="0"/>
              <a:t> </a:t>
            </a:r>
            <a:endParaRPr lang="fr-FR" dirty="0"/>
          </a:p>
        </p:txBody>
      </p:sp>
      <p:sp>
        <p:nvSpPr>
          <p:cNvPr id="3" name="Espace réservé de la date 2">
            <a:extLst>
              <a:ext uri="{FF2B5EF4-FFF2-40B4-BE49-F238E27FC236}">
                <a16:creationId xmlns:a16="http://schemas.microsoft.com/office/drawing/2014/main" id="{AA38DE8A-9405-7D4A-A01A-98AD3844E910}"/>
              </a:ext>
            </a:extLst>
          </p:cNvPr>
          <p:cNvSpPr>
            <a:spLocks noGrp="1"/>
          </p:cNvSpPr>
          <p:nvPr>
            <p:ph type="dt" sz="half" idx="10"/>
          </p:nvPr>
        </p:nvSpPr>
        <p:spPr/>
        <p:txBody>
          <a:bodyPr/>
          <a:lstStyle/>
          <a:p>
            <a:pPr algn="r"/>
            <a:r>
              <a:rPr lang="fr-FR"/>
              <a:t>Avril 2023</a:t>
            </a:r>
          </a:p>
          <a:p>
            <a:pPr algn="r"/>
            <a:endParaRPr lang="fr-FR" cap="all" dirty="0"/>
          </a:p>
        </p:txBody>
      </p:sp>
      <p:sp>
        <p:nvSpPr>
          <p:cNvPr id="4" name="Espace réservé du pied de page 3">
            <a:extLst>
              <a:ext uri="{FF2B5EF4-FFF2-40B4-BE49-F238E27FC236}">
                <a16:creationId xmlns:a16="http://schemas.microsoft.com/office/drawing/2014/main" id="{240621E2-EA77-4047-AE58-AB3F6572AFEA}"/>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42711FA2-D7AB-594A-A12B-07F5DB8C3441}"/>
              </a:ext>
            </a:extLst>
          </p:cNvPr>
          <p:cNvSpPr>
            <a:spLocks noGrp="1"/>
          </p:cNvSpPr>
          <p:nvPr>
            <p:ph type="sldNum" sz="quarter" idx="12"/>
          </p:nvPr>
        </p:nvSpPr>
        <p:spPr/>
        <p:txBody>
          <a:bodyPr/>
          <a:lstStyle/>
          <a:p>
            <a:fld id="{733122C9-A0B9-462F-8757-0847AD287B63}" type="slidenum">
              <a:rPr lang="fr-FR" smtClean="0"/>
              <a:pPr/>
              <a:t>27</a:t>
            </a:fld>
            <a:endParaRPr lang="fr-FR" dirty="0"/>
          </a:p>
        </p:txBody>
      </p:sp>
      <p:sp>
        <p:nvSpPr>
          <p:cNvPr id="6" name="Espace réservé du texte 5">
            <a:extLst>
              <a:ext uri="{FF2B5EF4-FFF2-40B4-BE49-F238E27FC236}">
                <a16:creationId xmlns:a16="http://schemas.microsoft.com/office/drawing/2014/main" id="{D5B352EC-6C45-A749-A7AE-B4903949AAE4}"/>
              </a:ext>
            </a:extLst>
          </p:cNvPr>
          <p:cNvSpPr>
            <a:spLocks noGrp="1"/>
          </p:cNvSpPr>
          <p:nvPr>
            <p:ph type="body" sz="quarter" idx="13"/>
          </p:nvPr>
        </p:nvSpPr>
        <p:spPr/>
        <p:txBody>
          <a:bodyPr/>
          <a:lstStyle/>
          <a:p>
            <a:r>
              <a:rPr lang="fr-FR" altLang="fr-FR" sz="1400" dirty="0">
                <a:latin typeface="Arial" panose="020B0604020202020204" pitchFamily="34" charset="0"/>
                <a:cs typeface="Arial" panose="020B0604020202020204" pitchFamily="34" charset="0"/>
              </a:rPr>
              <a:t>Pendant l’année de </a:t>
            </a:r>
            <a:r>
              <a:rPr lang="fr-FR" altLang="fr-FR" sz="1400" dirty="0" smtClean="0">
                <a:latin typeface="Arial" panose="020B0604020202020204" pitchFamily="34" charset="0"/>
                <a:cs typeface="Arial" panose="020B0604020202020204" pitchFamily="34" charset="0"/>
              </a:rPr>
              <a:t>terminale</a:t>
            </a:r>
            <a:r>
              <a:rPr lang="fr-FR" altLang="fr-FR" sz="1400" dirty="0">
                <a:latin typeface="Arial" panose="020B0604020202020204" pitchFamily="34" charset="0"/>
                <a:cs typeface="Arial" panose="020B0604020202020204" pitchFamily="34" charset="0"/>
              </a:rPr>
              <a:t>, les élèves finalisent leur projet d’orientation et formulent leurs vœux d’études supérieures sur </a:t>
            </a:r>
            <a:r>
              <a:rPr lang="fr-FR" altLang="fr-FR" sz="1400" dirty="0" err="1">
                <a:latin typeface="Arial" panose="020B0604020202020204" pitchFamily="34" charset="0"/>
                <a:cs typeface="Arial" panose="020B0604020202020204" pitchFamily="34" charset="0"/>
              </a:rPr>
              <a:t>Parcoursup</a:t>
            </a:r>
            <a:r>
              <a:rPr lang="fr-FR" altLang="fr-FR" sz="1400" dirty="0">
                <a:latin typeface="Arial" panose="020B0604020202020204" pitchFamily="34" charset="0"/>
                <a:cs typeface="Arial" panose="020B0604020202020204" pitchFamily="34" charset="0"/>
              </a:rPr>
              <a:t>. </a:t>
            </a:r>
          </a:p>
          <a:p>
            <a:pPr>
              <a:spcAft>
                <a:spcPts val="400"/>
              </a:spcAft>
              <a:buClr>
                <a:srgbClr val="EE7444"/>
              </a:buClr>
            </a:pPr>
            <a:r>
              <a:rPr lang="fr-FR" altLang="fr-FR" sz="1400" dirty="0">
                <a:latin typeface="Arial" panose="020B0604020202020204" pitchFamily="34" charset="0"/>
                <a:cs typeface="Arial" panose="020B0604020202020204" pitchFamily="34" charset="0"/>
              </a:rPr>
              <a:t>Les éléments du dossier transmis à chaque formation demandée : </a:t>
            </a:r>
          </a:p>
          <a:p>
            <a:pPr marL="358775" lvl="1" indent="-179388">
              <a:spcBef>
                <a:spcPts val="400"/>
              </a:spcBef>
              <a:spcAft>
                <a:spcPts val="200"/>
              </a:spcAft>
              <a:buClr>
                <a:srgbClr val="EE7444"/>
              </a:buClr>
            </a:pPr>
            <a:r>
              <a:rPr lang="fr-FR" altLang="fr-FR" dirty="0">
                <a:latin typeface="Arial" panose="020B0604020202020204" pitchFamily="34" charset="0"/>
                <a:cs typeface="Arial" panose="020B0604020202020204" pitchFamily="34" charset="0"/>
              </a:rPr>
              <a:t>le projet de formation motivé</a:t>
            </a:r>
          </a:p>
          <a:p>
            <a:pPr marL="358775" lvl="1" indent="-179388">
              <a:spcBef>
                <a:spcPts val="400"/>
              </a:spcBef>
              <a:spcAft>
                <a:spcPts val="200"/>
              </a:spcAft>
              <a:buClr>
                <a:srgbClr val="EE7444"/>
              </a:buClr>
            </a:pPr>
            <a:r>
              <a:rPr lang="fr-FR" altLang="fr-FR" dirty="0">
                <a:latin typeface="Arial" panose="020B0604020202020204" pitchFamily="34" charset="0"/>
                <a:cs typeface="Arial" panose="020B0604020202020204" pitchFamily="34" charset="0"/>
              </a:rPr>
              <a:t>les pièces complémentaires demandées par certaines formations</a:t>
            </a:r>
          </a:p>
          <a:p>
            <a:pPr marL="358775" lvl="1" indent="-179388">
              <a:spcBef>
                <a:spcPts val="400"/>
              </a:spcBef>
              <a:spcAft>
                <a:spcPts val="200"/>
              </a:spcAft>
              <a:buClr>
                <a:srgbClr val="EE7444"/>
              </a:buClr>
            </a:pPr>
            <a:r>
              <a:rPr lang="fr-FR" altLang="fr-FR" dirty="0">
                <a:latin typeface="Arial" panose="020B0604020202020204" pitchFamily="34" charset="0"/>
                <a:cs typeface="Arial" panose="020B0604020202020204" pitchFamily="34" charset="0"/>
              </a:rPr>
              <a:t>la rubrique « Activités et centres d’intérêt », si elle a été renseignée (facultative)</a:t>
            </a:r>
          </a:p>
          <a:p>
            <a:pPr marL="358775" lvl="1" indent="-179388">
              <a:spcBef>
                <a:spcPts val="400"/>
              </a:spcBef>
              <a:spcAft>
                <a:spcPts val="200"/>
              </a:spcAft>
              <a:buClr>
                <a:srgbClr val="EE7444"/>
              </a:buClr>
            </a:pPr>
            <a:r>
              <a:rPr lang="fr-FR" altLang="fr-FR" dirty="0">
                <a:latin typeface="Arial" panose="020B0604020202020204" pitchFamily="34" charset="0"/>
                <a:cs typeface="Arial" panose="020B0604020202020204" pitchFamily="34" charset="0"/>
              </a:rPr>
              <a:t>la fiche Avenir renseignée par le lycée </a:t>
            </a:r>
          </a:p>
          <a:p>
            <a:pPr marL="358775" lvl="1" indent="-179388">
              <a:spcBef>
                <a:spcPts val="400"/>
              </a:spcBef>
              <a:spcAft>
                <a:spcPts val="400"/>
              </a:spcAft>
              <a:buClr>
                <a:srgbClr val="EE7444"/>
              </a:buClr>
            </a:pPr>
            <a:r>
              <a:rPr lang="fr-FR" altLang="fr-FR" dirty="0">
                <a:latin typeface="Arial" panose="020B0604020202020204" pitchFamily="34" charset="0"/>
                <a:cs typeface="Arial" panose="020B0604020202020204" pitchFamily="34" charset="0"/>
              </a:rPr>
              <a:t>les bulletins scolaires et notes du baccalauréat : </a:t>
            </a:r>
          </a:p>
          <a:p>
            <a:pPr marL="533400" lvl="1" indent="-184150">
              <a:spcBef>
                <a:spcPts val="0"/>
              </a:spcBef>
              <a:buClr>
                <a:schemeClr val="tx1"/>
              </a:buClr>
              <a:buFont typeface="Police système Courant"/>
              <a:buChar char="-"/>
              <a:defRPr/>
            </a:pPr>
            <a:r>
              <a:rPr lang="fr-FR" altLang="fr-FR" dirty="0"/>
              <a:t>Année de première : les bulletins scolaires, la note de l’EDS suivi uniquement en 1</a:t>
            </a:r>
            <a:r>
              <a:rPr lang="fr-FR" altLang="fr-FR" baseline="30000" dirty="0"/>
              <a:t>re</a:t>
            </a:r>
            <a:r>
              <a:rPr lang="fr-FR" altLang="fr-FR" dirty="0"/>
              <a:t>  </a:t>
            </a:r>
            <a:br>
              <a:rPr lang="fr-FR" altLang="fr-FR" dirty="0"/>
            </a:br>
            <a:r>
              <a:rPr lang="fr-FR" altLang="fr-FR" dirty="0"/>
              <a:t>et les notes des épreuves anticipées de français</a:t>
            </a:r>
          </a:p>
          <a:p>
            <a:pPr marL="533400" lvl="1" indent="-184150">
              <a:spcBef>
                <a:spcPts val="0"/>
              </a:spcBef>
              <a:buClr>
                <a:schemeClr val="tx1"/>
              </a:buClr>
              <a:buFont typeface="Police système Courant"/>
              <a:buChar char="-"/>
              <a:defRPr/>
            </a:pPr>
            <a:r>
              <a:rPr lang="fr-FR" altLang="fr-FR" dirty="0"/>
              <a:t>Année de terminale : les bulletins scolaires des 1</a:t>
            </a:r>
            <a:r>
              <a:rPr lang="fr-FR" altLang="fr-FR" baseline="30000" dirty="0"/>
              <a:t>er</a:t>
            </a:r>
            <a:r>
              <a:rPr lang="fr-FR" altLang="fr-FR" dirty="0"/>
              <a:t> et 2</a:t>
            </a:r>
            <a:r>
              <a:rPr lang="fr-FR" altLang="fr-FR" baseline="30000" dirty="0"/>
              <a:t>e</a:t>
            </a:r>
            <a:r>
              <a:rPr lang="fr-FR" altLang="fr-FR" dirty="0"/>
              <a:t> trimestres et les notes des épreuves terminales des deux enseignements de spécialité suivis en classe de terminale </a:t>
            </a:r>
          </a:p>
          <a:p>
            <a:endParaRPr lang="fr-FR" sz="1400" dirty="0"/>
          </a:p>
        </p:txBody>
      </p:sp>
    </p:spTree>
    <p:extLst>
      <p:ext uri="{BB962C8B-B14F-4D97-AF65-F5344CB8AC3E}">
        <p14:creationId xmlns:p14="http://schemas.microsoft.com/office/powerpoint/2010/main" val="2537140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C15BB8-517E-7A41-9991-AA24838E8872}"/>
              </a:ext>
            </a:extLst>
          </p:cNvPr>
          <p:cNvSpPr>
            <a:spLocks noGrp="1"/>
          </p:cNvSpPr>
          <p:nvPr>
            <p:ph type="title"/>
          </p:nvPr>
        </p:nvSpPr>
        <p:spPr/>
        <p:txBody>
          <a:bodyPr/>
          <a:lstStyle/>
          <a:p>
            <a:r>
              <a:rPr lang="fr-FR" dirty="0"/>
              <a:t>L’épreuve terminale de philosophie </a:t>
            </a:r>
            <a:br>
              <a:rPr lang="fr-FR" dirty="0"/>
            </a:br>
            <a:r>
              <a:rPr lang="fr-FR" dirty="0"/>
              <a:t>en classe de terminale </a:t>
            </a:r>
          </a:p>
        </p:txBody>
      </p:sp>
      <p:sp>
        <p:nvSpPr>
          <p:cNvPr id="3" name="Espace réservé de la date 2">
            <a:extLst>
              <a:ext uri="{FF2B5EF4-FFF2-40B4-BE49-F238E27FC236}">
                <a16:creationId xmlns:a16="http://schemas.microsoft.com/office/drawing/2014/main" id="{65C51D02-B631-A149-B318-15DC0B8C1B1D}"/>
              </a:ext>
            </a:extLst>
          </p:cNvPr>
          <p:cNvSpPr>
            <a:spLocks noGrp="1"/>
          </p:cNvSpPr>
          <p:nvPr>
            <p:ph type="dt" sz="half" idx="10"/>
          </p:nvPr>
        </p:nvSpPr>
        <p:spPr/>
        <p:txBody>
          <a:bodyPr/>
          <a:lstStyle/>
          <a:p>
            <a:pPr algn="r"/>
            <a:r>
              <a:rPr lang="fr-FR"/>
              <a:t>Avril 2023</a:t>
            </a:r>
          </a:p>
          <a:p>
            <a:pPr algn="r"/>
            <a:endParaRPr lang="fr-FR" cap="all" dirty="0"/>
          </a:p>
        </p:txBody>
      </p:sp>
      <p:sp>
        <p:nvSpPr>
          <p:cNvPr id="4" name="Espace réservé du pied de page 3">
            <a:extLst>
              <a:ext uri="{FF2B5EF4-FFF2-40B4-BE49-F238E27FC236}">
                <a16:creationId xmlns:a16="http://schemas.microsoft.com/office/drawing/2014/main" id="{7D6E6E0C-1350-6A43-A3C0-687F38829492}"/>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A137902B-C726-F344-94AD-9E0E01D815A5}"/>
              </a:ext>
            </a:extLst>
          </p:cNvPr>
          <p:cNvSpPr>
            <a:spLocks noGrp="1"/>
          </p:cNvSpPr>
          <p:nvPr>
            <p:ph type="sldNum" sz="quarter" idx="12"/>
          </p:nvPr>
        </p:nvSpPr>
        <p:spPr/>
        <p:txBody>
          <a:bodyPr/>
          <a:lstStyle/>
          <a:p>
            <a:fld id="{733122C9-A0B9-462F-8757-0847AD287B63}" type="slidenum">
              <a:rPr lang="fr-FR" smtClean="0"/>
              <a:pPr/>
              <a:t>28</a:t>
            </a:fld>
            <a:endParaRPr lang="fr-FR" dirty="0"/>
          </a:p>
        </p:txBody>
      </p:sp>
      <p:sp>
        <p:nvSpPr>
          <p:cNvPr id="6" name="Espace réservé du texte 5">
            <a:extLst>
              <a:ext uri="{FF2B5EF4-FFF2-40B4-BE49-F238E27FC236}">
                <a16:creationId xmlns:a16="http://schemas.microsoft.com/office/drawing/2014/main" id="{58731CB8-D369-FE4C-81AB-9B5905419CE3}"/>
              </a:ext>
            </a:extLst>
          </p:cNvPr>
          <p:cNvSpPr>
            <a:spLocks noGrp="1"/>
          </p:cNvSpPr>
          <p:nvPr>
            <p:ph type="body" sz="quarter" idx="13"/>
          </p:nvPr>
        </p:nvSpPr>
        <p:spPr>
          <a:xfrm>
            <a:off x="359998" y="2564904"/>
            <a:ext cx="8424000" cy="3744416"/>
          </a:xfrm>
        </p:spPr>
        <p:txBody>
          <a:bodyPr/>
          <a:lstStyle/>
          <a:p>
            <a:pPr fontAlgn="base">
              <a:spcAft>
                <a:spcPct val="0"/>
              </a:spcAft>
              <a:buClr>
                <a:srgbClr val="FF6C1A"/>
              </a:buClr>
            </a:pPr>
            <a:r>
              <a:rPr lang="fr-FR" altLang="fr-FR" sz="1400" dirty="0">
                <a:latin typeface="Arial" panose="020B0604020202020204" pitchFamily="34" charset="0"/>
                <a:cs typeface="Arial" panose="020B0604020202020204" pitchFamily="34" charset="0"/>
              </a:rPr>
              <a:t>En juin de l’année de terminale, les élèves de voie générale et de voie technologique passent l’épreuve terminale de philosophie </a:t>
            </a:r>
          </a:p>
          <a:p>
            <a:pPr fontAlgn="base">
              <a:spcBef>
                <a:spcPts val="1600"/>
              </a:spcBef>
              <a:spcAft>
                <a:spcPct val="0"/>
              </a:spcAft>
              <a:buClr>
                <a:srgbClr val="FF6C1A"/>
              </a:buClr>
            </a:pPr>
            <a:r>
              <a:rPr lang="fr-FR" altLang="fr-FR" sz="1400" dirty="0">
                <a:latin typeface="Arial" panose="020B0604020202020204" pitchFamily="34" charset="0"/>
                <a:cs typeface="Arial" panose="020B0604020202020204" pitchFamily="34" charset="0"/>
              </a:rPr>
              <a:t>Trois énoncés de sujet sont proposés au choix du candidat :</a:t>
            </a:r>
          </a:p>
          <a:p>
            <a:pPr marL="358775" lvl="1" indent="-179388" fontAlgn="base">
              <a:spcBef>
                <a:spcPts val="200"/>
              </a:spcBef>
              <a:spcAft>
                <a:spcPct val="0"/>
              </a:spcAft>
            </a:pPr>
            <a:r>
              <a:rPr lang="fr-FR" altLang="fr-FR" dirty="0">
                <a:latin typeface="Arial" panose="020B0604020202020204" pitchFamily="34" charset="0"/>
                <a:cs typeface="Arial" panose="020B0604020202020204" pitchFamily="34" charset="0"/>
              </a:rPr>
              <a:t>d</a:t>
            </a:r>
            <a:r>
              <a:rPr lang="fr-FR" altLang="fr-FR" dirty="0" smtClean="0">
                <a:latin typeface="Arial" panose="020B0604020202020204" pitchFamily="34" charset="0"/>
                <a:cs typeface="Arial" panose="020B0604020202020204" pitchFamily="34" charset="0"/>
              </a:rPr>
              <a:t>eux </a:t>
            </a:r>
            <a:r>
              <a:rPr lang="fr-FR" altLang="fr-FR" dirty="0">
                <a:latin typeface="Arial" panose="020B0604020202020204" pitchFamily="34" charset="0"/>
                <a:cs typeface="Arial" panose="020B0604020202020204" pitchFamily="34" charset="0"/>
              </a:rPr>
              <a:t>sujets de dissertation </a:t>
            </a:r>
            <a:r>
              <a:rPr lang="fr-FR" altLang="fr-FR" dirty="0" smtClean="0">
                <a:latin typeface="Arial" panose="020B0604020202020204" pitchFamily="34" charset="0"/>
                <a:cs typeface="Arial" panose="020B0604020202020204" pitchFamily="34" charset="0"/>
              </a:rPr>
              <a:t>;</a:t>
            </a:r>
            <a:endParaRPr lang="fr-FR" altLang="fr-FR" dirty="0">
              <a:latin typeface="Arial" panose="020B0604020202020204" pitchFamily="34" charset="0"/>
              <a:cs typeface="Arial" panose="020B0604020202020204" pitchFamily="34" charset="0"/>
            </a:endParaRPr>
          </a:p>
          <a:p>
            <a:pPr marL="358775" lvl="1" indent="-179388" fontAlgn="base">
              <a:spcBef>
                <a:spcPts val="200"/>
              </a:spcBef>
              <a:spcAft>
                <a:spcPct val="0"/>
              </a:spcAft>
            </a:pPr>
            <a:r>
              <a:rPr lang="fr-FR" altLang="fr-FR" dirty="0">
                <a:latin typeface="Arial" panose="020B0604020202020204" pitchFamily="34" charset="0"/>
                <a:cs typeface="Arial" panose="020B0604020202020204" pitchFamily="34" charset="0"/>
              </a:rPr>
              <a:t>u</a:t>
            </a:r>
            <a:r>
              <a:rPr lang="fr-FR" altLang="fr-FR" dirty="0" smtClean="0">
                <a:latin typeface="Arial" panose="020B0604020202020204" pitchFamily="34" charset="0"/>
                <a:cs typeface="Arial" panose="020B0604020202020204" pitchFamily="34" charset="0"/>
              </a:rPr>
              <a:t>n </a:t>
            </a:r>
            <a:r>
              <a:rPr lang="fr-FR" altLang="fr-FR" dirty="0">
                <a:latin typeface="Arial" panose="020B0604020202020204" pitchFamily="34" charset="0"/>
                <a:cs typeface="Arial" panose="020B0604020202020204" pitchFamily="34" charset="0"/>
              </a:rPr>
              <a:t>sujet d’explication de </a:t>
            </a:r>
            <a:r>
              <a:rPr lang="fr-FR" altLang="fr-FR" dirty="0" smtClean="0">
                <a:latin typeface="Arial" panose="020B0604020202020204" pitchFamily="34" charset="0"/>
                <a:cs typeface="Arial" panose="020B0604020202020204" pitchFamily="34" charset="0"/>
              </a:rPr>
              <a:t>texte.</a:t>
            </a:r>
            <a:endParaRPr lang="fr-FR" altLang="fr-FR" dirty="0">
              <a:latin typeface="Arial" panose="020B0604020202020204" pitchFamily="34" charset="0"/>
              <a:cs typeface="Arial" panose="020B0604020202020204" pitchFamily="34" charset="0"/>
            </a:endParaRPr>
          </a:p>
          <a:p>
            <a:pPr fontAlgn="base">
              <a:spcBef>
                <a:spcPts val="1600"/>
              </a:spcBef>
              <a:spcAft>
                <a:spcPct val="0"/>
              </a:spcAft>
              <a:buClr>
                <a:srgbClr val="FF6C1A"/>
              </a:buClr>
            </a:pPr>
            <a:r>
              <a:rPr lang="fr-FR" altLang="fr-FR" sz="1400" dirty="0">
                <a:latin typeface="Arial" panose="020B0604020202020204" pitchFamily="34" charset="0"/>
                <a:cs typeface="Arial" panose="020B0604020202020204" pitchFamily="34" charset="0"/>
              </a:rPr>
              <a:t>Il s'agit d'évaluer l'aptitude du candidat à :</a:t>
            </a:r>
          </a:p>
          <a:p>
            <a:pPr marL="358775" lvl="1" indent="-179388" fontAlgn="base">
              <a:spcBef>
                <a:spcPts val="200"/>
              </a:spcBef>
              <a:spcAft>
                <a:spcPct val="0"/>
              </a:spcAft>
            </a:pPr>
            <a:r>
              <a:rPr lang="fr-FR" altLang="fr-FR" dirty="0">
                <a:latin typeface="Arial" panose="020B0604020202020204" pitchFamily="34" charset="0"/>
                <a:cs typeface="Arial" panose="020B0604020202020204" pitchFamily="34" charset="0"/>
              </a:rPr>
              <a:t>c</a:t>
            </a:r>
            <a:r>
              <a:rPr lang="fr-FR" altLang="fr-FR" dirty="0" smtClean="0">
                <a:latin typeface="Arial" panose="020B0604020202020204" pitchFamily="34" charset="0"/>
                <a:cs typeface="Arial" panose="020B0604020202020204" pitchFamily="34" charset="0"/>
              </a:rPr>
              <a:t>onstruire </a:t>
            </a:r>
            <a:r>
              <a:rPr lang="fr-FR" altLang="fr-FR" dirty="0">
                <a:latin typeface="Arial" panose="020B0604020202020204" pitchFamily="34" charset="0"/>
                <a:cs typeface="Arial" panose="020B0604020202020204" pitchFamily="34" charset="0"/>
              </a:rPr>
              <a:t>une réflexion à partir des connaissances et des savoir-faire acquis en classe ;</a:t>
            </a:r>
          </a:p>
          <a:p>
            <a:pPr marL="358775" lvl="1" indent="-179388" fontAlgn="base">
              <a:spcBef>
                <a:spcPts val="200"/>
              </a:spcBef>
              <a:spcAft>
                <a:spcPct val="0"/>
              </a:spcAft>
            </a:pPr>
            <a:r>
              <a:rPr lang="fr-FR" altLang="fr-FR" dirty="0">
                <a:latin typeface="Arial" panose="020B0604020202020204" pitchFamily="34" charset="0"/>
                <a:cs typeface="Arial" panose="020B0604020202020204" pitchFamily="34" charset="0"/>
              </a:rPr>
              <a:t>i</a:t>
            </a:r>
            <a:r>
              <a:rPr lang="fr-FR" altLang="fr-FR" dirty="0" smtClean="0">
                <a:latin typeface="Arial" panose="020B0604020202020204" pitchFamily="34" charset="0"/>
                <a:cs typeface="Arial" panose="020B0604020202020204" pitchFamily="34" charset="0"/>
              </a:rPr>
              <a:t>dentifier</a:t>
            </a:r>
            <a:r>
              <a:rPr lang="fr-FR" altLang="fr-FR" dirty="0">
                <a:latin typeface="Arial" panose="020B0604020202020204" pitchFamily="34" charset="0"/>
                <a:cs typeface="Arial" panose="020B0604020202020204" pitchFamily="34" charset="0"/>
              </a:rPr>
              <a:t>, poser et formuler un problème lié à une ou à plusieurs notions du programme ;</a:t>
            </a:r>
          </a:p>
          <a:p>
            <a:pPr marL="358775" lvl="1" indent="-179388" fontAlgn="base">
              <a:spcBef>
                <a:spcPts val="200"/>
              </a:spcBef>
              <a:spcAft>
                <a:spcPct val="0"/>
              </a:spcAft>
            </a:pPr>
            <a:r>
              <a:rPr lang="fr-FR" altLang="fr-FR" dirty="0">
                <a:latin typeface="Arial" panose="020B0604020202020204" pitchFamily="34" charset="0"/>
                <a:cs typeface="Arial" panose="020B0604020202020204" pitchFamily="34" charset="0"/>
              </a:rPr>
              <a:t>l</a:t>
            </a:r>
            <a:r>
              <a:rPr lang="fr-FR" altLang="fr-FR" dirty="0" smtClean="0">
                <a:latin typeface="Arial" panose="020B0604020202020204" pitchFamily="34" charset="0"/>
                <a:cs typeface="Arial" panose="020B0604020202020204" pitchFamily="34" charset="0"/>
              </a:rPr>
              <a:t>ire </a:t>
            </a:r>
            <a:r>
              <a:rPr lang="fr-FR" altLang="fr-FR" dirty="0">
                <a:latin typeface="Arial" panose="020B0604020202020204" pitchFamily="34" charset="0"/>
                <a:cs typeface="Arial" panose="020B0604020202020204" pitchFamily="34" charset="0"/>
              </a:rPr>
              <a:t>avec attention et expliquer avec précision un texte proposé à l'étude ; </a:t>
            </a:r>
          </a:p>
          <a:p>
            <a:pPr marL="358775" lvl="1" indent="-179388" fontAlgn="base">
              <a:spcBef>
                <a:spcPts val="200"/>
              </a:spcBef>
              <a:spcAft>
                <a:spcPct val="0"/>
              </a:spcAft>
            </a:pPr>
            <a:r>
              <a:rPr lang="fr-FR" altLang="fr-FR" dirty="0">
                <a:latin typeface="Arial" panose="020B0604020202020204" pitchFamily="34" charset="0"/>
                <a:cs typeface="Arial" panose="020B0604020202020204" pitchFamily="34" charset="0"/>
              </a:rPr>
              <a:t>c</a:t>
            </a:r>
            <a:r>
              <a:rPr lang="fr-FR" altLang="fr-FR" dirty="0" smtClean="0">
                <a:latin typeface="Arial" panose="020B0604020202020204" pitchFamily="34" charset="0"/>
                <a:cs typeface="Arial" panose="020B0604020202020204" pitchFamily="34" charset="0"/>
              </a:rPr>
              <a:t>onduire </a:t>
            </a:r>
            <a:r>
              <a:rPr lang="fr-FR" altLang="fr-FR" dirty="0">
                <a:latin typeface="Arial" panose="020B0604020202020204" pitchFamily="34" charset="0"/>
                <a:cs typeface="Arial" panose="020B0604020202020204" pitchFamily="34" charset="0"/>
              </a:rPr>
              <a:t>un raisonnement de manière rigoureuse ;</a:t>
            </a:r>
          </a:p>
          <a:p>
            <a:pPr marL="358775" lvl="1" indent="-179388" fontAlgn="base">
              <a:spcBef>
                <a:spcPts val="200"/>
              </a:spcBef>
              <a:spcAft>
                <a:spcPct val="0"/>
              </a:spcAft>
            </a:pPr>
            <a:r>
              <a:rPr lang="fr-FR" altLang="fr-FR" dirty="0">
                <a:latin typeface="Arial" panose="020B0604020202020204" pitchFamily="34" charset="0"/>
                <a:cs typeface="Arial" panose="020B0604020202020204" pitchFamily="34" charset="0"/>
              </a:rPr>
              <a:t>c</a:t>
            </a:r>
            <a:r>
              <a:rPr lang="fr-FR" altLang="fr-FR" dirty="0" smtClean="0">
                <a:latin typeface="Arial" panose="020B0604020202020204" pitchFamily="34" charset="0"/>
                <a:cs typeface="Arial" panose="020B0604020202020204" pitchFamily="34" charset="0"/>
              </a:rPr>
              <a:t>omposer </a:t>
            </a:r>
            <a:r>
              <a:rPr lang="fr-FR" altLang="fr-FR" dirty="0">
                <a:latin typeface="Arial" panose="020B0604020202020204" pitchFamily="34" charset="0"/>
                <a:cs typeface="Arial" panose="020B0604020202020204" pitchFamily="34" charset="0"/>
              </a:rPr>
              <a:t>avec méthode un travail écrit : poser et formuler un problème, organiser sa réflexion </a:t>
            </a:r>
            <a:br>
              <a:rPr lang="fr-FR" altLang="fr-FR" dirty="0">
                <a:latin typeface="Arial" panose="020B0604020202020204" pitchFamily="34" charset="0"/>
                <a:cs typeface="Arial" panose="020B0604020202020204" pitchFamily="34" charset="0"/>
              </a:rPr>
            </a:br>
            <a:r>
              <a:rPr lang="fr-FR" altLang="fr-FR" dirty="0">
                <a:latin typeface="Arial" panose="020B0604020202020204" pitchFamily="34" charset="0"/>
                <a:cs typeface="Arial" panose="020B0604020202020204" pitchFamily="34" charset="0"/>
              </a:rPr>
              <a:t>en étapes différenciées, enchaîner logiquement ses idées en établissant une transition entre elles, argumenter sur la base de raisons explicites, proposer et justifier une conclusion.</a:t>
            </a:r>
          </a:p>
          <a:p>
            <a:pPr lvl="1" fontAlgn="base">
              <a:spcAft>
                <a:spcPct val="0"/>
              </a:spcAft>
            </a:pPr>
            <a:endParaRPr lang="fr-FR" altLang="fr-FR" dirty="0">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1153153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80CE80-74F8-FB4C-A115-893E39BD9926}"/>
              </a:ext>
            </a:extLst>
          </p:cNvPr>
          <p:cNvSpPr>
            <a:spLocks noGrp="1"/>
          </p:cNvSpPr>
          <p:nvPr>
            <p:ph type="title"/>
          </p:nvPr>
        </p:nvSpPr>
        <p:spPr/>
        <p:txBody>
          <a:bodyPr/>
          <a:lstStyle/>
          <a:p>
            <a:r>
              <a:rPr lang="fr-FR" dirty="0"/>
              <a:t>Focus sur : le Grand oral</a:t>
            </a:r>
          </a:p>
        </p:txBody>
      </p:sp>
      <p:sp>
        <p:nvSpPr>
          <p:cNvPr id="3" name="Espace réservé de la date 2">
            <a:extLst>
              <a:ext uri="{FF2B5EF4-FFF2-40B4-BE49-F238E27FC236}">
                <a16:creationId xmlns:a16="http://schemas.microsoft.com/office/drawing/2014/main" id="{541B6416-A988-914F-892D-F3D1E056D790}"/>
              </a:ext>
            </a:extLst>
          </p:cNvPr>
          <p:cNvSpPr>
            <a:spLocks noGrp="1"/>
          </p:cNvSpPr>
          <p:nvPr>
            <p:ph type="dt" sz="half" idx="10"/>
          </p:nvPr>
        </p:nvSpPr>
        <p:spPr/>
        <p:txBody>
          <a:bodyPr/>
          <a:lstStyle/>
          <a:p>
            <a:pPr algn="r"/>
            <a:r>
              <a:rPr lang="fr-FR"/>
              <a:t>Avril 2023</a:t>
            </a:r>
          </a:p>
          <a:p>
            <a:pPr algn="r"/>
            <a:endParaRPr lang="fr-FR" cap="all" dirty="0"/>
          </a:p>
        </p:txBody>
      </p:sp>
      <p:sp>
        <p:nvSpPr>
          <p:cNvPr id="4" name="Espace réservé du pied de page 3">
            <a:extLst>
              <a:ext uri="{FF2B5EF4-FFF2-40B4-BE49-F238E27FC236}">
                <a16:creationId xmlns:a16="http://schemas.microsoft.com/office/drawing/2014/main" id="{69BCCE26-ECBA-FB48-820E-65401B0BC5A6}"/>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F7A4330C-DD4F-8949-BFDC-BBE53664047B}"/>
              </a:ext>
            </a:extLst>
          </p:cNvPr>
          <p:cNvSpPr>
            <a:spLocks noGrp="1"/>
          </p:cNvSpPr>
          <p:nvPr>
            <p:ph type="sldNum" sz="quarter" idx="12"/>
          </p:nvPr>
        </p:nvSpPr>
        <p:spPr/>
        <p:txBody>
          <a:bodyPr/>
          <a:lstStyle/>
          <a:p>
            <a:fld id="{733122C9-A0B9-462F-8757-0847AD287B63}" type="slidenum">
              <a:rPr lang="fr-FR" smtClean="0"/>
              <a:pPr/>
              <a:t>29</a:t>
            </a:fld>
            <a:endParaRPr lang="fr-FR" dirty="0"/>
          </a:p>
        </p:txBody>
      </p:sp>
      <p:sp>
        <p:nvSpPr>
          <p:cNvPr id="12" name="Espace réservé du texte 4">
            <a:extLst>
              <a:ext uri="{FF2B5EF4-FFF2-40B4-BE49-F238E27FC236}">
                <a16:creationId xmlns:a16="http://schemas.microsoft.com/office/drawing/2014/main" id="{821AD808-D76A-0848-AFA1-2A4CBD06F785}"/>
              </a:ext>
            </a:extLst>
          </p:cNvPr>
          <p:cNvSpPr>
            <a:spLocks noGrp="1"/>
          </p:cNvSpPr>
          <p:nvPr>
            <p:ph type="body" sz="quarter" idx="13"/>
          </p:nvPr>
        </p:nvSpPr>
        <p:spPr>
          <a:xfrm>
            <a:off x="359998" y="2420887"/>
            <a:ext cx="8424000" cy="2713317"/>
          </a:xfrm>
        </p:spPr>
        <p:txBody>
          <a:bodyPr/>
          <a:lstStyle/>
          <a:p>
            <a:pPr>
              <a:spcAft>
                <a:spcPts val="2000"/>
              </a:spcAft>
            </a:pPr>
            <a:r>
              <a:rPr lang="fr-FR" altLang="fr-FR" sz="1400" b="1" dirty="0">
                <a:solidFill>
                  <a:srgbClr val="000000"/>
                </a:solidFill>
                <a:latin typeface="Arial" panose="020B0604020202020204" pitchFamily="34" charset="0"/>
                <a:cs typeface="Arial" panose="020B0604020202020204" pitchFamily="34" charset="0"/>
              </a:rPr>
              <a:t>Épreuve en classe </a:t>
            </a:r>
            <a:r>
              <a:rPr lang="fr-FR" altLang="fr-FR" sz="1400" b="1" dirty="0">
                <a:latin typeface="Arial" panose="020B0604020202020204" pitchFamily="34" charset="0"/>
                <a:cs typeface="Arial" panose="020B0604020202020204" pitchFamily="34" charset="0"/>
              </a:rPr>
              <a:t>de terminale, en juin</a:t>
            </a:r>
          </a:p>
          <a:p>
            <a:pPr marL="222250" lvl="1" indent="0" algn="ctr">
              <a:lnSpc>
                <a:spcPct val="90000"/>
              </a:lnSpc>
              <a:spcBef>
                <a:spcPct val="0"/>
              </a:spcBef>
              <a:buClrTx/>
              <a:buNone/>
              <a:defRPr/>
            </a:pPr>
            <a:r>
              <a:rPr lang="fr-FR" altLang="fr-FR" sz="1800" b="1" dirty="0">
                <a:latin typeface="+mj-lt"/>
                <a:ea typeface="+mj-ea"/>
                <a:cs typeface="+mj-cs"/>
              </a:rPr>
              <a:t>Épreuve orale</a:t>
            </a:r>
          </a:p>
          <a:p>
            <a:pPr marL="179996" lvl="1" indent="0" algn="ctr">
              <a:spcBef>
                <a:spcPct val="0"/>
              </a:spcBef>
              <a:spcAft>
                <a:spcPts val="200"/>
              </a:spcAft>
              <a:buClrTx/>
              <a:buNone/>
              <a:defRPr/>
            </a:pPr>
            <a:r>
              <a:rPr lang="fr-FR" altLang="fr-FR" b="1" dirty="0">
                <a:latin typeface="Calibri" panose="020F0502020204030204" pitchFamily="34" charset="0"/>
              </a:rPr>
              <a:t>Adossée à 1 ou 2 enseignement(s) de spécialité </a:t>
            </a:r>
          </a:p>
          <a:p>
            <a:pPr marL="179996" lvl="1" indent="0" algn="ctr">
              <a:spcBef>
                <a:spcPct val="0"/>
              </a:spcBef>
              <a:spcAft>
                <a:spcPts val="200"/>
              </a:spcAft>
              <a:buClrTx/>
              <a:buNone/>
              <a:defRPr/>
            </a:pPr>
            <a:r>
              <a:rPr lang="fr-FR" altLang="fr-FR" b="1" dirty="0">
                <a:latin typeface="Calibri" panose="020F0502020204030204" pitchFamily="34" charset="0"/>
              </a:rPr>
              <a:t>suivi(s) par le candidat</a:t>
            </a:r>
          </a:p>
          <a:p>
            <a:pPr marL="179996" lvl="1" indent="0" algn="ctr">
              <a:spcBef>
                <a:spcPct val="0"/>
              </a:spcBef>
              <a:spcAft>
                <a:spcPts val="200"/>
              </a:spcAft>
              <a:buClrTx/>
              <a:buNone/>
              <a:defRPr/>
            </a:pPr>
            <a:r>
              <a:rPr lang="fr-FR" altLang="fr-FR" b="1" dirty="0">
                <a:latin typeface="Calibri" panose="020F0502020204030204" pitchFamily="34" charset="0"/>
              </a:rPr>
              <a:t>20 minutes de préparation, puis 20 minutes d’oral</a:t>
            </a:r>
          </a:p>
          <a:p>
            <a:pPr marL="179996" lvl="1" indent="0" algn="ctr">
              <a:spcBef>
                <a:spcPts val="1200"/>
              </a:spcBef>
              <a:spcAft>
                <a:spcPts val="200"/>
              </a:spcAft>
              <a:buClrTx/>
              <a:buNone/>
              <a:defRPr/>
            </a:pPr>
            <a:r>
              <a:rPr lang="fr-FR" altLang="fr-FR" b="1" dirty="0">
                <a:latin typeface="Calibri" panose="020F0502020204030204" pitchFamily="34" charset="0"/>
              </a:rPr>
              <a:t>Se déroule en 3 temps de 5, 10, et 5 minutes : </a:t>
            </a:r>
          </a:p>
          <a:p>
            <a:pPr marL="630238" lvl="1" indent="-173038" algn="ctr">
              <a:spcBef>
                <a:spcPct val="0"/>
              </a:spcBef>
              <a:spcAft>
                <a:spcPts val="200"/>
              </a:spcAft>
              <a:buClr>
                <a:srgbClr val="E46C0A"/>
              </a:buClr>
              <a:defRPr/>
            </a:pPr>
            <a:r>
              <a:rPr lang="fr-FR" altLang="fr-FR" b="1" dirty="0">
                <a:latin typeface="Calibri" panose="020F0502020204030204" pitchFamily="34" charset="0"/>
              </a:rPr>
              <a:t>5 minutes de présentation et réponse à la question </a:t>
            </a:r>
          </a:p>
          <a:p>
            <a:pPr marL="630238" lvl="1" indent="-173038" algn="ctr">
              <a:spcBef>
                <a:spcPct val="0"/>
              </a:spcBef>
              <a:spcAft>
                <a:spcPts val="200"/>
              </a:spcAft>
              <a:buClr>
                <a:srgbClr val="E46C0A"/>
              </a:buClr>
              <a:defRPr/>
            </a:pPr>
            <a:r>
              <a:rPr lang="fr-FR" altLang="fr-FR" b="1" dirty="0">
                <a:latin typeface="Calibri" panose="020F0502020204030204" pitchFamily="34" charset="0"/>
              </a:rPr>
              <a:t>10 minutes d’échange avec le jury afin d’approfondir la présentation </a:t>
            </a:r>
          </a:p>
          <a:p>
            <a:pPr marL="630238" lvl="1" indent="-173038" algn="ctr">
              <a:spcBef>
                <a:spcPct val="0"/>
              </a:spcBef>
              <a:spcAft>
                <a:spcPts val="200"/>
              </a:spcAft>
              <a:buClr>
                <a:srgbClr val="E46C0A"/>
              </a:buClr>
              <a:defRPr/>
            </a:pPr>
            <a:r>
              <a:rPr lang="fr-FR" altLang="fr-FR" b="1" dirty="0">
                <a:latin typeface="Calibri" panose="020F0502020204030204" pitchFamily="34" charset="0"/>
              </a:rPr>
              <a:t>5 minutes de présentation du projet d’orientation, en lien avec la question</a:t>
            </a:r>
          </a:p>
          <a:p>
            <a:pPr marL="182563" indent="-182563" algn="ctr"/>
            <a:endParaRPr lang="fr-FR" altLang="fr-FR" b="1" dirty="0">
              <a:latin typeface="Arial" panose="020B0604020202020204" pitchFamily="34" charset="0"/>
              <a:cs typeface="Arial" panose="020B0604020202020204" pitchFamily="34" charset="0"/>
            </a:endParaRPr>
          </a:p>
          <a:p>
            <a:endParaRPr lang="fr-FR" dirty="0"/>
          </a:p>
        </p:txBody>
      </p:sp>
      <p:sp>
        <p:nvSpPr>
          <p:cNvPr id="13" name="ZoneTexte 4">
            <a:extLst>
              <a:ext uri="{FF2B5EF4-FFF2-40B4-BE49-F238E27FC236}">
                <a16:creationId xmlns:a16="http://schemas.microsoft.com/office/drawing/2014/main" id="{7A23EA57-D324-0F42-8C1B-361E792E1B44}"/>
              </a:ext>
            </a:extLst>
          </p:cNvPr>
          <p:cNvSpPr txBox="1">
            <a:spLocks noChangeArrowheads="1"/>
          </p:cNvSpPr>
          <p:nvPr/>
        </p:nvSpPr>
        <p:spPr bwMode="auto">
          <a:xfrm>
            <a:off x="874205" y="5279875"/>
            <a:ext cx="37488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dirty="0">
                <a:solidFill>
                  <a:schemeClr val="tx1"/>
                </a:solidFill>
              </a:rPr>
              <a:t>Voie générale </a:t>
            </a:r>
          </a:p>
        </p:txBody>
      </p:sp>
      <p:sp>
        <p:nvSpPr>
          <p:cNvPr id="14" name="ZoneTexte 5">
            <a:extLst>
              <a:ext uri="{FF2B5EF4-FFF2-40B4-BE49-F238E27FC236}">
                <a16:creationId xmlns:a16="http://schemas.microsoft.com/office/drawing/2014/main" id="{A5183AF2-BAE2-EF4F-97AA-9E06FC70E373}"/>
              </a:ext>
            </a:extLst>
          </p:cNvPr>
          <p:cNvSpPr txBox="1">
            <a:spLocks noChangeArrowheads="1"/>
          </p:cNvSpPr>
          <p:nvPr/>
        </p:nvSpPr>
        <p:spPr bwMode="auto">
          <a:xfrm>
            <a:off x="4855654" y="5281463"/>
            <a:ext cx="3714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dirty="0">
                <a:solidFill>
                  <a:schemeClr val="tx1"/>
                </a:solidFill>
              </a:rPr>
              <a:t>Voie technologique</a:t>
            </a:r>
          </a:p>
        </p:txBody>
      </p:sp>
      <p:sp>
        <p:nvSpPr>
          <p:cNvPr id="15" name="ZoneTexte 6">
            <a:extLst>
              <a:ext uri="{FF2B5EF4-FFF2-40B4-BE49-F238E27FC236}">
                <a16:creationId xmlns:a16="http://schemas.microsoft.com/office/drawing/2014/main" id="{A8FCE2D8-F25D-7D41-A48F-C13BEA6A7DD9}"/>
              </a:ext>
            </a:extLst>
          </p:cNvPr>
          <p:cNvSpPr txBox="1">
            <a:spLocks noChangeArrowheads="1"/>
          </p:cNvSpPr>
          <p:nvPr/>
        </p:nvSpPr>
        <p:spPr bwMode="auto">
          <a:xfrm>
            <a:off x="874205" y="5641503"/>
            <a:ext cx="3714750" cy="307777"/>
          </a:xfrm>
          <a:prstGeom prst="rect">
            <a:avLst/>
          </a:prstGeom>
          <a:solidFill>
            <a:schemeClr val="bg1"/>
          </a:solidFill>
          <a:ln w="38100">
            <a:solidFill>
              <a:srgbClr val="95BCE5"/>
            </a:solidFill>
            <a:miter lim="800000"/>
            <a:headEnd/>
            <a:tailEnd/>
          </a:ln>
        </p:spPr>
        <p:txBody>
          <a:bodyPr>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dirty="0">
                <a:solidFill>
                  <a:schemeClr val="tx1"/>
                </a:solidFill>
              </a:rPr>
              <a:t>Coefficient 10</a:t>
            </a:r>
          </a:p>
        </p:txBody>
      </p:sp>
      <p:sp>
        <p:nvSpPr>
          <p:cNvPr id="16" name="ZoneTexte 7">
            <a:extLst>
              <a:ext uri="{FF2B5EF4-FFF2-40B4-BE49-F238E27FC236}">
                <a16:creationId xmlns:a16="http://schemas.microsoft.com/office/drawing/2014/main" id="{7AD74173-7CDD-F045-8DA1-7A77E623E635}"/>
              </a:ext>
            </a:extLst>
          </p:cNvPr>
          <p:cNvSpPr txBox="1">
            <a:spLocks noChangeArrowheads="1"/>
          </p:cNvSpPr>
          <p:nvPr/>
        </p:nvSpPr>
        <p:spPr bwMode="auto">
          <a:xfrm>
            <a:off x="4855655" y="5638328"/>
            <a:ext cx="3714750" cy="307777"/>
          </a:xfrm>
          <a:prstGeom prst="rect">
            <a:avLst/>
          </a:prstGeom>
          <a:solidFill>
            <a:schemeClr val="bg1"/>
          </a:solidFill>
          <a:ln w="38100">
            <a:solidFill>
              <a:srgbClr val="EF7D05"/>
            </a:solidFill>
            <a:miter lim="800000"/>
            <a:headEnd/>
            <a:tailEnd/>
          </a:ln>
        </p:spPr>
        <p:txBody>
          <a:bodyPr>
            <a:spAutoFit/>
          </a:bodyPr>
          <a:lstStyle>
            <a:lvl1pPr eaLnBrk="0" hangingPunct="0">
              <a:spcBef>
                <a:spcPct val="20000"/>
              </a:spcBef>
              <a:buClr>
                <a:schemeClr val="bg2"/>
              </a:buClr>
              <a:buSzPct val="100000"/>
              <a:buFont typeface="Arial" pitchFamily="34" charset="0"/>
              <a:buChar char="■"/>
              <a:defRPr>
                <a:solidFill>
                  <a:schemeClr val="tx1"/>
                </a:solidFill>
                <a:latin typeface="Arial" pitchFamily="34" charset="0"/>
                <a:ea typeface="Roboto" pitchFamily="2" charset="0"/>
                <a:cs typeface="Arial" pitchFamily="34" charset="0"/>
              </a:defRPr>
            </a:lvl1pPr>
            <a:lvl2pPr marL="742950" indent="-285750" eaLnBrk="0" hangingPunct="0">
              <a:spcBef>
                <a:spcPct val="20000"/>
              </a:spcBef>
              <a:buClr>
                <a:schemeClr val="bg2"/>
              </a:buClr>
              <a:buFont typeface="Arial Italic"/>
              <a:buChar char="■"/>
              <a:defRPr sz="1300">
                <a:solidFill>
                  <a:schemeClr val="tx1"/>
                </a:solidFill>
                <a:latin typeface="Arial" pitchFamily="34" charset="0"/>
                <a:ea typeface="Roboto" pitchFamily="2" charset="0"/>
                <a:cs typeface="Arial" pitchFamily="34" charset="0"/>
              </a:defRPr>
            </a:lvl2pPr>
            <a:lvl3pPr marL="1143000" indent="-228600" eaLnBrk="0" hangingPunct="0">
              <a:spcBef>
                <a:spcPct val="20000"/>
              </a:spcBef>
              <a:buFont typeface="Arial" pitchFamily="34" charset="0"/>
              <a:defRPr sz="1300">
                <a:solidFill>
                  <a:schemeClr val="tx1"/>
                </a:solidFill>
                <a:latin typeface="Arial" pitchFamily="34" charset="0"/>
                <a:ea typeface="Roboto" pitchFamily="2" charset="0"/>
                <a:cs typeface="Arial" pitchFamily="34" charset="0"/>
              </a:defRPr>
            </a:lvl3pPr>
            <a:lvl4pPr marL="1600200" indent="-228600" eaLnBrk="0" hangingPunct="0">
              <a:spcBef>
                <a:spcPct val="20000"/>
              </a:spcBef>
              <a:buClr>
                <a:schemeClr val="bg2"/>
              </a:buClr>
              <a:buFont typeface="Arial" pitchFamily="34" charset="0"/>
              <a:buChar char="–"/>
              <a:defRPr sz="1100">
                <a:solidFill>
                  <a:schemeClr val="tx1"/>
                </a:solidFill>
                <a:latin typeface="Arial" pitchFamily="34" charset="0"/>
                <a:ea typeface="Roboto" pitchFamily="2" charset="0"/>
                <a:cs typeface="Arial" pitchFamily="34" charset="0"/>
              </a:defRPr>
            </a:lvl4pPr>
            <a:lvl5pPr marL="2057400" indent="-228600" eaLnBrk="0" hangingPunct="0">
              <a:spcBef>
                <a:spcPct val="20000"/>
              </a:spcBef>
              <a:buFont typeface="Arial" pitchFamily="34" charset="0"/>
              <a:defRPr sz="1100">
                <a:solidFill>
                  <a:schemeClr val="tx1"/>
                </a:solidFill>
                <a:latin typeface="Arial" pitchFamily="34" charset="0"/>
                <a:ea typeface="Roboto" pitchFamily="2" charset="0"/>
                <a:cs typeface="Arial" pitchFamily="34" charset="0"/>
              </a:defRPr>
            </a:lvl5pPr>
            <a:lvl6pPr marL="25146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6pPr>
            <a:lvl7pPr marL="29718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7pPr>
            <a:lvl8pPr marL="34290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8pPr>
            <a:lvl9pPr marL="38862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9pPr>
          </a:lstStyle>
          <a:p>
            <a:pPr algn="ctr" eaLnBrk="1" hangingPunct="1">
              <a:spcBef>
                <a:spcPct val="0"/>
              </a:spcBef>
              <a:buClrTx/>
              <a:buSzTx/>
              <a:buFontTx/>
              <a:buNone/>
              <a:defRPr/>
            </a:pPr>
            <a:r>
              <a:rPr lang="fr-FR" altLang="fr-FR" sz="1400" dirty="0"/>
              <a:t>Coefficient 14</a:t>
            </a:r>
          </a:p>
        </p:txBody>
      </p:sp>
    </p:spTree>
    <p:extLst>
      <p:ext uri="{BB962C8B-B14F-4D97-AF65-F5344CB8AC3E}">
        <p14:creationId xmlns:p14="http://schemas.microsoft.com/office/powerpoint/2010/main" val="1312323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DE48D96C-E404-E24A-9DC7-F9FE46FA9E60}"/>
              </a:ext>
            </a:extLst>
          </p:cNvPr>
          <p:cNvSpPr>
            <a:spLocks noGrp="1"/>
          </p:cNvSpPr>
          <p:nvPr>
            <p:ph type="dt" sz="half" idx="10"/>
          </p:nvPr>
        </p:nvSpPr>
        <p:spPr/>
        <p:txBody>
          <a:bodyPr/>
          <a:lstStyle/>
          <a:p>
            <a:pPr algn="r"/>
            <a:r>
              <a:rPr lang="fr-FR"/>
              <a:t>Avril 2023</a:t>
            </a:r>
          </a:p>
          <a:p>
            <a:pPr algn="r"/>
            <a:endParaRPr lang="fr-FR" cap="all" dirty="0"/>
          </a:p>
        </p:txBody>
      </p:sp>
      <p:sp>
        <p:nvSpPr>
          <p:cNvPr id="4" name="Espace réservé du pied de page 3">
            <a:extLst>
              <a:ext uri="{FF2B5EF4-FFF2-40B4-BE49-F238E27FC236}">
                <a16:creationId xmlns:a16="http://schemas.microsoft.com/office/drawing/2014/main" id="{A1D109F9-0320-3E4B-ABB2-6976CF5F5676}"/>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347C8852-750B-BE46-A8B3-C63DE3609AC4}"/>
              </a:ext>
            </a:extLst>
          </p:cNvPr>
          <p:cNvSpPr>
            <a:spLocks noGrp="1"/>
          </p:cNvSpPr>
          <p:nvPr>
            <p:ph type="sldNum" sz="quarter" idx="12"/>
          </p:nvPr>
        </p:nvSpPr>
        <p:spPr/>
        <p:txBody>
          <a:bodyPr/>
          <a:lstStyle/>
          <a:p>
            <a:fld id="{733122C9-A0B9-462F-8757-0847AD287B63}" type="slidenum">
              <a:rPr lang="fr-FR" smtClean="0"/>
              <a:pPr/>
              <a:t>3</a:t>
            </a:fld>
            <a:endParaRPr lang="fr-FR" dirty="0"/>
          </a:p>
        </p:txBody>
      </p:sp>
      <p:sp>
        <p:nvSpPr>
          <p:cNvPr id="9" name="Titre 4">
            <a:extLst>
              <a:ext uri="{FF2B5EF4-FFF2-40B4-BE49-F238E27FC236}">
                <a16:creationId xmlns:a16="http://schemas.microsoft.com/office/drawing/2014/main" id="{C22A88B2-DFB4-1841-855A-9CC0EFA0598B}"/>
              </a:ext>
            </a:extLst>
          </p:cNvPr>
          <p:cNvSpPr txBox="1">
            <a:spLocks/>
          </p:cNvSpPr>
          <p:nvPr/>
        </p:nvSpPr>
        <p:spPr>
          <a:xfrm>
            <a:off x="4751388" y="2552933"/>
            <a:ext cx="4392612" cy="1812171"/>
          </a:xfrm>
          <a:prstGeom prst="rect">
            <a:avLst/>
          </a:prstGeom>
        </p:spPr>
        <p:txBody>
          <a:bodyPr anchor="t"/>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r>
              <a:rPr lang="fr-FR" altLang="fr-FR" sz="2400" dirty="0">
                <a:latin typeface="Arial Black" panose="020B0A04020102020204" pitchFamily="34" charset="0"/>
                <a:ea typeface="Arial Black" panose="020B0A04020102020204" pitchFamily="34" charset="0"/>
                <a:cs typeface="Arial Black" panose="020B0A04020102020204" pitchFamily="34" charset="0"/>
              </a:rPr>
              <a:t>RAPPEL DES </a:t>
            </a:r>
            <a:br>
              <a:rPr lang="fr-FR" altLang="fr-FR" sz="2400" dirty="0">
                <a:latin typeface="Arial Black" panose="020B0A04020102020204" pitchFamily="34" charset="0"/>
                <a:ea typeface="Arial Black" panose="020B0A04020102020204" pitchFamily="34" charset="0"/>
                <a:cs typeface="Arial Black" panose="020B0A04020102020204" pitchFamily="34" charset="0"/>
              </a:rPr>
            </a:br>
            <a:r>
              <a:rPr lang="fr-FR" altLang="fr-FR" sz="2400" dirty="0">
                <a:latin typeface="Arial Black" panose="020B0A04020102020204" pitchFamily="34" charset="0"/>
                <a:ea typeface="Arial Black" panose="020B0A04020102020204" pitchFamily="34" charset="0"/>
                <a:cs typeface="Arial Black" panose="020B0A04020102020204" pitchFamily="34" charset="0"/>
              </a:rPr>
              <a:t>AMBITIONS DU LYCÉE D’ENSEIGNEMENT GÉNÉRAL ET TECHNOLOGIQUE</a:t>
            </a:r>
          </a:p>
        </p:txBody>
      </p:sp>
    </p:spTree>
    <p:extLst>
      <p:ext uri="{BB962C8B-B14F-4D97-AF65-F5344CB8AC3E}">
        <p14:creationId xmlns:p14="http://schemas.microsoft.com/office/powerpoint/2010/main" val="1184495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2E0C2F34-8FB6-2B48-A613-FE173AA062AA}"/>
              </a:ext>
            </a:extLst>
          </p:cNvPr>
          <p:cNvSpPr>
            <a:spLocks noGrp="1"/>
          </p:cNvSpPr>
          <p:nvPr>
            <p:ph type="dt" sz="half" idx="10"/>
          </p:nvPr>
        </p:nvSpPr>
        <p:spPr/>
        <p:txBody>
          <a:bodyPr/>
          <a:lstStyle/>
          <a:p>
            <a:pPr algn="r"/>
            <a:r>
              <a:rPr lang="fr-FR"/>
              <a:t>Avril 2023</a:t>
            </a:r>
          </a:p>
          <a:p>
            <a:pPr algn="r"/>
            <a:endParaRPr lang="fr-FR" cap="all" dirty="0"/>
          </a:p>
        </p:txBody>
      </p:sp>
      <p:sp>
        <p:nvSpPr>
          <p:cNvPr id="4" name="Espace réservé du pied de page 3">
            <a:extLst>
              <a:ext uri="{FF2B5EF4-FFF2-40B4-BE49-F238E27FC236}">
                <a16:creationId xmlns:a16="http://schemas.microsoft.com/office/drawing/2014/main" id="{E40BD403-FBDC-794D-A7CF-D2823A33AE75}"/>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5B52EBF2-C5A4-AE4E-825C-AD902B94F82C}"/>
              </a:ext>
            </a:extLst>
          </p:cNvPr>
          <p:cNvSpPr>
            <a:spLocks noGrp="1"/>
          </p:cNvSpPr>
          <p:nvPr>
            <p:ph type="sldNum" sz="quarter" idx="12"/>
          </p:nvPr>
        </p:nvSpPr>
        <p:spPr/>
        <p:txBody>
          <a:bodyPr/>
          <a:lstStyle/>
          <a:p>
            <a:fld id="{733122C9-A0B9-462F-8757-0847AD287B63}" type="slidenum">
              <a:rPr lang="fr-FR" smtClean="0"/>
              <a:pPr/>
              <a:t>30</a:t>
            </a:fld>
            <a:endParaRPr lang="fr-FR" dirty="0"/>
          </a:p>
        </p:txBody>
      </p:sp>
      <p:sp>
        <p:nvSpPr>
          <p:cNvPr id="7" name="Titre 8">
            <a:extLst>
              <a:ext uri="{FF2B5EF4-FFF2-40B4-BE49-F238E27FC236}">
                <a16:creationId xmlns:a16="http://schemas.microsoft.com/office/drawing/2014/main" id="{C8C96DE2-7C7E-4D41-AFDE-022F8C595462}"/>
              </a:ext>
            </a:extLst>
          </p:cNvPr>
          <p:cNvSpPr>
            <a:spLocks noGrp="1"/>
          </p:cNvSpPr>
          <p:nvPr>
            <p:ph type="title"/>
          </p:nvPr>
        </p:nvSpPr>
        <p:spPr>
          <a:xfrm>
            <a:off x="359999" y="1508840"/>
            <a:ext cx="8424000" cy="480000"/>
          </a:xfrm>
        </p:spPr>
        <p:txBody>
          <a:bodyPr/>
          <a:lstStyle/>
          <a:p>
            <a:pPr algn="ctr"/>
            <a:r>
              <a:rPr lang="fr-FR" dirty="0"/>
              <a:t>Calcul de la note du bac</a:t>
            </a:r>
          </a:p>
        </p:txBody>
      </p:sp>
      <p:pic>
        <p:nvPicPr>
          <p:cNvPr id="9" name="Image 8">
            <a:extLst>
              <a:ext uri="{FF2B5EF4-FFF2-40B4-BE49-F238E27FC236}">
                <a16:creationId xmlns:a16="http://schemas.microsoft.com/office/drawing/2014/main" id="{46952CEB-5F70-4442-A8EA-A1D55318045C}"/>
              </a:ext>
            </a:extLst>
          </p:cNvPr>
          <p:cNvPicPr>
            <a:picLocks noChangeAspect="1"/>
          </p:cNvPicPr>
          <p:nvPr/>
        </p:nvPicPr>
        <p:blipFill>
          <a:blip r:embed="rId2"/>
          <a:stretch>
            <a:fillRect/>
          </a:stretch>
        </p:blipFill>
        <p:spPr>
          <a:xfrm>
            <a:off x="2255136" y="1988840"/>
            <a:ext cx="4633729" cy="4226133"/>
          </a:xfrm>
          <a:prstGeom prst="rect">
            <a:avLst/>
          </a:prstGeom>
        </p:spPr>
      </p:pic>
    </p:spTree>
    <p:extLst>
      <p:ext uri="{BB962C8B-B14F-4D97-AF65-F5344CB8AC3E}">
        <p14:creationId xmlns:p14="http://schemas.microsoft.com/office/powerpoint/2010/main" val="3323273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52DD01-0947-9F4F-9BF5-82C243C32B03}"/>
              </a:ext>
            </a:extLst>
          </p:cNvPr>
          <p:cNvSpPr>
            <a:spLocks noGrp="1"/>
          </p:cNvSpPr>
          <p:nvPr>
            <p:ph type="title"/>
          </p:nvPr>
        </p:nvSpPr>
        <p:spPr/>
        <p:txBody>
          <a:bodyPr/>
          <a:lstStyle/>
          <a:p>
            <a:r>
              <a:rPr lang="fr-FR" dirty="0"/>
              <a:t>Des ressources à disposition des familles </a:t>
            </a:r>
          </a:p>
        </p:txBody>
      </p:sp>
      <p:sp>
        <p:nvSpPr>
          <p:cNvPr id="3" name="Espace réservé de la date 2">
            <a:extLst>
              <a:ext uri="{FF2B5EF4-FFF2-40B4-BE49-F238E27FC236}">
                <a16:creationId xmlns:a16="http://schemas.microsoft.com/office/drawing/2014/main" id="{FF9B8130-D95F-5546-B15F-F09E427EAFFC}"/>
              </a:ext>
            </a:extLst>
          </p:cNvPr>
          <p:cNvSpPr>
            <a:spLocks noGrp="1"/>
          </p:cNvSpPr>
          <p:nvPr>
            <p:ph type="dt" sz="half" idx="10"/>
          </p:nvPr>
        </p:nvSpPr>
        <p:spPr/>
        <p:txBody>
          <a:bodyPr/>
          <a:lstStyle/>
          <a:p>
            <a:pPr algn="r"/>
            <a:r>
              <a:rPr lang="fr-FR"/>
              <a:t>Avril 2023</a:t>
            </a:r>
          </a:p>
          <a:p>
            <a:pPr algn="r"/>
            <a:endParaRPr lang="fr-FR" cap="all" dirty="0"/>
          </a:p>
        </p:txBody>
      </p:sp>
      <p:sp>
        <p:nvSpPr>
          <p:cNvPr id="4" name="Espace réservé du pied de page 3">
            <a:extLst>
              <a:ext uri="{FF2B5EF4-FFF2-40B4-BE49-F238E27FC236}">
                <a16:creationId xmlns:a16="http://schemas.microsoft.com/office/drawing/2014/main" id="{12E0E580-BE3E-F846-A4E8-33AAAB40E40E}"/>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ACD99319-17AB-E644-97F6-3A46EC2AF094}"/>
              </a:ext>
            </a:extLst>
          </p:cNvPr>
          <p:cNvSpPr>
            <a:spLocks noGrp="1"/>
          </p:cNvSpPr>
          <p:nvPr>
            <p:ph type="sldNum" sz="quarter" idx="12"/>
          </p:nvPr>
        </p:nvSpPr>
        <p:spPr/>
        <p:txBody>
          <a:bodyPr/>
          <a:lstStyle/>
          <a:p>
            <a:fld id="{733122C9-A0B9-462F-8757-0847AD287B63}" type="slidenum">
              <a:rPr lang="fr-FR" smtClean="0"/>
              <a:pPr/>
              <a:t>31</a:t>
            </a:fld>
            <a:endParaRPr lang="fr-FR" dirty="0"/>
          </a:p>
        </p:txBody>
      </p:sp>
      <p:sp>
        <p:nvSpPr>
          <p:cNvPr id="6" name="Espace réservé du texte 5">
            <a:extLst>
              <a:ext uri="{FF2B5EF4-FFF2-40B4-BE49-F238E27FC236}">
                <a16:creationId xmlns:a16="http://schemas.microsoft.com/office/drawing/2014/main" id="{A1178F40-9C69-F34E-BBEC-95B8E50700E6}"/>
              </a:ext>
            </a:extLst>
          </p:cNvPr>
          <p:cNvSpPr>
            <a:spLocks noGrp="1"/>
          </p:cNvSpPr>
          <p:nvPr>
            <p:ph type="body" sz="quarter" idx="13"/>
          </p:nvPr>
        </p:nvSpPr>
        <p:spPr>
          <a:xfrm>
            <a:off x="359998" y="3645024"/>
            <a:ext cx="8424000" cy="2252000"/>
          </a:xfrm>
        </p:spPr>
        <p:txBody>
          <a:bodyPr/>
          <a:lstStyle/>
          <a:p>
            <a:pPr marL="0" indent="0" algn="ctr">
              <a:buNone/>
            </a:pPr>
            <a:r>
              <a:rPr lang="fr-FR" altLang="fr-FR" dirty="0">
                <a:latin typeface="Arial" panose="020B0604020202020204" pitchFamily="34" charset="0"/>
                <a:cs typeface="Arial" panose="020B0604020202020204" pitchFamily="34" charset="0"/>
              </a:rPr>
              <a:t>Le site </a:t>
            </a:r>
            <a:r>
              <a:rPr lang="fr-FR" altLang="fr-FR" dirty="0">
                <a:latin typeface="Arial" panose="020B0604020202020204" pitchFamily="34" charset="0"/>
                <a:cs typeface="Arial" panose="020B0604020202020204" pitchFamily="34" charset="0"/>
                <a:hlinkClick r:id="rId2"/>
              </a:rPr>
              <a:t>education.gouv.fr/reussir-au-lycee</a:t>
            </a:r>
            <a:endParaRPr lang="fr-FR" altLang="fr-FR" dirty="0">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600312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74D3A3-D3D5-C541-89DC-0EE30EA45075}"/>
              </a:ext>
            </a:extLst>
          </p:cNvPr>
          <p:cNvSpPr>
            <a:spLocks noGrp="1"/>
          </p:cNvSpPr>
          <p:nvPr>
            <p:ph type="title"/>
          </p:nvPr>
        </p:nvSpPr>
        <p:spPr/>
        <p:txBody>
          <a:bodyPr/>
          <a:lstStyle/>
          <a:p>
            <a:r>
              <a:rPr lang="fr-FR" dirty="0"/>
              <a:t>Annexe – Lycées agricoles </a:t>
            </a:r>
          </a:p>
        </p:txBody>
      </p:sp>
      <p:sp>
        <p:nvSpPr>
          <p:cNvPr id="3" name="Espace réservé de la date 2">
            <a:extLst>
              <a:ext uri="{FF2B5EF4-FFF2-40B4-BE49-F238E27FC236}">
                <a16:creationId xmlns:a16="http://schemas.microsoft.com/office/drawing/2014/main" id="{9A9CBB3F-5DA9-8A49-B7B1-FBCDF5AC748C}"/>
              </a:ext>
            </a:extLst>
          </p:cNvPr>
          <p:cNvSpPr>
            <a:spLocks noGrp="1"/>
          </p:cNvSpPr>
          <p:nvPr>
            <p:ph type="dt" sz="half" idx="10"/>
          </p:nvPr>
        </p:nvSpPr>
        <p:spPr/>
        <p:txBody>
          <a:bodyPr/>
          <a:lstStyle/>
          <a:p>
            <a:pPr algn="r"/>
            <a:r>
              <a:rPr lang="fr-FR"/>
              <a:t>Avril 2023</a:t>
            </a:r>
          </a:p>
          <a:p>
            <a:pPr algn="r"/>
            <a:endParaRPr lang="fr-FR" cap="all" dirty="0"/>
          </a:p>
        </p:txBody>
      </p:sp>
      <p:sp>
        <p:nvSpPr>
          <p:cNvPr id="4" name="Espace réservé du pied de page 3">
            <a:extLst>
              <a:ext uri="{FF2B5EF4-FFF2-40B4-BE49-F238E27FC236}">
                <a16:creationId xmlns:a16="http://schemas.microsoft.com/office/drawing/2014/main" id="{A5F96C72-87A3-2940-B5B7-2B1CDD387976}"/>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6F8A8597-8650-874C-8445-583C3823AAAD}"/>
              </a:ext>
            </a:extLst>
          </p:cNvPr>
          <p:cNvSpPr>
            <a:spLocks noGrp="1"/>
          </p:cNvSpPr>
          <p:nvPr>
            <p:ph type="sldNum" sz="quarter" idx="12"/>
          </p:nvPr>
        </p:nvSpPr>
        <p:spPr/>
        <p:txBody>
          <a:bodyPr/>
          <a:lstStyle/>
          <a:p>
            <a:fld id="{733122C9-A0B9-462F-8757-0847AD287B63}" type="slidenum">
              <a:rPr lang="fr-FR" smtClean="0"/>
              <a:pPr/>
              <a:t>32</a:t>
            </a:fld>
            <a:endParaRPr lang="fr-FR" dirty="0"/>
          </a:p>
        </p:txBody>
      </p:sp>
      <p:sp>
        <p:nvSpPr>
          <p:cNvPr id="6" name="Espace réservé du texte 5">
            <a:extLst>
              <a:ext uri="{FF2B5EF4-FFF2-40B4-BE49-F238E27FC236}">
                <a16:creationId xmlns:a16="http://schemas.microsoft.com/office/drawing/2014/main" id="{DE81B88C-701D-9240-81C8-7FD808C86684}"/>
              </a:ext>
            </a:extLst>
          </p:cNvPr>
          <p:cNvSpPr>
            <a:spLocks noGrp="1"/>
          </p:cNvSpPr>
          <p:nvPr>
            <p:ph type="body" sz="quarter" idx="13"/>
          </p:nvPr>
        </p:nvSpPr>
        <p:spPr>
          <a:xfrm>
            <a:off x="359998" y="2348880"/>
            <a:ext cx="8424000" cy="3960440"/>
          </a:xfrm>
        </p:spPr>
        <p:txBody>
          <a:bodyPr/>
          <a:lstStyle/>
          <a:p>
            <a:pPr>
              <a:spcBef>
                <a:spcPts val="0"/>
              </a:spcBef>
              <a:spcAft>
                <a:spcPts val="600"/>
              </a:spcAft>
              <a:buClr>
                <a:srgbClr val="FF6C1A"/>
              </a:buClr>
              <a:defRPr/>
            </a:pPr>
            <a:r>
              <a:rPr lang="fr-FR" sz="1400" b="1" dirty="0"/>
              <a:t>L’ enseignement de spécialité </a:t>
            </a:r>
            <a:r>
              <a:rPr lang="fr-FR" sz="1400" b="1" dirty="0" smtClean="0"/>
              <a:t>biologie-écologie </a:t>
            </a:r>
            <a:r>
              <a:rPr lang="fr-FR" sz="1400" b="1" dirty="0"/>
              <a:t>est proposé par les lycées d’enseignement général et technologique agricole (LEGTA) uniquement</a:t>
            </a:r>
          </a:p>
          <a:p>
            <a:pPr>
              <a:spcBef>
                <a:spcPts val="0"/>
              </a:spcBef>
              <a:spcAft>
                <a:spcPts val="600"/>
              </a:spcAft>
              <a:buClr>
                <a:srgbClr val="FF6C1A"/>
              </a:buClr>
              <a:defRPr/>
            </a:pPr>
            <a:r>
              <a:rPr lang="fr-FR" sz="1400" b="1" dirty="0"/>
              <a:t>Les enseignements optionnels propres aux lycées d’enseignement général et technologique agricole (LEGTA) sont : </a:t>
            </a:r>
          </a:p>
          <a:p>
            <a:pPr marL="358775" lvl="1" indent="-179388">
              <a:spcBef>
                <a:spcPts val="400"/>
              </a:spcBef>
              <a:spcAft>
                <a:spcPts val="200"/>
              </a:spcAft>
              <a:buClr>
                <a:srgbClr val="EE7444"/>
              </a:buClr>
              <a:defRPr/>
            </a:pPr>
            <a:r>
              <a:rPr lang="fr-FR" dirty="0">
                <a:latin typeface="Arial" panose="020B0604020202020204" pitchFamily="34" charset="0"/>
                <a:cs typeface="Arial" panose="020B0604020202020204" pitchFamily="34" charset="0"/>
              </a:rPr>
              <a:t>En seconde :</a:t>
            </a:r>
          </a:p>
          <a:p>
            <a:pPr marL="358775" lvl="1" indent="-179388">
              <a:spcBef>
                <a:spcPts val="400"/>
              </a:spcBef>
              <a:spcAft>
                <a:spcPts val="200"/>
              </a:spcAft>
              <a:buClr>
                <a:srgbClr val="EE7444"/>
              </a:buClr>
              <a:defRPr/>
            </a:pPr>
            <a:r>
              <a:rPr lang="fr-FR" dirty="0">
                <a:latin typeface="Arial" panose="020B0604020202020204" pitchFamily="34" charset="0"/>
                <a:cs typeface="Arial" panose="020B0604020202020204" pitchFamily="34" charset="0"/>
              </a:rPr>
              <a:t>Enseignement optionnel général :</a:t>
            </a:r>
          </a:p>
          <a:p>
            <a:pPr marL="533400" lvl="1" indent="-184150">
              <a:spcBef>
                <a:spcPts val="0"/>
              </a:spcBef>
              <a:spcAft>
                <a:spcPts val="0"/>
              </a:spcAft>
              <a:buClr>
                <a:schemeClr val="tx1"/>
              </a:buClr>
              <a:buFont typeface="Police système Courant"/>
              <a:buChar char="-"/>
              <a:defRPr/>
            </a:pPr>
            <a:r>
              <a:rPr lang="fr-FR" dirty="0" smtClean="0"/>
              <a:t>Écologie-agronomie-territoires-développement </a:t>
            </a:r>
            <a:r>
              <a:rPr lang="fr-FR" dirty="0"/>
              <a:t>durable</a:t>
            </a:r>
          </a:p>
          <a:p>
            <a:pPr marL="358775" lvl="1" indent="-179388">
              <a:spcBef>
                <a:spcPts val="800"/>
              </a:spcBef>
              <a:spcAft>
                <a:spcPts val="200"/>
              </a:spcAft>
              <a:buClr>
                <a:srgbClr val="EE7444"/>
              </a:buClr>
              <a:defRPr/>
            </a:pPr>
            <a:r>
              <a:rPr lang="fr-FR" dirty="0">
                <a:latin typeface="Arial" panose="020B0604020202020204" pitchFamily="34" charset="0"/>
                <a:cs typeface="Arial" panose="020B0604020202020204" pitchFamily="34" charset="0"/>
              </a:rPr>
              <a:t>Enseignements optionnels technologiques :</a:t>
            </a:r>
          </a:p>
          <a:p>
            <a:pPr marL="533400" lvl="1" indent="-184150">
              <a:spcBef>
                <a:spcPts val="0"/>
              </a:spcBef>
              <a:spcAft>
                <a:spcPts val="200"/>
              </a:spcAft>
              <a:buClr>
                <a:schemeClr val="tx1"/>
              </a:buClr>
              <a:buFont typeface="Police système Courant"/>
              <a:buChar char="-"/>
              <a:defRPr/>
            </a:pPr>
            <a:r>
              <a:rPr lang="fr-FR" dirty="0"/>
              <a:t>Hippologie et équitation ou autres pratiques sportives</a:t>
            </a:r>
          </a:p>
          <a:p>
            <a:pPr marL="533400" lvl="1" indent="-184150">
              <a:spcBef>
                <a:spcPts val="0"/>
              </a:spcBef>
              <a:spcAft>
                <a:spcPts val="200"/>
              </a:spcAft>
              <a:buClr>
                <a:schemeClr val="tx1"/>
              </a:buClr>
              <a:buFont typeface="Police système Courant"/>
              <a:buChar char="-"/>
              <a:defRPr/>
            </a:pPr>
            <a:r>
              <a:rPr lang="fr-FR" dirty="0"/>
              <a:t>Pratiques sociales et culturelles</a:t>
            </a:r>
          </a:p>
          <a:p>
            <a:pPr marL="533400" lvl="1" indent="-184150">
              <a:spcBef>
                <a:spcPts val="0"/>
              </a:spcBef>
              <a:spcAft>
                <a:spcPts val="200"/>
              </a:spcAft>
              <a:buClr>
                <a:schemeClr val="tx1"/>
              </a:buClr>
              <a:buFont typeface="Police système Courant"/>
              <a:buChar char="-"/>
              <a:defRPr/>
            </a:pPr>
            <a:r>
              <a:rPr lang="fr-FR" dirty="0"/>
              <a:t>Pratiques professionnelles</a:t>
            </a:r>
          </a:p>
          <a:p>
            <a:pPr marL="358775" lvl="1" indent="-179388">
              <a:spcBef>
                <a:spcPts val="800"/>
              </a:spcBef>
              <a:spcAft>
                <a:spcPts val="200"/>
              </a:spcAft>
              <a:buClr>
                <a:srgbClr val="EE7444"/>
              </a:buClr>
              <a:defRPr/>
            </a:pPr>
            <a:r>
              <a:rPr lang="fr-FR" dirty="0">
                <a:latin typeface="Arial" panose="020B0604020202020204" pitchFamily="34" charset="0"/>
                <a:cs typeface="Arial" panose="020B0604020202020204" pitchFamily="34" charset="0"/>
              </a:rPr>
              <a:t>En cycle terminal de la voie générale :</a:t>
            </a:r>
          </a:p>
          <a:p>
            <a:pPr marL="533400" lvl="1" indent="-184150">
              <a:spcBef>
                <a:spcPts val="0"/>
              </a:spcBef>
              <a:spcAft>
                <a:spcPts val="200"/>
              </a:spcAft>
              <a:buClr>
                <a:schemeClr val="tx1"/>
              </a:buClr>
              <a:buFont typeface="Police système Courant"/>
              <a:buChar char="-"/>
              <a:defRPr/>
            </a:pPr>
            <a:r>
              <a:rPr lang="fr-FR" dirty="0"/>
              <a:t>Hippologie et équitation</a:t>
            </a:r>
          </a:p>
          <a:p>
            <a:pPr marL="533400" lvl="1" indent="-184150">
              <a:spcBef>
                <a:spcPts val="0"/>
              </a:spcBef>
              <a:spcAft>
                <a:spcPts val="200"/>
              </a:spcAft>
              <a:buClr>
                <a:schemeClr val="tx1"/>
              </a:buClr>
              <a:buFont typeface="Police système Courant"/>
              <a:buChar char="-"/>
              <a:defRPr/>
            </a:pPr>
            <a:r>
              <a:rPr lang="fr-FR" dirty="0"/>
              <a:t>Agronomie-Economie-Territoires</a:t>
            </a:r>
          </a:p>
          <a:p>
            <a:pPr marL="533400" lvl="1" indent="-184150">
              <a:spcBef>
                <a:spcPts val="0"/>
              </a:spcBef>
              <a:spcAft>
                <a:spcPts val="200"/>
              </a:spcAft>
              <a:buClr>
                <a:schemeClr val="tx1"/>
              </a:buClr>
              <a:buFont typeface="Police système Courant"/>
              <a:buChar char="-"/>
              <a:defRPr/>
            </a:pPr>
            <a:r>
              <a:rPr lang="fr-FR" dirty="0"/>
              <a:t>Pratiques sociales et culturelles</a:t>
            </a:r>
          </a:p>
          <a:p>
            <a:endParaRPr lang="fr-FR" sz="1400" dirty="0"/>
          </a:p>
        </p:txBody>
      </p:sp>
    </p:spTree>
    <p:extLst>
      <p:ext uri="{BB962C8B-B14F-4D97-AF65-F5344CB8AC3E}">
        <p14:creationId xmlns:p14="http://schemas.microsoft.com/office/powerpoint/2010/main" val="2714037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711AE84-897A-674D-8411-A087CE0C9116}"/>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499E0AE0-B146-C340-9512-0041F800A754}"/>
              </a:ext>
            </a:extLst>
          </p:cNvPr>
          <p:cNvSpPr>
            <a:spLocks noGrp="1"/>
          </p:cNvSpPr>
          <p:nvPr>
            <p:ph type="ftr" sz="quarter" idx="11"/>
          </p:nvPr>
        </p:nvSpPr>
        <p:spPr/>
        <p:txBody>
          <a:bodyPr/>
          <a:lstStyle/>
          <a:p>
            <a:r>
              <a:rPr lang="fr-FR" dirty="0"/>
              <a:t>Délégation à la communication</a:t>
            </a:r>
          </a:p>
        </p:txBody>
      </p:sp>
      <p:sp>
        <p:nvSpPr>
          <p:cNvPr id="4" name="Espace réservé du numéro de diapositive 3">
            <a:extLst>
              <a:ext uri="{FF2B5EF4-FFF2-40B4-BE49-F238E27FC236}">
                <a16:creationId xmlns:a16="http://schemas.microsoft.com/office/drawing/2014/main" id="{960BE9D2-DC1B-4C4B-8C5A-F3D0F8DF92F2}"/>
              </a:ext>
            </a:extLst>
          </p:cNvPr>
          <p:cNvSpPr>
            <a:spLocks noGrp="1"/>
          </p:cNvSpPr>
          <p:nvPr>
            <p:ph type="sldNum" sz="quarter" idx="12"/>
          </p:nvPr>
        </p:nvSpPr>
        <p:spPr/>
        <p:txBody>
          <a:bodyPr/>
          <a:lstStyle/>
          <a:p>
            <a:fld id="{733122C9-A0B9-462F-8757-0847AD287B63}" type="slidenum">
              <a:rPr lang="fr-FR" smtClean="0"/>
              <a:pPr/>
              <a:t>33</a:t>
            </a:fld>
            <a:endParaRPr lang="fr-FR" dirty="0"/>
          </a:p>
        </p:txBody>
      </p:sp>
    </p:spTree>
    <p:extLst>
      <p:ext uri="{BB962C8B-B14F-4D97-AF65-F5344CB8AC3E}">
        <p14:creationId xmlns:p14="http://schemas.microsoft.com/office/powerpoint/2010/main" val="4193067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C6B882-DF13-7643-BD53-3F730482B602}"/>
              </a:ext>
            </a:extLst>
          </p:cNvPr>
          <p:cNvSpPr>
            <a:spLocks noGrp="1"/>
          </p:cNvSpPr>
          <p:nvPr>
            <p:ph type="title"/>
          </p:nvPr>
        </p:nvSpPr>
        <p:spPr/>
        <p:txBody>
          <a:bodyPr/>
          <a:lstStyle/>
          <a:p>
            <a:r>
              <a:rPr lang="fr-FR" dirty="0"/>
              <a:t>Ambitions du lycée GT</a:t>
            </a:r>
          </a:p>
        </p:txBody>
      </p:sp>
      <p:sp>
        <p:nvSpPr>
          <p:cNvPr id="3" name="Espace réservé de la date 2">
            <a:extLst>
              <a:ext uri="{FF2B5EF4-FFF2-40B4-BE49-F238E27FC236}">
                <a16:creationId xmlns:a16="http://schemas.microsoft.com/office/drawing/2014/main" id="{57151310-A3B0-C249-9C97-64C4E06A58CF}"/>
              </a:ext>
            </a:extLst>
          </p:cNvPr>
          <p:cNvSpPr>
            <a:spLocks noGrp="1"/>
          </p:cNvSpPr>
          <p:nvPr>
            <p:ph type="dt" sz="half" idx="10"/>
          </p:nvPr>
        </p:nvSpPr>
        <p:spPr/>
        <p:txBody>
          <a:bodyPr/>
          <a:lstStyle/>
          <a:p>
            <a:pPr algn="r"/>
            <a:r>
              <a:rPr lang="fr-FR"/>
              <a:t>Avril 2023</a:t>
            </a:r>
          </a:p>
          <a:p>
            <a:pPr algn="r"/>
            <a:endParaRPr lang="fr-FR" cap="all" dirty="0"/>
          </a:p>
        </p:txBody>
      </p:sp>
      <p:sp>
        <p:nvSpPr>
          <p:cNvPr id="4" name="Espace réservé du pied de page 3">
            <a:extLst>
              <a:ext uri="{FF2B5EF4-FFF2-40B4-BE49-F238E27FC236}">
                <a16:creationId xmlns:a16="http://schemas.microsoft.com/office/drawing/2014/main" id="{4BDE9E87-1EA0-B143-8D72-A0E13DBF1813}"/>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7400A450-C2A2-594B-B836-BBBBFD07B2C7}"/>
              </a:ext>
            </a:extLst>
          </p:cNvPr>
          <p:cNvSpPr>
            <a:spLocks noGrp="1"/>
          </p:cNvSpPr>
          <p:nvPr>
            <p:ph type="sldNum" sz="quarter" idx="12"/>
          </p:nvPr>
        </p:nvSpPr>
        <p:spPr/>
        <p:txBody>
          <a:bodyPr/>
          <a:lstStyle/>
          <a:p>
            <a:fld id="{733122C9-A0B9-462F-8757-0847AD287B63}" type="slidenum">
              <a:rPr lang="fr-FR" smtClean="0"/>
              <a:pPr/>
              <a:t>4</a:t>
            </a:fld>
            <a:endParaRPr lang="fr-FR" dirty="0"/>
          </a:p>
        </p:txBody>
      </p:sp>
      <p:sp>
        <p:nvSpPr>
          <p:cNvPr id="6" name="Espace réservé du texte 5">
            <a:extLst>
              <a:ext uri="{FF2B5EF4-FFF2-40B4-BE49-F238E27FC236}">
                <a16:creationId xmlns:a16="http://schemas.microsoft.com/office/drawing/2014/main" id="{DDE313E3-F47B-3E4F-A776-F0E85CCAF1C0}"/>
              </a:ext>
            </a:extLst>
          </p:cNvPr>
          <p:cNvSpPr>
            <a:spLocks noGrp="1"/>
          </p:cNvSpPr>
          <p:nvPr>
            <p:ph type="body" sz="quarter" idx="13"/>
          </p:nvPr>
        </p:nvSpPr>
        <p:spPr>
          <a:xfrm>
            <a:off x="359998" y="2276872"/>
            <a:ext cx="8424000" cy="4176464"/>
          </a:xfrm>
        </p:spPr>
        <p:txBody>
          <a:bodyPr/>
          <a:lstStyle/>
          <a:p>
            <a:pPr fontAlgn="base">
              <a:spcBef>
                <a:spcPts val="1000"/>
              </a:spcBef>
              <a:spcAft>
                <a:spcPts val="300"/>
              </a:spcAft>
              <a:defRPr/>
            </a:pPr>
            <a:r>
              <a:rPr lang="fr-FR" altLang="fr-FR" sz="1400" b="1" dirty="0">
                <a:solidFill>
                  <a:srgbClr val="EF7D05"/>
                </a:solidFill>
                <a:latin typeface="Arial" panose="020B0604020202020204" pitchFamily="34" charset="0"/>
                <a:cs typeface="Arial" panose="020B0604020202020204" pitchFamily="34" charset="0"/>
              </a:rPr>
              <a:t>Les objectifs du baccalauréat général et technologique</a:t>
            </a:r>
          </a:p>
          <a:p>
            <a:pPr marL="358775" lvl="1" indent="-179388" fontAlgn="base">
              <a:spcBef>
                <a:spcPts val="0"/>
              </a:spcBef>
              <a:spcAft>
                <a:spcPts val="0"/>
              </a:spcAft>
              <a:defRPr/>
            </a:pPr>
            <a:r>
              <a:rPr lang="fr-FR" altLang="fr-FR" sz="1200" dirty="0">
                <a:latin typeface="Arial" panose="020B0604020202020204" pitchFamily="34" charset="0"/>
                <a:cs typeface="Arial" panose="020B0604020202020204" pitchFamily="34" charset="0"/>
              </a:rPr>
              <a:t>Une organisation lisible pour tous</a:t>
            </a:r>
          </a:p>
          <a:p>
            <a:pPr marL="358775" lvl="1" indent="-179388" fontAlgn="base">
              <a:spcBef>
                <a:spcPts val="0"/>
              </a:spcBef>
              <a:spcAft>
                <a:spcPts val="0"/>
              </a:spcAft>
              <a:defRPr/>
            </a:pPr>
            <a:r>
              <a:rPr lang="fr-FR" altLang="fr-FR" sz="1200" dirty="0">
                <a:latin typeface="Arial" panose="020B0604020202020204" pitchFamily="34" charset="0"/>
                <a:cs typeface="Arial" panose="020B0604020202020204" pitchFamily="34" charset="0"/>
              </a:rPr>
              <a:t>Valoriser le travail et la régularité des lycéens</a:t>
            </a:r>
          </a:p>
          <a:p>
            <a:pPr marL="358775" lvl="1" indent="-179388" fontAlgn="base">
              <a:spcBef>
                <a:spcPts val="0"/>
              </a:spcBef>
              <a:spcAft>
                <a:spcPts val="0"/>
              </a:spcAft>
              <a:defRPr/>
            </a:pPr>
            <a:r>
              <a:rPr lang="fr-FR" altLang="fr-FR" sz="1200" dirty="0">
                <a:latin typeface="Arial" panose="020B0604020202020204" pitchFamily="34" charset="0"/>
                <a:cs typeface="Arial" panose="020B0604020202020204" pitchFamily="34" charset="0"/>
              </a:rPr>
              <a:t>Accompagner les élèves dans la conception de leur projet d’orientation</a:t>
            </a:r>
          </a:p>
          <a:p>
            <a:pPr marL="358775" lvl="1" indent="-179388" fontAlgn="base">
              <a:spcBef>
                <a:spcPts val="0"/>
              </a:spcBef>
              <a:spcAft>
                <a:spcPct val="0"/>
              </a:spcAft>
              <a:defRPr/>
            </a:pPr>
            <a:r>
              <a:rPr lang="fr-FR" altLang="fr-FR" sz="1200" dirty="0">
                <a:latin typeface="Arial" panose="020B0604020202020204" pitchFamily="34" charset="0"/>
                <a:cs typeface="Arial" panose="020B0604020202020204" pitchFamily="34" charset="0"/>
              </a:rPr>
              <a:t>Servir de tremplin vers la réussite dans le supérieur</a:t>
            </a:r>
          </a:p>
          <a:p>
            <a:pPr fontAlgn="base">
              <a:spcBef>
                <a:spcPts val="1000"/>
              </a:spcBef>
              <a:spcAft>
                <a:spcPts val="300"/>
              </a:spcAft>
              <a:defRPr/>
            </a:pPr>
            <a:r>
              <a:rPr lang="fr-FR" altLang="fr-FR" sz="1400" b="1" dirty="0">
                <a:solidFill>
                  <a:srgbClr val="EF7D05"/>
                </a:solidFill>
                <a:latin typeface="Arial" panose="020B0604020202020204" pitchFamily="34" charset="0"/>
                <a:cs typeface="Arial" panose="020B0604020202020204" pitchFamily="34" charset="0"/>
              </a:rPr>
              <a:t>Les enseignements et la scolarité en LEGT</a:t>
            </a:r>
          </a:p>
          <a:p>
            <a:pPr marL="358775" lvl="1" indent="-179388" fontAlgn="base">
              <a:spcBef>
                <a:spcPts val="0"/>
              </a:spcBef>
              <a:spcAft>
                <a:spcPts val="0"/>
              </a:spcAft>
              <a:defRPr/>
            </a:pPr>
            <a:r>
              <a:rPr lang="fr-FR" altLang="fr-FR" sz="1200" dirty="0">
                <a:latin typeface="Arial" panose="020B0604020202020204" pitchFamily="34" charset="0"/>
                <a:cs typeface="Arial" panose="020B0604020202020204" pitchFamily="34" charset="0"/>
              </a:rPr>
              <a:t>Tests de positionnement au début de l’année de </a:t>
            </a:r>
            <a:r>
              <a:rPr lang="fr-FR" altLang="fr-FR" sz="1200" dirty="0" smtClean="0">
                <a:latin typeface="Arial" panose="020B0604020202020204" pitchFamily="34" charset="0"/>
                <a:cs typeface="Arial" panose="020B0604020202020204" pitchFamily="34" charset="0"/>
              </a:rPr>
              <a:t>seconde </a:t>
            </a:r>
            <a:r>
              <a:rPr lang="fr-FR" altLang="fr-FR" sz="1200" dirty="0">
                <a:latin typeface="Arial" panose="020B0604020202020204" pitchFamily="34" charset="0"/>
                <a:cs typeface="Arial" panose="020B0604020202020204" pitchFamily="34" charset="0"/>
              </a:rPr>
              <a:t>(français et mathématiques)</a:t>
            </a:r>
          </a:p>
          <a:p>
            <a:pPr marL="358775" lvl="1" indent="-179388" fontAlgn="base">
              <a:spcBef>
                <a:spcPts val="0"/>
              </a:spcBef>
              <a:spcAft>
                <a:spcPts val="0"/>
              </a:spcAft>
              <a:defRPr/>
            </a:pPr>
            <a:r>
              <a:rPr lang="fr-FR" altLang="fr-FR" sz="1200" dirty="0">
                <a:latin typeface="Arial" panose="020B0604020202020204" pitchFamily="34" charset="0"/>
                <a:cs typeface="Arial" panose="020B0604020202020204" pitchFamily="34" charset="0"/>
              </a:rPr>
              <a:t>Accompagnement personnalisé en fonction des besoins de l’élève</a:t>
            </a:r>
          </a:p>
          <a:p>
            <a:pPr marL="358775" lvl="1" indent="-179388" fontAlgn="base">
              <a:spcBef>
                <a:spcPts val="0"/>
              </a:spcBef>
              <a:spcAft>
                <a:spcPts val="0"/>
              </a:spcAft>
              <a:defRPr/>
            </a:pPr>
            <a:r>
              <a:rPr lang="fr-FR" altLang="fr-FR" sz="1200" dirty="0">
                <a:latin typeface="Arial" panose="020B0604020202020204" pitchFamily="34" charset="0"/>
                <a:cs typeface="Arial" panose="020B0604020202020204" pitchFamily="34" charset="0"/>
              </a:rPr>
              <a:t>Temps dédié à l’aide aux choix d’orientation dès le début de la </a:t>
            </a:r>
            <a:r>
              <a:rPr lang="fr-FR" altLang="fr-FR" sz="1200" dirty="0" smtClean="0">
                <a:latin typeface="Arial" panose="020B0604020202020204" pitchFamily="34" charset="0"/>
                <a:cs typeface="Arial" panose="020B0604020202020204" pitchFamily="34" charset="0"/>
              </a:rPr>
              <a:t>seconde</a:t>
            </a:r>
            <a:endParaRPr lang="fr-FR" altLang="fr-FR" sz="1200" dirty="0">
              <a:latin typeface="Arial" panose="020B0604020202020204" pitchFamily="34" charset="0"/>
              <a:cs typeface="Arial" panose="020B0604020202020204" pitchFamily="34" charset="0"/>
            </a:endParaRPr>
          </a:p>
          <a:p>
            <a:pPr marL="358775" lvl="1" indent="-179388" fontAlgn="base">
              <a:spcBef>
                <a:spcPts val="0"/>
              </a:spcBef>
              <a:spcAft>
                <a:spcPts val="0"/>
              </a:spcAft>
              <a:defRPr/>
            </a:pPr>
            <a:r>
              <a:rPr lang="fr-FR" altLang="fr-FR" sz="1200" dirty="0">
                <a:latin typeface="Arial" panose="020B0604020202020204" pitchFamily="34" charset="0"/>
                <a:cs typeface="Arial" panose="020B0604020202020204" pitchFamily="34" charset="0"/>
              </a:rPr>
              <a:t>Intervention de deux professeurs principaux en </a:t>
            </a:r>
            <a:r>
              <a:rPr lang="fr-FR" altLang="fr-FR" sz="1200" dirty="0" smtClean="0">
                <a:latin typeface="Arial" panose="020B0604020202020204" pitchFamily="34" charset="0"/>
                <a:cs typeface="Arial" panose="020B0604020202020204" pitchFamily="34" charset="0"/>
              </a:rPr>
              <a:t>terminale </a:t>
            </a:r>
            <a:r>
              <a:rPr lang="fr-FR" altLang="fr-FR" sz="1200" dirty="0">
                <a:latin typeface="Arial" panose="020B0604020202020204" pitchFamily="34" charset="0"/>
                <a:cs typeface="Arial" panose="020B0604020202020204" pitchFamily="34" charset="0"/>
              </a:rPr>
              <a:t>et possibilité de mettre en place des professeurs référents de groupe d'élèves (PRE) en </a:t>
            </a:r>
            <a:r>
              <a:rPr lang="fr-FR" altLang="fr-FR" sz="1200" dirty="0" smtClean="0">
                <a:latin typeface="Arial" panose="020B0604020202020204" pitchFamily="34" charset="0"/>
                <a:cs typeface="Arial" panose="020B0604020202020204" pitchFamily="34" charset="0"/>
              </a:rPr>
              <a:t>première </a:t>
            </a:r>
            <a:r>
              <a:rPr lang="fr-FR" altLang="fr-FR" sz="1200" dirty="0">
                <a:latin typeface="Arial" panose="020B0604020202020204" pitchFamily="34" charset="0"/>
                <a:cs typeface="Arial" panose="020B0604020202020204" pitchFamily="34" charset="0"/>
              </a:rPr>
              <a:t>et en </a:t>
            </a:r>
            <a:r>
              <a:rPr lang="fr-FR" altLang="fr-FR" sz="1200" dirty="0" smtClean="0">
                <a:latin typeface="Arial" panose="020B0604020202020204" pitchFamily="34" charset="0"/>
                <a:cs typeface="Arial" panose="020B0604020202020204" pitchFamily="34" charset="0"/>
              </a:rPr>
              <a:t>terminale</a:t>
            </a:r>
            <a:endParaRPr lang="fr-FR" altLang="fr-FR" sz="1200" dirty="0">
              <a:latin typeface="Arial" panose="020B0604020202020204" pitchFamily="34" charset="0"/>
              <a:cs typeface="Arial" panose="020B0604020202020204" pitchFamily="34" charset="0"/>
            </a:endParaRPr>
          </a:p>
          <a:p>
            <a:pPr marL="358775" lvl="1" indent="-179388" fontAlgn="base">
              <a:spcBef>
                <a:spcPts val="0"/>
              </a:spcBef>
              <a:spcAft>
                <a:spcPts val="0"/>
              </a:spcAft>
              <a:defRPr/>
            </a:pPr>
            <a:r>
              <a:rPr lang="fr-FR" altLang="fr-FR" sz="1200" dirty="0">
                <a:latin typeface="Arial" panose="020B0604020202020204" pitchFamily="34" charset="0"/>
                <a:cs typeface="Arial" panose="020B0604020202020204" pitchFamily="34" charset="0"/>
              </a:rPr>
              <a:t>Des enseignements communs (en voie G et en voie </a:t>
            </a:r>
            <a:r>
              <a:rPr lang="fr-FR" altLang="fr-FR" sz="1200" dirty="0" err="1">
                <a:latin typeface="Arial" panose="020B0604020202020204" pitchFamily="34" charset="0"/>
                <a:cs typeface="Arial" panose="020B0604020202020204" pitchFamily="34" charset="0"/>
              </a:rPr>
              <a:t>T</a:t>
            </a:r>
            <a:r>
              <a:rPr lang="fr-FR" altLang="fr-FR" sz="1200" dirty="0">
                <a:latin typeface="Arial" panose="020B0604020202020204" pitchFamily="34" charset="0"/>
                <a:cs typeface="Arial" panose="020B0604020202020204" pitchFamily="34" charset="0"/>
              </a:rPr>
              <a:t>) permettant l’acquisition d’une culture commune</a:t>
            </a:r>
          </a:p>
          <a:p>
            <a:pPr marL="358775" lvl="1" indent="-179388" fontAlgn="base">
              <a:spcBef>
                <a:spcPts val="0"/>
              </a:spcBef>
              <a:spcAft>
                <a:spcPts val="0"/>
              </a:spcAft>
              <a:defRPr/>
            </a:pPr>
            <a:r>
              <a:rPr lang="fr-FR" altLang="fr-FR" sz="1200" dirty="0">
                <a:latin typeface="Arial" panose="020B0604020202020204" pitchFamily="34" charset="0"/>
                <a:cs typeface="Arial" panose="020B0604020202020204" pitchFamily="34" charset="0"/>
              </a:rPr>
              <a:t>Des enseignements de spécialité en cycle terminal : trois en </a:t>
            </a:r>
            <a:r>
              <a:rPr lang="fr-FR" altLang="fr-FR" sz="1200" dirty="0" smtClean="0">
                <a:latin typeface="Arial" panose="020B0604020202020204" pitchFamily="34" charset="0"/>
                <a:cs typeface="Arial" panose="020B0604020202020204" pitchFamily="34" charset="0"/>
              </a:rPr>
              <a:t>première</a:t>
            </a:r>
            <a:r>
              <a:rPr lang="fr-FR" altLang="fr-FR" sz="1200" dirty="0">
                <a:latin typeface="Arial" panose="020B0604020202020204" pitchFamily="34" charset="0"/>
                <a:cs typeface="Arial" panose="020B0604020202020204" pitchFamily="34" charset="0"/>
              </a:rPr>
              <a:t>, deux en </a:t>
            </a:r>
            <a:r>
              <a:rPr lang="fr-FR" altLang="fr-FR" sz="1200" dirty="0" smtClean="0">
                <a:latin typeface="Arial" panose="020B0604020202020204" pitchFamily="34" charset="0"/>
                <a:cs typeface="Arial" panose="020B0604020202020204" pitchFamily="34" charset="0"/>
              </a:rPr>
              <a:t>terminale</a:t>
            </a:r>
            <a:endParaRPr lang="fr-FR" altLang="fr-FR" sz="1200" dirty="0">
              <a:latin typeface="Arial" panose="020B0604020202020204" pitchFamily="34" charset="0"/>
              <a:cs typeface="Arial" panose="020B0604020202020204" pitchFamily="34" charset="0"/>
            </a:endParaRPr>
          </a:p>
          <a:p>
            <a:pPr marL="358775" lvl="1" indent="-179388" fontAlgn="base">
              <a:spcBef>
                <a:spcPts val="0"/>
              </a:spcBef>
              <a:spcAft>
                <a:spcPts val="0"/>
              </a:spcAft>
              <a:defRPr/>
            </a:pPr>
            <a:r>
              <a:rPr lang="fr-FR" altLang="fr-FR" sz="1200" dirty="0">
                <a:latin typeface="Arial" panose="020B0604020202020204" pitchFamily="34" charset="0"/>
                <a:cs typeface="Arial" panose="020B0604020202020204" pitchFamily="34" charset="0"/>
              </a:rPr>
              <a:t>Des enseignements optionnels possibles</a:t>
            </a:r>
          </a:p>
          <a:p>
            <a:pPr marL="358775" lvl="1" indent="-179388" fontAlgn="base">
              <a:spcBef>
                <a:spcPts val="0"/>
              </a:spcBef>
              <a:spcAft>
                <a:spcPct val="0"/>
              </a:spcAft>
              <a:defRPr/>
            </a:pPr>
            <a:r>
              <a:rPr lang="fr-FR" altLang="fr-FR" sz="1200" dirty="0">
                <a:latin typeface="Arial" panose="020B0604020202020204" pitchFamily="34" charset="0"/>
                <a:cs typeface="Arial" panose="020B0604020202020204" pitchFamily="34" charset="0"/>
              </a:rPr>
              <a:t>Une part de contrôle continu dans la note finale du baccalauréat (</a:t>
            </a:r>
            <a:r>
              <a:rPr lang="fr-FR" altLang="fr-FR" sz="1200" dirty="0" smtClean="0">
                <a:latin typeface="Arial" panose="020B0604020202020204" pitchFamily="34" charset="0"/>
                <a:cs typeface="Arial" panose="020B0604020202020204" pitchFamily="34" charset="0"/>
              </a:rPr>
              <a:t>40 % </a:t>
            </a:r>
            <a:r>
              <a:rPr lang="fr-FR" altLang="fr-FR" sz="1200" dirty="0">
                <a:latin typeface="Arial" panose="020B0604020202020204" pitchFamily="34" charset="0"/>
                <a:cs typeface="Arial" panose="020B0604020202020204" pitchFamily="34" charset="0"/>
              </a:rPr>
              <a:t>de la note issue des évaluations chiffrées annuelles, sur le cycle terminal, dans les enseignements du tronc commun)</a:t>
            </a:r>
          </a:p>
          <a:p>
            <a:pPr fontAlgn="base">
              <a:spcBef>
                <a:spcPts val="1000"/>
              </a:spcBef>
              <a:spcAft>
                <a:spcPts val="300"/>
              </a:spcAft>
              <a:defRPr/>
            </a:pPr>
            <a:r>
              <a:rPr lang="fr-FR" altLang="fr-FR" sz="1400" b="1" dirty="0">
                <a:solidFill>
                  <a:srgbClr val="EF7D05"/>
                </a:solidFill>
                <a:latin typeface="Arial" panose="020B0604020202020204" pitchFamily="34" charset="0"/>
                <a:cs typeface="Arial" panose="020B0604020202020204" pitchFamily="34" charset="0"/>
              </a:rPr>
              <a:t>Les programmes en vigueur</a:t>
            </a:r>
          </a:p>
          <a:p>
            <a:pPr marL="358775" lvl="1" indent="-179388" fontAlgn="base">
              <a:spcBef>
                <a:spcPts val="0"/>
              </a:spcBef>
              <a:spcAft>
                <a:spcPts val="0"/>
              </a:spcAft>
              <a:defRPr/>
            </a:pPr>
            <a:r>
              <a:rPr lang="fr-FR" altLang="fr-FR" sz="1200" dirty="0">
                <a:latin typeface="Arial" panose="020B0604020202020204" pitchFamily="34" charset="0"/>
                <a:cs typeface="Arial" panose="020B0604020202020204" pitchFamily="34" charset="0"/>
              </a:rPr>
              <a:t>En </a:t>
            </a:r>
            <a:r>
              <a:rPr lang="fr-FR" altLang="fr-FR" sz="1200" dirty="0" smtClean="0">
                <a:latin typeface="Arial" panose="020B0604020202020204" pitchFamily="34" charset="0"/>
                <a:cs typeface="Arial" panose="020B0604020202020204" pitchFamily="34" charset="0"/>
              </a:rPr>
              <a:t>seconde </a:t>
            </a:r>
            <a:r>
              <a:rPr lang="fr-FR" altLang="fr-FR" sz="1200" dirty="0">
                <a:latin typeface="Arial" panose="020B0604020202020204" pitchFamily="34" charset="0"/>
                <a:cs typeface="Arial" panose="020B0604020202020204" pitchFamily="34" charset="0"/>
              </a:rPr>
              <a:t>et </a:t>
            </a:r>
            <a:r>
              <a:rPr lang="fr-FR" altLang="fr-FR" sz="1200" dirty="0" smtClean="0">
                <a:latin typeface="Arial" panose="020B0604020202020204" pitchFamily="34" charset="0"/>
                <a:cs typeface="Arial" panose="020B0604020202020204" pitchFamily="34" charset="0"/>
              </a:rPr>
              <a:t>première </a:t>
            </a:r>
            <a:r>
              <a:rPr lang="fr-FR" altLang="fr-FR" sz="1200" dirty="0">
                <a:latin typeface="Arial" panose="020B0604020202020204" pitchFamily="34" charset="0"/>
                <a:cs typeface="Arial" panose="020B0604020202020204" pitchFamily="34" charset="0"/>
              </a:rPr>
              <a:t>depuis la rentrée 2019</a:t>
            </a:r>
          </a:p>
          <a:p>
            <a:pPr marL="358775" lvl="1" indent="-179388" fontAlgn="base">
              <a:spcBef>
                <a:spcPts val="0"/>
              </a:spcBef>
              <a:spcAft>
                <a:spcPct val="0"/>
              </a:spcAft>
              <a:defRPr/>
            </a:pPr>
            <a:r>
              <a:rPr lang="fr-FR" altLang="fr-FR" sz="1200" dirty="0">
                <a:latin typeface="Arial" panose="020B0604020202020204" pitchFamily="34" charset="0"/>
                <a:cs typeface="Arial" panose="020B0604020202020204" pitchFamily="34" charset="0"/>
              </a:rPr>
              <a:t>En </a:t>
            </a:r>
            <a:r>
              <a:rPr lang="fr-FR" altLang="fr-FR" sz="1200" dirty="0" smtClean="0">
                <a:latin typeface="Arial" panose="020B0604020202020204" pitchFamily="34" charset="0"/>
                <a:cs typeface="Arial" panose="020B0604020202020204" pitchFamily="34" charset="0"/>
              </a:rPr>
              <a:t>terminale </a:t>
            </a:r>
            <a:r>
              <a:rPr lang="fr-FR" altLang="fr-FR" sz="1200" dirty="0">
                <a:latin typeface="Arial" panose="020B0604020202020204" pitchFamily="34" charset="0"/>
                <a:cs typeface="Arial" panose="020B0604020202020204" pitchFamily="34" charset="0"/>
              </a:rPr>
              <a:t>depuis la rentrée 2020</a:t>
            </a:r>
          </a:p>
          <a:p>
            <a:endParaRPr lang="fr-FR" dirty="0"/>
          </a:p>
        </p:txBody>
      </p:sp>
    </p:spTree>
    <p:extLst>
      <p:ext uri="{BB962C8B-B14F-4D97-AF65-F5344CB8AC3E}">
        <p14:creationId xmlns:p14="http://schemas.microsoft.com/office/powerpoint/2010/main" val="1778499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2BB2082-1FE1-0941-B83E-CBB5784C83EE}"/>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A194B34D-B5C3-0E42-8762-E7B3C87679DC}"/>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6578AC77-4039-6547-98F2-1C3B19B1B758}"/>
              </a:ext>
            </a:extLst>
          </p:cNvPr>
          <p:cNvSpPr>
            <a:spLocks noGrp="1"/>
          </p:cNvSpPr>
          <p:nvPr>
            <p:ph type="sldNum" sz="quarter" idx="12"/>
          </p:nvPr>
        </p:nvSpPr>
        <p:spPr/>
        <p:txBody>
          <a:bodyPr/>
          <a:lstStyle/>
          <a:p>
            <a:fld id="{733122C9-A0B9-462F-8757-0847AD287B63}" type="slidenum">
              <a:rPr lang="fr-FR" smtClean="0"/>
              <a:pPr/>
              <a:t>5</a:t>
            </a:fld>
            <a:endParaRPr lang="fr-FR" dirty="0"/>
          </a:p>
        </p:txBody>
      </p:sp>
      <p:sp>
        <p:nvSpPr>
          <p:cNvPr id="5" name="Titre 4">
            <a:extLst>
              <a:ext uri="{FF2B5EF4-FFF2-40B4-BE49-F238E27FC236}">
                <a16:creationId xmlns:a16="http://schemas.microsoft.com/office/drawing/2014/main" id="{38DD00AA-B999-4844-BB8B-4157603151EC}"/>
              </a:ext>
            </a:extLst>
          </p:cNvPr>
          <p:cNvSpPr txBox="1">
            <a:spLocks/>
          </p:cNvSpPr>
          <p:nvPr/>
        </p:nvSpPr>
        <p:spPr>
          <a:xfrm>
            <a:off x="4751388" y="2552933"/>
            <a:ext cx="4860032" cy="1812171"/>
          </a:xfrm>
          <a:prstGeom prst="rect">
            <a:avLst/>
          </a:prstGeom>
        </p:spPr>
        <p:txBody>
          <a:bodyPr anchor="t"/>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r>
              <a:rPr lang="fr-FR" altLang="fr-FR" sz="2400" dirty="0">
                <a:latin typeface="Arial Black" panose="020B0A04020102020204" pitchFamily="34" charset="0"/>
              </a:rPr>
              <a:t>L’ACCOMPAGNEMENT                    ET L’ORIENTATION</a:t>
            </a:r>
            <a:br>
              <a:rPr lang="fr-FR" altLang="fr-FR" sz="2400" dirty="0">
                <a:latin typeface="Arial Black" panose="020B0A04020102020204" pitchFamily="34" charset="0"/>
              </a:rPr>
            </a:br>
            <a:r>
              <a:rPr lang="fr-FR" altLang="fr-FR" sz="2400" dirty="0">
                <a:latin typeface="Arial Black" panose="020B0A04020102020204" pitchFamily="34" charset="0"/>
              </a:rPr>
              <a:t>PENDANT L’ANNÉE</a:t>
            </a:r>
          </a:p>
        </p:txBody>
      </p:sp>
    </p:spTree>
    <p:extLst>
      <p:ext uri="{BB962C8B-B14F-4D97-AF65-F5344CB8AC3E}">
        <p14:creationId xmlns:p14="http://schemas.microsoft.com/office/powerpoint/2010/main" val="1759581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F962A8-8537-5C43-8160-F93098538CE0}"/>
              </a:ext>
            </a:extLst>
          </p:cNvPr>
          <p:cNvSpPr>
            <a:spLocks noGrp="1"/>
          </p:cNvSpPr>
          <p:nvPr>
            <p:ph type="title"/>
          </p:nvPr>
        </p:nvSpPr>
        <p:spPr/>
        <p:txBody>
          <a:bodyPr/>
          <a:lstStyle/>
          <a:p>
            <a:r>
              <a:rPr lang="fr-FR" dirty="0"/>
              <a:t>L’accompagnement personnalisé</a:t>
            </a:r>
          </a:p>
        </p:txBody>
      </p:sp>
      <p:sp>
        <p:nvSpPr>
          <p:cNvPr id="3" name="Espace réservé de la date 2">
            <a:extLst>
              <a:ext uri="{FF2B5EF4-FFF2-40B4-BE49-F238E27FC236}">
                <a16:creationId xmlns:a16="http://schemas.microsoft.com/office/drawing/2014/main" id="{CC053649-BD4C-3D4E-BBA6-083D7CC46AEA}"/>
              </a:ext>
            </a:extLst>
          </p:cNvPr>
          <p:cNvSpPr>
            <a:spLocks noGrp="1"/>
          </p:cNvSpPr>
          <p:nvPr>
            <p:ph type="dt" sz="half" idx="10"/>
          </p:nvPr>
        </p:nvSpPr>
        <p:spPr/>
        <p:txBody>
          <a:bodyPr/>
          <a:lstStyle/>
          <a:p>
            <a:pPr algn="r"/>
            <a:r>
              <a:rPr lang="fr-FR"/>
              <a:t>Avril 2023</a:t>
            </a:r>
          </a:p>
          <a:p>
            <a:pPr algn="r"/>
            <a:endParaRPr lang="fr-FR" cap="all" dirty="0"/>
          </a:p>
        </p:txBody>
      </p:sp>
      <p:sp>
        <p:nvSpPr>
          <p:cNvPr id="4" name="Espace réservé du pied de page 3">
            <a:extLst>
              <a:ext uri="{FF2B5EF4-FFF2-40B4-BE49-F238E27FC236}">
                <a16:creationId xmlns:a16="http://schemas.microsoft.com/office/drawing/2014/main" id="{2A1A126D-1F5C-4340-86E6-43305513D0DD}"/>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57B2F358-BCE0-8942-814A-CA754FE0284C}"/>
              </a:ext>
            </a:extLst>
          </p:cNvPr>
          <p:cNvSpPr>
            <a:spLocks noGrp="1"/>
          </p:cNvSpPr>
          <p:nvPr>
            <p:ph type="sldNum" sz="quarter" idx="12"/>
          </p:nvPr>
        </p:nvSpPr>
        <p:spPr/>
        <p:txBody>
          <a:bodyPr/>
          <a:lstStyle/>
          <a:p>
            <a:fld id="{733122C9-A0B9-462F-8757-0847AD287B63}" type="slidenum">
              <a:rPr lang="fr-FR" smtClean="0"/>
              <a:pPr/>
              <a:t>6</a:t>
            </a:fld>
            <a:endParaRPr lang="fr-FR" dirty="0"/>
          </a:p>
        </p:txBody>
      </p:sp>
      <p:sp>
        <p:nvSpPr>
          <p:cNvPr id="6" name="Espace réservé du texte 5">
            <a:extLst>
              <a:ext uri="{FF2B5EF4-FFF2-40B4-BE49-F238E27FC236}">
                <a16:creationId xmlns:a16="http://schemas.microsoft.com/office/drawing/2014/main" id="{47D3C723-5B07-1042-AB89-B20862B58610}"/>
              </a:ext>
            </a:extLst>
          </p:cNvPr>
          <p:cNvSpPr>
            <a:spLocks noGrp="1"/>
          </p:cNvSpPr>
          <p:nvPr>
            <p:ph type="body" sz="quarter" idx="13"/>
          </p:nvPr>
        </p:nvSpPr>
        <p:spPr/>
        <p:txBody>
          <a:bodyPr/>
          <a:lstStyle/>
          <a:p>
            <a:pPr fontAlgn="base">
              <a:spcBef>
                <a:spcPts val="1000"/>
              </a:spcBef>
              <a:spcAft>
                <a:spcPts val="300"/>
              </a:spcAft>
              <a:defRPr/>
            </a:pPr>
            <a:r>
              <a:rPr lang="fr-FR" sz="1400" b="1" dirty="0">
                <a:solidFill>
                  <a:srgbClr val="EF7D05"/>
                </a:solidFill>
                <a:latin typeface="Arial" panose="020B0604020202020204" pitchFamily="34" charset="0"/>
                <a:cs typeface="Arial" panose="020B0604020202020204" pitchFamily="34" charset="0"/>
              </a:rPr>
              <a:t>Deux volets</a:t>
            </a:r>
          </a:p>
          <a:p>
            <a:pPr marL="358775" lvl="1" indent="-179388" fontAlgn="base">
              <a:spcBef>
                <a:spcPts val="0"/>
              </a:spcBef>
              <a:spcAft>
                <a:spcPct val="0"/>
              </a:spcAft>
              <a:defRPr/>
            </a:pPr>
            <a:r>
              <a:rPr lang="fr-FR" sz="1200" dirty="0">
                <a:latin typeface="Arial" panose="020B0604020202020204" pitchFamily="34" charset="0"/>
                <a:cs typeface="Arial" panose="020B0604020202020204" pitchFamily="34" charset="0"/>
              </a:rPr>
              <a:t>Soutien de l’élève dans sa progression, en fonction de ses besoins identifiés lors des tests de positionnement</a:t>
            </a:r>
          </a:p>
          <a:p>
            <a:pPr marL="358775" lvl="1" indent="-179388" fontAlgn="base">
              <a:spcBef>
                <a:spcPts val="0"/>
              </a:spcBef>
              <a:spcAft>
                <a:spcPct val="0"/>
              </a:spcAft>
              <a:defRPr/>
            </a:pPr>
            <a:r>
              <a:rPr lang="fr-FR" sz="1200" dirty="0">
                <a:latin typeface="Arial" panose="020B0604020202020204" pitchFamily="34" charset="0"/>
                <a:cs typeface="Arial" panose="020B0604020202020204" pitchFamily="34" charset="0"/>
              </a:rPr>
              <a:t>Accompagnement de l’élève dans ses choix d’orientation et son projet d’études </a:t>
            </a:r>
          </a:p>
          <a:p>
            <a:pPr fontAlgn="base">
              <a:spcBef>
                <a:spcPts val="1600"/>
              </a:spcBef>
              <a:spcAft>
                <a:spcPts val="300"/>
              </a:spcAft>
              <a:defRPr/>
            </a:pPr>
            <a:r>
              <a:rPr lang="fr-FR" sz="1400" b="1" dirty="0">
                <a:solidFill>
                  <a:srgbClr val="EF7D05"/>
                </a:solidFill>
                <a:latin typeface="Arial" panose="020B0604020202020204" pitchFamily="34" charset="0"/>
                <a:cs typeface="Arial" panose="020B0604020202020204" pitchFamily="34" charset="0"/>
              </a:rPr>
              <a:t>Une organisation</a:t>
            </a:r>
          </a:p>
          <a:p>
            <a:pPr marL="358775" lvl="1" indent="-179388" fontAlgn="base">
              <a:spcBef>
                <a:spcPts val="0"/>
              </a:spcBef>
              <a:spcAft>
                <a:spcPct val="0"/>
              </a:spcAft>
              <a:defRPr/>
            </a:pPr>
            <a:r>
              <a:rPr lang="fr-FR" sz="1200" dirty="0">
                <a:latin typeface="Arial" panose="020B0604020202020204" pitchFamily="34" charset="0"/>
                <a:cs typeface="Arial" panose="020B0604020202020204" pitchFamily="34" charset="0"/>
              </a:rPr>
              <a:t>Un projet de l’équipe pédagogique coordonné par le professeur principal de la classe ou les professeurs référents </a:t>
            </a:r>
            <a:br>
              <a:rPr lang="fr-FR" sz="1200" dirty="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rPr>
              <a:t>dans le cycle terminal</a:t>
            </a:r>
          </a:p>
          <a:p>
            <a:pPr marL="358775" lvl="1" indent="-179388" fontAlgn="base">
              <a:spcBef>
                <a:spcPts val="0"/>
              </a:spcBef>
              <a:spcAft>
                <a:spcPct val="0"/>
              </a:spcAft>
              <a:defRPr/>
            </a:pPr>
            <a:r>
              <a:rPr lang="fr-FR" sz="1200" dirty="0">
                <a:latin typeface="Arial" panose="020B0604020202020204" pitchFamily="34" charset="0"/>
                <a:cs typeface="Arial" panose="020B0604020202020204" pitchFamily="34" charset="0"/>
              </a:rPr>
              <a:t>Une mise en œuvre possible par tous les enseignants, dans le cadre de leur service ou en heures supplémentaires </a:t>
            </a:r>
          </a:p>
          <a:p>
            <a:pPr marL="358775" lvl="1" indent="-179388" fontAlgn="base">
              <a:spcBef>
                <a:spcPts val="0"/>
              </a:spcBef>
              <a:spcAft>
                <a:spcPct val="0"/>
              </a:spcAft>
              <a:defRPr/>
            </a:pPr>
            <a:r>
              <a:rPr lang="fr-FR" sz="1200" dirty="0">
                <a:latin typeface="Arial" panose="020B0604020202020204" pitchFamily="34" charset="0"/>
                <a:cs typeface="Arial" panose="020B0604020202020204" pitchFamily="34" charset="0"/>
              </a:rPr>
              <a:t>Un appui des conseillers principaux d’éducation, professeurs documentalistes et psychologues de l’éducation nationale</a:t>
            </a:r>
          </a:p>
          <a:p>
            <a:endParaRPr lang="fr-FR" dirty="0"/>
          </a:p>
        </p:txBody>
      </p:sp>
    </p:spTree>
    <p:extLst>
      <p:ext uri="{BB962C8B-B14F-4D97-AF65-F5344CB8AC3E}">
        <p14:creationId xmlns:p14="http://schemas.microsoft.com/office/powerpoint/2010/main" val="951994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716515-E66E-9A46-8D85-D8B17E9A0899}"/>
              </a:ext>
            </a:extLst>
          </p:cNvPr>
          <p:cNvSpPr>
            <a:spLocks noGrp="1"/>
          </p:cNvSpPr>
          <p:nvPr>
            <p:ph type="title"/>
          </p:nvPr>
        </p:nvSpPr>
        <p:spPr>
          <a:xfrm>
            <a:off x="359999" y="1704040"/>
            <a:ext cx="8424000" cy="860864"/>
          </a:xfrm>
        </p:spPr>
        <p:txBody>
          <a:bodyPr/>
          <a:lstStyle/>
          <a:p>
            <a:r>
              <a:rPr lang="fr-FR" dirty="0"/>
              <a:t>En seconde : accompagnement soutien - le test </a:t>
            </a:r>
            <a:br>
              <a:rPr lang="fr-FR" dirty="0"/>
            </a:br>
            <a:r>
              <a:rPr lang="fr-FR" dirty="0"/>
              <a:t>de positionnement</a:t>
            </a:r>
          </a:p>
        </p:txBody>
      </p:sp>
      <p:sp>
        <p:nvSpPr>
          <p:cNvPr id="3" name="Espace réservé de la date 2">
            <a:extLst>
              <a:ext uri="{FF2B5EF4-FFF2-40B4-BE49-F238E27FC236}">
                <a16:creationId xmlns:a16="http://schemas.microsoft.com/office/drawing/2014/main" id="{D8802723-531E-2D47-AC5B-8B5A9FB64950}"/>
              </a:ext>
            </a:extLst>
          </p:cNvPr>
          <p:cNvSpPr>
            <a:spLocks noGrp="1"/>
          </p:cNvSpPr>
          <p:nvPr>
            <p:ph type="dt" sz="half" idx="10"/>
          </p:nvPr>
        </p:nvSpPr>
        <p:spPr/>
        <p:txBody>
          <a:bodyPr/>
          <a:lstStyle/>
          <a:p>
            <a:pPr algn="r"/>
            <a:r>
              <a:rPr lang="fr-FR"/>
              <a:t>Avril 2023</a:t>
            </a:r>
          </a:p>
          <a:p>
            <a:pPr algn="r"/>
            <a:endParaRPr lang="fr-FR" cap="all" dirty="0"/>
          </a:p>
        </p:txBody>
      </p:sp>
      <p:sp>
        <p:nvSpPr>
          <p:cNvPr id="4" name="Espace réservé du pied de page 3">
            <a:extLst>
              <a:ext uri="{FF2B5EF4-FFF2-40B4-BE49-F238E27FC236}">
                <a16:creationId xmlns:a16="http://schemas.microsoft.com/office/drawing/2014/main" id="{053ED4D5-646E-9B42-A50A-B1702C950352}"/>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F26148D6-9DA2-E948-B647-BA1BB5EC1F13}"/>
              </a:ext>
            </a:extLst>
          </p:cNvPr>
          <p:cNvSpPr>
            <a:spLocks noGrp="1"/>
          </p:cNvSpPr>
          <p:nvPr>
            <p:ph type="sldNum" sz="quarter" idx="12"/>
          </p:nvPr>
        </p:nvSpPr>
        <p:spPr/>
        <p:txBody>
          <a:bodyPr/>
          <a:lstStyle/>
          <a:p>
            <a:fld id="{733122C9-A0B9-462F-8757-0847AD287B63}" type="slidenum">
              <a:rPr lang="fr-FR" smtClean="0"/>
              <a:pPr/>
              <a:t>7</a:t>
            </a:fld>
            <a:endParaRPr lang="fr-FR" dirty="0"/>
          </a:p>
        </p:txBody>
      </p:sp>
      <p:sp>
        <p:nvSpPr>
          <p:cNvPr id="6" name="Espace réservé du texte 5">
            <a:extLst>
              <a:ext uri="{FF2B5EF4-FFF2-40B4-BE49-F238E27FC236}">
                <a16:creationId xmlns:a16="http://schemas.microsoft.com/office/drawing/2014/main" id="{53DD6A43-1586-1A4D-AF7A-7B9DC1882EA5}"/>
              </a:ext>
            </a:extLst>
          </p:cNvPr>
          <p:cNvSpPr>
            <a:spLocks noGrp="1"/>
          </p:cNvSpPr>
          <p:nvPr>
            <p:ph type="body" sz="quarter" idx="13"/>
          </p:nvPr>
        </p:nvSpPr>
        <p:spPr>
          <a:xfrm>
            <a:off x="359998" y="2564904"/>
            <a:ext cx="8424000" cy="2952328"/>
          </a:xfrm>
        </p:spPr>
        <p:txBody>
          <a:bodyPr/>
          <a:lstStyle/>
          <a:p>
            <a:pPr fontAlgn="base">
              <a:spcBef>
                <a:spcPts val="1000"/>
              </a:spcBef>
              <a:spcAft>
                <a:spcPts val="300"/>
              </a:spcAft>
              <a:defRPr/>
            </a:pPr>
            <a:r>
              <a:rPr lang="fr-FR" altLang="fr-FR" sz="1400" b="1" dirty="0">
                <a:solidFill>
                  <a:srgbClr val="EF7D05"/>
                </a:solidFill>
                <a:latin typeface="Arial" panose="020B0604020202020204" pitchFamily="34" charset="0"/>
                <a:cs typeface="Arial" panose="020B0604020202020204" pitchFamily="34" charset="0"/>
              </a:rPr>
              <a:t>Tests numériques de 50 minutes en mathématiques et français (à la rentrée scolaire)</a:t>
            </a:r>
          </a:p>
          <a:p>
            <a:pPr marL="358775" lvl="1" indent="-179388" fontAlgn="base">
              <a:spcBef>
                <a:spcPts val="0"/>
              </a:spcBef>
              <a:spcAft>
                <a:spcPct val="0"/>
              </a:spcAft>
              <a:defRPr/>
            </a:pPr>
            <a:r>
              <a:rPr lang="fr-FR" altLang="fr-FR" sz="1200" dirty="0">
                <a:latin typeface="Arial" panose="020B0604020202020204" pitchFamily="34" charset="0"/>
                <a:cs typeface="Arial" panose="020B0604020202020204" pitchFamily="34" charset="0"/>
              </a:rPr>
              <a:t>Correction automatisée </a:t>
            </a:r>
          </a:p>
          <a:p>
            <a:pPr marL="358775" lvl="1" indent="-179388" fontAlgn="base">
              <a:spcBef>
                <a:spcPts val="0"/>
              </a:spcBef>
              <a:spcAft>
                <a:spcPct val="0"/>
              </a:spcAft>
              <a:defRPr/>
            </a:pPr>
            <a:r>
              <a:rPr lang="fr-FR" altLang="fr-FR" sz="1200" dirty="0">
                <a:latin typeface="Arial" panose="020B0604020202020204" pitchFamily="34" charset="0"/>
                <a:cs typeface="Arial" panose="020B0604020202020204" pitchFamily="34" charset="0"/>
              </a:rPr>
              <a:t>La communication des résultats aux familles est essentielle, elle est organisée avant les congés de la Toussaint (résultats anonymes partagés entre l’élève, sa famille et ses enseignants).</a:t>
            </a:r>
          </a:p>
          <a:p>
            <a:pPr marL="358775" lvl="1" indent="-179388" fontAlgn="base">
              <a:spcBef>
                <a:spcPts val="0"/>
              </a:spcBef>
              <a:spcAft>
                <a:spcPct val="0"/>
              </a:spcAft>
              <a:defRPr/>
            </a:pPr>
            <a:r>
              <a:rPr lang="fr-FR" altLang="fr-FR" sz="1200" dirty="0">
                <a:latin typeface="Arial" panose="020B0604020202020204" pitchFamily="34" charset="0"/>
                <a:cs typeface="Arial" panose="020B0604020202020204" pitchFamily="34" charset="0"/>
              </a:rPr>
              <a:t>Mise en place de l’accompagnement personnalisé à la lumière des résultats des tests.</a:t>
            </a:r>
          </a:p>
          <a:p>
            <a:pPr fontAlgn="base">
              <a:spcBef>
                <a:spcPts val="1000"/>
              </a:spcBef>
              <a:spcAft>
                <a:spcPts val="300"/>
              </a:spcAft>
              <a:defRPr/>
            </a:pPr>
            <a:r>
              <a:rPr lang="fr-FR" altLang="fr-FR" sz="1400" b="1" dirty="0">
                <a:solidFill>
                  <a:srgbClr val="EF7D05"/>
                </a:solidFill>
                <a:latin typeface="Arial" panose="020B0604020202020204" pitchFamily="34" charset="0"/>
                <a:cs typeface="Arial" panose="020B0604020202020204" pitchFamily="34" charset="0"/>
              </a:rPr>
              <a:t>Les changements depuis la rentrée 2020 </a:t>
            </a:r>
          </a:p>
          <a:p>
            <a:pPr marL="358775" lvl="1" indent="-179388" fontAlgn="base">
              <a:spcBef>
                <a:spcPts val="0"/>
              </a:spcBef>
              <a:spcAft>
                <a:spcPct val="0"/>
              </a:spcAft>
              <a:defRPr/>
            </a:pPr>
            <a:r>
              <a:rPr lang="fr-FR" altLang="fr-FR" sz="1200" dirty="0">
                <a:latin typeface="Arial" panose="020B0604020202020204" pitchFamily="34" charset="0"/>
                <a:cs typeface="Arial" panose="020B0604020202020204" pitchFamily="34" charset="0"/>
              </a:rPr>
              <a:t>Un profil des acquis et des besoins de chaque élève, pour les différentes compétences évaluées beaucoup plus détaillé. L’analyse des résultats des élèves se fait sur la base de six groupes pour offrir des bilans individuels plus précis.</a:t>
            </a:r>
          </a:p>
          <a:p>
            <a:pPr marL="358775" lvl="1" indent="-179388" fontAlgn="base">
              <a:spcBef>
                <a:spcPts val="0"/>
              </a:spcBef>
              <a:spcAft>
                <a:spcPct val="0"/>
              </a:spcAft>
              <a:defRPr/>
            </a:pPr>
            <a:r>
              <a:rPr lang="fr-FR" altLang="fr-FR" sz="1200" dirty="0">
                <a:latin typeface="Arial" panose="020B0604020202020204" pitchFamily="34" charset="0"/>
                <a:cs typeface="Arial" panose="020B0604020202020204" pitchFamily="34" charset="0"/>
              </a:rPr>
              <a:t>Un rendu par classe selon les degrés de maîtrise immédiatement disponible.</a:t>
            </a:r>
          </a:p>
          <a:p>
            <a:pPr marL="358775" lvl="1" indent="-179388" fontAlgn="base">
              <a:spcBef>
                <a:spcPts val="0"/>
              </a:spcBef>
              <a:spcAft>
                <a:spcPct val="0"/>
              </a:spcAft>
              <a:defRPr/>
            </a:pPr>
            <a:r>
              <a:rPr lang="fr-FR" altLang="fr-FR" sz="1200" dirty="0">
                <a:latin typeface="Arial" panose="020B0604020202020204" pitchFamily="34" charset="0"/>
                <a:cs typeface="Arial" panose="020B0604020202020204" pitchFamily="34" charset="0"/>
              </a:rPr>
              <a:t>Une mise à disposition ultérieure des consolidations à différents niveaux (classe, lycée, département, académie, </a:t>
            </a:r>
            <a:r>
              <a:rPr lang="fr-FR" altLang="fr-FR" sz="1200" dirty="0" smtClean="0">
                <a:latin typeface="Arial" panose="020B0604020202020204" pitchFamily="34" charset="0"/>
                <a:cs typeface="Arial" panose="020B0604020202020204" pitchFamily="34" charset="0"/>
              </a:rPr>
              <a:t>etc.) </a:t>
            </a:r>
            <a:r>
              <a:rPr lang="fr-FR" altLang="fr-FR" sz="1200" dirty="0">
                <a:latin typeface="Arial" panose="020B0604020202020204" pitchFamily="34" charset="0"/>
                <a:cs typeface="Arial" panose="020B0604020202020204" pitchFamily="34" charset="0"/>
              </a:rPr>
              <a:t>avec des repères nationaux.</a:t>
            </a:r>
          </a:p>
          <a:p>
            <a:pPr marL="358775" lvl="1" indent="-179388" fontAlgn="base">
              <a:spcBef>
                <a:spcPts val="0"/>
              </a:spcBef>
              <a:spcAft>
                <a:spcPct val="0"/>
              </a:spcAft>
              <a:defRPr/>
            </a:pPr>
            <a:r>
              <a:rPr lang="fr-FR" altLang="fr-FR" sz="1200" dirty="0">
                <a:latin typeface="Arial" panose="020B0604020202020204" pitchFamily="34" charset="0"/>
                <a:cs typeface="Arial" panose="020B0604020202020204" pitchFamily="34" charset="0"/>
              </a:rPr>
              <a:t>Dès le début des passations, un document présentant la moitié des exercices passés par les élèves est mis à disposition des équipes pédagogiques. </a:t>
            </a:r>
          </a:p>
          <a:p>
            <a:endParaRPr lang="fr-FR" dirty="0"/>
          </a:p>
        </p:txBody>
      </p:sp>
      <p:sp>
        <p:nvSpPr>
          <p:cNvPr id="7" name="Rectangle 6">
            <a:extLst>
              <a:ext uri="{FF2B5EF4-FFF2-40B4-BE49-F238E27FC236}">
                <a16:creationId xmlns:a16="http://schemas.microsoft.com/office/drawing/2014/main" id="{573949B7-5249-9140-9347-2109E8CCCF6F}"/>
              </a:ext>
            </a:extLst>
          </p:cNvPr>
          <p:cNvSpPr/>
          <p:nvPr/>
        </p:nvSpPr>
        <p:spPr>
          <a:xfrm>
            <a:off x="3425577" y="5529255"/>
            <a:ext cx="2292846" cy="646331"/>
          </a:xfrm>
          <a:prstGeom prst="rect">
            <a:avLst/>
          </a:prstGeom>
          <a:ln w="15875">
            <a:solidFill>
              <a:srgbClr val="F79646"/>
            </a:solidFill>
          </a:ln>
        </p:spPr>
        <p:txBody>
          <a:bodyPr wrap="square">
            <a:spAutoFit/>
          </a:bodyPr>
          <a:lstStyle/>
          <a:p>
            <a:pPr algn="ctr" defTabSz="914400" eaLnBrk="1" fontAlgn="auto" hangingPunct="1">
              <a:spcBef>
                <a:spcPts val="0"/>
              </a:spcBef>
              <a:spcAft>
                <a:spcPts val="0"/>
              </a:spcAft>
              <a:defRPr/>
            </a:pPr>
            <a:endParaRPr lang="fr-FR" sz="600" b="1" kern="0" dirty="0">
              <a:solidFill>
                <a:srgbClr val="F79646">
                  <a:lumMod val="75000"/>
                </a:srgbClr>
              </a:solidFill>
              <a:latin typeface="Arial" panose="020B0604020202020204" pitchFamily="34" charset="0"/>
            </a:endParaRPr>
          </a:p>
          <a:p>
            <a:pPr algn="ctr" defTabSz="914400" eaLnBrk="1" fontAlgn="auto" hangingPunct="1">
              <a:spcBef>
                <a:spcPts val="0"/>
              </a:spcBef>
              <a:spcAft>
                <a:spcPts val="0"/>
              </a:spcAft>
              <a:defRPr/>
            </a:pPr>
            <a:r>
              <a:rPr lang="fr-FR" sz="1200" b="1" kern="0" dirty="0">
                <a:solidFill>
                  <a:srgbClr val="F79646">
                    <a:lumMod val="75000"/>
                  </a:srgbClr>
                </a:solidFill>
                <a:latin typeface="Arial" panose="020B0604020202020204" pitchFamily="34" charset="0"/>
              </a:rPr>
              <a:t>Outils à disposition</a:t>
            </a:r>
          </a:p>
          <a:p>
            <a:pPr algn="ctr">
              <a:defRPr/>
            </a:pPr>
            <a:r>
              <a:rPr lang="fr-FR" sz="1200" kern="0" dirty="0">
                <a:latin typeface="Arial" panose="020B0604020202020204" pitchFamily="34" charset="0"/>
                <a:hlinkClick r:id="rId2"/>
              </a:rPr>
              <a:t>Une page dédiée sur Eduscol</a:t>
            </a:r>
            <a:endParaRPr lang="fr-FR" sz="1200" b="1" kern="0" dirty="0">
              <a:solidFill>
                <a:srgbClr val="F79646">
                  <a:lumMod val="75000"/>
                </a:srgbClr>
              </a:solidFill>
              <a:latin typeface="Arial" panose="020B0604020202020204" pitchFamily="34" charset="0"/>
            </a:endParaRPr>
          </a:p>
          <a:p>
            <a:pPr algn="ctr" defTabSz="914400" eaLnBrk="1" fontAlgn="auto" hangingPunct="1">
              <a:spcBef>
                <a:spcPts val="0"/>
              </a:spcBef>
              <a:spcAft>
                <a:spcPts val="0"/>
              </a:spcAft>
              <a:defRPr/>
            </a:pPr>
            <a:endParaRPr lang="fr-FR" altLang="fr-FR" sz="600" b="1" kern="0" dirty="0">
              <a:solidFill>
                <a:srgbClr val="F79646">
                  <a:lumMod val="75000"/>
                </a:srgbClr>
              </a:solidFill>
              <a:latin typeface="Arial" panose="020B0604020202020204" pitchFamily="34" charset="0"/>
            </a:endParaRPr>
          </a:p>
        </p:txBody>
      </p:sp>
    </p:spTree>
    <p:extLst>
      <p:ext uri="{BB962C8B-B14F-4D97-AF65-F5344CB8AC3E}">
        <p14:creationId xmlns:p14="http://schemas.microsoft.com/office/powerpoint/2010/main" val="3563114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1A1C85-5F50-AC4C-86F7-14865BFBF810}"/>
              </a:ext>
            </a:extLst>
          </p:cNvPr>
          <p:cNvSpPr>
            <a:spLocks noGrp="1"/>
          </p:cNvSpPr>
          <p:nvPr>
            <p:ph type="title"/>
          </p:nvPr>
        </p:nvSpPr>
        <p:spPr>
          <a:xfrm>
            <a:off x="359999" y="1704040"/>
            <a:ext cx="8424000" cy="480000"/>
          </a:xfrm>
        </p:spPr>
        <p:txBody>
          <a:bodyPr/>
          <a:lstStyle/>
          <a:p>
            <a:r>
              <a:rPr lang="fr-FR" dirty="0"/>
              <a:t>Accompagnement au choix d’orientation</a:t>
            </a:r>
          </a:p>
        </p:txBody>
      </p:sp>
      <p:sp>
        <p:nvSpPr>
          <p:cNvPr id="3" name="Espace réservé de la date 2">
            <a:extLst>
              <a:ext uri="{FF2B5EF4-FFF2-40B4-BE49-F238E27FC236}">
                <a16:creationId xmlns:a16="http://schemas.microsoft.com/office/drawing/2014/main" id="{CDDFFF73-9E23-2342-BD12-F12606E848A8}"/>
              </a:ext>
            </a:extLst>
          </p:cNvPr>
          <p:cNvSpPr>
            <a:spLocks noGrp="1"/>
          </p:cNvSpPr>
          <p:nvPr>
            <p:ph type="dt" sz="half" idx="10"/>
          </p:nvPr>
        </p:nvSpPr>
        <p:spPr/>
        <p:txBody>
          <a:bodyPr/>
          <a:lstStyle/>
          <a:p>
            <a:pPr algn="r"/>
            <a:r>
              <a:rPr lang="fr-FR"/>
              <a:t>Avril 2023</a:t>
            </a:r>
          </a:p>
          <a:p>
            <a:pPr algn="r"/>
            <a:endParaRPr lang="fr-FR" cap="all" dirty="0"/>
          </a:p>
        </p:txBody>
      </p:sp>
      <p:sp>
        <p:nvSpPr>
          <p:cNvPr id="4" name="Espace réservé du pied de page 3">
            <a:extLst>
              <a:ext uri="{FF2B5EF4-FFF2-40B4-BE49-F238E27FC236}">
                <a16:creationId xmlns:a16="http://schemas.microsoft.com/office/drawing/2014/main" id="{F7E44C79-AC70-7048-B106-E9FF47DB5102}"/>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7BA09D37-2D14-9349-B06A-206EAAD75313}"/>
              </a:ext>
            </a:extLst>
          </p:cNvPr>
          <p:cNvSpPr>
            <a:spLocks noGrp="1"/>
          </p:cNvSpPr>
          <p:nvPr>
            <p:ph type="sldNum" sz="quarter" idx="12"/>
          </p:nvPr>
        </p:nvSpPr>
        <p:spPr/>
        <p:txBody>
          <a:bodyPr/>
          <a:lstStyle/>
          <a:p>
            <a:fld id="{733122C9-A0B9-462F-8757-0847AD287B63}" type="slidenum">
              <a:rPr lang="fr-FR" smtClean="0"/>
              <a:pPr/>
              <a:t>8</a:t>
            </a:fld>
            <a:endParaRPr lang="fr-FR" dirty="0"/>
          </a:p>
        </p:txBody>
      </p:sp>
      <p:sp>
        <p:nvSpPr>
          <p:cNvPr id="6" name="Espace réservé du texte 5">
            <a:extLst>
              <a:ext uri="{FF2B5EF4-FFF2-40B4-BE49-F238E27FC236}">
                <a16:creationId xmlns:a16="http://schemas.microsoft.com/office/drawing/2014/main" id="{31B05090-7C98-9642-9643-1099F4F08C81}"/>
              </a:ext>
            </a:extLst>
          </p:cNvPr>
          <p:cNvSpPr>
            <a:spLocks noGrp="1"/>
          </p:cNvSpPr>
          <p:nvPr>
            <p:ph type="body" sz="quarter" idx="13"/>
          </p:nvPr>
        </p:nvSpPr>
        <p:spPr>
          <a:xfrm>
            <a:off x="359998" y="2348880"/>
            <a:ext cx="8424000" cy="4029120"/>
          </a:xfrm>
        </p:spPr>
        <p:txBody>
          <a:bodyPr/>
          <a:lstStyle/>
          <a:p>
            <a:pPr fontAlgn="base">
              <a:spcBef>
                <a:spcPts val="1000"/>
              </a:spcBef>
              <a:spcAft>
                <a:spcPts val="300"/>
              </a:spcAft>
              <a:defRPr/>
            </a:pPr>
            <a:r>
              <a:rPr lang="fr-FR" sz="1400" b="1" dirty="0">
                <a:solidFill>
                  <a:srgbClr val="EF7D05"/>
                </a:solidFill>
                <a:latin typeface="Arial" panose="020B0604020202020204" pitchFamily="34" charset="0"/>
                <a:cs typeface="Arial" panose="020B0604020202020204" pitchFamily="34" charset="0"/>
              </a:rPr>
              <a:t>Trois objectifs</a:t>
            </a:r>
          </a:p>
          <a:p>
            <a:pPr marL="358775" lvl="1" indent="-179388" fontAlgn="base">
              <a:spcBef>
                <a:spcPts val="0"/>
              </a:spcBef>
              <a:spcAft>
                <a:spcPct val="0"/>
              </a:spcAft>
              <a:defRPr/>
            </a:pPr>
            <a:r>
              <a:rPr lang="fr-FR" sz="1200" dirty="0">
                <a:latin typeface="Arial" panose="020B0604020202020204" pitchFamily="34" charset="0"/>
                <a:cs typeface="Arial" panose="020B0604020202020204" pitchFamily="34" charset="0"/>
              </a:rPr>
              <a:t>Affiner progressivement son projet d’études : aide au choix de la voie, des spécialités…</a:t>
            </a:r>
          </a:p>
          <a:p>
            <a:pPr marL="358775" lvl="1" indent="-179388" fontAlgn="base">
              <a:spcBef>
                <a:spcPts val="0"/>
              </a:spcBef>
              <a:spcAft>
                <a:spcPct val="0"/>
              </a:spcAft>
              <a:buSzPct val="100000"/>
              <a:defRPr/>
            </a:pPr>
            <a:r>
              <a:rPr lang="fr-FR" sz="1200" dirty="0">
                <a:latin typeface="Arial" panose="020B0604020202020204" pitchFamily="34" charset="0"/>
                <a:cs typeface="Arial" panose="020B0604020202020204" pitchFamily="34" charset="0"/>
              </a:rPr>
              <a:t>Accompagner dans la conception d’une orientation post baccalauréat : connaître les formations et les débouchés </a:t>
            </a:r>
            <a:br>
              <a:rPr lang="fr-FR" sz="1200" dirty="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rPr>
              <a:t>de l’enseignement supérieur</a:t>
            </a:r>
          </a:p>
          <a:p>
            <a:pPr marL="358775" lvl="1" indent="-179388" fontAlgn="base">
              <a:spcBef>
                <a:spcPts val="0"/>
              </a:spcBef>
              <a:spcAft>
                <a:spcPct val="0"/>
              </a:spcAft>
              <a:buSzPct val="100000"/>
              <a:defRPr/>
            </a:pPr>
            <a:r>
              <a:rPr lang="fr-FR" sz="1200" dirty="0">
                <a:latin typeface="Arial" panose="020B0604020202020204" pitchFamily="34" charset="0"/>
                <a:cs typeface="Arial" panose="020B0604020202020204" pitchFamily="34" charset="0"/>
              </a:rPr>
              <a:t>Découvrir le monde professionnel et s’y repérer </a:t>
            </a:r>
          </a:p>
          <a:p>
            <a:pPr fontAlgn="base">
              <a:spcBef>
                <a:spcPts val="1000"/>
              </a:spcBef>
              <a:spcAft>
                <a:spcPts val="300"/>
              </a:spcAft>
              <a:defRPr/>
            </a:pPr>
            <a:r>
              <a:rPr lang="fr-FR" sz="1400" b="1" dirty="0">
                <a:solidFill>
                  <a:srgbClr val="EF7D05"/>
                </a:solidFill>
                <a:latin typeface="Arial" panose="020B0604020202020204" pitchFamily="34" charset="0"/>
                <a:cs typeface="Arial" panose="020B0604020202020204" pitchFamily="34" charset="0"/>
              </a:rPr>
              <a:t> Deux types d’acteurs</a:t>
            </a:r>
          </a:p>
          <a:p>
            <a:pPr marL="358775" lvl="1" indent="-179388" fontAlgn="base">
              <a:spcBef>
                <a:spcPts val="0"/>
              </a:spcBef>
              <a:spcAft>
                <a:spcPct val="0"/>
              </a:spcAft>
              <a:defRPr/>
            </a:pPr>
            <a:r>
              <a:rPr lang="fr-FR" sz="1200" dirty="0">
                <a:latin typeface="Arial" panose="020B0604020202020204" pitchFamily="34" charset="0"/>
                <a:cs typeface="Arial" panose="020B0604020202020204" pitchFamily="34" charset="0"/>
              </a:rPr>
              <a:t>Accompagnement par les personnels de l’Éducation nationale</a:t>
            </a:r>
          </a:p>
          <a:p>
            <a:pPr marL="358775" lvl="1" indent="-179388" fontAlgn="base">
              <a:spcBef>
                <a:spcPts val="0"/>
              </a:spcBef>
              <a:spcAft>
                <a:spcPct val="0"/>
              </a:spcAft>
              <a:defRPr/>
            </a:pPr>
            <a:r>
              <a:rPr lang="fr-FR" sz="1200" dirty="0">
                <a:latin typeface="Arial" panose="020B0604020202020204" pitchFamily="34" charset="0"/>
                <a:cs typeface="Arial" panose="020B0604020202020204" pitchFamily="34" charset="0"/>
              </a:rPr>
              <a:t>Depuis la loi pour « la liberté de choisir son avenir professionnel », les régions peuvent participer à l’information </a:t>
            </a:r>
            <a:br>
              <a:rPr lang="fr-FR" sz="1200" dirty="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rPr>
              <a:t>sur les métiers et les formations en mandatant des partenaires extérieurs </a:t>
            </a:r>
          </a:p>
          <a:p>
            <a:pPr fontAlgn="base">
              <a:spcBef>
                <a:spcPts val="1000"/>
              </a:spcBef>
              <a:spcAft>
                <a:spcPts val="300"/>
              </a:spcAft>
              <a:defRPr/>
            </a:pPr>
            <a:r>
              <a:rPr lang="fr-FR" sz="1400" b="1" dirty="0">
                <a:solidFill>
                  <a:srgbClr val="EF7D05"/>
                </a:solidFill>
                <a:latin typeface="Arial" panose="020B0604020202020204" pitchFamily="34" charset="0"/>
                <a:cs typeface="Arial" panose="020B0604020202020204" pitchFamily="34" charset="0"/>
              </a:rPr>
              <a:t> Modalités de mise en œuvre</a:t>
            </a:r>
          </a:p>
          <a:p>
            <a:pPr marL="358775" lvl="1" indent="-179388" fontAlgn="base">
              <a:spcBef>
                <a:spcPts val="0"/>
              </a:spcBef>
              <a:spcAft>
                <a:spcPct val="0"/>
              </a:spcAft>
              <a:defRPr/>
            </a:pPr>
            <a:r>
              <a:rPr lang="fr-FR" sz="1200" dirty="0">
                <a:latin typeface="Arial" panose="020B0604020202020204" pitchFamily="34" charset="0"/>
                <a:cs typeface="Arial" panose="020B0604020202020204" pitchFamily="34" charset="0"/>
              </a:rPr>
              <a:t>Une démarche active et de projet</a:t>
            </a:r>
          </a:p>
          <a:p>
            <a:pPr marL="358775" lvl="1" indent="-179388" fontAlgn="base">
              <a:spcBef>
                <a:spcPts val="0"/>
              </a:spcBef>
              <a:spcAft>
                <a:spcPct val="0"/>
              </a:spcAft>
              <a:defRPr/>
            </a:pPr>
            <a:r>
              <a:rPr lang="fr-FR" sz="1200" dirty="0">
                <a:latin typeface="Arial" panose="020B0604020202020204" pitchFamily="34" charset="0"/>
                <a:cs typeface="Arial" panose="020B0604020202020204" pitchFamily="34" charset="0"/>
              </a:rPr>
              <a:t>L’utilisation de cas concrets et de supports diversifiés </a:t>
            </a:r>
          </a:p>
          <a:p>
            <a:pPr marL="358775" lvl="1" indent="-179388" fontAlgn="base">
              <a:spcBef>
                <a:spcPts val="0"/>
              </a:spcBef>
              <a:spcAft>
                <a:spcPct val="0"/>
              </a:spcAft>
              <a:defRPr/>
            </a:pPr>
            <a:r>
              <a:rPr lang="fr-FR" sz="1200" dirty="0">
                <a:latin typeface="Arial" panose="020B0604020202020204" pitchFamily="34" charset="0"/>
                <a:cs typeface="Arial" panose="020B0604020202020204" pitchFamily="34" charset="0"/>
              </a:rPr>
              <a:t>Des activités en autonomie ou en groupe</a:t>
            </a:r>
          </a:p>
          <a:p>
            <a:pPr marL="358775" lvl="1" indent="-179388" fontAlgn="base">
              <a:spcBef>
                <a:spcPts val="0"/>
              </a:spcBef>
              <a:spcAft>
                <a:spcPct val="0"/>
              </a:spcAft>
              <a:defRPr/>
            </a:pPr>
            <a:r>
              <a:rPr lang="fr-FR" sz="1200" dirty="0">
                <a:latin typeface="Arial" panose="020B0604020202020204" pitchFamily="34" charset="0"/>
                <a:cs typeface="Arial" panose="020B0604020202020204" pitchFamily="34" charset="0"/>
              </a:rPr>
              <a:t>Des mises en perspectives dans une grande variété de secteurs professionnels et domaines de formation</a:t>
            </a:r>
          </a:p>
          <a:p>
            <a:pPr lvl="1" fontAlgn="base">
              <a:spcBef>
                <a:spcPts val="0"/>
              </a:spcBef>
              <a:spcAft>
                <a:spcPct val="0"/>
              </a:spcAft>
              <a:defRPr/>
            </a:pPr>
            <a:endParaRPr lang="fr-FR" sz="1200" dirty="0">
              <a:latin typeface="Arial" panose="020B0604020202020204" pitchFamily="34" charset="0"/>
              <a:cs typeface="Arial" panose="020B0604020202020204" pitchFamily="34" charset="0"/>
            </a:endParaRPr>
          </a:p>
          <a:p>
            <a:pPr marL="0" indent="0" algn="ctr">
              <a:buNone/>
              <a:defRPr/>
            </a:pPr>
            <a:r>
              <a:rPr lang="fr-FR" sz="1400" b="1" dirty="0">
                <a:sym typeface="Wingdings" panose="05000000000000000000" pitchFamily="2" charset="2"/>
              </a:rPr>
              <a:t>L’accompagnement aux choix d’orientation est organisé par référence</a:t>
            </a:r>
            <a:br>
              <a:rPr lang="fr-FR" sz="1400" b="1" dirty="0">
                <a:sym typeface="Wingdings" panose="05000000000000000000" pitchFamily="2" charset="2"/>
              </a:rPr>
            </a:br>
            <a:r>
              <a:rPr lang="fr-FR" sz="1400" b="1" dirty="0">
                <a:sym typeface="Wingdings" panose="05000000000000000000" pitchFamily="2" charset="2"/>
              </a:rPr>
              <a:t> – à titre indicatif – </a:t>
            </a:r>
            <a:br>
              <a:rPr lang="fr-FR" sz="1400" b="1" dirty="0">
                <a:sym typeface="Wingdings" panose="05000000000000000000" pitchFamily="2" charset="2"/>
              </a:rPr>
            </a:br>
            <a:r>
              <a:rPr lang="fr-FR" sz="1400" b="1" dirty="0">
                <a:sym typeface="Wingdings" panose="05000000000000000000" pitchFamily="2" charset="2"/>
              </a:rPr>
              <a:t>à un volume de </a:t>
            </a:r>
            <a:r>
              <a:rPr lang="fr-FR" sz="1400" b="1" dirty="0" smtClean="0">
                <a:sym typeface="Wingdings" panose="05000000000000000000" pitchFamily="2" charset="2"/>
              </a:rPr>
              <a:t>54 h </a:t>
            </a:r>
            <a:r>
              <a:rPr lang="fr-FR" sz="1400" b="1" dirty="0">
                <a:sym typeface="Wingdings" panose="05000000000000000000" pitchFamily="2" charset="2"/>
              </a:rPr>
              <a:t>élèves annuelles.</a:t>
            </a:r>
          </a:p>
          <a:p>
            <a:endParaRPr lang="fr-FR" dirty="0"/>
          </a:p>
        </p:txBody>
      </p:sp>
    </p:spTree>
    <p:extLst>
      <p:ext uri="{BB962C8B-B14F-4D97-AF65-F5344CB8AC3E}">
        <p14:creationId xmlns:p14="http://schemas.microsoft.com/office/powerpoint/2010/main" val="1734266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F7A8AA-EE7F-BF4A-956B-E71D2B1840C1}"/>
              </a:ext>
            </a:extLst>
          </p:cNvPr>
          <p:cNvSpPr>
            <a:spLocks noGrp="1"/>
          </p:cNvSpPr>
          <p:nvPr>
            <p:ph type="title"/>
          </p:nvPr>
        </p:nvSpPr>
        <p:spPr>
          <a:xfrm>
            <a:off x="359999" y="1704040"/>
            <a:ext cx="8424000" cy="788856"/>
          </a:xfrm>
        </p:spPr>
        <p:txBody>
          <a:bodyPr/>
          <a:lstStyle/>
          <a:p>
            <a:r>
              <a:rPr lang="fr-FR" dirty="0"/>
              <a:t>Outils accompagnement dans l’orientation </a:t>
            </a:r>
            <a:br>
              <a:rPr lang="fr-FR" dirty="0"/>
            </a:br>
            <a:r>
              <a:rPr lang="fr-FR" dirty="0"/>
              <a:t>en seconde </a:t>
            </a:r>
          </a:p>
        </p:txBody>
      </p:sp>
      <p:sp>
        <p:nvSpPr>
          <p:cNvPr id="3" name="Espace réservé de la date 2">
            <a:extLst>
              <a:ext uri="{FF2B5EF4-FFF2-40B4-BE49-F238E27FC236}">
                <a16:creationId xmlns:a16="http://schemas.microsoft.com/office/drawing/2014/main" id="{9E802A32-983F-8844-B058-7F5542935DC3}"/>
              </a:ext>
            </a:extLst>
          </p:cNvPr>
          <p:cNvSpPr>
            <a:spLocks noGrp="1"/>
          </p:cNvSpPr>
          <p:nvPr>
            <p:ph type="dt" sz="half" idx="10"/>
          </p:nvPr>
        </p:nvSpPr>
        <p:spPr/>
        <p:txBody>
          <a:bodyPr/>
          <a:lstStyle/>
          <a:p>
            <a:pPr algn="r"/>
            <a:r>
              <a:rPr lang="fr-FR"/>
              <a:t>Avril 2023</a:t>
            </a:r>
          </a:p>
          <a:p>
            <a:pPr algn="r"/>
            <a:endParaRPr lang="fr-FR" cap="all" dirty="0"/>
          </a:p>
        </p:txBody>
      </p:sp>
      <p:sp>
        <p:nvSpPr>
          <p:cNvPr id="4" name="Espace réservé du pied de page 3">
            <a:extLst>
              <a:ext uri="{FF2B5EF4-FFF2-40B4-BE49-F238E27FC236}">
                <a16:creationId xmlns:a16="http://schemas.microsoft.com/office/drawing/2014/main" id="{94A83974-F9B9-5146-AC24-D313980DE5CD}"/>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9BCE3245-C771-0042-99F8-429EDC819CC1}"/>
              </a:ext>
            </a:extLst>
          </p:cNvPr>
          <p:cNvSpPr>
            <a:spLocks noGrp="1"/>
          </p:cNvSpPr>
          <p:nvPr>
            <p:ph type="sldNum" sz="quarter" idx="12"/>
          </p:nvPr>
        </p:nvSpPr>
        <p:spPr/>
        <p:txBody>
          <a:bodyPr/>
          <a:lstStyle/>
          <a:p>
            <a:fld id="{733122C9-A0B9-462F-8757-0847AD287B63}" type="slidenum">
              <a:rPr lang="fr-FR" smtClean="0"/>
              <a:pPr/>
              <a:t>9</a:t>
            </a:fld>
            <a:endParaRPr lang="fr-FR" dirty="0"/>
          </a:p>
        </p:txBody>
      </p:sp>
      <p:sp>
        <p:nvSpPr>
          <p:cNvPr id="6" name="Espace réservé du texte 5">
            <a:extLst>
              <a:ext uri="{FF2B5EF4-FFF2-40B4-BE49-F238E27FC236}">
                <a16:creationId xmlns:a16="http://schemas.microsoft.com/office/drawing/2014/main" id="{7B22C887-6B34-EA41-985C-007C4E369867}"/>
              </a:ext>
            </a:extLst>
          </p:cNvPr>
          <p:cNvSpPr>
            <a:spLocks noGrp="1"/>
          </p:cNvSpPr>
          <p:nvPr>
            <p:ph type="body" sz="quarter" idx="13"/>
          </p:nvPr>
        </p:nvSpPr>
        <p:spPr>
          <a:xfrm>
            <a:off x="359998" y="2492896"/>
            <a:ext cx="8424000" cy="3404128"/>
          </a:xfrm>
        </p:spPr>
        <p:txBody>
          <a:bodyPr/>
          <a:lstStyle/>
          <a:p>
            <a:pPr marL="0" indent="0">
              <a:spcBef>
                <a:spcPct val="0"/>
              </a:spcBef>
              <a:buClrTx/>
              <a:buNone/>
              <a:defRPr/>
            </a:pPr>
            <a:r>
              <a:rPr lang="fr-FR" altLang="fr-FR" sz="1400" dirty="0"/>
              <a:t>Les élèves de seconde générale et technologique disposent de deux sites dédiés, conçus par </a:t>
            </a:r>
            <a:r>
              <a:rPr lang="fr-FR" altLang="fr-FR" sz="1400" dirty="0" smtClean="0"/>
              <a:t>l’Onisep, </a:t>
            </a:r>
            <a:r>
              <a:rPr lang="fr-FR" altLang="fr-FR" sz="1400" dirty="0"/>
              <a:t>pour construire leur démarche de choix d’orientation :</a:t>
            </a:r>
          </a:p>
          <a:p>
            <a:pPr marL="358775" lvl="1" indent="-179388" fontAlgn="base">
              <a:spcBef>
                <a:spcPts val="0"/>
              </a:spcBef>
              <a:spcAft>
                <a:spcPts val="600"/>
              </a:spcAft>
              <a:defRPr/>
            </a:pPr>
            <a:r>
              <a:rPr lang="fr-FR" altLang="fr-FR" dirty="0">
                <a:latin typeface="Arial" panose="020B0604020202020204" pitchFamily="34" charset="0"/>
                <a:cs typeface="Arial" panose="020B0604020202020204" pitchFamily="34" charset="0"/>
                <a:hlinkClick r:id="rId2">
                  <a:extLst>
                    <a:ext uri="{A12FA001-AC4F-418D-AE19-62706E023703}">
                      <ahyp:hlinkClr xmlns="" xmlns:ahyp="http://schemas.microsoft.com/office/drawing/2018/hyperlinkcolor" val="tx"/>
                    </a:ext>
                  </a:extLst>
                </a:hlinkClick>
              </a:rPr>
              <a:t>www.secondes-premieres2022-2023.fr</a:t>
            </a:r>
            <a:r>
              <a:rPr lang="fr-FR" altLang="fr-FR" dirty="0">
                <a:latin typeface="Arial" panose="020B0604020202020204" pitchFamily="34" charset="0"/>
                <a:cs typeface="Arial" panose="020B0604020202020204" pitchFamily="34" charset="0"/>
              </a:rPr>
              <a:t>, qui propose cinq étapes pour construire son orientation au lycée général et technologique</a:t>
            </a:r>
          </a:p>
          <a:p>
            <a:pPr marL="358775" lvl="1" indent="-179388" fontAlgn="base">
              <a:spcBef>
                <a:spcPts val="0"/>
              </a:spcBef>
              <a:spcAft>
                <a:spcPct val="0"/>
              </a:spcAft>
              <a:defRPr/>
            </a:pPr>
            <a:r>
              <a:rPr lang="fr-FR" altLang="fr-FR" dirty="0">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www.horizons21.fr</a:t>
            </a:r>
            <a:r>
              <a:rPr lang="fr-FR" altLang="fr-FR" dirty="0">
                <a:latin typeface="Arial" panose="020B0604020202020204" pitchFamily="34" charset="0"/>
                <a:cs typeface="Arial" panose="020B0604020202020204" pitchFamily="34" charset="0"/>
              </a:rPr>
              <a:t>, spécifiquement dédié au choix des enseignements de spécialité en fin de seconde</a:t>
            </a:r>
          </a:p>
          <a:p>
            <a:pPr>
              <a:spcBef>
                <a:spcPct val="0"/>
              </a:spcBef>
              <a:buClr>
                <a:schemeClr val="accent6"/>
              </a:buClr>
              <a:buNone/>
              <a:defRPr/>
            </a:pPr>
            <a:endParaRPr lang="fr-FR" altLang="fr-FR" sz="1400" dirty="0"/>
          </a:p>
          <a:p>
            <a:pPr marL="0" indent="0">
              <a:spcBef>
                <a:spcPts val="600"/>
              </a:spcBef>
              <a:buClr>
                <a:schemeClr val="accent6"/>
              </a:buClr>
              <a:buNone/>
              <a:defRPr/>
            </a:pPr>
            <a:r>
              <a:rPr lang="fr-FR" altLang="fr-FR" sz="1400" b="1" dirty="0"/>
              <a:t>Ces deux outils sont actualisés pour correspondre à la situation des élèves de seconde 2022-2023, ils ont été mis en ligne lors du premier trimestre</a:t>
            </a:r>
          </a:p>
          <a:p>
            <a:pPr marL="358775" lvl="1" indent="-179388" fontAlgn="base">
              <a:spcBef>
                <a:spcPts val="0"/>
              </a:spcBef>
              <a:spcAft>
                <a:spcPts val="600"/>
              </a:spcAft>
              <a:defRPr/>
            </a:pPr>
            <a:r>
              <a:rPr lang="fr-FR" altLang="fr-FR" dirty="0">
                <a:latin typeface="Arial" panose="020B0604020202020204" pitchFamily="34" charset="0"/>
                <a:cs typeface="Arial" panose="020B0604020202020204" pitchFamily="34" charset="0"/>
                <a:hlinkClick r:id="rId4">
                  <a:extLst>
                    <a:ext uri="{A12FA001-AC4F-418D-AE19-62706E023703}">
                      <ahyp:hlinkClr xmlns="" xmlns:ahyp="http://schemas.microsoft.com/office/drawing/2018/hyperlinkcolor" val="tx"/>
                    </a:ext>
                  </a:extLst>
                </a:hlinkClick>
              </a:rPr>
              <a:t>Parcoursup.fr</a:t>
            </a:r>
            <a:r>
              <a:rPr lang="fr-FR" altLang="fr-FR" dirty="0">
                <a:latin typeface="Arial" panose="020B0604020202020204" pitchFamily="34" charset="0"/>
                <a:cs typeface="Arial" panose="020B0604020202020204" pitchFamily="34" charset="0"/>
              </a:rPr>
              <a:t> : pour chaque formation supérieure, une fiche descriptive est proposée avec des informations utiles et des conseils sur les différentes combinaisons de spécialités et d’options recommandées par les formations</a:t>
            </a:r>
          </a:p>
          <a:p>
            <a:endParaRPr lang="fr-FR" dirty="0"/>
          </a:p>
        </p:txBody>
      </p:sp>
    </p:spTree>
    <p:extLst>
      <p:ext uri="{BB962C8B-B14F-4D97-AF65-F5344CB8AC3E}">
        <p14:creationId xmlns:p14="http://schemas.microsoft.com/office/powerpoint/2010/main" val="4090785757"/>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2c7ddd52-0a06-43b1-a35c-dcb15ea2e3f4">Gabarit powerpoint MENJS</Description0>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2.xml><?xml version="1.0" encoding="utf-8"?>
<ds:datastoreItem xmlns:ds="http://schemas.openxmlformats.org/officeDocument/2006/customXml" ds:itemID="{24B279A5-87A2-445D-95C3-916EB9C5F0E3}">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2c7ddd52-0a06-43b1-a35c-dcb15ea2e3f4"/>
    <ds:schemaRef ds:uri="http://www.w3.org/XML/1998/namespace"/>
  </ds:schemaRefs>
</ds:datastoreItem>
</file>

<file path=customXml/itemProps3.xml><?xml version="1.0" encoding="utf-8"?>
<ds:datastoreItem xmlns:ds="http://schemas.openxmlformats.org/officeDocument/2006/customXml" ds:itemID="{8372BEA4-A762-4CC8-ADD6-932E44D60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1582</TotalTime>
  <Words>3671</Words>
  <Application>Microsoft Office PowerPoint</Application>
  <PresentationFormat>Affichage à l'écran (4:3)</PresentationFormat>
  <Paragraphs>449</Paragraphs>
  <Slides>33</Slides>
  <Notes>0</Notes>
  <HiddenSlides>0</HiddenSlides>
  <MMClips>0</MMClips>
  <ScaleCrop>false</ScaleCrop>
  <HeadingPairs>
    <vt:vector size="6" baseType="variant">
      <vt:variant>
        <vt:lpstr>Polices utilisées</vt:lpstr>
      </vt:variant>
      <vt:variant>
        <vt:i4>8</vt:i4>
      </vt:variant>
      <vt:variant>
        <vt:lpstr>Thème</vt:lpstr>
      </vt:variant>
      <vt:variant>
        <vt:i4>4</vt:i4>
      </vt:variant>
      <vt:variant>
        <vt:lpstr>Titres des diapositives</vt:lpstr>
      </vt:variant>
      <vt:variant>
        <vt:i4>33</vt:i4>
      </vt:variant>
    </vt:vector>
  </HeadingPairs>
  <TitlesOfParts>
    <vt:vector size="45" baseType="lpstr">
      <vt:lpstr>Arial</vt:lpstr>
      <vt:lpstr>Arial </vt:lpstr>
      <vt:lpstr>Arial Black</vt:lpstr>
      <vt:lpstr>Calibri</vt:lpstr>
      <vt:lpstr>Calibri Light</vt:lpstr>
      <vt:lpstr>Police système Courant</vt:lpstr>
      <vt:lpstr>Roboto</vt:lpstr>
      <vt:lpstr>Wingdings</vt:lpstr>
      <vt:lpstr>MINISTÈRIEL</vt:lpstr>
      <vt:lpstr>1_Conception personnalisée</vt:lpstr>
      <vt:lpstr>Conception personnalisée</vt:lpstr>
      <vt:lpstr>1_MINISTÈRIEL</vt:lpstr>
      <vt:lpstr>Présentation PowerPoint</vt:lpstr>
      <vt:lpstr>Sommaire</vt:lpstr>
      <vt:lpstr>Présentation PowerPoint</vt:lpstr>
      <vt:lpstr>Ambitions du lycée GT</vt:lpstr>
      <vt:lpstr>Présentation PowerPoint</vt:lpstr>
      <vt:lpstr>L’accompagnement personnalisé</vt:lpstr>
      <vt:lpstr>En seconde : accompagnement soutien - le test  de positionnement</vt:lpstr>
      <vt:lpstr>Accompagnement au choix d’orientation</vt:lpstr>
      <vt:lpstr>Outils accompagnement dans l’orientation  en seconde </vt:lpstr>
      <vt:lpstr>Présentation PowerPoint</vt:lpstr>
      <vt:lpstr>Le tronc commun de la seconde générale  et technologique</vt:lpstr>
      <vt:lpstr>Les enseignements optionnels de la seconde générale et technologique </vt:lpstr>
      <vt:lpstr>En route vers la première : rappel du calendrier en classe de seconde</vt:lpstr>
      <vt:lpstr>Présentation PowerPoint</vt:lpstr>
      <vt:lpstr>Les classes de première et de terminale </vt:lpstr>
      <vt:lpstr>En première de la voie générale</vt:lpstr>
      <vt:lpstr>En première de la voie technologique</vt:lpstr>
      <vt:lpstr>En première de la voie technologique</vt:lpstr>
      <vt:lpstr>En terminale de la voie générale</vt:lpstr>
      <vt:lpstr>En terminale de la voie technologique</vt:lpstr>
      <vt:lpstr>La prise en compte du contrôle continu</vt:lpstr>
      <vt:lpstr>La prise en compte du contrôle continu</vt:lpstr>
      <vt:lpstr>Focus sur : les épreuves anticipées de français</vt:lpstr>
      <vt:lpstr>Focus sur les épreuves anticipées de français</vt:lpstr>
      <vt:lpstr>Calendrier de la classe de première </vt:lpstr>
      <vt:lpstr>Épreuves terminales des enseignements de spécialité en classe de terminale</vt:lpstr>
      <vt:lpstr>Le baccalauréat valorisé sur Parcoursup </vt:lpstr>
      <vt:lpstr>L’épreuve terminale de philosophie  en classe de terminale </vt:lpstr>
      <vt:lpstr>Focus sur : le Grand oral</vt:lpstr>
      <vt:lpstr>Calcul de la note du bac</vt:lpstr>
      <vt:lpstr>Des ressources à disposition des familles </vt:lpstr>
      <vt:lpstr>Annexe – Lycées agricoles </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NATHALIE HERVE</cp:lastModifiedBy>
  <cp:revision>69</cp:revision>
  <dcterms:created xsi:type="dcterms:W3CDTF">2020-03-05T15:21:24Z</dcterms:created>
  <dcterms:modified xsi:type="dcterms:W3CDTF">2023-05-03T09:59:59Z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