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 id="2147483817" r:id="rId5"/>
  </p:sldMasterIdLst>
  <p:notesMasterIdLst>
    <p:notesMasterId r:id="rId24"/>
  </p:notesMasterIdLst>
  <p:sldIdLst>
    <p:sldId id="331" r:id="rId6"/>
    <p:sldId id="328" r:id="rId7"/>
    <p:sldId id="405" r:id="rId8"/>
    <p:sldId id="334" r:id="rId9"/>
    <p:sldId id="415" r:id="rId10"/>
    <p:sldId id="414" r:id="rId11"/>
    <p:sldId id="422" r:id="rId12"/>
    <p:sldId id="416" r:id="rId13"/>
    <p:sldId id="425" r:id="rId14"/>
    <p:sldId id="417" r:id="rId15"/>
    <p:sldId id="418" r:id="rId16"/>
    <p:sldId id="424" r:id="rId17"/>
    <p:sldId id="421" r:id="rId18"/>
    <p:sldId id="419" r:id="rId19"/>
    <p:sldId id="420" r:id="rId20"/>
    <p:sldId id="427" r:id="rId21"/>
    <p:sldId id="423" r:id="rId22"/>
    <p:sldId id="426" r:id="rId23"/>
  </p:sldIdLst>
  <p:sldSz cx="9144000" cy="5143500" type="screen16x9"/>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troduction" id="{0B896E98-F45E-4768-8620-EDDF394BE181}">
          <p14:sldIdLst>
            <p14:sldId id="331"/>
          </p14:sldIdLst>
        </p14:section>
        <p14:section name="1. Contexte" id="{C225735A-99DD-4DCA-9F20-6FE3D25F6789}">
          <p14:sldIdLst>
            <p14:sldId id="328"/>
            <p14:sldId id="405"/>
          </p14:sldIdLst>
        </p14:section>
        <p14:section name="2. Schémas" id="{8397DC4D-466E-4DE6-8AD8-EB918D56C4C8}">
          <p14:sldIdLst>
            <p14:sldId id="334"/>
            <p14:sldId id="415"/>
            <p14:sldId id="414"/>
            <p14:sldId id="422"/>
            <p14:sldId id="416"/>
            <p14:sldId id="425"/>
            <p14:sldId id="417"/>
            <p14:sldId id="418"/>
            <p14:sldId id="424"/>
            <p14:sldId id="421"/>
            <p14:sldId id="419"/>
            <p14:sldId id="420"/>
            <p14:sldId id="427"/>
            <p14:sldId id="423"/>
            <p14:sldId id="426"/>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CR - DNE SN1" initials="CR-" lastIdx="1" clrIdx="0"/>
  <p:cmAuthor id="1" name="CORINNE MARTIGNONI" initials="CM" lastIdx="3" clrIdx="1">
    <p:extLst>
      <p:ext uri="{19B8F6BF-5375-455C-9EA6-DF929625EA0E}">
        <p15:presenceInfo xmlns:p15="http://schemas.microsoft.com/office/powerpoint/2012/main" userId="S-1-5-21-1616320312-2655828719-4280963109-8995" providerId="AD"/>
      </p:ext>
    </p:extLst>
  </p:cmAuthor>
  <p:cmAuthor id="2" name="Muselet, Nicolas" initials="MN" lastIdx="3" clrIdx="2">
    <p:extLst>
      <p:ext uri="{19B8F6BF-5375-455C-9EA6-DF929625EA0E}">
        <p15:presenceInfo xmlns:p15="http://schemas.microsoft.com/office/powerpoint/2012/main" userId="S::nicolas.muselet@accenture.com::b0abc757-355a-4a09-accf-0021c554ba00" providerId="AD"/>
      </p:ext>
    </p:extLst>
  </p:cmAuthor>
  <p:cmAuthor id="3" name="Dhouib, Hatem" initials="DH" lastIdx="7" clrIdx="3">
    <p:extLst>
      <p:ext uri="{19B8F6BF-5375-455C-9EA6-DF929625EA0E}">
        <p15:presenceInfo xmlns:p15="http://schemas.microsoft.com/office/powerpoint/2012/main" userId="S::hatem.dhouib@accenture.com::76ec3265-3eee-4a5e-9d8b-dbb8fb0dd32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55BAC"/>
    <a:srgbClr val="4E53A2"/>
    <a:srgbClr val="6D96C0"/>
    <a:srgbClr val="7030A0"/>
    <a:srgbClr val="21215A"/>
    <a:srgbClr val="005E8B"/>
    <a:srgbClr val="00C28B"/>
    <a:srgbClr val="005841"/>
    <a:srgbClr val="005840"/>
    <a:srgbClr val="005A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A9D2E0-C3FA-46BF-97B5-D0D41EAD0489}" v="74" dt="2020-12-22T09:31:50.915"/>
  </p1510:revLst>
</p1510:revInfo>
</file>

<file path=ppt/tableStyles.xml><?xml version="1.0" encoding="utf-8"?>
<a:tblStyleLst xmlns:a="http://schemas.openxmlformats.org/drawingml/2006/main" def="{5C22544A-7EE6-4342-B048-85BDC9FD1C3A}">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24" autoAdjust="0"/>
    <p:restoredTop sz="96224" autoAdjust="0"/>
  </p:normalViewPr>
  <p:slideViewPr>
    <p:cSldViewPr showGuides="1">
      <p:cViewPr varScale="1">
        <p:scale>
          <a:sx n="140" d="100"/>
          <a:sy n="140" d="100"/>
        </p:scale>
        <p:origin x="798" y="120"/>
      </p:cViewPr>
      <p:guideLst>
        <p:guide orient="horz" pos="1620"/>
        <p:guide orient="horz" pos="191"/>
        <p:guide orient="horz" pos="854"/>
        <p:guide orient="horz" pos="821"/>
        <p:guide orient="horz" pos="3049"/>
        <p:guide orient="horz" pos="3151"/>
        <p:guide pos="2880"/>
        <p:guide pos="476"/>
        <p:guide pos="5193"/>
        <p:guide pos="546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3852"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houib, Hatem" userId="76ec3265-3eee-4a5e-9d8b-dbb8fb0dd323" providerId="ADAL" clId="{FF1DFAFE-B01E-4A21-A899-EC55F4278652}"/>
    <pc:docChg chg="undo custSel modSld sldOrd">
      <pc:chgData name="Dhouib, Hatem" userId="76ec3265-3eee-4a5e-9d8b-dbb8fb0dd323" providerId="ADAL" clId="{FF1DFAFE-B01E-4A21-A899-EC55F4278652}" dt="2020-12-22T09:33:02.170" v="140" actId="242"/>
      <pc:docMkLst>
        <pc:docMk/>
      </pc:docMkLst>
      <pc:sldChg chg="addSp delSp modSp delCm">
        <pc:chgData name="Dhouib, Hatem" userId="76ec3265-3eee-4a5e-9d8b-dbb8fb0dd323" providerId="ADAL" clId="{FF1DFAFE-B01E-4A21-A899-EC55F4278652}" dt="2020-12-22T08:56:32.770" v="61"/>
        <pc:sldMkLst>
          <pc:docMk/>
          <pc:sldMk cId="3895565552" sldId="414"/>
        </pc:sldMkLst>
        <pc:picChg chg="add del mod modCrop">
          <ac:chgData name="Dhouib, Hatem" userId="76ec3265-3eee-4a5e-9d8b-dbb8fb0dd323" providerId="ADAL" clId="{FF1DFAFE-B01E-4A21-A899-EC55F4278652}" dt="2020-12-22T08:41:58.675" v="13" actId="478"/>
          <ac:picMkLst>
            <pc:docMk/>
            <pc:sldMk cId="3895565552" sldId="414"/>
            <ac:picMk id="5" creationId="{38221805-1DDC-47AF-8E04-1DE55047E7E6}"/>
          </ac:picMkLst>
        </pc:picChg>
        <pc:picChg chg="mod">
          <ac:chgData name="Dhouib, Hatem" userId="76ec3265-3eee-4a5e-9d8b-dbb8fb0dd323" providerId="ADAL" clId="{FF1DFAFE-B01E-4A21-A899-EC55F4278652}" dt="2020-12-22T08:56:09.290" v="57"/>
          <ac:picMkLst>
            <pc:docMk/>
            <pc:sldMk cId="3895565552" sldId="414"/>
            <ac:picMk id="8" creationId="{9F0CE632-2838-4674-91DA-D84C81203412}"/>
          </ac:picMkLst>
        </pc:picChg>
        <pc:picChg chg="mod">
          <ac:chgData name="Dhouib, Hatem" userId="76ec3265-3eee-4a5e-9d8b-dbb8fb0dd323" providerId="ADAL" clId="{FF1DFAFE-B01E-4A21-A899-EC55F4278652}" dt="2020-12-22T08:56:27.833" v="60"/>
          <ac:picMkLst>
            <pc:docMk/>
            <pc:sldMk cId="3895565552" sldId="414"/>
            <ac:picMk id="9" creationId="{4EBE8D63-5CB5-4D76-88A7-CA629C4D9F90}"/>
          </ac:picMkLst>
        </pc:picChg>
        <pc:picChg chg="add mod modCrop">
          <ac:chgData name="Dhouib, Hatem" userId="76ec3265-3eee-4a5e-9d8b-dbb8fb0dd323" providerId="ADAL" clId="{FF1DFAFE-B01E-4A21-A899-EC55F4278652}" dt="2020-12-22T08:55:25.762" v="52"/>
          <ac:picMkLst>
            <pc:docMk/>
            <pc:sldMk cId="3895565552" sldId="414"/>
            <ac:picMk id="10" creationId="{18AC38B1-47B2-48A2-AD7D-C300D784DA17}"/>
          </ac:picMkLst>
        </pc:picChg>
        <pc:picChg chg="add mod">
          <ac:chgData name="Dhouib, Hatem" userId="76ec3265-3eee-4a5e-9d8b-dbb8fb0dd323" providerId="ADAL" clId="{FF1DFAFE-B01E-4A21-A899-EC55F4278652}" dt="2020-12-22T08:56:21.625" v="59"/>
          <ac:picMkLst>
            <pc:docMk/>
            <pc:sldMk cId="3895565552" sldId="414"/>
            <ac:picMk id="11" creationId="{C5580B5D-2ACC-490F-A9AE-7A28AEB5B7A3}"/>
          </ac:picMkLst>
        </pc:picChg>
        <pc:picChg chg="del">
          <ac:chgData name="Dhouib, Hatem" userId="76ec3265-3eee-4a5e-9d8b-dbb8fb0dd323" providerId="ADAL" clId="{FF1DFAFE-B01E-4A21-A899-EC55F4278652}" dt="2020-12-22T08:40:45.687" v="11" actId="478"/>
          <ac:picMkLst>
            <pc:docMk/>
            <pc:sldMk cId="3895565552" sldId="414"/>
            <ac:picMk id="12" creationId="{6A315E99-717A-4BF3-804B-11645A26C71B}"/>
          </ac:picMkLst>
        </pc:picChg>
        <pc:picChg chg="del">
          <ac:chgData name="Dhouib, Hatem" userId="76ec3265-3eee-4a5e-9d8b-dbb8fb0dd323" providerId="ADAL" clId="{FF1DFAFE-B01E-4A21-A899-EC55F4278652}" dt="2020-12-22T08:48:51.618" v="33" actId="478"/>
          <ac:picMkLst>
            <pc:docMk/>
            <pc:sldMk cId="3895565552" sldId="414"/>
            <ac:picMk id="14" creationId="{5C43E6ED-BAB6-4C16-981F-84C31E85AC38}"/>
          </ac:picMkLst>
        </pc:picChg>
        <pc:picChg chg="mod">
          <ac:chgData name="Dhouib, Hatem" userId="76ec3265-3eee-4a5e-9d8b-dbb8fb0dd323" providerId="ADAL" clId="{FF1DFAFE-B01E-4A21-A899-EC55F4278652}" dt="2020-12-22T08:54:32.704" v="49"/>
          <ac:picMkLst>
            <pc:docMk/>
            <pc:sldMk cId="3895565552" sldId="414"/>
            <ac:picMk id="19" creationId="{F43D22FB-7597-45D1-BE07-CD77A60FBF84}"/>
          </ac:picMkLst>
        </pc:picChg>
        <pc:picChg chg="mod">
          <ac:chgData name="Dhouib, Hatem" userId="76ec3265-3eee-4a5e-9d8b-dbb8fb0dd323" providerId="ADAL" clId="{FF1DFAFE-B01E-4A21-A899-EC55F4278652}" dt="2020-12-22T08:55:44.258" v="53"/>
          <ac:picMkLst>
            <pc:docMk/>
            <pc:sldMk cId="3895565552" sldId="414"/>
            <ac:picMk id="20" creationId="{AA81FDB2-141A-44D7-A7B7-1F11236E5168}"/>
          </ac:picMkLst>
        </pc:picChg>
        <pc:picChg chg="mod">
          <ac:chgData name="Dhouib, Hatem" userId="76ec3265-3eee-4a5e-9d8b-dbb8fb0dd323" providerId="ADAL" clId="{FF1DFAFE-B01E-4A21-A899-EC55F4278652}" dt="2020-12-22T08:56:15.863" v="58"/>
          <ac:picMkLst>
            <pc:docMk/>
            <pc:sldMk cId="3895565552" sldId="414"/>
            <ac:picMk id="22" creationId="{D5F075BC-6F59-4FBE-BD42-F5D3185CAACA}"/>
          </ac:picMkLst>
        </pc:picChg>
        <pc:picChg chg="mod">
          <ac:chgData name="Dhouib, Hatem" userId="76ec3265-3eee-4a5e-9d8b-dbb8fb0dd323" providerId="ADAL" clId="{FF1DFAFE-B01E-4A21-A899-EC55F4278652}" dt="2020-12-22T08:55:50.815" v="54"/>
          <ac:picMkLst>
            <pc:docMk/>
            <pc:sldMk cId="3895565552" sldId="414"/>
            <ac:picMk id="23" creationId="{97611C06-BC7B-4F5B-87E6-B8968DC35239}"/>
          </ac:picMkLst>
        </pc:picChg>
        <pc:picChg chg="mod">
          <ac:chgData name="Dhouib, Hatem" userId="76ec3265-3eee-4a5e-9d8b-dbb8fb0dd323" providerId="ADAL" clId="{FF1DFAFE-B01E-4A21-A899-EC55F4278652}" dt="2020-12-22T08:56:03.609" v="56"/>
          <ac:picMkLst>
            <pc:docMk/>
            <pc:sldMk cId="3895565552" sldId="414"/>
            <ac:picMk id="24" creationId="{E5082620-CDE2-4D80-9459-1088381A6423}"/>
          </ac:picMkLst>
        </pc:picChg>
        <pc:picChg chg="mod">
          <ac:chgData name="Dhouib, Hatem" userId="76ec3265-3eee-4a5e-9d8b-dbb8fb0dd323" providerId="ADAL" clId="{FF1DFAFE-B01E-4A21-A899-EC55F4278652}" dt="2020-12-22T08:55:57.356" v="55"/>
          <ac:picMkLst>
            <pc:docMk/>
            <pc:sldMk cId="3895565552" sldId="414"/>
            <ac:picMk id="25" creationId="{A10D91BF-F1CD-4180-AFEC-00C5A239C0AD}"/>
          </ac:picMkLst>
        </pc:picChg>
        <pc:picChg chg="mod">
          <ac:chgData name="Dhouib, Hatem" userId="76ec3265-3eee-4a5e-9d8b-dbb8fb0dd323" providerId="ADAL" clId="{FF1DFAFE-B01E-4A21-A899-EC55F4278652}" dt="2020-12-22T08:56:32.770" v="61"/>
          <ac:picMkLst>
            <pc:docMk/>
            <pc:sldMk cId="3895565552" sldId="414"/>
            <ac:picMk id="26" creationId="{506562B4-0F85-4CEF-88D8-F5A6084267CA}"/>
          </ac:picMkLst>
        </pc:picChg>
      </pc:sldChg>
      <pc:sldChg chg="addSp delSp modSp">
        <pc:chgData name="Dhouib, Hatem" userId="76ec3265-3eee-4a5e-9d8b-dbb8fb0dd323" providerId="ADAL" clId="{FF1DFAFE-B01E-4A21-A899-EC55F4278652}" dt="2020-12-22T09:33:02.170" v="140" actId="242"/>
        <pc:sldMkLst>
          <pc:docMk/>
          <pc:sldMk cId="3596503296" sldId="415"/>
        </pc:sldMkLst>
        <pc:spChg chg="add del mod">
          <ac:chgData name="Dhouib, Hatem" userId="76ec3265-3eee-4a5e-9d8b-dbb8fb0dd323" providerId="ADAL" clId="{FF1DFAFE-B01E-4A21-A899-EC55F4278652}" dt="2020-12-22T09:31:33.317" v="130" actId="478"/>
          <ac:spMkLst>
            <pc:docMk/>
            <pc:sldMk cId="3596503296" sldId="415"/>
            <ac:spMk id="48" creationId="{98CBC6FB-F935-4636-9A69-456B5074C03E}"/>
          </ac:spMkLst>
        </pc:spChg>
        <pc:grpChg chg="add del mod">
          <ac:chgData name="Dhouib, Hatem" userId="76ec3265-3eee-4a5e-9d8b-dbb8fb0dd323" providerId="ADAL" clId="{FF1DFAFE-B01E-4A21-A899-EC55F4278652}" dt="2020-12-22T09:30:32.755" v="120" actId="478"/>
          <ac:grpSpMkLst>
            <pc:docMk/>
            <pc:sldMk cId="3596503296" sldId="415"/>
            <ac:grpSpMk id="10" creationId="{C815C4EF-1E1D-4731-873E-75B2E2273D86}"/>
          </ac:grpSpMkLst>
        </pc:grpChg>
        <pc:grpChg chg="add del mod">
          <ac:chgData name="Dhouib, Hatem" userId="76ec3265-3eee-4a5e-9d8b-dbb8fb0dd323" providerId="ADAL" clId="{FF1DFAFE-B01E-4A21-A899-EC55F4278652}" dt="2020-12-22T09:30:51.990" v="124" actId="478"/>
          <ac:grpSpMkLst>
            <pc:docMk/>
            <pc:sldMk cId="3596503296" sldId="415"/>
            <ac:grpSpMk id="28" creationId="{C767D480-7993-4E5F-9A69-9C5D7665F1EA}"/>
          </ac:grpSpMkLst>
        </pc:grpChg>
        <pc:grpChg chg="add del mod">
          <ac:chgData name="Dhouib, Hatem" userId="76ec3265-3eee-4a5e-9d8b-dbb8fb0dd323" providerId="ADAL" clId="{FF1DFAFE-B01E-4A21-A899-EC55F4278652}" dt="2020-12-22T09:31:18.758" v="127" actId="478"/>
          <ac:grpSpMkLst>
            <pc:docMk/>
            <pc:sldMk cId="3596503296" sldId="415"/>
            <ac:grpSpMk id="44" creationId="{FB68166E-688B-4355-910D-8B157B5BF1D4}"/>
          </ac:grpSpMkLst>
        </pc:grpChg>
        <pc:grpChg chg="add del mod">
          <ac:chgData name="Dhouib, Hatem" userId="76ec3265-3eee-4a5e-9d8b-dbb8fb0dd323" providerId="ADAL" clId="{FF1DFAFE-B01E-4A21-A899-EC55F4278652}" dt="2020-12-22T09:31:50.914" v="133" actId="478"/>
          <ac:grpSpMkLst>
            <pc:docMk/>
            <pc:sldMk cId="3596503296" sldId="415"/>
            <ac:grpSpMk id="49" creationId="{2C815077-10C8-4A4E-BC6F-B89882E8D468}"/>
          </ac:grpSpMkLst>
        </pc:grpChg>
        <pc:graphicFrameChg chg="mod modGraphic">
          <ac:chgData name="Dhouib, Hatem" userId="76ec3265-3eee-4a5e-9d8b-dbb8fb0dd323" providerId="ADAL" clId="{FF1DFAFE-B01E-4A21-A899-EC55F4278652}" dt="2020-12-22T09:33:02.170" v="140" actId="242"/>
          <ac:graphicFrameMkLst>
            <pc:docMk/>
            <pc:sldMk cId="3596503296" sldId="415"/>
            <ac:graphicFrameMk id="8" creationId="{790C47C5-D23E-4292-BA82-5057B72EE9CB}"/>
          </ac:graphicFrameMkLst>
        </pc:graphicFrameChg>
        <pc:picChg chg="add mod">
          <ac:chgData name="Dhouib, Hatem" userId="76ec3265-3eee-4a5e-9d8b-dbb8fb0dd323" providerId="ADAL" clId="{FF1DFAFE-B01E-4A21-A899-EC55F4278652}" dt="2020-12-22T09:30:40.393" v="121" actId="1076"/>
          <ac:picMkLst>
            <pc:docMk/>
            <pc:sldMk cId="3596503296" sldId="415"/>
            <ac:picMk id="5" creationId="{031C45A3-A76D-4FAA-BEFC-9E2631B3410D}"/>
          </ac:picMkLst>
        </pc:picChg>
        <pc:picChg chg="add mod">
          <ac:chgData name="Dhouib, Hatem" userId="76ec3265-3eee-4a5e-9d8b-dbb8fb0dd323" providerId="ADAL" clId="{FF1DFAFE-B01E-4A21-A899-EC55F4278652}" dt="2020-12-22T09:31:10.243" v="125" actId="1076"/>
          <ac:picMkLst>
            <pc:docMk/>
            <pc:sldMk cId="3596503296" sldId="415"/>
            <ac:picMk id="6" creationId="{BD80D3CF-B61F-4FC1-8B42-2718EF5761A6}"/>
          </ac:picMkLst>
        </pc:picChg>
        <pc:picChg chg="add mod">
          <ac:chgData name="Dhouib, Hatem" userId="76ec3265-3eee-4a5e-9d8b-dbb8fb0dd323" providerId="ADAL" clId="{FF1DFAFE-B01E-4A21-A899-EC55F4278652}" dt="2020-12-22T09:31:27.351" v="128" actId="1076"/>
          <ac:picMkLst>
            <pc:docMk/>
            <pc:sldMk cId="3596503296" sldId="415"/>
            <ac:picMk id="7" creationId="{E9A8BC4C-41A7-453D-97FE-B99AEFB5F30F}"/>
          </ac:picMkLst>
        </pc:picChg>
        <pc:picChg chg="add mod">
          <ac:chgData name="Dhouib, Hatem" userId="76ec3265-3eee-4a5e-9d8b-dbb8fb0dd323" providerId="ADAL" clId="{FF1DFAFE-B01E-4A21-A899-EC55F4278652}" dt="2020-12-22T09:31:43.025" v="131" actId="1076"/>
          <ac:picMkLst>
            <pc:docMk/>
            <pc:sldMk cId="3596503296" sldId="415"/>
            <ac:picMk id="59" creationId="{B8CAC529-EC0E-4404-9E61-63DE83388E76}"/>
          </ac:picMkLst>
        </pc:picChg>
        <pc:picChg chg="add mod">
          <ac:chgData name="Dhouib, Hatem" userId="76ec3265-3eee-4a5e-9d8b-dbb8fb0dd323" providerId="ADAL" clId="{FF1DFAFE-B01E-4A21-A899-EC55F4278652}" dt="2020-12-22T09:32:04.169" v="135" actId="1076"/>
          <ac:picMkLst>
            <pc:docMk/>
            <pc:sldMk cId="3596503296" sldId="415"/>
            <ac:picMk id="60" creationId="{8AE4D1DB-2B55-4E20-8C77-44D84FC40C27}"/>
          </ac:picMkLst>
        </pc:picChg>
      </pc:sldChg>
      <pc:sldChg chg="ord">
        <pc:chgData name="Dhouib, Hatem" userId="76ec3265-3eee-4a5e-9d8b-dbb8fb0dd323" providerId="ADAL" clId="{FF1DFAFE-B01E-4A21-A899-EC55F4278652}" dt="2020-12-22T08:52:05.053" v="43"/>
        <pc:sldMkLst>
          <pc:docMk/>
          <pc:sldMk cId="2295043479" sldId="421"/>
        </pc:sldMkLst>
      </pc:sldChg>
      <pc:sldChg chg="addSp delSp modSp ord">
        <pc:chgData name="Dhouib, Hatem" userId="76ec3265-3eee-4a5e-9d8b-dbb8fb0dd323" providerId="ADAL" clId="{FF1DFAFE-B01E-4A21-A899-EC55F4278652}" dt="2020-12-22T08:51:56.221" v="42"/>
        <pc:sldMkLst>
          <pc:docMk/>
          <pc:sldMk cId="2356177113" sldId="424"/>
        </pc:sldMkLst>
        <pc:spChg chg="mod">
          <ac:chgData name="Dhouib, Hatem" userId="76ec3265-3eee-4a5e-9d8b-dbb8fb0dd323" providerId="ADAL" clId="{FF1DFAFE-B01E-4A21-A899-EC55F4278652}" dt="2020-12-22T08:51:03.586" v="40"/>
          <ac:spMkLst>
            <pc:docMk/>
            <pc:sldMk cId="2356177113" sldId="424"/>
            <ac:spMk id="15" creationId="{00000000-0000-0000-0000-000000000000}"/>
          </ac:spMkLst>
        </pc:spChg>
        <pc:picChg chg="del">
          <ac:chgData name="Dhouib, Hatem" userId="76ec3265-3eee-4a5e-9d8b-dbb8fb0dd323" providerId="ADAL" clId="{FF1DFAFE-B01E-4A21-A899-EC55F4278652}" dt="2020-12-22T08:38:58.208" v="3" actId="478"/>
          <ac:picMkLst>
            <pc:docMk/>
            <pc:sldMk cId="2356177113" sldId="424"/>
            <ac:picMk id="5" creationId="{A430DA76-0E04-472D-BD79-B3B2ECC5842E}"/>
          </ac:picMkLst>
        </pc:picChg>
        <pc:picChg chg="add mod">
          <ac:chgData name="Dhouib, Hatem" userId="76ec3265-3eee-4a5e-9d8b-dbb8fb0dd323" providerId="ADAL" clId="{FF1DFAFE-B01E-4A21-A899-EC55F4278652}" dt="2020-12-22T08:39:09.744" v="6" actId="1076"/>
          <ac:picMkLst>
            <pc:docMk/>
            <pc:sldMk cId="2356177113" sldId="424"/>
            <ac:picMk id="6" creationId="{80758DB0-4F67-4742-BEBB-A8E3DF9B5883}"/>
          </ac:picMkLst>
        </pc:picChg>
      </pc:sldChg>
      <pc:sldChg chg="addSp modSp ord">
        <pc:chgData name="Dhouib, Hatem" userId="76ec3265-3eee-4a5e-9d8b-dbb8fb0dd323" providerId="ADAL" clId="{FF1DFAFE-B01E-4A21-A899-EC55F4278652}" dt="2020-12-22T08:51:13.699" v="41"/>
        <pc:sldMkLst>
          <pc:docMk/>
          <pc:sldMk cId="542086493" sldId="425"/>
        </pc:sldMkLst>
        <pc:spChg chg="mod">
          <ac:chgData name="Dhouib, Hatem" userId="76ec3265-3eee-4a5e-9d8b-dbb8fb0dd323" providerId="ADAL" clId="{FF1DFAFE-B01E-4A21-A899-EC55F4278652}" dt="2020-12-22T08:50:47.994" v="39"/>
          <ac:spMkLst>
            <pc:docMk/>
            <pc:sldMk cId="542086493" sldId="425"/>
            <ac:spMk id="15" creationId="{00000000-0000-0000-0000-000000000000}"/>
          </ac:spMkLst>
        </pc:spChg>
        <pc:picChg chg="add mod">
          <ac:chgData name="Dhouib, Hatem" userId="76ec3265-3eee-4a5e-9d8b-dbb8fb0dd323" providerId="ADAL" clId="{FF1DFAFE-B01E-4A21-A899-EC55F4278652}" dt="2020-12-22T08:38:41.058" v="2" actId="1076"/>
          <ac:picMkLst>
            <pc:docMk/>
            <pc:sldMk cId="542086493" sldId="425"/>
            <ac:picMk id="5" creationId="{EB93345E-BFDE-4329-AF5E-1FCBC92EB3C6}"/>
          </ac:picMkLst>
        </pc:picChg>
      </pc:sldChg>
      <pc:sldChg chg="modSp">
        <pc:chgData name="Dhouib, Hatem" userId="76ec3265-3eee-4a5e-9d8b-dbb8fb0dd323" providerId="ADAL" clId="{FF1DFAFE-B01E-4A21-A899-EC55F4278652}" dt="2020-12-22T08:50:32.864" v="38"/>
        <pc:sldMkLst>
          <pc:docMk/>
          <pc:sldMk cId="476750958" sldId="426"/>
        </pc:sldMkLst>
        <pc:spChg chg="mod">
          <ac:chgData name="Dhouib, Hatem" userId="76ec3265-3eee-4a5e-9d8b-dbb8fb0dd323" providerId="ADAL" clId="{FF1DFAFE-B01E-4A21-A899-EC55F4278652}" dt="2020-12-22T08:50:32.864" v="38"/>
          <ac:spMkLst>
            <pc:docMk/>
            <pc:sldMk cId="476750958" sldId="426"/>
            <ac:spMk id="15" creationId="{00000000-0000-0000-0000-000000000000}"/>
          </ac:spMkLst>
        </pc:spChg>
      </pc:sldChg>
      <pc:sldChg chg="ord">
        <pc:chgData name="Dhouib, Hatem" userId="76ec3265-3eee-4a5e-9d8b-dbb8fb0dd323" providerId="ADAL" clId="{FF1DFAFE-B01E-4A21-A899-EC55F4278652}" dt="2020-12-22T08:54:16.686" v="48"/>
        <pc:sldMkLst>
          <pc:docMk/>
          <pc:sldMk cId="2957276417" sldId="42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30/06/2021</a:t>
            </a:fld>
            <a:endParaRPr lang="fr-FR" dirty="0"/>
          </a:p>
        </p:txBody>
      </p:sp>
      <p:sp>
        <p:nvSpPr>
          <p:cNvPr id="4" name="Espace réservé de l'image des diapositives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5</a:t>
            </a:fld>
            <a:endParaRPr lang="fr-FR" dirty="0"/>
          </a:p>
        </p:txBody>
      </p:sp>
    </p:spTree>
    <p:extLst>
      <p:ext uri="{BB962C8B-B14F-4D97-AF65-F5344CB8AC3E}">
        <p14:creationId xmlns:p14="http://schemas.microsoft.com/office/powerpoint/2010/main" val="1286897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14</a:t>
            </a:fld>
            <a:endParaRPr lang="fr-FR" dirty="0"/>
          </a:p>
        </p:txBody>
      </p:sp>
    </p:spTree>
    <p:extLst>
      <p:ext uri="{BB962C8B-B14F-4D97-AF65-F5344CB8AC3E}">
        <p14:creationId xmlns:p14="http://schemas.microsoft.com/office/powerpoint/2010/main" val="14348505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15</a:t>
            </a:fld>
            <a:endParaRPr lang="fr-FR" dirty="0"/>
          </a:p>
        </p:txBody>
      </p:sp>
    </p:spTree>
    <p:extLst>
      <p:ext uri="{BB962C8B-B14F-4D97-AF65-F5344CB8AC3E}">
        <p14:creationId xmlns:p14="http://schemas.microsoft.com/office/powerpoint/2010/main" val="29711735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16</a:t>
            </a:fld>
            <a:endParaRPr lang="fr-FR" dirty="0"/>
          </a:p>
        </p:txBody>
      </p:sp>
    </p:spTree>
    <p:extLst>
      <p:ext uri="{BB962C8B-B14F-4D97-AF65-F5344CB8AC3E}">
        <p14:creationId xmlns:p14="http://schemas.microsoft.com/office/powerpoint/2010/main" val="19493920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17</a:t>
            </a:fld>
            <a:endParaRPr lang="fr-FR" dirty="0"/>
          </a:p>
        </p:txBody>
      </p:sp>
    </p:spTree>
    <p:extLst>
      <p:ext uri="{BB962C8B-B14F-4D97-AF65-F5344CB8AC3E}">
        <p14:creationId xmlns:p14="http://schemas.microsoft.com/office/powerpoint/2010/main" val="4512512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18</a:t>
            </a:fld>
            <a:endParaRPr lang="fr-FR" dirty="0"/>
          </a:p>
        </p:txBody>
      </p:sp>
    </p:spTree>
    <p:extLst>
      <p:ext uri="{BB962C8B-B14F-4D97-AF65-F5344CB8AC3E}">
        <p14:creationId xmlns:p14="http://schemas.microsoft.com/office/powerpoint/2010/main" val="1618204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6</a:t>
            </a:fld>
            <a:endParaRPr lang="fr-FR" dirty="0"/>
          </a:p>
        </p:txBody>
      </p:sp>
    </p:spTree>
    <p:extLst>
      <p:ext uri="{BB962C8B-B14F-4D97-AF65-F5344CB8AC3E}">
        <p14:creationId xmlns:p14="http://schemas.microsoft.com/office/powerpoint/2010/main" val="905043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7</a:t>
            </a:fld>
            <a:endParaRPr lang="fr-FR" dirty="0"/>
          </a:p>
        </p:txBody>
      </p:sp>
    </p:spTree>
    <p:extLst>
      <p:ext uri="{BB962C8B-B14F-4D97-AF65-F5344CB8AC3E}">
        <p14:creationId xmlns:p14="http://schemas.microsoft.com/office/powerpoint/2010/main" val="18259608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8</a:t>
            </a:fld>
            <a:endParaRPr lang="fr-FR" dirty="0"/>
          </a:p>
        </p:txBody>
      </p:sp>
    </p:spTree>
    <p:extLst>
      <p:ext uri="{BB962C8B-B14F-4D97-AF65-F5344CB8AC3E}">
        <p14:creationId xmlns:p14="http://schemas.microsoft.com/office/powerpoint/2010/main" val="3566801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9</a:t>
            </a:fld>
            <a:endParaRPr lang="fr-FR" dirty="0"/>
          </a:p>
        </p:txBody>
      </p:sp>
    </p:spTree>
    <p:extLst>
      <p:ext uri="{BB962C8B-B14F-4D97-AF65-F5344CB8AC3E}">
        <p14:creationId xmlns:p14="http://schemas.microsoft.com/office/powerpoint/2010/main" val="655798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10</a:t>
            </a:fld>
            <a:endParaRPr lang="fr-FR" dirty="0"/>
          </a:p>
        </p:txBody>
      </p:sp>
    </p:spTree>
    <p:extLst>
      <p:ext uri="{BB962C8B-B14F-4D97-AF65-F5344CB8AC3E}">
        <p14:creationId xmlns:p14="http://schemas.microsoft.com/office/powerpoint/2010/main" val="14272241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11</a:t>
            </a:fld>
            <a:endParaRPr lang="fr-FR" dirty="0"/>
          </a:p>
        </p:txBody>
      </p:sp>
    </p:spTree>
    <p:extLst>
      <p:ext uri="{BB962C8B-B14F-4D97-AF65-F5344CB8AC3E}">
        <p14:creationId xmlns:p14="http://schemas.microsoft.com/office/powerpoint/2010/main" val="12927418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12</a:t>
            </a:fld>
            <a:endParaRPr lang="fr-FR" dirty="0"/>
          </a:p>
        </p:txBody>
      </p:sp>
    </p:spTree>
    <p:extLst>
      <p:ext uri="{BB962C8B-B14F-4D97-AF65-F5344CB8AC3E}">
        <p14:creationId xmlns:p14="http://schemas.microsoft.com/office/powerpoint/2010/main" val="13716854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5"/>
          </p:nvPr>
        </p:nvSpPr>
        <p:spPr/>
        <p:txBody>
          <a:bodyPr/>
          <a:lstStyle/>
          <a:p>
            <a:fld id="{1B06CD8F-B7ED-4A05-9FB1-A01CC0EF02CC}" type="slidenum">
              <a:rPr lang="fr-FR" smtClean="0"/>
              <a:pPr/>
              <a:t>13</a:t>
            </a:fld>
            <a:endParaRPr lang="fr-FR" dirty="0"/>
          </a:p>
        </p:txBody>
      </p:sp>
    </p:spTree>
    <p:extLst>
      <p:ext uri="{BB962C8B-B14F-4D97-AF65-F5344CB8AC3E}">
        <p14:creationId xmlns:p14="http://schemas.microsoft.com/office/powerpoint/2010/main" val="138378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8" Type="http://schemas.openxmlformats.org/officeDocument/2006/relationships/tags" Target="../tags/tag8.xml"/><Relationship Id="rId13" Type="http://schemas.openxmlformats.org/officeDocument/2006/relationships/slideMaster" Target="../slideMasters/slideMaster2.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tags" Target="../tags/tag1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tags" Target="../tags/tag11.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25/11/2020</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a:t>DNE SN1 - Bureau des services et outils numériques pour l'Education - Comité de coordination EduConnect</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7A45125E-0652-2949-9C13-9BEABBF24A87}"/>
              </a:ext>
            </a:extLst>
          </p:cNvPr>
          <p:cNvPicPr>
            <a:picLocks noChangeAspect="1"/>
          </p:cNvPicPr>
          <p:nvPr userDrawn="1"/>
        </p:nvPicPr>
        <p:blipFill>
          <a:blip r:embed="rId2"/>
          <a:stretch>
            <a:fillRect/>
          </a:stretch>
        </p:blipFill>
        <p:spPr>
          <a:xfrm>
            <a:off x="367168" y="100868"/>
            <a:ext cx="3528392" cy="4358602"/>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re et textes 3 colonnes">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2" name="Espace réservé du texte 11"/>
          <p:cNvSpPr>
            <a:spLocks noGrp="1"/>
          </p:cNvSpPr>
          <p:nvPr>
            <p:ph type="body" sz="quarter" idx="14" hasCustomPrompt="1"/>
          </p:nvPr>
        </p:nvSpPr>
        <p:spPr bwMode="gray">
          <a:xfrm>
            <a:off x="359999" y="1203598"/>
            <a:ext cx="2520000" cy="3456384"/>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203598"/>
            <a:ext cx="2520000" cy="3456384"/>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203598"/>
            <a:ext cx="2520000" cy="3456384"/>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Titre 3"/>
          <p:cNvSpPr>
            <a:spLocks noGrp="1"/>
          </p:cNvSpPr>
          <p:nvPr>
            <p:ph type="title" hasCustomPrompt="1"/>
          </p:nvPr>
        </p:nvSpPr>
        <p:spPr bwMode="gray">
          <a:xfrm>
            <a:off x="1043607" y="180000"/>
            <a:ext cx="7740391" cy="720000"/>
          </a:xfrm>
        </p:spPr>
        <p:txBody>
          <a:bodyPr/>
          <a:lstStyle>
            <a:lvl1pPr algn="r">
              <a:defRPr cap="small" baseline="0"/>
            </a:lvl1pPr>
          </a:lstStyle>
          <a:p>
            <a:r>
              <a:rPr lang="fr-FR" noProof="0" dirty="0"/>
              <a:t>Titre</a:t>
            </a:r>
            <a:endParaRPr lang="fr-FR" dirty="0"/>
          </a:p>
        </p:txBody>
      </p:sp>
    </p:spTree>
    <p:extLst>
      <p:ext uri="{BB962C8B-B14F-4D97-AF65-F5344CB8AC3E}">
        <p14:creationId xmlns:p14="http://schemas.microsoft.com/office/powerpoint/2010/main" val="11930469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Titre et textes 3 colonnes horizontal">
    <p:spTree>
      <p:nvGrpSpPr>
        <p:cNvPr id="1" name=""/>
        <p:cNvGrpSpPr/>
        <p:nvPr/>
      </p:nvGrpSpPr>
      <p:grpSpPr>
        <a:xfrm>
          <a:off x="0" y="0"/>
          <a:ext cx="0" cy="0"/>
          <a:chOff x="0" y="0"/>
          <a:chExt cx="0" cy="0"/>
        </a:xfrm>
      </p:grpSpPr>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2" name="Espace réservé du texte 11"/>
          <p:cNvSpPr>
            <a:spLocks noGrp="1"/>
          </p:cNvSpPr>
          <p:nvPr>
            <p:ph type="body" sz="quarter" idx="14" hasCustomPrompt="1"/>
          </p:nvPr>
        </p:nvSpPr>
        <p:spPr bwMode="gray">
          <a:xfrm>
            <a:off x="359997" y="1203598"/>
            <a:ext cx="8424000" cy="1080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60000" y="2355726"/>
            <a:ext cx="8424936" cy="108012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360000" y="3579982"/>
            <a:ext cx="8424000" cy="1080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Titre 3"/>
          <p:cNvSpPr>
            <a:spLocks noGrp="1"/>
          </p:cNvSpPr>
          <p:nvPr>
            <p:ph type="title" hasCustomPrompt="1"/>
          </p:nvPr>
        </p:nvSpPr>
        <p:spPr bwMode="gray">
          <a:xfrm>
            <a:off x="1043607" y="180000"/>
            <a:ext cx="7740391" cy="720000"/>
          </a:xfrm>
        </p:spPr>
        <p:txBody>
          <a:bodyPr/>
          <a:lstStyle>
            <a:lvl1pPr algn="r">
              <a:defRPr cap="small" baseline="0"/>
            </a:lvl1pPr>
          </a:lstStyle>
          <a:p>
            <a:r>
              <a:rPr lang="fr-FR" noProof="0" dirty="0"/>
              <a:t>Titre</a:t>
            </a:r>
            <a:endParaRPr lang="fr-FR" dirty="0"/>
          </a:p>
        </p:txBody>
      </p:sp>
    </p:spTree>
    <p:extLst>
      <p:ext uri="{BB962C8B-B14F-4D97-AF65-F5344CB8AC3E}">
        <p14:creationId xmlns:p14="http://schemas.microsoft.com/office/powerpoint/2010/main" val="26613359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1043607" y="180000"/>
            <a:ext cx="7740391" cy="720000"/>
          </a:xfrm>
        </p:spPr>
        <p:txBody>
          <a:bodyPr/>
          <a:lstStyle>
            <a:lvl1pPr algn="r">
              <a:defRPr cap="small" baseline="0"/>
            </a:lvl1p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a:t>25/11/2020</a:t>
            </a:r>
            <a:endParaRPr lang="fr-FR" cap="all" dirty="0"/>
          </a:p>
        </p:txBody>
      </p:sp>
      <p:sp>
        <p:nvSpPr>
          <p:cNvPr id="6" name="Espace réservé du pied de page 5"/>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9" name="Espace réservé du contenu 8"/>
          <p:cNvSpPr>
            <a:spLocks noGrp="1"/>
          </p:cNvSpPr>
          <p:nvPr>
            <p:ph sz="quarter" idx="14" hasCustomPrompt="1"/>
          </p:nvPr>
        </p:nvSpPr>
        <p:spPr bwMode="gray">
          <a:xfrm>
            <a:off x="359998" y="1148400"/>
            <a:ext cx="8424000" cy="3511582"/>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1158056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25/11/2020</a:t>
            </a:r>
            <a:endParaRPr lang="fr-FR" cap="all" dirty="0"/>
          </a:p>
        </p:txBody>
      </p:sp>
      <p:sp>
        <p:nvSpPr>
          <p:cNvPr id="3" name="Espace réservé du pied de page 2"/>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1" name="Espace réservé du texte 10"/>
          <p:cNvSpPr>
            <a:spLocks noGrp="1"/>
          </p:cNvSpPr>
          <p:nvPr>
            <p:ph type="body" sz="quarter" idx="13" hasCustomPrompt="1"/>
          </p:nvPr>
        </p:nvSpPr>
        <p:spPr bwMode="gray">
          <a:xfrm>
            <a:off x="360000" y="2582782"/>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0" name="Image 9">
            <a:extLst>
              <a:ext uri="{FF2B5EF4-FFF2-40B4-BE49-F238E27FC236}">
                <a16:creationId xmlns:a16="http://schemas.microsoft.com/office/drawing/2014/main" id="{1B986CE4-310D-D84E-9681-9DD8568C671F}"/>
              </a:ext>
            </a:extLst>
          </p:cNvPr>
          <p:cNvPicPr>
            <a:picLocks noChangeAspect="1"/>
          </p:cNvPicPr>
          <p:nvPr userDrawn="1"/>
        </p:nvPicPr>
        <p:blipFill>
          <a:blip r:embed="rId2"/>
          <a:stretch>
            <a:fillRect/>
          </a:stretch>
        </p:blipFill>
        <p:spPr>
          <a:xfrm>
            <a:off x="179512" y="123478"/>
            <a:ext cx="1908000" cy="236115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1135582"/>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8" name="Espace réservé du texte 7"/>
          <p:cNvSpPr>
            <a:spLocks noGrp="1"/>
          </p:cNvSpPr>
          <p:nvPr>
            <p:ph type="body" sz="quarter" idx="13" hasCustomPrompt="1"/>
          </p:nvPr>
        </p:nvSpPr>
        <p:spPr bwMode="gray">
          <a:xfrm>
            <a:off x="359998" y="212755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2129182"/>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2129182"/>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1059582"/>
            <a:ext cx="9144000" cy="4084818"/>
          </a:xfrm>
          <a:solidFill>
            <a:schemeClr val="bg1">
              <a:lumMod val="85000"/>
            </a:schemeClr>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a:lvl1pPr>
          </a:lstStyle>
          <a:p>
            <a:r>
              <a:rPr lang="fr-FR" dirty="0"/>
              <a:t>Titre</a:t>
            </a:r>
          </a:p>
        </p:txBody>
      </p:sp>
      <p:sp>
        <p:nvSpPr>
          <p:cNvPr id="7" name="Espace réservé de la date 6"/>
          <p:cNvSpPr>
            <a:spLocks noGrp="1"/>
          </p:cNvSpPr>
          <p:nvPr>
            <p:ph type="dt" sz="half" idx="14"/>
          </p:nvPr>
        </p:nvSpPr>
        <p:spPr/>
        <p:txBody>
          <a:bodyPr/>
          <a:lstStyle/>
          <a:p>
            <a:pPr algn="r"/>
            <a:r>
              <a:rPr lang="fr-FR" cap="all"/>
              <a:t>25/11/2020</a:t>
            </a:r>
            <a:endParaRPr lang="fr-FR" cap="all" dirty="0"/>
          </a:p>
        </p:txBody>
      </p:sp>
      <p:sp>
        <p:nvSpPr>
          <p:cNvPr id="9" name="Espace réservé du pied de page 8"/>
          <p:cNvSpPr>
            <a:spLocks noGrp="1"/>
          </p:cNvSpPr>
          <p:nvPr>
            <p:ph type="ftr" sz="quarter" idx="15"/>
          </p:nvPr>
        </p:nvSpPr>
        <p:spPr/>
        <p:txBody>
          <a:bodyPr/>
          <a:lstStyle/>
          <a:p>
            <a:r>
              <a:rPr lang="fr-FR"/>
              <a:t>DNE SN1 - Bureau des services et outils numériques pour l'Education - Comité de coordination EduConnect</a:t>
            </a:r>
            <a:endParaRPr lang="fr-FR" dirty="0"/>
          </a:p>
        </p:txBody>
      </p:sp>
      <p:sp>
        <p:nvSpPr>
          <p:cNvPr id="10" name="Espace réservé du numéro de diapositive 9"/>
          <p:cNvSpPr>
            <a:spLocks noGrp="1"/>
          </p:cNvSpPr>
          <p:nvPr>
            <p:ph type="sldNum" sz="quarter" idx="16"/>
          </p:nvPr>
        </p:nvSpPr>
        <p:spPr/>
        <p:txBody>
          <a:bodyPr/>
          <a:lstStyle/>
          <a:p>
            <a:fld id="{733122C9-A0B9-462F-8757-0847AD287B63}" type="slidenum">
              <a:rPr lang="fr-FR" smtClean="0"/>
              <a:pPr/>
              <a:t>‹#›</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1149982"/>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2085982"/>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2085982"/>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2085982"/>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25/11/2020</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a:t>DNE SN1 - Bureau des services et outils numériques pour l'Education - Comité de coordination EduConnect</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8" name="Image 7">
            <a:extLst>
              <a:ext uri="{FF2B5EF4-FFF2-40B4-BE49-F238E27FC236}">
                <a16:creationId xmlns:a16="http://schemas.microsoft.com/office/drawing/2014/main" id="{7A45125E-0652-2949-9C13-9BEABBF24A87}"/>
              </a:ext>
            </a:extLst>
          </p:cNvPr>
          <p:cNvPicPr>
            <a:picLocks noChangeAspect="1"/>
          </p:cNvPicPr>
          <p:nvPr userDrawn="1"/>
        </p:nvPicPr>
        <p:blipFill>
          <a:blip r:embed="rId2"/>
          <a:stretch>
            <a:fillRect/>
          </a:stretch>
        </p:blipFill>
        <p:spPr>
          <a:xfrm>
            <a:off x="367168" y="100868"/>
            <a:ext cx="3528392" cy="4358602"/>
          </a:xfrm>
          <a:prstGeom prst="rect">
            <a:avLst/>
          </a:prstGeom>
        </p:spPr>
      </p:pic>
    </p:spTree>
    <p:extLst>
      <p:ext uri="{BB962C8B-B14F-4D97-AF65-F5344CB8AC3E}">
        <p14:creationId xmlns:p14="http://schemas.microsoft.com/office/powerpoint/2010/main" val="16330804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1_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25/11/2020</a:t>
            </a:r>
            <a:endParaRPr lang="fr-FR" cap="all" dirty="0"/>
          </a:p>
        </p:txBody>
      </p:sp>
      <p:sp>
        <p:nvSpPr>
          <p:cNvPr id="3" name="Espace réservé du pied de page 2"/>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11" name="Espace réservé du texte 10"/>
          <p:cNvSpPr>
            <a:spLocks noGrp="1"/>
          </p:cNvSpPr>
          <p:nvPr>
            <p:ph type="body" sz="quarter" idx="13" hasCustomPrompt="1"/>
          </p:nvPr>
        </p:nvSpPr>
        <p:spPr bwMode="gray">
          <a:xfrm>
            <a:off x="360000" y="2582782"/>
            <a:ext cx="8424000" cy="2077200"/>
          </a:xfrm>
        </p:spPr>
        <p:txBody>
          <a:bodyPr/>
          <a:lstStyle>
            <a:lvl1pPr>
              <a:lnSpc>
                <a:spcPct val="90000"/>
              </a:lnSpc>
              <a:spcAft>
                <a:spcPts val="0"/>
              </a:spcAft>
              <a:defRPr sz="3250" b="1" cap="small" baseline="0"/>
            </a:lvl1pPr>
            <a:lvl2pPr marL="0" indent="0">
              <a:spcBef>
                <a:spcPts val="500"/>
              </a:spcBef>
              <a:spcAft>
                <a:spcPts val="0"/>
              </a:spcAft>
              <a:buNone/>
              <a:defRPr sz="1850" cap="small"/>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2">
            <a:extLst>
              <a:ext uri="{FF2B5EF4-FFF2-40B4-BE49-F238E27FC236}">
                <a16:creationId xmlns:a16="http://schemas.microsoft.com/office/drawing/2014/main" id="{7E970B1F-81EA-4BE7-9EC1-2B7DB91A219A}"/>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39349" y="120000"/>
            <a:ext cx="1774277" cy="1774277"/>
          </a:xfrm>
          <a:prstGeom prst="rect">
            <a:avLst/>
          </a:prstGeom>
        </p:spPr>
      </p:pic>
    </p:spTree>
    <p:extLst>
      <p:ext uri="{BB962C8B-B14F-4D97-AF65-F5344CB8AC3E}">
        <p14:creationId xmlns:p14="http://schemas.microsoft.com/office/powerpoint/2010/main" val="13725058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11" name="Rectangle 10"/>
          <p:cNvSpPr/>
          <p:nvPr userDrawn="1"/>
        </p:nvSpPr>
        <p:spPr>
          <a:xfrm>
            <a:off x="0" y="1131590"/>
            <a:ext cx="9144000" cy="401191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re 1"/>
          <p:cNvSpPr>
            <a:spLocks noGrp="1"/>
          </p:cNvSpPr>
          <p:nvPr>
            <p:ph type="title" hasCustomPrompt="1"/>
          </p:nvPr>
        </p:nvSpPr>
        <p:spPr bwMode="gray">
          <a:xfrm>
            <a:off x="1044000" y="180000"/>
            <a:ext cx="7740000" cy="720000"/>
          </a:xfrm>
        </p:spPr>
        <p:txBody>
          <a:bodyPr/>
          <a:lstStyle>
            <a:lvl1pPr algn="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8" name="Espace réservé du texte 7"/>
          <p:cNvSpPr>
            <a:spLocks noGrp="1"/>
          </p:cNvSpPr>
          <p:nvPr>
            <p:ph type="body" sz="quarter" idx="13" hasCustomPrompt="1"/>
          </p:nvPr>
        </p:nvSpPr>
        <p:spPr bwMode="gray">
          <a:xfrm>
            <a:off x="683415" y="2196000"/>
            <a:ext cx="1800000" cy="492443"/>
          </a:xfrm>
        </p:spPr>
        <p:txBody>
          <a:bodyPr wrap="square">
            <a:spAutoFit/>
          </a:bodyPr>
          <a:lstStyle>
            <a:lvl1pPr marL="0" marR="0" indent="0" algn="l" defTabSz="914400" rtl="0" eaLnBrk="1" fontAlgn="auto" latinLnBrk="0" hangingPunct="1">
              <a:lnSpc>
                <a:spcPct val="100000"/>
              </a:lnSpc>
              <a:spcBef>
                <a:spcPts val="400"/>
              </a:spcBef>
              <a:spcAft>
                <a:spcPts val="800"/>
              </a:spcAft>
              <a:buClrTx/>
              <a:buSzTx/>
              <a:buFont typeface="Arial" panose="020B0604020202020204" pitchFamily="34" charset="0"/>
              <a:buNone/>
              <a:tabLst/>
              <a:defRPr lang="fr-FR" sz="1600" b="1" cap="small" smtClean="0">
                <a:solidFill>
                  <a:schemeClr val="tx1"/>
                </a:solidFill>
              </a:defRPr>
            </a:lvl1pPr>
            <a:lvl2pPr marL="324000" indent="-144000">
              <a:spcBef>
                <a:spcPts val="600"/>
              </a:spcBef>
              <a:spcAft>
                <a:spcPts val="800"/>
              </a:spcAft>
              <a:buFont typeface="+mj-lt"/>
              <a:buAutoNum type="alphaLcPeriod"/>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sz="1600" b="1" dirty="0">
                <a:solidFill>
                  <a:schemeClr val="tx1"/>
                </a:solidFill>
                <a:latin typeface="+mj-lt"/>
              </a:rPr>
              <a:t>Titre de la partie 1</a:t>
            </a:r>
            <a:endParaRPr lang="fr-FR" sz="1600" b="1" cap="small" dirty="0">
              <a:solidFill>
                <a:schemeClr val="tx1"/>
              </a:solidFill>
              <a:latin typeface="+mj-lt"/>
            </a:endParaRPr>
          </a:p>
        </p:txBody>
      </p:sp>
      <p:sp>
        <p:nvSpPr>
          <p:cNvPr id="9" name="Espace réservé du texte 7"/>
          <p:cNvSpPr>
            <a:spLocks noGrp="1"/>
          </p:cNvSpPr>
          <p:nvPr>
            <p:ph type="body" sz="quarter" idx="14" hasCustomPrompt="1"/>
          </p:nvPr>
        </p:nvSpPr>
        <p:spPr bwMode="gray">
          <a:xfrm>
            <a:off x="3455920" y="2211710"/>
            <a:ext cx="1800000" cy="492443"/>
          </a:xfrm>
        </p:spPr>
        <p:txBody>
          <a:bodyPr wrap="square">
            <a:spAutoFit/>
          </a:bodyPr>
          <a:lstStyle>
            <a:lvl1pPr marL="0" indent="0">
              <a:spcBef>
                <a:spcPts val="400"/>
              </a:spcBef>
              <a:spcAft>
                <a:spcPts val="800"/>
              </a:spcAft>
              <a:buFont typeface="Arial" panose="020B0604020202020204" pitchFamily="34" charset="0"/>
              <a:buNone/>
              <a:defRPr lang="fr-FR" sz="1600" b="1" kern="1200" cap="small" dirty="0">
                <a:solidFill>
                  <a:schemeClr val="tx1"/>
                </a:solidFill>
                <a:latin typeface="+mj-lt"/>
                <a:ea typeface="+mn-ea"/>
                <a:cs typeface="+mn-cs"/>
              </a:defRPr>
            </a:lvl1pPr>
            <a:lvl2pPr marL="324000" indent="-144000">
              <a:spcBef>
                <a:spcPts val="600"/>
              </a:spcBef>
              <a:spcAft>
                <a:spcPts val="800"/>
              </a:spcAft>
              <a:buFont typeface="+mj-lt"/>
              <a:buAutoNum type="alphaLcPeriod"/>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dirty="0"/>
              <a:t>Titre de la partie 2</a:t>
            </a:r>
          </a:p>
        </p:txBody>
      </p:sp>
      <p:sp>
        <p:nvSpPr>
          <p:cNvPr id="10" name="Espace réservé du texte 7"/>
          <p:cNvSpPr>
            <a:spLocks noGrp="1"/>
          </p:cNvSpPr>
          <p:nvPr>
            <p:ph type="body" sz="quarter" idx="15" hasCustomPrompt="1"/>
          </p:nvPr>
        </p:nvSpPr>
        <p:spPr bwMode="gray">
          <a:xfrm>
            <a:off x="6336391" y="2211710"/>
            <a:ext cx="1800000" cy="492443"/>
          </a:xfrm>
        </p:spPr>
        <p:txBody>
          <a:bodyPr wrap="square">
            <a:spAutoFit/>
          </a:bodyPr>
          <a:lstStyle>
            <a:lvl1pPr marL="0" indent="0">
              <a:spcBef>
                <a:spcPts val="400"/>
              </a:spcBef>
              <a:spcAft>
                <a:spcPts val="800"/>
              </a:spcAft>
              <a:buFont typeface="Arial" panose="020B0604020202020204" pitchFamily="34" charset="0"/>
              <a:buNone/>
              <a:defRPr lang="fr-FR" sz="1600" b="1" kern="1200" cap="small" dirty="0">
                <a:solidFill>
                  <a:schemeClr val="tx1"/>
                </a:solidFill>
                <a:latin typeface="+mj-lt"/>
                <a:ea typeface="+mn-ea"/>
                <a:cs typeface="+mn-cs"/>
              </a:defRPr>
            </a:lvl1pPr>
            <a:lvl2pPr marL="180000" indent="0">
              <a:spcBef>
                <a:spcPts val="600"/>
              </a:spcBef>
              <a:spcAft>
                <a:spcPts val="800"/>
              </a:spcAft>
              <a:buFont typeface="+mj-lt"/>
              <a:buNone/>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a:t>Titre </a:t>
            </a:r>
            <a:r>
              <a:rPr lang="fr-FR" dirty="0"/>
              <a:t>de la partie 3</a:t>
            </a:r>
          </a:p>
        </p:txBody>
      </p:sp>
      <p:sp>
        <p:nvSpPr>
          <p:cNvPr id="20" name="Espace réservé du texte 7"/>
          <p:cNvSpPr>
            <a:spLocks noGrp="1"/>
          </p:cNvSpPr>
          <p:nvPr>
            <p:ph type="body" sz="quarter" idx="16" hasCustomPrompt="1"/>
          </p:nvPr>
        </p:nvSpPr>
        <p:spPr bwMode="gray">
          <a:xfrm>
            <a:off x="684000" y="3996000"/>
            <a:ext cx="1800000" cy="492443"/>
          </a:xfrm>
        </p:spPr>
        <p:txBody>
          <a:bodyPr wrap="square">
            <a:spAutoFit/>
          </a:bodyPr>
          <a:lstStyle>
            <a:lvl1pPr marL="0" marR="0" indent="0" algn="l" defTabSz="914400" rtl="0" eaLnBrk="1" fontAlgn="auto" latinLnBrk="0" hangingPunct="1">
              <a:lnSpc>
                <a:spcPct val="100000"/>
              </a:lnSpc>
              <a:spcBef>
                <a:spcPts val="400"/>
              </a:spcBef>
              <a:spcAft>
                <a:spcPts val="800"/>
              </a:spcAft>
              <a:buClrTx/>
              <a:buSzTx/>
              <a:buFont typeface="Arial" panose="020B0604020202020204" pitchFamily="34" charset="0"/>
              <a:buNone/>
              <a:tabLst/>
              <a:defRPr lang="fr-FR" sz="1600" b="1" cap="small" smtClean="0">
                <a:solidFill>
                  <a:schemeClr val="tx1"/>
                </a:solidFill>
              </a:defRPr>
            </a:lvl1pPr>
            <a:lvl2pPr marL="324000" indent="-144000">
              <a:spcBef>
                <a:spcPts val="600"/>
              </a:spcBef>
              <a:spcAft>
                <a:spcPts val="800"/>
              </a:spcAft>
              <a:buFont typeface="+mj-lt"/>
              <a:buAutoNum type="alphaLcPeriod"/>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sz="1600" b="1" dirty="0">
                <a:solidFill>
                  <a:schemeClr val="tx1"/>
                </a:solidFill>
                <a:latin typeface="+mj-lt"/>
              </a:rPr>
              <a:t>Titre de la </a:t>
            </a:r>
            <a:r>
              <a:rPr lang="fr-FR" sz="1600" b="1">
                <a:solidFill>
                  <a:schemeClr val="tx1"/>
                </a:solidFill>
                <a:latin typeface="+mj-lt"/>
              </a:rPr>
              <a:t>partie 4</a:t>
            </a:r>
            <a:endParaRPr lang="fr-FR" sz="1600" b="1" cap="small" dirty="0">
              <a:solidFill>
                <a:schemeClr val="tx1"/>
              </a:solidFill>
              <a:latin typeface="+mj-lt"/>
            </a:endParaRPr>
          </a:p>
        </p:txBody>
      </p:sp>
      <p:sp>
        <p:nvSpPr>
          <p:cNvPr id="21" name="Espace réservé du texte 7"/>
          <p:cNvSpPr>
            <a:spLocks noGrp="1"/>
          </p:cNvSpPr>
          <p:nvPr>
            <p:ph type="body" sz="quarter" idx="17" hasCustomPrompt="1"/>
          </p:nvPr>
        </p:nvSpPr>
        <p:spPr bwMode="gray">
          <a:xfrm>
            <a:off x="3456072" y="3996000"/>
            <a:ext cx="1800000" cy="492443"/>
          </a:xfrm>
        </p:spPr>
        <p:txBody>
          <a:bodyPr wrap="square">
            <a:spAutoFit/>
          </a:bodyPr>
          <a:lstStyle>
            <a:lvl1pPr marL="0" indent="0">
              <a:spcBef>
                <a:spcPts val="400"/>
              </a:spcBef>
              <a:spcAft>
                <a:spcPts val="800"/>
              </a:spcAft>
              <a:buFont typeface="Arial" panose="020B0604020202020204" pitchFamily="34" charset="0"/>
              <a:buNone/>
              <a:defRPr lang="fr-FR" sz="1600" b="1" kern="1200" cap="small" dirty="0">
                <a:solidFill>
                  <a:schemeClr val="tx1"/>
                </a:solidFill>
                <a:latin typeface="+mj-lt"/>
                <a:ea typeface="+mn-ea"/>
                <a:cs typeface="+mn-cs"/>
              </a:defRPr>
            </a:lvl1pPr>
            <a:lvl2pPr marL="324000" indent="-144000">
              <a:spcBef>
                <a:spcPts val="600"/>
              </a:spcBef>
              <a:spcAft>
                <a:spcPts val="800"/>
              </a:spcAft>
              <a:buFont typeface="+mj-lt"/>
              <a:buAutoNum type="alphaLcPeriod"/>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dirty="0"/>
              <a:t>Titre de la </a:t>
            </a:r>
            <a:r>
              <a:rPr lang="fr-FR"/>
              <a:t>partie 5</a:t>
            </a:r>
            <a:endParaRPr lang="fr-FR" dirty="0"/>
          </a:p>
        </p:txBody>
      </p:sp>
      <p:sp>
        <p:nvSpPr>
          <p:cNvPr id="22" name="Espace réservé du texte 7"/>
          <p:cNvSpPr>
            <a:spLocks noGrp="1"/>
          </p:cNvSpPr>
          <p:nvPr>
            <p:ph type="body" sz="quarter" idx="18" hasCustomPrompt="1"/>
          </p:nvPr>
        </p:nvSpPr>
        <p:spPr bwMode="gray">
          <a:xfrm>
            <a:off x="6336000" y="3996000"/>
            <a:ext cx="1800000" cy="492443"/>
          </a:xfrm>
        </p:spPr>
        <p:txBody>
          <a:bodyPr wrap="square">
            <a:spAutoFit/>
          </a:bodyPr>
          <a:lstStyle>
            <a:lvl1pPr marL="0" indent="0">
              <a:spcBef>
                <a:spcPts val="400"/>
              </a:spcBef>
              <a:spcAft>
                <a:spcPts val="800"/>
              </a:spcAft>
              <a:buFont typeface="Arial" panose="020B0604020202020204" pitchFamily="34" charset="0"/>
              <a:buNone/>
              <a:defRPr lang="fr-FR" sz="1600" b="1" kern="1200" cap="small" dirty="0">
                <a:solidFill>
                  <a:schemeClr val="tx1"/>
                </a:solidFill>
                <a:latin typeface="+mj-lt"/>
                <a:ea typeface="+mn-ea"/>
                <a:cs typeface="+mn-cs"/>
              </a:defRPr>
            </a:lvl1pPr>
            <a:lvl2pPr marL="180000" indent="0">
              <a:spcBef>
                <a:spcPts val="600"/>
              </a:spcBef>
              <a:spcAft>
                <a:spcPts val="800"/>
              </a:spcAft>
              <a:buFont typeface="+mj-lt"/>
              <a:buNone/>
              <a:defRPr/>
            </a:lvl2pPr>
          </a:lstStyle>
          <a:p>
            <a:pPr marL="144000" marR="0" lvl="0" indent="-144000" algn="l" defTabSz="914400" rtl="0" eaLnBrk="1" fontAlgn="auto" latinLnBrk="0" hangingPunct="1">
              <a:lnSpc>
                <a:spcPct val="100000"/>
              </a:lnSpc>
              <a:spcBef>
                <a:spcPts val="400"/>
              </a:spcBef>
              <a:spcAft>
                <a:spcPts val="800"/>
              </a:spcAft>
              <a:buClrTx/>
              <a:buSzTx/>
              <a:tabLst/>
              <a:defRPr/>
            </a:pPr>
            <a:r>
              <a:rPr lang="fr-FR" dirty="0"/>
              <a:t>Titre de la </a:t>
            </a:r>
            <a:r>
              <a:rPr lang="fr-FR"/>
              <a:t>partie 6</a:t>
            </a:r>
            <a:endParaRPr lang="fr-FR" dirty="0"/>
          </a:p>
        </p:txBody>
      </p:sp>
      <p:grpSp>
        <p:nvGrpSpPr>
          <p:cNvPr id="28" name="Groupe 27"/>
          <p:cNvGrpSpPr/>
          <p:nvPr userDrawn="1"/>
        </p:nvGrpSpPr>
        <p:grpSpPr>
          <a:xfrm>
            <a:off x="683417" y="1347462"/>
            <a:ext cx="1764151" cy="936256"/>
            <a:chOff x="683417" y="1275454"/>
            <a:chExt cx="1764151" cy="936256"/>
          </a:xfrm>
        </p:grpSpPr>
        <p:sp>
          <p:nvSpPr>
            <p:cNvPr id="23" name="Rechteck 1">
              <a:extLst>
                <a:ext uri="{FF2B5EF4-FFF2-40B4-BE49-F238E27FC236}">
                  <a16:creationId xmlns:a16="http://schemas.microsoft.com/office/drawing/2014/main" id="{E199E638-CA31-4EC1-AB45-18B4B15D6A95}"/>
                </a:ext>
              </a:extLst>
            </p:cNvPr>
            <p:cNvSpPr/>
            <p:nvPr userDrawn="1">
              <p:custDataLst>
                <p:tags r:id="rId11"/>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1.</a:t>
              </a:r>
            </a:p>
          </p:txBody>
        </p:sp>
        <p:sp>
          <p:nvSpPr>
            <p:cNvPr id="24" name="Shape 554">
              <a:extLst>
                <a:ext uri="{FF2B5EF4-FFF2-40B4-BE49-F238E27FC236}">
                  <a16:creationId xmlns:a16="http://schemas.microsoft.com/office/drawing/2014/main" id="{75334343-0CE2-4962-957A-FB5A0DACE119}"/>
                </a:ext>
              </a:extLst>
            </p:cNvPr>
            <p:cNvSpPr/>
            <p:nvPr userDrawn="1">
              <p:custDataLst>
                <p:tags r:id="rId12"/>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grpSp>
        <p:nvGrpSpPr>
          <p:cNvPr id="29" name="Groupe 28"/>
          <p:cNvGrpSpPr/>
          <p:nvPr userDrawn="1"/>
        </p:nvGrpSpPr>
        <p:grpSpPr>
          <a:xfrm>
            <a:off x="3455921" y="1347614"/>
            <a:ext cx="1764151" cy="936256"/>
            <a:chOff x="683417" y="1275454"/>
            <a:chExt cx="1764151" cy="936256"/>
          </a:xfrm>
        </p:grpSpPr>
        <p:sp>
          <p:nvSpPr>
            <p:cNvPr id="30" name="Rechteck 1">
              <a:extLst>
                <a:ext uri="{FF2B5EF4-FFF2-40B4-BE49-F238E27FC236}">
                  <a16:creationId xmlns:a16="http://schemas.microsoft.com/office/drawing/2014/main" id="{E199E638-CA31-4EC1-AB45-18B4B15D6A95}"/>
                </a:ext>
              </a:extLst>
            </p:cNvPr>
            <p:cNvSpPr/>
            <p:nvPr userDrawn="1">
              <p:custDataLst>
                <p:tags r:id="rId9"/>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2.</a:t>
              </a:r>
            </a:p>
          </p:txBody>
        </p:sp>
        <p:sp>
          <p:nvSpPr>
            <p:cNvPr id="31" name="Shape 554">
              <a:extLst>
                <a:ext uri="{FF2B5EF4-FFF2-40B4-BE49-F238E27FC236}">
                  <a16:creationId xmlns:a16="http://schemas.microsoft.com/office/drawing/2014/main" id="{75334343-0CE2-4962-957A-FB5A0DACE119}"/>
                </a:ext>
              </a:extLst>
            </p:cNvPr>
            <p:cNvSpPr/>
            <p:nvPr userDrawn="1">
              <p:custDataLst>
                <p:tags r:id="rId10"/>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grpSp>
        <p:nvGrpSpPr>
          <p:cNvPr id="32" name="Groupe 31"/>
          <p:cNvGrpSpPr/>
          <p:nvPr userDrawn="1"/>
        </p:nvGrpSpPr>
        <p:grpSpPr>
          <a:xfrm>
            <a:off x="6336241" y="1347614"/>
            <a:ext cx="1764151" cy="936256"/>
            <a:chOff x="683417" y="1275454"/>
            <a:chExt cx="1764151" cy="936256"/>
          </a:xfrm>
        </p:grpSpPr>
        <p:sp>
          <p:nvSpPr>
            <p:cNvPr id="33" name="Rechteck 1">
              <a:extLst>
                <a:ext uri="{FF2B5EF4-FFF2-40B4-BE49-F238E27FC236}">
                  <a16:creationId xmlns:a16="http://schemas.microsoft.com/office/drawing/2014/main" id="{E199E638-CA31-4EC1-AB45-18B4B15D6A95}"/>
                </a:ext>
              </a:extLst>
            </p:cNvPr>
            <p:cNvSpPr/>
            <p:nvPr userDrawn="1">
              <p:custDataLst>
                <p:tags r:id="rId7"/>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3.</a:t>
              </a:r>
            </a:p>
          </p:txBody>
        </p:sp>
        <p:sp>
          <p:nvSpPr>
            <p:cNvPr id="34" name="Shape 554">
              <a:extLst>
                <a:ext uri="{FF2B5EF4-FFF2-40B4-BE49-F238E27FC236}">
                  <a16:creationId xmlns:a16="http://schemas.microsoft.com/office/drawing/2014/main" id="{75334343-0CE2-4962-957A-FB5A0DACE119}"/>
                </a:ext>
              </a:extLst>
            </p:cNvPr>
            <p:cNvSpPr/>
            <p:nvPr userDrawn="1">
              <p:custDataLst>
                <p:tags r:id="rId8"/>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cxnSp>
        <p:nvCxnSpPr>
          <p:cNvPr id="47" name="Connecteur droit 46"/>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9" name="Groupe 48"/>
          <p:cNvGrpSpPr/>
          <p:nvPr userDrawn="1"/>
        </p:nvGrpSpPr>
        <p:grpSpPr>
          <a:xfrm>
            <a:off x="683568" y="3147510"/>
            <a:ext cx="1764151" cy="936256"/>
            <a:chOff x="683417" y="1275454"/>
            <a:chExt cx="1764151" cy="936256"/>
          </a:xfrm>
        </p:grpSpPr>
        <p:sp>
          <p:nvSpPr>
            <p:cNvPr id="50" name="Rechteck 1">
              <a:extLst>
                <a:ext uri="{FF2B5EF4-FFF2-40B4-BE49-F238E27FC236}">
                  <a16:creationId xmlns:a16="http://schemas.microsoft.com/office/drawing/2014/main" id="{E199E638-CA31-4EC1-AB45-18B4B15D6A95}"/>
                </a:ext>
              </a:extLst>
            </p:cNvPr>
            <p:cNvSpPr/>
            <p:nvPr userDrawn="1">
              <p:custDataLst>
                <p:tags r:id="rId5"/>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4.</a:t>
              </a:r>
            </a:p>
          </p:txBody>
        </p:sp>
        <p:sp>
          <p:nvSpPr>
            <p:cNvPr id="51" name="Shape 554">
              <a:extLst>
                <a:ext uri="{FF2B5EF4-FFF2-40B4-BE49-F238E27FC236}">
                  <a16:creationId xmlns:a16="http://schemas.microsoft.com/office/drawing/2014/main" id="{75334343-0CE2-4962-957A-FB5A0DACE119}"/>
                </a:ext>
              </a:extLst>
            </p:cNvPr>
            <p:cNvSpPr/>
            <p:nvPr userDrawn="1">
              <p:custDataLst>
                <p:tags r:id="rId6"/>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grpSp>
        <p:nvGrpSpPr>
          <p:cNvPr id="52" name="Groupe 51"/>
          <p:cNvGrpSpPr/>
          <p:nvPr userDrawn="1"/>
        </p:nvGrpSpPr>
        <p:grpSpPr>
          <a:xfrm>
            <a:off x="3456072" y="3147662"/>
            <a:ext cx="1764151" cy="936256"/>
            <a:chOff x="683417" y="1275454"/>
            <a:chExt cx="1764151" cy="936256"/>
          </a:xfrm>
        </p:grpSpPr>
        <p:sp>
          <p:nvSpPr>
            <p:cNvPr id="53" name="Rechteck 1">
              <a:extLst>
                <a:ext uri="{FF2B5EF4-FFF2-40B4-BE49-F238E27FC236}">
                  <a16:creationId xmlns:a16="http://schemas.microsoft.com/office/drawing/2014/main" id="{E199E638-CA31-4EC1-AB45-18B4B15D6A95}"/>
                </a:ext>
              </a:extLst>
            </p:cNvPr>
            <p:cNvSpPr/>
            <p:nvPr userDrawn="1">
              <p:custDataLst>
                <p:tags r:id="rId3"/>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5.</a:t>
              </a:r>
            </a:p>
          </p:txBody>
        </p:sp>
        <p:sp>
          <p:nvSpPr>
            <p:cNvPr id="54" name="Shape 554">
              <a:extLst>
                <a:ext uri="{FF2B5EF4-FFF2-40B4-BE49-F238E27FC236}">
                  <a16:creationId xmlns:a16="http://schemas.microsoft.com/office/drawing/2014/main" id="{75334343-0CE2-4962-957A-FB5A0DACE119}"/>
                </a:ext>
              </a:extLst>
            </p:cNvPr>
            <p:cNvSpPr/>
            <p:nvPr userDrawn="1">
              <p:custDataLst>
                <p:tags r:id="rId4"/>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grpSp>
        <p:nvGrpSpPr>
          <p:cNvPr id="55" name="Groupe 54"/>
          <p:cNvGrpSpPr/>
          <p:nvPr userDrawn="1"/>
        </p:nvGrpSpPr>
        <p:grpSpPr>
          <a:xfrm>
            <a:off x="6336392" y="3147662"/>
            <a:ext cx="1764151" cy="936256"/>
            <a:chOff x="683417" y="1275454"/>
            <a:chExt cx="1764151" cy="936256"/>
          </a:xfrm>
        </p:grpSpPr>
        <p:sp>
          <p:nvSpPr>
            <p:cNvPr id="56" name="Rechteck 1">
              <a:extLst>
                <a:ext uri="{FF2B5EF4-FFF2-40B4-BE49-F238E27FC236}">
                  <a16:creationId xmlns:a16="http://schemas.microsoft.com/office/drawing/2014/main" id="{E199E638-CA31-4EC1-AB45-18B4B15D6A95}"/>
                </a:ext>
              </a:extLst>
            </p:cNvPr>
            <p:cNvSpPr/>
            <p:nvPr userDrawn="1">
              <p:custDataLst>
                <p:tags r:id="rId1"/>
              </p:custDataLst>
            </p:nvPr>
          </p:nvSpPr>
          <p:spPr bwMode="gray">
            <a:xfrm>
              <a:off x="683568" y="1275454"/>
              <a:ext cx="1764000" cy="93625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defTabSz="914400">
                <a:defRPr/>
              </a:pPr>
              <a:r>
                <a:rPr lang="en-GB" sz="4000">
                  <a:solidFill>
                    <a:schemeClr val="tx1"/>
                  </a:solidFill>
                  <a:latin typeface="+mj-lt"/>
                </a:rPr>
                <a:t>6.</a:t>
              </a:r>
            </a:p>
          </p:txBody>
        </p:sp>
        <p:sp>
          <p:nvSpPr>
            <p:cNvPr id="57" name="Shape 554">
              <a:extLst>
                <a:ext uri="{FF2B5EF4-FFF2-40B4-BE49-F238E27FC236}">
                  <a16:creationId xmlns:a16="http://schemas.microsoft.com/office/drawing/2014/main" id="{75334343-0CE2-4962-957A-FB5A0DACE119}"/>
                </a:ext>
              </a:extLst>
            </p:cNvPr>
            <p:cNvSpPr/>
            <p:nvPr userDrawn="1">
              <p:custDataLst>
                <p:tags r:id="rId2"/>
              </p:custDataLst>
            </p:nvPr>
          </p:nvSpPr>
          <p:spPr bwMode="gray">
            <a:xfrm>
              <a:off x="683417" y="2042223"/>
              <a:ext cx="1764000" cy="0"/>
            </a:xfrm>
            <a:prstGeom prst="line">
              <a:avLst/>
            </a:prstGeom>
            <a:ln w="9525" cap="rnd">
              <a:solidFill>
                <a:schemeClr val="tx1"/>
              </a:solidFill>
              <a:round/>
            </a:ln>
          </p:spPr>
          <p:txBody>
            <a:bodyPr lIns="60957" tIns="60957" rIns="60957" bIns="60957"/>
            <a:lstStyle/>
            <a:p>
              <a:pPr defTabSz="914400">
                <a:defRPr/>
              </a:pPr>
              <a:endParaRPr lang="en-GB">
                <a:latin typeface="+mj-lt"/>
              </a:endParaRPr>
            </a:p>
          </p:txBody>
        </p:sp>
      </p:grpSp>
    </p:spTree>
    <p:extLst>
      <p:ext uri="{BB962C8B-B14F-4D97-AF65-F5344CB8AC3E}">
        <p14:creationId xmlns:p14="http://schemas.microsoft.com/office/powerpoint/2010/main" val="7051312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hapitre">
    <p:spTree>
      <p:nvGrpSpPr>
        <p:cNvPr id="1" name=""/>
        <p:cNvGrpSpPr/>
        <p:nvPr/>
      </p:nvGrpSpPr>
      <p:grpSpPr>
        <a:xfrm>
          <a:off x="0" y="0"/>
          <a:ext cx="0" cy="0"/>
          <a:chOff x="0" y="0"/>
          <a:chExt cx="0" cy="0"/>
        </a:xfrm>
      </p:grpSpPr>
      <p:sp>
        <p:nvSpPr>
          <p:cNvPr id="6" name="Rectangle 5"/>
          <p:cNvSpPr/>
          <p:nvPr userDrawn="1"/>
        </p:nvSpPr>
        <p:spPr>
          <a:xfrm>
            <a:off x="0" y="1131590"/>
            <a:ext cx="9144000" cy="401191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e la date 2"/>
          <p:cNvSpPr>
            <a:spLocks noGrp="1"/>
          </p:cNvSpPr>
          <p:nvPr>
            <p:ph type="dt" sz="half" idx="10"/>
          </p:nvPr>
        </p:nvSpPr>
        <p:spPr bwMode="gray"/>
        <p:txBody>
          <a:bodyPr/>
          <a:lstStyle/>
          <a:p>
            <a:pPr algn="r"/>
            <a:r>
              <a:rPr lang="fr-FR" cap="all"/>
              <a:t>25/11/2020</a:t>
            </a:r>
            <a:endParaRPr lang="fr-FR" cap="all" dirty="0"/>
          </a:p>
        </p:txBody>
      </p:sp>
      <p:sp>
        <p:nvSpPr>
          <p:cNvPr id="4" name="Espace réservé du pied de page 3"/>
          <p:cNvSpPr>
            <a:spLocks noGrp="1"/>
          </p:cNvSpPr>
          <p:nvPr>
            <p:ph type="ftr" sz="quarter" idx="11"/>
          </p:nvPr>
        </p:nvSpPr>
        <p:spPr bwMode="gray"/>
        <p:txBody>
          <a:bodyPr/>
          <a:lstStyle/>
          <a:p>
            <a:r>
              <a:rPr lang="fr-FR"/>
              <a:t>DNE SN1 - Bureau des services et outils numériques pour l'Education - Comité de coordination EduConnect</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a:t>
            </a:fld>
            <a:endParaRPr lang="fr-FR" dirty="0"/>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tx1"/>
            </a:solidFill>
          </a:ln>
        </p:spPr>
        <p:txBody>
          <a:bodyPr lIns="0" bIns="360000" anchor="ctr" anchorCtr="0"/>
          <a:lstStyle>
            <a:lvl1pPr marL="396000" indent="-396000">
              <a:buFont typeface="+mj-lt"/>
              <a:buAutoNum type="arabicPeriod"/>
              <a:defRPr sz="3250" cap="small" baseline="0"/>
            </a:lvl1pPr>
          </a:lstStyle>
          <a:p>
            <a:r>
              <a:rPr lang="fr-FR" dirty="0"/>
              <a:t>Titre</a:t>
            </a:r>
          </a:p>
        </p:txBody>
      </p:sp>
    </p:spTree>
    <p:extLst>
      <p:ext uri="{BB962C8B-B14F-4D97-AF65-F5344CB8AC3E}">
        <p14:creationId xmlns:p14="http://schemas.microsoft.com/office/powerpoint/2010/main" val="8414123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8.xml"/><Relationship Id="rId7" Type="http://schemas.openxmlformats.org/officeDocument/2006/relationships/slideLayout" Target="../slideLayouts/slideLayout12.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5" Type="http://schemas.openxmlformats.org/officeDocument/2006/relationships/slideLayout" Target="../slideLayouts/slideLayout10.xml"/><Relationship Id="rId4" Type="http://schemas.openxmlformats.org/officeDocument/2006/relationships/slideLayout" Target="../slideLayouts/slideLayout9.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1149982"/>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2085982"/>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25/11/2020</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a:t>DNE SN1 - Bureau des services et outils numériques pour l'</a:t>
            </a:r>
            <a:r>
              <a:rPr lang="fr-FR" dirty="0" err="1"/>
              <a:t>Education</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2">
            <a:extLst>
              <a:ext uri="{FF2B5EF4-FFF2-40B4-BE49-F238E27FC236}">
                <a16:creationId xmlns:a16="http://schemas.microsoft.com/office/drawing/2014/main" id="{9374CDC7-052A-47AD-8C2C-D7DA2FA5BC5C}"/>
              </a:ext>
            </a:extLst>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239349" y="120000"/>
            <a:ext cx="732251" cy="732251"/>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Lst>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1149982"/>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2085982"/>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25/11/2020</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a:t>DNE SN1 - Bureau des services et outils numériques pour l'Education - Comité de coordination EduConnect</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8EC0B08D-E73E-44F0-824B-AAD3D2C984E8}"/>
              </a:ext>
            </a:extLst>
          </p:cNvPr>
          <p:cNvPicPr>
            <a:picLocks noChangeAspect="1"/>
          </p:cNvPicPr>
          <p:nvPr userDrawn="1"/>
        </p:nvPicPr>
        <p:blipFill>
          <a:blip r:embed="rId9"/>
          <a:stretch>
            <a:fillRect/>
          </a:stretch>
        </p:blipFill>
        <p:spPr>
          <a:xfrm>
            <a:off x="88491" y="43738"/>
            <a:ext cx="807474" cy="807474"/>
          </a:xfrm>
          <a:prstGeom prst="rect">
            <a:avLst/>
          </a:prstGeom>
        </p:spPr>
      </p:pic>
    </p:spTree>
    <p:extLst>
      <p:ext uri="{BB962C8B-B14F-4D97-AF65-F5344CB8AC3E}">
        <p14:creationId xmlns:p14="http://schemas.microsoft.com/office/powerpoint/2010/main" val="172078433"/>
      </p:ext>
    </p:extLst>
  </p:cSld>
  <p:clrMap bg1="lt1" tx1="dk1" bg2="lt2" tx2="dk2" accent1="accent1" accent2="accent2" accent3="accent3" accent4="accent4" accent5="accent5" accent6="accent6" hlink="hlink" folHlink="folHlink"/>
  <p:sldLayoutIdLst>
    <p:sldLayoutId id="2147483818" r:id="rId1"/>
    <p:sldLayoutId id="2147483820" r:id="rId2"/>
    <p:sldLayoutId id="2147483821" r:id="rId3"/>
    <p:sldLayoutId id="2147483823" r:id="rId4"/>
    <p:sldLayoutId id="2147483825" r:id="rId5"/>
    <p:sldLayoutId id="2147483829" r:id="rId6"/>
    <p:sldLayoutId id="2147483827" r:id="rId7"/>
  </p:sldLayoutIdLst>
  <p:hf hdr="0"/>
  <p:txStyles>
    <p:titleStyle>
      <a:lvl1pPr algn="l" defTabSz="914400" rtl="0" eaLnBrk="1" latinLnBrk="0" hangingPunct="1">
        <a:lnSpc>
          <a:spcPct val="90000"/>
        </a:lnSpc>
        <a:spcBef>
          <a:spcPct val="0"/>
        </a:spcBef>
        <a:buNone/>
        <a:defRPr sz="2550" b="1" kern="1200" cap="small" baseline="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7.png"/><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1.xml.rels><?xml version="1.0" encoding="UTF-8" standalone="yes"?>
<Relationships xmlns="http://schemas.openxmlformats.org/package/2006/relationships"><Relationship Id="rId3" Type="http://schemas.openxmlformats.org/officeDocument/2006/relationships/image" Target="../media/image28.png"/><Relationship Id="rId7"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2.xml.rels><?xml version="1.0" encoding="UTF-8" standalone="yes"?>
<Relationships xmlns="http://schemas.openxmlformats.org/package/2006/relationships"><Relationship Id="rId3" Type="http://schemas.openxmlformats.org/officeDocument/2006/relationships/image" Target="../media/image29.png"/><Relationship Id="rId7"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3.xml.rels><?xml version="1.0" encoding="UTF-8" standalone="yes"?>
<Relationships xmlns="http://schemas.openxmlformats.org/package/2006/relationships"><Relationship Id="rId3" Type="http://schemas.openxmlformats.org/officeDocument/2006/relationships/image" Target="../media/image30.png"/><Relationship Id="rId7"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4.xml.rels><?xml version="1.0" encoding="UTF-8" standalone="yes"?>
<Relationships xmlns="http://schemas.openxmlformats.org/package/2006/relationships"><Relationship Id="rId3" Type="http://schemas.openxmlformats.org/officeDocument/2006/relationships/image" Target="../media/image31.png"/><Relationship Id="rId7"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5.xml.rels><?xml version="1.0" encoding="UTF-8" standalone="yes"?>
<Relationships xmlns="http://schemas.openxmlformats.org/package/2006/relationships"><Relationship Id="rId3" Type="http://schemas.openxmlformats.org/officeDocument/2006/relationships/image" Target="../media/image32.png"/><Relationship Id="rId7"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6.xml.rels><?xml version="1.0" encoding="UTF-8" standalone="yes"?>
<Relationships xmlns="http://schemas.openxmlformats.org/package/2006/relationships"><Relationship Id="rId3" Type="http://schemas.openxmlformats.org/officeDocument/2006/relationships/image" Target="../media/image33.png"/><Relationship Id="rId7"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7.xml.rels><?xml version="1.0" encoding="UTF-8" standalone="yes"?>
<Relationships xmlns="http://schemas.openxmlformats.org/package/2006/relationships"><Relationship Id="rId3" Type="http://schemas.openxmlformats.org/officeDocument/2006/relationships/image" Target="../media/image34.png"/><Relationship Id="rId7"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18.xml.rels><?xml version="1.0" encoding="UTF-8" standalone="yes"?>
<Relationships xmlns="http://schemas.openxmlformats.org/package/2006/relationships"><Relationship Id="rId3" Type="http://schemas.openxmlformats.org/officeDocument/2006/relationships/image" Target="../media/image35.png"/><Relationship Id="rId7"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slide" Target="slide6.xml"/><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 Id="rId9" Type="http://schemas.openxmlformats.org/officeDocument/2006/relationships/image" Target="../media/image10.png"/></Relationships>
</file>

<file path=ppt/slides/_rels/slide6.xml.rels><?xml version="1.0" encoding="UTF-8" standalone="yes"?>
<Relationships xmlns="http://schemas.openxmlformats.org/package/2006/relationships"><Relationship Id="rId8" Type="http://schemas.openxmlformats.org/officeDocument/2006/relationships/image" Target="../media/image13.png"/><Relationship Id="rId13" Type="http://schemas.openxmlformats.org/officeDocument/2006/relationships/slide" Target="slide15.xml"/><Relationship Id="rId18" Type="http://schemas.openxmlformats.org/officeDocument/2006/relationships/image" Target="../media/image18.png"/><Relationship Id="rId26" Type="http://schemas.openxmlformats.org/officeDocument/2006/relationships/image" Target="../media/image22.png"/><Relationship Id="rId3" Type="http://schemas.openxmlformats.org/officeDocument/2006/relationships/slide" Target="slide8.xml"/><Relationship Id="rId21" Type="http://schemas.openxmlformats.org/officeDocument/2006/relationships/slide" Target="slide18.xml"/><Relationship Id="rId7" Type="http://schemas.openxmlformats.org/officeDocument/2006/relationships/slide" Target="slide17.xml"/><Relationship Id="rId12" Type="http://schemas.openxmlformats.org/officeDocument/2006/relationships/image" Target="../media/image15.png"/><Relationship Id="rId17" Type="http://schemas.openxmlformats.org/officeDocument/2006/relationships/slide" Target="slide13.xml"/><Relationship Id="rId25" Type="http://schemas.openxmlformats.org/officeDocument/2006/relationships/slide" Target="slide9.xml"/><Relationship Id="rId2" Type="http://schemas.openxmlformats.org/officeDocument/2006/relationships/notesSlide" Target="../notesSlides/notesSlide2.xml"/><Relationship Id="rId16" Type="http://schemas.openxmlformats.org/officeDocument/2006/relationships/image" Target="../media/image17.png"/><Relationship Id="rId20" Type="http://schemas.openxmlformats.org/officeDocument/2006/relationships/image" Target="../media/image19.png"/><Relationship Id="rId1" Type="http://schemas.openxmlformats.org/officeDocument/2006/relationships/slideLayout" Target="../slideLayouts/slideLayout11.xml"/><Relationship Id="rId6" Type="http://schemas.openxmlformats.org/officeDocument/2006/relationships/image" Target="../media/image12.png"/><Relationship Id="rId11" Type="http://schemas.openxmlformats.org/officeDocument/2006/relationships/slide" Target="slide7.xml"/><Relationship Id="rId24" Type="http://schemas.openxmlformats.org/officeDocument/2006/relationships/image" Target="../media/image21.png"/><Relationship Id="rId5" Type="http://schemas.openxmlformats.org/officeDocument/2006/relationships/slide" Target="slide10.xml"/><Relationship Id="rId15" Type="http://schemas.openxmlformats.org/officeDocument/2006/relationships/slide" Target="slide11.xml"/><Relationship Id="rId23" Type="http://schemas.openxmlformats.org/officeDocument/2006/relationships/slide" Target="slide16.xml"/><Relationship Id="rId10" Type="http://schemas.openxmlformats.org/officeDocument/2006/relationships/image" Target="../media/image14.png"/><Relationship Id="rId19" Type="http://schemas.openxmlformats.org/officeDocument/2006/relationships/slide" Target="slide12.xml"/><Relationship Id="rId4" Type="http://schemas.openxmlformats.org/officeDocument/2006/relationships/image" Target="../media/image11.png"/><Relationship Id="rId9" Type="http://schemas.openxmlformats.org/officeDocument/2006/relationships/slide" Target="slide14.xml"/><Relationship Id="rId14" Type="http://schemas.openxmlformats.org/officeDocument/2006/relationships/image" Target="../media/image16.png"/><Relationship Id="rId22" Type="http://schemas.openxmlformats.org/officeDocument/2006/relationships/image" Target="../media/image20.png"/></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8.xml.rels><?xml version="1.0" encoding="UTF-8" standalone="yes"?>
<Relationships xmlns="http://schemas.openxmlformats.org/package/2006/relationships"><Relationship Id="rId3" Type="http://schemas.openxmlformats.org/officeDocument/2006/relationships/image" Target="../media/image25.png"/><Relationship Id="rId7"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11.xml"/><Relationship Id="rId6" Type="http://schemas.openxmlformats.org/officeDocument/2006/relationships/slide" Target="slide6.xml"/><Relationship Id="rId5" Type="http://schemas.openxmlformats.org/officeDocument/2006/relationships/image" Target="../media/image24.png"/><Relationship Id="rId4" Type="http://schemas.openxmlformats.org/officeDocument/2006/relationships/slide" Target="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endParaRPr lang="fr-FR" dirty="0"/>
          </a:p>
        </p:txBody>
      </p:sp>
      <p:sp>
        <p:nvSpPr>
          <p:cNvPr id="7" name="Espace réservé de la date 6"/>
          <p:cNvSpPr>
            <a:spLocks noGrp="1"/>
          </p:cNvSpPr>
          <p:nvPr>
            <p:ph type="dt" sz="half" idx="10"/>
          </p:nvPr>
        </p:nvSpPr>
        <p:spPr/>
        <p:txBody>
          <a:bodyPr/>
          <a:lstStyle/>
          <a:p>
            <a:pPr algn="r"/>
            <a:r>
              <a:rPr lang="fr-FR" cap="all" dirty="0"/>
              <a:t>01/07/2021</a:t>
            </a:r>
          </a:p>
        </p:txBody>
      </p:sp>
      <p:sp>
        <p:nvSpPr>
          <p:cNvPr id="8" name="Espace réservé du pied de page 7"/>
          <p:cNvSpPr>
            <a:spLocks noGrp="1"/>
          </p:cNvSpPr>
          <p:nvPr>
            <p:ph type="ftr" sz="quarter" idx="11"/>
          </p:nvPr>
        </p:nvSpPr>
        <p:spPr/>
        <p:txBody>
          <a:bodyPr/>
          <a:lstStyle/>
          <a:p>
            <a:r>
              <a:rPr lang="fr-FR" dirty="0"/>
              <a:t>DNE SN1 - Bureau des services et outils numériques pour l'Éducation</a:t>
            </a:r>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sp>
        <p:nvSpPr>
          <p:cNvPr id="6" name="Espace réservé du texte 5"/>
          <p:cNvSpPr>
            <a:spLocks noGrp="1"/>
          </p:cNvSpPr>
          <p:nvPr>
            <p:ph type="body" sz="quarter" idx="13"/>
          </p:nvPr>
        </p:nvSpPr>
        <p:spPr/>
        <p:txBody>
          <a:bodyPr/>
          <a:lstStyle/>
          <a:p>
            <a:r>
              <a:rPr lang="fr-FR" dirty="0"/>
              <a:t>Guide de lecture du SDET</a:t>
            </a:r>
          </a:p>
        </p:txBody>
      </p:sp>
    </p:spTree>
    <p:extLst>
      <p:ext uri="{BB962C8B-B14F-4D97-AF65-F5344CB8AC3E}">
        <p14:creationId xmlns:p14="http://schemas.microsoft.com/office/powerpoint/2010/main" val="41815159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ECB1E848-753F-4FB0-B49F-EC961B54762D}"/>
              </a:ext>
            </a:extLst>
          </p:cNvPr>
          <p:cNvPicPr>
            <a:picLocks noChangeAspect="1"/>
          </p:cNvPicPr>
          <p:nvPr/>
        </p:nvPicPr>
        <p:blipFill>
          <a:blip r:embed="rId3"/>
          <a:stretch>
            <a:fillRect/>
          </a:stretch>
        </p:blipFill>
        <p:spPr>
          <a:xfrm>
            <a:off x="1512000" y="1041756"/>
            <a:ext cx="6156344" cy="3021107"/>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10</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Vérification de la conformité de la solution ENT</a:t>
            </a:r>
            <a:endParaRPr lang="fr-FR" sz="2800" dirty="0">
              <a:solidFill>
                <a:srgbClr val="6D96C0"/>
              </a:solidFill>
            </a:endParaRPr>
          </a:p>
        </p:txBody>
      </p:sp>
      <p:pic>
        <p:nvPicPr>
          <p:cNvPr id="8" name="Picture 7">
            <a:hlinkClick r:id="rId4" action="ppaction://hlinksldjump"/>
            <a:extLst>
              <a:ext uri="{FF2B5EF4-FFF2-40B4-BE49-F238E27FC236}">
                <a16:creationId xmlns:a16="http://schemas.microsoft.com/office/drawing/2014/main" id="{C8041D47-D3CD-4CAB-8C7B-3928E8B817C8}"/>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5E87CFE9-EA36-4D46-B740-1DCA22F076AE}"/>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2626045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CCA90E8D-3423-47EA-A265-795C6DF309B7}"/>
              </a:ext>
            </a:extLst>
          </p:cNvPr>
          <p:cNvPicPr>
            <a:picLocks noChangeAspect="1"/>
          </p:cNvPicPr>
          <p:nvPr/>
        </p:nvPicPr>
        <p:blipFill>
          <a:blip r:embed="rId3"/>
          <a:stretch>
            <a:fillRect/>
          </a:stretch>
        </p:blipFill>
        <p:spPr>
          <a:xfrm>
            <a:off x="1512001" y="1066832"/>
            <a:ext cx="6102000" cy="3000984"/>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11</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Aspects juridiques</a:t>
            </a:r>
            <a:endParaRPr lang="fr-FR" sz="2800" dirty="0">
              <a:solidFill>
                <a:srgbClr val="6D96C0"/>
              </a:solidFill>
            </a:endParaRPr>
          </a:p>
        </p:txBody>
      </p:sp>
      <p:pic>
        <p:nvPicPr>
          <p:cNvPr id="8" name="Picture 7">
            <a:hlinkClick r:id="rId4" action="ppaction://hlinksldjump"/>
            <a:extLst>
              <a:ext uri="{FF2B5EF4-FFF2-40B4-BE49-F238E27FC236}">
                <a16:creationId xmlns:a16="http://schemas.microsoft.com/office/drawing/2014/main" id="{4B77BCD8-7700-4A00-A8AF-ECB14F652142}"/>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E8137CE1-775C-4A3D-B3A3-FA65271426FC}"/>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2291151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E08A5CB6-BE7A-4418-AF6E-EB9ED7E5033D}"/>
              </a:ext>
            </a:extLst>
          </p:cNvPr>
          <p:cNvPicPr>
            <a:picLocks noChangeAspect="1"/>
          </p:cNvPicPr>
          <p:nvPr/>
        </p:nvPicPr>
        <p:blipFill>
          <a:blip r:embed="rId3"/>
          <a:stretch>
            <a:fillRect/>
          </a:stretch>
        </p:blipFill>
        <p:spPr>
          <a:xfrm>
            <a:off x="1512000" y="1046755"/>
            <a:ext cx="6120000" cy="3049989"/>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12</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Accès aux ressources numériques</a:t>
            </a:r>
          </a:p>
        </p:txBody>
      </p:sp>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23561771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13</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Authentification – Autorisation – SSO</a:t>
            </a:r>
            <a:endParaRPr lang="fr-FR" sz="2800" dirty="0">
              <a:solidFill>
                <a:srgbClr val="6D96C0"/>
              </a:solidFill>
            </a:endParaRPr>
          </a:p>
        </p:txBody>
      </p:sp>
      <p:pic>
        <p:nvPicPr>
          <p:cNvPr id="6" name="Picture 5">
            <a:extLst>
              <a:ext uri="{FF2B5EF4-FFF2-40B4-BE49-F238E27FC236}">
                <a16:creationId xmlns:a16="http://schemas.microsoft.com/office/drawing/2014/main" id="{9787B260-47CA-4BB1-8D14-657543A373DC}"/>
              </a:ext>
            </a:extLst>
          </p:cNvPr>
          <p:cNvPicPr>
            <a:picLocks noChangeAspect="1"/>
          </p:cNvPicPr>
          <p:nvPr/>
        </p:nvPicPr>
        <p:blipFill>
          <a:blip r:embed="rId3"/>
          <a:stretch>
            <a:fillRect/>
          </a:stretch>
        </p:blipFill>
        <p:spPr>
          <a:xfrm>
            <a:off x="1512000" y="1080637"/>
            <a:ext cx="6120000" cy="2982226"/>
          </a:xfrm>
          <a:prstGeom prst="rect">
            <a:avLst/>
          </a:prstGeom>
        </p:spPr>
      </p:pic>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2295043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04AC1228-E496-46EA-B043-74F95623BCB6}"/>
              </a:ext>
            </a:extLst>
          </p:cNvPr>
          <p:cNvPicPr>
            <a:picLocks noChangeAspect="1"/>
          </p:cNvPicPr>
          <p:nvPr/>
        </p:nvPicPr>
        <p:blipFill>
          <a:blip r:embed="rId3"/>
          <a:stretch>
            <a:fillRect/>
          </a:stretch>
        </p:blipFill>
        <p:spPr>
          <a:xfrm>
            <a:off x="1511999" y="1075156"/>
            <a:ext cx="6120001" cy="2993188"/>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14</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Interopérabilité</a:t>
            </a:r>
            <a:endParaRPr lang="fr-FR" sz="2800" dirty="0">
              <a:solidFill>
                <a:srgbClr val="6D96C0"/>
              </a:solidFill>
            </a:endParaRPr>
          </a:p>
        </p:txBody>
      </p:sp>
      <p:pic>
        <p:nvPicPr>
          <p:cNvPr id="8" name="Picture 7">
            <a:hlinkClick r:id="rId4" action="ppaction://hlinksldjump"/>
            <a:extLst>
              <a:ext uri="{FF2B5EF4-FFF2-40B4-BE49-F238E27FC236}">
                <a16:creationId xmlns:a16="http://schemas.microsoft.com/office/drawing/2014/main" id="{4DEFC9EF-7E7E-40C2-AA25-B98C4B69C4E9}"/>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A7C0308D-F5D3-41D4-9C7E-A3E0B2B20819}"/>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4230129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15</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Sécurité</a:t>
            </a:r>
            <a:endParaRPr lang="fr-FR" sz="2800" dirty="0">
              <a:solidFill>
                <a:srgbClr val="6D96C0"/>
              </a:solidFill>
            </a:endParaRPr>
          </a:p>
        </p:txBody>
      </p:sp>
      <p:pic>
        <p:nvPicPr>
          <p:cNvPr id="5" name="Picture 4">
            <a:extLst>
              <a:ext uri="{FF2B5EF4-FFF2-40B4-BE49-F238E27FC236}">
                <a16:creationId xmlns:a16="http://schemas.microsoft.com/office/drawing/2014/main" id="{042B6250-7650-4716-8C24-2AE09CB24609}"/>
              </a:ext>
            </a:extLst>
          </p:cNvPr>
          <p:cNvPicPr>
            <a:picLocks noChangeAspect="1"/>
          </p:cNvPicPr>
          <p:nvPr/>
        </p:nvPicPr>
        <p:blipFill>
          <a:blip r:embed="rId3"/>
          <a:stretch>
            <a:fillRect/>
          </a:stretch>
        </p:blipFill>
        <p:spPr>
          <a:xfrm>
            <a:off x="1515325" y="1080637"/>
            <a:ext cx="6120000" cy="2982226"/>
          </a:xfrm>
          <a:prstGeom prst="rect">
            <a:avLst/>
          </a:prstGeom>
        </p:spPr>
      </p:pic>
      <p:pic>
        <p:nvPicPr>
          <p:cNvPr id="8" name="Picture 7">
            <a:hlinkClick r:id="rId4" action="ppaction://hlinksldjump"/>
            <a:extLst>
              <a:ext uri="{FF2B5EF4-FFF2-40B4-BE49-F238E27FC236}">
                <a16:creationId xmlns:a16="http://schemas.microsoft.com/office/drawing/2014/main" id="{6173BA0C-6828-4861-A8AC-54E3DCBE1D9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CFAD3AEA-B46C-409A-B612-E968BEB739EB}"/>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1417183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08A5B54-6906-46B3-8C6B-CA6989765E1C}"/>
              </a:ext>
            </a:extLst>
          </p:cNvPr>
          <p:cNvPicPr>
            <a:picLocks noChangeAspect="1"/>
          </p:cNvPicPr>
          <p:nvPr/>
        </p:nvPicPr>
        <p:blipFill>
          <a:blip r:embed="rId3"/>
          <a:stretch>
            <a:fillRect/>
          </a:stretch>
        </p:blipFill>
        <p:spPr>
          <a:xfrm>
            <a:off x="1512001" y="1066832"/>
            <a:ext cx="6102000" cy="3000984"/>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16</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Nomenclature et annuaires ENT</a:t>
            </a:r>
          </a:p>
        </p:txBody>
      </p:sp>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29572764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FF68212-ADB9-4EFE-8FEC-301D3B9E7FD0}"/>
              </a:ext>
            </a:extLst>
          </p:cNvPr>
          <p:cNvPicPr>
            <a:picLocks noChangeAspect="1"/>
          </p:cNvPicPr>
          <p:nvPr/>
        </p:nvPicPr>
        <p:blipFill>
          <a:blip r:embed="rId3"/>
          <a:stretch>
            <a:fillRect/>
          </a:stretch>
        </p:blipFill>
        <p:spPr>
          <a:xfrm>
            <a:off x="1512000" y="1063440"/>
            <a:ext cx="6102000" cy="3007747"/>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17</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Stratégie d’exploitation</a:t>
            </a:r>
            <a:endParaRPr lang="fr-FR" sz="2800" dirty="0">
              <a:solidFill>
                <a:srgbClr val="6D96C0"/>
              </a:solidFill>
            </a:endParaRPr>
          </a:p>
        </p:txBody>
      </p:sp>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3914491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3F7028E7-ADB0-4971-AF6C-6A4239097B28}"/>
              </a:ext>
            </a:extLst>
          </p:cNvPr>
          <p:cNvPicPr>
            <a:picLocks noChangeAspect="1"/>
          </p:cNvPicPr>
          <p:nvPr/>
        </p:nvPicPr>
        <p:blipFill>
          <a:blip r:embed="rId3"/>
          <a:stretch>
            <a:fillRect/>
          </a:stretch>
        </p:blipFill>
        <p:spPr>
          <a:xfrm>
            <a:off x="1512001" y="1073521"/>
            <a:ext cx="6102000" cy="2987646"/>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18</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Support : services et qualités attendus</a:t>
            </a:r>
          </a:p>
        </p:txBody>
      </p:sp>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4767509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pPr algn="r"/>
            <a:r>
              <a:rPr lang="fr-FR" cap="all" dirty="0"/>
              <a:t>01/07/2021</a:t>
            </a:r>
            <a:endParaRPr lang="fr-FR" dirty="0"/>
          </a:p>
        </p:txBody>
      </p:sp>
      <p:sp>
        <p:nvSpPr>
          <p:cNvPr id="5" name="Espace réservé du pied de page 4"/>
          <p:cNvSpPr>
            <a:spLocks noGrp="1"/>
          </p:cNvSpPr>
          <p:nvPr>
            <p:ph type="ftr" sz="quarter" idx="11"/>
          </p:nvPr>
        </p:nvSpPr>
        <p:spPr/>
        <p:txBody>
          <a:bodyPr/>
          <a:lstStyle/>
          <a:p>
            <a:r>
              <a:rPr lang="fr-FR" dirty="0"/>
              <a:t>DNE SN1 - Bureau des services et outils numériques pour l'Education </a:t>
            </a:r>
          </a:p>
        </p:txBody>
      </p:sp>
      <p:sp>
        <p:nvSpPr>
          <p:cNvPr id="11" name="Espace réservé du numéro de diapositive 10"/>
          <p:cNvSpPr>
            <a:spLocks noGrp="1"/>
          </p:cNvSpPr>
          <p:nvPr>
            <p:ph type="sldNum" sz="quarter" idx="12"/>
          </p:nvPr>
        </p:nvSpPr>
        <p:spPr/>
        <p:txBody>
          <a:bodyPr/>
          <a:lstStyle/>
          <a:p>
            <a:fld id="{733122C9-A0B9-462F-8757-0847AD287B63}" type="slidenum">
              <a:rPr lang="fr-FR" smtClean="0"/>
              <a:pPr/>
              <a:t>2</a:t>
            </a:fld>
            <a:endParaRPr lang="fr-FR" dirty="0"/>
          </a:p>
        </p:txBody>
      </p:sp>
      <p:sp>
        <p:nvSpPr>
          <p:cNvPr id="6" name="Titre 5"/>
          <p:cNvSpPr>
            <a:spLocks noGrp="1"/>
          </p:cNvSpPr>
          <p:nvPr>
            <p:ph type="title"/>
          </p:nvPr>
        </p:nvSpPr>
        <p:spPr/>
        <p:txBody>
          <a:bodyPr/>
          <a:lstStyle/>
          <a:p>
            <a:r>
              <a:rPr lang="fr-FR" dirty="0"/>
              <a:t>Contexte</a:t>
            </a:r>
          </a:p>
        </p:txBody>
      </p:sp>
    </p:spTree>
    <p:extLst>
      <p:ext uri="{BB962C8B-B14F-4D97-AF65-F5344CB8AC3E}">
        <p14:creationId xmlns:p14="http://schemas.microsoft.com/office/powerpoint/2010/main" val="1109453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15" name="Titre 14"/>
          <p:cNvSpPr>
            <a:spLocks noGrp="1"/>
          </p:cNvSpPr>
          <p:nvPr>
            <p:ph type="title"/>
          </p:nvPr>
        </p:nvSpPr>
        <p:spPr/>
        <p:txBody>
          <a:bodyPr/>
          <a:lstStyle/>
          <a:p>
            <a:r>
              <a:rPr lang="fr-FR" dirty="0"/>
              <a:t>Contexte</a:t>
            </a:r>
            <a:endParaRPr lang="fr-FR" sz="2800" dirty="0">
              <a:solidFill>
                <a:srgbClr val="6D96C0"/>
              </a:solidFill>
            </a:endParaRPr>
          </a:p>
        </p:txBody>
      </p:sp>
      <p:sp>
        <p:nvSpPr>
          <p:cNvPr id="7" name="Rectangle 6">
            <a:extLst>
              <a:ext uri="{FF2B5EF4-FFF2-40B4-BE49-F238E27FC236}">
                <a16:creationId xmlns:a16="http://schemas.microsoft.com/office/drawing/2014/main" id="{5C475C52-E0A9-4831-B30C-D31FDE48502E}"/>
              </a:ext>
            </a:extLst>
          </p:cNvPr>
          <p:cNvSpPr/>
          <p:nvPr/>
        </p:nvSpPr>
        <p:spPr>
          <a:xfrm>
            <a:off x="611560" y="1203598"/>
            <a:ext cx="7483936" cy="2308324"/>
          </a:xfrm>
          <a:prstGeom prst="rect">
            <a:avLst/>
          </a:prstGeom>
        </p:spPr>
        <p:txBody>
          <a:bodyPr wrap="square">
            <a:spAutoFit/>
          </a:bodyPr>
          <a:lstStyle/>
          <a:p>
            <a:r>
              <a:rPr lang="fr-FR" sz="1200" dirty="0"/>
              <a:t>Le SDET (Schéma directeur des espaces numériques de travail) fournit un cadre de cohérence national pour les projets ENT et oriente l’offre de solutions ENT. Il représente une référence commune pour les différents acteurs, partenaires, prestataires et industriels.</a:t>
            </a:r>
          </a:p>
          <a:p>
            <a:endParaRPr lang="fr-FR" sz="1200" dirty="0"/>
          </a:p>
          <a:p>
            <a:r>
              <a:rPr lang="fr-FR" sz="1200" dirty="0"/>
              <a:t>Le SDET est composé de plusieurs documents (document principal, annexe opérationnelle et documentations d’accompagnement). Un nouveau lecteur du SDET peut éprouver une difficulté à retrouver les parties du schéma directeur qui l’intéressent. De plus, les préoccupations des lecteurs sont différentes selon leurs profils (porteurs de projets, développeurs / intégrateurs, responsables de la communauté éducative…).</a:t>
            </a:r>
          </a:p>
          <a:p>
            <a:endParaRPr lang="fr-FR" sz="1200" dirty="0"/>
          </a:p>
          <a:p>
            <a:r>
              <a:rPr lang="fr-FR" sz="1200" dirty="0"/>
              <a:t>L’objectif du guide de lecture du SDET est de guider le lecteur du schéma directeur en synthétisant les thématiques abordées et en orientant le lecteur vers les parties qui l’intéressent selon son profil.</a:t>
            </a:r>
          </a:p>
        </p:txBody>
      </p:sp>
    </p:spTree>
    <p:extLst>
      <p:ext uri="{BB962C8B-B14F-4D97-AF65-F5344CB8AC3E}">
        <p14:creationId xmlns:p14="http://schemas.microsoft.com/office/powerpoint/2010/main" val="2836198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
        <p:nvSpPr>
          <p:cNvPr id="9" name="Titre 8"/>
          <p:cNvSpPr>
            <a:spLocks noGrp="1"/>
          </p:cNvSpPr>
          <p:nvPr>
            <p:ph type="title"/>
          </p:nvPr>
        </p:nvSpPr>
        <p:spPr/>
        <p:txBody>
          <a:bodyPr/>
          <a:lstStyle/>
          <a:p>
            <a:pPr>
              <a:buFont typeface="+mj-lt"/>
              <a:buAutoNum type="arabicPeriod" startAt="2"/>
            </a:pPr>
            <a:r>
              <a:rPr lang="fr-FR" dirty="0"/>
              <a:t>Schémas</a:t>
            </a:r>
          </a:p>
        </p:txBody>
      </p:sp>
    </p:spTree>
    <p:extLst>
      <p:ext uri="{BB962C8B-B14F-4D97-AF65-F5344CB8AC3E}">
        <p14:creationId xmlns:p14="http://schemas.microsoft.com/office/powerpoint/2010/main" val="2198949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Légende</a:t>
            </a:r>
            <a:endParaRPr lang="fr-FR" sz="2800" dirty="0">
              <a:solidFill>
                <a:srgbClr val="6D96C0"/>
              </a:solidFill>
            </a:endParaRPr>
          </a:p>
        </p:txBody>
      </p:sp>
      <p:graphicFrame>
        <p:nvGraphicFramePr>
          <p:cNvPr id="8" name="Table 10">
            <a:extLst>
              <a:ext uri="{FF2B5EF4-FFF2-40B4-BE49-F238E27FC236}">
                <a16:creationId xmlns:a16="http://schemas.microsoft.com/office/drawing/2014/main" id="{790C47C5-D23E-4292-BA82-5057B72EE9CB}"/>
              </a:ext>
            </a:extLst>
          </p:cNvPr>
          <p:cNvGraphicFramePr>
            <a:graphicFrameLocks noGrp="1"/>
          </p:cNvGraphicFramePr>
          <p:nvPr>
            <p:extLst>
              <p:ext uri="{D42A27DB-BD31-4B8C-83A1-F6EECF244321}">
                <p14:modId xmlns:p14="http://schemas.microsoft.com/office/powerpoint/2010/main" val="518265736"/>
              </p:ext>
            </p:extLst>
          </p:nvPr>
        </p:nvGraphicFramePr>
        <p:xfrm>
          <a:off x="2445176" y="969572"/>
          <a:ext cx="4253647" cy="3107084"/>
        </p:xfrm>
        <a:graphic>
          <a:graphicData uri="http://schemas.openxmlformats.org/drawingml/2006/table">
            <a:tbl>
              <a:tblPr firstRow="1" bandRow="1">
                <a:tableStyleId>{21E4AEA4-8DFA-4A89-87EB-49C32662AFE0}</a:tableStyleId>
              </a:tblPr>
              <a:tblGrid>
                <a:gridCol w="3423667">
                  <a:extLst>
                    <a:ext uri="{9D8B030D-6E8A-4147-A177-3AD203B41FA5}">
                      <a16:colId xmlns:a16="http://schemas.microsoft.com/office/drawing/2014/main" val="3015843949"/>
                    </a:ext>
                  </a:extLst>
                </a:gridCol>
                <a:gridCol w="829980">
                  <a:extLst>
                    <a:ext uri="{9D8B030D-6E8A-4147-A177-3AD203B41FA5}">
                      <a16:colId xmlns:a16="http://schemas.microsoft.com/office/drawing/2014/main" val="2873665416"/>
                    </a:ext>
                  </a:extLst>
                </a:gridCol>
              </a:tblGrid>
              <a:tr h="49679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fr-FR" sz="1200" dirty="0">
                          <a:latin typeface="+mn-lt"/>
                        </a:rPr>
                        <a:t>Acteurs</a:t>
                      </a:r>
                      <a:endParaRPr lang="fr-FR" sz="1200" dirty="0">
                        <a:latin typeface="+mn-lt"/>
                        <a:cs typeface="Arial" panose="020B0604020202020204" pitchFamily="34" charset="0"/>
                      </a:endParaRPr>
                    </a:p>
                  </a:txBody>
                  <a:tcPr anchor="ctr">
                    <a:solidFill>
                      <a:srgbClr val="555BAC"/>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pPr algn="ctr"/>
                      <a:r>
                        <a:rPr lang="fr-FR" sz="1200" dirty="0">
                          <a:latin typeface="+mn-lt"/>
                        </a:rPr>
                        <a:t>Icône</a:t>
                      </a:r>
                      <a:endParaRPr lang="fr-FR" sz="1200" dirty="0">
                        <a:latin typeface="+mn-lt"/>
                        <a:cs typeface="Arial" panose="020B0604020202020204" pitchFamily="34" charset="0"/>
                      </a:endParaRPr>
                    </a:p>
                  </a:txBody>
                  <a:tcPr anchor="ctr">
                    <a:solidFill>
                      <a:srgbClr val="555BAC"/>
                    </a:solidFill>
                  </a:tcPr>
                </a:tc>
                <a:extLst>
                  <a:ext uri="{0D108BD9-81ED-4DB2-BD59-A6C34878D82A}">
                    <a16:rowId xmlns:a16="http://schemas.microsoft.com/office/drawing/2014/main" val="2351559867"/>
                  </a:ext>
                </a:extLst>
              </a:tr>
              <a:tr h="4967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mn-lt"/>
                        </a:rPr>
                        <a:t>Porteurs de projet</a:t>
                      </a:r>
                      <a:endParaRPr lang="fr-FR" sz="1200" dirty="0">
                        <a:latin typeface="+mn-lt"/>
                        <a:ea typeface="Times New Roman" panose="02020603050405020304" pitchFamily="18" charset="0"/>
                        <a:cs typeface="Arial" panose="020B0604020202020204" pitchFamily="34" charset="0"/>
                      </a:endParaRPr>
                    </a:p>
                  </a:txBody>
                  <a:tcPr anchor="ct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fr-FR" sz="1200" dirty="0">
                        <a:latin typeface="+mn-lt"/>
                      </a:endParaRPr>
                    </a:p>
                  </a:txBody>
                  <a:tcPr/>
                </a:tc>
                <a:extLst>
                  <a:ext uri="{0D108BD9-81ED-4DB2-BD59-A6C34878D82A}">
                    <a16:rowId xmlns:a16="http://schemas.microsoft.com/office/drawing/2014/main" val="3792902754"/>
                  </a:ext>
                </a:extLst>
              </a:tr>
              <a:tr h="4967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mn-lt"/>
                        </a:rPr>
                        <a:t>Éditeurs / intégrateurs / hébergeurs / exploitants</a:t>
                      </a:r>
                      <a:endParaRPr lang="fr-FR" sz="1200" dirty="0">
                        <a:latin typeface="+mn-lt"/>
                        <a:ea typeface="Times New Roman" panose="02020603050405020304" pitchFamily="18" charset="0"/>
                        <a:cs typeface="Arial" panose="020B0604020202020204" pitchFamily="34" charset="0"/>
                      </a:endParaRPr>
                    </a:p>
                  </a:txBody>
                  <a:tcPr anchor="ct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fr-FR" sz="1200" dirty="0">
                        <a:latin typeface="+mn-lt"/>
                      </a:endParaRPr>
                    </a:p>
                  </a:txBody>
                  <a:tcPr/>
                </a:tc>
                <a:extLst>
                  <a:ext uri="{0D108BD9-81ED-4DB2-BD59-A6C34878D82A}">
                    <a16:rowId xmlns:a16="http://schemas.microsoft.com/office/drawing/2014/main" val="2462815318"/>
                  </a:ext>
                </a:extLst>
              </a:tr>
              <a:tr h="4967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mn-lt"/>
                        </a:rPr>
                        <a:t>Responsables des activités de support</a:t>
                      </a:r>
                      <a:endParaRPr lang="fr-FR" sz="1200" dirty="0">
                        <a:latin typeface="+mn-lt"/>
                        <a:cs typeface="Arial" panose="020B0604020202020204" pitchFamily="34" charset="0"/>
                      </a:endParaRPr>
                    </a:p>
                  </a:txBody>
                  <a:tcPr anchor="ct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fr-FR" sz="1200" dirty="0">
                        <a:latin typeface="+mn-lt"/>
                      </a:endParaRPr>
                    </a:p>
                  </a:txBody>
                  <a:tcPr/>
                </a:tc>
                <a:extLst>
                  <a:ext uri="{0D108BD9-81ED-4DB2-BD59-A6C34878D82A}">
                    <a16:rowId xmlns:a16="http://schemas.microsoft.com/office/drawing/2014/main" val="2017263858"/>
                  </a:ext>
                </a:extLst>
              </a:tr>
              <a:tr h="6231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mn-lt"/>
                        </a:rPr>
                        <a:t>Responsables de la communauté éducative</a:t>
                      </a:r>
                    </a:p>
                    <a:p>
                      <a:endParaRPr lang="fr-FR" sz="1200" dirty="0">
                        <a:latin typeface="+mn-lt"/>
                      </a:endParaRPr>
                    </a:p>
                  </a:txBody>
                  <a:tcPr anchor="ct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fr-FR" sz="1200" dirty="0">
                        <a:latin typeface="+mn-lt"/>
                      </a:endParaRPr>
                    </a:p>
                  </a:txBody>
                  <a:tcPr/>
                </a:tc>
                <a:extLst>
                  <a:ext uri="{0D108BD9-81ED-4DB2-BD59-A6C34878D82A}">
                    <a16:rowId xmlns:a16="http://schemas.microsoft.com/office/drawing/2014/main" val="1783192909"/>
                  </a:ext>
                </a:extLst>
              </a:tr>
              <a:tr h="49679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dirty="0">
                          <a:latin typeface="+mn-lt"/>
                        </a:rPr>
                        <a:t>DPO / DPD</a:t>
                      </a:r>
                      <a:endParaRPr lang="fr-FR" sz="1200" dirty="0">
                        <a:latin typeface="+mn-lt"/>
                        <a:cs typeface="Arial" panose="020B0604020202020204" pitchFamily="34" charset="0"/>
                      </a:endParaRPr>
                    </a:p>
                  </a:txBody>
                  <a:tcPr anchor="ct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fr-FR" sz="1200" dirty="0">
                        <a:latin typeface="+mn-lt"/>
                      </a:endParaRPr>
                    </a:p>
                  </a:txBody>
                  <a:tcPr/>
                </a:tc>
                <a:extLst>
                  <a:ext uri="{0D108BD9-81ED-4DB2-BD59-A6C34878D82A}">
                    <a16:rowId xmlns:a16="http://schemas.microsoft.com/office/drawing/2014/main" val="2271162991"/>
                  </a:ext>
                </a:extLst>
              </a:tr>
            </a:tbl>
          </a:graphicData>
        </a:graphic>
      </p:graphicFrame>
      <p:pic>
        <p:nvPicPr>
          <p:cNvPr id="9" name="Picture 8">
            <a:hlinkClick r:id="rId3" action="ppaction://hlinksldjump"/>
            <a:extLst>
              <a:ext uri="{FF2B5EF4-FFF2-40B4-BE49-F238E27FC236}">
                <a16:creationId xmlns:a16="http://schemas.microsoft.com/office/drawing/2014/main" id="{6D7E5AC0-6D0C-412D-904B-F538EF384BBE}"/>
              </a:ext>
            </a:extLst>
          </p:cNvPr>
          <p:cNvPicPr>
            <a:picLocks noChangeAspect="1"/>
          </p:cNvPicPr>
          <p:nvPr/>
        </p:nvPicPr>
        <p:blipFill>
          <a:blip r:embed="rId4"/>
          <a:stretch>
            <a:fillRect/>
          </a:stretch>
        </p:blipFill>
        <p:spPr>
          <a:xfrm>
            <a:off x="7928022" y="4155926"/>
            <a:ext cx="902286" cy="658425"/>
          </a:xfrm>
          <a:prstGeom prst="rect">
            <a:avLst/>
          </a:prstGeom>
        </p:spPr>
      </p:pic>
      <p:pic>
        <p:nvPicPr>
          <p:cNvPr id="5" name="Picture 4">
            <a:extLst>
              <a:ext uri="{FF2B5EF4-FFF2-40B4-BE49-F238E27FC236}">
                <a16:creationId xmlns:a16="http://schemas.microsoft.com/office/drawing/2014/main" id="{031C45A3-A76D-4FAA-BEFC-9E2631B3410D}"/>
              </a:ext>
            </a:extLst>
          </p:cNvPr>
          <p:cNvPicPr>
            <a:picLocks noChangeAspect="1"/>
          </p:cNvPicPr>
          <p:nvPr/>
        </p:nvPicPr>
        <p:blipFill>
          <a:blip r:embed="rId5"/>
          <a:stretch>
            <a:fillRect/>
          </a:stretch>
        </p:blipFill>
        <p:spPr>
          <a:xfrm>
            <a:off x="6076012" y="1522430"/>
            <a:ext cx="359695" cy="359695"/>
          </a:xfrm>
          <a:prstGeom prst="rect">
            <a:avLst/>
          </a:prstGeom>
        </p:spPr>
      </p:pic>
      <p:pic>
        <p:nvPicPr>
          <p:cNvPr id="6" name="Picture 5">
            <a:extLst>
              <a:ext uri="{FF2B5EF4-FFF2-40B4-BE49-F238E27FC236}">
                <a16:creationId xmlns:a16="http://schemas.microsoft.com/office/drawing/2014/main" id="{BD80D3CF-B61F-4FC1-8B42-2718EF5761A6}"/>
              </a:ext>
            </a:extLst>
          </p:cNvPr>
          <p:cNvPicPr>
            <a:picLocks noChangeAspect="1"/>
          </p:cNvPicPr>
          <p:nvPr/>
        </p:nvPicPr>
        <p:blipFill>
          <a:blip r:embed="rId6"/>
          <a:stretch>
            <a:fillRect/>
          </a:stretch>
        </p:blipFill>
        <p:spPr>
          <a:xfrm>
            <a:off x="6056718" y="2046076"/>
            <a:ext cx="414564" cy="359695"/>
          </a:xfrm>
          <a:prstGeom prst="rect">
            <a:avLst/>
          </a:prstGeom>
        </p:spPr>
      </p:pic>
      <p:pic>
        <p:nvPicPr>
          <p:cNvPr id="7" name="Picture 6">
            <a:extLst>
              <a:ext uri="{FF2B5EF4-FFF2-40B4-BE49-F238E27FC236}">
                <a16:creationId xmlns:a16="http://schemas.microsoft.com/office/drawing/2014/main" id="{E9A8BC4C-41A7-453D-97FE-B99AEFB5F30F}"/>
              </a:ext>
            </a:extLst>
          </p:cNvPr>
          <p:cNvPicPr>
            <a:picLocks noChangeAspect="1"/>
          </p:cNvPicPr>
          <p:nvPr/>
        </p:nvPicPr>
        <p:blipFill>
          <a:blip r:embed="rId7"/>
          <a:stretch>
            <a:fillRect/>
          </a:stretch>
        </p:blipFill>
        <p:spPr>
          <a:xfrm>
            <a:off x="6117683" y="2528313"/>
            <a:ext cx="292633" cy="359695"/>
          </a:xfrm>
          <a:prstGeom prst="rect">
            <a:avLst/>
          </a:prstGeom>
        </p:spPr>
      </p:pic>
      <p:pic>
        <p:nvPicPr>
          <p:cNvPr id="59" name="Picture 58">
            <a:extLst>
              <a:ext uri="{FF2B5EF4-FFF2-40B4-BE49-F238E27FC236}">
                <a16:creationId xmlns:a16="http://schemas.microsoft.com/office/drawing/2014/main" id="{B8CAC529-EC0E-4404-9E61-63DE83388E76}"/>
              </a:ext>
            </a:extLst>
          </p:cNvPr>
          <p:cNvPicPr>
            <a:picLocks noChangeAspect="1"/>
          </p:cNvPicPr>
          <p:nvPr/>
        </p:nvPicPr>
        <p:blipFill>
          <a:blip r:embed="rId8"/>
          <a:stretch>
            <a:fillRect/>
          </a:stretch>
        </p:blipFill>
        <p:spPr>
          <a:xfrm>
            <a:off x="6065770" y="3070064"/>
            <a:ext cx="365792" cy="359695"/>
          </a:xfrm>
          <a:prstGeom prst="rect">
            <a:avLst/>
          </a:prstGeom>
        </p:spPr>
      </p:pic>
      <p:pic>
        <p:nvPicPr>
          <p:cNvPr id="60" name="Picture 59">
            <a:extLst>
              <a:ext uri="{FF2B5EF4-FFF2-40B4-BE49-F238E27FC236}">
                <a16:creationId xmlns:a16="http://schemas.microsoft.com/office/drawing/2014/main" id="{8AE4D1DB-2B55-4E20-8C77-44D84FC40C27}"/>
              </a:ext>
            </a:extLst>
          </p:cNvPr>
          <p:cNvPicPr>
            <a:picLocks noChangeAspect="1"/>
          </p:cNvPicPr>
          <p:nvPr/>
        </p:nvPicPr>
        <p:blipFill>
          <a:blip r:embed="rId9"/>
          <a:stretch>
            <a:fillRect/>
          </a:stretch>
        </p:blipFill>
        <p:spPr>
          <a:xfrm>
            <a:off x="6038609" y="3642988"/>
            <a:ext cx="455000" cy="360000"/>
          </a:xfrm>
          <a:prstGeom prst="rect">
            <a:avLst/>
          </a:prstGeom>
        </p:spPr>
      </p:pic>
    </p:spTree>
    <p:extLst>
      <p:ext uri="{BB962C8B-B14F-4D97-AF65-F5344CB8AC3E}">
        <p14:creationId xmlns:p14="http://schemas.microsoft.com/office/powerpoint/2010/main" val="3596503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a:xfrm>
            <a:off x="7614000" y="4855507"/>
            <a:ext cx="1170000" cy="360000"/>
          </a:xfrm>
        </p:spPr>
        <p:txBody>
          <a:bodyPr/>
          <a:lstStyle/>
          <a:p>
            <a:pPr algn="r"/>
            <a:r>
              <a:rPr lang="fr-FR" cap="all" dirty="0"/>
              <a:t>08/12/2020</a:t>
            </a:r>
          </a:p>
        </p:txBody>
      </p:sp>
      <p:sp>
        <p:nvSpPr>
          <p:cNvPr id="3" name="Espace réservé du pied de page 2"/>
          <p:cNvSpPr>
            <a:spLocks noGrp="1"/>
          </p:cNvSpPr>
          <p:nvPr>
            <p:ph type="ftr" sz="quarter" idx="11"/>
          </p:nvPr>
        </p:nvSpPr>
        <p:spPr>
          <a:xfrm>
            <a:off x="360000" y="4855507"/>
            <a:ext cx="5904000" cy="360000"/>
          </a:xfrm>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a:xfrm>
            <a:off x="6264000" y="4855507"/>
            <a:ext cx="1350000" cy="360000"/>
          </a:xfrm>
        </p:spPr>
        <p:txBody>
          <a:bodyPr/>
          <a:lstStyle/>
          <a:p>
            <a:fld id="{733122C9-A0B9-462F-8757-0847AD287B63}" type="slidenum">
              <a:rPr lang="fr-FR" smtClean="0"/>
              <a:pPr/>
              <a:t>6</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Schéma global</a:t>
            </a:r>
            <a:endParaRPr lang="fr-FR" sz="2800" dirty="0">
              <a:solidFill>
                <a:srgbClr val="6D96C0"/>
              </a:solidFill>
            </a:endParaRPr>
          </a:p>
        </p:txBody>
      </p:sp>
      <p:sp>
        <p:nvSpPr>
          <p:cNvPr id="7" name="Rectangle 6">
            <a:extLst>
              <a:ext uri="{FF2B5EF4-FFF2-40B4-BE49-F238E27FC236}">
                <a16:creationId xmlns:a16="http://schemas.microsoft.com/office/drawing/2014/main" id="{A2B4B8F8-674A-4224-904A-C14F2CAEF10E}"/>
              </a:ext>
            </a:extLst>
          </p:cNvPr>
          <p:cNvSpPr/>
          <p:nvPr/>
        </p:nvSpPr>
        <p:spPr>
          <a:xfrm>
            <a:off x="-2996" y="540000"/>
            <a:ext cx="9146996" cy="4608512"/>
          </a:xfrm>
          <a:prstGeom prst="rect">
            <a:avLst/>
          </a:prstGeom>
          <a:solidFill>
            <a:srgbClr val="4E53A2"/>
          </a:solidFill>
          <a:ln>
            <a:noFill/>
          </a:ln>
          <a:effectLst/>
        </p:spPr>
        <p:style>
          <a:lnRef idx="1">
            <a:schemeClr val="accent1"/>
          </a:lnRef>
          <a:fillRef idx="3">
            <a:schemeClr val="accent1"/>
          </a:fillRef>
          <a:effectRef idx="2">
            <a:schemeClr val="accent1"/>
          </a:effectRef>
          <a:fontRef idx="minor">
            <a:schemeClr val="lt1"/>
          </a:fontRef>
        </p:style>
        <p:txBody>
          <a:bodyPr rtlCol="0" anchor="t"/>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800" b="1" i="0" u="none" strike="noStrike" kern="1200" cap="none" spc="0" normalizeH="0" baseline="0" noProof="0" dirty="0">
              <a:ln>
                <a:noFill/>
              </a:ln>
              <a:solidFill>
                <a:srgbClr val="FFFFFF"/>
              </a:solidFill>
              <a:effectLst/>
              <a:uLnTx/>
              <a:uFillTx/>
              <a:cs typeface="Arial" panose="020B0604020202020204" pitchFamily="34" charset="0"/>
            </a:endParaRPr>
          </a:p>
        </p:txBody>
      </p:sp>
      <p:pic>
        <p:nvPicPr>
          <p:cNvPr id="6" name="Picture 5">
            <a:hlinkClick r:id="rId3" action="ppaction://hlinksldjump"/>
            <a:extLst>
              <a:ext uri="{FF2B5EF4-FFF2-40B4-BE49-F238E27FC236}">
                <a16:creationId xmlns:a16="http://schemas.microsoft.com/office/drawing/2014/main" id="{AA2C2535-B576-4C40-97E5-BC728E1FD413}"/>
              </a:ext>
            </a:extLst>
          </p:cNvPr>
          <p:cNvPicPr>
            <a:picLocks/>
          </p:cNvPicPr>
          <p:nvPr/>
        </p:nvPicPr>
        <p:blipFill>
          <a:blip r:embed="rId4"/>
          <a:stretch>
            <a:fillRect/>
          </a:stretch>
        </p:blipFill>
        <p:spPr>
          <a:xfrm>
            <a:off x="3126810" y="711517"/>
            <a:ext cx="2880000" cy="1018800"/>
          </a:xfrm>
          <a:prstGeom prst="rect">
            <a:avLst/>
          </a:prstGeom>
        </p:spPr>
      </p:pic>
      <p:pic>
        <p:nvPicPr>
          <p:cNvPr id="20" name="Picture 19">
            <a:hlinkClick r:id="rId5" action="ppaction://hlinksldjump"/>
            <a:extLst>
              <a:ext uri="{FF2B5EF4-FFF2-40B4-BE49-F238E27FC236}">
                <a16:creationId xmlns:a16="http://schemas.microsoft.com/office/drawing/2014/main" id="{AA81FDB2-141A-44D7-A7B7-1F11236E5168}"/>
              </a:ext>
            </a:extLst>
          </p:cNvPr>
          <p:cNvPicPr>
            <a:picLocks/>
          </p:cNvPicPr>
          <p:nvPr/>
        </p:nvPicPr>
        <p:blipFill rotWithShape="1">
          <a:blip r:embed="rId6"/>
          <a:srcRect t="3171" b="1"/>
          <a:stretch/>
        </p:blipFill>
        <p:spPr>
          <a:xfrm>
            <a:off x="143430" y="1815246"/>
            <a:ext cx="2880000" cy="1018800"/>
          </a:xfrm>
          <a:prstGeom prst="rect">
            <a:avLst/>
          </a:prstGeom>
        </p:spPr>
      </p:pic>
      <p:pic>
        <p:nvPicPr>
          <p:cNvPr id="9" name="Picture 8">
            <a:hlinkClick r:id="rId7" action="ppaction://hlinksldjump"/>
            <a:extLst>
              <a:ext uri="{FF2B5EF4-FFF2-40B4-BE49-F238E27FC236}">
                <a16:creationId xmlns:a16="http://schemas.microsoft.com/office/drawing/2014/main" id="{4EBE8D63-5CB5-4D76-88A7-CA629C4D9F90}"/>
              </a:ext>
            </a:extLst>
          </p:cNvPr>
          <p:cNvPicPr>
            <a:picLocks noChangeAspect="1"/>
          </p:cNvPicPr>
          <p:nvPr/>
        </p:nvPicPr>
        <p:blipFill>
          <a:blip r:embed="rId8"/>
          <a:stretch>
            <a:fillRect/>
          </a:stretch>
        </p:blipFill>
        <p:spPr>
          <a:xfrm>
            <a:off x="3121616" y="4023724"/>
            <a:ext cx="2880000" cy="1017851"/>
          </a:xfrm>
          <a:prstGeom prst="rect">
            <a:avLst/>
          </a:prstGeom>
        </p:spPr>
      </p:pic>
      <p:pic>
        <p:nvPicPr>
          <p:cNvPr id="8" name="Picture 7">
            <a:hlinkClick r:id="rId9" action="ppaction://hlinksldjump"/>
            <a:extLst>
              <a:ext uri="{FF2B5EF4-FFF2-40B4-BE49-F238E27FC236}">
                <a16:creationId xmlns:a16="http://schemas.microsoft.com/office/drawing/2014/main" id="{9F0CE632-2838-4674-91DA-D84C81203412}"/>
              </a:ext>
            </a:extLst>
          </p:cNvPr>
          <p:cNvPicPr>
            <a:picLocks noChangeAspect="1"/>
          </p:cNvPicPr>
          <p:nvPr/>
        </p:nvPicPr>
        <p:blipFill rotWithShape="1">
          <a:blip r:embed="rId10"/>
          <a:srcRect l="1182"/>
          <a:stretch/>
        </p:blipFill>
        <p:spPr>
          <a:xfrm>
            <a:off x="3121616" y="2921473"/>
            <a:ext cx="2880000" cy="1018648"/>
          </a:xfrm>
          <a:prstGeom prst="rect">
            <a:avLst/>
          </a:prstGeom>
        </p:spPr>
      </p:pic>
      <p:pic>
        <p:nvPicPr>
          <p:cNvPr id="19" name="Picture 18">
            <a:hlinkClick r:id="rId11" action="ppaction://hlinksldjump"/>
            <a:extLst>
              <a:ext uri="{FF2B5EF4-FFF2-40B4-BE49-F238E27FC236}">
                <a16:creationId xmlns:a16="http://schemas.microsoft.com/office/drawing/2014/main" id="{F43D22FB-7597-45D1-BE07-CD77A60FBF84}"/>
              </a:ext>
            </a:extLst>
          </p:cNvPr>
          <p:cNvPicPr>
            <a:picLocks noChangeAspect="1"/>
          </p:cNvPicPr>
          <p:nvPr/>
        </p:nvPicPr>
        <p:blipFill>
          <a:blip r:embed="rId12"/>
          <a:stretch>
            <a:fillRect/>
          </a:stretch>
        </p:blipFill>
        <p:spPr>
          <a:xfrm>
            <a:off x="143430" y="714406"/>
            <a:ext cx="2880000" cy="1017851"/>
          </a:xfrm>
          <a:prstGeom prst="rect">
            <a:avLst/>
          </a:prstGeom>
        </p:spPr>
      </p:pic>
      <p:pic>
        <p:nvPicPr>
          <p:cNvPr id="22" name="Picture 21">
            <a:hlinkClick r:id="rId13" action="ppaction://hlinksldjump"/>
            <a:extLst>
              <a:ext uri="{FF2B5EF4-FFF2-40B4-BE49-F238E27FC236}">
                <a16:creationId xmlns:a16="http://schemas.microsoft.com/office/drawing/2014/main" id="{D5F075BC-6F59-4FBE-BD42-F5D3185CAACA}"/>
              </a:ext>
            </a:extLst>
          </p:cNvPr>
          <p:cNvPicPr>
            <a:picLocks/>
          </p:cNvPicPr>
          <p:nvPr/>
        </p:nvPicPr>
        <p:blipFill>
          <a:blip r:embed="rId14"/>
          <a:stretch>
            <a:fillRect/>
          </a:stretch>
        </p:blipFill>
        <p:spPr>
          <a:xfrm>
            <a:off x="6099802" y="2921461"/>
            <a:ext cx="2880000" cy="1018800"/>
          </a:xfrm>
          <a:prstGeom prst="rect">
            <a:avLst/>
          </a:prstGeom>
        </p:spPr>
      </p:pic>
      <p:pic>
        <p:nvPicPr>
          <p:cNvPr id="23" name="Picture 22">
            <a:hlinkClick r:id="rId15" action="ppaction://hlinksldjump"/>
            <a:extLst>
              <a:ext uri="{FF2B5EF4-FFF2-40B4-BE49-F238E27FC236}">
                <a16:creationId xmlns:a16="http://schemas.microsoft.com/office/drawing/2014/main" id="{97611C06-BC7B-4F5B-87E6-B8968DC35239}"/>
              </a:ext>
            </a:extLst>
          </p:cNvPr>
          <p:cNvPicPr>
            <a:picLocks/>
          </p:cNvPicPr>
          <p:nvPr/>
        </p:nvPicPr>
        <p:blipFill>
          <a:blip r:embed="rId16"/>
          <a:stretch>
            <a:fillRect/>
          </a:stretch>
        </p:blipFill>
        <p:spPr>
          <a:xfrm>
            <a:off x="3121616" y="1815246"/>
            <a:ext cx="2880000" cy="1018800"/>
          </a:xfrm>
          <a:prstGeom prst="rect">
            <a:avLst/>
          </a:prstGeom>
        </p:spPr>
      </p:pic>
      <p:pic>
        <p:nvPicPr>
          <p:cNvPr id="24" name="Picture 23">
            <a:hlinkClick r:id="rId17" action="ppaction://hlinksldjump"/>
            <a:extLst>
              <a:ext uri="{FF2B5EF4-FFF2-40B4-BE49-F238E27FC236}">
                <a16:creationId xmlns:a16="http://schemas.microsoft.com/office/drawing/2014/main" id="{E5082620-CDE2-4D80-9459-1088381A6423}"/>
              </a:ext>
            </a:extLst>
          </p:cNvPr>
          <p:cNvPicPr>
            <a:picLocks noChangeAspect="1"/>
          </p:cNvPicPr>
          <p:nvPr/>
        </p:nvPicPr>
        <p:blipFill>
          <a:blip r:embed="rId18"/>
          <a:stretch>
            <a:fillRect/>
          </a:stretch>
        </p:blipFill>
        <p:spPr>
          <a:xfrm>
            <a:off x="143430" y="2921731"/>
            <a:ext cx="2880000" cy="1017851"/>
          </a:xfrm>
          <a:prstGeom prst="rect">
            <a:avLst/>
          </a:prstGeom>
        </p:spPr>
      </p:pic>
      <p:pic>
        <p:nvPicPr>
          <p:cNvPr id="25" name="Picture 24">
            <a:hlinkClick r:id="rId19" action="ppaction://hlinksldjump"/>
            <a:extLst>
              <a:ext uri="{FF2B5EF4-FFF2-40B4-BE49-F238E27FC236}">
                <a16:creationId xmlns:a16="http://schemas.microsoft.com/office/drawing/2014/main" id="{A10D91BF-F1CD-4180-AFEC-00C5A239C0AD}"/>
              </a:ext>
            </a:extLst>
          </p:cNvPr>
          <p:cNvPicPr>
            <a:picLocks noChangeAspect="1"/>
          </p:cNvPicPr>
          <p:nvPr/>
        </p:nvPicPr>
        <p:blipFill>
          <a:blip r:embed="rId20"/>
          <a:stretch>
            <a:fillRect/>
          </a:stretch>
        </p:blipFill>
        <p:spPr>
          <a:xfrm>
            <a:off x="6102194" y="1815720"/>
            <a:ext cx="2880000" cy="1017851"/>
          </a:xfrm>
          <a:prstGeom prst="rect">
            <a:avLst/>
          </a:prstGeom>
        </p:spPr>
      </p:pic>
      <p:pic>
        <p:nvPicPr>
          <p:cNvPr id="26" name="Picture 25">
            <a:hlinkClick r:id="rId21" action="ppaction://hlinksldjump"/>
            <a:extLst>
              <a:ext uri="{FF2B5EF4-FFF2-40B4-BE49-F238E27FC236}">
                <a16:creationId xmlns:a16="http://schemas.microsoft.com/office/drawing/2014/main" id="{506562B4-0F85-4CEF-88D8-F5A6084267CA}"/>
              </a:ext>
            </a:extLst>
          </p:cNvPr>
          <p:cNvPicPr>
            <a:picLocks/>
          </p:cNvPicPr>
          <p:nvPr/>
        </p:nvPicPr>
        <p:blipFill>
          <a:blip r:embed="rId22"/>
          <a:stretch>
            <a:fillRect/>
          </a:stretch>
        </p:blipFill>
        <p:spPr>
          <a:xfrm>
            <a:off x="6099802" y="4023250"/>
            <a:ext cx="2880000" cy="1018800"/>
          </a:xfrm>
          <a:prstGeom prst="rect">
            <a:avLst/>
          </a:prstGeom>
        </p:spPr>
      </p:pic>
      <p:pic>
        <p:nvPicPr>
          <p:cNvPr id="11" name="Picture 10">
            <a:hlinkClick r:id="rId23" action="ppaction://hlinksldjump"/>
            <a:extLst>
              <a:ext uri="{FF2B5EF4-FFF2-40B4-BE49-F238E27FC236}">
                <a16:creationId xmlns:a16="http://schemas.microsoft.com/office/drawing/2014/main" id="{C5580B5D-2ACC-490F-A9AE-7A28AEB5B7A3}"/>
              </a:ext>
            </a:extLst>
          </p:cNvPr>
          <p:cNvPicPr>
            <a:picLocks noChangeAspect="1"/>
          </p:cNvPicPr>
          <p:nvPr/>
        </p:nvPicPr>
        <p:blipFill>
          <a:blip r:embed="rId24"/>
          <a:stretch>
            <a:fillRect/>
          </a:stretch>
        </p:blipFill>
        <p:spPr>
          <a:xfrm>
            <a:off x="143430" y="4038521"/>
            <a:ext cx="2880000" cy="1016195"/>
          </a:xfrm>
          <a:prstGeom prst="rect">
            <a:avLst/>
          </a:prstGeom>
        </p:spPr>
      </p:pic>
      <p:pic>
        <p:nvPicPr>
          <p:cNvPr id="13" name="Picture 12">
            <a:hlinkClick r:id="rId25" action="ppaction://hlinksldjump"/>
            <a:extLst>
              <a:ext uri="{FF2B5EF4-FFF2-40B4-BE49-F238E27FC236}">
                <a16:creationId xmlns:a16="http://schemas.microsoft.com/office/drawing/2014/main" id="{BBF2F389-66B3-4989-80AB-817AAF466B05}"/>
              </a:ext>
            </a:extLst>
          </p:cNvPr>
          <p:cNvPicPr>
            <a:picLocks noChangeAspect="1"/>
          </p:cNvPicPr>
          <p:nvPr/>
        </p:nvPicPr>
        <p:blipFill>
          <a:blip r:embed="rId26"/>
          <a:stretch>
            <a:fillRect/>
          </a:stretch>
        </p:blipFill>
        <p:spPr>
          <a:xfrm>
            <a:off x="6105102" y="694698"/>
            <a:ext cx="2908514" cy="1046784"/>
          </a:xfrm>
          <a:prstGeom prst="rect">
            <a:avLst/>
          </a:prstGeom>
        </p:spPr>
      </p:pic>
    </p:spTree>
    <p:extLst>
      <p:ext uri="{BB962C8B-B14F-4D97-AF65-F5344CB8AC3E}">
        <p14:creationId xmlns:p14="http://schemas.microsoft.com/office/powerpoint/2010/main" val="3895565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Compréhension générale</a:t>
            </a:r>
            <a:endParaRPr lang="fr-FR" sz="2800" dirty="0">
              <a:solidFill>
                <a:srgbClr val="6D96C0"/>
              </a:solidFill>
            </a:endParaRPr>
          </a:p>
        </p:txBody>
      </p:sp>
      <p:pic>
        <p:nvPicPr>
          <p:cNvPr id="5" name="Picture 4">
            <a:extLst>
              <a:ext uri="{FF2B5EF4-FFF2-40B4-BE49-F238E27FC236}">
                <a16:creationId xmlns:a16="http://schemas.microsoft.com/office/drawing/2014/main" id="{08F1557E-7893-4C36-939D-CF30F9A4AC63}"/>
              </a:ext>
            </a:extLst>
          </p:cNvPr>
          <p:cNvPicPr>
            <a:picLocks noChangeAspect="1"/>
          </p:cNvPicPr>
          <p:nvPr/>
        </p:nvPicPr>
        <p:blipFill>
          <a:blip r:embed="rId3"/>
          <a:stretch>
            <a:fillRect/>
          </a:stretch>
        </p:blipFill>
        <p:spPr>
          <a:xfrm>
            <a:off x="1512000" y="973361"/>
            <a:ext cx="6120000" cy="3196777"/>
          </a:xfrm>
          <a:prstGeom prst="rect">
            <a:avLst/>
          </a:prstGeom>
        </p:spPr>
      </p:pic>
      <p:pic>
        <p:nvPicPr>
          <p:cNvPr id="14" name="Picture 13">
            <a:hlinkClick r:id="rId4" action="ppaction://hlinksldjump"/>
            <a:extLst>
              <a:ext uri="{FF2B5EF4-FFF2-40B4-BE49-F238E27FC236}">
                <a16:creationId xmlns:a16="http://schemas.microsoft.com/office/drawing/2014/main" id="{85D8E436-02DC-45F2-9D09-C0A7A93B1C59}"/>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16" name="Picture 15">
            <a:hlinkClick r:id="rId6" action="ppaction://hlinksldjump"/>
            <a:extLst>
              <a:ext uri="{FF2B5EF4-FFF2-40B4-BE49-F238E27FC236}">
                <a16:creationId xmlns:a16="http://schemas.microsoft.com/office/drawing/2014/main" id="{74027296-D3FA-4BD6-A149-6ABE27ACB355}"/>
              </a:ext>
            </a:extLst>
          </p:cNvPr>
          <p:cNvPicPr>
            <a:picLocks noChangeAspect="1"/>
          </p:cNvPicPr>
          <p:nvPr/>
        </p:nvPicPr>
        <p:blipFill>
          <a:blip r:embed="rId7"/>
          <a:stretch>
            <a:fillRect/>
          </a:stretch>
        </p:blipFill>
        <p:spPr>
          <a:xfrm>
            <a:off x="7928022" y="4155926"/>
            <a:ext cx="902286" cy="658425"/>
          </a:xfrm>
          <a:prstGeom prst="rect">
            <a:avLst/>
          </a:prstGeom>
        </p:spPr>
      </p:pic>
      <p:sp>
        <p:nvSpPr>
          <p:cNvPr id="8" name="Espace réservé de la date 1">
            <a:extLst>
              <a:ext uri="{FF2B5EF4-FFF2-40B4-BE49-F238E27FC236}">
                <a16:creationId xmlns:a16="http://schemas.microsoft.com/office/drawing/2014/main" id="{83EB7A85-12D9-4906-BDDD-3F89466D97BC}"/>
              </a:ext>
            </a:extLst>
          </p:cNvPr>
          <p:cNvSpPr>
            <a:spLocks noGrp="1"/>
          </p:cNvSpPr>
          <p:nvPr>
            <p:ph type="dt" sz="half" idx="10"/>
          </p:nvPr>
        </p:nvSpPr>
        <p:spPr>
          <a:xfrm>
            <a:off x="7614000" y="4783500"/>
            <a:ext cx="1170000" cy="360000"/>
          </a:xfrm>
        </p:spPr>
        <p:txBody>
          <a:bodyPr/>
          <a:lstStyle/>
          <a:p>
            <a:pPr algn="r"/>
            <a:r>
              <a:rPr lang="fr-FR" cap="all" dirty="0"/>
              <a:t>01/07/2021</a:t>
            </a:r>
          </a:p>
        </p:txBody>
      </p:sp>
    </p:spTree>
    <p:extLst>
      <p:ext uri="{BB962C8B-B14F-4D97-AF65-F5344CB8AC3E}">
        <p14:creationId xmlns:p14="http://schemas.microsoft.com/office/powerpoint/2010/main" val="4201448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8</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Services de l’ENT</a:t>
            </a:r>
            <a:endParaRPr lang="fr-FR" sz="2800" dirty="0">
              <a:solidFill>
                <a:srgbClr val="6D96C0"/>
              </a:solidFill>
            </a:endParaRPr>
          </a:p>
        </p:txBody>
      </p:sp>
      <p:pic>
        <p:nvPicPr>
          <p:cNvPr id="5" name="Picture 4">
            <a:extLst>
              <a:ext uri="{FF2B5EF4-FFF2-40B4-BE49-F238E27FC236}">
                <a16:creationId xmlns:a16="http://schemas.microsoft.com/office/drawing/2014/main" id="{6F818DB5-0481-4B14-AF29-DBF8F6AC3E99}"/>
              </a:ext>
            </a:extLst>
          </p:cNvPr>
          <p:cNvPicPr>
            <a:picLocks noChangeAspect="1"/>
          </p:cNvPicPr>
          <p:nvPr/>
        </p:nvPicPr>
        <p:blipFill>
          <a:blip r:embed="rId3"/>
          <a:stretch>
            <a:fillRect/>
          </a:stretch>
        </p:blipFill>
        <p:spPr>
          <a:xfrm>
            <a:off x="1512000" y="1080637"/>
            <a:ext cx="6120000" cy="2982226"/>
          </a:xfrm>
          <a:prstGeom prst="rect">
            <a:avLst/>
          </a:prstGeom>
        </p:spPr>
      </p:pic>
      <p:pic>
        <p:nvPicPr>
          <p:cNvPr id="8" name="Picture 7">
            <a:hlinkClick r:id="rId4" action="ppaction://hlinksldjump"/>
            <a:extLst>
              <a:ext uri="{FF2B5EF4-FFF2-40B4-BE49-F238E27FC236}">
                <a16:creationId xmlns:a16="http://schemas.microsoft.com/office/drawing/2014/main" id="{945D27E8-3D5E-4EB3-8CCC-FF978E882BB8}"/>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CB05FAAA-24F3-4191-86EE-188B2C5D738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41842637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extLst>
              <a:ext uri="{FF2B5EF4-FFF2-40B4-BE49-F238E27FC236}">
                <a16:creationId xmlns:a16="http://schemas.microsoft.com/office/drawing/2014/main" id="{50979FEA-FA33-4D76-8D7C-718388AFD672}"/>
              </a:ext>
            </a:extLst>
          </p:cNvPr>
          <p:cNvPicPr>
            <a:picLocks noChangeAspect="1"/>
          </p:cNvPicPr>
          <p:nvPr/>
        </p:nvPicPr>
        <p:blipFill>
          <a:blip r:embed="rId3"/>
          <a:stretch>
            <a:fillRect/>
          </a:stretch>
        </p:blipFill>
        <p:spPr>
          <a:xfrm>
            <a:off x="1505032" y="1084032"/>
            <a:ext cx="6108968" cy="2987646"/>
          </a:xfrm>
          <a:prstGeom prst="rect">
            <a:avLst/>
          </a:prstGeom>
        </p:spPr>
      </p:pic>
      <p:sp>
        <p:nvSpPr>
          <p:cNvPr id="2" name="Espace réservé de la date 1"/>
          <p:cNvSpPr>
            <a:spLocks noGrp="1"/>
          </p:cNvSpPr>
          <p:nvPr>
            <p:ph type="dt" sz="half" idx="10"/>
          </p:nvPr>
        </p:nvSpPr>
        <p:spPr/>
        <p:txBody>
          <a:bodyPr/>
          <a:lstStyle/>
          <a:p>
            <a:pPr algn="r"/>
            <a:r>
              <a:rPr lang="fr-FR" cap="all" dirty="0"/>
              <a:t>01/07/2021</a:t>
            </a:r>
          </a:p>
        </p:txBody>
      </p:sp>
      <p:sp>
        <p:nvSpPr>
          <p:cNvPr id="3" name="Espace réservé du pied de page 2"/>
          <p:cNvSpPr>
            <a:spLocks noGrp="1"/>
          </p:cNvSpPr>
          <p:nvPr>
            <p:ph type="ftr" sz="quarter" idx="11"/>
          </p:nvPr>
        </p:nvSpPr>
        <p:spPr/>
        <p:txBody>
          <a:bodyPr/>
          <a:lstStyle/>
          <a:p>
            <a:r>
              <a:rPr lang="fr-FR" dirty="0"/>
              <a:t>DNE SN1 - Bureau des services et outils numériques pour l'Education</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9</a:t>
            </a:fld>
            <a:endParaRPr lang="fr-FR" dirty="0"/>
          </a:p>
        </p:txBody>
      </p:sp>
      <p:sp>
        <p:nvSpPr>
          <p:cNvPr id="15" name="Titre 14"/>
          <p:cNvSpPr>
            <a:spLocks noGrp="1"/>
          </p:cNvSpPr>
          <p:nvPr>
            <p:ph type="title"/>
          </p:nvPr>
        </p:nvSpPr>
        <p:spPr>
          <a:xfrm>
            <a:off x="971600" y="180000"/>
            <a:ext cx="7812400" cy="720000"/>
          </a:xfrm>
        </p:spPr>
        <p:txBody>
          <a:bodyPr/>
          <a:lstStyle/>
          <a:p>
            <a:r>
              <a:rPr lang="fr-FR" dirty="0"/>
              <a:t>Ergonomie et Expérience Utilisateur</a:t>
            </a:r>
          </a:p>
        </p:txBody>
      </p:sp>
      <p:pic>
        <p:nvPicPr>
          <p:cNvPr id="8" name="Picture 7">
            <a:hlinkClick r:id="rId4" action="ppaction://hlinksldjump"/>
            <a:extLst>
              <a:ext uri="{FF2B5EF4-FFF2-40B4-BE49-F238E27FC236}">
                <a16:creationId xmlns:a16="http://schemas.microsoft.com/office/drawing/2014/main" id="{E4AC4818-123A-4C80-9C89-8B818EB4CED4}"/>
              </a:ext>
            </a:extLst>
          </p:cNvPr>
          <p:cNvPicPr>
            <a:picLocks noChangeAspect="1"/>
          </p:cNvPicPr>
          <p:nvPr/>
        </p:nvPicPr>
        <p:blipFill>
          <a:blip r:embed="rId5"/>
          <a:stretch>
            <a:fillRect/>
          </a:stretch>
        </p:blipFill>
        <p:spPr>
          <a:xfrm>
            <a:off x="7928022" y="3651870"/>
            <a:ext cx="902286" cy="615749"/>
          </a:xfrm>
          <a:prstGeom prst="rect">
            <a:avLst/>
          </a:prstGeom>
        </p:spPr>
      </p:pic>
      <p:pic>
        <p:nvPicPr>
          <p:cNvPr id="9" name="Picture 8">
            <a:hlinkClick r:id="rId6" action="ppaction://hlinksldjump"/>
            <a:extLst>
              <a:ext uri="{FF2B5EF4-FFF2-40B4-BE49-F238E27FC236}">
                <a16:creationId xmlns:a16="http://schemas.microsoft.com/office/drawing/2014/main" id="{7965A03A-3552-4420-BFB6-13BCE8532BAD}"/>
              </a:ext>
            </a:extLst>
          </p:cNvPr>
          <p:cNvPicPr>
            <a:picLocks noChangeAspect="1"/>
          </p:cNvPicPr>
          <p:nvPr/>
        </p:nvPicPr>
        <p:blipFill>
          <a:blip r:embed="rId7"/>
          <a:stretch>
            <a:fillRect/>
          </a:stretch>
        </p:blipFill>
        <p:spPr>
          <a:xfrm>
            <a:off x="7928022" y="4155926"/>
            <a:ext cx="902286" cy="658425"/>
          </a:xfrm>
          <a:prstGeom prst="rect">
            <a:avLst/>
          </a:prstGeom>
        </p:spPr>
      </p:pic>
    </p:spTree>
    <p:extLst>
      <p:ext uri="{BB962C8B-B14F-4D97-AF65-F5344CB8AC3E}">
        <p14:creationId xmlns:p14="http://schemas.microsoft.com/office/powerpoint/2010/main" val="5420864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10.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11.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12.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2.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3.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4.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5.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6.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7.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8.xml><?xml version="1.0" encoding="utf-8"?>
<p:tagLst xmlns:a="http://schemas.openxmlformats.org/drawingml/2006/main" xmlns:r="http://schemas.openxmlformats.org/officeDocument/2006/relationships" xmlns:p="http://schemas.openxmlformats.org/presentationml/2006/main">
  <p:tag name="VCTCREATESHAPEHANDLED" val="0"/>
</p:tagLst>
</file>

<file path=ppt/tags/tag9.xml><?xml version="1.0" encoding="utf-8"?>
<p:tagLst xmlns:a="http://schemas.openxmlformats.org/drawingml/2006/main" xmlns:r="http://schemas.openxmlformats.org/officeDocument/2006/relationships" xmlns:p="http://schemas.openxmlformats.org/presentationml/2006/main">
  <p:tag name="VCTCREATESHAPEHANDLED" val="0"/>
</p:tagLst>
</file>

<file path=ppt/theme/theme1.xml><?xml version="1.0" encoding="utf-8"?>
<a:theme xmlns:a="http://schemas.openxmlformats.org/drawingml/2006/main" name="MINISTÈRIEL">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2.xml><?xml version="1.0" encoding="utf-8"?>
<a:theme xmlns:a="http://schemas.openxmlformats.org/drawingml/2006/main" name="1_MINISTÈRIEL-ADAPTE">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ministeriel_marianne" id="{5F0B8B09-9A99-4083-B883-79F2388C6E1D}" vid="{F8005780-5DEF-4BE0-805B-EA49FB1EABC6}"/>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73FB84F21B7A44F8DE104AE2ADAB9F6" ma:contentTypeVersion="13" ma:contentTypeDescription="Crée un document." ma:contentTypeScope="" ma:versionID="4f97a8d857b80b8adc89024145c8817b">
  <xsd:schema xmlns:xsd="http://www.w3.org/2001/XMLSchema" xmlns:xs="http://www.w3.org/2001/XMLSchema" xmlns:p="http://schemas.microsoft.com/office/2006/metadata/properties" xmlns:ns2="7f29805c-d22a-416d-a6cf-113da334108c" xmlns:ns3="8429fef4-9c79-482e-899b-b6993b9ff9e7" targetNamespace="http://schemas.microsoft.com/office/2006/metadata/properties" ma:root="true" ma:fieldsID="0db92c0cbf60aa0adfb2e5904a9e1923" ns2:_="" ns3:_="">
    <xsd:import namespace="7f29805c-d22a-416d-a6cf-113da334108c"/>
    <xsd:import namespace="8429fef4-9c79-482e-899b-b6993b9ff9e7"/>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f29805c-d22a-416d-a6cf-113da33410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429fef4-9c79-482e-899b-b6993b9ff9e7" elementFormDefault="qualified">
    <xsd:import namespace="http://schemas.microsoft.com/office/2006/documentManagement/types"/>
    <xsd:import namespace="http://schemas.microsoft.com/office/infopath/2007/PartnerControls"/>
    <xsd:element name="SharedWithUsers" ma:index="1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Partagé avec dé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8B92857-C795-496A-B830-FC4593DB298E}"/>
</file>

<file path=customXml/itemProps2.xml><?xml version="1.0" encoding="utf-8"?>
<ds:datastoreItem xmlns:ds="http://schemas.openxmlformats.org/officeDocument/2006/customXml" ds:itemID="{4D416C5A-7AEB-4464-B116-D5E8F5627C91}">
  <ds:schemaRefs>
    <ds:schemaRef ds:uri="http://schemas.microsoft.com/sharepoint/v3/contenttype/forms"/>
  </ds:schemaRefs>
</ds:datastoreItem>
</file>

<file path=customXml/itemProps3.xml><?xml version="1.0" encoding="utf-8"?>
<ds:datastoreItem xmlns:ds="http://schemas.openxmlformats.org/officeDocument/2006/customXml" ds:itemID="{24B279A5-87A2-445D-95C3-916EB9C5F0E3}">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MINISTÈRIEL</Template>
  <TotalTime>5163</TotalTime>
  <Words>467</Words>
  <Application>Microsoft Office PowerPoint</Application>
  <PresentationFormat>On-screen Show (16:9)</PresentationFormat>
  <Paragraphs>98</Paragraphs>
  <Slides>18</Slides>
  <Notes>14</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18</vt:i4>
      </vt:variant>
    </vt:vector>
  </HeadingPairs>
  <TitlesOfParts>
    <vt:vector size="21" baseType="lpstr">
      <vt:lpstr>Arial</vt:lpstr>
      <vt:lpstr>MINISTÈRIEL</vt:lpstr>
      <vt:lpstr>1_MINISTÈRIEL-ADAPTE</vt:lpstr>
      <vt:lpstr>PowerPoint Presentation</vt:lpstr>
      <vt:lpstr>Contexte</vt:lpstr>
      <vt:lpstr>Contexte</vt:lpstr>
      <vt:lpstr>Schémas</vt:lpstr>
      <vt:lpstr>Légende</vt:lpstr>
      <vt:lpstr>Schéma global</vt:lpstr>
      <vt:lpstr>Compréhension générale</vt:lpstr>
      <vt:lpstr>Services de l’ENT</vt:lpstr>
      <vt:lpstr>Ergonomie et Expérience Utilisateur</vt:lpstr>
      <vt:lpstr>Vérification de la conformité de la solution ENT</vt:lpstr>
      <vt:lpstr>Aspects juridiques</vt:lpstr>
      <vt:lpstr>Accès aux ressources numériques</vt:lpstr>
      <vt:lpstr>Authentification – Autorisation – SSO</vt:lpstr>
      <vt:lpstr>Interopérabilité</vt:lpstr>
      <vt:lpstr>Sécurité</vt:lpstr>
      <vt:lpstr>Nomenclature et annuaires ENT</vt:lpstr>
      <vt:lpstr>Stratégie d’exploitation</vt:lpstr>
      <vt:lpstr>Support : services et qualités attendus</vt:lpstr>
    </vt:vector>
  </TitlesOfParts>
  <Manager>Client</Manager>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Etude GAR - Présentation Fonctionnelle - Identifiant complémentaire et Identifiant unique</dc:title>
  <dc:creator>DNE SN1</dc:creator>
  <cp:lastModifiedBy>Muselet, Nicolas</cp:lastModifiedBy>
  <cp:revision>239</cp:revision>
  <dcterms:created xsi:type="dcterms:W3CDTF">2020-03-05T15:21:24Z</dcterms:created>
  <dcterms:modified xsi:type="dcterms:W3CDTF">2021-06-30T19:32:39Z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0x010100E73FB84F21B7A44F8DE104AE2ADAB9F6</vt:lpwstr>
  </property>
</Properties>
</file>