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1" r:id="rId7"/>
    <p:sldId id="262" r:id="rId8"/>
    <p:sldId id="263" r:id="rId9"/>
    <p:sldId id="265" r:id="rId10"/>
    <p:sldId id="268" r:id="rId11"/>
    <p:sldId id="269" r:id="rId12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5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E3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1858" autoAdjust="0"/>
  </p:normalViewPr>
  <p:slideViewPr>
    <p:cSldViewPr snapToGrid="0" showGuides="1">
      <p:cViewPr>
        <p:scale>
          <a:sx n="80" d="100"/>
          <a:sy n="80" d="100"/>
        </p:scale>
        <p:origin x="940" y="40"/>
      </p:cViewPr>
      <p:guideLst>
        <p:guide orient="horz" pos="3005"/>
        <p:guide pos="2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271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PIN-VILLAR Sarah" userId="72d5850f-a374-416f-830d-1142a450cb52" providerId="ADAL" clId="{C5631301-A0C3-4876-847A-4DC67430A075}"/>
    <pc:docChg chg="custSel modSld">
      <pc:chgData name="PEPIN-VILLAR Sarah" userId="72d5850f-a374-416f-830d-1142a450cb52" providerId="ADAL" clId="{C5631301-A0C3-4876-847A-4DC67430A075}" dt="2025-07-22T09:25:08.935" v="326" actId="1036"/>
      <pc:docMkLst>
        <pc:docMk/>
      </pc:docMkLst>
      <pc:sldChg chg="modSp mod">
        <pc:chgData name="PEPIN-VILLAR Sarah" userId="72d5850f-a374-416f-830d-1142a450cb52" providerId="ADAL" clId="{C5631301-A0C3-4876-847A-4DC67430A075}" dt="2025-07-22T09:16:56.424" v="63" actId="20577"/>
        <pc:sldMkLst>
          <pc:docMk/>
          <pc:sldMk cId="623616070" sldId="261"/>
        </pc:sldMkLst>
        <pc:spChg chg="mod">
          <ac:chgData name="PEPIN-VILLAR Sarah" userId="72d5850f-a374-416f-830d-1142a450cb52" providerId="ADAL" clId="{C5631301-A0C3-4876-847A-4DC67430A075}" dt="2025-07-22T09:16:56.424" v="63" actId="20577"/>
          <ac:spMkLst>
            <pc:docMk/>
            <pc:sldMk cId="623616070" sldId="261"/>
            <ac:spMk id="19" creationId="{7ED37072-9840-7E61-4834-2B94005AC501}"/>
          </ac:spMkLst>
        </pc:spChg>
      </pc:sldChg>
      <pc:sldChg chg="modSp mod">
        <pc:chgData name="PEPIN-VILLAR Sarah" userId="72d5850f-a374-416f-830d-1142a450cb52" providerId="ADAL" clId="{C5631301-A0C3-4876-847A-4DC67430A075}" dt="2025-07-22T09:18:06.563" v="158" actId="20577"/>
        <pc:sldMkLst>
          <pc:docMk/>
          <pc:sldMk cId="1757956144" sldId="262"/>
        </pc:sldMkLst>
        <pc:spChg chg="mod">
          <ac:chgData name="PEPIN-VILLAR Sarah" userId="72d5850f-a374-416f-830d-1142a450cb52" providerId="ADAL" clId="{C5631301-A0C3-4876-847A-4DC67430A075}" dt="2025-07-22T09:18:06.563" v="158" actId="20577"/>
          <ac:spMkLst>
            <pc:docMk/>
            <pc:sldMk cId="1757956144" sldId="262"/>
            <ac:spMk id="11" creationId="{CF76809B-C0E6-FC1A-0F1C-5E0B0701FB5C}"/>
          </ac:spMkLst>
        </pc:spChg>
      </pc:sldChg>
      <pc:sldChg chg="addSp modSp mod">
        <pc:chgData name="PEPIN-VILLAR Sarah" userId="72d5850f-a374-416f-830d-1142a450cb52" providerId="ADAL" clId="{C5631301-A0C3-4876-847A-4DC67430A075}" dt="2025-07-22T09:23:13.676" v="279" actId="1035"/>
        <pc:sldMkLst>
          <pc:docMk/>
          <pc:sldMk cId="2280041217" sldId="263"/>
        </pc:sldMkLst>
        <pc:spChg chg="mod">
          <ac:chgData name="PEPIN-VILLAR Sarah" userId="72d5850f-a374-416f-830d-1142a450cb52" providerId="ADAL" clId="{C5631301-A0C3-4876-847A-4DC67430A075}" dt="2025-07-22T09:23:13.676" v="279" actId="1035"/>
          <ac:spMkLst>
            <pc:docMk/>
            <pc:sldMk cId="2280041217" sldId="263"/>
            <ac:spMk id="17" creationId="{05AA8D31-452E-ACFF-6548-C7C7DBD73983}"/>
          </ac:spMkLst>
        </pc:spChg>
        <pc:picChg chg="add mod">
          <ac:chgData name="PEPIN-VILLAR Sarah" userId="72d5850f-a374-416f-830d-1142a450cb52" providerId="ADAL" clId="{C5631301-A0C3-4876-847A-4DC67430A075}" dt="2025-07-22T09:22:02.624" v="196" actId="1035"/>
          <ac:picMkLst>
            <pc:docMk/>
            <pc:sldMk cId="2280041217" sldId="263"/>
            <ac:picMk id="19" creationId="{AB94864D-8E26-833A-2D48-73F76B0C5CE5}"/>
          </ac:picMkLst>
        </pc:picChg>
      </pc:sldChg>
      <pc:sldChg chg="modSp mod">
        <pc:chgData name="PEPIN-VILLAR Sarah" userId="72d5850f-a374-416f-830d-1142a450cb52" providerId="ADAL" clId="{C5631301-A0C3-4876-847A-4DC67430A075}" dt="2025-07-22T09:23:40.098" v="280" actId="6549"/>
        <pc:sldMkLst>
          <pc:docMk/>
          <pc:sldMk cId="4227449066" sldId="265"/>
        </pc:sldMkLst>
        <pc:spChg chg="mod">
          <ac:chgData name="PEPIN-VILLAR Sarah" userId="72d5850f-a374-416f-830d-1142a450cb52" providerId="ADAL" clId="{C5631301-A0C3-4876-847A-4DC67430A075}" dt="2025-07-22T09:23:40.098" v="280" actId="6549"/>
          <ac:spMkLst>
            <pc:docMk/>
            <pc:sldMk cId="4227449066" sldId="265"/>
            <ac:spMk id="11" creationId="{4A5A6E8F-B307-2263-5ED5-8D91384F29B7}"/>
          </ac:spMkLst>
        </pc:spChg>
      </pc:sldChg>
      <pc:sldChg chg="modSp mod">
        <pc:chgData name="PEPIN-VILLAR Sarah" userId="72d5850f-a374-416f-830d-1142a450cb52" providerId="ADAL" clId="{C5631301-A0C3-4876-847A-4DC67430A075}" dt="2025-07-22T09:24:06.714" v="307" actId="14100"/>
        <pc:sldMkLst>
          <pc:docMk/>
          <pc:sldMk cId="3332495543" sldId="268"/>
        </pc:sldMkLst>
        <pc:spChg chg="mod">
          <ac:chgData name="PEPIN-VILLAR Sarah" userId="72d5850f-a374-416f-830d-1142a450cb52" providerId="ADAL" clId="{C5631301-A0C3-4876-847A-4DC67430A075}" dt="2025-07-22T09:24:06.714" v="307" actId="14100"/>
          <ac:spMkLst>
            <pc:docMk/>
            <pc:sldMk cId="3332495543" sldId="268"/>
            <ac:spMk id="13" creationId="{3F00AA7B-C63D-1A51-61DF-BED6A46B53DA}"/>
          </ac:spMkLst>
        </pc:spChg>
      </pc:sldChg>
      <pc:sldChg chg="modSp mod">
        <pc:chgData name="PEPIN-VILLAR Sarah" userId="72d5850f-a374-416f-830d-1142a450cb52" providerId="ADAL" clId="{C5631301-A0C3-4876-847A-4DC67430A075}" dt="2025-07-22T09:25:08.935" v="326" actId="1036"/>
        <pc:sldMkLst>
          <pc:docMk/>
          <pc:sldMk cId="3003685953" sldId="269"/>
        </pc:sldMkLst>
        <pc:spChg chg="mod">
          <ac:chgData name="PEPIN-VILLAR Sarah" userId="72d5850f-a374-416f-830d-1142a450cb52" providerId="ADAL" clId="{C5631301-A0C3-4876-847A-4DC67430A075}" dt="2025-07-22T09:25:08.935" v="326" actId="1036"/>
          <ac:spMkLst>
            <pc:docMk/>
            <pc:sldMk cId="3003685953" sldId="269"/>
            <ac:spMk id="6" creationId="{363D7CCD-4138-16CC-4346-9E59CF2247D4}"/>
          </ac:spMkLst>
        </pc:spChg>
      </pc:sldChg>
    </pc:docChg>
  </pc:docChgLst>
  <pc:docChgLst>
    <pc:chgData name="PEPIN-VILLAR Sarah" userId="S::sarah.pepin-villar@onisep.fr::72d5850f-a374-416f-830d-1142a450cb52" providerId="AD" clId="Web-{4CB54BA0-F57E-ADB5-FE87-B92C58C45804}"/>
    <pc:docChg chg="modSld">
      <pc:chgData name="PEPIN-VILLAR Sarah" userId="S::sarah.pepin-villar@onisep.fr::72d5850f-a374-416f-830d-1142a450cb52" providerId="AD" clId="Web-{4CB54BA0-F57E-ADB5-FE87-B92C58C45804}" dt="2025-07-23T09:09:22.676" v="170" actId="20577"/>
      <pc:docMkLst>
        <pc:docMk/>
      </pc:docMkLst>
      <pc:sldChg chg="addSp modSp">
        <pc:chgData name="PEPIN-VILLAR Sarah" userId="S::sarah.pepin-villar@onisep.fr::72d5850f-a374-416f-830d-1142a450cb52" providerId="AD" clId="Web-{4CB54BA0-F57E-ADB5-FE87-B92C58C45804}" dt="2025-07-23T08:39:06.138" v="26" actId="20577"/>
        <pc:sldMkLst>
          <pc:docMk/>
          <pc:sldMk cId="623616070" sldId="261"/>
        </pc:sldMkLst>
        <pc:spChg chg="add mod">
          <ac:chgData name="PEPIN-VILLAR Sarah" userId="S::sarah.pepin-villar@onisep.fr::72d5850f-a374-416f-830d-1142a450cb52" providerId="AD" clId="Web-{4CB54BA0-F57E-ADB5-FE87-B92C58C45804}" dt="2025-07-23T08:39:06.138" v="26" actId="20577"/>
          <ac:spMkLst>
            <pc:docMk/>
            <pc:sldMk cId="623616070" sldId="261"/>
            <ac:spMk id="6" creationId="{D31DEDBA-4D27-2E26-082F-5443F72A6EFB}"/>
          </ac:spMkLst>
        </pc:spChg>
        <pc:spChg chg="mod">
          <ac:chgData name="PEPIN-VILLAR Sarah" userId="S::sarah.pepin-villar@onisep.fr::72d5850f-a374-416f-830d-1142a450cb52" providerId="AD" clId="Web-{4CB54BA0-F57E-ADB5-FE87-B92C58C45804}" dt="2025-07-23T08:38:50.216" v="20" actId="1076"/>
          <ac:spMkLst>
            <pc:docMk/>
            <pc:sldMk cId="623616070" sldId="261"/>
            <ac:spMk id="7" creationId="{185671E5-D796-5CE7-711D-95E8366CAF16}"/>
          </ac:spMkLst>
        </pc:spChg>
        <pc:spChg chg="mod">
          <ac:chgData name="PEPIN-VILLAR Sarah" userId="S::sarah.pepin-villar@onisep.fr::72d5850f-a374-416f-830d-1142a450cb52" providerId="AD" clId="Web-{4CB54BA0-F57E-ADB5-FE87-B92C58C45804}" dt="2025-07-23T08:38:47.341" v="18" actId="1076"/>
          <ac:spMkLst>
            <pc:docMk/>
            <pc:sldMk cId="623616070" sldId="261"/>
            <ac:spMk id="8" creationId="{A9A8EE09-FC89-1186-AF3C-9C71A8249D06}"/>
          </ac:spMkLst>
        </pc:spChg>
        <pc:spChg chg="mod">
          <ac:chgData name="PEPIN-VILLAR Sarah" userId="S::sarah.pepin-villar@onisep.fr::72d5850f-a374-416f-830d-1142a450cb52" providerId="AD" clId="Web-{4CB54BA0-F57E-ADB5-FE87-B92C58C45804}" dt="2025-07-23T08:38:48.841" v="19" actId="1076"/>
          <ac:spMkLst>
            <pc:docMk/>
            <pc:sldMk cId="623616070" sldId="261"/>
            <ac:spMk id="9" creationId="{4919EC2F-CA25-91B3-6875-2499489C2832}"/>
          </ac:spMkLst>
        </pc:spChg>
        <pc:spChg chg="mod">
          <ac:chgData name="PEPIN-VILLAR Sarah" userId="S::sarah.pepin-villar@onisep.fr::72d5850f-a374-416f-830d-1142a450cb52" providerId="AD" clId="Web-{4CB54BA0-F57E-ADB5-FE87-B92C58C45804}" dt="2025-07-23T08:38:52.169" v="21" actId="1076"/>
          <ac:spMkLst>
            <pc:docMk/>
            <pc:sldMk cId="623616070" sldId="261"/>
            <ac:spMk id="10" creationId="{E4163449-3881-9C9D-75DC-7DB650B2F03C}"/>
          </ac:spMkLst>
        </pc:spChg>
        <pc:spChg chg="mod">
          <ac:chgData name="PEPIN-VILLAR Sarah" userId="S::sarah.pepin-villar@onisep.fr::72d5850f-a374-416f-830d-1142a450cb52" providerId="AD" clId="Web-{4CB54BA0-F57E-ADB5-FE87-B92C58C45804}" dt="2025-07-23T08:38:54.075" v="22" actId="1076"/>
          <ac:spMkLst>
            <pc:docMk/>
            <pc:sldMk cId="623616070" sldId="261"/>
            <ac:spMk id="11" creationId="{CC6832F2-F8F4-5A35-03E3-23D561A39E8C}"/>
          </ac:spMkLst>
        </pc:spChg>
      </pc:sldChg>
      <pc:sldChg chg="addSp delSp modSp">
        <pc:chgData name="PEPIN-VILLAR Sarah" userId="S::sarah.pepin-villar@onisep.fr::72d5850f-a374-416f-830d-1142a450cb52" providerId="AD" clId="Web-{4CB54BA0-F57E-ADB5-FE87-B92C58C45804}" dt="2025-07-23T08:41:34.644" v="51" actId="14100"/>
        <pc:sldMkLst>
          <pc:docMk/>
          <pc:sldMk cId="1757956144" sldId="262"/>
        </pc:sldMkLst>
        <pc:spChg chg="del">
          <ac:chgData name="PEPIN-VILLAR Sarah" userId="S::sarah.pepin-villar@onisep.fr::72d5850f-a374-416f-830d-1142a450cb52" providerId="AD" clId="Web-{4CB54BA0-F57E-ADB5-FE87-B92C58C45804}" dt="2025-07-23T08:39:28.530" v="30"/>
          <ac:spMkLst>
            <pc:docMk/>
            <pc:sldMk cId="1757956144" sldId="262"/>
            <ac:spMk id="6" creationId="{50F8A62E-AADA-31BA-1C9D-FA21CEEAE528}"/>
          </ac:spMkLst>
        </pc:spChg>
        <pc:spChg chg="del mod">
          <ac:chgData name="PEPIN-VILLAR Sarah" userId="S::sarah.pepin-villar@onisep.fr::72d5850f-a374-416f-830d-1142a450cb52" providerId="AD" clId="Web-{4CB54BA0-F57E-ADB5-FE87-B92C58C45804}" dt="2025-07-23T08:39:26.045" v="28"/>
          <ac:spMkLst>
            <pc:docMk/>
            <pc:sldMk cId="1757956144" sldId="262"/>
            <ac:spMk id="7" creationId="{8DCA3560-2D54-A010-1978-942D322C9C8B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39:26.811" v="29"/>
          <ac:spMkLst>
            <pc:docMk/>
            <pc:sldMk cId="1757956144" sldId="262"/>
            <ac:spMk id="8" creationId="{14F6A2BE-B0CF-1297-6282-5F27095ACF78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39:29.796" v="31"/>
          <ac:spMkLst>
            <pc:docMk/>
            <pc:sldMk cId="1757956144" sldId="262"/>
            <ac:spMk id="9" creationId="{0A55C36A-4419-EB7E-67B6-2E2C60CED08E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39:30.749" v="32"/>
          <ac:spMkLst>
            <pc:docMk/>
            <pc:sldMk cId="1757956144" sldId="262"/>
            <ac:spMk id="10" creationId="{4673BAE7-D581-BDE8-D8A1-0D44810DFC02}"/>
          </ac:spMkLst>
        </pc:spChg>
        <pc:spChg chg="mod">
          <ac:chgData name="PEPIN-VILLAR Sarah" userId="S::sarah.pepin-villar@onisep.fr::72d5850f-a374-416f-830d-1142a450cb52" providerId="AD" clId="Web-{4CB54BA0-F57E-ADB5-FE87-B92C58C45804}" dt="2025-07-23T08:41:34.644" v="51" actId="14100"/>
          <ac:spMkLst>
            <pc:docMk/>
            <pc:sldMk cId="1757956144" sldId="262"/>
            <ac:spMk id="11" creationId="{CF76809B-C0E6-FC1A-0F1C-5E0B0701FB5C}"/>
          </ac:spMkLst>
        </pc:spChg>
        <pc:spChg chg="add mod">
          <ac:chgData name="PEPIN-VILLAR Sarah" userId="S::sarah.pepin-villar@onisep.fr::72d5850f-a374-416f-830d-1142a450cb52" providerId="AD" clId="Web-{4CB54BA0-F57E-ADB5-FE87-B92C58C45804}" dt="2025-07-23T08:40:25.845" v="44" actId="20577"/>
          <ac:spMkLst>
            <pc:docMk/>
            <pc:sldMk cId="1757956144" sldId="262"/>
            <ac:spMk id="15" creationId="{185F71D7-5862-EC38-DE63-779187981C85}"/>
          </ac:spMkLst>
        </pc:spChg>
        <pc:spChg chg="add mod">
          <ac:chgData name="PEPIN-VILLAR Sarah" userId="S::sarah.pepin-villar@onisep.fr::72d5850f-a374-416f-830d-1142a450cb52" providerId="AD" clId="Web-{4CB54BA0-F57E-ADB5-FE87-B92C58C45804}" dt="2025-07-23T08:40:19.657" v="43"/>
          <ac:spMkLst>
            <pc:docMk/>
            <pc:sldMk cId="1757956144" sldId="262"/>
            <ac:spMk id="17" creationId="{193D4465-5E98-427C-8A1D-1FB74EE863CD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39:32.671" v="35"/>
          <ac:spMkLst>
            <pc:docMk/>
            <pc:sldMk cId="1757956144" sldId="262"/>
            <ac:spMk id="19" creationId="{07BDACD3-387D-6B69-138E-E07DACF98903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39:32.686" v="36"/>
          <ac:spMkLst>
            <pc:docMk/>
            <pc:sldMk cId="1757956144" sldId="262"/>
            <ac:spMk id="21" creationId="{88A7C0EE-FFB5-FD3A-FC77-647A2D6C2BB7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39:32.703" v="37"/>
          <ac:spMkLst>
            <pc:docMk/>
            <pc:sldMk cId="1757956144" sldId="262"/>
            <ac:spMk id="23" creationId="{50AB60DA-CFEB-4E41-31BD-97D5B61B0BDD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39:32.718" v="38"/>
          <ac:spMkLst>
            <pc:docMk/>
            <pc:sldMk cId="1757956144" sldId="262"/>
            <ac:spMk id="25" creationId="{A2CC416C-B553-9012-0C0E-EC2C992ED427}"/>
          </ac:spMkLst>
        </pc:spChg>
      </pc:sldChg>
      <pc:sldChg chg="addSp delSp modSp">
        <pc:chgData name="PEPIN-VILLAR Sarah" userId="S::sarah.pepin-villar@onisep.fr::72d5850f-a374-416f-830d-1142a450cb52" providerId="AD" clId="Web-{4CB54BA0-F57E-ADB5-FE87-B92C58C45804}" dt="2025-07-23T08:54:56.003" v="120"/>
        <pc:sldMkLst>
          <pc:docMk/>
          <pc:sldMk cId="2280041217" sldId="263"/>
        </pc:sldMkLst>
        <pc:spChg chg="mod">
          <ac:chgData name="PEPIN-VILLAR Sarah" userId="S::sarah.pepin-villar@onisep.fr::72d5850f-a374-416f-830d-1142a450cb52" providerId="AD" clId="Web-{4CB54BA0-F57E-ADB5-FE87-B92C58C45804}" dt="2025-07-23T08:42:28.099" v="56" actId="20577"/>
          <ac:spMkLst>
            <pc:docMk/>
            <pc:sldMk cId="2280041217" sldId="263"/>
            <ac:spMk id="5" creationId="{578AC666-34D5-4B8F-5E16-A479FCA06530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54:46.377" v="114"/>
          <ac:spMkLst>
            <pc:docMk/>
            <pc:sldMk cId="2280041217" sldId="263"/>
            <ac:spMk id="6" creationId="{730717FD-18BD-99F8-D488-68E1C5EF64DE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54:46.377" v="113"/>
          <ac:spMkLst>
            <pc:docMk/>
            <pc:sldMk cId="2280041217" sldId="263"/>
            <ac:spMk id="7" creationId="{91A5CE1F-0AC4-5DA8-BBEF-CF2C12DECDE0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54:46.377" v="112"/>
          <ac:spMkLst>
            <pc:docMk/>
            <pc:sldMk cId="2280041217" sldId="263"/>
            <ac:spMk id="8" creationId="{1956B363-BF79-3243-7C5F-D82859B9C4AD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54:46.377" v="111"/>
          <ac:spMkLst>
            <pc:docMk/>
            <pc:sldMk cId="2280041217" sldId="263"/>
            <ac:spMk id="9" creationId="{D335095C-616F-65AB-59ED-5CDEFA154189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54:46.377" v="110"/>
          <ac:spMkLst>
            <pc:docMk/>
            <pc:sldMk cId="2280041217" sldId="263"/>
            <ac:spMk id="10" creationId="{4FE09DF8-16D9-23CA-8E5E-06C0197F5266}"/>
          </ac:spMkLst>
        </pc:spChg>
        <pc:spChg chg="mod">
          <ac:chgData name="PEPIN-VILLAR Sarah" userId="S::sarah.pepin-villar@onisep.fr::72d5850f-a374-416f-830d-1142a450cb52" providerId="AD" clId="Web-{4CB54BA0-F57E-ADB5-FE87-B92C58C45804}" dt="2025-07-23T08:43:20.726" v="67" actId="20577"/>
          <ac:spMkLst>
            <pc:docMk/>
            <pc:sldMk cId="2280041217" sldId="263"/>
            <ac:spMk id="17" creationId="{05AA8D31-452E-ACFF-6548-C7C7DBD73983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54:55.925" v="115"/>
          <ac:spMkLst>
            <pc:docMk/>
            <pc:sldMk cId="2280041217" sldId="263"/>
            <ac:spMk id="20" creationId="{170A4126-8EEA-A812-EDFA-AD284BDBC946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54:55.940" v="116"/>
          <ac:spMkLst>
            <pc:docMk/>
            <pc:sldMk cId="2280041217" sldId="263"/>
            <ac:spMk id="22" creationId="{B71D81B8-B0AA-61B6-39CF-91DEE6691FAA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54:55.940" v="117"/>
          <ac:spMkLst>
            <pc:docMk/>
            <pc:sldMk cId="2280041217" sldId="263"/>
            <ac:spMk id="24" creationId="{16A30B67-13DA-9EA7-2829-882EB8D3761B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54:55.972" v="118"/>
          <ac:spMkLst>
            <pc:docMk/>
            <pc:sldMk cId="2280041217" sldId="263"/>
            <ac:spMk id="26" creationId="{CA0DFD02-D7F0-7C49-8C1E-A45D1A48D2FD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54:55.987" v="119"/>
          <ac:spMkLst>
            <pc:docMk/>
            <pc:sldMk cId="2280041217" sldId="263"/>
            <ac:spMk id="28" creationId="{C9071BB2-0F97-A158-C5F4-FD96CED559C5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54:56.003" v="120"/>
          <ac:spMkLst>
            <pc:docMk/>
            <pc:sldMk cId="2280041217" sldId="263"/>
            <ac:spMk id="30" creationId="{6DC1B0CE-6A5E-7322-D368-EBB9D9099A96}"/>
          </ac:spMkLst>
        </pc:spChg>
      </pc:sldChg>
      <pc:sldChg chg="addSp delSp modSp">
        <pc:chgData name="PEPIN-VILLAR Sarah" userId="S::sarah.pepin-villar@onisep.fr::72d5850f-a374-416f-830d-1142a450cb52" providerId="AD" clId="Web-{4CB54BA0-F57E-ADB5-FE87-B92C58C45804}" dt="2025-07-23T09:09:22.676" v="170" actId="20577"/>
        <pc:sldMkLst>
          <pc:docMk/>
          <pc:sldMk cId="4227449066" sldId="265"/>
        </pc:sldMkLst>
        <pc:spChg chg="mod">
          <ac:chgData name="PEPIN-VILLAR Sarah" userId="S::sarah.pepin-villar@onisep.fr::72d5850f-a374-416f-830d-1142a450cb52" providerId="AD" clId="Web-{4CB54BA0-F57E-ADB5-FE87-B92C58C45804}" dt="2025-07-23T09:08:38.034" v="141" actId="20577"/>
          <ac:spMkLst>
            <pc:docMk/>
            <pc:sldMk cId="4227449066" sldId="265"/>
            <ac:spMk id="4" creationId="{71FAB7E8-5617-E44E-C1C8-DEDBB351FA77}"/>
          </ac:spMkLst>
        </pc:spChg>
        <pc:spChg chg="mod">
          <ac:chgData name="PEPIN-VILLAR Sarah" userId="S::sarah.pepin-villar@onisep.fr::72d5850f-a374-416f-830d-1142a450cb52" providerId="AD" clId="Web-{4CB54BA0-F57E-ADB5-FE87-B92C58C45804}" dt="2025-07-23T09:09:22.676" v="170" actId="20577"/>
          <ac:spMkLst>
            <pc:docMk/>
            <pc:sldMk cId="4227449066" sldId="265"/>
            <ac:spMk id="5" creationId="{3A2B616D-341E-FDEF-E269-72B782A7D594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55:03.097" v="125"/>
          <ac:spMkLst>
            <pc:docMk/>
            <pc:sldMk cId="4227449066" sldId="265"/>
            <ac:spMk id="6" creationId="{D22A7867-89AB-8191-95A9-5003B6F2C8C9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55:03.097" v="124"/>
          <ac:spMkLst>
            <pc:docMk/>
            <pc:sldMk cId="4227449066" sldId="265"/>
            <ac:spMk id="7" creationId="{50FA9E8D-2068-8148-B443-310DEA5C3014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55:03.097" v="123"/>
          <ac:spMkLst>
            <pc:docMk/>
            <pc:sldMk cId="4227449066" sldId="265"/>
            <ac:spMk id="8" creationId="{3189D90B-0A22-B195-0F37-EAB23CFD6BB0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55:03.097" v="122"/>
          <ac:spMkLst>
            <pc:docMk/>
            <pc:sldMk cId="4227449066" sldId="265"/>
            <ac:spMk id="9" creationId="{1357F19A-9E9A-A0FB-62E5-D8C454B28D12}"/>
          </ac:spMkLst>
        </pc:spChg>
        <pc:spChg chg="del">
          <ac:chgData name="PEPIN-VILLAR Sarah" userId="S::sarah.pepin-villar@onisep.fr::72d5850f-a374-416f-830d-1142a450cb52" providerId="AD" clId="Web-{4CB54BA0-F57E-ADB5-FE87-B92C58C45804}" dt="2025-07-23T08:55:03.097" v="121"/>
          <ac:spMkLst>
            <pc:docMk/>
            <pc:sldMk cId="4227449066" sldId="265"/>
            <ac:spMk id="10" creationId="{8196DD37-BAF4-C729-DFC8-66A293883B6A}"/>
          </ac:spMkLst>
        </pc:spChg>
        <pc:spChg chg="mod">
          <ac:chgData name="PEPIN-VILLAR Sarah" userId="S::sarah.pepin-villar@onisep.fr::72d5850f-a374-416f-830d-1142a450cb52" providerId="AD" clId="Web-{4CB54BA0-F57E-ADB5-FE87-B92C58C45804}" dt="2025-07-23T08:45:55.513" v="99" actId="20577"/>
          <ac:spMkLst>
            <pc:docMk/>
            <pc:sldMk cId="4227449066" sldId="265"/>
            <ac:spMk id="11" creationId="{4A5A6E8F-B307-2263-5ED5-8D91384F29B7}"/>
          </ac:spMkLst>
        </pc:spChg>
        <pc:spChg chg="add mod">
          <ac:chgData name="PEPIN-VILLAR Sarah" userId="S::sarah.pepin-villar@onisep.fr::72d5850f-a374-416f-830d-1142a450cb52" providerId="AD" clId="Web-{4CB54BA0-F57E-ADB5-FE87-B92C58C45804}" dt="2025-07-23T09:08:17.002" v="137"/>
          <ac:spMkLst>
            <pc:docMk/>
            <pc:sldMk cId="4227449066" sldId="265"/>
            <ac:spMk id="14" creationId="{2D6C3FC6-5D08-4EA5-615B-09A69C01B432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55:08.144" v="127"/>
          <ac:spMkLst>
            <pc:docMk/>
            <pc:sldMk cId="4227449066" sldId="265"/>
            <ac:spMk id="16" creationId="{E54FC6CB-DCFC-9FB5-8F1C-1B3FF0775760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55:08.159" v="128"/>
          <ac:spMkLst>
            <pc:docMk/>
            <pc:sldMk cId="4227449066" sldId="265"/>
            <ac:spMk id="18" creationId="{B2BDBA1F-B43B-0855-9A3A-213C0F8DD4A4}"/>
          </ac:spMkLst>
        </pc:spChg>
        <pc:spChg chg="add mod">
          <ac:chgData name="PEPIN-VILLAR Sarah" userId="S::sarah.pepin-villar@onisep.fr::72d5850f-a374-416f-830d-1142a450cb52" providerId="AD" clId="Web-{4CB54BA0-F57E-ADB5-FE87-B92C58C45804}" dt="2025-07-23T09:07:42.657" v="134" actId="20577"/>
          <ac:spMkLst>
            <pc:docMk/>
            <pc:sldMk cId="4227449066" sldId="265"/>
            <ac:spMk id="20" creationId="{BB32DAD5-568E-1F1B-DD4F-2C8E2E866BF3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55:08.191" v="130"/>
          <ac:spMkLst>
            <pc:docMk/>
            <pc:sldMk cId="4227449066" sldId="265"/>
            <ac:spMk id="22" creationId="{8BC2514A-021D-170B-1605-193475C8E83D}"/>
          </ac:spMkLst>
        </pc:spChg>
        <pc:spChg chg="add">
          <ac:chgData name="PEPIN-VILLAR Sarah" userId="S::sarah.pepin-villar@onisep.fr::72d5850f-a374-416f-830d-1142a450cb52" providerId="AD" clId="Web-{4CB54BA0-F57E-ADB5-FE87-B92C58C45804}" dt="2025-07-23T08:55:08.222" v="131"/>
          <ac:spMkLst>
            <pc:docMk/>
            <pc:sldMk cId="4227449066" sldId="265"/>
            <ac:spMk id="24" creationId="{39944F2C-BEDC-5D67-E519-CF0988C8A2DC}"/>
          </ac:spMkLst>
        </pc:spChg>
      </pc:sldChg>
      <pc:sldChg chg="modSp">
        <pc:chgData name="PEPIN-VILLAR Sarah" userId="S::sarah.pepin-villar@onisep.fr::72d5850f-a374-416f-830d-1142a450cb52" providerId="AD" clId="Web-{4CB54BA0-F57E-ADB5-FE87-B92C58C45804}" dt="2025-07-23T08:46:44.390" v="105" actId="20577"/>
        <pc:sldMkLst>
          <pc:docMk/>
          <pc:sldMk cId="3332495543" sldId="268"/>
        </pc:sldMkLst>
        <pc:spChg chg="mod">
          <ac:chgData name="PEPIN-VILLAR Sarah" userId="S::sarah.pepin-villar@onisep.fr::72d5850f-a374-416f-830d-1142a450cb52" providerId="AD" clId="Web-{4CB54BA0-F57E-ADB5-FE87-B92C58C45804}" dt="2025-07-23T08:46:44.390" v="105" actId="20577"/>
          <ac:spMkLst>
            <pc:docMk/>
            <pc:sldMk cId="3332495543" sldId="268"/>
            <ac:spMk id="13" creationId="{3F00AA7B-C63D-1A51-61DF-BED6A46B53DA}"/>
          </ac:spMkLst>
        </pc:spChg>
      </pc:sldChg>
      <pc:sldChg chg="modSp">
        <pc:chgData name="PEPIN-VILLAR Sarah" userId="S::sarah.pepin-villar@onisep.fr::72d5850f-a374-416f-830d-1142a450cb52" providerId="AD" clId="Web-{4CB54BA0-F57E-ADB5-FE87-B92C58C45804}" dt="2025-07-23T08:47:07.110" v="109" actId="14100"/>
        <pc:sldMkLst>
          <pc:docMk/>
          <pc:sldMk cId="3003685953" sldId="269"/>
        </pc:sldMkLst>
        <pc:spChg chg="mod">
          <ac:chgData name="PEPIN-VILLAR Sarah" userId="S::sarah.pepin-villar@onisep.fr::72d5850f-a374-416f-830d-1142a450cb52" providerId="AD" clId="Web-{4CB54BA0-F57E-ADB5-FE87-B92C58C45804}" dt="2025-07-23T08:47:07.110" v="109" actId="14100"/>
          <ac:spMkLst>
            <pc:docMk/>
            <pc:sldMk cId="3003685953" sldId="269"/>
            <ac:spMk id="6" creationId="{363D7CCD-4138-16CC-4346-9E59CF2247D4}"/>
          </ac:spMkLst>
        </pc:spChg>
      </pc:sldChg>
    </pc:docChg>
  </pc:docChgLst>
  <pc:docChgLst>
    <pc:chgData name="MARCILLAUD-AUTHIER Sandrine" userId="46dfd9b8-e5c2-4340-84c0-39ae0b491450" providerId="ADAL" clId="{BBE0EAD4-D5D9-4567-AE64-E3A0DB9881C9}"/>
    <pc:docChg chg="custSel modSld">
      <pc:chgData name="MARCILLAUD-AUTHIER Sandrine" userId="46dfd9b8-e5c2-4340-84c0-39ae0b491450" providerId="ADAL" clId="{BBE0EAD4-D5D9-4567-AE64-E3A0DB9881C9}" dt="2025-07-24T15:58:08.584" v="12" actId="166"/>
      <pc:docMkLst>
        <pc:docMk/>
      </pc:docMkLst>
      <pc:sldChg chg="modSp mod">
        <pc:chgData name="MARCILLAUD-AUTHIER Sandrine" userId="46dfd9b8-e5c2-4340-84c0-39ae0b491450" providerId="ADAL" clId="{BBE0EAD4-D5D9-4567-AE64-E3A0DB9881C9}" dt="2025-07-22T16:30:10.452" v="1" actId="20577"/>
        <pc:sldMkLst>
          <pc:docMk/>
          <pc:sldMk cId="2095047542" sldId="259"/>
        </pc:sldMkLst>
        <pc:spChg chg="mod">
          <ac:chgData name="MARCILLAUD-AUTHIER Sandrine" userId="46dfd9b8-e5c2-4340-84c0-39ae0b491450" providerId="ADAL" clId="{BBE0EAD4-D5D9-4567-AE64-E3A0DB9881C9}" dt="2025-07-22T16:30:10.452" v="1" actId="20577"/>
          <ac:spMkLst>
            <pc:docMk/>
            <pc:sldMk cId="2095047542" sldId="259"/>
            <ac:spMk id="6" creationId="{B8E48CFA-EA43-8C2A-A271-9A584DDB8340}"/>
          </ac:spMkLst>
        </pc:spChg>
      </pc:sldChg>
      <pc:sldChg chg="modSp mod">
        <pc:chgData name="MARCILLAUD-AUTHIER Sandrine" userId="46dfd9b8-e5c2-4340-84c0-39ae0b491450" providerId="ADAL" clId="{BBE0EAD4-D5D9-4567-AE64-E3A0DB9881C9}" dt="2025-07-24T15:56:55.679" v="5" actId="20577"/>
        <pc:sldMkLst>
          <pc:docMk/>
          <pc:sldMk cId="1757956144" sldId="262"/>
        </pc:sldMkLst>
        <pc:spChg chg="mod">
          <ac:chgData name="MARCILLAUD-AUTHIER Sandrine" userId="46dfd9b8-e5c2-4340-84c0-39ae0b491450" providerId="ADAL" clId="{BBE0EAD4-D5D9-4567-AE64-E3A0DB9881C9}" dt="2025-07-24T15:56:55.679" v="5" actId="20577"/>
          <ac:spMkLst>
            <pc:docMk/>
            <pc:sldMk cId="1757956144" sldId="262"/>
            <ac:spMk id="11" creationId="{CF76809B-C0E6-FC1A-0F1C-5E0B0701FB5C}"/>
          </ac:spMkLst>
        </pc:spChg>
      </pc:sldChg>
      <pc:sldChg chg="modSp mod">
        <pc:chgData name="MARCILLAUD-AUTHIER Sandrine" userId="46dfd9b8-e5c2-4340-84c0-39ae0b491450" providerId="ADAL" clId="{BBE0EAD4-D5D9-4567-AE64-E3A0DB9881C9}" dt="2025-07-24T15:57:27.800" v="6" actId="1076"/>
        <pc:sldMkLst>
          <pc:docMk/>
          <pc:sldMk cId="3332495543" sldId="268"/>
        </pc:sldMkLst>
        <pc:spChg chg="mod">
          <ac:chgData name="MARCILLAUD-AUTHIER Sandrine" userId="46dfd9b8-e5c2-4340-84c0-39ae0b491450" providerId="ADAL" clId="{BBE0EAD4-D5D9-4567-AE64-E3A0DB9881C9}" dt="2025-07-24T15:57:27.800" v="6" actId="1076"/>
          <ac:spMkLst>
            <pc:docMk/>
            <pc:sldMk cId="3332495543" sldId="268"/>
            <ac:spMk id="13" creationId="{3F00AA7B-C63D-1A51-61DF-BED6A46B53DA}"/>
          </ac:spMkLst>
        </pc:spChg>
      </pc:sldChg>
      <pc:sldChg chg="modSp mod">
        <pc:chgData name="MARCILLAUD-AUTHIER Sandrine" userId="46dfd9b8-e5c2-4340-84c0-39ae0b491450" providerId="ADAL" clId="{BBE0EAD4-D5D9-4567-AE64-E3A0DB9881C9}" dt="2025-07-24T15:58:08.584" v="12" actId="166"/>
        <pc:sldMkLst>
          <pc:docMk/>
          <pc:sldMk cId="3003685953" sldId="269"/>
        </pc:sldMkLst>
        <pc:spChg chg="mod ord">
          <ac:chgData name="MARCILLAUD-AUTHIER Sandrine" userId="46dfd9b8-e5c2-4340-84c0-39ae0b491450" providerId="ADAL" clId="{BBE0EAD4-D5D9-4567-AE64-E3A0DB9881C9}" dt="2025-07-24T15:58:08.584" v="12" actId="166"/>
          <ac:spMkLst>
            <pc:docMk/>
            <pc:sldMk cId="3003685953" sldId="269"/>
            <ac:spMk id="6" creationId="{363D7CCD-4138-16CC-4346-9E59CF2247D4}"/>
          </ac:spMkLst>
        </pc:spChg>
        <pc:spChg chg="mod">
          <ac:chgData name="MARCILLAUD-AUTHIER Sandrine" userId="46dfd9b8-e5c2-4340-84c0-39ae0b491450" providerId="ADAL" clId="{BBE0EAD4-D5D9-4567-AE64-E3A0DB9881C9}" dt="2025-07-24T15:57:49.477" v="9" actId="1076"/>
          <ac:spMkLst>
            <pc:docMk/>
            <pc:sldMk cId="3003685953" sldId="269"/>
            <ac:spMk id="9" creationId="{E63C24BE-F85D-6624-3481-3EEA63F9299F}"/>
          </ac:spMkLst>
        </pc:spChg>
        <pc:picChg chg="mod">
          <ac:chgData name="MARCILLAUD-AUTHIER Sandrine" userId="46dfd9b8-e5c2-4340-84c0-39ae0b491450" providerId="ADAL" clId="{BBE0EAD4-D5D9-4567-AE64-E3A0DB9881C9}" dt="2025-07-24T15:57:46.456" v="8" actId="1076"/>
          <ac:picMkLst>
            <pc:docMk/>
            <pc:sldMk cId="3003685953" sldId="269"/>
            <ac:picMk id="7" creationId="{7A545510-9CF6-A694-B907-524E52C9E59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FE6FBA1-ECF6-4513-929C-71032EC013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C5900C-42DF-414C-ABAC-3DA2C68BCF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27615-B93B-4550-AAD4-FE3DF409600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D35EF0-5966-466F-A555-0E6CA59EA9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99CB75-F7C0-4AB7-B696-880CC9DFDB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480D7-A647-430E-83A7-F74B5FB3D3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78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89100-C05A-436C-855A-CE7C50A355C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E440-0722-426A-BB98-22367306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827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1419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1pPr>
    <a:lvl2pPr marL="325709" algn="l" defTabSz="651419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2pPr>
    <a:lvl3pPr marL="651419" algn="l" defTabSz="651419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3pPr>
    <a:lvl4pPr marL="977128" algn="l" defTabSz="651419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4pPr>
    <a:lvl5pPr marL="1302837" algn="l" defTabSz="651419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5pPr>
    <a:lvl6pPr marL="1628546" algn="l" defTabSz="651419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6pPr>
    <a:lvl7pPr marL="1954256" algn="l" defTabSz="651419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7pPr>
    <a:lvl8pPr marL="2279965" algn="l" defTabSz="651419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8pPr>
    <a:lvl9pPr marL="2605674" algn="l" defTabSz="651419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A1D2295-04FA-41E2-86B8-0B0580823500}"/>
              </a:ext>
            </a:extLst>
          </p:cNvPr>
          <p:cNvSpPr/>
          <p:nvPr userDrawn="1"/>
        </p:nvSpPr>
        <p:spPr>
          <a:xfrm>
            <a:off x="1634837" y="0"/>
            <a:ext cx="7509163" cy="5148263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4251" y="2582669"/>
            <a:ext cx="6858000" cy="49739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338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9978" y="3128063"/>
            <a:ext cx="6858000" cy="31776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95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 TITRE GÉNÉRAL 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DF48EF9-E623-485F-B83E-AEAF03F8A5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9" y="380636"/>
            <a:ext cx="993734" cy="8718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63141EE-BD1E-488C-A472-FCEF10136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42" y="-1"/>
            <a:ext cx="1158158" cy="5148263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A083E14-FB1B-48CA-938A-3EA2DCA26C30}"/>
              </a:ext>
            </a:extLst>
          </p:cNvPr>
          <p:cNvCxnSpPr>
            <a:cxnSpLocks/>
          </p:cNvCxnSpPr>
          <p:nvPr userDrawn="1"/>
        </p:nvCxnSpPr>
        <p:spPr>
          <a:xfrm>
            <a:off x="1627799" y="2646363"/>
            <a:ext cx="0" cy="719137"/>
          </a:xfrm>
          <a:prstGeom prst="line">
            <a:avLst/>
          </a:prstGeom>
          <a:ln w="76200" cap="rnd">
            <a:solidFill>
              <a:srgbClr val="E3000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0F1CFF5E-EFC4-1C70-27D5-7F5D0506C09A}"/>
              </a:ext>
            </a:extLst>
          </p:cNvPr>
          <p:cNvSpPr txBox="1"/>
          <p:nvPr userDrawn="1"/>
        </p:nvSpPr>
        <p:spPr>
          <a:xfrm>
            <a:off x="323850" y="4334835"/>
            <a:ext cx="124716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fr-FR" sz="500" b="0" i="1" u="none" strike="noStrike" baseline="0" dirty="0">
                <a:solidFill>
                  <a:schemeClr val="bg2"/>
                </a:solidFill>
                <a:latin typeface="Marianne-Light"/>
              </a:rPr>
              <a:t>Ce travail a bénéficié d'une aide </a:t>
            </a:r>
            <a:br>
              <a:rPr lang="fr-FR" sz="500" b="0" i="1" u="none" strike="noStrike" baseline="0" dirty="0">
                <a:solidFill>
                  <a:schemeClr val="bg2"/>
                </a:solidFill>
                <a:latin typeface="Marianne-Light"/>
              </a:rPr>
            </a:br>
            <a:r>
              <a:rPr lang="fr-FR" sz="500" b="0" i="1" u="none" strike="noStrike" baseline="0" dirty="0">
                <a:solidFill>
                  <a:schemeClr val="bg2"/>
                </a:solidFill>
                <a:latin typeface="Marianne-Light"/>
              </a:rPr>
              <a:t> l’État gérée par l'Agence Nationale </a:t>
            </a:r>
            <a:br>
              <a:rPr lang="fr-FR" sz="500" b="0" i="1" u="none" strike="noStrike" baseline="0" dirty="0">
                <a:solidFill>
                  <a:schemeClr val="bg2"/>
                </a:solidFill>
                <a:latin typeface="Marianne-Light"/>
              </a:rPr>
            </a:br>
            <a:r>
              <a:rPr lang="fr-FR" sz="500" b="0" i="1" u="none" strike="noStrike" baseline="0" dirty="0">
                <a:solidFill>
                  <a:schemeClr val="bg2"/>
                </a:solidFill>
                <a:latin typeface="Marianne-Light"/>
              </a:rPr>
              <a:t>de la Recherche au titre du programme d’investissements d’avenir intégré </a:t>
            </a:r>
            <a:br>
              <a:rPr lang="fr-FR" sz="500" b="0" i="1" u="none" strike="noStrike" baseline="0" dirty="0">
                <a:solidFill>
                  <a:schemeClr val="bg2"/>
                </a:solidFill>
                <a:latin typeface="Marianne-Light"/>
              </a:rPr>
            </a:br>
            <a:r>
              <a:rPr lang="fr-FR" sz="500" b="0" i="1" u="none" strike="noStrike" baseline="0" dirty="0">
                <a:solidFill>
                  <a:schemeClr val="bg2"/>
                </a:solidFill>
                <a:latin typeface="Marianne-Light"/>
              </a:rPr>
              <a:t>à France 2030, portant la référence </a:t>
            </a:r>
            <a:br>
              <a:rPr lang="fr-FR" sz="500" b="0" i="1" u="none" strike="noStrike" baseline="0" dirty="0">
                <a:solidFill>
                  <a:schemeClr val="bg2"/>
                </a:solidFill>
                <a:latin typeface="Marianne-Light"/>
              </a:rPr>
            </a:br>
            <a:r>
              <a:rPr lang="fr-FR" sz="500" b="0" i="1" u="none" strike="noStrike" baseline="0" dirty="0">
                <a:solidFill>
                  <a:schemeClr val="bg2"/>
                </a:solidFill>
                <a:latin typeface="Marianne-Light"/>
              </a:rPr>
              <a:t>ANR-21-DMAV-0001.</a:t>
            </a:r>
            <a:endParaRPr lang="fr-FR" sz="500" i="1" dirty="0">
              <a:solidFill>
                <a:schemeClr val="bg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3A2DEF-63F6-8DDC-73A7-15BFC1B679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850" y="3804835"/>
            <a:ext cx="501801" cy="492906"/>
          </a:xfrm>
          <a:prstGeom prst="rect">
            <a:avLst/>
          </a:prstGeom>
        </p:spPr>
      </p:pic>
      <p:pic>
        <p:nvPicPr>
          <p:cNvPr id="8" name="Image 7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AD422FBE-94E8-2E21-ACE4-DB4FDE242A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65" y="234950"/>
            <a:ext cx="2669171" cy="10398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519C56-CD00-CAC7-4F78-D10B598DD101}"/>
              </a:ext>
            </a:extLst>
          </p:cNvPr>
          <p:cNvSpPr/>
          <p:nvPr userDrawn="1"/>
        </p:nvSpPr>
        <p:spPr>
          <a:xfrm>
            <a:off x="735887" y="-1244017"/>
            <a:ext cx="158750" cy="161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105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0" userDrawn="1">
          <p15:clr>
            <a:srgbClr val="FBAE40"/>
          </p15:clr>
        </p15:guide>
        <p15:guide id="2" pos="1247" userDrawn="1">
          <p15:clr>
            <a:srgbClr val="FBAE40"/>
          </p15:clr>
        </p15:guide>
        <p15:guide id="3" pos="204" userDrawn="1">
          <p15:clr>
            <a:srgbClr val="FBAE40"/>
          </p15:clr>
        </p15:guide>
        <p15:guide id="4" orient="horz" pos="238" userDrawn="1">
          <p15:clr>
            <a:srgbClr val="FBAE40"/>
          </p15:clr>
        </p15:guide>
        <p15:guide id="5" orient="horz" pos="1667" userDrawn="1">
          <p15:clr>
            <a:srgbClr val="FBAE40"/>
          </p15:clr>
        </p15:guide>
        <p15:guide id="6" orient="horz" pos="2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8615BC-1667-4D15-A4E9-98919AC28DB9}"/>
              </a:ext>
            </a:extLst>
          </p:cNvPr>
          <p:cNvSpPr/>
          <p:nvPr userDrawn="1"/>
        </p:nvSpPr>
        <p:spPr>
          <a:xfrm>
            <a:off x="894735" y="1"/>
            <a:ext cx="8242227" cy="38481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A8A48-829D-4024-82D1-DA5F8CA70C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7401" y="2764591"/>
            <a:ext cx="6858000" cy="139389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95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TITRE DES CHAPITRES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5814A76-7706-40B6-A829-AA1B10251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4" y="165498"/>
            <a:ext cx="416696" cy="36556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F40A734-7466-4F27-B1F7-46A243F11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0" y="-1"/>
            <a:ext cx="872192" cy="3838555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FB371AD-3490-49CC-B350-25421A726CB3}"/>
              </a:ext>
            </a:extLst>
          </p:cNvPr>
          <p:cNvCxnSpPr>
            <a:cxnSpLocks/>
          </p:cNvCxnSpPr>
          <p:nvPr userDrawn="1"/>
        </p:nvCxnSpPr>
        <p:spPr>
          <a:xfrm>
            <a:off x="1949265" y="2825750"/>
            <a:ext cx="0" cy="1321707"/>
          </a:xfrm>
          <a:prstGeom prst="line">
            <a:avLst/>
          </a:prstGeom>
          <a:ln w="76200" cap="rnd">
            <a:solidFill>
              <a:srgbClr val="E3000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D52C0A44-FC61-073B-4A63-D1B7F550F8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5" y="102466"/>
            <a:ext cx="1115828" cy="4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59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333" userDrawn="1">
          <p15:clr>
            <a:srgbClr val="FBAE40"/>
          </p15:clr>
        </p15:guide>
        <p15:guide id="4" pos="680" userDrawn="1">
          <p15:clr>
            <a:srgbClr val="FBAE40"/>
          </p15:clr>
        </p15:guide>
        <p15:guide id="5" orient="horz" pos="244" userDrawn="1">
          <p15:clr>
            <a:srgbClr val="FBAE40"/>
          </p15:clr>
        </p15:guide>
        <p15:guide id="6" orient="horz" pos="17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E15702-90EC-470A-9083-9E6C9AFD0A23}"/>
              </a:ext>
            </a:extLst>
          </p:cNvPr>
          <p:cNvSpPr/>
          <p:nvPr userDrawn="1"/>
        </p:nvSpPr>
        <p:spPr>
          <a:xfrm>
            <a:off x="901773" y="0"/>
            <a:ext cx="8242227" cy="716279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B20A7F3-71E5-4C46-8149-1EFEE04B0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10" y="0"/>
            <a:ext cx="162752" cy="71627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14BA5F-0214-491B-93AD-5AF9B9660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875" y="945485"/>
            <a:ext cx="8013600" cy="3744000"/>
          </a:xfrm>
        </p:spPr>
        <p:txBody>
          <a:bodyPr lIns="0" tIns="0" rIns="0" bIns="0" anchor="t"/>
          <a:lstStyle>
            <a:lvl1pPr marL="0" indent="0">
              <a:buClr>
                <a:srgbClr val="FFD500"/>
              </a:buClr>
              <a:buFont typeface="Wingdings" panose="05000000000000000000" pitchFamily="2" charset="2"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71450">
              <a:buClr>
                <a:srgbClr val="FFD500"/>
              </a:buClr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8400" indent="-171450">
              <a:buClr>
                <a:srgbClr val="FFD500"/>
              </a:buClr>
              <a:buFont typeface="Wingdings" panose="05000000000000000000" pitchFamily="2" charset="2"/>
              <a:buChar char="§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FFD500"/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FFD500"/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8B68B5-5A75-4D67-9500-6AA45C2C81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9446" y="4840044"/>
            <a:ext cx="2496993" cy="27409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defRPr sz="6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Réf. : AVENIR(s)_PFA_pas à pas_enseignants : juillet 2025</a:t>
            </a: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425DC76-6CA8-4D9A-A454-745281CDB78D}"/>
              </a:ext>
            </a:extLst>
          </p:cNvPr>
          <p:cNvCxnSpPr/>
          <p:nvPr userDrawn="1"/>
        </p:nvCxnSpPr>
        <p:spPr>
          <a:xfrm>
            <a:off x="627036" y="4904509"/>
            <a:ext cx="0" cy="141266"/>
          </a:xfrm>
          <a:prstGeom prst="line">
            <a:avLst/>
          </a:prstGeom>
          <a:ln w="15875" cap="rnd">
            <a:solidFill>
              <a:srgbClr val="E3000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829AA64-7169-4A52-BC67-49CDE5D82963}"/>
              </a:ext>
            </a:extLst>
          </p:cNvPr>
          <p:cNvCxnSpPr/>
          <p:nvPr userDrawn="1"/>
        </p:nvCxnSpPr>
        <p:spPr>
          <a:xfrm>
            <a:off x="320551" y="4904509"/>
            <a:ext cx="0" cy="141266"/>
          </a:xfrm>
          <a:prstGeom prst="line">
            <a:avLst/>
          </a:prstGeom>
          <a:ln w="15875" cap="rnd">
            <a:solidFill>
              <a:srgbClr val="E3000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55498671-BBAB-43C4-B75B-0B88C1112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106" y="4841091"/>
            <a:ext cx="237600" cy="273050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>
              <a:defRPr lang="fr-FR" sz="68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fld id="{A5052DC5-C85C-404A-8C4C-AA819F32C966}" type="slidenum">
              <a:rPr lang="fr-FR" smtClean="0"/>
              <a: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</a:pPr>
              <a:t>‹N°›</a:t>
            </a:fld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9CCA25C-4F23-4AE8-B2BA-B97081ED8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0" y="134700"/>
            <a:ext cx="6346948" cy="19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B50DAC5-BDFA-442D-BA75-518B243D4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10" y="0"/>
            <a:ext cx="162752" cy="716279"/>
          </a:xfrm>
          <a:prstGeom prst="rect">
            <a:avLst/>
          </a:prstGeom>
        </p:spPr>
      </p:pic>
      <p:sp>
        <p:nvSpPr>
          <p:cNvPr id="19" name="Espace réservé du texte 43">
            <a:extLst>
              <a:ext uri="{FF2B5EF4-FFF2-40B4-BE49-F238E27FC236}">
                <a16:creationId xmlns:a16="http://schemas.microsoft.com/office/drawing/2014/main" id="{95C5CB13-B34E-47B7-9A8B-14FF04B944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0000" y="360000"/>
            <a:ext cx="6353986" cy="19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lang="fr-FR" sz="1000" b="0" i="0" kern="12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5A83DB-EE33-788A-C11F-6027031F9B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4" y="165498"/>
            <a:ext cx="416696" cy="365568"/>
          </a:xfrm>
          <a:prstGeom prst="rect">
            <a:avLst/>
          </a:prstGeom>
        </p:spPr>
      </p:pic>
      <p:pic>
        <p:nvPicPr>
          <p:cNvPr id="5" name="Image 4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0C57D3B1-B302-4BCA-EE07-2C1100DB03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5" y="102466"/>
            <a:ext cx="1115828" cy="4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36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063AE389-6BCD-45B0-A6BD-652617EB74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9446" y="4840044"/>
            <a:ext cx="2496993" cy="27409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defRPr sz="6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Réf. : AVENIR(s)_PFA_pas à pas_enseignants : juillet 2025</a:t>
            </a:r>
            <a:endParaRPr lang="fr-FR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3324C75-5541-4ACB-AC2B-11F7A2AA6E60}"/>
              </a:ext>
            </a:extLst>
          </p:cNvPr>
          <p:cNvCxnSpPr/>
          <p:nvPr userDrawn="1"/>
        </p:nvCxnSpPr>
        <p:spPr>
          <a:xfrm>
            <a:off x="627036" y="4904509"/>
            <a:ext cx="0" cy="141266"/>
          </a:xfrm>
          <a:prstGeom prst="line">
            <a:avLst/>
          </a:prstGeom>
          <a:ln w="15875" cap="rnd">
            <a:solidFill>
              <a:srgbClr val="E3000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C81F7EF-7B41-499B-9170-0D645DFC7513}"/>
              </a:ext>
            </a:extLst>
          </p:cNvPr>
          <p:cNvCxnSpPr/>
          <p:nvPr userDrawn="1"/>
        </p:nvCxnSpPr>
        <p:spPr>
          <a:xfrm>
            <a:off x="320551" y="4904509"/>
            <a:ext cx="0" cy="141266"/>
          </a:xfrm>
          <a:prstGeom prst="line">
            <a:avLst/>
          </a:prstGeom>
          <a:ln w="15875" cap="rnd">
            <a:solidFill>
              <a:srgbClr val="E3000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F630811-D15E-43BB-A25E-EA5B8D921831}"/>
              </a:ext>
            </a:extLst>
          </p:cNvPr>
          <p:cNvSpPr/>
          <p:nvPr userDrawn="1"/>
        </p:nvSpPr>
        <p:spPr>
          <a:xfrm>
            <a:off x="901773" y="0"/>
            <a:ext cx="8242227" cy="716279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08F8F51-CB53-435F-BC3F-D7BCE16EB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10" y="0"/>
            <a:ext cx="162752" cy="716279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7863680A-8C1A-42E5-9C45-34BAF9553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106" y="4841091"/>
            <a:ext cx="237600" cy="273050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>
              <a:defRPr lang="fr-FR" sz="68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fld id="{A5052DC5-C85C-404A-8C4C-AA819F32C966}" type="slidenum">
              <a:rPr lang="fr-FR" smtClean="0"/>
              <a: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</a:pPr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2C26D2-77BE-6324-5869-640A065314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4" y="165498"/>
            <a:ext cx="416696" cy="365568"/>
          </a:xfrm>
          <a:prstGeom prst="rect">
            <a:avLst/>
          </a:prstGeom>
        </p:spPr>
      </p:pic>
      <p:pic>
        <p:nvPicPr>
          <p:cNvPr id="4" name="Image 3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8C13AED3-8B7F-E286-06F2-55C1B696D5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5" y="102466"/>
            <a:ext cx="1115828" cy="43469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B06C46E-87C9-1AB9-9A0A-95C7D7B77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0" y="134700"/>
            <a:ext cx="6346948" cy="19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6" name="Espace réservé du texte 43">
            <a:extLst>
              <a:ext uri="{FF2B5EF4-FFF2-40B4-BE49-F238E27FC236}">
                <a16:creationId xmlns:a16="http://schemas.microsoft.com/office/drawing/2014/main" id="{3DAEE199-1077-A965-E416-CF9695B172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0000" y="360000"/>
            <a:ext cx="6353986" cy="19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lang="fr-FR" sz="1000" b="0" i="0" kern="12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392175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BC2049-40AC-464B-A9D6-C7176E42C5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945485"/>
            <a:ext cx="3780000" cy="37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900"/>
              </a:spcAft>
              <a:buNone/>
              <a:defRPr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900"/>
              </a:spcAft>
              <a:buNone/>
              <a:defRPr sz="1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Aft>
                <a:spcPts val="700"/>
              </a:spcAft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Aft>
                <a:spcPts val="900"/>
              </a:spcAft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0"/>
              </a:spcBef>
              <a:spcAft>
                <a:spcPts val="1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0"/>
              </a:spcBef>
              <a:spcAft>
                <a:spcPts val="200"/>
              </a:spcAft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</a:lstStyle>
          <a:p>
            <a:pPr lvl="0"/>
            <a:r>
              <a:rPr lang="fr-FR" dirty="0"/>
              <a:t>TITRE principal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15 pt noir</a:t>
            </a:r>
          </a:p>
          <a:p>
            <a:pPr lvl="1"/>
            <a:r>
              <a:rPr lang="fr-FR" dirty="0"/>
              <a:t>TITRE principal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12 pt noir</a:t>
            </a:r>
          </a:p>
          <a:p>
            <a:pPr lvl="2"/>
            <a:r>
              <a:rPr lang="fr-FR" dirty="0"/>
              <a:t>TITRE principal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10pt noir</a:t>
            </a:r>
          </a:p>
          <a:p>
            <a:pPr lvl="6"/>
            <a:r>
              <a:rPr lang="fr-FR" dirty="0"/>
              <a:t>Texte standard </a:t>
            </a:r>
            <a:r>
              <a:rPr lang="fr-FR" dirty="0" err="1"/>
              <a:t>arial</a:t>
            </a:r>
            <a:r>
              <a:rPr lang="fr-FR" dirty="0"/>
              <a:t> 10pt noir</a:t>
            </a:r>
          </a:p>
          <a:p>
            <a:pPr lvl="6"/>
            <a:r>
              <a:rPr lang="fr-FR" dirty="0" err="1"/>
              <a:t>Henihita</a:t>
            </a:r>
            <a:r>
              <a:rPr lang="fr-FR" dirty="0"/>
              <a:t> </a:t>
            </a:r>
            <a:r>
              <a:rPr lang="fr-FR" dirty="0" err="1"/>
              <a:t>tquatem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repudia</a:t>
            </a:r>
            <a:r>
              <a:rPr lang="fr-FR" dirty="0"/>
              <a:t> </a:t>
            </a:r>
            <a:r>
              <a:rPr lang="fr-FR" dirty="0" err="1"/>
              <a:t>veles</a:t>
            </a:r>
            <a:r>
              <a:rPr lang="fr-FR" dirty="0"/>
              <a:t> et, </a:t>
            </a:r>
            <a:r>
              <a:rPr lang="fr-FR" dirty="0" err="1"/>
              <a:t>comnim</a:t>
            </a:r>
            <a:r>
              <a:rPr lang="fr-FR" dirty="0"/>
              <a:t> et lia </a:t>
            </a:r>
            <a:r>
              <a:rPr lang="fr-FR" dirty="0" err="1"/>
              <a:t>doluptas</a:t>
            </a:r>
            <a:r>
              <a:rPr lang="fr-FR" dirty="0"/>
              <a:t> </a:t>
            </a:r>
            <a:r>
              <a:rPr lang="fr-FR" dirty="0" err="1"/>
              <a:t>molore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occus</a:t>
            </a:r>
            <a:r>
              <a:rPr lang="fr-FR" dirty="0"/>
              <a:t> </a:t>
            </a:r>
            <a:r>
              <a:rPr lang="fr-FR" dirty="0" err="1"/>
              <a:t>moditas</a:t>
            </a:r>
            <a:r>
              <a:rPr lang="fr-FR" dirty="0"/>
              <a:t> </a:t>
            </a:r>
            <a:r>
              <a:rPr lang="fr-FR" dirty="0" err="1"/>
              <a:t>adis</a:t>
            </a:r>
            <a:r>
              <a:rPr lang="fr-FR" dirty="0"/>
              <a:t> </a:t>
            </a:r>
            <a:r>
              <a:rPr lang="fr-FR" dirty="0" err="1"/>
              <a:t>evendae</a:t>
            </a:r>
            <a:r>
              <a:rPr lang="fr-FR" dirty="0"/>
              <a:t> nos </a:t>
            </a:r>
            <a:r>
              <a:rPr lang="fr-FR" dirty="0" err="1"/>
              <a:t>intur</a:t>
            </a:r>
            <a:r>
              <a:rPr lang="fr-FR" dirty="0"/>
              <a:t> mo </a:t>
            </a:r>
            <a:r>
              <a:rPr lang="fr-FR" dirty="0" err="1"/>
              <a:t>doluptaquas</a:t>
            </a:r>
            <a:r>
              <a:rPr lang="fr-FR" dirty="0"/>
              <a:t> </a:t>
            </a:r>
            <a:r>
              <a:rPr lang="fr-FR" dirty="0" err="1"/>
              <a:t>autectem</a:t>
            </a:r>
            <a:r>
              <a:rPr lang="fr-FR" dirty="0"/>
              <a:t> </a:t>
            </a:r>
            <a:r>
              <a:rPr lang="fr-FR" dirty="0" err="1"/>
              <a:t>haribus</a:t>
            </a:r>
            <a:r>
              <a:rPr lang="fr-FR" dirty="0"/>
              <a:t> </a:t>
            </a:r>
            <a:r>
              <a:rPr lang="fr-FR" dirty="0" err="1"/>
              <a:t>dipsa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el </a:t>
            </a:r>
            <a:r>
              <a:rPr lang="fr-FR" dirty="0" err="1"/>
              <a:t>moluptatiore</a:t>
            </a:r>
            <a:r>
              <a:rPr lang="fr-FR" dirty="0"/>
              <a:t> cum </a:t>
            </a:r>
            <a:r>
              <a:rPr lang="fr-FR" dirty="0" err="1"/>
              <a:t>nihitior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quissin</a:t>
            </a:r>
            <a:r>
              <a:rPr lang="fr-FR" dirty="0"/>
              <a:t>. 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7A75B466-4BAA-42A3-8790-DB408A7346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43224" y="945485"/>
            <a:ext cx="3780000" cy="37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575"/>
              </a:spcBef>
              <a:spcAft>
                <a:spcPts val="900"/>
              </a:spcAft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900"/>
              </a:spcAft>
              <a:buNone/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Aft>
                <a:spcPts val="700"/>
              </a:spcAft>
              <a:buNone/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Aft>
                <a:spcPts val="900"/>
              </a:spcAft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0"/>
              </a:spcBef>
              <a:spcAft>
                <a:spcPts val="400"/>
              </a:spcAft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-72000">
              <a:spcBef>
                <a:spcPts val="0"/>
              </a:spcBef>
              <a:spcAft>
                <a:spcPts val="600"/>
              </a:spcAft>
              <a:buClr>
                <a:srgbClr val="FFD500"/>
              </a:buClr>
              <a:buFont typeface="Wingdings" panose="05000000000000000000" pitchFamily="2" charset="2"/>
              <a:buChar char="§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</a:lstStyle>
          <a:p>
            <a:pPr lvl="1"/>
            <a:r>
              <a:rPr lang="fr-FR" dirty="0"/>
              <a:t>Liste</a:t>
            </a:r>
          </a:p>
          <a:p>
            <a:pPr lvl="5"/>
            <a:r>
              <a:rPr lang="fr-FR" dirty="0" err="1"/>
              <a:t>Chapo</a:t>
            </a:r>
            <a:r>
              <a:rPr lang="fr-FR" dirty="0"/>
              <a:t>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8pt noir</a:t>
            </a:r>
          </a:p>
          <a:p>
            <a:pPr lvl="5"/>
            <a:r>
              <a:rPr lang="fr-FR" dirty="0" err="1"/>
              <a:t>Voluptatusam</a:t>
            </a:r>
            <a:r>
              <a:rPr lang="fr-FR" dirty="0"/>
              <a:t> </a:t>
            </a:r>
            <a:r>
              <a:rPr lang="fr-FR" dirty="0" err="1"/>
              <a:t>conse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ut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Itatis</a:t>
            </a:r>
            <a:r>
              <a:rPr lang="fr-FR" dirty="0"/>
              <a:t> </a:t>
            </a:r>
            <a:r>
              <a:rPr lang="fr-FR" dirty="0" err="1"/>
              <a:t>sandis</a:t>
            </a:r>
            <a:r>
              <a:rPr lang="fr-FR" dirty="0"/>
              <a:t> re </a:t>
            </a:r>
            <a:r>
              <a:rPr lang="fr-FR" dirty="0" err="1"/>
              <a:t>pre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qui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reperum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 </a:t>
            </a:r>
            <a:r>
              <a:rPr lang="fr-FR" dirty="0" err="1"/>
              <a:t>magnimos</a:t>
            </a:r>
            <a:r>
              <a:rPr lang="fr-FR" dirty="0"/>
              <a:t> </a:t>
            </a:r>
            <a:r>
              <a:rPr lang="fr-FR" dirty="0" err="1"/>
              <a:t>restionseque</a:t>
            </a:r>
            <a:r>
              <a:rPr lang="fr-FR" dirty="0"/>
              <a:t> </a:t>
            </a:r>
            <a:r>
              <a:rPr lang="fr-FR" dirty="0" err="1"/>
              <a:t>siminciunt</a:t>
            </a:r>
            <a:r>
              <a:rPr lang="fr-FR" dirty="0"/>
              <a:t> </a:t>
            </a:r>
            <a:r>
              <a:rPr lang="fr-FR" dirty="0" err="1"/>
              <a:t>aliquodipsam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eataspellaut</a:t>
            </a:r>
            <a:r>
              <a:rPr lang="fr-FR" dirty="0"/>
              <a:t> </a:t>
            </a:r>
            <a:r>
              <a:rPr lang="fr-FR" dirty="0" err="1"/>
              <a:t>poreicatem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. </a:t>
            </a:r>
          </a:p>
          <a:p>
            <a:pPr lvl="7"/>
            <a:r>
              <a:rPr lang="fr-FR" dirty="0"/>
              <a:t>texte standard </a:t>
            </a:r>
            <a:r>
              <a:rPr lang="fr-FR" dirty="0" err="1"/>
              <a:t>arial</a:t>
            </a:r>
            <a:r>
              <a:rPr lang="fr-FR" dirty="0"/>
              <a:t> 20 pt noir interlignage 36 pt</a:t>
            </a:r>
          </a:p>
          <a:p>
            <a:pPr lvl="7"/>
            <a:r>
              <a:rPr lang="fr-FR" dirty="0" err="1"/>
              <a:t>Comnim</a:t>
            </a:r>
            <a:r>
              <a:rPr lang="fr-FR" dirty="0"/>
              <a:t> et lia </a:t>
            </a:r>
            <a:r>
              <a:rPr lang="fr-FR" dirty="0" err="1"/>
              <a:t>doluptas</a:t>
            </a:r>
            <a:r>
              <a:rPr lang="fr-FR" dirty="0"/>
              <a:t> </a:t>
            </a:r>
            <a:r>
              <a:rPr lang="fr-FR" dirty="0" err="1"/>
              <a:t>molore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occus</a:t>
            </a:r>
            <a:r>
              <a:rPr lang="fr-FR" dirty="0"/>
              <a:t> </a:t>
            </a:r>
            <a:endParaRPr lang="pt-BR" dirty="0"/>
          </a:p>
          <a:p>
            <a:pPr lvl="7"/>
            <a:r>
              <a:rPr lang="pt-BR" dirty="0"/>
              <a:t>Moditas adis evendae </a:t>
            </a:r>
          </a:p>
          <a:p>
            <a:pPr lvl="7"/>
            <a:r>
              <a:rPr lang="pt-BR" dirty="0"/>
              <a:t>Nos intur mo doluptaquas autectem</a:t>
            </a:r>
          </a:p>
          <a:p>
            <a:pPr lvl="1"/>
            <a:r>
              <a:rPr lang="fr-FR" dirty="0"/>
              <a:t>Exergue</a:t>
            </a:r>
          </a:p>
          <a:p>
            <a:pPr lvl="6"/>
            <a:r>
              <a:rPr lang="fr-FR" dirty="0"/>
              <a:t>Texte standard </a:t>
            </a:r>
            <a:r>
              <a:rPr lang="fr-FR" dirty="0" err="1"/>
              <a:t>arial</a:t>
            </a:r>
            <a:r>
              <a:rPr lang="fr-FR" dirty="0"/>
              <a:t> 8pt noir </a:t>
            </a:r>
          </a:p>
          <a:p>
            <a:pPr lvl="6"/>
            <a:r>
              <a:rPr lang="fr-FR" dirty="0" err="1"/>
              <a:t>Henihita</a:t>
            </a:r>
            <a:r>
              <a:rPr lang="fr-FR" dirty="0"/>
              <a:t> </a:t>
            </a:r>
            <a:r>
              <a:rPr lang="fr-FR" dirty="0" err="1"/>
              <a:t>tquatem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repudia</a:t>
            </a:r>
            <a:r>
              <a:rPr lang="fr-FR" dirty="0"/>
              <a:t> </a:t>
            </a:r>
            <a:r>
              <a:rPr lang="fr-FR" dirty="0" err="1"/>
              <a:t>veles</a:t>
            </a:r>
            <a:r>
              <a:rPr lang="fr-FR" dirty="0"/>
              <a:t> et, </a:t>
            </a:r>
            <a:r>
              <a:rPr lang="fr-FR" dirty="0" err="1"/>
              <a:t>comnim</a:t>
            </a:r>
            <a:r>
              <a:rPr lang="fr-FR" dirty="0"/>
              <a:t> et </a:t>
            </a:r>
            <a:r>
              <a:rPr lang="fr-FR" dirty="0" err="1"/>
              <a:t>autectem</a:t>
            </a:r>
            <a:r>
              <a:rPr lang="fr-FR" dirty="0"/>
              <a:t> </a:t>
            </a:r>
            <a:r>
              <a:rPr lang="fr-FR" dirty="0" err="1"/>
              <a:t>haribus</a:t>
            </a:r>
            <a:r>
              <a:rPr lang="fr-FR" dirty="0"/>
              <a:t> </a:t>
            </a:r>
            <a:r>
              <a:rPr lang="fr-FR" dirty="0" err="1"/>
              <a:t>dipsa</a:t>
            </a:r>
            <a:endParaRPr lang="fr-FR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2F85AC0-326B-49BA-B9D5-0440DCF3DB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9446" y="4840044"/>
            <a:ext cx="2496993" cy="27409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defRPr sz="6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Réf. : AVENIR(s)_PFA_pas à pas_enseignants : juillet 2025</a:t>
            </a:r>
            <a:endParaRPr lang="fr-FR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C1756EB-5497-4029-946A-F3E7A3BA2FB6}"/>
              </a:ext>
            </a:extLst>
          </p:cNvPr>
          <p:cNvCxnSpPr/>
          <p:nvPr userDrawn="1"/>
        </p:nvCxnSpPr>
        <p:spPr>
          <a:xfrm>
            <a:off x="627036" y="4904509"/>
            <a:ext cx="0" cy="141266"/>
          </a:xfrm>
          <a:prstGeom prst="line">
            <a:avLst/>
          </a:prstGeom>
          <a:ln w="15875" cap="rnd">
            <a:solidFill>
              <a:srgbClr val="E3000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E36B387-B797-4A4A-AD08-BBDE156A99AD}"/>
              </a:ext>
            </a:extLst>
          </p:cNvPr>
          <p:cNvCxnSpPr/>
          <p:nvPr userDrawn="1"/>
        </p:nvCxnSpPr>
        <p:spPr>
          <a:xfrm>
            <a:off x="320551" y="4904509"/>
            <a:ext cx="0" cy="141266"/>
          </a:xfrm>
          <a:prstGeom prst="line">
            <a:avLst/>
          </a:prstGeom>
          <a:ln w="15875" cap="rnd">
            <a:solidFill>
              <a:srgbClr val="E3000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F25F54B-46CD-488A-8EAC-52E4948D5116}"/>
              </a:ext>
            </a:extLst>
          </p:cNvPr>
          <p:cNvSpPr/>
          <p:nvPr userDrawn="1"/>
        </p:nvSpPr>
        <p:spPr>
          <a:xfrm>
            <a:off x="901773" y="0"/>
            <a:ext cx="8242227" cy="716279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6C8BAC75-732E-4AAC-A776-CA9C186C6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10" y="0"/>
            <a:ext cx="162752" cy="716279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FFF6830A-F637-44F1-A7C1-994A30642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106" y="4841091"/>
            <a:ext cx="237600" cy="273050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>
              <a:defRPr lang="fr-FR" sz="68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fld id="{A5052DC5-C85C-404A-8C4C-AA819F32C966}" type="slidenum">
              <a:rPr lang="fr-FR" smtClean="0"/>
              <a: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</a:pPr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A741944-0F61-4777-2C64-043DED7258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4" y="165498"/>
            <a:ext cx="416696" cy="365568"/>
          </a:xfrm>
          <a:prstGeom prst="rect">
            <a:avLst/>
          </a:prstGeom>
        </p:spPr>
      </p:pic>
      <p:pic>
        <p:nvPicPr>
          <p:cNvPr id="12" name="Image 11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65186E25-440A-5454-583C-F009A6D5AD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5" y="102466"/>
            <a:ext cx="1115828" cy="43469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23D7AE38-3137-D1F3-E15B-53EFC6814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0" y="134700"/>
            <a:ext cx="6346948" cy="19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Espace réservé du texte 43">
            <a:extLst>
              <a:ext uri="{FF2B5EF4-FFF2-40B4-BE49-F238E27FC236}">
                <a16:creationId xmlns:a16="http://schemas.microsoft.com/office/drawing/2014/main" id="{95C7BC6B-C899-49D3-146A-FC24CCCE66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0000" y="360000"/>
            <a:ext cx="6353986" cy="19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lang="fr-FR" sz="1000" b="0" i="0" kern="12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913962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1" userDrawn="1">
          <p15:clr>
            <a:srgbClr val="FBAE40"/>
          </p15:clr>
        </p15:guide>
        <p15:guide id="2" orient="horz" pos="102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702" r:id="rId3"/>
    <p:sldLayoutId id="2147483688" r:id="rId4"/>
    <p:sldLayoutId id="2147483686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DFE365-2596-4961-A0DC-5C7483B60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400" dirty="0"/>
              <a:t>Découvrir et utiliser la plateforme AVENIR(s)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03BA51-2F2D-4B16-A126-2CD4263EB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4251" y="3128063"/>
            <a:ext cx="6858000" cy="317769"/>
          </a:xfrm>
        </p:spPr>
        <p:txBody>
          <a:bodyPr/>
          <a:lstStyle/>
          <a:p>
            <a:r>
              <a:rPr lang="fr-FR" sz="1800" dirty="0"/>
              <a:t>Guide de prise en main de la plateforme pour les enseignants</a:t>
            </a:r>
          </a:p>
        </p:txBody>
      </p:sp>
    </p:spTree>
    <p:extLst>
      <p:ext uri="{BB962C8B-B14F-4D97-AF65-F5344CB8AC3E}">
        <p14:creationId xmlns:p14="http://schemas.microsoft.com/office/powerpoint/2010/main" val="76155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717B9E2-FBA6-EDC0-F6D6-E8AC14FAAE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Réf. : AVENIR(s)_PFA_pas à pas_enseignants : juillet 2025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56FC32-5AB0-5CAB-8383-20C5C9797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fld id="{A5052DC5-C85C-404A-8C4C-AA819F32C966}" type="slidenum">
              <a:rPr lang="fr-FR" smtClean="0"/>
              <a: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</a:pPr>
              <a:t>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915E79E-C75F-809C-C502-45679167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Première découverte de la plateforme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428F98-572D-64D3-0FB3-5C9B10B5FE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Charte d’utilisation, consentement et découverte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E48CFA-EA43-8C2A-A271-9A584DDB8340}"/>
              </a:ext>
            </a:extLst>
          </p:cNvPr>
          <p:cNvSpPr txBox="1"/>
          <p:nvPr/>
        </p:nvSpPr>
        <p:spPr>
          <a:xfrm>
            <a:off x="4986153" y="3126081"/>
            <a:ext cx="3522814" cy="1492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D5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commencer à utiliser la plateforme : </a:t>
            </a:r>
          </a:p>
          <a:p>
            <a:pPr marL="459900" lvl="1" indent="-28575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Prendre connaissance des informations</a:t>
            </a:r>
          </a:p>
          <a:p>
            <a:pPr marL="459900" lvl="1" indent="-28575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Découvrir la plateforme AVENIR(s) et ses services</a:t>
            </a:r>
            <a:endParaRPr lang="fr-FR" sz="13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9900" lvl="1" indent="-28575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Signer la charte du programme AVENIR(s)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71066EA-A29A-EAD6-65A4-0896D3D78B3D}"/>
              </a:ext>
            </a:extLst>
          </p:cNvPr>
          <p:cNvSpPr>
            <a:spLocks noChangeAspect="1"/>
          </p:cNvSpPr>
          <p:nvPr/>
        </p:nvSpPr>
        <p:spPr>
          <a:xfrm>
            <a:off x="3724717" y="1795540"/>
            <a:ext cx="1476000" cy="1476000"/>
          </a:xfrm>
          <a:prstGeom prst="ellipse">
            <a:avLst/>
          </a:prstGeom>
          <a:solidFill>
            <a:srgbClr val="FFD500"/>
          </a:solidFill>
          <a:ln>
            <a:solidFill>
              <a:srgbClr val="FFD5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51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Une fois ces étapes réalisées, vous accédez à la plateforme</a:t>
            </a:r>
          </a:p>
        </p:txBody>
      </p:sp>
      <p:pic>
        <p:nvPicPr>
          <p:cNvPr id="8" name="Image 7" descr="Une image contenant texte, capture d’écran, Police, Page web&#10;&#10;Le contenu généré par l’IA peut être incorrect.">
            <a:extLst>
              <a:ext uri="{FF2B5EF4-FFF2-40B4-BE49-F238E27FC236}">
                <a16:creationId xmlns:a16="http://schemas.microsoft.com/office/drawing/2014/main" id="{033FF1A0-2D9A-E2DD-B08C-983C8BD0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89" y="726040"/>
            <a:ext cx="2785009" cy="2232000"/>
          </a:xfrm>
          <a:prstGeom prst="rect">
            <a:avLst/>
          </a:prstGeom>
        </p:spPr>
      </p:pic>
      <p:pic>
        <p:nvPicPr>
          <p:cNvPr id="9" name="Image 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32A3760-CA22-018C-4578-CEF4D5D8A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8" y="2582121"/>
            <a:ext cx="2795420" cy="2314945"/>
          </a:xfrm>
          <a:prstGeom prst="rect">
            <a:avLst/>
          </a:prstGeom>
        </p:spPr>
      </p:pic>
      <p:pic>
        <p:nvPicPr>
          <p:cNvPr id="10" name="Image 9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95A4D48F-F47E-102E-4FA3-44A5EA9D6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717" y="757091"/>
            <a:ext cx="3093686" cy="20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4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2318E-9BE9-CE78-0B3F-9C23E30F3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texte, capture d’écran, Publicité en ligne, Site web&#10;&#10;Le contenu généré par l’IA peut être incorrect.">
            <a:extLst>
              <a:ext uri="{FF2B5EF4-FFF2-40B4-BE49-F238E27FC236}">
                <a16:creationId xmlns:a16="http://schemas.microsoft.com/office/drawing/2014/main" id="{26D28D99-5F17-24C8-B767-5D3562D9D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26" y="1952525"/>
            <a:ext cx="3384591" cy="2256394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0D8C7F9-49FA-70FF-906C-0166B5ABED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Réf. : AVENIR(s)_PFA_pas à pas_enseignants : juillet 2025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03617F-ADAB-9091-D122-5FD7154D8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fld id="{A5052DC5-C85C-404A-8C4C-AA819F32C966}" type="slidenum">
              <a:rPr lang="fr-FR" smtClean="0"/>
              <a: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</a:pPr>
              <a:t>3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38F37F0-6DE1-D3A1-94C8-4CFCBF12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Page d’accueil de la plateforme AVENIR(s)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7D4CF7-1C26-1ACD-900A-2D6F9DF595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Tableau de bord, événements et ressources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85671E5-D796-5CE7-711D-95E8366CAF16}"/>
              </a:ext>
            </a:extLst>
          </p:cNvPr>
          <p:cNvSpPr/>
          <p:nvPr/>
        </p:nvSpPr>
        <p:spPr>
          <a:xfrm>
            <a:off x="2919192" y="938550"/>
            <a:ext cx="144654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rgbClr val="B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et élèves</a:t>
            </a:r>
            <a:endParaRPr lang="fr-FR" sz="1050" b="1" dirty="0">
              <a:solidFill>
                <a:srgbClr val="BFA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9A8EE09-FC89-1186-AF3C-9C71A8249D06}"/>
              </a:ext>
            </a:extLst>
          </p:cNvPr>
          <p:cNvSpPr/>
          <p:nvPr/>
        </p:nvSpPr>
        <p:spPr>
          <a:xfrm>
            <a:off x="268630" y="938550"/>
            <a:ext cx="81116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919EC2F-CA25-91B3-6875-2499489C2832}"/>
              </a:ext>
            </a:extLst>
          </p:cNvPr>
          <p:cNvSpPr/>
          <p:nvPr/>
        </p:nvSpPr>
        <p:spPr>
          <a:xfrm>
            <a:off x="1203900" y="938550"/>
            <a:ext cx="1584252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établissement</a:t>
            </a:r>
            <a:endParaRPr lang="fr-FR" sz="105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4163449-3881-9C9D-75DC-7DB650B2F03C}"/>
              </a:ext>
            </a:extLst>
          </p:cNvPr>
          <p:cNvSpPr/>
          <p:nvPr/>
        </p:nvSpPr>
        <p:spPr>
          <a:xfrm>
            <a:off x="4496780" y="938550"/>
            <a:ext cx="194902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rgbClr val="B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pédagogiques</a:t>
            </a:r>
            <a:endParaRPr lang="fr-FR" sz="1050" b="1" dirty="0">
              <a:solidFill>
                <a:srgbClr val="BFA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C6832F2-F8F4-5A35-03E3-23D561A39E8C}"/>
              </a:ext>
            </a:extLst>
          </p:cNvPr>
          <p:cNvSpPr/>
          <p:nvPr/>
        </p:nvSpPr>
        <p:spPr>
          <a:xfrm>
            <a:off x="6576847" y="938550"/>
            <a:ext cx="977121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rgbClr val="B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former</a:t>
            </a:r>
            <a:endParaRPr lang="fr-FR" sz="1050" b="1" dirty="0">
              <a:solidFill>
                <a:srgbClr val="BFA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3AF344B-AE57-97FE-B179-A16E8BA0754D}"/>
              </a:ext>
            </a:extLst>
          </p:cNvPr>
          <p:cNvGrpSpPr/>
          <p:nvPr/>
        </p:nvGrpSpPr>
        <p:grpSpPr>
          <a:xfrm>
            <a:off x="3853187" y="1953882"/>
            <a:ext cx="258539" cy="1410932"/>
            <a:chOff x="5486504" y="1650365"/>
            <a:chExt cx="258539" cy="1410932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4C0A058-9B03-61E2-23BA-42BD86AFE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6504" y="1650365"/>
              <a:ext cx="252000" cy="252000"/>
            </a:xfrm>
            <a:prstGeom prst="ellipse">
              <a:avLst/>
            </a:prstGeom>
            <a:solidFill>
              <a:schemeClr val="bg2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51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380DFF43-E3F7-2466-ED78-781E9C2352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3043" y="2809297"/>
              <a:ext cx="252000" cy="252000"/>
            </a:xfrm>
            <a:prstGeom prst="ellipse">
              <a:avLst/>
            </a:prstGeom>
            <a:solidFill>
              <a:schemeClr val="bg2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51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5" name="Image 14" descr="Une image contenant texte, capture d’écran, Police, Page web&#10;&#10;Le contenu généré par l’IA peut être incorrect.">
            <a:extLst>
              <a:ext uri="{FF2B5EF4-FFF2-40B4-BE49-F238E27FC236}">
                <a16:creationId xmlns:a16="http://schemas.microsoft.com/office/drawing/2014/main" id="{5F7E2318-1114-B8B7-AB2B-AAB197E5B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6" y="1540199"/>
            <a:ext cx="2976969" cy="1331367"/>
          </a:xfrm>
          <a:prstGeom prst="rect">
            <a:avLst/>
          </a:prstGeom>
        </p:spPr>
      </p:pic>
      <p:pic>
        <p:nvPicPr>
          <p:cNvPr id="16" name="Image 15" descr="Une image contenant texte, reçu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F5E92E5-AADD-322F-41E2-F606F5C96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6" y="2871566"/>
            <a:ext cx="2978028" cy="1470375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615C9B9-469B-1CEC-2AAE-AD1AA14B8CEF}"/>
              </a:ext>
            </a:extLst>
          </p:cNvPr>
          <p:cNvSpPr>
            <a:spLocks noChangeAspect="1"/>
          </p:cNvSpPr>
          <p:nvPr/>
        </p:nvSpPr>
        <p:spPr>
          <a:xfrm>
            <a:off x="424537" y="2205882"/>
            <a:ext cx="252000" cy="252000"/>
          </a:xfrm>
          <a:prstGeom prst="ellipse">
            <a:avLst/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51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ED37072-9840-7E61-4834-2B94005AC501}"/>
              </a:ext>
            </a:extLst>
          </p:cNvPr>
          <p:cNvSpPr txBox="1"/>
          <p:nvPr/>
        </p:nvSpPr>
        <p:spPr>
          <a:xfrm>
            <a:off x="7375123" y="1469410"/>
            <a:ext cx="1619720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D5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rubriques principales</a:t>
            </a:r>
          </a:p>
          <a:p>
            <a:endParaRPr lang="fr-FR" sz="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fr-FR" sz="900" b="1" i="0" u="none" strike="noStrike" kern="1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 tableau de bord</a:t>
            </a:r>
            <a:r>
              <a:rPr kumimoji="0" lang="fr-FR" sz="900" b="0" i="0" u="none" strike="noStrike" kern="1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outil de suivi collectif de la classe et des élèves.</a:t>
            </a:r>
          </a:p>
          <a:p>
            <a:endParaRPr kumimoji="0" lang="fr-FR" sz="900" b="1" i="0" u="none" strike="noStrike" kern="1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kumimoji="0" lang="fr-FR" sz="900" b="1" i="0" u="none" strike="noStrike" kern="1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L’agenda de l’orientation</a:t>
            </a:r>
            <a:r>
              <a:rPr kumimoji="0" lang="fr-FR" sz="900" b="0" i="0" u="none" strike="noStrike" kern="1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avec les événements locaux, régionaux et nationaux. L’enseignant peut assigner </a:t>
            </a:r>
            <a:r>
              <a:rPr kumimoji="0" lang="fr-FR" sz="900" b="0" u="none" strike="noStrike" kern="1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 événement particulier à un élève ou à une classe. </a:t>
            </a:r>
          </a:p>
          <a:p>
            <a:endParaRPr kumimoji="0" lang="fr-FR" sz="900" b="1" i="0" u="none" strike="noStrike" kern="1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kumimoji="0" lang="fr-FR" sz="900" b="1" i="0" u="none" strike="noStrike" kern="1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 contenu éditorial à consulter </a:t>
            </a:r>
            <a:r>
              <a:rPr lang="fr-FR" sz="900" b="1" kern="100" dirty="0">
                <a:solidFill>
                  <a:schemeClr val="bg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kumimoji="0" lang="fr-FR" sz="900" i="0" u="none" strike="noStrike" kern="1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articles, vidéos, guides, etc</a:t>
            </a:r>
            <a:r>
              <a:rPr kumimoji="0" lang="fr-FR" sz="900" b="0" i="0" u="none" strike="noStrike" kern="1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BEA98A4-A299-CFB6-9AC7-72B68F451F60}"/>
              </a:ext>
            </a:extLst>
          </p:cNvPr>
          <p:cNvSpPr>
            <a:spLocks noChangeAspect="1"/>
          </p:cNvSpPr>
          <p:nvPr/>
        </p:nvSpPr>
        <p:spPr>
          <a:xfrm>
            <a:off x="7171203" y="1785144"/>
            <a:ext cx="252000" cy="252000"/>
          </a:xfrm>
          <a:prstGeom prst="ellipse">
            <a:avLst/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51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B715F23-B021-F477-230B-69CA78004E7A}"/>
              </a:ext>
            </a:extLst>
          </p:cNvPr>
          <p:cNvSpPr>
            <a:spLocks noChangeAspect="1"/>
          </p:cNvSpPr>
          <p:nvPr/>
        </p:nvSpPr>
        <p:spPr>
          <a:xfrm>
            <a:off x="7171203" y="2348436"/>
            <a:ext cx="252000" cy="252000"/>
          </a:xfrm>
          <a:prstGeom prst="ellipse">
            <a:avLst/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51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40E70E8-5E4B-0CE7-8B24-DBB85852CA56}"/>
              </a:ext>
            </a:extLst>
          </p:cNvPr>
          <p:cNvSpPr>
            <a:spLocks noChangeAspect="1"/>
          </p:cNvSpPr>
          <p:nvPr/>
        </p:nvSpPr>
        <p:spPr>
          <a:xfrm>
            <a:off x="7195681" y="3364814"/>
            <a:ext cx="252000" cy="252000"/>
          </a:xfrm>
          <a:prstGeom prst="ellipse">
            <a:avLst/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51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Rectangle : coins arrondis 10">
            <a:extLst>
              <a:ext uri="{FF2B5EF4-FFF2-40B4-BE49-F238E27FC236}">
                <a16:creationId xmlns:a16="http://schemas.microsoft.com/office/drawing/2014/main" id="{D31DEDBA-4D27-2E26-082F-5443F72A6EFB}"/>
              </a:ext>
            </a:extLst>
          </p:cNvPr>
          <p:cNvSpPr/>
          <p:nvPr/>
        </p:nvSpPr>
        <p:spPr>
          <a:xfrm>
            <a:off x="7665749" y="936854"/>
            <a:ext cx="1437065" cy="288860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 dirty="0">
                <a:solidFill>
                  <a:srgbClr val="BFA000"/>
                </a:solidFill>
                <a:latin typeface="Arial"/>
                <a:cs typeface="Arial"/>
              </a:rPr>
              <a:t>Personnes ressources et services</a:t>
            </a:r>
            <a:endParaRPr lang="en-US" sz="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1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956A4-6725-86C5-F408-AF2ED7C4B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ECDE461-8852-8C47-868B-4920B083C7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Réf. : AVENIR(s)_PFA_pas à pas_enseignants : juillet 2025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4D323D-A106-E955-61AF-DE340662F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fld id="{A5052DC5-C85C-404A-8C4C-AA819F32C966}" type="slidenum">
              <a:rPr lang="fr-FR" smtClean="0"/>
              <a: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</a:pPr>
              <a:t>4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A4FDCF-86EF-CE75-2116-CAB98ACB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Suivre ses classes et ses élèves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E8B588-9CAA-9DE3-49E3-FFDB0B0E3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Progressions pédagogiques, outils et activités</a:t>
            </a:r>
          </a:p>
        </p:txBody>
      </p:sp>
      <p:sp>
        <p:nvSpPr>
          <p:cNvPr id="11" name="Espace réservé du contenu 14">
            <a:extLst>
              <a:ext uri="{FF2B5EF4-FFF2-40B4-BE49-F238E27FC236}">
                <a16:creationId xmlns:a16="http://schemas.microsoft.com/office/drawing/2014/main" id="{CF76809B-C0E6-FC1A-0F1C-5E0B0701FB5C}"/>
              </a:ext>
            </a:extLst>
          </p:cNvPr>
          <p:cNvSpPr txBox="1">
            <a:spLocks/>
          </p:cNvSpPr>
          <p:nvPr/>
        </p:nvSpPr>
        <p:spPr>
          <a:xfrm>
            <a:off x="6191643" y="1723181"/>
            <a:ext cx="2709629" cy="24969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D500"/>
            </a:solidFill>
          </a:ln>
        </p:spPr>
        <p:txBody>
          <a:bodyPr lIns="91440" tIns="45720" rIns="91440" bIns="45720" anchor="b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51419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fr-FR" sz="1200" b="1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Suivi des </a:t>
            </a:r>
            <a:r>
              <a:rPr lang="fr-FR" sz="1200" b="1" kern="100" dirty="0">
                <a:solidFill>
                  <a:prstClr val="black"/>
                </a:solidFill>
                <a:highlight>
                  <a:srgbClr val="FFD5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activités</a:t>
            </a:r>
            <a:r>
              <a:rPr lang="fr-FR" sz="1200" b="1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des classes</a:t>
            </a:r>
          </a:p>
          <a:p>
            <a:pPr marL="0" indent="0" defTabSz="651419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fr-FR" sz="1000" b="1" kern="100" dirty="0">
                <a:solidFill>
                  <a:prstClr val="black"/>
                </a:solidFill>
                <a:latin typeface="Arial"/>
                <a:ea typeface="Aptos" panose="020B0004020202020204" pitchFamily="34" charset="0"/>
                <a:cs typeface="Arial"/>
              </a:rPr>
              <a:t>Onglet « Classes et élèves » ou « Voir la page de la classe »</a:t>
            </a:r>
            <a:br>
              <a:rPr lang="fr-FR" sz="1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r-FR" sz="1050" kern="100" dirty="0">
                <a:solidFill>
                  <a:prstClr val="black"/>
                </a:solidFill>
                <a:latin typeface="Arial"/>
                <a:ea typeface="Aptos" panose="020B0004020202020204" pitchFamily="34" charset="0"/>
                <a:cs typeface="Arial"/>
              </a:rPr>
              <a:t>visualiser les activités programmées  pour les élèves.</a:t>
            </a:r>
          </a:p>
          <a:p>
            <a:pPr marL="0" indent="0" defTabSz="651419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fr-FR" sz="1000" b="1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Modèles de progressions pédagogiques</a:t>
            </a:r>
            <a:br>
              <a:rPr lang="fr-FR" sz="100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r-FR" sz="105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succession d'activités pédagogiques et d’événements clés (attribués à une classe pour accompagner les élèves dans la construction de leur projet). Ces progressions pédagogiques peuvent être modifiées et partagées.</a:t>
            </a:r>
          </a:p>
        </p:txBody>
      </p:sp>
      <p:pic>
        <p:nvPicPr>
          <p:cNvPr id="12" name="Image 11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F8B2FE2F-4231-33CD-B6F9-9382AE45F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6" y="1443736"/>
            <a:ext cx="3681002" cy="2494901"/>
          </a:xfrm>
          <a:prstGeom prst="rect">
            <a:avLst/>
          </a:prstGeom>
        </p:spPr>
      </p:pic>
      <p:pic>
        <p:nvPicPr>
          <p:cNvPr id="13" name="Image 12" descr="Une image contenant texte, capture d’écran, Site web, Page web&#10;&#10;Le contenu généré par l’IA peut être incorrect.">
            <a:extLst>
              <a:ext uri="{FF2B5EF4-FFF2-40B4-BE49-F238E27FC236}">
                <a16:creationId xmlns:a16="http://schemas.microsoft.com/office/drawing/2014/main" id="{834BE6A0-1725-145C-E4AA-DA146AA3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88" y="2269616"/>
            <a:ext cx="3314839" cy="2246724"/>
          </a:xfrm>
          <a:prstGeom prst="rect">
            <a:avLst/>
          </a:prstGeom>
        </p:spPr>
      </p:pic>
      <p:sp>
        <p:nvSpPr>
          <p:cNvPr id="15" name="Rectangle : coins arrondis 6">
            <a:extLst>
              <a:ext uri="{FF2B5EF4-FFF2-40B4-BE49-F238E27FC236}">
                <a16:creationId xmlns:a16="http://schemas.microsoft.com/office/drawing/2014/main" id="{185F71D7-5862-EC38-DE63-779187981C85}"/>
              </a:ext>
            </a:extLst>
          </p:cNvPr>
          <p:cNvSpPr/>
          <p:nvPr/>
        </p:nvSpPr>
        <p:spPr>
          <a:xfrm>
            <a:off x="2919192" y="938550"/>
            <a:ext cx="144654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50" b="1" dirty="0">
                <a:solidFill>
                  <a:schemeClr val="bg2"/>
                </a:solidFill>
                <a:latin typeface="Arial"/>
                <a:cs typeface="Arial"/>
              </a:rPr>
              <a:t>Classes et élèves</a:t>
            </a:r>
          </a:p>
        </p:txBody>
      </p:sp>
      <p:sp>
        <p:nvSpPr>
          <p:cNvPr id="17" name="Rectangle : coins arrondis 7">
            <a:extLst>
              <a:ext uri="{FF2B5EF4-FFF2-40B4-BE49-F238E27FC236}">
                <a16:creationId xmlns:a16="http://schemas.microsoft.com/office/drawing/2014/main" id="{193D4465-5E98-427C-8A1D-1FB74EE863CD}"/>
              </a:ext>
            </a:extLst>
          </p:cNvPr>
          <p:cNvSpPr/>
          <p:nvPr/>
        </p:nvSpPr>
        <p:spPr>
          <a:xfrm>
            <a:off x="268630" y="938550"/>
            <a:ext cx="81116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</a:t>
            </a:r>
          </a:p>
        </p:txBody>
      </p:sp>
      <p:sp>
        <p:nvSpPr>
          <p:cNvPr id="19" name="Rectangle : coins arrondis 8">
            <a:extLst>
              <a:ext uri="{FF2B5EF4-FFF2-40B4-BE49-F238E27FC236}">
                <a16:creationId xmlns:a16="http://schemas.microsoft.com/office/drawing/2014/main" id="{07BDACD3-387D-6B69-138E-E07DACF98903}"/>
              </a:ext>
            </a:extLst>
          </p:cNvPr>
          <p:cNvSpPr/>
          <p:nvPr/>
        </p:nvSpPr>
        <p:spPr>
          <a:xfrm>
            <a:off x="1203900" y="938550"/>
            <a:ext cx="1584252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établissement</a:t>
            </a:r>
            <a:endParaRPr lang="fr-FR" sz="105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 : coins arrondis 9">
            <a:extLst>
              <a:ext uri="{FF2B5EF4-FFF2-40B4-BE49-F238E27FC236}">
                <a16:creationId xmlns:a16="http://schemas.microsoft.com/office/drawing/2014/main" id="{88A7C0EE-FFB5-FD3A-FC77-647A2D6C2BB7}"/>
              </a:ext>
            </a:extLst>
          </p:cNvPr>
          <p:cNvSpPr/>
          <p:nvPr/>
        </p:nvSpPr>
        <p:spPr>
          <a:xfrm>
            <a:off x="4496780" y="938550"/>
            <a:ext cx="194902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rgbClr val="B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pédagogiques</a:t>
            </a:r>
            <a:endParaRPr lang="fr-FR" sz="1050" b="1" dirty="0">
              <a:solidFill>
                <a:srgbClr val="BFA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 : coins arrondis 10">
            <a:extLst>
              <a:ext uri="{FF2B5EF4-FFF2-40B4-BE49-F238E27FC236}">
                <a16:creationId xmlns:a16="http://schemas.microsoft.com/office/drawing/2014/main" id="{50AB60DA-CFEB-4E41-31BD-97D5B61B0BDD}"/>
              </a:ext>
            </a:extLst>
          </p:cNvPr>
          <p:cNvSpPr/>
          <p:nvPr/>
        </p:nvSpPr>
        <p:spPr>
          <a:xfrm>
            <a:off x="6576847" y="938550"/>
            <a:ext cx="977121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rgbClr val="B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former</a:t>
            </a:r>
            <a:endParaRPr lang="fr-FR" sz="1050" b="1" dirty="0">
              <a:solidFill>
                <a:srgbClr val="BFA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 : coins arrondis 10">
            <a:extLst>
              <a:ext uri="{FF2B5EF4-FFF2-40B4-BE49-F238E27FC236}">
                <a16:creationId xmlns:a16="http://schemas.microsoft.com/office/drawing/2014/main" id="{A2CC416C-B553-9012-0C0E-EC2C992ED427}"/>
              </a:ext>
            </a:extLst>
          </p:cNvPr>
          <p:cNvSpPr/>
          <p:nvPr/>
        </p:nvSpPr>
        <p:spPr>
          <a:xfrm>
            <a:off x="7665749" y="936854"/>
            <a:ext cx="1437065" cy="288860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 dirty="0">
                <a:solidFill>
                  <a:srgbClr val="BFA000"/>
                </a:solidFill>
                <a:latin typeface="Arial"/>
                <a:cs typeface="Arial"/>
              </a:rPr>
              <a:t>Personnes ressources et services</a:t>
            </a:r>
            <a:endParaRPr lang="en-US" sz="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95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2F8C9-14B5-E57C-2F55-476505E78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EA7BA8F-A4A7-A6BA-82BC-66D12BD62D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Réf. : AVENIR(s)_PFA_pas à pas_enseignants : juillet 2025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B7171C-8DF1-C09D-FBDE-08DA45217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fld id="{A5052DC5-C85C-404A-8C4C-AA819F32C966}" type="slidenum">
              <a:rPr lang="fr-FR" smtClean="0"/>
              <a: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</a:pPr>
              <a:t>5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A5916F3-3008-146F-15C3-9AF10F7D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Suivre ses classes et ses élèves (2)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8AC666-34D5-4B8F-5E16-A479FCA06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Portfolio des élèves</a:t>
            </a:r>
            <a:endParaRPr lang="fr-FR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D385F1B-352D-5CC2-FDB9-ECC5ED95676F}"/>
              </a:ext>
            </a:extLst>
          </p:cNvPr>
          <p:cNvCxnSpPr/>
          <p:nvPr/>
        </p:nvCxnSpPr>
        <p:spPr>
          <a:xfrm>
            <a:off x="4021929" y="1562089"/>
            <a:ext cx="1450511" cy="488127"/>
          </a:xfrm>
          <a:prstGeom prst="straightConnector1">
            <a:avLst/>
          </a:prstGeom>
          <a:ln w="19050">
            <a:solidFill>
              <a:srgbClr val="FFD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14">
            <a:extLst>
              <a:ext uri="{FF2B5EF4-FFF2-40B4-BE49-F238E27FC236}">
                <a16:creationId xmlns:a16="http://schemas.microsoft.com/office/drawing/2014/main" id="{479CA617-D2C1-7C93-200F-FE101DF644D0}"/>
              </a:ext>
            </a:extLst>
          </p:cNvPr>
          <p:cNvSpPr txBox="1">
            <a:spLocks/>
          </p:cNvSpPr>
          <p:nvPr/>
        </p:nvSpPr>
        <p:spPr>
          <a:xfrm>
            <a:off x="4216012" y="945485"/>
            <a:ext cx="4607211" cy="2746520"/>
          </a:xfrm>
          <a:prstGeom prst="rect">
            <a:avLst/>
          </a:prstGeom>
        </p:spPr>
        <p:txBody>
          <a:bodyPr anchor="b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51419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fr-FR" sz="900" dirty="0">
              <a:latin typeface="Arial" panose="020B0604020202020204" pitchFamily="34" charset="0"/>
            </a:endParaRPr>
          </a:p>
        </p:txBody>
      </p:sp>
      <p:pic>
        <p:nvPicPr>
          <p:cNvPr id="13" name="Image 12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2AC14F22-2C27-5CE3-AE80-234B42419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9" y="1713320"/>
            <a:ext cx="3238111" cy="1875406"/>
          </a:xfrm>
          <a:prstGeom prst="rect">
            <a:avLst/>
          </a:prstGeom>
        </p:spPr>
      </p:pic>
      <p:pic>
        <p:nvPicPr>
          <p:cNvPr id="14" name="Image 13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C5007F9D-3E03-B621-841F-28A39FC5D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0" y="3588726"/>
            <a:ext cx="3238111" cy="867994"/>
          </a:xfrm>
          <a:prstGeom prst="rect">
            <a:avLst/>
          </a:prstGeom>
        </p:spPr>
      </p:pic>
      <p:pic>
        <p:nvPicPr>
          <p:cNvPr id="15" name="Image 14" descr="Une image contenant texte, capture d’écran, Site web, Page web&#10;&#10;Le contenu généré par l’IA peut être incorrect.">
            <a:extLst>
              <a:ext uri="{FF2B5EF4-FFF2-40B4-BE49-F238E27FC236}">
                <a16:creationId xmlns:a16="http://schemas.microsoft.com/office/drawing/2014/main" id="{59E4AD7F-5751-3A66-0D22-F259820AC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8" y="1496005"/>
            <a:ext cx="3240001" cy="219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7B11CBF-CE10-D6DB-F362-A38654C5499F}"/>
              </a:ext>
            </a:extLst>
          </p:cNvPr>
          <p:cNvSpPr/>
          <p:nvPr/>
        </p:nvSpPr>
        <p:spPr>
          <a:xfrm>
            <a:off x="781929" y="1414227"/>
            <a:ext cx="3240000" cy="295724"/>
          </a:xfrm>
          <a:prstGeom prst="rect">
            <a:avLst/>
          </a:prstGeom>
          <a:solidFill>
            <a:schemeClr val="bg1"/>
          </a:solidFill>
          <a:ln>
            <a:solidFill>
              <a:srgbClr val="FFD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du </a:t>
            </a:r>
            <a:r>
              <a:rPr lang="fr-FR" sz="1050" b="1" dirty="0">
                <a:solidFill>
                  <a:schemeClr val="bg2"/>
                </a:solidFill>
                <a:highlight>
                  <a:srgbClr val="FFD5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r>
              <a:rPr lang="fr-FR" sz="10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l’élève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5AA8D31-452E-ACFF-6548-C7C7DBD73983}"/>
              </a:ext>
            </a:extLst>
          </p:cNvPr>
          <p:cNvSpPr txBox="1"/>
          <p:nvPr/>
        </p:nvSpPr>
        <p:spPr>
          <a:xfrm>
            <a:off x="4804529" y="3804748"/>
            <a:ext cx="3690025" cy="874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D5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 defTabSz="651419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000" b="1" kern="100" dirty="0">
                <a:solidFill>
                  <a:prstClr val="black"/>
                </a:solidFill>
                <a:latin typeface="Arial"/>
                <a:ea typeface="Aptos" panose="020B0004020202020204" pitchFamily="34" charset="0"/>
                <a:cs typeface="Arial"/>
              </a:rPr>
              <a:t>Accès à une partie du portfolio de chaque élève</a:t>
            </a:r>
            <a:r>
              <a:rPr lang="fr-FR" sz="1000" kern="100" dirty="0">
                <a:solidFill>
                  <a:prstClr val="black"/>
                </a:solidFill>
                <a:latin typeface="Arial"/>
                <a:ea typeface="Aptos" panose="020B0004020202020204" pitchFamily="34" charset="0"/>
                <a:cs typeface="Arial"/>
              </a:rPr>
              <a:t> (centres d'intérêt, métiers, formations, établissements envisagés, etc.)</a:t>
            </a:r>
            <a:endParaRPr lang="en-US">
              <a:solidFill>
                <a:prstClr val="black"/>
              </a:solidFill>
              <a:latin typeface="Arial"/>
              <a:cs typeface="Arial"/>
            </a:endParaRPr>
          </a:p>
          <a:p>
            <a:pPr defTabSz="651419">
              <a:defRPr/>
            </a:pPr>
            <a:endParaRPr lang="fr-FR" sz="1000" kern="100" dirty="0">
              <a:solidFill>
                <a:prstClr val="black"/>
              </a:solidFill>
              <a:latin typeface="Arial"/>
              <a:cs typeface="Arial"/>
            </a:endParaRPr>
          </a:p>
          <a:p>
            <a:pPr indent="-381000" defTabSz="651419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000" b="1" kern="100" dirty="0">
                <a:solidFill>
                  <a:prstClr val="black"/>
                </a:solidFill>
                <a:latin typeface="Arial"/>
                <a:cs typeface="Arial"/>
              </a:rPr>
              <a:t>Possibilité de prise de rendez-vous</a:t>
            </a:r>
            <a:r>
              <a:rPr lang="fr-FR" sz="1000" kern="100" dirty="0">
                <a:solidFill>
                  <a:prstClr val="black"/>
                </a:solidFill>
                <a:latin typeface="Arial"/>
                <a:cs typeface="Arial"/>
              </a:rPr>
              <a:t> avec le ou la psy-EN pour l’élève.</a:t>
            </a:r>
            <a:endParaRPr lang="fr-FR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B94864D-8E26-833A-2D48-73F76B0C5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831" y="2033589"/>
            <a:ext cx="959956" cy="190507"/>
          </a:xfrm>
          <a:prstGeom prst="rect">
            <a:avLst/>
          </a:prstGeom>
        </p:spPr>
      </p:pic>
      <p:sp>
        <p:nvSpPr>
          <p:cNvPr id="20" name="Rectangle : coins arrondis 6">
            <a:extLst>
              <a:ext uri="{FF2B5EF4-FFF2-40B4-BE49-F238E27FC236}">
                <a16:creationId xmlns:a16="http://schemas.microsoft.com/office/drawing/2014/main" id="{170A4126-8EEA-A812-EDFA-AD284BDBC946}"/>
              </a:ext>
            </a:extLst>
          </p:cNvPr>
          <p:cNvSpPr/>
          <p:nvPr/>
        </p:nvSpPr>
        <p:spPr>
          <a:xfrm>
            <a:off x="2919192" y="938550"/>
            <a:ext cx="144654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50" b="1" dirty="0">
                <a:solidFill>
                  <a:schemeClr val="bg2"/>
                </a:solidFill>
                <a:latin typeface="Arial"/>
                <a:cs typeface="Arial"/>
              </a:rPr>
              <a:t>Classes et élèves</a:t>
            </a:r>
          </a:p>
        </p:txBody>
      </p:sp>
      <p:sp>
        <p:nvSpPr>
          <p:cNvPr id="22" name="Rectangle : coins arrondis 7">
            <a:extLst>
              <a:ext uri="{FF2B5EF4-FFF2-40B4-BE49-F238E27FC236}">
                <a16:creationId xmlns:a16="http://schemas.microsoft.com/office/drawing/2014/main" id="{B71D81B8-B0AA-61B6-39CF-91DEE6691FAA}"/>
              </a:ext>
            </a:extLst>
          </p:cNvPr>
          <p:cNvSpPr/>
          <p:nvPr/>
        </p:nvSpPr>
        <p:spPr>
          <a:xfrm>
            <a:off x="268630" y="938550"/>
            <a:ext cx="81116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</a:t>
            </a:r>
          </a:p>
        </p:txBody>
      </p:sp>
      <p:sp>
        <p:nvSpPr>
          <p:cNvPr id="24" name="Rectangle : coins arrondis 8">
            <a:extLst>
              <a:ext uri="{FF2B5EF4-FFF2-40B4-BE49-F238E27FC236}">
                <a16:creationId xmlns:a16="http://schemas.microsoft.com/office/drawing/2014/main" id="{16A30B67-13DA-9EA7-2829-882EB8D3761B}"/>
              </a:ext>
            </a:extLst>
          </p:cNvPr>
          <p:cNvSpPr/>
          <p:nvPr/>
        </p:nvSpPr>
        <p:spPr>
          <a:xfrm>
            <a:off x="1203900" y="938550"/>
            <a:ext cx="1584252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établissement</a:t>
            </a:r>
            <a:endParaRPr lang="fr-FR" sz="105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 : coins arrondis 9">
            <a:extLst>
              <a:ext uri="{FF2B5EF4-FFF2-40B4-BE49-F238E27FC236}">
                <a16:creationId xmlns:a16="http://schemas.microsoft.com/office/drawing/2014/main" id="{CA0DFD02-D7F0-7C49-8C1E-A45D1A48D2FD}"/>
              </a:ext>
            </a:extLst>
          </p:cNvPr>
          <p:cNvSpPr/>
          <p:nvPr/>
        </p:nvSpPr>
        <p:spPr>
          <a:xfrm>
            <a:off x="4496780" y="938550"/>
            <a:ext cx="194902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rgbClr val="B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pédagogiques</a:t>
            </a:r>
            <a:endParaRPr lang="fr-FR" sz="1050" b="1" dirty="0">
              <a:solidFill>
                <a:srgbClr val="BFA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 : coins arrondis 10">
            <a:extLst>
              <a:ext uri="{FF2B5EF4-FFF2-40B4-BE49-F238E27FC236}">
                <a16:creationId xmlns:a16="http://schemas.microsoft.com/office/drawing/2014/main" id="{C9071BB2-0F97-A158-C5F4-FD96CED559C5}"/>
              </a:ext>
            </a:extLst>
          </p:cNvPr>
          <p:cNvSpPr/>
          <p:nvPr/>
        </p:nvSpPr>
        <p:spPr>
          <a:xfrm>
            <a:off x="6576847" y="938550"/>
            <a:ext cx="977121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rgbClr val="B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former</a:t>
            </a:r>
            <a:endParaRPr lang="fr-FR" sz="1050" b="1" dirty="0">
              <a:solidFill>
                <a:srgbClr val="BFA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 : coins arrondis 10">
            <a:extLst>
              <a:ext uri="{FF2B5EF4-FFF2-40B4-BE49-F238E27FC236}">
                <a16:creationId xmlns:a16="http://schemas.microsoft.com/office/drawing/2014/main" id="{6DC1B0CE-6A5E-7322-D368-EBB9D9099A96}"/>
              </a:ext>
            </a:extLst>
          </p:cNvPr>
          <p:cNvSpPr/>
          <p:nvPr/>
        </p:nvSpPr>
        <p:spPr>
          <a:xfrm>
            <a:off x="7665749" y="936854"/>
            <a:ext cx="1437065" cy="288860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 dirty="0">
                <a:solidFill>
                  <a:srgbClr val="BFA000"/>
                </a:solidFill>
                <a:latin typeface="Arial"/>
                <a:cs typeface="Arial"/>
              </a:rPr>
              <a:t>Personnes ressources et services</a:t>
            </a:r>
            <a:endParaRPr lang="en-US" sz="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04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16454-F1BD-A9D5-EB43-F18E3FDB2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0F21EA6-82B2-1FFE-167D-E684E13799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Réf. : AVENIR(s)_PFA_pas à pas_enseignants : juillet 2025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387811-7502-B018-336A-8A403E4A3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fld id="{A5052DC5-C85C-404A-8C4C-AA819F32C966}" type="slidenum">
              <a:rPr lang="fr-FR" smtClean="0"/>
              <a: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</a:pPr>
              <a:t>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1FAB7E8-5617-E44E-C1C8-DEDBB351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Activités pédagogiques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2B616D-341E-FDEF-E269-72B782A7D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Choisir les ressources adaptées à ses élèves</a:t>
            </a:r>
            <a:endParaRPr lang="fr-FR"/>
          </a:p>
        </p:txBody>
      </p:sp>
      <p:sp>
        <p:nvSpPr>
          <p:cNvPr id="11" name="Espace réservé du contenu 20">
            <a:extLst>
              <a:ext uri="{FF2B5EF4-FFF2-40B4-BE49-F238E27FC236}">
                <a16:creationId xmlns:a16="http://schemas.microsoft.com/office/drawing/2014/main" id="{4A5A6E8F-B307-2263-5ED5-8D91384F29B7}"/>
              </a:ext>
            </a:extLst>
          </p:cNvPr>
          <p:cNvSpPr txBox="1">
            <a:spLocks/>
          </p:cNvSpPr>
          <p:nvPr/>
        </p:nvSpPr>
        <p:spPr>
          <a:xfrm>
            <a:off x="4869197" y="1941589"/>
            <a:ext cx="4018518" cy="1984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D500"/>
            </a:solidFill>
          </a:ln>
        </p:spPr>
        <p:txBody>
          <a:bodyPr lIns="91440" tIns="45720" rIns="91440" bIns="45720" anchor="b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b="1" dirty="0">
                <a:latin typeface="Arial"/>
                <a:cs typeface="Arial"/>
              </a:rPr>
              <a:t>Onglet « </a:t>
            </a:r>
            <a:r>
              <a:rPr lang="fr-FR" sz="1200" b="1" dirty="0">
                <a:highlight>
                  <a:srgbClr val="FFFF00"/>
                </a:highlight>
                <a:latin typeface="Arial"/>
                <a:cs typeface="Arial"/>
              </a:rPr>
              <a:t>Activités pédagogiques</a:t>
            </a:r>
            <a:r>
              <a:rPr lang="fr-FR" sz="1200" b="1" dirty="0">
                <a:latin typeface="Arial"/>
                <a:cs typeface="Arial"/>
              </a:rPr>
              <a:t> »</a:t>
            </a:r>
            <a:br>
              <a:rPr lang="fr-FR" sz="1200" dirty="0">
                <a:latin typeface="Arial" panose="020B0604020202020204" pitchFamily="34" charset="0"/>
              </a:rPr>
            </a:br>
            <a:endParaRPr lang="fr-FR" sz="1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200" dirty="0">
                <a:latin typeface="Arial"/>
                <a:cs typeface="Arial"/>
              </a:rPr>
              <a:t>Un accès à plus de 800 activités pédagogiques gratuites et modifiables dans le respect de la liberté pédagogique pour la construction de progressions pédagogiques adaptées à sa classe.</a:t>
            </a:r>
          </a:p>
          <a:p>
            <a:pPr marL="0" indent="0">
              <a:buNone/>
            </a:pPr>
            <a:r>
              <a:rPr lang="fr-FR" sz="1200" b="1" dirty="0">
                <a:latin typeface="Arial"/>
                <a:cs typeface="Arial"/>
              </a:rPr>
              <a:t>Filtres</a:t>
            </a:r>
            <a:r>
              <a:rPr lang="fr-FR" sz="1200" dirty="0">
                <a:latin typeface="Arial"/>
                <a:cs typeface="Arial"/>
              </a:rPr>
              <a:t> : recherche par mots-clés, niveaux de classe,  compétences à s’orienter…</a:t>
            </a:r>
          </a:p>
          <a:p>
            <a:pPr marL="173990" lvl="1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</a:rPr>
              <a:t>  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 descr="Une image contenant texte, capture d’écran, Site web, Page web&#10;&#10;Le contenu généré par l’IA peut être incorrect.">
            <a:extLst>
              <a:ext uri="{FF2B5EF4-FFF2-40B4-BE49-F238E27FC236}">
                <a16:creationId xmlns:a16="http://schemas.microsoft.com/office/drawing/2014/main" id="{BE3CF518-3FF3-0BCA-CA31-4D8537D32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6" y="1847278"/>
            <a:ext cx="4125782" cy="2842206"/>
          </a:xfrm>
          <a:prstGeom prst="rect">
            <a:avLst/>
          </a:prstGeom>
        </p:spPr>
      </p:pic>
      <p:sp>
        <p:nvSpPr>
          <p:cNvPr id="14" name="Rectangle : coins arrondis 6">
            <a:extLst>
              <a:ext uri="{FF2B5EF4-FFF2-40B4-BE49-F238E27FC236}">
                <a16:creationId xmlns:a16="http://schemas.microsoft.com/office/drawing/2014/main" id="{2D6C3FC6-5D08-4EA5-615B-09A69C01B432}"/>
              </a:ext>
            </a:extLst>
          </p:cNvPr>
          <p:cNvSpPr/>
          <p:nvPr/>
        </p:nvSpPr>
        <p:spPr>
          <a:xfrm>
            <a:off x="2919192" y="938550"/>
            <a:ext cx="144654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lang="fr-FR" sz="1050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sz="1050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élèves</a:t>
            </a:r>
          </a:p>
        </p:txBody>
      </p:sp>
      <p:sp>
        <p:nvSpPr>
          <p:cNvPr id="16" name="Rectangle : coins arrondis 7">
            <a:extLst>
              <a:ext uri="{FF2B5EF4-FFF2-40B4-BE49-F238E27FC236}">
                <a16:creationId xmlns:a16="http://schemas.microsoft.com/office/drawing/2014/main" id="{E54FC6CB-DCFC-9FB5-8F1C-1B3FF0775760}"/>
              </a:ext>
            </a:extLst>
          </p:cNvPr>
          <p:cNvSpPr/>
          <p:nvPr/>
        </p:nvSpPr>
        <p:spPr>
          <a:xfrm>
            <a:off x="268630" y="938550"/>
            <a:ext cx="81116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</a:t>
            </a:r>
          </a:p>
        </p:txBody>
      </p:sp>
      <p:sp>
        <p:nvSpPr>
          <p:cNvPr id="18" name="Rectangle : coins arrondis 8">
            <a:extLst>
              <a:ext uri="{FF2B5EF4-FFF2-40B4-BE49-F238E27FC236}">
                <a16:creationId xmlns:a16="http://schemas.microsoft.com/office/drawing/2014/main" id="{B2BDBA1F-B43B-0855-9A3A-213C0F8DD4A4}"/>
              </a:ext>
            </a:extLst>
          </p:cNvPr>
          <p:cNvSpPr/>
          <p:nvPr/>
        </p:nvSpPr>
        <p:spPr>
          <a:xfrm>
            <a:off x="1203900" y="938550"/>
            <a:ext cx="1584252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établissement</a:t>
            </a:r>
            <a:endParaRPr lang="fr-FR" sz="105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 : coins arrondis 9">
            <a:extLst>
              <a:ext uri="{FF2B5EF4-FFF2-40B4-BE49-F238E27FC236}">
                <a16:creationId xmlns:a16="http://schemas.microsoft.com/office/drawing/2014/main" id="{BB32DAD5-568E-1F1B-DD4F-2C8E2E866BF3}"/>
              </a:ext>
            </a:extLst>
          </p:cNvPr>
          <p:cNvSpPr/>
          <p:nvPr/>
        </p:nvSpPr>
        <p:spPr>
          <a:xfrm>
            <a:off x="4496780" y="938550"/>
            <a:ext cx="1949026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50" b="1" dirty="0">
                <a:solidFill>
                  <a:schemeClr val="bg2"/>
                </a:solidFill>
                <a:latin typeface="Arial"/>
                <a:cs typeface="Arial"/>
              </a:rPr>
              <a:t>Activités pédagogiques</a:t>
            </a:r>
          </a:p>
        </p:txBody>
      </p:sp>
      <p:sp>
        <p:nvSpPr>
          <p:cNvPr id="22" name="Rectangle : coins arrondis 10">
            <a:extLst>
              <a:ext uri="{FF2B5EF4-FFF2-40B4-BE49-F238E27FC236}">
                <a16:creationId xmlns:a16="http://schemas.microsoft.com/office/drawing/2014/main" id="{8BC2514A-021D-170B-1605-193475C8E83D}"/>
              </a:ext>
            </a:extLst>
          </p:cNvPr>
          <p:cNvSpPr/>
          <p:nvPr/>
        </p:nvSpPr>
        <p:spPr>
          <a:xfrm>
            <a:off x="6576847" y="938550"/>
            <a:ext cx="977121" cy="295724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rgbClr val="B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former</a:t>
            </a:r>
            <a:endParaRPr lang="fr-FR" sz="1050" b="1" dirty="0">
              <a:solidFill>
                <a:srgbClr val="BFA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 : coins arrondis 10">
            <a:extLst>
              <a:ext uri="{FF2B5EF4-FFF2-40B4-BE49-F238E27FC236}">
                <a16:creationId xmlns:a16="http://schemas.microsoft.com/office/drawing/2014/main" id="{39944F2C-BEDC-5D67-E519-CF0988C8A2DC}"/>
              </a:ext>
            </a:extLst>
          </p:cNvPr>
          <p:cNvSpPr/>
          <p:nvPr/>
        </p:nvSpPr>
        <p:spPr>
          <a:xfrm>
            <a:off x="7665749" y="936854"/>
            <a:ext cx="1437065" cy="288860"/>
          </a:xfrm>
          <a:prstGeom prst="round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800" b="1" dirty="0">
                <a:solidFill>
                  <a:srgbClr val="BFA000"/>
                </a:solidFill>
                <a:latin typeface="Arial"/>
                <a:cs typeface="Arial"/>
              </a:rPr>
              <a:t>Personnes ressources et services</a:t>
            </a:r>
            <a:endParaRPr lang="en-US" sz="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44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4D1C8-416E-7BEB-8594-0DDF5789A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88A851F-37BF-74FA-9B1A-5075C8E094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Réf. : AVENIR(s)_PFA_pas à pas_enseignants : juillet 2025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668798-0786-91DD-DBF3-7B3501116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fld id="{A5052DC5-C85C-404A-8C4C-AA819F32C966}" type="slidenum">
              <a:rPr lang="fr-FR" smtClean="0"/>
              <a: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</a:pPr>
              <a:t>7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4B8F201-35A9-0A55-8F71-339523D7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contenus et des services adaptés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9FB76C-3862-7DC5-4BFB-BACB1561D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Au collège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9C373B2-2F08-E50A-41F2-D72A9B73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98" y="1335439"/>
            <a:ext cx="3459592" cy="288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74A727C-0A66-1AC7-4297-623D28D8E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477" y="840487"/>
            <a:ext cx="3600000" cy="2367202"/>
          </a:xfrm>
          <a:prstGeom prst="rect">
            <a:avLst/>
          </a:prstGeom>
        </p:spPr>
      </p:pic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3F00AA7B-C63D-1A51-61DF-BED6A46B53DA}"/>
              </a:ext>
            </a:extLst>
          </p:cNvPr>
          <p:cNvSpPr txBox="1">
            <a:spLocks/>
          </p:cNvSpPr>
          <p:nvPr/>
        </p:nvSpPr>
        <p:spPr>
          <a:xfrm>
            <a:off x="4473477" y="3280372"/>
            <a:ext cx="3600000" cy="1412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FFD500"/>
            </a:solidFill>
            <a:prstDash val="sysDot"/>
          </a:ln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Pour travailler la découverte des métiers sous des formes variées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Outils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(« Je découvre des métiers »)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Arial"/>
                <a:cs typeface="Arial"/>
              </a:rPr>
              <a:t>Rencontres avec des pros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Activités pédagogiques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Banque de stages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3249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51665-F0AC-8F33-A501-9964BE7AB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459A760-DE29-FDF9-3B08-4E23ADA6CC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Réf. : AVENIR(s)_PFA_pas à pas_enseignants : juillet 2025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2686813-2802-011F-4E72-B1AF6BACD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fld id="{A5052DC5-C85C-404A-8C4C-AA819F32C966}" type="slidenum">
              <a:rPr lang="fr-FR" smtClean="0"/>
              <a: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</a:pPr>
              <a:t>8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5723932-2206-FD89-6D80-D9247443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outils et des services adaptés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A08EA3-B281-32B7-402A-C0A474470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Au lycée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44EF65-E197-D711-A2BD-2ED078B6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75" y="1022943"/>
            <a:ext cx="3534527" cy="288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545510-9CF6-A694-B907-524E52C9E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68" y="768851"/>
            <a:ext cx="2032695" cy="2520000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63C24BE-F85D-6624-3481-3EEA63F9299F}"/>
              </a:ext>
            </a:extLst>
          </p:cNvPr>
          <p:cNvSpPr/>
          <p:nvPr/>
        </p:nvSpPr>
        <p:spPr>
          <a:xfrm>
            <a:off x="6000427" y="1369425"/>
            <a:ext cx="1260000" cy="75420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D500"/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E18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MonProjetSup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E18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E18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outil de suggestions de formations </a:t>
            </a:r>
            <a:r>
              <a:rPr lang="fr-FR" sz="800" dirty="0">
                <a:solidFill>
                  <a:srgbClr val="0E1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personnalisées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E3000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363D7CCD-4138-16CC-4346-9E59CF2247D4}"/>
              </a:ext>
            </a:extLst>
          </p:cNvPr>
          <p:cNvSpPr txBox="1">
            <a:spLocks/>
          </p:cNvSpPr>
          <p:nvPr/>
        </p:nvSpPr>
        <p:spPr>
          <a:xfrm>
            <a:off x="3401150" y="2512741"/>
            <a:ext cx="3859277" cy="1733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FFD500"/>
            </a:solidFill>
            <a:prstDash val="sysDot"/>
          </a:ln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200" b="1" dirty="0">
              <a:solidFill>
                <a:srgbClr val="0E181C"/>
              </a:solidFill>
              <a:latin typeface="Arial"/>
              <a:cs typeface="Arial"/>
            </a:endParaRPr>
          </a:p>
          <a:p>
            <a:pPr marL="0" marR="0" lvl="0" indent="0" defTabSz="68580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E181C"/>
                </a:solidFill>
                <a:effectLst/>
                <a:uLnTx/>
                <a:uFillTx/>
                <a:latin typeface="Arial"/>
                <a:cs typeface="Arial"/>
              </a:rPr>
              <a:t>Pour travailler le post-bac sous des formes variées</a:t>
            </a:r>
            <a:endParaRPr lang="fr-FR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Outils </a:t>
            </a:r>
            <a:r>
              <a:rPr lang="fr-FR" sz="1200" i="1" noProof="0" dirty="0">
                <a:latin typeface="Arial" panose="020B0604020202020204" pitchFamily="34" charset="0"/>
                <a:cs typeface="Arial" panose="020B0604020202020204" pitchFamily="34" charset="0"/>
              </a:rPr>
              <a:t>(« Mon projet Sup »,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« Préparer l’accès au monde professionnel », Préparer l’accès à l’enseignement supérieur », etc.</a:t>
            </a:r>
            <a:r>
              <a:rPr lang="fr-FR" sz="1200" i="1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Activités pédagogiques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Journées portes ouvertes</a:t>
            </a:r>
            <a:endParaRPr lang="fr-FR" sz="12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Parcoursup</a:t>
            </a:r>
          </a:p>
        </p:txBody>
      </p:sp>
    </p:spTree>
    <p:extLst>
      <p:ext uri="{BB962C8B-B14F-4D97-AF65-F5344CB8AC3E}">
        <p14:creationId xmlns:p14="http://schemas.microsoft.com/office/powerpoint/2010/main" val="30036859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VENIR(s)">
      <a:dk1>
        <a:srgbClr val="E3000B"/>
      </a:dk1>
      <a:lt1>
        <a:srgbClr val="FFFFFF"/>
      </a:lt1>
      <a:dk2>
        <a:srgbClr val="FFD500"/>
      </a:dk2>
      <a:lt2>
        <a:srgbClr val="0E181C"/>
      </a:lt2>
      <a:accent1>
        <a:srgbClr val="E3000B"/>
      </a:accent1>
      <a:accent2>
        <a:srgbClr val="FF555D"/>
      </a:accent2>
      <a:accent3>
        <a:srgbClr val="FF8D93"/>
      </a:accent3>
      <a:accent4>
        <a:srgbClr val="FFD500"/>
      </a:accent4>
      <a:accent5>
        <a:srgbClr val="FBE97E"/>
      </a:accent5>
      <a:accent6>
        <a:srgbClr val="FEFAE5"/>
      </a:accent6>
      <a:hlink>
        <a:srgbClr val="E3000B"/>
      </a:hlink>
      <a:folHlink>
        <a:srgbClr val="FF555D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ENIR(s)_Modèle_màj Nov 24.pptx" id="{9E34B63E-1504-4DEE-BE9A-F8227A2F5528}" vid="{10E2E04F-013E-43CF-95E4-A7264D7BF73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47444b-5a9c-4fdc-802b-329caeacb8e8">
      <Terms xmlns="http://schemas.microsoft.com/office/infopath/2007/PartnerControls"/>
    </lcf76f155ced4ddcb4097134ff3c332f>
    <TaxCatchAll xmlns="701f00a1-5bab-46dc-8b06-8854b9ccc9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F0739D78FAF40A6514ACE17EA3C79" ma:contentTypeVersion="13" ma:contentTypeDescription="Crée un document." ma:contentTypeScope="" ma:versionID="1eff57cd3b40b0f64af9b8b4b2c22bf5">
  <xsd:schema xmlns:xsd="http://www.w3.org/2001/XMLSchema" xmlns:xs="http://www.w3.org/2001/XMLSchema" xmlns:p="http://schemas.microsoft.com/office/2006/metadata/properties" xmlns:ns2="a747444b-5a9c-4fdc-802b-329caeacb8e8" xmlns:ns3="701f00a1-5bab-46dc-8b06-8854b9ccc9c3" targetNamespace="http://schemas.microsoft.com/office/2006/metadata/properties" ma:root="true" ma:fieldsID="bff5b3c6e1fb00bf2b0e2ee28f0932ef" ns2:_="" ns3:_="">
    <xsd:import namespace="a747444b-5a9c-4fdc-802b-329caeacb8e8"/>
    <xsd:import namespace="701f00a1-5bab-46dc-8b06-8854b9ccc9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7444b-5a9c-4fdc-802b-329caeacb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af704385-abc5-46de-aa88-6df51c0987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f00a1-5bab-46dc-8b06-8854b9ccc9c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2cc0665-7ed8-4c36-9cfa-f379eca3b09f}" ma:internalName="TaxCatchAll" ma:showField="CatchAllData" ma:web="701f00a1-5bab-46dc-8b06-8854b9ccc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F65001-54BE-43F6-9B3E-E49007E629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75D2DE-C8D9-4246-9D59-D27736133797}">
  <ds:schemaRefs>
    <ds:schemaRef ds:uri="http://schemas.microsoft.com/office/2006/metadata/properties"/>
    <ds:schemaRef ds:uri="http://schemas.microsoft.com/office/infopath/2007/PartnerControls"/>
    <ds:schemaRef ds:uri="cbdd305c-18e3-48ee-800e-7e4ddfe03c93"/>
    <ds:schemaRef ds:uri="082730e6-6cae-49bc-9e1a-9f12e923f10f"/>
    <ds:schemaRef ds:uri="db3649c6-894f-45d0-9fd1-62c5770479c5"/>
    <ds:schemaRef ds:uri="359afa94-cc97-41d5-81bb-19c7bb1ff57e"/>
    <ds:schemaRef ds:uri="a747444b-5a9c-4fdc-802b-329caeacb8e8"/>
    <ds:schemaRef ds:uri="701f00a1-5bab-46dc-8b06-8854b9ccc9c3"/>
  </ds:schemaRefs>
</ds:datastoreItem>
</file>

<file path=customXml/itemProps3.xml><?xml version="1.0" encoding="utf-8"?>
<ds:datastoreItem xmlns:ds="http://schemas.openxmlformats.org/officeDocument/2006/customXml" ds:itemID="{E4650E4C-66EE-44F3-9F25-7B371D6B6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7444b-5a9c-4fdc-802b-329caeacb8e8"/>
    <ds:schemaRef ds:uri="701f00a1-5bab-46dc-8b06-8854b9ccc9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AVENIR(s)_Modèle_màj Nov 24</Template>
  <TotalTime>239</TotalTime>
  <Words>611</Words>
  <Application>Microsoft Office PowerPoint</Application>
  <PresentationFormat>Personnalisé</PresentationFormat>
  <Paragraphs>96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Marianne-Light</vt:lpstr>
      <vt:lpstr>Wingdings</vt:lpstr>
      <vt:lpstr>Thème Office</vt:lpstr>
      <vt:lpstr>Découvrir et utiliser la plateforme AVENIR(s)</vt:lpstr>
      <vt:lpstr>Première découverte de la plateforme</vt:lpstr>
      <vt:lpstr>Page d’accueil de la plateforme AVENIR(s)</vt:lpstr>
      <vt:lpstr>Suivre ses classes et ses élèves</vt:lpstr>
      <vt:lpstr>Suivre ses classes et ses élèves (2)</vt:lpstr>
      <vt:lpstr>Activités pédagogiques</vt:lpstr>
      <vt:lpstr>Des contenus et des services adaptés </vt:lpstr>
      <vt:lpstr>Des outils et des services adaptés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MARCILLAUD-AUTHIER Sandrine</dc:creator>
  <cp:lastModifiedBy>MARCILLAUD-AUTHIER Sandrine</cp:lastModifiedBy>
  <cp:revision>68</cp:revision>
  <dcterms:created xsi:type="dcterms:W3CDTF">2025-03-13T08:29:27Z</dcterms:created>
  <dcterms:modified xsi:type="dcterms:W3CDTF">2025-07-24T15:58:18Z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0x0101006BAF0739D78FAF40A6514ACE17EA3C79</vt:lpwstr>
  </property>
  <property fmtid="{D5CDD505-2E9C-101B-9397-08002B2CF9AE}" pid="3" name="MediaServiceImageTags">
    <vt:lpwstr/>
  </property>
</Properties>
</file>