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4"/>
  </p:sldMasterIdLst>
  <p:notesMasterIdLst>
    <p:notesMasterId r:id="rId14"/>
  </p:notesMasterIdLst>
  <p:handoutMasterIdLst>
    <p:handoutMasterId r:id="rId15"/>
  </p:handoutMasterIdLst>
  <p:sldIdLst>
    <p:sldId id="256" r:id="rId5"/>
    <p:sldId id="268" r:id="rId6"/>
    <p:sldId id="259" r:id="rId7"/>
    <p:sldId id="260" r:id="rId8"/>
    <p:sldId id="263" r:id="rId9"/>
    <p:sldId id="262" r:id="rId10"/>
    <p:sldId id="269" r:id="rId11"/>
    <p:sldId id="266" r:id="rId12"/>
    <p:sldId id="267" r:id="rId13"/>
  </p:sldIdLst>
  <p:sldSz cx="9144000" cy="514826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005" userDrawn="1">
          <p15:clr>
            <a:srgbClr val="A4A3A4"/>
          </p15:clr>
        </p15:guide>
        <p15:guide id="2" pos="20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500"/>
    <a:srgbClr val="E3000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36204" autoAdjust="0"/>
  </p:normalViewPr>
  <p:slideViewPr>
    <p:cSldViewPr snapToGrid="0">
      <p:cViewPr varScale="1">
        <p:scale>
          <a:sx n="29" d="100"/>
          <a:sy n="29" d="100"/>
        </p:scale>
        <p:origin x="2396" y="36"/>
      </p:cViewPr>
      <p:guideLst>
        <p:guide orient="horz" pos="3005"/>
        <p:guide pos="204"/>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CILLAUD-AUTHIER Sandrine" userId="46dfd9b8-e5c2-4340-84c0-39ae0b491450" providerId="ADAL" clId="{25DC68B0-E130-4E58-945B-2FF093966C36}"/>
    <pc:docChg chg="custSel modSld">
      <pc:chgData name="MARCILLAUD-AUTHIER Sandrine" userId="46dfd9b8-e5c2-4340-84c0-39ae0b491450" providerId="ADAL" clId="{25DC68B0-E130-4E58-945B-2FF093966C36}" dt="2025-07-24T15:48:02.248" v="18" actId="313"/>
      <pc:docMkLst>
        <pc:docMk/>
      </pc:docMkLst>
      <pc:sldChg chg="modNotesTx">
        <pc:chgData name="MARCILLAUD-AUTHIER Sandrine" userId="46dfd9b8-e5c2-4340-84c0-39ae0b491450" providerId="ADAL" clId="{25DC68B0-E130-4E58-945B-2FF093966C36}" dt="2025-07-24T15:47:28.578" v="12" actId="313"/>
        <pc:sldMkLst>
          <pc:docMk/>
          <pc:sldMk cId="2095047542" sldId="259"/>
        </pc:sldMkLst>
      </pc:sldChg>
      <pc:sldChg chg="modNotesTx">
        <pc:chgData name="MARCILLAUD-AUTHIER Sandrine" userId="46dfd9b8-e5c2-4340-84c0-39ae0b491450" providerId="ADAL" clId="{25DC68B0-E130-4E58-945B-2FF093966C36}" dt="2025-07-24T15:48:02.248" v="18" actId="313"/>
        <pc:sldMkLst>
          <pc:docMk/>
          <pc:sldMk cId="1575469844" sldId="260"/>
        </pc:sldMkLst>
      </pc:sldChg>
      <pc:sldChg chg="modSp mod">
        <pc:chgData name="MARCILLAUD-AUTHIER Sandrine" userId="46dfd9b8-e5c2-4340-84c0-39ae0b491450" providerId="ADAL" clId="{25DC68B0-E130-4E58-945B-2FF093966C36}" dt="2025-07-22T16:28:21.975" v="4" actId="14100"/>
        <pc:sldMkLst>
          <pc:docMk/>
          <pc:sldMk cId="3278443189" sldId="262"/>
        </pc:sldMkLst>
        <pc:spChg chg="mod">
          <ac:chgData name="MARCILLAUD-AUTHIER Sandrine" userId="46dfd9b8-e5c2-4340-84c0-39ae0b491450" providerId="ADAL" clId="{25DC68B0-E130-4E58-945B-2FF093966C36}" dt="2025-07-22T16:28:21.975" v="4" actId="14100"/>
          <ac:spMkLst>
            <pc:docMk/>
            <pc:sldMk cId="3278443189" sldId="262"/>
            <ac:spMk id="9" creationId="{25526452-1390-4B6E-7C57-293D478F5F90}"/>
          </ac:spMkLst>
        </pc:spChg>
      </pc:sldChg>
      <pc:sldChg chg="modSp mod">
        <pc:chgData name="MARCILLAUD-AUTHIER Sandrine" userId="46dfd9b8-e5c2-4340-84c0-39ae0b491450" providerId="ADAL" clId="{25DC68B0-E130-4E58-945B-2FF093966C36}" dt="2025-07-22T16:26:43.150" v="0" actId="1076"/>
        <pc:sldMkLst>
          <pc:docMk/>
          <pc:sldMk cId="2815628319" sldId="268"/>
        </pc:sldMkLst>
        <pc:spChg chg="mod">
          <ac:chgData name="MARCILLAUD-AUTHIER Sandrine" userId="46dfd9b8-e5c2-4340-84c0-39ae0b491450" providerId="ADAL" clId="{25DC68B0-E130-4E58-945B-2FF093966C36}" dt="2025-07-22T16:26:43.150" v="0" actId="1076"/>
          <ac:spMkLst>
            <pc:docMk/>
            <pc:sldMk cId="2815628319" sldId="268"/>
            <ac:spMk id="10" creationId="{327A0109-32CA-FC85-CB79-8BA5CC0961E7}"/>
          </ac:spMkLst>
        </pc:spChg>
      </pc:sldChg>
    </pc:docChg>
  </pc:docChgLst>
  <pc:docChgLst>
    <pc:chgData name="PEPIN-VILLAR Sarah" userId="72d5850f-a374-416f-830d-1142a450cb52" providerId="ADAL" clId="{70E37FF4-3CF6-4CC1-AFD2-94FCAC9280B8}"/>
    <pc:docChg chg="modSld">
      <pc:chgData name="PEPIN-VILLAR Sarah" userId="72d5850f-a374-416f-830d-1142a450cb52" providerId="ADAL" clId="{70E37FF4-3CF6-4CC1-AFD2-94FCAC9280B8}" dt="2025-07-22T07:09:01.262" v="133" actId="20577"/>
      <pc:docMkLst>
        <pc:docMk/>
      </pc:docMkLst>
      <pc:sldChg chg="modNotesTx">
        <pc:chgData name="PEPIN-VILLAR Sarah" userId="72d5850f-a374-416f-830d-1142a450cb52" providerId="ADAL" clId="{70E37FF4-3CF6-4CC1-AFD2-94FCAC9280B8}" dt="2025-07-22T07:06:41.615" v="52" actId="20577"/>
        <pc:sldMkLst>
          <pc:docMk/>
          <pc:sldMk cId="2095047542" sldId="259"/>
        </pc:sldMkLst>
      </pc:sldChg>
      <pc:sldChg chg="modNotesTx">
        <pc:chgData name="PEPIN-VILLAR Sarah" userId="72d5850f-a374-416f-830d-1142a450cb52" providerId="ADAL" clId="{70E37FF4-3CF6-4CC1-AFD2-94FCAC9280B8}" dt="2025-07-22T07:07:24.178" v="55" actId="20577"/>
        <pc:sldMkLst>
          <pc:docMk/>
          <pc:sldMk cId="1575469844" sldId="260"/>
        </pc:sldMkLst>
      </pc:sldChg>
      <pc:sldChg chg="modSp mod modNotesTx">
        <pc:chgData name="PEPIN-VILLAR Sarah" userId="72d5850f-a374-416f-830d-1142a450cb52" providerId="ADAL" clId="{70E37FF4-3CF6-4CC1-AFD2-94FCAC9280B8}" dt="2025-07-22T07:09:01.262" v="133" actId="20577"/>
        <pc:sldMkLst>
          <pc:docMk/>
          <pc:sldMk cId="3278443189" sldId="262"/>
        </pc:sldMkLst>
        <pc:spChg chg="mod">
          <ac:chgData name="PEPIN-VILLAR Sarah" userId="72d5850f-a374-416f-830d-1142a450cb52" providerId="ADAL" clId="{70E37FF4-3CF6-4CC1-AFD2-94FCAC9280B8}" dt="2025-07-22T07:09:01.262" v="133" actId="20577"/>
          <ac:spMkLst>
            <pc:docMk/>
            <pc:sldMk cId="3278443189" sldId="262"/>
            <ac:spMk id="9" creationId="{25526452-1390-4B6E-7C57-293D478F5F90}"/>
          </ac:spMkLst>
        </pc:spChg>
      </pc:sldChg>
      <pc:sldChg chg="modSp mod modNotesTx">
        <pc:chgData name="PEPIN-VILLAR Sarah" userId="72d5850f-a374-416f-830d-1142a450cb52" providerId="ADAL" clId="{70E37FF4-3CF6-4CC1-AFD2-94FCAC9280B8}" dt="2025-07-22T07:07:56.174" v="103" actId="20577"/>
        <pc:sldMkLst>
          <pc:docMk/>
          <pc:sldMk cId="678940194" sldId="263"/>
        </pc:sldMkLst>
        <pc:spChg chg="mod">
          <ac:chgData name="PEPIN-VILLAR Sarah" userId="72d5850f-a374-416f-830d-1142a450cb52" providerId="ADAL" clId="{70E37FF4-3CF6-4CC1-AFD2-94FCAC9280B8}" dt="2025-07-22T07:07:43.150" v="79" actId="20577"/>
          <ac:spMkLst>
            <pc:docMk/>
            <pc:sldMk cId="678940194" sldId="263"/>
            <ac:spMk id="6" creationId="{91A1F0F3-6CF3-7CAC-F1FB-F2FE0F4B201C}"/>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1FE6FBA1-ECF6-4513-929C-71032EC0135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94C5900C-42DF-414C-ABAC-3DA2C68BCF0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BD27615-B93B-4550-AAD4-FE3DF409600C}" type="datetimeFigureOut">
              <a:rPr lang="fr-FR" smtClean="0"/>
              <a:t>24/07/2025</a:t>
            </a:fld>
            <a:endParaRPr lang="fr-FR"/>
          </a:p>
        </p:txBody>
      </p:sp>
      <p:sp>
        <p:nvSpPr>
          <p:cNvPr id="4" name="Espace réservé du pied de page 3">
            <a:extLst>
              <a:ext uri="{FF2B5EF4-FFF2-40B4-BE49-F238E27FC236}">
                <a16:creationId xmlns:a16="http://schemas.microsoft.com/office/drawing/2014/main" id="{03D35EF0-5966-466F-A555-0E6CA59EA9C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BE99CB75-F7C0-4AB7-B696-880CC9DFDB1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57480D7-A647-430E-83A7-F74B5FB3D3D9}" type="slidenum">
              <a:rPr lang="fr-FR" smtClean="0"/>
              <a:t>‹N°›</a:t>
            </a:fld>
            <a:endParaRPr lang="fr-FR"/>
          </a:p>
        </p:txBody>
      </p:sp>
    </p:spTree>
    <p:extLst>
      <p:ext uri="{BB962C8B-B14F-4D97-AF65-F5344CB8AC3E}">
        <p14:creationId xmlns:p14="http://schemas.microsoft.com/office/powerpoint/2010/main" val="231678121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4489100-C05A-436C-855A-CE7C50A355CA}" type="datetimeFigureOut">
              <a:rPr lang="fr-FR" smtClean="0"/>
              <a:t>24/07/2025</a:t>
            </a:fld>
            <a:endParaRPr lang="fr-FR"/>
          </a:p>
        </p:txBody>
      </p:sp>
      <p:sp>
        <p:nvSpPr>
          <p:cNvPr id="4" name="Espace réservé de l'image des diapositives 3"/>
          <p:cNvSpPr>
            <a:spLocks noGrp="1" noRot="1" noChangeAspect="1"/>
          </p:cNvSpPr>
          <p:nvPr>
            <p:ph type="sldImg" idx="2"/>
          </p:nvPr>
        </p:nvSpPr>
        <p:spPr>
          <a:xfrm>
            <a:off x="688975" y="1143000"/>
            <a:ext cx="548005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F9E440-0722-426A-BB98-223673069B9A}" type="slidenum">
              <a:rPr lang="fr-FR" smtClean="0"/>
              <a:t>‹N°›</a:t>
            </a:fld>
            <a:endParaRPr lang="fr-FR"/>
          </a:p>
        </p:txBody>
      </p:sp>
    </p:spTree>
    <p:extLst>
      <p:ext uri="{BB962C8B-B14F-4D97-AF65-F5344CB8AC3E}">
        <p14:creationId xmlns:p14="http://schemas.microsoft.com/office/powerpoint/2010/main" val="2493827669"/>
      </p:ext>
    </p:extLst>
  </p:cSld>
  <p:clrMap bg1="lt1" tx1="dk1" bg2="lt2" tx2="dk2" accent1="accent1" accent2="accent2" accent3="accent3" accent4="accent4" accent5="accent5" accent6="accent6" hlink="hlink" folHlink="folHlink"/>
  <p:hf hdr="0" ftr="0" dt="0"/>
  <p:notesStyle>
    <a:lvl1pPr marL="0" algn="l" defTabSz="651419" rtl="0" eaLnBrk="1" latinLnBrk="0" hangingPunct="1">
      <a:defRPr sz="855" kern="1200">
        <a:solidFill>
          <a:schemeClr val="tx1"/>
        </a:solidFill>
        <a:latin typeface="+mn-lt"/>
        <a:ea typeface="+mn-ea"/>
        <a:cs typeface="+mn-cs"/>
      </a:defRPr>
    </a:lvl1pPr>
    <a:lvl2pPr marL="325709" algn="l" defTabSz="651419" rtl="0" eaLnBrk="1" latinLnBrk="0" hangingPunct="1">
      <a:defRPr sz="855" kern="1200">
        <a:solidFill>
          <a:schemeClr val="tx1"/>
        </a:solidFill>
        <a:latin typeface="+mn-lt"/>
        <a:ea typeface="+mn-ea"/>
        <a:cs typeface="+mn-cs"/>
      </a:defRPr>
    </a:lvl2pPr>
    <a:lvl3pPr marL="651419" algn="l" defTabSz="651419" rtl="0" eaLnBrk="1" latinLnBrk="0" hangingPunct="1">
      <a:defRPr sz="855" kern="1200">
        <a:solidFill>
          <a:schemeClr val="tx1"/>
        </a:solidFill>
        <a:latin typeface="+mn-lt"/>
        <a:ea typeface="+mn-ea"/>
        <a:cs typeface="+mn-cs"/>
      </a:defRPr>
    </a:lvl3pPr>
    <a:lvl4pPr marL="977128" algn="l" defTabSz="651419" rtl="0" eaLnBrk="1" latinLnBrk="0" hangingPunct="1">
      <a:defRPr sz="855" kern="1200">
        <a:solidFill>
          <a:schemeClr val="tx1"/>
        </a:solidFill>
        <a:latin typeface="+mn-lt"/>
        <a:ea typeface="+mn-ea"/>
        <a:cs typeface="+mn-cs"/>
      </a:defRPr>
    </a:lvl4pPr>
    <a:lvl5pPr marL="1302837" algn="l" defTabSz="651419" rtl="0" eaLnBrk="1" latinLnBrk="0" hangingPunct="1">
      <a:defRPr sz="855" kern="1200">
        <a:solidFill>
          <a:schemeClr val="tx1"/>
        </a:solidFill>
        <a:latin typeface="+mn-lt"/>
        <a:ea typeface="+mn-ea"/>
        <a:cs typeface="+mn-cs"/>
      </a:defRPr>
    </a:lvl5pPr>
    <a:lvl6pPr marL="1628546" algn="l" defTabSz="651419" rtl="0" eaLnBrk="1" latinLnBrk="0" hangingPunct="1">
      <a:defRPr sz="855" kern="1200">
        <a:solidFill>
          <a:schemeClr val="tx1"/>
        </a:solidFill>
        <a:latin typeface="+mn-lt"/>
        <a:ea typeface="+mn-ea"/>
        <a:cs typeface="+mn-cs"/>
      </a:defRPr>
    </a:lvl6pPr>
    <a:lvl7pPr marL="1954256" algn="l" defTabSz="651419" rtl="0" eaLnBrk="1" latinLnBrk="0" hangingPunct="1">
      <a:defRPr sz="855" kern="1200">
        <a:solidFill>
          <a:schemeClr val="tx1"/>
        </a:solidFill>
        <a:latin typeface="+mn-lt"/>
        <a:ea typeface="+mn-ea"/>
        <a:cs typeface="+mn-cs"/>
      </a:defRPr>
    </a:lvl7pPr>
    <a:lvl8pPr marL="2279965" algn="l" defTabSz="651419" rtl="0" eaLnBrk="1" latinLnBrk="0" hangingPunct="1">
      <a:defRPr sz="855" kern="1200">
        <a:solidFill>
          <a:schemeClr val="tx1"/>
        </a:solidFill>
        <a:latin typeface="+mn-lt"/>
        <a:ea typeface="+mn-ea"/>
        <a:cs typeface="+mn-cs"/>
      </a:defRPr>
    </a:lvl8pPr>
    <a:lvl9pPr marL="2605674" algn="l" defTabSz="651419" rtl="0" eaLnBrk="1" latinLnBrk="0" hangingPunct="1">
      <a:defRPr sz="855"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fontAlgn="base"/>
            <a:r>
              <a:rPr lang="fr-FR" sz="800" noProof="0"/>
              <a:t>En arrivant sur la plateforme AVENIR(s) pour la 1</a:t>
            </a:r>
            <a:r>
              <a:rPr lang="fr-FR" sz="800" baseline="30000" noProof="0"/>
              <a:t>re</a:t>
            </a:r>
            <a:r>
              <a:rPr lang="fr-FR" sz="800" noProof="0"/>
              <a:t> fois, vos élèves verront :</a:t>
            </a:r>
            <a:br>
              <a:rPr lang="fr-FR" sz="800" noProof="0">
                <a:cs typeface="+mn-lt"/>
              </a:rPr>
            </a:br>
            <a:r>
              <a:rPr lang="fr-FR" sz="800" noProof="0"/>
              <a:t>1. Un message de bienvenue </a:t>
            </a:r>
            <a:br>
              <a:rPr lang="fr-FR" sz="800" noProof="0">
                <a:cs typeface="+mn-lt"/>
              </a:rPr>
            </a:br>
            <a:r>
              <a:rPr lang="fr-FR" sz="800" b="0" i="0" u="none" strike="noStrike" noProof="0">
                <a:solidFill>
                  <a:schemeClr val="tx1"/>
                </a:solidFill>
                <a:effectLst/>
                <a:latin typeface="Calibri"/>
                <a:ea typeface="Calibri"/>
                <a:cs typeface="Calibri"/>
              </a:rPr>
              <a:t>2. </a:t>
            </a:r>
            <a:r>
              <a:rPr lang="fr-FR" sz="850">
                <a:solidFill>
                  <a:schemeClr val="tx1"/>
                </a:solidFill>
                <a:highlight>
                  <a:srgbClr val="FFFF00"/>
                </a:highlight>
              </a:rPr>
              <a:t>Une charte à lire et à accepter pour pouvoir se connecter. En acceptant la charte et en donnant leur consentement, vos élèves pourront récupérer les informations et contenus sauvegardés dans FOLIOS.</a:t>
            </a:r>
            <a:r>
              <a:rPr lang="fr-FR" sz="850">
                <a:solidFill>
                  <a:schemeClr val="tx1"/>
                </a:solidFill>
                <a:highlight>
                  <a:srgbClr val="FFFF00"/>
                </a:highlight>
                <a:latin typeface="Calibri"/>
                <a:ea typeface="Calibri"/>
                <a:cs typeface="Calibri"/>
              </a:rPr>
              <a:t> </a:t>
            </a:r>
            <a:r>
              <a:rPr lang="fr-FR" sz="800" b="0" i="0" noProof="0">
                <a:solidFill>
                  <a:schemeClr val="tx1"/>
                </a:solidFill>
                <a:effectLst/>
                <a:highlight>
                  <a:srgbClr val="FFFF00"/>
                </a:highlight>
                <a:latin typeface="Calibri"/>
                <a:ea typeface="Calibri"/>
                <a:cs typeface="Calibri"/>
              </a:rPr>
              <a:t>​</a:t>
            </a:r>
            <a:endParaRPr lang="en-US">
              <a:solidFill>
                <a:schemeClr val="tx1"/>
              </a:solidFill>
              <a:highlight>
                <a:srgbClr val="FFFF00"/>
              </a:highlight>
              <a:latin typeface="Calibri"/>
              <a:ea typeface="Calibri"/>
              <a:cs typeface="Calibri"/>
            </a:endParaRPr>
          </a:p>
          <a:p>
            <a:pPr algn="l" rtl="0" fontAlgn="base"/>
            <a:r>
              <a:rPr lang="fr-FR" sz="800" noProof="0"/>
              <a:t>3. </a:t>
            </a:r>
            <a:r>
              <a:rPr lang="fr-FR" sz="800" b="0" i="0" u="none" strike="noStrike" noProof="0">
                <a:solidFill>
                  <a:srgbClr val="000000"/>
                </a:solidFill>
                <a:effectLst/>
                <a:latin typeface="Calibri"/>
                <a:ea typeface="Calibri"/>
                <a:cs typeface="Calibri"/>
              </a:rPr>
              <a:t>Un aperçu de ce qu’ils trouveront dans la plateforme</a:t>
            </a:r>
            <a:endParaRPr lang="fr-FR" sz="800" b="0" i="0" noProof="0">
              <a:solidFill>
                <a:srgbClr val="000000"/>
              </a:solidFill>
              <a:effectLst/>
              <a:latin typeface="Calibri" panose="020F0502020204030204" pitchFamily="34" charset="0"/>
              <a:ea typeface="Calibri"/>
              <a:cs typeface="Calibri"/>
            </a:endParaRPr>
          </a:p>
          <a:p>
            <a:endParaRPr lang="fr-FR"/>
          </a:p>
        </p:txBody>
      </p:sp>
      <p:sp>
        <p:nvSpPr>
          <p:cNvPr id="4" name="Espace réservé du numéro de diapositive 3"/>
          <p:cNvSpPr>
            <a:spLocks noGrp="1"/>
          </p:cNvSpPr>
          <p:nvPr>
            <p:ph type="sldNum" sz="quarter" idx="5"/>
          </p:nvPr>
        </p:nvSpPr>
        <p:spPr/>
        <p:txBody>
          <a:bodyPr/>
          <a:lstStyle/>
          <a:p>
            <a:fld id="{11F9E440-0722-426A-BB98-223673069B9A}" type="slidenum">
              <a:rPr lang="fr-FR" smtClean="0"/>
              <a:t>2</a:t>
            </a:fld>
            <a:endParaRPr lang="fr-FR"/>
          </a:p>
        </p:txBody>
      </p:sp>
    </p:spTree>
    <p:extLst>
      <p:ext uri="{BB962C8B-B14F-4D97-AF65-F5344CB8AC3E}">
        <p14:creationId xmlns:p14="http://schemas.microsoft.com/office/powerpoint/2010/main" val="16349943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lvl="0" indent="-589"/>
            <a:r>
              <a:rPr lang="fr-FR" sz="200" b="0" dirty="0">
                <a:ea typeface="Calibri"/>
                <a:cs typeface="Calibri"/>
              </a:rPr>
              <a:t>Sur la page d’accueil, vos élèves accéderont à l’ensemble des ressources disponibles sur la plateforme et aux activités à réaliser.</a:t>
            </a:r>
            <a:br>
              <a:rPr lang="fr-FR" sz="200" b="1" dirty="0">
                <a:ea typeface="Calibri"/>
                <a:cs typeface="Calibri"/>
              </a:rPr>
            </a:br>
            <a:r>
              <a:rPr lang="fr-FR" sz="200" b="0" u="sng" dirty="0"/>
              <a:t>1- « Mon agenda de l’orientation »</a:t>
            </a:r>
          </a:p>
          <a:p>
            <a:pPr algn="l" rtl="0" fontAlgn="base"/>
            <a:r>
              <a:rPr lang="fr-FR" sz="1000" b="0" i="0" u="none" strike="noStrike" dirty="0">
                <a:solidFill>
                  <a:srgbClr val="000000"/>
                </a:solidFill>
                <a:effectLst/>
                <a:latin typeface="Calibri" panose="020F0502020204030204" pitchFamily="34" charset="0"/>
              </a:rPr>
              <a:t>C'est un calendrier qui combine plusieurs éléments :</a:t>
            </a:r>
            <a:r>
              <a:rPr lang="fr-FR" sz="1000" b="0" i="0" dirty="0">
                <a:solidFill>
                  <a:srgbClr val="444444"/>
                </a:solidFill>
                <a:effectLst/>
                <a:latin typeface="Calibri" panose="020F0502020204030204" pitchFamily="34" charset="0"/>
              </a:rPr>
              <a:t>​</a:t>
            </a:r>
            <a:endParaRPr lang="fr-FR" sz="1000" b="0" i="0" dirty="0">
              <a:solidFill>
                <a:srgbClr val="444444"/>
              </a:solidFill>
              <a:effectLst/>
              <a:latin typeface="Arial" panose="020B0604020202020204" pitchFamily="34" charset="0"/>
            </a:endParaRPr>
          </a:p>
          <a:p>
            <a:pPr fontAlgn="base">
              <a:buFont typeface="Arial" panose="020B0604020202020204" pitchFamily="34" charset="0"/>
              <a:buChar char="•"/>
            </a:pPr>
            <a:r>
              <a:rPr lang="fr-FR" sz="900" b="0" i="0" u="none" strike="noStrike" dirty="0">
                <a:solidFill>
                  <a:srgbClr val="000000"/>
                </a:solidFill>
                <a:effectLst/>
                <a:latin typeface="Calibri"/>
                <a:cs typeface="Calibri"/>
              </a:rPr>
              <a:t> Dès 2025, des événements internes à l’établissement comme les conseils de classe</a:t>
            </a:r>
            <a:r>
              <a:rPr lang="en-US" sz="900" b="0" i="0" dirty="0">
                <a:solidFill>
                  <a:srgbClr val="444444"/>
                </a:solidFill>
                <a:effectLst/>
                <a:latin typeface="Calibri"/>
                <a:cs typeface="Calibri"/>
              </a:rPr>
              <a:t>​</a:t>
            </a:r>
            <a:endParaRPr lang="en-US" sz="900" b="1" i="0" dirty="0">
              <a:solidFill>
                <a:srgbClr val="444444"/>
              </a:solidFill>
              <a:effectLst/>
              <a:latin typeface="Arial" panose="020B0604020202020204" pitchFamily="34" charset="0"/>
            </a:endParaRPr>
          </a:p>
          <a:p>
            <a:pPr algn="l" rtl="0" fontAlgn="base">
              <a:buFont typeface="Arial" panose="020B0604020202020204" pitchFamily="34" charset="0"/>
              <a:buChar char="•"/>
            </a:pPr>
            <a:r>
              <a:rPr lang="fr-FR" sz="900" b="0" i="0" u="none" strike="noStrike" dirty="0">
                <a:solidFill>
                  <a:srgbClr val="000000"/>
                </a:solidFill>
                <a:effectLst/>
                <a:latin typeface="Calibri" panose="020F0502020204030204" pitchFamily="34" charset="0"/>
              </a:rPr>
              <a:t> Des événements extérieurs à l’établissement : nationaux comme Rencontres avec des pros, ou proposés par des régions, comme des salons ou des journées portes ouvertes.</a:t>
            </a:r>
            <a:r>
              <a:rPr lang="fr-FR" sz="900" b="0" i="0" dirty="0">
                <a:solidFill>
                  <a:srgbClr val="444444"/>
                </a:solidFill>
                <a:effectLst/>
                <a:latin typeface="Calibri" panose="020F0502020204030204" pitchFamily="34" charset="0"/>
              </a:rPr>
              <a:t>​</a:t>
            </a:r>
            <a:endParaRPr lang="fr-FR" sz="900" b="0" i="0" dirty="0">
              <a:solidFill>
                <a:srgbClr val="444444"/>
              </a:solidFill>
              <a:effectLst/>
              <a:latin typeface="Arial" panose="020B0604020202020204" pitchFamily="34" charset="0"/>
            </a:endParaRPr>
          </a:p>
          <a:p>
            <a:pPr algn="l" rtl="0" fontAlgn="base">
              <a:buFont typeface="Arial" panose="020B0604020202020204" pitchFamily="34" charset="0"/>
              <a:buChar char="•"/>
            </a:pPr>
            <a:r>
              <a:rPr lang="fr-FR" sz="900" b="0" i="0" u="none" strike="noStrike" dirty="0">
                <a:solidFill>
                  <a:srgbClr val="000000"/>
                </a:solidFill>
                <a:effectLst/>
                <a:latin typeface="Calibri" panose="020F0502020204030204" pitchFamily="34" charset="0"/>
              </a:rPr>
              <a:t> Les activités proposées par les enseignants, à réaliser en classe ou en autonomie</a:t>
            </a:r>
            <a:r>
              <a:rPr lang="fr-FR" sz="900" b="0" i="0" dirty="0">
                <a:solidFill>
                  <a:srgbClr val="444444"/>
                </a:solidFill>
                <a:effectLst/>
                <a:latin typeface="Calibri" panose="020F0502020204030204" pitchFamily="34" charset="0"/>
              </a:rPr>
              <a:t>​.</a:t>
            </a:r>
            <a:endParaRPr lang="fr-FR" sz="900" b="0" i="0" dirty="0">
              <a:solidFill>
                <a:srgbClr val="444444"/>
              </a:solidFill>
              <a:effectLst/>
              <a:latin typeface="Arial" panose="020B0604020202020204" pitchFamily="34" charset="0"/>
            </a:endParaRPr>
          </a:p>
          <a:p>
            <a:pPr lvl="0">
              <a:defRPr/>
            </a:pPr>
            <a:endParaRPr lang="fr-FR" sz="200" dirty="0"/>
          </a:p>
          <a:p>
            <a:r>
              <a:rPr lang="fr-FR" sz="800" b="0" u="sng" dirty="0"/>
              <a:t>2 - Mes objectifs de l’année</a:t>
            </a:r>
            <a:br>
              <a:rPr lang="fr-FR" sz="800" b="1" dirty="0">
                <a:cs typeface="+mn-lt"/>
              </a:rPr>
            </a:br>
            <a:r>
              <a:rPr lang="fr-FR" sz="800" b="0" dirty="0">
                <a:cs typeface="+mn-lt"/>
              </a:rPr>
              <a:t>Les objectifs structurent l’année scolaire.</a:t>
            </a:r>
            <a:br>
              <a:rPr lang="fr-FR" sz="800" b="1" dirty="0">
                <a:cs typeface="+mn-lt"/>
              </a:rPr>
            </a:br>
            <a:r>
              <a:rPr lang="fr-FR" sz="800" b="0" dirty="0">
                <a:cs typeface="+mn-lt"/>
              </a:rPr>
              <a:t>Ils sont communs à tous les élèves d’un niveau </a:t>
            </a:r>
            <a:r>
              <a:rPr lang="fr-FR" sz="200" b="0" dirty="0">
                <a:cs typeface="+mn-lt"/>
              </a:rPr>
              <a:t>et répondent à des problématiques/questions centrales pour chaque niveau scolaire. Par exemple, </a:t>
            </a:r>
            <a:r>
              <a:rPr lang="fr-FR" sz="200" dirty="0">
                <a:cs typeface="+mn-lt"/>
              </a:rPr>
              <a:t>au</a:t>
            </a:r>
            <a:r>
              <a:rPr lang="fr-FR" sz="200" b="0" dirty="0">
                <a:cs typeface="+mn-lt"/>
              </a:rPr>
              <a:t> collège, la découverte des métiers, ou des formations de la voie professionnelle.</a:t>
            </a:r>
            <a:br>
              <a:rPr lang="fr-FR" sz="200" b="0" dirty="0">
                <a:cs typeface="+mn-lt"/>
              </a:rPr>
            </a:br>
            <a:r>
              <a:rPr lang="fr-FR" sz="200" b="0" dirty="0">
                <a:cs typeface="+mn-lt"/>
              </a:rPr>
              <a:t>P</a:t>
            </a:r>
            <a:r>
              <a:rPr lang="fr-FR" sz="200" b="0" dirty="0">
                <a:solidFill>
                  <a:srgbClr val="000000"/>
                </a:solidFill>
              </a:rPr>
              <a:t>our atteindre les objectifs, </a:t>
            </a:r>
            <a:r>
              <a:rPr lang="fr-FR" sz="200" dirty="0">
                <a:solidFill>
                  <a:srgbClr val="000000"/>
                </a:solidFill>
              </a:rPr>
              <a:t>les élèves pourront s'appuyer sur des activités à réaliser en complète autonomie. Ils se positionnent ensuite sur les objectifs en indiquant s’ils les ont atteints, si c'est en cours ou s'ils ne les ont pas atteints et donc s'ils sont en difficulté. Cette information revient à l'enseignant, via son tableau de bord, qui pourra alors leur proposer de nouvelles activités à faire en classe.</a:t>
            </a:r>
            <a:br>
              <a:rPr lang="fr-FR" sz="1000" b="0" i="0" dirty="0">
                <a:effectLst/>
                <a:latin typeface="Calibri" panose="020F0502020204030204" pitchFamily="34" charset="0"/>
                <a:cs typeface="Calibri"/>
              </a:rPr>
            </a:br>
            <a:endParaRPr lang="fr-FR" sz="200" dirty="0"/>
          </a:p>
          <a:p>
            <a:r>
              <a:rPr lang="fr-FR" sz="800" b="0" u="sng" dirty="0"/>
              <a:t>3 – Mes outils</a:t>
            </a:r>
            <a:br>
              <a:rPr lang="fr-FR" sz="800" b="0" u="sng" dirty="0"/>
            </a:br>
            <a:r>
              <a:rPr lang="fr-FR" sz="800" b="0" u="none" dirty="0"/>
              <a:t>À disposition des élèves, en accès direct, des outils spécifiques comme « Je découvre des métiers », « Préparer mon entrée dans le monde professionnel : CV lettre de motivation et préparation d’entretien »… qui leur permettront de travailler en autonomie, selon leurs envies et/ou leurs besoins.</a:t>
            </a:r>
            <a:br>
              <a:rPr lang="fr-FR" sz="800" b="0" u="sng" dirty="0">
                <a:cs typeface="Calibri"/>
              </a:rPr>
            </a:br>
            <a:endParaRPr lang="fr-FR" sz="800" dirty="0">
              <a:ea typeface="Calibri"/>
              <a:cs typeface="Calibri"/>
            </a:endParaRPr>
          </a:p>
          <a:p>
            <a:r>
              <a:rPr lang="fr-FR" sz="800" b="0" u="sng" dirty="0">
                <a:solidFill>
                  <a:srgbClr val="FF0000"/>
                </a:solidFill>
              </a:rPr>
              <a:t>4 - Centres d'intérêt </a:t>
            </a:r>
            <a:br>
              <a:rPr lang="fr-FR" sz="800" b="1" dirty="0">
                <a:solidFill>
                  <a:srgbClr val="FF0000"/>
                </a:solidFill>
                <a:ea typeface="Calibri"/>
                <a:cs typeface="+mn-lt"/>
              </a:rPr>
            </a:br>
            <a:r>
              <a:rPr lang="fr-FR" sz="1000" b="0" i="0" u="none" strike="noStrike" dirty="0">
                <a:solidFill>
                  <a:srgbClr val="000000"/>
                </a:solidFill>
                <a:effectLst/>
                <a:latin typeface="Calibri"/>
                <a:cs typeface="Calibri"/>
              </a:rPr>
              <a:t>Un encadré qui regroupe les informations saisies par l'élève dans la rubrique « Ce qui m'intéresse » et qui font état de ses centres d’intérêt. Les informations indiquées sont modifiables à tout moment et seront reportées dans le portfolio.</a:t>
            </a:r>
            <a:br>
              <a:rPr lang="fr-FR" sz="1000" b="0" i="0" u="none" strike="noStrike" dirty="0">
                <a:solidFill>
                  <a:srgbClr val="000000"/>
                </a:solidFill>
                <a:effectLst/>
                <a:latin typeface="Calibri"/>
                <a:cs typeface="Calibri"/>
              </a:rPr>
            </a:br>
            <a:br>
              <a:rPr lang="fr-FR" sz="200" b="1" dirty="0">
                <a:cs typeface="+mn-lt"/>
              </a:rPr>
            </a:br>
            <a:r>
              <a:rPr lang="fr-FR" sz="200" b="0" u="sng" dirty="0"/>
              <a:t>5 - Contenu éditorial</a:t>
            </a:r>
            <a:endParaRPr lang="fr-FR" sz="200" b="0" u="sng" dirty="0">
              <a:ea typeface="Calibri"/>
              <a:cs typeface="Calibri"/>
            </a:endParaRPr>
          </a:p>
          <a:p>
            <a:r>
              <a:rPr lang="fr-FR" sz="200" b="0" dirty="0">
                <a:ea typeface="Calibri" panose="020F0502020204030204"/>
                <a:cs typeface="Calibri" panose="020F0502020204030204"/>
              </a:rPr>
              <a:t>Des articles, des vidéos, proposés à l’élève en fonction de son niveau et de son territoire. </a:t>
            </a:r>
            <a:br>
              <a:rPr lang="fr-FR" sz="200" dirty="0">
                <a:ea typeface="Calibri" panose="020F0502020204030204"/>
                <a:cs typeface="+mn-lt"/>
              </a:rPr>
            </a:br>
            <a:br>
              <a:rPr lang="fr-FR" sz="200" dirty="0">
                <a:ea typeface="Calibri" panose="020F0502020204030204"/>
                <a:cs typeface="+mn-lt"/>
              </a:rPr>
            </a:br>
            <a:br>
              <a:rPr lang="fr-FR" sz="200" dirty="0">
                <a:ea typeface="Calibri" panose="020F0502020204030204"/>
                <a:cs typeface="+mn-lt"/>
              </a:rPr>
            </a:br>
            <a:endParaRPr lang="fr-FR" dirty="0"/>
          </a:p>
        </p:txBody>
      </p:sp>
      <p:sp>
        <p:nvSpPr>
          <p:cNvPr id="4" name="Espace réservé du numéro de diapositive 3"/>
          <p:cNvSpPr>
            <a:spLocks noGrp="1"/>
          </p:cNvSpPr>
          <p:nvPr>
            <p:ph type="sldNum" sz="quarter" idx="5"/>
          </p:nvPr>
        </p:nvSpPr>
        <p:spPr/>
        <p:txBody>
          <a:bodyPr/>
          <a:lstStyle/>
          <a:p>
            <a:fld id="{11F9E440-0722-426A-BB98-223673069B9A}" type="slidenum">
              <a:rPr lang="fr-FR" smtClean="0"/>
              <a:t>3</a:t>
            </a:fld>
            <a:endParaRPr lang="fr-FR"/>
          </a:p>
        </p:txBody>
      </p:sp>
    </p:spTree>
    <p:extLst>
      <p:ext uri="{BB962C8B-B14F-4D97-AF65-F5344CB8AC3E}">
        <p14:creationId xmlns:p14="http://schemas.microsoft.com/office/powerpoint/2010/main" val="16562669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l" rtl="0" fontAlgn="base"/>
            <a:r>
              <a:rPr lang="fr-FR" sz="700" b="0">
                <a:ea typeface="Calibri" panose="020F0502020204030204"/>
                <a:cs typeface="Calibri" panose="020F0502020204030204"/>
              </a:rPr>
              <a:t>L’élève est dans la rubrique « ce qui m’intéresse » :</a:t>
            </a:r>
            <a:br>
              <a:rPr lang="fr-FR" sz="700" b="0">
                <a:ea typeface="Calibri" panose="020F0502020204030204"/>
                <a:cs typeface="Calibri" panose="020F0502020204030204"/>
              </a:rPr>
            </a:br>
            <a:r>
              <a:rPr lang="fr-FR" sz="800" b="0" i="0" u="none" strike="noStrike">
                <a:solidFill>
                  <a:srgbClr val="000000"/>
                </a:solidFill>
                <a:effectLst/>
                <a:latin typeface="Calibri" panose="020F0502020204030204" pitchFamily="34" charset="0"/>
              </a:rPr>
              <a:t>1 - L'élève complète la rubrique « À propos de moi » : centres d’intérêts, loisirs et engagements, préférences géographiques</a:t>
            </a:r>
            <a:r>
              <a:rPr lang="fr-FR" sz="800" b="0" i="0">
                <a:solidFill>
                  <a:srgbClr val="444444"/>
                </a:solidFill>
                <a:effectLst/>
                <a:latin typeface="Calibri" panose="020F0502020204030204" pitchFamily="34" charset="0"/>
              </a:rPr>
              <a:t>​</a:t>
            </a:r>
            <a:br>
              <a:rPr lang="fr-FR" sz="800" b="0" i="0">
                <a:solidFill>
                  <a:srgbClr val="444444"/>
                </a:solidFill>
                <a:effectLst/>
                <a:latin typeface="Marianne" panose="02000000000000000000"/>
              </a:rPr>
            </a:br>
            <a:r>
              <a:rPr lang="fr-FR" sz="800" b="0" i="0" u="none" strike="noStrike">
                <a:solidFill>
                  <a:srgbClr val="000000"/>
                </a:solidFill>
                <a:effectLst/>
                <a:latin typeface="Calibri" panose="020F0502020204030204" pitchFamily="34" charset="0"/>
              </a:rPr>
              <a:t>2 - L'élève explore les métiers, les formations et les établissements, et renseigne, grâce à un système de « like » les éléments qui , à l'instant T, correspondent à ses envies</a:t>
            </a:r>
            <a:r>
              <a:rPr lang="fr-FR" sz="800" b="0" i="0">
                <a:solidFill>
                  <a:srgbClr val="444444"/>
                </a:solidFill>
                <a:effectLst/>
                <a:latin typeface="Calibri" panose="020F0502020204030204" pitchFamily="34" charset="0"/>
              </a:rPr>
              <a:t>​. </a:t>
            </a:r>
            <a:br>
              <a:rPr lang="fr-FR" sz="800" b="0" i="0">
                <a:solidFill>
                  <a:srgbClr val="444444"/>
                </a:solidFill>
                <a:effectLst/>
                <a:latin typeface="Calibri" panose="020F0502020204030204" pitchFamily="34" charset="0"/>
              </a:rPr>
            </a:br>
            <a:br>
              <a:rPr lang="fr-FR" sz="800" b="0" i="0">
                <a:solidFill>
                  <a:srgbClr val="444444"/>
                </a:solidFill>
                <a:effectLst/>
                <a:latin typeface="Calibri" panose="020F0502020204030204" pitchFamily="34" charset="0"/>
              </a:rPr>
            </a:br>
            <a:r>
              <a:rPr lang="fr-FR" sz="800" b="0" i="0" dirty="0">
                <a:solidFill>
                  <a:srgbClr val="444444"/>
                </a:solidFill>
                <a:effectLst/>
                <a:latin typeface="Calibri" panose="020F0502020204030204" pitchFamily="34" charset="0"/>
              </a:rPr>
              <a:t>Toutes les informations saisies dans cette rubrique viennent alimenter le portfolio de l’élève.</a:t>
            </a:r>
          </a:p>
          <a:p>
            <a:pPr algn="l" rtl="0" fontAlgn="base"/>
            <a:r>
              <a:rPr lang="fr-FR" sz="800" b="0" i="0" dirty="0">
                <a:solidFill>
                  <a:srgbClr val="444444"/>
                </a:solidFill>
                <a:effectLst/>
                <a:latin typeface="Marianne" panose="02000000000000000000"/>
              </a:rPr>
              <a:t>​</a:t>
            </a:r>
            <a:br>
              <a:rPr lang="fr-FR" sz="800" b="0" i="0" dirty="0">
                <a:solidFill>
                  <a:srgbClr val="444444"/>
                </a:solidFill>
                <a:effectLst/>
                <a:latin typeface="Marianne" panose="02000000000000000000"/>
              </a:rPr>
            </a:br>
            <a:endParaRPr lang="fr-FR" sz="700" dirty="0">
              <a:ea typeface="Calibri" panose="020F0502020204030204"/>
              <a:cs typeface="Calibri" panose="020F0502020204030204"/>
            </a:endParaRPr>
          </a:p>
          <a:p>
            <a:endParaRPr lang="fr-FR" dirty="0"/>
          </a:p>
        </p:txBody>
      </p:sp>
      <p:sp>
        <p:nvSpPr>
          <p:cNvPr id="4" name="Espace réservé du numéro de diapositive 3"/>
          <p:cNvSpPr>
            <a:spLocks noGrp="1"/>
          </p:cNvSpPr>
          <p:nvPr>
            <p:ph type="sldNum" sz="quarter" idx="5"/>
          </p:nvPr>
        </p:nvSpPr>
        <p:spPr/>
        <p:txBody>
          <a:bodyPr/>
          <a:lstStyle/>
          <a:p>
            <a:fld id="{11F9E440-0722-426A-BB98-223673069B9A}" type="slidenum">
              <a:rPr lang="fr-FR" smtClean="0"/>
              <a:t>4</a:t>
            </a:fld>
            <a:endParaRPr lang="fr-FR"/>
          </a:p>
        </p:txBody>
      </p:sp>
    </p:spTree>
    <p:extLst>
      <p:ext uri="{BB962C8B-B14F-4D97-AF65-F5344CB8AC3E}">
        <p14:creationId xmlns:p14="http://schemas.microsoft.com/office/powerpoint/2010/main" val="27762092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800">
                <a:cs typeface="+mn-lt"/>
              </a:rPr>
              <a:t>Un exemple concret, la Découverte des métiers au collège.</a:t>
            </a:r>
            <a:br>
              <a:rPr lang="fr-FR" sz="800">
                <a:cs typeface="+mn-lt"/>
              </a:rPr>
            </a:br>
            <a:br>
              <a:rPr lang="fr-FR" sz="800">
                <a:cs typeface="+mn-lt"/>
              </a:rPr>
            </a:br>
            <a:r>
              <a:rPr lang="fr-FR" sz="800">
                <a:cs typeface="+mn-lt"/>
              </a:rPr>
              <a:t>Vous aurez à disposition une variété de contenus et d’outils dédiés pour travailler la découverte des métiers : quiz, Rencontres avec des pros, activités pédagogiques, articles…</a:t>
            </a:r>
            <a:br>
              <a:rPr lang="fr-FR" sz="800">
                <a:cs typeface="+mn-lt"/>
              </a:rPr>
            </a:br>
            <a:br>
              <a:rPr lang="fr-FR" sz="800">
                <a:cs typeface="+mn-lt"/>
              </a:rPr>
            </a:br>
            <a:r>
              <a:rPr lang="fr-FR" sz="800">
                <a:cs typeface="+mn-lt"/>
              </a:rPr>
              <a:t>À titre d’exemple, l’outil « J</a:t>
            </a:r>
            <a:r>
              <a:rPr lang="fr-FR" sz="800"/>
              <a:t>e découvre des métiers »</a:t>
            </a:r>
            <a:r>
              <a:rPr lang="fr-FR" sz="800">
                <a:cs typeface="+mn-lt"/>
              </a:rPr>
              <a:t> </a:t>
            </a:r>
            <a:r>
              <a:rPr lang="fr-FR" sz="800"/>
              <a:t>permet aux élèves du cycle 4 d’explorer des groupes de métiers, à travers des activités interactives, variées et de manière progressive. </a:t>
            </a:r>
            <a:br>
              <a:rPr lang="fr-FR" sz="800"/>
            </a:br>
            <a:r>
              <a:rPr lang="fr-FR" sz="800"/>
              <a:t>La démarche peut être menée en autonomie par les élèves ou accompagnée dans un cadre scolaire. </a:t>
            </a:r>
            <a:endParaRPr lang="fr-FR" sz="800">
              <a:ea typeface="Calibri" panose="020F0502020204030204"/>
              <a:cs typeface="Calibri" panose="020F0502020204030204"/>
            </a:endParaRPr>
          </a:p>
          <a:p>
            <a:r>
              <a:rPr lang="fr-FR" sz="800"/>
              <a:t>Cet outil vient en appui de la politique publique « Découverte des métiers » et s’inscrit dans une démarche culturelle et éducative, destinée à élargir les choix d’orientation des élèves.</a:t>
            </a:r>
            <a:br>
              <a:rPr lang="fr-FR" sz="800"/>
            </a:br>
            <a:endParaRPr lang="fr-FR">
              <a:ea typeface="Calibri" panose="020F0502020204030204"/>
              <a:cs typeface="Calibri" panose="020F0502020204030204"/>
            </a:endParaRPr>
          </a:p>
          <a:p>
            <a:r>
              <a:rPr lang="fr-FR" sz="800"/>
              <a:t>À disposition, près de 90 métiers répartis au sein de 9 groupes de métiers.</a:t>
            </a:r>
            <a:br>
              <a:rPr lang="fr-FR" sz="900">
                <a:ea typeface="Calibri" panose="020F0502020204030204"/>
                <a:cs typeface="+mn-lt"/>
              </a:rPr>
            </a:br>
            <a:endParaRPr lang="fr-FR" sz="800">
              <a:ea typeface="Calibri"/>
              <a:cs typeface="Calibri"/>
            </a:endParaRPr>
          </a:p>
          <a:p>
            <a:endParaRPr lang="fr-FR"/>
          </a:p>
        </p:txBody>
      </p:sp>
      <p:sp>
        <p:nvSpPr>
          <p:cNvPr id="4" name="Espace réservé du numéro de diapositive 3"/>
          <p:cNvSpPr>
            <a:spLocks noGrp="1"/>
          </p:cNvSpPr>
          <p:nvPr>
            <p:ph type="sldNum" sz="quarter" idx="5"/>
          </p:nvPr>
        </p:nvSpPr>
        <p:spPr/>
        <p:txBody>
          <a:bodyPr/>
          <a:lstStyle/>
          <a:p>
            <a:fld id="{11F9E440-0722-426A-BB98-223673069B9A}" type="slidenum">
              <a:rPr lang="fr-FR" smtClean="0"/>
              <a:t>5</a:t>
            </a:fld>
            <a:endParaRPr lang="fr-FR"/>
          </a:p>
        </p:txBody>
      </p:sp>
    </p:spTree>
    <p:extLst>
      <p:ext uri="{BB962C8B-B14F-4D97-AF65-F5344CB8AC3E}">
        <p14:creationId xmlns:p14="http://schemas.microsoft.com/office/powerpoint/2010/main" val="19237691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800" b="1"/>
              <a:t>Dans leur portfolio, vos élèves verront</a:t>
            </a:r>
            <a:br>
              <a:rPr lang="fr-FR" sz="800" b="0">
                <a:cs typeface="+mn-lt"/>
              </a:rPr>
            </a:br>
            <a:r>
              <a:rPr lang="fr-FR" sz="800" b="0"/>
              <a:t>1 – L</a:t>
            </a:r>
            <a:r>
              <a:rPr lang="fr-FR" sz="800"/>
              <a:t>es</a:t>
            </a:r>
            <a:r>
              <a:rPr lang="fr-FR" sz="800" b="0"/>
              <a:t> éléments indiqués dans la rubrique « ce qui m’intéresse ».</a:t>
            </a:r>
            <a:endParaRPr lang="fr-FR" sz="800"/>
          </a:p>
          <a:p>
            <a:pPr algn="l" rtl="0" fontAlgn="base"/>
            <a:r>
              <a:rPr lang="fr-FR" sz="900" b="0" i="0" u="none" strike="noStrike">
                <a:solidFill>
                  <a:srgbClr val="000000"/>
                </a:solidFill>
                <a:effectLst/>
                <a:latin typeface="Calibri" panose="020F0502020204030204" pitchFamily="34" charset="0"/>
              </a:rPr>
              <a:t>2 – Les traces de leurs activités dans la plateforme </a:t>
            </a:r>
          </a:p>
          <a:p>
            <a:pPr algn="l" rtl="0" fontAlgn="base"/>
            <a:r>
              <a:rPr lang="fr-FR" sz="900" b="0" i="0" u="none" strike="noStrike">
                <a:solidFill>
                  <a:srgbClr val="000000"/>
                </a:solidFill>
                <a:effectLst/>
                <a:latin typeface="Calibri"/>
                <a:cs typeface="Calibri"/>
              </a:rPr>
              <a:t>3 – Le récapitulatif de leurs rendez-vous psy-EN et des comptes rendus</a:t>
            </a:r>
            <a:endParaRPr lang="fr-FR" sz="900" b="1" i="0">
              <a:solidFill>
                <a:srgbClr val="444444"/>
              </a:solidFill>
              <a:effectLst/>
              <a:latin typeface="Calibri" panose="020F0502020204030204" pitchFamily="34" charset="0"/>
            </a:endParaRPr>
          </a:p>
          <a:p>
            <a:endParaRPr lang="fr-FR"/>
          </a:p>
        </p:txBody>
      </p:sp>
      <p:sp>
        <p:nvSpPr>
          <p:cNvPr id="4" name="Espace réservé du numéro de diapositive 3"/>
          <p:cNvSpPr>
            <a:spLocks noGrp="1"/>
          </p:cNvSpPr>
          <p:nvPr>
            <p:ph type="sldNum" sz="quarter" idx="5"/>
          </p:nvPr>
        </p:nvSpPr>
        <p:spPr/>
        <p:txBody>
          <a:bodyPr/>
          <a:lstStyle/>
          <a:p>
            <a:fld id="{11F9E440-0722-426A-BB98-223673069B9A}" type="slidenum">
              <a:rPr lang="fr-FR" smtClean="0"/>
              <a:t>6</a:t>
            </a:fld>
            <a:endParaRPr lang="fr-FR"/>
          </a:p>
        </p:txBody>
      </p:sp>
    </p:spTree>
    <p:extLst>
      <p:ext uri="{BB962C8B-B14F-4D97-AF65-F5344CB8AC3E}">
        <p14:creationId xmlns:p14="http://schemas.microsoft.com/office/powerpoint/2010/main" val="15748128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651419" rtl="0" eaLnBrk="1" fontAlgn="auto" latinLnBrk="0" hangingPunct="1">
              <a:lnSpc>
                <a:spcPct val="100000"/>
              </a:lnSpc>
              <a:spcBef>
                <a:spcPts val="0"/>
              </a:spcBef>
              <a:spcAft>
                <a:spcPts val="0"/>
              </a:spcAft>
              <a:buClrTx/>
              <a:buSzTx/>
              <a:buFontTx/>
              <a:buNone/>
              <a:tabLst/>
              <a:defRPr/>
            </a:pPr>
            <a:r>
              <a:rPr lang="fr-FR" i="0"/>
              <a:t>1 – Sur la page d’accueil, je prends connaissance des principes de la plateforme et de ses objectifs</a:t>
            </a:r>
            <a:br>
              <a:rPr lang="fr-FR" i="0"/>
            </a:br>
            <a:r>
              <a:rPr lang="fr-FR" i="0"/>
              <a:t>2 - Je lis la charte et je la signe. Si je ne le fais, il ne sera pas possible d’accéder à mon espace personnel</a:t>
            </a:r>
            <a:br>
              <a:rPr lang="fr-FR" i="0"/>
            </a:br>
            <a:r>
              <a:rPr lang="fr-FR" i="0"/>
              <a:t>3- En donnant mon consentement via un bouton spécifique, je transfère sur la plateforme les données que j’avais stockées sur FOLIOS.</a:t>
            </a:r>
            <a:br>
              <a:rPr lang="fr-FR" i="0"/>
            </a:br>
            <a:r>
              <a:rPr lang="fr-FR" i="0"/>
              <a:t>4 – Je suis sur mon espace personnel, je peux consulter mon agenda, commencer les activités de mes objectifs, personnaliser mon portfolio et indiquer mes centres d’intérêts. </a:t>
            </a:r>
          </a:p>
          <a:p>
            <a:endParaRPr lang="fr-FR"/>
          </a:p>
        </p:txBody>
      </p:sp>
      <p:sp>
        <p:nvSpPr>
          <p:cNvPr id="4" name="Espace réservé du numéro de diapositive 3"/>
          <p:cNvSpPr>
            <a:spLocks noGrp="1"/>
          </p:cNvSpPr>
          <p:nvPr>
            <p:ph type="sldNum" sz="quarter" idx="5"/>
          </p:nvPr>
        </p:nvSpPr>
        <p:spPr/>
        <p:txBody>
          <a:bodyPr/>
          <a:lstStyle/>
          <a:p>
            <a:fld id="{11F9E440-0722-426A-BB98-223673069B9A}" type="slidenum">
              <a:rPr lang="fr-FR" smtClean="0"/>
              <a:t>8</a:t>
            </a:fld>
            <a:endParaRPr lang="fr-FR"/>
          </a:p>
        </p:txBody>
      </p:sp>
    </p:spTree>
    <p:extLst>
      <p:ext uri="{BB962C8B-B14F-4D97-AF65-F5344CB8AC3E}">
        <p14:creationId xmlns:p14="http://schemas.microsoft.com/office/powerpoint/2010/main" val="7228417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11F9E440-0722-426A-BB98-223673069B9A}" type="slidenum">
              <a:rPr lang="fr-FR" smtClean="0"/>
              <a:t>9</a:t>
            </a:fld>
            <a:endParaRPr lang="fr-FR"/>
          </a:p>
        </p:txBody>
      </p:sp>
    </p:spTree>
    <p:extLst>
      <p:ext uri="{BB962C8B-B14F-4D97-AF65-F5344CB8AC3E}">
        <p14:creationId xmlns:p14="http://schemas.microsoft.com/office/powerpoint/2010/main" val="93572169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jpe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2A1D2295-04FA-41E2-86B8-0B0580823500}"/>
              </a:ext>
            </a:extLst>
          </p:cNvPr>
          <p:cNvSpPr/>
          <p:nvPr userDrawn="1"/>
        </p:nvSpPr>
        <p:spPr>
          <a:xfrm>
            <a:off x="1634837" y="0"/>
            <a:ext cx="7509163" cy="5148263"/>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le 1"/>
          <p:cNvSpPr>
            <a:spLocks noGrp="1"/>
          </p:cNvSpPr>
          <p:nvPr>
            <p:ph type="ctrTitle" hasCustomPrompt="1"/>
          </p:nvPr>
        </p:nvSpPr>
        <p:spPr>
          <a:xfrm>
            <a:off x="1974251" y="2582669"/>
            <a:ext cx="6858000" cy="497396"/>
          </a:xfrm>
          <a:prstGeom prst="rect">
            <a:avLst/>
          </a:prstGeom>
        </p:spPr>
        <p:txBody>
          <a:bodyPr lIns="0" tIns="0" rIns="0" bIns="0" anchor="ctr" anchorCtr="0">
            <a:noAutofit/>
          </a:bodyPr>
          <a:lstStyle>
            <a:lvl1pPr algn="l">
              <a:defRPr sz="3380" b="1">
                <a:solidFill>
                  <a:schemeClr val="tx1"/>
                </a:solidFill>
                <a:latin typeface="Arial" panose="020B0604020202020204" pitchFamily="34" charset="0"/>
                <a:cs typeface="Arial" panose="020B0604020202020204" pitchFamily="34" charset="0"/>
              </a:defRPr>
            </a:lvl1pPr>
          </a:lstStyle>
          <a:p>
            <a:r>
              <a:rPr lang="fr-FR"/>
              <a:t>Titre </a:t>
            </a:r>
            <a:endParaRPr lang="en-US"/>
          </a:p>
        </p:txBody>
      </p:sp>
      <p:sp>
        <p:nvSpPr>
          <p:cNvPr id="3" name="Subtitle 2"/>
          <p:cNvSpPr>
            <a:spLocks noGrp="1"/>
          </p:cNvSpPr>
          <p:nvPr>
            <p:ph type="subTitle" idx="1" hasCustomPrompt="1"/>
          </p:nvPr>
        </p:nvSpPr>
        <p:spPr>
          <a:xfrm>
            <a:off x="1969978" y="3128063"/>
            <a:ext cx="6858000" cy="317769"/>
          </a:xfrm>
          <a:prstGeom prst="rect">
            <a:avLst/>
          </a:prstGeom>
        </p:spPr>
        <p:txBody>
          <a:bodyPr lIns="0" tIns="0" rIns="0" bIns="0" anchor="ctr" anchorCtr="0">
            <a:noAutofit/>
          </a:bodyPr>
          <a:lstStyle>
            <a:lvl1pPr marL="0" indent="0" algn="l">
              <a:buNone/>
              <a:defRPr sz="1950" b="1">
                <a:solidFill>
                  <a:schemeClr val="bg2"/>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a:t>SOUS TITRE GÉNÉRAL </a:t>
            </a:r>
            <a:endParaRPr lang="en-US"/>
          </a:p>
        </p:txBody>
      </p:sp>
      <p:pic>
        <p:nvPicPr>
          <p:cNvPr id="11" name="Image 10">
            <a:extLst>
              <a:ext uri="{FF2B5EF4-FFF2-40B4-BE49-F238E27FC236}">
                <a16:creationId xmlns:a16="http://schemas.microsoft.com/office/drawing/2014/main" id="{8DF48EF9-E623-485F-B83E-AEAF03F8A51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0279" y="380636"/>
            <a:ext cx="993734" cy="871804"/>
          </a:xfrm>
          <a:prstGeom prst="rect">
            <a:avLst/>
          </a:prstGeom>
        </p:spPr>
      </p:pic>
      <p:pic>
        <p:nvPicPr>
          <p:cNvPr id="15" name="Image 14">
            <a:extLst>
              <a:ext uri="{FF2B5EF4-FFF2-40B4-BE49-F238E27FC236}">
                <a16:creationId xmlns:a16="http://schemas.microsoft.com/office/drawing/2014/main" id="{163141EE-BD1E-488C-A472-FCEF10136DA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985842" y="-1"/>
            <a:ext cx="1158158" cy="5148263"/>
          </a:xfrm>
          <a:prstGeom prst="rect">
            <a:avLst/>
          </a:prstGeom>
        </p:spPr>
      </p:pic>
      <p:cxnSp>
        <p:nvCxnSpPr>
          <p:cNvPr id="18" name="Connecteur droit 17">
            <a:extLst>
              <a:ext uri="{FF2B5EF4-FFF2-40B4-BE49-F238E27FC236}">
                <a16:creationId xmlns:a16="http://schemas.microsoft.com/office/drawing/2014/main" id="{EA083E14-FB1B-48CA-938A-3EA2DCA26C30}"/>
              </a:ext>
            </a:extLst>
          </p:cNvPr>
          <p:cNvCxnSpPr>
            <a:cxnSpLocks/>
          </p:cNvCxnSpPr>
          <p:nvPr userDrawn="1"/>
        </p:nvCxnSpPr>
        <p:spPr>
          <a:xfrm>
            <a:off x="1627799" y="2646363"/>
            <a:ext cx="0" cy="719137"/>
          </a:xfrm>
          <a:prstGeom prst="line">
            <a:avLst/>
          </a:prstGeom>
          <a:ln w="76200" cap="rnd">
            <a:solidFill>
              <a:srgbClr val="E3000B"/>
            </a:solidFill>
            <a:round/>
          </a:ln>
        </p:spPr>
        <p:style>
          <a:lnRef idx="1">
            <a:schemeClr val="accent1"/>
          </a:lnRef>
          <a:fillRef idx="0">
            <a:schemeClr val="accent1"/>
          </a:fillRef>
          <a:effectRef idx="0">
            <a:schemeClr val="accent1"/>
          </a:effectRef>
          <a:fontRef idx="minor">
            <a:schemeClr val="tx1"/>
          </a:fontRef>
        </p:style>
      </p:cxnSp>
      <p:sp>
        <p:nvSpPr>
          <p:cNvPr id="4" name="ZoneTexte 3">
            <a:extLst>
              <a:ext uri="{FF2B5EF4-FFF2-40B4-BE49-F238E27FC236}">
                <a16:creationId xmlns:a16="http://schemas.microsoft.com/office/drawing/2014/main" id="{0F1CFF5E-EFC4-1C70-27D5-7F5D0506C09A}"/>
              </a:ext>
            </a:extLst>
          </p:cNvPr>
          <p:cNvSpPr txBox="1"/>
          <p:nvPr userDrawn="1"/>
        </p:nvSpPr>
        <p:spPr>
          <a:xfrm>
            <a:off x="323850" y="4334835"/>
            <a:ext cx="1247167" cy="461665"/>
          </a:xfrm>
          <a:prstGeom prst="rect">
            <a:avLst/>
          </a:prstGeom>
          <a:noFill/>
        </p:spPr>
        <p:txBody>
          <a:bodyPr wrap="square" lIns="0" tIns="0" rIns="0" bIns="0" rtlCol="0" anchor="t">
            <a:spAutoFit/>
          </a:bodyPr>
          <a:lstStyle/>
          <a:p>
            <a:pPr algn="l"/>
            <a:r>
              <a:rPr lang="fr-FR" sz="500" b="0" i="1" u="none" strike="noStrike" baseline="0">
                <a:solidFill>
                  <a:schemeClr val="bg2"/>
                </a:solidFill>
                <a:latin typeface="Marianne-Light"/>
              </a:rPr>
              <a:t>Ce travail a bénéficié d'une aide </a:t>
            </a:r>
            <a:br>
              <a:rPr lang="fr-FR" sz="500" b="0" i="1" u="none" strike="noStrike" baseline="0">
                <a:solidFill>
                  <a:schemeClr val="bg2"/>
                </a:solidFill>
                <a:latin typeface="Marianne-Light"/>
              </a:rPr>
            </a:br>
            <a:r>
              <a:rPr lang="fr-FR" sz="500" b="0" i="1" u="none" strike="noStrike" baseline="0">
                <a:solidFill>
                  <a:schemeClr val="bg2"/>
                </a:solidFill>
                <a:latin typeface="Marianne-Light"/>
              </a:rPr>
              <a:t> l’État gérée par l'Agence Nationale </a:t>
            </a:r>
            <a:br>
              <a:rPr lang="fr-FR" sz="500" b="0" i="1" u="none" strike="noStrike" baseline="0">
                <a:solidFill>
                  <a:schemeClr val="bg2"/>
                </a:solidFill>
                <a:latin typeface="Marianne-Light"/>
              </a:rPr>
            </a:br>
            <a:r>
              <a:rPr lang="fr-FR" sz="500" b="0" i="1" u="none" strike="noStrike" baseline="0">
                <a:solidFill>
                  <a:schemeClr val="bg2"/>
                </a:solidFill>
                <a:latin typeface="Marianne-Light"/>
              </a:rPr>
              <a:t>de la Recherche au titre du programme d’investissements d’avenir intégré </a:t>
            </a:r>
            <a:br>
              <a:rPr lang="fr-FR" sz="500" b="0" i="1" u="none" strike="noStrike" baseline="0">
                <a:solidFill>
                  <a:schemeClr val="bg2"/>
                </a:solidFill>
                <a:latin typeface="Marianne-Light"/>
              </a:rPr>
            </a:br>
            <a:r>
              <a:rPr lang="fr-FR" sz="500" b="0" i="1" u="none" strike="noStrike" baseline="0">
                <a:solidFill>
                  <a:schemeClr val="bg2"/>
                </a:solidFill>
                <a:latin typeface="Marianne-Light"/>
              </a:rPr>
              <a:t>à France 2030, portant la référence </a:t>
            </a:r>
            <a:br>
              <a:rPr lang="fr-FR" sz="500" b="0" i="1" u="none" strike="noStrike" baseline="0">
                <a:solidFill>
                  <a:schemeClr val="bg2"/>
                </a:solidFill>
                <a:latin typeface="Marianne-Light"/>
              </a:rPr>
            </a:br>
            <a:r>
              <a:rPr lang="fr-FR" sz="500" b="0" i="1" u="none" strike="noStrike" baseline="0">
                <a:solidFill>
                  <a:schemeClr val="bg2"/>
                </a:solidFill>
                <a:latin typeface="Marianne-Light"/>
              </a:rPr>
              <a:t>ANR-21-DMAV-0001.</a:t>
            </a:r>
            <a:endParaRPr lang="fr-FR" sz="500" i="1">
              <a:solidFill>
                <a:schemeClr val="bg2"/>
              </a:solidFill>
            </a:endParaRPr>
          </a:p>
        </p:txBody>
      </p:sp>
      <p:pic>
        <p:nvPicPr>
          <p:cNvPr id="6" name="Image 5">
            <a:extLst>
              <a:ext uri="{FF2B5EF4-FFF2-40B4-BE49-F238E27FC236}">
                <a16:creationId xmlns:a16="http://schemas.microsoft.com/office/drawing/2014/main" id="{C53A2DEF-63F6-8DDC-73A7-15BFC1B67985}"/>
              </a:ext>
            </a:extLst>
          </p:cNvPr>
          <p:cNvPicPr>
            <a:picLocks noChangeAspect="1"/>
          </p:cNvPicPr>
          <p:nvPr userDrawn="1"/>
        </p:nvPicPr>
        <p:blipFill>
          <a:blip r:embed="rId4"/>
          <a:stretch>
            <a:fillRect/>
          </a:stretch>
        </p:blipFill>
        <p:spPr>
          <a:xfrm>
            <a:off x="323850" y="3804835"/>
            <a:ext cx="501801" cy="492906"/>
          </a:xfrm>
          <a:prstGeom prst="rect">
            <a:avLst/>
          </a:prstGeom>
        </p:spPr>
      </p:pic>
      <p:pic>
        <p:nvPicPr>
          <p:cNvPr id="8" name="Image 7" descr="Une image contenant texte, Police, Graphique, capture d’écran&#10;&#10;Description générée automatiquement">
            <a:extLst>
              <a:ext uri="{FF2B5EF4-FFF2-40B4-BE49-F238E27FC236}">
                <a16:creationId xmlns:a16="http://schemas.microsoft.com/office/drawing/2014/main" id="{AD422FBE-94E8-2E21-ACE4-DB4FDE242AB8}"/>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836965" y="234950"/>
            <a:ext cx="2669171" cy="1039842"/>
          </a:xfrm>
          <a:prstGeom prst="rect">
            <a:avLst/>
          </a:prstGeom>
        </p:spPr>
      </p:pic>
      <p:sp>
        <p:nvSpPr>
          <p:cNvPr id="13" name="Rectangle 12">
            <a:extLst>
              <a:ext uri="{FF2B5EF4-FFF2-40B4-BE49-F238E27FC236}">
                <a16:creationId xmlns:a16="http://schemas.microsoft.com/office/drawing/2014/main" id="{94519C56-CD00-CAC7-4F78-D10B598DD101}"/>
              </a:ext>
            </a:extLst>
          </p:cNvPr>
          <p:cNvSpPr/>
          <p:nvPr userDrawn="1"/>
        </p:nvSpPr>
        <p:spPr>
          <a:xfrm>
            <a:off x="735887" y="-1244017"/>
            <a:ext cx="158750" cy="161925"/>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074105171"/>
      </p:ext>
    </p:extLst>
  </p:cSld>
  <p:clrMapOvr>
    <a:masterClrMapping/>
  </p:clrMapOvr>
  <p:extLst>
    <p:ext uri="{DCECCB84-F9BA-43D5-87BE-67443E8EF086}">
      <p15:sldGuideLst xmlns:p15="http://schemas.microsoft.com/office/powerpoint/2012/main">
        <p15:guide id="1" orient="horz" pos="580" userDrawn="1">
          <p15:clr>
            <a:srgbClr val="FBAE40"/>
          </p15:clr>
        </p15:guide>
        <p15:guide id="2" pos="1247" userDrawn="1">
          <p15:clr>
            <a:srgbClr val="FBAE40"/>
          </p15:clr>
        </p15:guide>
        <p15:guide id="3" pos="204" userDrawn="1">
          <p15:clr>
            <a:srgbClr val="FBAE40"/>
          </p15:clr>
        </p15:guide>
        <p15:guide id="4" orient="horz" pos="238" userDrawn="1">
          <p15:clr>
            <a:srgbClr val="FBAE40"/>
          </p15:clr>
        </p15:guide>
        <p15:guide id="5" orient="horz" pos="1667" userDrawn="1">
          <p15:clr>
            <a:srgbClr val="FBAE40"/>
          </p15:clr>
        </p15:guide>
        <p15:guide id="6" orient="horz" pos="212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de sec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A8615BC-1667-4D15-A4E9-98919AC28DB9}"/>
              </a:ext>
            </a:extLst>
          </p:cNvPr>
          <p:cNvSpPr/>
          <p:nvPr userDrawn="1"/>
        </p:nvSpPr>
        <p:spPr>
          <a:xfrm>
            <a:off x="894735" y="1"/>
            <a:ext cx="8242227" cy="38481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Subtitle 2">
            <a:extLst>
              <a:ext uri="{FF2B5EF4-FFF2-40B4-BE49-F238E27FC236}">
                <a16:creationId xmlns:a16="http://schemas.microsoft.com/office/drawing/2014/main" id="{F3BA8A48-829D-4024-82D1-DA5F8CA70C77}"/>
              </a:ext>
            </a:extLst>
          </p:cNvPr>
          <p:cNvSpPr>
            <a:spLocks noGrp="1"/>
          </p:cNvSpPr>
          <p:nvPr>
            <p:ph type="subTitle" idx="1" hasCustomPrompt="1"/>
          </p:nvPr>
        </p:nvSpPr>
        <p:spPr>
          <a:xfrm>
            <a:off x="2137401" y="2764591"/>
            <a:ext cx="6858000" cy="1393895"/>
          </a:xfrm>
          <a:prstGeom prst="rect">
            <a:avLst/>
          </a:prstGeom>
        </p:spPr>
        <p:txBody>
          <a:bodyPr lIns="0" tIns="0" rIns="0" bIns="0" anchor="t" anchorCtr="0">
            <a:noAutofit/>
          </a:bodyPr>
          <a:lstStyle>
            <a:lvl1pPr marL="0" indent="0" algn="l">
              <a:lnSpc>
                <a:spcPct val="100000"/>
              </a:lnSpc>
              <a:buNone/>
              <a:defRPr sz="1950" b="1">
                <a:solidFill>
                  <a:schemeClr val="bg2"/>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a:t>TITRE DES CHAPITRES</a:t>
            </a:r>
            <a:endParaRPr lang="en-US"/>
          </a:p>
        </p:txBody>
      </p:sp>
      <p:pic>
        <p:nvPicPr>
          <p:cNvPr id="14" name="Image 13">
            <a:extLst>
              <a:ext uri="{FF2B5EF4-FFF2-40B4-BE49-F238E27FC236}">
                <a16:creationId xmlns:a16="http://schemas.microsoft.com/office/drawing/2014/main" id="{C5814A76-7706-40B6-A829-AA1B102518D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6254" y="165498"/>
            <a:ext cx="416696" cy="365568"/>
          </a:xfrm>
          <a:prstGeom prst="rect">
            <a:avLst/>
          </a:prstGeom>
        </p:spPr>
      </p:pic>
      <p:pic>
        <p:nvPicPr>
          <p:cNvPr id="16" name="Image 15">
            <a:extLst>
              <a:ext uri="{FF2B5EF4-FFF2-40B4-BE49-F238E27FC236}">
                <a16:creationId xmlns:a16="http://schemas.microsoft.com/office/drawing/2014/main" id="{FF40A734-7466-4F27-B1F7-46A243F1127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264770" y="-1"/>
            <a:ext cx="872192" cy="3838555"/>
          </a:xfrm>
          <a:prstGeom prst="rect">
            <a:avLst/>
          </a:prstGeom>
        </p:spPr>
      </p:pic>
      <p:cxnSp>
        <p:nvCxnSpPr>
          <p:cNvPr id="17" name="Connecteur droit 16">
            <a:extLst>
              <a:ext uri="{FF2B5EF4-FFF2-40B4-BE49-F238E27FC236}">
                <a16:creationId xmlns:a16="http://schemas.microsoft.com/office/drawing/2014/main" id="{0FB371AD-3490-49CC-B350-25421A726CB3}"/>
              </a:ext>
            </a:extLst>
          </p:cNvPr>
          <p:cNvCxnSpPr>
            <a:cxnSpLocks/>
          </p:cNvCxnSpPr>
          <p:nvPr userDrawn="1"/>
        </p:nvCxnSpPr>
        <p:spPr>
          <a:xfrm>
            <a:off x="1949265" y="2825750"/>
            <a:ext cx="0" cy="1321707"/>
          </a:xfrm>
          <a:prstGeom prst="line">
            <a:avLst/>
          </a:prstGeom>
          <a:ln w="76200" cap="rnd">
            <a:solidFill>
              <a:srgbClr val="E3000B"/>
            </a:solidFill>
            <a:round/>
          </a:ln>
        </p:spPr>
        <p:style>
          <a:lnRef idx="1">
            <a:schemeClr val="accent1"/>
          </a:lnRef>
          <a:fillRef idx="0">
            <a:schemeClr val="accent1"/>
          </a:fillRef>
          <a:effectRef idx="0">
            <a:schemeClr val="accent1"/>
          </a:effectRef>
          <a:fontRef idx="minor">
            <a:schemeClr val="tx1"/>
          </a:fontRef>
        </p:style>
      </p:cxnSp>
      <p:pic>
        <p:nvPicPr>
          <p:cNvPr id="2" name="Image 1" descr="Une image contenant texte, Police, Graphique, capture d’écran&#10;&#10;Description générée automatiquement">
            <a:extLst>
              <a:ext uri="{FF2B5EF4-FFF2-40B4-BE49-F238E27FC236}">
                <a16:creationId xmlns:a16="http://schemas.microsoft.com/office/drawing/2014/main" id="{D52C0A44-FC61-073B-4A63-D1B7F550F8ED}"/>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23215" y="102466"/>
            <a:ext cx="1115828" cy="434698"/>
          </a:xfrm>
          <a:prstGeom prst="rect">
            <a:avLst/>
          </a:prstGeom>
        </p:spPr>
      </p:pic>
    </p:spTree>
    <p:extLst>
      <p:ext uri="{BB962C8B-B14F-4D97-AF65-F5344CB8AC3E}">
        <p14:creationId xmlns:p14="http://schemas.microsoft.com/office/powerpoint/2010/main" val="3970959559"/>
      </p:ext>
    </p:extLst>
  </p:cSld>
  <p:clrMapOvr>
    <a:masterClrMapping/>
  </p:clrMapOvr>
  <p:extLst>
    <p:ext uri="{DCECCB84-F9BA-43D5-87BE-67443E8EF086}">
      <p15:sldGuideLst xmlns:p15="http://schemas.microsoft.com/office/powerpoint/2012/main">
        <p15:guide id="1" orient="horz" pos="102" userDrawn="1">
          <p15:clr>
            <a:srgbClr val="FBAE40"/>
          </p15:clr>
        </p15:guide>
        <p15:guide id="2" pos="204" userDrawn="1">
          <p15:clr>
            <a:srgbClr val="FBAE40"/>
          </p15:clr>
        </p15:guide>
        <p15:guide id="3" orient="horz" pos="333" userDrawn="1">
          <p15:clr>
            <a:srgbClr val="FBAE40"/>
          </p15:clr>
        </p15:guide>
        <p15:guide id="4" pos="680" userDrawn="1">
          <p15:clr>
            <a:srgbClr val="FBAE40"/>
          </p15:clr>
        </p15:guide>
        <p15:guide id="5" orient="horz" pos="244" userDrawn="1">
          <p15:clr>
            <a:srgbClr val="FBAE40"/>
          </p15:clr>
        </p15:guide>
        <p15:guide id="6" orient="horz" pos="178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re et contenu">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A8E15702-90EC-470A-9083-9E6C9AFD0A23}"/>
              </a:ext>
            </a:extLst>
          </p:cNvPr>
          <p:cNvSpPr/>
          <p:nvPr userDrawn="1"/>
        </p:nvSpPr>
        <p:spPr>
          <a:xfrm>
            <a:off x="901773" y="0"/>
            <a:ext cx="8242227" cy="716279"/>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5" name="Image 14">
            <a:extLst>
              <a:ext uri="{FF2B5EF4-FFF2-40B4-BE49-F238E27FC236}">
                <a16:creationId xmlns:a16="http://schemas.microsoft.com/office/drawing/2014/main" id="{8B20A7F3-71E5-4C46-8149-1EFEE04B00F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974210" y="0"/>
            <a:ext cx="162752" cy="716279"/>
          </a:xfrm>
          <a:prstGeom prst="rect">
            <a:avLst/>
          </a:prstGeom>
        </p:spPr>
      </p:pic>
      <p:sp>
        <p:nvSpPr>
          <p:cNvPr id="3" name="Espace réservé du contenu 2">
            <a:extLst>
              <a:ext uri="{FF2B5EF4-FFF2-40B4-BE49-F238E27FC236}">
                <a16:creationId xmlns:a16="http://schemas.microsoft.com/office/drawing/2014/main" id="{1514BA5F-0214-491B-93AD-5AF9B9660315}"/>
              </a:ext>
            </a:extLst>
          </p:cNvPr>
          <p:cNvSpPr>
            <a:spLocks noGrp="1"/>
          </p:cNvSpPr>
          <p:nvPr>
            <p:ph idx="1"/>
          </p:nvPr>
        </p:nvSpPr>
        <p:spPr>
          <a:xfrm>
            <a:off x="891875" y="945485"/>
            <a:ext cx="8013600" cy="3744000"/>
          </a:xfrm>
        </p:spPr>
        <p:txBody>
          <a:bodyPr lIns="0" tIns="0" rIns="0" bIns="0" anchor="t"/>
          <a:lstStyle>
            <a:lvl1pPr marL="0" indent="0">
              <a:buClr>
                <a:srgbClr val="FFD500"/>
              </a:buClr>
              <a:buFont typeface="Wingdings" panose="05000000000000000000" pitchFamily="2" charset="2"/>
              <a:buNone/>
              <a:defRPr sz="1400" b="1">
                <a:latin typeface="Arial" panose="020B0604020202020204" pitchFamily="34" charset="0"/>
                <a:cs typeface="Arial" panose="020B0604020202020204" pitchFamily="34" charset="0"/>
              </a:defRPr>
            </a:lvl1pPr>
            <a:lvl2pPr marL="345600" indent="-171450">
              <a:buClr>
                <a:srgbClr val="FFD500"/>
              </a:buClr>
              <a:buFont typeface="Wingdings" panose="05000000000000000000" pitchFamily="2" charset="2"/>
              <a:buChar char="§"/>
              <a:defRPr sz="1200">
                <a:latin typeface="Arial" panose="020B0604020202020204" pitchFamily="34" charset="0"/>
                <a:cs typeface="Arial" panose="020B0604020202020204" pitchFamily="34" charset="0"/>
              </a:defRPr>
            </a:lvl2pPr>
            <a:lvl3pPr marL="518400" indent="-171450">
              <a:buClr>
                <a:srgbClr val="FFD500"/>
              </a:buClr>
              <a:buFont typeface="Wingdings" panose="05000000000000000000" pitchFamily="2" charset="2"/>
              <a:buChar char="§"/>
              <a:defRPr sz="1000">
                <a:latin typeface="Arial" panose="020B0604020202020204" pitchFamily="34" charset="0"/>
                <a:cs typeface="Arial" panose="020B0604020202020204" pitchFamily="34" charset="0"/>
              </a:defRPr>
            </a:lvl3pPr>
            <a:lvl4pPr marL="1200150" indent="-171450">
              <a:buClr>
                <a:srgbClr val="FFD500"/>
              </a:buClr>
              <a:buFont typeface="Wingdings" panose="05000000000000000000" pitchFamily="2" charset="2"/>
              <a:buChar char="§"/>
              <a:defRPr sz="1400">
                <a:latin typeface="Arial" panose="020B0604020202020204" pitchFamily="34" charset="0"/>
                <a:cs typeface="Arial" panose="020B0604020202020204" pitchFamily="34" charset="0"/>
              </a:defRPr>
            </a:lvl4pPr>
            <a:lvl5pPr marL="1543050" indent="-171450">
              <a:buClr>
                <a:srgbClr val="FFD500"/>
              </a:buClr>
              <a:buFont typeface="Wingdings" panose="05000000000000000000" pitchFamily="2" charset="2"/>
              <a:buChar char="§"/>
              <a:defRPr sz="1400">
                <a:latin typeface="Arial" panose="020B0604020202020204" pitchFamily="34" charset="0"/>
                <a:cs typeface="Arial" panose="020B0604020202020204" pitchFamily="34" charset="0"/>
              </a:defRPr>
            </a:lvl5pPr>
          </a:lstStyle>
          <a:p>
            <a:pPr lvl="0"/>
            <a:r>
              <a:rPr lang="fr-FR"/>
              <a:t>Cliquez pour modifier les styles du texte du masque</a:t>
            </a:r>
          </a:p>
          <a:p>
            <a:pPr lvl="1"/>
            <a:r>
              <a:rPr lang="fr-FR"/>
              <a:t>Deuxième niveau</a:t>
            </a:r>
          </a:p>
          <a:p>
            <a:pPr lvl="2"/>
            <a:r>
              <a:rPr lang="fr-FR"/>
              <a:t>Troisième niveau</a:t>
            </a:r>
          </a:p>
        </p:txBody>
      </p:sp>
      <p:sp>
        <p:nvSpPr>
          <p:cNvPr id="7" name="Footer Placeholder 4">
            <a:extLst>
              <a:ext uri="{FF2B5EF4-FFF2-40B4-BE49-F238E27FC236}">
                <a16:creationId xmlns:a16="http://schemas.microsoft.com/office/drawing/2014/main" id="{438B68B5-5A75-4D67-9500-6AA45C2C81AB}"/>
              </a:ext>
            </a:extLst>
          </p:cNvPr>
          <p:cNvSpPr>
            <a:spLocks noGrp="1"/>
          </p:cNvSpPr>
          <p:nvPr>
            <p:ph type="ftr" sz="quarter" idx="12"/>
          </p:nvPr>
        </p:nvSpPr>
        <p:spPr>
          <a:xfrm>
            <a:off x="649446" y="4840044"/>
            <a:ext cx="2496993" cy="274097"/>
          </a:xfrm>
          <a:prstGeom prst="rect">
            <a:avLst/>
          </a:prstGeom>
        </p:spPr>
        <p:txBody>
          <a:bodyPr lIns="36000" tIns="36000" rIns="36000" bIns="36000" anchor="ctr" anchorCtr="0"/>
          <a:lstStyle>
            <a:lvl1pPr algn="l">
              <a:defRPr sz="675">
                <a:solidFill>
                  <a:schemeClr val="tx1"/>
                </a:solidFill>
                <a:latin typeface="Arial" panose="020B0604020202020204" pitchFamily="34" charset="0"/>
                <a:cs typeface="Arial" panose="020B0604020202020204" pitchFamily="34" charset="0"/>
              </a:defRPr>
            </a:lvl1pPr>
          </a:lstStyle>
          <a:p>
            <a:r>
              <a:rPr lang="fr-FR"/>
              <a:t>Réf. : AVENIR(s)_PFA pas à pas_collège : juillet 2025</a:t>
            </a:r>
          </a:p>
        </p:txBody>
      </p:sp>
      <p:cxnSp>
        <p:nvCxnSpPr>
          <p:cNvPr id="8" name="Connecteur droit 7">
            <a:extLst>
              <a:ext uri="{FF2B5EF4-FFF2-40B4-BE49-F238E27FC236}">
                <a16:creationId xmlns:a16="http://schemas.microsoft.com/office/drawing/2014/main" id="{7425DC76-6CA8-4D9A-A454-745281CDB78D}"/>
              </a:ext>
            </a:extLst>
          </p:cNvPr>
          <p:cNvCxnSpPr/>
          <p:nvPr userDrawn="1"/>
        </p:nvCxnSpPr>
        <p:spPr>
          <a:xfrm>
            <a:off x="627036" y="4904509"/>
            <a:ext cx="0" cy="141266"/>
          </a:xfrm>
          <a:prstGeom prst="line">
            <a:avLst/>
          </a:prstGeom>
          <a:ln w="15875" cap="rnd">
            <a:solidFill>
              <a:srgbClr val="E3000B"/>
            </a:solidFill>
            <a:round/>
          </a:ln>
        </p:spPr>
        <p:style>
          <a:lnRef idx="1">
            <a:schemeClr val="accent1"/>
          </a:lnRef>
          <a:fillRef idx="0">
            <a:schemeClr val="accent1"/>
          </a:fillRef>
          <a:effectRef idx="0">
            <a:schemeClr val="accent1"/>
          </a:effectRef>
          <a:fontRef idx="minor">
            <a:schemeClr val="tx1"/>
          </a:fontRef>
        </p:style>
      </p:cxnSp>
      <p:cxnSp>
        <p:nvCxnSpPr>
          <p:cNvPr id="9" name="Connecteur droit 8">
            <a:extLst>
              <a:ext uri="{FF2B5EF4-FFF2-40B4-BE49-F238E27FC236}">
                <a16:creationId xmlns:a16="http://schemas.microsoft.com/office/drawing/2014/main" id="{1829AA64-7169-4A52-BC67-49CDE5D82963}"/>
              </a:ext>
            </a:extLst>
          </p:cNvPr>
          <p:cNvCxnSpPr/>
          <p:nvPr userDrawn="1"/>
        </p:nvCxnSpPr>
        <p:spPr>
          <a:xfrm>
            <a:off x="320551" y="4904509"/>
            <a:ext cx="0" cy="141266"/>
          </a:xfrm>
          <a:prstGeom prst="line">
            <a:avLst/>
          </a:prstGeom>
          <a:ln w="15875" cap="rnd">
            <a:solidFill>
              <a:srgbClr val="E3000B"/>
            </a:solidFill>
            <a:round/>
          </a:ln>
        </p:spPr>
        <p:style>
          <a:lnRef idx="1">
            <a:schemeClr val="accent1"/>
          </a:lnRef>
          <a:fillRef idx="0">
            <a:schemeClr val="accent1"/>
          </a:fillRef>
          <a:effectRef idx="0">
            <a:schemeClr val="accent1"/>
          </a:effectRef>
          <a:fontRef idx="minor">
            <a:schemeClr val="tx1"/>
          </a:fontRef>
        </p:style>
      </p:cxnSp>
      <p:sp>
        <p:nvSpPr>
          <p:cNvPr id="17" name="Espace réservé du numéro de diapositive 5">
            <a:extLst>
              <a:ext uri="{FF2B5EF4-FFF2-40B4-BE49-F238E27FC236}">
                <a16:creationId xmlns:a16="http://schemas.microsoft.com/office/drawing/2014/main" id="{55498671-BBAB-43C4-B75B-0B88C1112B2D}"/>
              </a:ext>
            </a:extLst>
          </p:cNvPr>
          <p:cNvSpPr>
            <a:spLocks noGrp="1"/>
          </p:cNvSpPr>
          <p:nvPr>
            <p:ph type="sldNum" sz="quarter" idx="4"/>
          </p:nvPr>
        </p:nvSpPr>
        <p:spPr>
          <a:xfrm>
            <a:off x="354106" y="4841091"/>
            <a:ext cx="237600" cy="273050"/>
          </a:xfrm>
          <a:prstGeom prst="rect">
            <a:avLst/>
          </a:prstGeom>
        </p:spPr>
        <p:txBody>
          <a:bodyPr vert="horz" lIns="36000" tIns="36000" rIns="36000" bIns="36000" rtlCol="0" anchor="ctr" anchorCtr="0">
            <a:noAutofit/>
          </a:bodyPr>
          <a:lstStyle>
            <a:lvl1pPr>
              <a:defRPr lang="fr-FR" sz="680" smtClean="0">
                <a:latin typeface="Arial" panose="020B0604020202020204" pitchFamily="34" charset="0"/>
                <a:cs typeface="Arial" panose="020B0604020202020204" pitchFamily="34" charset="0"/>
              </a:defRPr>
            </a:lvl1pPr>
          </a:lstStyle>
          <a:p>
            <a:pPr defTabSz="685800">
              <a:lnSpc>
                <a:spcPct val="90000"/>
              </a:lnSpc>
              <a:spcBef>
                <a:spcPts val="750"/>
              </a:spcBef>
              <a:buFont typeface="Arial" panose="020B0604020202020204" pitchFamily="34" charset="0"/>
              <a:buNone/>
            </a:pPr>
            <a:fld id="{A5052DC5-C85C-404A-8C4C-AA819F32C966}" type="slidenum">
              <a:rPr lang="fr-FR" smtClean="0"/>
              <a:pPr defTabSz="685800">
                <a:lnSpc>
                  <a:spcPct val="90000"/>
                </a:lnSpc>
                <a:spcBef>
                  <a:spcPts val="750"/>
                </a:spcBef>
                <a:buFont typeface="Arial" panose="020B0604020202020204" pitchFamily="34" charset="0"/>
                <a:buNone/>
              </a:pPr>
              <a:t>‹N°›</a:t>
            </a:fld>
            <a:endParaRPr lang="fr-FR"/>
          </a:p>
        </p:txBody>
      </p:sp>
      <p:sp>
        <p:nvSpPr>
          <p:cNvPr id="16" name="Titre 1">
            <a:extLst>
              <a:ext uri="{FF2B5EF4-FFF2-40B4-BE49-F238E27FC236}">
                <a16:creationId xmlns:a16="http://schemas.microsoft.com/office/drawing/2014/main" id="{A9CCA25C-4F23-4AE8-B2BA-B97081ED828C}"/>
              </a:ext>
            </a:extLst>
          </p:cNvPr>
          <p:cNvSpPr>
            <a:spLocks noGrp="1"/>
          </p:cNvSpPr>
          <p:nvPr>
            <p:ph type="title" hasCustomPrompt="1"/>
          </p:nvPr>
        </p:nvSpPr>
        <p:spPr>
          <a:xfrm>
            <a:off x="2520000" y="134700"/>
            <a:ext cx="6346948" cy="198000"/>
          </a:xfrm>
          <a:prstGeom prst="rect">
            <a:avLst/>
          </a:prstGeom>
        </p:spPr>
        <p:txBody>
          <a:bodyPr lIns="0" tIns="0" rIns="0" bIns="0" anchor="ctr" anchorCtr="0">
            <a:noAutofit/>
          </a:bodyPr>
          <a:lstStyle>
            <a:lvl1pPr>
              <a:defRPr sz="1400" b="1">
                <a:latin typeface="Arial" panose="020B0604020202020204" pitchFamily="34" charset="0"/>
                <a:cs typeface="Arial" panose="020B0604020202020204" pitchFamily="34" charset="0"/>
              </a:defRPr>
            </a:lvl1pPr>
          </a:lstStyle>
          <a:p>
            <a:r>
              <a:rPr lang="fr-FR"/>
              <a:t>Titre</a:t>
            </a:r>
          </a:p>
        </p:txBody>
      </p:sp>
      <p:pic>
        <p:nvPicPr>
          <p:cNvPr id="18" name="Image 17">
            <a:extLst>
              <a:ext uri="{FF2B5EF4-FFF2-40B4-BE49-F238E27FC236}">
                <a16:creationId xmlns:a16="http://schemas.microsoft.com/office/drawing/2014/main" id="{7B50DAC5-BDFA-442D-BA75-518B243D493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974210" y="0"/>
            <a:ext cx="162752" cy="716279"/>
          </a:xfrm>
          <a:prstGeom prst="rect">
            <a:avLst/>
          </a:prstGeom>
        </p:spPr>
      </p:pic>
      <p:sp>
        <p:nvSpPr>
          <p:cNvPr id="19" name="Espace réservé du texte 43">
            <a:extLst>
              <a:ext uri="{FF2B5EF4-FFF2-40B4-BE49-F238E27FC236}">
                <a16:creationId xmlns:a16="http://schemas.microsoft.com/office/drawing/2014/main" id="{95C5CB13-B34E-47B7-9A8B-14FF04B94453}"/>
              </a:ext>
            </a:extLst>
          </p:cNvPr>
          <p:cNvSpPr>
            <a:spLocks noGrp="1"/>
          </p:cNvSpPr>
          <p:nvPr>
            <p:ph type="body" sz="quarter" idx="14" hasCustomPrompt="1"/>
          </p:nvPr>
        </p:nvSpPr>
        <p:spPr>
          <a:xfrm>
            <a:off x="2520000" y="360000"/>
            <a:ext cx="6353986" cy="198000"/>
          </a:xfrm>
          <a:prstGeom prst="rect">
            <a:avLst/>
          </a:prstGeom>
        </p:spPr>
        <p:txBody>
          <a:bodyPr lIns="0" tIns="0" rIns="0" bIns="0" anchor="ctr" anchorCtr="0">
            <a:noAutofit/>
          </a:bodyPr>
          <a:lstStyle>
            <a:lvl1pPr marL="0" indent="0">
              <a:buNone/>
              <a:defRPr lang="fr-FR" sz="1000" b="0" i="0" kern="1200" baseline="0" dirty="0">
                <a:solidFill>
                  <a:schemeClr val="bg2"/>
                </a:solidFill>
                <a:latin typeface="Arial" panose="020B0604020202020204" pitchFamily="34" charset="0"/>
                <a:ea typeface="+mn-ea"/>
                <a:cs typeface="Arial" panose="020B0604020202020204" pitchFamily="34" charset="0"/>
              </a:defRPr>
            </a:lvl1pPr>
          </a:lstStyle>
          <a:p>
            <a:pPr lvl="0"/>
            <a:r>
              <a:rPr lang="fr-FR"/>
              <a:t>Sous titre</a:t>
            </a:r>
          </a:p>
        </p:txBody>
      </p:sp>
      <p:pic>
        <p:nvPicPr>
          <p:cNvPr id="4" name="Image 3">
            <a:extLst>
              <a:ext uri="{FF2B5EF4-FFF2-40B4-BE49-F238E27FC236}">
                <a16:creationId xmlns:a16="http://schemas.microsoft.com/office/drawing/2014/main" id="{0A5A83DB-EE33-788A-C11F-6027031F9BB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6254" y="165498"/>
            <a:ext cx="416696" cy="365568"/>
          </a:xfrm>
          <a:prstGeom prst="rect">
            <a:avLst/>
          </a:prstGeom>
        </p:spPr>
      </p:pic>
      <p:pic>
        <p:nvPicPr>
          <p:cNvPr id="5" name="Image 4" descr="Une image contenant texte, Police, Graphique, capture d’écran&#10;&#10;Description générée automatiquement">
            <a:extLst>
              <a:ext uri="{FF2B5EF4-FFF2-40B4-BE49-F238E27FC236}">
                <a16:creationId xmlns:a16="http://schemas.microsoft.com/office/drawing/2014/main" id="{0C57D3B1-B302-4BCA-EE07-2C1100DB03A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23215" y="102466"/>
            <a:ext cx="1115828" cy="434698"/>
          </a:xfrm>
          <a:prstGeom prst="rect">
            <a:avLst/>
          </a:prstGeom>
        </p:spPr>
      </p:pic>
    </p:spTree>
    <p:extLst>
      <p:ext uri="{BB962C8B-B14F-4D97-AF65-F5344CB8AC3E}">
        <p14:creationId xmlns:p14="http://schemas.microsoft.com/office/powerpoint/2010/main" val="3029936378"/>
      </p:ext>
    </p:extLst>
  </p:cSld>
  <p:clrMapOvr>
    <a:masterClrMapping/>
  </p:clrMapOvr>
  <p:extLst>
    <p:ext uri="{DCECCB84-F9BA-43D5-87BE-67443E8EF086}">
      <p15:sldGuideLst xmlns:p15="http://schemas.microsoft.com/office/powerpoint/2012/main">
        <p15:guide id="1" orient="horz" pos="102" userDrawn="1">
          <p15:clr>
            <a:srgbClr val="FBAE40"/>
          </p15:clr>
        </p15:guide>
        <p15:guide id="2" pos="567"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Disposition personnalisée">
    <p:spTree>
      <p:nvGrpSpPr>
        <p:cNvPr id="1" name=""/>
        <p:cNvGrpSpPr/>
        <p:nvPr/>
      </p:nvGrpSpPr>
      <p:grpSpPr>
        <a:xfrm>
          <a:off x="0" y="0"/>
          <a:ext cx="0" cy="0"/>
          <a:chOff x="0" y="0"/>
          <a:chExt cx="0" cy="0"/>
        </a:xfrm>
      </p:grpSpPr>
      <p:sp>
        <p:nvSpPr>
          <p:cNvPr id="26" name="Footer Placeholder 4">
            <a:extLst>
              <a:ext uri="{FF2B5EF4-FFF2-40B4-BE49-F238E27FC236}">
                <a16:creationId xmlns:a16="http://schemas.microsoft.com/office/drawing/2014/main" id="{063AE389-6BCD-45B0-A6BD-652617EB7470}"/>
              </a:ext>
            </a:extLst>
          </p:cNvPr>
          <p:cNvSpPr>
            <a:spLocks noGrp="1"/>
          </p:cNvSpPr>
          <p:nvPr>
            <p:ph type="ftr" sz="quarter" idx="12"/>
          </p:nvPr>
        </p:nvSpPr>
        <p:spPr>
          <a:xfrm>
            <a:off x="649446" y="4840044"/>
            <a:ext cx="2496993" cy="274097"/>
          </a:xfrm>
          <a:prstGeom prst="rect">
            <a:avLst/>
          </a:prstGeom>
        </p:spPr>
        <p:txBody>
          <a:bodyPr lIns="36000" tIns="36000" rIns="36000" bIns="36000" anchor="ctr" anchorCtr="0"/>
          <a:lstStyle>
            <a:lvl1pPr algn="l">
              <a:defRPr sz="675">
                <a:solidFill>
                  <a:schemeClr val="tx1"/>
                </a:solidFill>
                <a:latin typeface="Arial" panose="020B0604020202020204" pitchFamily="34" charset="0"/>
                <a:cs typeface="Arial" panose="020B0604020202020204" pitchFamily="34" charset="0"/>
              </a:defRPr>
            </a:lvl1pPr>
          </a:lstStyle>
          <a:p>
            <a:r>
              <a:rPr lang="fr-FR"/>
              <a:t>Réf. : AVENIR(s)_PFA pas à pas_collège : juillet 2025</a:t>
            </a:r>
          </a:p>
        </p:txBody>
      </p:sp>
      <p:cxnSp>
        <p:nvCxnSpPr>
          <p:cNvPr id="27" name="Connecteur droit 26">
            <a:extLst>
              <a:ext uri="{FF2B5EF4-FFF2-40B4-BE49-F238E27FC236}">
                <a16:creationId xmlns:a16="http://schemas.microsoft.com/office/drawing/2014/main" id="{C3324C75-5541-4ACB-AC2B-11F7A2AA6E60}"/>
              </a:ext>
            </a:extLst>
          </p:cNvPr>
          <p:cNvCxnSpPr/>
          <p:nvPr userDrawn="1"/>
        </p:nvCxnSpPr>
        <p:spPr>
          <a:xfrm>
            <a:off x="627036" y="4904509"/>
            <a:ext cx="0" cy="141266"/>
          </a:xfrm>
          <a:prstGeom prst="line">
            <a:avLst/>
          </a:prstGeom>
          <a:ln w="15875" cap="rnd">
            <a:solidFill>
              <a:srgbClr val="E3000B"/>
            </a:solidFill>
            <a:round/>
          </a:ln>
        </p:spPr>
        <p:style>
          <a:lnRef idx="1">
            <a:schemeClr val="accent1"/>
          </a:lnRef>
          <a:fillRef idx="0">
            <a:schemeClr val="accent1"/>
          </a:fillRef>
          <a:effectRef idx="0">
            <a:schemeClr val="accent1"/>
          </a:effectRef>
          <a:fontRef idx="minor">
            <a:schemeClr val="tx1"/>
          </a:fontRef>
        </p:style>
      </p:cxnSp>
      <p:cxnSp>
        <p:nvCxnSpPr>
          <p:cNvPr id="28" name="Connecteur droit 27">
            <a:extLst>
              <a:ext uri="{FF2B5EF4-FFF2-40B4-BE49-F238E27FC236}">
                <a16:creationId xmlns:a16="http://schemas.microsoft.com/office/drawing/2014/main" id="{DC81F7EF-7B41-499B-9170-0D645DFC7513}"/>
              </a:ext>
            </a:extLst>
          </p:cNvPr>
          <p:cNvCxnSpPr/>
          <p:nvPr userDrawn="1"/>
        </p:nvCxnSpPr>
        <p:spPr>
          <a:xfrm>
            <a:off x="320551" y="4904509"/>
            <a:ext cx="0" cy="141266"/>
          </a:xfrm>
          <a:prstGeom prst="line">
            <a:avLst/>
          </a:prstGeom>
          <a:ln w="15875" cap="rnd">
            <a:solidFill>
              <a:srgbClr val="E3000B"/>
            </a:solidFill>
            <a:round/>
          </a:ln>
        </p:spPr>
        <p:style>
          <a:lnRef idx="1">
            <a:schemeClr val="accent1"/>
          </a:lnRef>
          <a:fillRef idx="0">
            <a:schemeClr val="accent1"/>
          </a:fillRef>
          <a:effectRef idx="0">
            <a:schemeClr val="accent1"/>
          </a:effectRef>
          <a:fontRef idx="minor">
            <a:schemeClr val="tx1"/>
          </a:fontRef>
        </p:style>
      </p:cxnSp>
      <p:sp>
        <p:nvSpPr>
          <p:cNvPr id="30" name="Rectangle 29">
            <a:extLst>
              <a:ext uri="{FF2B5EF4-FFF2-40B4-BE49-F238E27FC236}">
                <a16:creationId xmlns:a16="http://schemas.microsoft.com/office/drawing/2014/main" id="{9F630811-D15E-43BB-A25E-EA5B8D921831}"/>
              </a:ext>
            </a:extLst>
          </p:cNvPr>
          <p:cNvSpPr/>
          <p:nvPr userDrawn="1"/>
        </p:nvSpPr>
        <p:spPr>
          <a:xfrm>
            <a:off x="901773" y="0"/>
            <a:ext cx="8242227" cy="716279"/>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4" name="Image 33">
            <a:extLst>
              <a:ext uri="{FF2B5EF4-FFF2-40B4-BE49-F238E27FC236}">
                <a16:creationId xmlns:a16="http://schemas.microsoft.com/office/drawing/2014/main" id="{908F8F51-CB53-435F-BC3F-D7BCE16EB5E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974210" y="0"/>
            <a:ext cx="162752" cy="716279"/>
          </a:xfrm>
          <a:prstGeom prst="rect">
            <a:avLst/>
          </a:prstGeom>
        </p:spPr>
      </p:pic>
      <p:sp>
        <p:nvSpPr>
          <p:cNvPr id="12" name="Espace réservé du numéro de diapositive 5">
            <a:extLst>
              <a:ext uri="{FF2B5EF4-FFF2-40B4-BE49-F238E27FC236}">
                <a16:creationId xmlns:a16="http://schemas.microsoft.com/office/drawing/2014/main" id="{7863680A-8C1A-42E5-9C45-34BAF9553C6C}"/>
              </a:ext>
            </a:extLst>
          </p:cNvPr>
          <p:cNvSpPr>
            <a:spLocks noGrp="1"/>
          </p:cNvSpPr>
          <p:nvPr>
            <p:ph type="sldNum" sz="quarter" idx="4"/>
          </p:nvPr>
        </p:nvSpPr>
        <p:spPr>
          <a:xfrm>
            <a:off x="354106" y="4841091"/>
            <a:ext cx="237600" cy="273050"/>
          </a:xfrm>
          <a:prstGeom prst="rect">
            <a:avLst/>
          </a:prstGeom>
        </p:spPr>
        <p:txBody>
          <a:bodyPr vert="horz" lIns="36000" tIns="36000" rIns="36000" bIns="36000" rtlCol="0" anchor="ctr" anchorCtr="0">
            <a:noAutofit/>
          </a:bodyPr>
          <a:lstStyle>
            <a:lvl1pPr>
              <a:defRPr lang="fr-FR" sz="680" smtClean="0">
                <a:latin typeface="Arial" panose="020B0604020202020204" pitchFamily="34" charset="0"/>
                <a:cs typeface="Arial" panose="020B0604020202020204" pitchFamily="34" charset="0"/>
              </a:defRPr>
            </a:lvl1pPr>
          </a:lstStyle>
          <a:p>
            <a:pPr defTabSz="685800">
              <a:lnSpc>
                <a:spcPct val="90000"/>
              </a:lnSpc>
              <a:spcBef>
                <a:spcPts val="750"/>
              </a:spcBef>
              <a:buFont typeface="Arial" panose="020B0604020202020204" pitchFamily="34" charset="0"/>
              <a:buNone/>
            </a:pPr>
            <a:fld id="{A5052DC5-C85C-404A-8C4C-AA819F32C966}" type="slidenum">
              <a:rPr lang="fr-FR" smtClean="0"/>
              <a:pPr defTabSz="685800">
                <a:lnSpc>
                  <a:spcPct val="90000"/>
                </a:lnSpc>
                <a:spcBef>
                  <a:spcPts val="750"/>
                </a:spcBef>
                <a:buFont typeface="Arial" panose="020B0604020202020204" pitchFamily="34" charset="0"/>
                <a:buNone/>
              </a:pPr>
              <a:t>‹N°›</a:t>
            </a:fld>
            <a:endParaRPr lang="fr-FR"/>
          </a:p>
        </p:txBody>
      </p:sp>
      <p:pic>
        <p:nvPicPr>
          <p:cNvPr id="3" name="Image 2">
            <a:extLst>
              <a:ext uri="{FF2B5EF4-FFF2-40B4-BE49-F238E27FC236}">
                <a16:creationId xmlns:a16="http://schemas.microsoft.com/office/drawing/2014/main" id="{332C26D2-77BE-6324-5869-640A0653147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6254" y="165498"/>
            <a:ext cx="416696" cy="365568"/>
          </a:xfrm>
          <a:prstGeom prst="rect">
            <a:avLst/>
          </a:prstGeom>
        </p:spPr>
      </p:pic>
      <p:pic>
        <p:nvPicPr>
          <p:cNvPr id="4" name="Image 3" descr="Une image contenant texte, Police, Graphique, capture d’écran&#10;&#10;Description générée automatiquement">
            <a:extLst>
              <a:ext uri="{FF2B5EF4-FFF2-40B4-BE49-F238E27FC236}">
                <a16:creationId xmlns:a16="http://schemas.microsoft.com/office/drawing/2014/main" id="{8C13AED3-8B7F-E286-06F2-55C1B696D5C9}"/>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23215" y="102466"/>
            <a:ext cx="1115828" cy="434698"/>
          </a:xfrm>
          <a:prstGeom prst="rect">
            <a:avLst/>
          </a:prstGeom>
        </p:spPr>
      </p:pic>
      <p:sp>
        <p:nvSpPr>
          <p:cNvPr id="5" name="Titre 1">
            <a:extLst>
              <a:ext uri="{FF2B5EF4-FFF2-40B4-BE49-F238E27FC236}">
                <a16:creationId xmlns:a16="http://schemas.microsoft.com/office/drawing/2014/main" id="{0B06C46E-87C9-1AB9-9A0A-95C7D7B77623}"/>
              </a:ext>
            </a:extLst>
          </p:cNvPr>
          <p:cNvSpPr>
            <a:spLocks noGrp="1"/>
          </p:cNvSpPr>
          <p:nvPr>
            <p:ph type="title" hasCustomPrompt="1"/>
          </p:nvPr>
        </p:nvSpPr>
        <p:spPr>
          <a:xfrm>
            <a:off x="2520000" y="134700"/>
            <a:ext cx="6346948" cy="198000"/>
          </a:xfrm>
          <a:prstGeom prst="rect">
            <a:avLst/>
          </a:prstGeom>
        </p:spPr>
        <p:txBody>
          <a:bodyPr lIns="0" tIns="0" rIns="0" bIns="0" anchor="ctr" anchorCtr="0">
            <a:noAutofit/>
          </a:bodyPr>
          <a:lstStyle>
            <a:lvl1pPr>
              <a:defRPr sz="1400" b="1">
                <a:latin typeface="Arial" panose="020B0604020202020204" pitchFamily="34" charset="0"/>
                <a:cs typeface="Arial" panose="020B0604020202020204" pitchFamily="34" charset="0"/>
              </a:defRPr>
            </a:lvl1pPr>
          </a:lstStyle>
          <a:p>
            <a:r>
              <a:rPr lang="fr-FR"/>
              <a:t>Titre</a:t>
            </a:r>
          </a:p>
        </p:txBody>
      </p:sp>
      <p:sp>
        <p:nvSpPr>
          <p:cNvPr id="6" name="Espace réservé du texte 43">
            <a:extLst>
              <a:ext uri="{FF2B5EF4-FFF2-40B4-BE49-F238E27FC236}">
                <a16:creationId xmlns:a16="http://schemas.microsoft.com/office/drawing/2014/main" id="{3DAEE199-1077-A965-E416-CF9695B17243}"/>
              </a:ext>
            </a:extLst>
          </p:cNvPr>
          <p:cNvSpPr>
            <a:spLocks noGrp="1"/>
          </p:cNvSpPr>
          <p:nvPr>
            <p:ph type="body" sz="quarter" idx="14" hasCustomPrompt="1"/>
          </p:nvPr>
        </p:nvSpPr>
        <p:spPr>
          <a:xfrm>
            <a:off x="2520000" y="360000"/>
            <a:ext cx="6353986" cy="198000"/>
          </a:xfrm>
          <a:prstGeom prst="rect">
            <a:avLst/>
          </a:prstGeom>
        </p:spPr>
        <p:txBody>
          <a:bodyPr lIns="0" tIns="0" rIns="0" bIns="0" anchor="ctr" anchorCtr="0">
            <a:noAutofit/>
          </a:bodyPr>
          <a:lstStyle>
            <a:lvl1pPr marL="0" indent="0">
              <a:buNone/>
              <a:defRPr lang="fr-FR" sz="1000" b="0" i="0" kern="1200" baseline="0" dirty="0">
                <a:solidFill>
                  <a:schemeClr val="bg2"/>
                </a:solidFill>
                <a:latin typeface="Arial" panose="020B0604020202020204" pitchFamily="34" charset="0"/>
                <a:ea typeface="+mn-ea"/>
                <a:cs typeface="Arial" panose="020B0604020202020204" pitchFamily="34" charset="0"/>
              </a:defRPr>
            </a:lvl1pPr>
          </a:lstStyle>
          <a:p>
            <a:pPr lvl="0"/>
            <a:r>
              <a:rPr lang="fr-FR"/>
              <a:t>Sous titre</a:t>
            </a:r>
          </a:p>
        </p:txBody>
      </p:sp>
    </p:spTree>
    <p:extLst>
      <p:ext uri="{BB962C8B-B14F-4D97-AF65-F5344CB8AC3E}">
        <p14:creationId xmlns:p14="http://schemas.microsoft.com/office/powerpoint/2010/main" val="39217534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re et contenu">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4EBC2049-40AC-464B-A9D6-C7176E42C554}"/>
              </a:ext>
            </a:extLst>
          </p:cNvPr>
          <p:cNvSpPr>
            <a:spLocks noGrp="1"/>
          </p:cNvSpPr>
          <p:nvPr>
            <p:ph idx="1" hasCustomPrompt="1"/>
          </p:nvPr>
        </p:nvSpPr>
        <p:spPr>
          <a:xfrm>
            <a:off x="900000" y="945485"/>
            <a:ext cx="3780000" cy="3744000"/>
          </a:xfrm>
          <a:prstGeom prst="rect">
            <a:avLst/>
          </a:prstGeom>
        </p:spPr>
        <p:txBody>
          <a:bodyPr lIns="0" tIns="0" rIns="0" bIns="0" anchor="t" anchorCtr="0">
            <a:noAutofit/>
          </a:bodyPr>
          <a:lstStyle>
            <a:lvl1pPr marL="0" indent="0">
              <a:lnSpc>
                <a:spcPct val="100000"/>
              </a:lnSpc>
              <a:spcBef>
                <a:spcPts val="0"/>
              </a:spcBef>
              <a:spcAft>
                <a:spcPts val="900"/>
              </a:spcAft>
              <a:buNone/>
              <a:defRPr sz="1400" b="1">
                <a:solidFill>
                  <a:schemeClr val="bg2"/>
                </a:solidFill>
                <a:latin typeface="Arial" panose="020B0604020202020204" pitchFamily="34" charset="0"/>
                <a:cs typeface="Arial" panose="020B0604020202020204" pitchFamily="34" charset="0"/>
              </a:defRPr>
            </a:lvl1pPr>
            <a:lvl2pPr marL="0" indent="0">
              <a:spcAft>
                <a:spcPts val="900"/>
              </a:spcAft>
              <a:buNone/>
              <a:defRPr sz="1200" b="1">
                <a:solidFill>
                  <a:schemeClr val="bg2"/>
                </a:solidFill>
                <a:latin typeface="Arial" panose="020B0604020202020204" pitchFamily="34" charset="0"/>
                <a:cs typeface="Arial" panose="020B0604020202020204" pitchFamily="34" charset="0"/>
              </a:defRPr>
            </a:lvl2pPr>
            <a:lvl3pPr marL="0" indent="0">
              <a:spcAft>
                <a:spcPts val="900"/>
              </a:spcAft>
              <a:buNone/>
              <a:defRPr sz="1000" b="1">
                <a:solidFill>
                  <a:schemeClr val="bg2"/>
                </a:solidFill>
                <a:latin typeface="Arial" panose="020B0604020202020204" pitchFamily="34" charset="0"/>
                <a:cs typeface="Arial" panose="020B0604020202020204" pitchFamily="34" charset="0"/>
              </a:defRPr>
            </a:lvl3pPr>
            <a:lvl4pPr marL="0" indent="0">
              <a:spcAft>
                <a:spcPts val="700"/>
              </a:spcAft>
              <a:buNone/>
              <a:defRPr sz="1400" b="1">
                <a:latin typeface="Arial" panose="020B0604020202020204" pitchFamily="34" charset="0"/>
                <a:cs typeface="Arial" panose="020B0604020202020204" pitchFamily="34" charset="0"/>
              </a:defRPr>
            </a:lvl4pPr>
            <a:lvl5pPr marL="0" indent="0">
              <a:spcAft>
                <a:spcPts val="900"/>
              </a:spcAft>
              <a:buNone/>
              <a:defRPr sz="1400" b="1">
                <a:latin typeface="Arial" panose="020B0604020202020204" pitchFamily="34" charset="0"/>
                <a:cs typeface="Arial" panose="020B0604020202020204" pitchFamily="34" charset="0"/>
              </a:defRPr>
            </a:lvl5pPr>
            <a:lvl6pPr marL="0" indent="0">
              <a:spcBef>
                <a:spcPts val="0"/>
              </a:spcBef>
              <a:spcAft>
                <a:spcPts val="1600"/>
              </a:spcAft>
              <a:buNone/>
              <a:defRPr sz="1400">
                <a:latin typeface="Arial" panose="020B0604020202020204" pitchFamily="34" charset="0"/>
                <a:cs typeface="Arial" panose="020B0604020202020204" pitchFamily="34" charset="0"/>
              </a:defRPr>
            </a:lvl6pPr>
            <a:lvl7pPr marL="0" indent="0">
              <a:spcBef>
                <a:spcPts val="0"/>
              </a:spcBef>
              <a:spcAft>
                <a:spcPts val="200"/>
              </a:spcAft>
              <a:buNone/>
              <a:defRPr sz="1000">
                <a:solidFill>
                  <a:schemeClr val="bg2"/>
                </a:solidFill>
                <a:latin typeface="Arial" panose="020B0604020202020204" pitchFamily="34" charset="0"/>
                <a:cs typeface="Arial" panose="020B0604020202020204" pitchFamily="34" charset="0"/>
              </a:defRPr>
            </a:lvl7pPr>
          </a:lstStyle>
          <a:p>
            <a:pPr lvl="0"/>
            <a:r>
              <a:rPr lang="fr-FR"/>
              <a:t>TITRE principal </a:t>
            </a:r>
            <a:r>
              <a:rPr lang="fr-FR" err="1"/>
              <a:t>arial</a:t>
            </a:r>
            <a:r>
              <a:rPr lang="fr-FR"/>
              <a:t> </a:t>
            </a:r>
            <a:r>
              <a:rPr lang="fr-FR" err="1"/>
              <a:t>bold</a:t>
            </a:r>
            <a:r>
              <a:rPr lang="fr-FR"/>
              <a:t> 15 pt noir</a:t>
            </a:r>
          </a:p>
          <a:p>
            <a:pPr lvl="1"/>
            <a:r>
              <a:rPr lang="fr-FR"/>
              <a:t>TITRE principal </a:t>
            </a:r>
            <a:r>
              <a:rPr lang="fr-FR" err="1"/>
              <a:t>arial</a:t>
            </a:r>
            <a:r>
              <a:rPr lang="fr-FR"/>
              <a:t> </a:t>
            </a:r>
            <a:r>
              <a:rPr lang="fr-FR" err="1"/>
              <a:t>bold</a:t>
            </a:r>
            <a:r>
              <a:rPr lang="fr-FR"/>
              <a:t> 12 pt noir</a:t>
            </a:r>
          </a:p>
          <a:p>
            <a:pPr lvl="2"/>
            <a:r>
              <a:rPr lang="fr-FR"/>
              <a:t>TITRE principal </a:t>
            </a:r>
            <a:r>
              <a:rPr lang="fr-FR" err="1"/>
              <a:t>arial</a:t>
            </a:r>
            <a:r>
              <a:rPr lang="fr-FR"/>
              <a:t> </a:t>
            </a:r>
            <a:r>
              <a:rPr lang="fr-FR" err="1"/>
              <a:t>bold</a:t>
            </a:r>
            <a:r>
              <a:rPr lang="fr-FR"/>
              <a:t> 10pt noir</a:t>
            </a:r>
          </a:p>
          <a:p>
            <a:pPr lvl="6"/>
            <a:r>
              <a:rPr lang="fr-FR"/>
              <a:t>Texte standard </a:t>
            </a:r>
            <a:r>
              <a:rPr lang="fr-FR" err="1"/>
              <a:t>arial</a:t>
            </a:r>
            <a:r>
              <a:rPr lang="fr-FR"/>
              <a:t> 10pt noir</a:t>
            </a:r>
          </a:p>
          <a:p>
            <a:pPr lvl="6"/>
            <a:r>
              <a:rPr lang="fr-FR" err="1"/>
              <a:t>Henihita</a:t>
            </a:r>
            <a:r>
              <a:rPr lang="fr-FR"/>
              <a:t> </a:t>
            </a:r>
            <a:r>
              <a:rPr lang="fr-FR" err="1"/>
              <a:t>tquatem</a:t>
            </a:r>
            <a:r>
              <a:rPr lang="fr-FR"/>
              <a:t> </a:t>
            </a:r>
            <a:r>
              <a:rPr lang="fr-FR" err="1"/>
              <a:t>eum</a:t>
            </a:r>
            <a:r>
              <a:rPr lang="fr-FR"/>
              <a:t> </a:t>
            </a:r>
            <a:r>
              <a:rPr lang="fr-FR" err="1"/>
              <a:t>repudia</a:t>
            </a:r>
            <a:r>
              <a:rPr lang="fr-FR"/>
              <a:t> </a:t>
            </a:r>
            <a:r>
              <a:rPr lang="fr-FR" err="1"/>
              <a:t>veles</a:t>
            </a:r>
            <a:r>
              <a:rPr lang="fr-FR"/>
              <a:t> et, </a:t>
            </a:r>
            <a:r>
              <a:rPr lang="fr-FR" err="1"/>
              <a:t>comnim</a:t>
            </a:r>
            <a:r>
              <a:rPr lang="fr-FR"/>
              <a:t> et lia </a:t>
            </a:r>
            <a:r>
              <a:rPr lang="fr-FR" err="1"/>
              <a:t>doluptas</a:t>
            </a:r>
            <a:r>
              <a:rPr lang="fr-FR"/>
              <a:t> </a:t>
            </a:r>
            <a:r>
              <a:rPr lang="fr-FR" err="1"/>
              <a:t>molore</a:t>
            </a:r>
            <a:r>
              <a:rPr lang="fr-FR"/>
              <a:t> </a:t>
            </a:r>
            <a:r>
              <a:rPr lang="fr-FR" err="1"/>
              <a:t>elit</a:t>
            </a:r>
            <a:r>
              <a:rPr lang="fr-FR"/>
              <a:t> </a:t>
            </a:r>
            <a:r>
              <a:rPr lang="fr-FR" err="1"/>
              <a:t>occus</a:t>
            </a:r>
            <a:r>
              <a:rPr lang="fr-FR"/>
              <a:t> </a:t>
            </a:r>
            <a:r>
              <a:rPr lang="fr-FR" err="1"/>
              <a:t>moditas</a:t>
            </a:r>
            <a:r>
              <a:rPr lang="fr-FR"/>
              <a:t> </a:t>
            </a:r>
            <a:r>
              <a:rPr lang="fr-FR" err="1"/>
              <a:t>adis</a:t>
            </a:r>
            <a:r>
              <a:rPr lang="fr-FR"/>
              <a:t> </a:t>
            </a:r>
            <a:r>
              <a:rPr lang="fr-FR" err="1"/>
              <a:t>evendae</a:t>
            </a:r>
            <a:r>
              <a:rPr lang="fr-FR"/>
              <a:t> nos </a:t>
            </a:r>
            <a:r>
              <a:rPr lang="fr-FR" err="1"/>
              <a:t>intur</a:t>
            </a:r>
            <a:r>
              <a:rPr lang="fr-FR"/>
              <a:t> mo </a:t>
            </a:r>
            <a:r>
              <a:rPr lang="fr-FR" err="1"/>
              <a:t>doluptaquas</a:t>
            </a:r>
            <a:r>
              <a:rPr lang="fr-FR"/>
              <a:t> </a:t>
            </a:r>
            <a:r>
              <a:rPr lang="fr-FR" err="1"/>
              <a:t>autectem</a:t>
            </a:r>
            <a:r>
              <a:rPr lang="fr-FR"/>
              <a:t> </a:t>
            </a:r>
            <a:r>
              <a:rPr lang="fr-FR" err="1"/>
              <a:t>haribus</a:t>
            </a:r>
            <a:r>
              <a:rPr lang="fr-FR"/>
              <a:t> </a:t>
            </a:r>
            <a:r>
              <a:rPr lang="fr-FR" err="1"/>
              <a:t>dipsa</a:t>
            </a:r>
            <a:r>
              <a:rPr lang="fr-FR"/>
              <a:t> </a:t>
            </a:r>
            <a:r>
              <a:rPr lang="fr-FR" err="1"/>
              <a:t>comnis</a:t>
            </a:r>
            <a:r>
              <a:rPr lang="fr-FR"/>
              <a:t> el </a:t>
            </a:r>
            <a:r>
              <a:rPr lang="fr-FR" err="1"/>
              <a:t>moluptatiore</a:t>
            </a:r>
            <a:r>
              <a:rPr lang="fr-FR"/>
              <a:t> cum </a:t>
            </a:r>
            <a:r>
              <a:rPr lang="fr-FR" err="1"/>
              <a:t>nihitior</a:t>
            </a:r>
            <a:r>
              <a:rPr lang="fr-FR"/>
              <a:t> </a:t>
            </a:r>
            <a:r>
              <a:rPr lang="fr-FR" err="1"/>
              <a:t>sit</a:t>
            </a:r>
            <a:r>
              <a:rPr lang="fr-FR"/>
              <a:t> </a:t>
            </a:r>
            <a:r>
              <a:rPr lang="fr-FR" err="1"/>
              <a:t>quissin</a:t>
            </a:r>
            <a:r>
              <a:rPr lang="fr-FR"/>
              <a:t>. </a:t>
            </a:r>
          </a:p>
        </p:txBody>
      </p:sp>
      <p:sp>
        <p:nvSpPr>
          <p:cNvPr id="36" name="Espace réservé du contenu 2">
            <a:extLst>
              <a:ext uri="{FF2B5EF4-FFF2-40B4-BE49-F238E27FC236}">
                <a16:creationId xmlns:a16="http://schemas.microsoft.com/office/drawing/2014/main" id="{7A75B466-4BAA-42A3-8790-DB408A7346F8}"/>
              </a:ext>
            </a:extLst>
          </p:cNvPr>
          <p:cNvSpPr>
            <a:spLocks noGrp="1"/>
          </p:cNvSpPr>
          <p:nvPr>
            <p:ph idx="13" hasCustomPrompt="1"/>
          </p:nvPr>
        </p:nvSpPr>
        <p:spPr>
          <a:xfrm>
            <a:off x="5043224" y="945485"/>
            <a:ext cx="3780000" cy="3744000"/>
          </a:xfrm>
          <a:prstGeom prst="rect">
            <a:avLst/>
          </a:prstGeom>
        </p:spPr>
        <p:txBody>
          <a:bodyPr lIns="0" tIns="0" rIns="0" bIns="0" anchor="t" anchorCtr="0">
            <a:noAutofit/>
          </a:bodyPr>
          <a:lstStyle>
            <a:lvl1pPr marL="0" indent="0">
              <a:lnSpc>
                <a:spcPct val="100000"/>
              </a:lnSpc>
              <a:spcBef>
                <a:spcPts val="0"/>
              </a:spcBef>
              <a:spcAft>
                <a:spcPts val="900"/>
              </a:spcAft>
              <a:buNone/>
              <a:defRPr sz="1500" b="1">
                <a:latin typeface="Arial" panose="020B0604020202020204" pitchFamily="34" charset="0"/>
                <a:cs typeface="Arial" panose="020B0604020202020204" pitchFamily="34" charset="0"/>
              </a:defRPr>
            </a:lvl1pPr>
            <a:lvl2pPr marL="0" indent="0">
              <a:lnSpc>
                <a:spcPct val="100000"/>
              </a:lnSpc>
              <a:spcBef>
                <a:spcPts val="1575"/>
              </a:spcBef>
              <a:spcAft>
                <a:spcPts val="900"/>
              </a:spcAft>
              <a:buNone/>
              <a:defRPr sz="1400" b="1">
                <a:solidFill>
                  <a:schemeClr val="bg2"/>
                </a:solidFill>
                <a:latin typeface="Arial" panose="020B0604020202020204" pitchFamily="34" charset="0"/>
                <a:cs typeface="Arial" panose="020B0604020202020204" pitchFamily="34" charset="0"/>
              </a:defRPr>
            </a:lvl2pPr>
            <a:lvl3pPr marL="0" indent="0">
              <a:spcAft>
                <a:spcPts val="900"/>
              </a:spcAft>
              <a:buNone/>
              <a:defRPr sz="1000" b="1">
                <a:latin typeface="Arial" panose="020B0604020202020204" pitchFamily="34" charset="0"/>
                <a:cs typeface="Arial" panose="020B0604020202020204" pitchFamily="34" charset="0"/>
              </a:defRPr>
            </a:lvl3pPr>
            <a:lvl4pPr marL="0" indent="0">
              <a:spcAft>
                <a:spcPts val="700"/>
              </a:spcAft>
              <a:buNone/>
              <a:defRPr sz="900" b="1">
                <a:latin typeface="Arial" panose="020B0604020202020204" pitchFamily="34" charset="0"/>
                <a:cs typeface="Arial" panose="020B0604020202020204" pitchFamily="34" charset="0"/>
              </a:defRPr>
            </a:lvl4pPr>
            <a:lvl5pPr marL="0" indent="0">
              <a:spcAft>
                <a:spcPts val="900"/>
              </a:spcAft>
              <a:buNone/>
              <a:defRPr sz="800" b="1">
                <a:latin typeface="Arial" panose="020B0604020202020204" pitchFamily="34" charset="0"/>
                <a:cs typeface="Arial" panose="020B0604020202020204" pitchFamily="34" charset="0"/>
              </a:defRPr>
            </a:lvl5pPr>
            <a:lvl6pPr marL="0" indent="0">
              <a:spcBef>
                <a:spcPts val="0"/>
              </a:spcBef>
              <a:spcAft>
                <a:spcPts val="400"/>
              </a:spcAft>
              <a:buNone/>
              <a:defRPr sz="1000">
                <a:solidFill>
                  <a:schemeClr val="bg2"/>
                </a:solidFill>
                <a:latin typeface="Arial" panose="020B0604020202020204" pitchFamily="34" charset="0"/>
                <a:cs typeface="Arial" panose="020B0604020202020204" pitchFamily="34" charset="0"/>
              </a:defRPr>
            </a:lvl6pPr>
            <a:lvl7pPr marL="0" indent="0">
              <a:spcBef>
                <a:spcPts val="0"/>
              </a:spcBef>
              <a:spcAft>
                <a:spcPts val="200"/>
              </a:spcAft>
              <a:buFont typeface="Arial" panose="020B0604020202020204" pitchFamily="34" charset="0"/>
              <a:buNone/>
              <a:defRPr sz="1000">
                <a:solidFill>
                  <a:schemeClr val="bg2"/>
                </a:solidFill>
                <a:latin typeface="Arial" panose="020B0604020202020204" pitchFamily="34" charset="0"/>
                <a:cs typeface="Arial" panose="020B0604020202020204" pitchFamily="34" charset="0"/>
              </a:defRPr>
            </a:lvl7pPr>
            <a:lvl8pPr marL="0" indent="-72000">
              <a:spcBef>
                <a:spcPts val="0"/>
              </a:spcBef>
              <a:spcAft>
                <a:spcPts val="600"/>
              </a:spcAft>
              <a:buClr>
                <a:srgbClr val="FFD500"/>
              </a:buClr>
              <a:buFont typeface="Wingdings" panose="05000000000000000000" pitchFamily="2" charset="2"/>
              <a:buChar char="§"/>
              <a:defRPr sz="1000">
                <a:solidFill>
                  <a:schemeClr val="bg2"/>
                </a:solidFill>
                <a:latin typeface="Arial" panose="020B0604020202020204" pitchFamily="34" charset="0"/>
                <a:cs typeface="Arial" panose="020B0604020202020204" pitchFamily="34" charset="0"/>
              </a:defRPr>
            </a:lvl8pPr>
          </a:lstStyle>
          <a:p>
            <a:pPr lvl="1"/>
            <a:r>
              <a:rPr lang="fr-FR"/>
              <a:t>Liste</a:t>
            </a:r>
          </a:p>
          <a:p>
            <a:pPr lvl="5"/>
            <a:r>
              <a:rPr lang="fr-FR" err="1"/>
              <a:t>Chapo</a:t>
            </a:r>
            <a:r>
              <a:rPr lang="fr-FR"/>
              <a:t> </a:t>
            </a:r>
            <a:r>
              <a:rPr lang="fr-FR" err="1"/>
              <a:t>arial</a:t>
            </a:r>
            <a:r>
              <a:rPr lang="fr-FR"/>
              <a:t> </a:t>
            </a:r>
            <a:r>
              <a:rPr lang="fr-FR" err="1"/>
              <a:t>bold</a:t>
            </a:r>
            <a:r>
              <a:rPr lang="fr-FR"/>
              <a:t> 8pt noir</a:t>
            </a:r>
          </a:p>
          <a:p>
            <a:pPr lvl="5"/>
            <a:r>
              <a:rPr lang="fr-FR" err="1"/>
              <a:t>Voluptatusam</a:t>
            </a:r>
            <a:r>
              <a:rPr lang="fr-FR"/>
              <a:t> </a:t>
            </a:r>
            <a:r>
              <a:rPr lang="fr-FR" err="1"/>
              <a:t>conse</a:t>
            </a:r>
            <a:r>
              <a:rPr lang="fr-FR"/>
              <a:t> </a:t>
            </a:r>
            <a:r>
              <a:rPr lang="fr-FR" err="1"/>
              <a:t>parum</a:t>
            </a:r>
            <a:r>
              <a:rPr lang="fr-FR"/>
              <a:t> ut </a:t>
            </a:r>
            <a:r>
              <a:rPr lang="fr-FR" err="1"/>
              <a:t>fuga</a:t>
            </a:r>
            <a:r>
              <a:rPr lang="fr-FR"/>
              <a:t>. </a:t>
            </a:r>
            <a:r>
              <a:rPr lang="fr-FR" err="1"/>
              <a:t>Itatis</a:t>
            </a:r>
            <a:r>
              <a:rPr lang="fr-FR"/>
              <a:t> </a:t>
            </a:r>
            <a:r>
              <a:rPr lang="fr-FR" err="1"/>
              <a:t>sandis</a:t>
            </a:r>
            <a:r>
              <a:rPr lang="fr-FR"/>
              <a:t> re </a:t>
            </a:r>
            <a:r>
              <a:rPr lang="fr-FR" err="1"/>
              <a:t>pre</a:t>
            </a:r>
            <a:r>
              <a:rPr lang="fr-FR"/>
              <a:t> </a:t>
            </a:r>
            <a:r>
              <a:rPr lang="fr-FR" err="1"/>
              <a:t>eos</a:t>
            </a:r>
            <a:r>
              <a:rPr lang="fr-FR"/>
              <a:t> </a:t>
            </a:r>
            <a:r>
              <a:rPr lang="fr-FR" err="1"/>
              <a:t>aut</a:t>
            </a:r>
            <a:r>
              <a:rPr lang="fr-FR"/>
              <a:t> qui </a:t>
            </a:r>
            <a:r>
              <a:rPr lang="fr-FR" err="1"/>
              <a:t>nim</a:t>
            </a:r>
            <a:r>
              <a:rPr lang="fr-FR"/>
              <a:t> </a:t>
            </a:r>
            <a:r>
              <a:rPr lang="fr-FR" err="1"/>
              <a:t>reperum</a:t>
            </a:r>
            <a:r>
              <a:rPr lang="fr-FR"/>
              <a:t> </a:t>
            </a:r>
            <a:r>
              <a:rPr lang="fr-FR" err="1"/>
              <a:t>fugitatur</a:t>
            </a:r>
            <a:r>
              <a:rPr lang="fr-FR"/>
              <a:t> </a:t>
            </a:r>
            <a:r>
              <a:rPr lang="fr-FR" err="1"/>
              <a:t>magnimos</a:t>
            </a:r>
            <a:r>
              <a:rPr lang="fr-FR"/>
              <a:t> </a:t>
            </a:r>
            <a:r>
              <a:rPr lang="fr-FR" err="1"/>
              <a:t>restionseque</a:t>
            </a:r>
            <a:r>
              <a:rPr lang="fr-FR"/>
              <a:t> </a:t>
            </a:r>
            <a:r>
              <a:rPr lang="fr-FR" err="1"/>
              <a:t>siminciunt</a:t>
            </a:r>
            <a:r>
              <a:rPr lang="fr-FR"/>
              <a:t> </a:t>
            </a:r>
            <a:r>
              <a:rPr lang="fr-FR" err="1"/>
              <a:t>aliquodipsam</a:t>
            </a:r>
            <a:r>
              <a:rPr lang="fr-FR"/>
              <a:t> </a:t>
            </a:r>
            <a:r>
              <a:rPr lang="fr-FR" err="1"/>
              <a:t>eum</a:t>
            </a:r>
            <a:r>
              <a:rPr lang="fr-FR"/>
              <a:t> </a:t>
            </a:r>
            <a:r>
              <a:rPr lang="fr-FR" err="1"/>
              <a:t>vel</a:t>
            </a:r>
            <a:r>
              <a:rPr lang="fr-FR"/>
              <a:t> </a:t>
            </a:r>
            <a:r>
              <a:rPr lang="fr-FR" err="1"/>
              <a:t>eataspellaut</a:t>
            </a:r>
            <a:r>
              <a:rPr lang="fr-FR"/>
              <a:t> </a:t>
            </a:r>
            <a:r>
              <a:rPr lang="fr-FR" err="1"/>
              <a:t>poreicatem</a:t>
            </a:r>
            <a:r>
              <a:rPr lang="fr-FR"/>
              <a:t> </a:t>
            </a:r>
            <a:r>
              <a:rPr lang="fr-FR" err="1"/>
              <a:t>quae</a:t>
            </a:r>
            <a:r>
              <a:rPr lang="fr-FR"/>
              <a:t>. </a:t>
            </a:r>
          </a:p>
          <a:p>
            <a:pPr lvl="7"/>
            <a:r>
              <a:rPr lang="fr-FR"/>
              <a:t>texte standard </a:t>
            </a:r>
            <a:r>
              <a:rPr lang="fr-FR" err="1"/>
              <a:t>arial</a:t>
            </a:r>
            <a:r>
              <a:rPr lang="fr-FR"/>
              <a:t> 20 pt noir interlignage 36 pt</a:t>
            </a:r>
          </a:p>
          <a:p>
            <a:pPr lvl="7"/>
            <a:r>
              <a:rPr lang="fr-FR" err="1"/>
              <a:t>Comnim</a:t>
            </a:r>
            <a:r>
              <a:rPr lang="fr-FR"/>
              <a:t> et lia </a:t>
            </a:r>
            <a:r>
              <a:rPr lang="fr-FR" err="1"/>
              <a:t>doluptas</a:t>
            </a:r>
            <a:r>
              <a:rPr lang="fr-FR"/>
              <a:t> </a:t>
            </a:r>
            <a:r>
              <a:rPr lang="fr-FR" err="1"/>
              <a:t>molore</a:t>
            </a:r>
            <a:r>
              <a:rPr lang="fr-FR"/>
              <a:t> </a:t>
            </a:r>
            <a:r>
              <a:rPr lang="fr-FR" err="1"/>
              <a:t>elit</a:t>
            </a:r>
            <a:r>
              <a:rPr lang="fr-FR"/>
              <a:t> </a:t>
            </a:r>
            <a:r>
              <a:rPr lang="fr-FR" err="1"/>
              <a:t>occus</a:t>
            </a:r>
            <a:r>
              <a:rPr lang="fr-FR"/>
              <a:t> </a:t>
            </a:r>
            <a:endParaRPr lang="pt-BR"/>
          </a:p>
          <a:p>
            <a:pPr lvl="7"/>
            <a:r>
              <a:rPr lang="pt-BR"/>
              <a:t>Moditas adis evendae </a:t>
            </a:r>
          </a:p>
          <a:p>
            <a:pPr lvl="7"/>
            <a:r>
              <a:rPr lang="pt-BR"/>
              <a:t>Nos intur mo doluptaquas autectem</a:t>
            </a:r>
          </a:p>
          <a:p>
            <a:pPr lvl="1"/>
            <a:r>
              <a:rPr lang="fr-FR"/>
              <a:t>Exergue</a:t>
            </a:r>
          </a:p>
          <a:p>
            <a:pPr lvl="6"/>
            <a:r>
              <a:rPr lang="fr-FR"/>
              <a:t>Texte standard </a:t>
            </a:r>
            <a:r>
              <a:rPr lang="fr-FR" err="1"/>
              <a:t>arial</a:t>
            </a:r>
            <a:r>
              <a:rPr lang="fr-FR"/>
              <a:t> 8pt noir </a:t>
            </a:r>
          </a:p>
          <a:p>
            <a:pPr lvl="6"/>
            <a:r>
              <a:rPr lang="fr-FR" err="1"/>
              <a:t>Henihita</a:t>
            </a:r>
            <a:r>
              <a:rPr lang="fr-FR"/>
              <a:t> </a:t>
            </a:r>
            <a:r>
              <a:rPr lang="fr-FR" err="1"/>
              <a:t>tquatem</a:t>
            </a:r>
            <a:r>
              <a:rPr lang="fr-FR"/>
              <a:t> </a:t>
            </a:r>
            <a:r>
              <a:rPr lang="fr-FR" err="1"/>
              <a:t>eum</a:t>
            </a:r>
            <a:r>
              <a:rPr lang="fr-FR"/>
              <a:t> </a:t>
            </a:r>
            <a:r>
              <a:rPr lang="fr-FR" err="1"/>
              <a:t>repudia</a:t>
            </a:r>
            <a:r>
              <a:rPr lang="fr-FR"/>
              <a:t> </a:t>
            </a:r>
            <a:r>
              <a:rPr lang="fr-FR" err="1"/>
              <a:t>veles</a:t>
            </a:r>
            <a:r>
              <a:rPr lang="fr-FR"/>
              <a:t> et, </a:t>
            </a:r>
            <a:r>
              <a:rPr lang="fr-FR" err="1"/>
              <a:t>comnim</a:t>
            </a:r>
            <a:r>
              <a:rPr lang="fr-FR"/>
              <a:t> et </a:t>
            </a:r>
            <a:r>
              <a:rPr lang="fr-FR" err="1"/>
              <a:t>autectem</a:t>
            </a:r>
            <a:r>
              <a:rPr lang="fr-FR"/>
              <a:t> </a:t>
            </a:r>
            <a:r>
              <a:rPr lang="fr-FR" err="1"/>
              <a:t>haribus</a:t>
            </a:r>
            <a:r>
              <a:rPr lang="fr-FR"/>
              <a:t> </a:t>
            </a:r>
            <a:r>
              <a:rPr lang="fr-FR" err="1"/>
              <a:t>dipsa</a:t>
            </a:r>
            <a:endParaRPr lang="fr-FR"/>
          </a:p>
        </p:txBody>
      </p:sp>
      <p:sp>
        <p:nvSpPr>
          <p:cNvPr id="16" name="Footer Placeholder 4">
            <a:extLst>
              <a:ext uri="{FF2B5EF4-FFF2-40B4-BE49-F238E27FC236}">
                <a16:creationId xmlns:a16="http://schemas.microsoft.com/office/drawing/2014/main" id="{02F85AC0-326B-49BA-B9D5-0440DCF3DBEA}"/>
              </a:ext>
            </a:extLst>
          </p:cNvPr>
          <p:cNvSpPr>
            <a:spLocks noGrp="1"/>
          </p:cNvSpPr>
          <p:nvPr>
            <p:ph type="ftr" sz="quarter" idx="12"/>
          </p:nvPr>
        </p:nvSpPr>
        <p:spPr>
          <a:xfrm>
            <a:off x="649446" y="4840044"/>
            <a:ext cx="2496993" cy="274097"/>
          </a:xfrm>
          <a:prstGeom prst="rect">
            <a:avLst/>
          </a:prstGeom>
        </p:spPr>
        <p:txBody>
          <a:bodyPr lIns="36000" tIns="36000" rIns="36000" bIns="36000" anchor="ctr" anchorCtr="0"/>
          <a:lstStyle>
            <a:lvl1pPr algn="l">
              <a:defRPr sz="675">
                <a:solidFill>
                  <a:schemeClr val="tx1"/>
                </a:solidFill>
                <a:latin typeface="Arial" panose="020B0604020202020204" pitchFamily="34" charset="0"/>
                <a:cs typeface="Arial" panose="020B0604020202020204" pitchFamily="34" charset="0"/>
              </a:defRPr>
            </a:lvl1pPr>
          </a:lstStyle>
          <a:p>
            <a:r>
              <a:rPr lang="fr-FR"/>
              <a:t>Réf. : AVENIR(s)_PFA pas à pas_collège : juillet 2025</a:t>
            </a:r>
          </a:p>
        </p:txBody>
      </p:sp>
      <p:cxnSp>
        <p:nvCxnSpPr>
          <p:cNvPr id="17" name="Connecteur droit 16">
            <a:extLst>
              <a:ext uri="{FF2B5EF4-FFF2-40B4-BE49-F238E27FC236}">
                <a16:creationId xmlns:a16="http://schemas.microsoft.com/office/drawing/2014/main" id="{4C1756EB-5497-4029-946A-F3E7A3BA2FB6}"/>
              </a:ext>
            </a:extLst>
          </p:cNvPr>
          <p:cNvCxnSpPr/>
          <p:nvPr userDrawn="1"/>
        </p:nvCxnSpPr>
        <p:spPr>
          <a:xfrm>
            <a:off x="627036" y="4904509"/>
            <a:ext cx="0" cy="141266"/>
          </a:xfrm>
          <a:prstGeom prst="line">
            <a:avLst/>
          </a:prstGeom>
          <a:ln w="15875" cap="rnd">
            <a:solidFill>
              <a:srgbClr val="E3000B"/>
            </a:solidFill>
            <a:round/>
          </a:ln>
        </p:spPr>
        <p:style>
          <a:lnRef idx="1">
            <a:schemeClr val="accent1"/>
          </a:lnRef>
          <a:fillRef idx="0">
            <a:schemeClr val="accent1"/>
          </a:fillRef>
          <a:effectRef idx="0">
            <a:schemeClr val="accent1"/>
          </a:effectRef>
          <a:fontRef idx="minor">
            <a:schemeClr val="tx1"/>
          </a:fontRef>
        </p:style>
      </p:cxnSp>
      <p:cxnSp>
        <p:nvCxnSpPr>
          <p:cNvPr id="18" name="Connecteur droit 17">
            <a:extLst>
              <a:ext uri="{FF2B5EF4-FFF2-40B4-BE49-F238E27FC236}">
                <a16:creationId xmlns:a16="http://schemas.microsoft.com/office/drawing/2014/main" id="{FE36B387-B797-4A4A-AD08-BBDE156A99AD}"/>
              </a:ext>
            </a:extLst>
          </p:cNvPr>
          <p:cNvCxnSpPr/>
          <p:nvPr userDrawn="1"/>
        </p:nvCxnSpPr>
        <p:spPr>
          <a:xfrm>
            <a:off x="320551" y="4904509"/>
            <a:ext cx="0" cy="141266"/>
          </a:xfrm>
          <a:prstGeom prst="line">
            <a:avLst/>
          </a:prstGeom>
          <a:ln w="15875" cap="rnd">
            <a:solidFill>
              <a:srgbClr val="E3000B"/>
            </a:solidFill>
            <a:round/>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2F25F54B-46CD-488A-8EAC-52E4948D5116}"/>
              </a:ext>
            </a:extLst>
          </p:cNvPr>
          <p:cNvSpPr/>
          <p:nvPr userDrawn="1"/>
        </p:nvSpPr>
        <p:spPr>
          <a:xfrm>
            <a:off x="901773" y="0"/>
            <a:ext cx="8242227" cy="716279"/>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3" name="Image 32">
            <a:extLst>
              <a:ext uri="{FF2B5EF4-FFF2-40B4-BE49-F238E27FC236}">
                <a16:creationId xmlns:a16="http://schemas.microsoft.com/office/drawing/2014/main" id="{6C8BAC75-732E-4AAC-A776-CA9C186C600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974210" y="0"/>
            <a:ext cx="162752" cy="716279"/>
          </a:xfrm>
          <a:prstGeom prst="rect">
            <a:avLst/>
          </a:prstGeom>
        </p:spPr>
      </p:pic>
      <p:sp>
        <p:nvSpPr>
          <p:cNvPr id="14" name="Espace réservé du numéro de diapositive 5">
            <a:extLst>
              <a:ext uri="{FF2B5EF4-FFF2-40B4-BE49-F238E27FC236}">
                <a16:creationId xmlns:a16="http://schemas.microsoft.com/office/drawing/2014/main" id="{FFF6830A-F637-44F1-A7C1-994A306426F6}"/>
              </a:ext>
            </a:extLst>
          </p:cNvPr>
          <p:cNvSpPr>
            <a:spLocks noGrp="1"/>
          </p:cNvSpPr>
          <p:nvPr>
            <p:ph type="sldNum" sz="quarter" idx="4"/>
          </p:nvPr>
        </p:nvSpPr>
        <p:spPr>
          <a:xfrm>
            <a:off x="354106" y="4841091"/>
            <a:ext cx="237600" cy="273050"/>
          </a:xfrm>
          <a:prstGeom prst="rect">
            <a:avLst/>
          </a:prstGeom>
        </p:spPr>
        <p:txBody>
          <a:bodyPr vert="horz" lIns="36000" tIns="36000" rIns="36000" bIns="36000" rtlCol="0" anchor="ctr" anchorCtr="0">
            <a:noAutofit/>
          </a:bodyPr>
          <a:lstStyle>
            <a:lvl1pPr>
              <a:defRPr lang="fr-FR" sz="680" smtClean="0">
                <a:latin typeface="Arial" panose="020B0604020202020204" pitchFamily="34" charset="0"/>
                <a:cs typeface="Arial" panose="020B0604020202020204" pitchFamily="34" charset="0"/>
              </a:defRPr>
            </a:lvl1pPr>
          </a:lstStyle>
          <a:p>
            <a:pPr defTabSz="685800">
              <a:lnSpc>
                <a:spcPct val="90000"/>
              </a:lnSpc>
              <a:spcBef>
                <a:spcPts val="750"/>
              </a:spcBef>
              <a:buFont typeface="Arial" panose="020B0604020202020204" pitchFamily="34" charset="0"/>
              <a:buNone/>
            </a:pPr>
            <a:fld id="{A5052DC5-C85C-404A-8C4C-AA819F32C966}" type="slidenum">
              <a:rPr lang="fr-FR" smtClean="0"/>
              <a:pPr defTabSz="685800">
                <a:lnSpc>
                  <a:spcPct val="90000"/>
                </a:lnSpc>
                <a:spcBef>
                  <a:spcPts val="750"/>
                </a:spcBef>
                <a:buFont typeface="Arial" panose="020B0604020202020204" pitchFamily="34" charset="0"/>
                <a:buNone/>
              </a:pPr>
              <a:t>‹N°›</a:t>
            </a:fld>
            <a:endParaRPr lang="fr-FR"/>
          </a:p>
        </p:txBody>
      </p:sp>
      <p:pic>
        <p:nvPicPr>
          <p:cNvPr id="11" name="Image 10">
            <a:extLst>
              <a:ext uri="{FF2B5EF4-FFF2-40B4-BE49-F238E27FC236}">
                <a16:creationId xmlns:a16="http://schemas.microsoft.com/office/drawing/2014/main" id="{8A741944-0F61-4777-2C64-043DED72583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6254" y="165498"/>
            <a:ext cx="416696" cy="365568"/>
          </a:xfrm>
          <a:prstGeom prst="rect">
            <a:avLst/>
          </a:prstGeom>
        </p:spPr>
      </p:pic>
      <p:pic>
        <p:nvPicPr>
          <p:cNvPr id="12" name="Image 11" descr="Une image contenant texte, Police, Graphique, capture d’écran&#10;&#10;Description générée automatiquement">
            <a:extLst>
              <a:ext uri="{FF2B5EF4-FFF2-40B4-BE49-F238E27FC236}">
                <a16:creationId xmlns:a16="http://schemas.microsoft.com/office/drawing/2014/main" id="{65186E25-440A-5454-583C-F009A6D5AD62}"/>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23215" y="102466"/>
            <a:ext cx="1115828" cy="434698"/>
          </a:xfrm>
          <a:prstGeom prst="rect">
            <a:avLst/>
          </a:prstGeom>
        </p:spPr>
      </p:pic>
      <p:sp>
        <p:nvSpPr>
          <p:cNvPr id="13" name="Titre 1">
            <a:extLst>
              <a:ext uri="{FF2B5EF4-FFF2-40B4-BE49-F238E27FC236}">
                <a16:creationId xmlns:a16="http://schemas.microsoft.com/office/drawing/2014/main" id="{23D7AE38-3137-D1F3-E15B-53EFC6814D9E}"/>
              </a:ext>
            </a:extLst>
          </p:cNvPr>
          <p:cNvSpPr>
            <a:spLocks noGrp="1"/>
          </p:cNvSpPr>
          <p:nvPr>
            <p:ph type="title" hasCustomPrompt="1"/>
          </p:nvPr>
        </p:nvSpPr>
        <p:spPr>
          <a:xfrm>
            <a:off x="2520000" y="134700"/>
            <a:ext cx="6346948" cy="198000"/>
          </a:xfrm>
          <a:prstGeom prst="rect">
            <a:avLst/>
          </a:prstGeom>
        </p:spPr>
        <p:txBody>
          <a:bodyPr lIns="0" tIns="0" rIns="0" bIns="0" anchor="ctr" anchorCtr="0">
            <a:noAutofit/>
          </a:bodyPr>
          <a:lstStyle>
            <a:lvl1pPr>
              <a:defRPr sz="1400" b="1">
                <a:latin typeface="Arial" panose="020B0604020202020204" pitchFamily="34" charset="0"/>
                <a:cs typeface="Arial" panose="020B0604020202020204" pitchFamily="34" charset="0"/>
              </a:defRPr>
            </a:lvl1pPr>
          </a:lstStyle>
          <a:p>
            <a:r>
              <a:rPr lang="fr-FR"/>
              <a:t>Titre</a:t>
            </a:r>
          </a:p>
        </p:txBody>
      </p:sp>
      <p:sp>
        <p:nvSpPr>
          <p:cNvPr id="15" name="Espace réservé du texte 43">
            <a:extLst>
              <a:ext uri="{FF2B5EF4-FFF2-40B4-BE49-F238E27FC236}">
                <a16:creationId xmlns:a16="http://schemas.microsoft.com/office/drawing/2014/main" id="{95C7BC6B-C899-49D3-146A-FC24CCCE66A4}"/>
              </a:ext>
            </a:extLst>
          </p:cNvPr>
          <p:cNvSpPr>
            <a:spLocks noGrp="1"/>
          </p:cNvSpPr>
          <p:nvPr>
            <p:ph type="body" sz="quarter" idx="14" hasCustomPrompt="1"/>
          </p:nvPr>
        </p:nvSpPr>
        <p:spPr>
          <a:xfrm>
            <a:off x="2520000" y="360000"/>
            <a:ext cx="6353986" cy="198000"/>
          </a:xfrm>
          <a:prstGeom prst="rect">
            <a:avLst/>
          </a:prstGeom>
        </p:spPr>
        <p:txBody>
          <a:bodyPr lIns="0" tIns="0" rIns="0" bIns="0" anchor="ctr" anchorCtr="0">
            <a:noAutofit/>
          </a:bodyPr>
          <a:lstStyle>
            <a:lvl1pPr marL="0" indent="0">
              <a:buNone/>
              <a:defRPr lang="fr-FR" sz="1000" b="0" i="0" kern="1200" baseline="0" dirty="0">
                <a:solidFill>
                  <a:schemeClr val="bg2"/>
                </a:solidFill>
                <a:latin typeface="Arial" panose="020B0604020202020204" pitchFamily="34" charset="0"/>
                <a:ea typeface="+mn-ea"/>
                <a:cs typeface="Arial" panose="020B0604020202020204" pitchFamily="34" charset="0"/>
              </a:defRPr>
            </a:lvl1pPr>
          </a:lstStyle>
          <a:p>
            <a:pPr lvl="0"/>
            <a:r>
              <a:rPr lang="fr-FR"/>
              <a:t>Sous titre</a:t>
            </a:r>
          </a:p>
        </p:txBody>
      </p:sp>
    </p:spTree>
    <p:extLst>
      <p:ext uri="{BB962C8B-B14F-4D97-AF65-F5344CB8AC3E}">
        <p14:creationId xmlns:p14="http://schemas.microsoft.com/office/powerpoint/2010/main" val="1913962419"/>
      </p:ext>
    </p:extLst>
  </p:cSld>
  <p:clrMapOvr>
    <a:masterClrMapping/>
  </p:clrMapOvr>
  <p:extLst>
    <p:ext uri="{DCECCB84-F9BA-43D5-87BE-67443E8EF086}">
      <p15:sldGuideLst xmlns:p15="http://schemas.microsoft.com/office/powerpoint/2012/main">
        <p15:guide id="1" orient="horz" pos="351" userDrawn="1">
          <p15:clr>
            <a:srgbClr val="FBAE40"/>
          </p15:clr>
        </p15:guide>
        <p15:guide id="2" orient="horz" pos="102" userDrawn="1">
          <p15:clr>
            <a:srgbClr val="FBAE40"/>
          </p15:clr>
        </p15:guide>
        <p15:guide id="3" pos="2880" userDrawn="1">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4098"/>
            <a:ext cx="7886700" cy="995093"/>
          </a:xfrm>
          <a:prstGeom prst="rect">
            <a:avLst/>
          </a:prstGeom>
        </p:spPr>
        <p:txBody>
          <a:bodyPr vert="horz" lIns="36000" tIns="36000" rIns="36000" bIns="36000" rtlCol="0" anchor="ctr" anchorCtr="0">
            <a:noAutofit/>
          </a:bodyPr>
          <a:lstStyle/>
          <a:p>
            <a:r>
              <a:rPr lang="fr-FR"/>
              <a:t>Modifiez le style du titre</a:t>
            </a:r>
            <a:endParaRPr lang="en-US"/>
          </a:p>
        </p:txBody>
      </p:sp>
      <p:sp>
        <p:nvSpPr>
          <p:cNvPr id="3" name="Text Placeholder 2"/>
          <p:cNvSpPr>
            <a:spLocks noGrp="1"/>
          </p:cNvSpPr>
          <p:nvPr>
            <p:ph type="body" idx="1"/>
          </p:nvPr>
        </p:nvSpPr>
        <p:spPr>
          <a:xfrm>
            <a:off x="628650" y="1370486"/>
            <a:ext cx="7886700" cy="3266526"/>
          </a:xfrm>
          <a:prstGeom prst="rect">
            <a:avLst/>
          </a:prstGeom>
        </p:spPr>
        <p:txBody>
          <a:bodyPr vert="horz" lIns="36000" tIns="36000" rIns="36000" bIns="36000" rtlCol="0" anchor="ctr" anchorCtr="0">
            <a:no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Tree>
    <p:extLst>
      <p:ext uri="{BB962C8B-B14F-4D97-AF65-F5344CB8AC3E}">
        <p14:creationId xmlns:p14="http://schemas.microsoft.com/office/powerpoint/2010/main" val="651265443"/>
      </p:ext>
    </p:extLst>
  </p:cSld>
  <p:clrMap bg1="lt1" tx1="dk1" bg2="lt2" tx2="dk2" accent1="accent1" accent2="accent2" accent3="accent3" accent4="accent4" accent5="accent5" accent6="accent6" hlink="hlink" folHlink="folHlink"/>
  <p:sldLayoutIdLst>
    <p:sldLayoutId id="2147483673" r:id="rId1"/>
    <p:sldLayoutId id="2147483675" r:id="rId2"/>
    <p:sldLayoutId id="2147483702" r:id="rId3"/>
    <p:sldLayoutId id="2147483688" r:id="rId4"/>
    <p:sldLayoutId id="2147483686" r:id="rId5"/>
  </p:sldLayoutIdLst>
  <p:hf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bg2"/>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bg2"/>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bg2"/>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bg2"/>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bg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8.png"/><Relationship Id="rId5" Type="http://schemas.openxmlformats.org/officeDocument/2006/relationships/image" Target="../media/image22.png"/><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9DFE365-2596-4961-A0DC-5C7483B60CDB}"/>
              </a:ext>
            </a:extLst>
          </p:cNvPr>
          <p:cNvSpPr>
            <a:spLocks noGrp="1"/>
          </p:cNvSpPr>
          <p:nvPr>
            <p:ph type="ctrTitle"/>
          </p:nvPr>
        </p:nvSpPr>
        <p:spPr/>
        <p:txBody>
          <a:bodyPr/>
          <a:lstStyle/>
          <a:p>
            <a:r>
              <a:rPr lang="fr-FR" sz="2400"/>
              <a:t>Découvrir et utiliser la plateforme AVENIR(s)</a:t>
            </a:r>
          </a:p>
        </p:txBody>
      </p:sp>
      <p:sp>
        <p:nvSpPr>
          <p:cNvPr id="3" name="Sous-titre 2">
            <a:extLst>
              <a:ext uri="{FF2B5EF4-FFF2-40B4-BE49-F238E27FC236}">
                <a16:creationId xmlns:a16="http://schemas.microsoft.com/office/drawing/2014/main" id="{0103BA51-2F2D-4B16-A126-2CD4263EB62A}"/>
              </a:ext>
            </a:extLst>
          </p:cNvPr>
          <p:cNvSpPr>
            <a:spLocks noGrp="1"/>
          </p:cNvSpPr>
          <p:nvPr>
            <p:ph type="subTitle" idx="1"/>
          </p:nvPr>
        </p:nvSpPr>
        <p:spPr>
          <a:xfrm>
            <a:off x="1969978" y="3128063"/>
            <a:ext cx="6858000" cy="317769"/>
          </a:xfrm>
        </p:spPr>
        <p:txBody>
          <a:bodyPr/>
          <a:lstStyle/>
          <a:p>
            <a:r>
              <a:rPr lang="fr-FR" sz="1400"/>
              <a:t>Guide de prise en main de la plateforme pour des élèves en collège</a:t>
            </a:r>
          </a:p>
        </p:txBody>
      </p:sp>
    </p:spTree>
    <p:extLst>
      <p:ext uri="{BB962C8B-B14F-4D97-AF65-F5344CB8AC3E}">
        <p14:creationId xmlns:p14="http://schemas.microsoft.com/office/powerpoint/2010/main" val="7615576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F79B9BF7-EBA8-7B60-E049-981B4FB9DC9A}"/>
              </a:ext>
            </a:extLst>
          </p:cNvPr>
          <p:cNvSpPr>
            <a:spLocks noGrp="1"/>
          </p:cNvSpPr>
          <p:nvPr>
            <p:ph type="ftr" sz="quarter" idx="12"/>
          </p:nvPr>
        </p:nvSpPr>
        <p:spPr/>
        <p:txBody>
          <a:bodyPr/>
          <a:lstStyle/>
          <a:p>
            <a:r>
              <a:rPr lang="fr-FR"/>
              <a:t>Réf. : AVENIR(s)_PFA pas à pas_collège : juillet 2025</a:t>
            </a:r>
          </a:p>
        </p:txBody>
      </p:sp>
      <p:sp>
        <p:nvSpPr>
          <p:cNvPr id="3" name="Espace réservé du numéro de diapositive 2">
            <a:extLst>
              <a:ext uri="{FF2B5EF4-FFF2-40B4-BE49-F238E27FC236}">
                <a16:creationId xmlns:a16="http://schemas.microsoft.com/office/drawing/2014/main" id="{9D2C8009-DF2C-454E-A379-E6A31185C1DC}"/>
              </a:ext>
            </a:extLst>
          </p:cNvPr>
          <p:cNvSpPr>
            <a:spLocks noGrp="1"/>
          </p:cNvSpPr>
          <p:nvPr>
            <p:ph type="sldNum" sz="quarter" idx="4"/>
          </p:nvPr>
        </p:nvSpPr>
        <p:spPr/>
        <p:txBody>
          <a:bodyPr/>
          <a:lstStyle/>
          <a:p>
            <a:pPr defTabSz="685800">
              <a:lnSpc>
                <a:spcPct val="90000"/>
              </a:lnSpc>
              <a:spcBef>
                <a:spcPts val="750"/>
              </a:spcBef>
              <a:buFont typeface="Arial" panose="020B0604020202020204" pitchFamily="34" charset="0"/>
              <a:buNone/>
            </a:pPr>
            <a:fld id="{A5052DC5-C85C-404A-8C4C-AA819F32C966}" type="slidenum">
              <a:rPr lang="fr-FR" smtClean="0"/>
              <a:pPr defTabSz="685800">
                <a:lnSpc>
                  <a:spcPct val="90000"/>
                </a:lnSpc>
                <a:spcBef>
                  <a:spcPts val="750"/>
                </a:spcBef>
                <a:buFont typeface="Arial" panose="020B0604020202020204" pitchFamily="34" charset="0"/>
                <a:buNone/>
              </a:pPr>
              <a:t>2</a:t>
            </a:fld>
            <a:endParaRPr lang="fr-FR"/>
          </a:p>
        </p:txBody>
      </p:sp>
      <p:sp>
        <p:nvSpPr>
          <p:cNvPr id="4" name="Titre 3">
            <a:extLst>
              <a:ext uri="{FF2B5EF4-FFF2-40B4-BE49-F238E27FC236}">
                <a16:creationId xmlns:a16="http://schemas.microsoft.com/office/drawing/2014/main" id="{E0AD4EB7-1DF5-D1D1-FDE7-F8A2204EC040}"/>
              </a:ext>
            </a:extLst>
          </p:cNvPr>
          <p:cNvSpPr>
            <a:spLocks noGrp="1"/>
          </p:cNvSpPr>
          <p:nvPr>
            <p:ph type="title"/>
          </p:nvPr>
        </p:nvSpPr>
        <p:spPr/>
        <p:txBody>
          <a:bodyPr/>
          <a:lstStyle/>
          <a:p>
            <a:r>
              <a:rPr lang="fr-FR"/>
              <a:t>Première découverte de la plateforme</a:t>
            </a:r>
          </a:p>
        </p:txBody>
      </p:sp>
      <p:sp>
        <p:nvSpPr>
          <p:cNvPr id="5" name="Espace réservé du texte 4">
            <a:extLst>
              <a:ext uri="{FF2B5EF4-FFF2-40B4-BE49-F238E27FC236}">
                <a16:creationId xmlns:a16="http://schemas.microsoft.com/office/drawing/2014/main" id="{FEA2B435-A708-F3EC-7F34-AC9A9B42F658}"/>
              </a:ext>
            </a:extLst>
          </p:cNvPr>
          <p:cNvSpPr>
            <a:spLocks noGrp="1"/>
          </p:cNvSpPr>
          <p:nvPr>
            <p:ph type="body" sz="quarter" idx="14"/>
          </p:nvPr>
        </p:nvSpPr>
        <p:spPr/>
        <p:txBody>
          <a:bodyPr/>
          <a:lstStyle/>
          <a:p>
            <a:r>
              <a:rPr lang="fr-FR"/>
              <a:t>Bienvenue sur AVENIR(s)</a:t>
            </a:r>
          </a:p>
        </p:txBody>
      </p:sp>
      <p:pic>
        <p:nvPicPr>
          <p:cNvPr id="7" name="Image 6" descr="Une image contenant texte, capture d’écran, Page web, Site web&#10;&#10;Le contenu généré par l’IA peut être incorrect.">
            <a:extLst>
              <a:ext uri="{FF2B5EF4-FFF2-40B4-BE49-F238E27FC236}">
                <a16:creationId xmlns:a16="http://schemas.microsoft.com/office/drawing/2014/main" id="{47DAA2BF-0A7F-8AF0-2BD8-3CAC1E4A7DE7}"/>
              </a:ext>
            </a:extLst>
          </p:cNvPr>
          <p:cNvPicPr>
            <a:picLocks noChangeAspect="1"/>
          </p:cNvPicPr>
          <p:nvPr/>
        </p:nvPicPr>
        <p:blipFill>
          <a:blip r:embed="rId3"/>
          <a:stretch>
            <a:fillRect/>
          </a:stretch>
        </p:blipFill>
        <p:spPr>
          <a:xfrm>
            <a:off x="983269" y="703880"/>
            <a:ext cx="3888000" cy="2929931"/>
          </a:xfrm>
          <a:prstGeom prst="rect">
            <a:avLst/>
          </a:prstGeom>
        </p:spPr>
      </p:pic>
      <p:pic>
        <p:nvPicPr>
          <p:cNvPr id="8" name="Image 7" descr="Une image contenant texte, capture d’écran, Police, nombre&#10;&#10;Le contenu généré par l’IA peut être incorrect.">
            <a:extLst>
              <a:ext uri="{FF2B5EF4-FFF2-40B4-BE49-F238E27FC236}">
                <a16:creationId xmlns:a16="http://schemas.microsoft.com/office/drawing/2014/main" id="{4C3C628B-C594-A760-F8C5-00D611F075A3}"/>
              </a:ext>
            </a:extLst>
          </p:cNvPr>
          <p:cNvPicPr>
            <a:picLocks noChangeAspect="1"/>
          </p:cNvPicPr>
          <p:nvPr/>
        </p:nvPicPr>
        <p:blipFill>
          <a:blip r:embed="rId4"/>
          <a:stretch>
            <a:fillRect/>
          </a:stretch>
        </p:blipFill>
        <p:spPr>
          <a:xfrm>
            <a:off x="4959357" y="955104"/>
            <a:ext cx="4068000" cy="3413623"/>
          </a:xfrm>
          <a:prstGeom prst="rect">
            <a:avLst/>
          </a:prstGeom>
        </p:spPr>
      </p:pic>
      <p:sp>
        <p:nvSpPr>
          <p:cNvPr id="10" name="Flèche : droite 9">
            <a:extLst>
              <a:ext uri="{FF2B5EF4-FFF2-40B4-BE49-F238E27FC236}">
                <a16:creationId xmlns:a16="http://schemas.microsoft.com/office/drawing/2014/main" id="{327A0109-32CA-FC85-CB79-8BA5CC0961E7}"/>
              </a:ext>
            </a:extLst>
          </p:cNvPr>
          <p:cNvSpPr/>
          <p:nvPr/>
        </p:nvSpPr>
        <p:spPr>
          <a:xfrm>
            <a:off x="116643" y="1791741"/>
            <a:ext cx="1260000" cy="754207"/>
          </a:xfrm>
          <a:prstGeom prst="rightArrow">
            <a:avLst>
              <a:gd name="adj1" fmla="val 100000"/>
              <a:gd name="adj2" fmla="val 50000"/>
            </a:avLst>
          </a:prstGeom>
          <a:solidFill>
            <a:schemeClr val="tx2">
              <a:lumMod val="20000"/>
              <a:lumOff val="80000"/>
            </a:schemeClr>
          </a:solidFill>
          <a:ln>
            <a:solidFill>
              <a:srgbClr val="FFD500"/>
            </a:solidFill>
            <a:prstDash val="sysDot"/>
          </a:ln>
        </p:spPr>
        <p:txBody>
          <a:bodyPr wrap="square" lIns="36000" tIns="36000" rIns="36000" bIns="36000" rtlCol="0" anchor="ctr">
            <a:noAutofit/>
          </a:bodyPr>
          <a:lstStyle/>
          <a:p>
            <a:r>
              <a:rPr lang="fr-FR" sz="700" b="1">
                <a:solidFill>
                  <a:schemeClr val="bg2"/>
                </a:solidFill>
                <a:latin typeface="Arial"/>
                <a:cs typeface="Arial"/>
              </a:rPr>
              <a:t>Première arrivée sur la plateforme avec un message de bienvenue et charte d’utilisation</a:t>
            </a:r>
            <a:r>
              <a:rPr lang="fr-FR" sz="700">
                <a:solidFill>
                  <a:schemeClr val="bg2"/>
                </a:solidFill>
                <a:latin typeface="Arial"/>
                <a:cs typeface="Arial"/>
              </a:rPr>
              <a:t> </a:t>
            </a:r>
          </a:p>
        </p:txBody>
      </p:sp>
      <p:sp>
        <p:nvSpPr>
          <p:cNvPr id="11" name="Flèche : droite 10">
            <a:extLst>
              <a:ext uri="{FF2B5EF4-FFF2-40B4-BE49-F238E27FC236}">
                <a16:creationId xmlns:a16="http://schemas.microsoft.com/office/drawing/2014/main" id="{D70CA441-FEF5-3F6C-CAAC-D45FE673088A}"/>
              </a:ext>
            </a:extLst>
          </p:cNvPr>
          <p:cNvSpPr/>
          <p:nvPr/>
        </p:nvSpPr>
        <p:spPr>
          <a:xfrm>
            <a:off x="895181" y="3256707"/>
            <a:ext cx="1260000" cy="754207"/>
          </a:xfrm>
          <a:prstGeom prst="rightArrow">
            <a:avLst>
              <a:gd name="adj1" fmla="val 100000"/>
              <a:gd name="adj2" fmla="val 50000"/>
            </a:avLst>
          </a:prstGeom>
          <a:solidFill>
            <a:schemeClr val="tx2">
              <a:lumMod val="20000"/>
              <a:lumOff val="80000"/>
            </a:schemeClr>
          </a:solidFill>
          <a:ln>
            <a:solidFill>
              <a:srgbClr val="FFD500"/>
            </a:solidFill>
            <a:prstDash val="sysDot"/>
          </a:ln>
        </p:spPr>
        <p:txBody>
          <a:bodyPr wrap="square" lIns="36000" tIns="36000" rIns="36000" bIns="36000" rtlCol="0" anchor="ctr">
            <a:noAutofit/>
          </a:bodyPr>
          <a:lstStyle/>
          <a:p>
            <a:r>
              <a:rPr lang="fr-FR" sz="700" b="1">
                <a:solidFill>
                  <a:schemeClr val="bg2"/>
                </a:solidFill>
                <a:latin typeface="Arial"/>
                <a:cs typeface="Arial"/>
              </a:rPr>
              <a:t>Accepter la charte d’utilisation pour pouvoir continuer</a:t>
            </a:r>
            <a:endParaRPr lang="fr-FR" sz="700">
              <a:solidFill>
                <a:schemeClr val="bg2"/>
              </a:solidFill>
              <a:latin typeface="Arial"/>
              <a:cs typeface="Arial"/>
            </a:endParaRPr>
          </a:p>
        </p:txBody>
      </p:sp>
      <p:sp>
        <p:nvSpPr>
          <p:cNvPr id="12" name="Flèche : droite 11">
            <a:extLst>
              <a:ext uri="{FF2B5EF4-FFF2-40B4-BE49-F238E27FC236}">
                <a16:creationId xmlns:a16="http://schemas.microsoft.com/office/drawing/2014/main" id="{A63267F3-C6D7-9D72-A7D4-1BEE62D89406}"/>
              </a:ext>
            </a:extLst>
          </p:cNvPr>
          <p:cNvSpPr/>
          <p:nvPr/>
        </p:nvSpPr>
        <p:spPr>
          <a:xfrm>
            <a:off x="4005545" y="3276708"/>
            <a:ext cx="1260000" cy="754207"/>
          </a:xfrm>
          <a:prstGeom prst="rightArrow">
            <a:avLst>
              <a:gd name="adj1" fmla="val 100000"/>
              <a:gd name="adj2" fmla="val 50000"/>
            </a:avLst>
          </a:prstGeom>
          <a:solidFill>
            <a:schemeClr val="tx2">
              <a:lumMod val="20000"/>
              <a:lumOff val="80000"/>
            </a:schemeClr>
          </a:solidFill>
          <a:ln>
            <a:solidFill>
              <a:srgbClr val="FFD500"/>
            </a:solidFill>
            <a:prstDash val="sysDot"/>
          </a:ln>
        </p:spPr>
        <p:txBody>
          <a:bodyPr wrap="square" lIns="36000" tIns="36000" rIns="36000" bIns="36000" rtlCol="0" anchor="ctr">
            <a:noAutofit/>
          </a:bodyPr>
          <a:lstStyle/>
          <a:p>
            <a:r>
              <a:rPr lang="fr-FR" sz="700" b="1">
                <a:solidFill>
                  <a:schemeClr val="bg2"/>
                </a:solidFill>
                <a:latin typeface="Arial"/>
                <a:cs typeface="Arial"/>
              </a:rPr>
              <a:t>Découvrir les fonctionnalités et les grands axes de la plateforme</a:t>
            </a:r>
            <a:endParaRPr lang="fr-FR" sz="700">
              <a:solidFill>
                <a:schemeClr val="bg2"/>
              </a:solidFill>
              <a:latin typeface="Arial"/>
              <a:cs typeface="Arial"/>
            </a:endParaRPr>
          </a:p>
        </p:txBody>
      </p:sp>
    </p:spTree>
    <p:extLst>
      <p:ext uri="{BB962C8B-B14F-4D97-AF65-F5344CB8AC3E}">
        <p14:creationId xmlns:p14="http://schemas.microsoft.com/office/powerpoint/2010/main" val="28156283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2717B9E2-FBA6-EDC0-F6D6-E8AC14FAAE01}"/>
              </a:ext>
            </a:extLst>
          </p:cNvPr>
          <p:cNvSpPr>
            <a:spLocks noGrp="1"/>
          </p:cNvSpPr>
          <p:nvPr>
            <p:ph type="ftr" sz="quarter" idx="12"/>
          </p:nvPr>
        </p:nvSpPr>
        <p:spPr/>
        <p:txBody>
          <a:bodyPr/>
          <a:lstStyle/>
          <a:p>
            <a:r>
              <a:rPr lang="fr-FR"/>
              <a:t>Réf. : AVENIR(s)_PFA pas à pas_collège : juillet 2025</a:t>
            </a:r>
          </a:p>
        </p:txBody>
      </p:sp>
      <p:sp>
        <p:nvSpPr>
          <p:cNvPr id="3" name="Espace réservé du numéro de diapositive 2">
            <a:extLst>
              <a:ext uri="{FF2B5EF4-FFF2-40B4-BE49-F238E27FC236}">
                <a16:creationId xmlns:a16="http://schemas.microsoft.com/office/drawing/2014/main" id="{4A56FC32-5AB0-5CAB-8383-20C5C9797909}"/>
              </a:ext>
            </a:extLst>
          </p:cNvPr>
          <p:cNvSpPr>
            <a:spLocks noGrp="1"/>
          </p:cNvSpPr>
          <p:nvPr>
            <p:ph type="sldNum" sz="quarter" idx="4"/>
          </p:nvPr>
        </p:nvSpPr>
        <p:spPr/>
        <p:txBody>
          <a:bodyPr/>
          <a:lstStyle/>
          <a:p>
            <a:pPr defTabSz="685800">
              <a:lnSpc>
                <a:spcPct val="90000"/>
              </a:lnSpc>
              <a:spcBef>
                <a:spcPts val="750"/>
              </a:spcBef>
              <a:buFont typeface="Arial" panose="020B0604020202020204" pitchFamily="34" charset="0"/>
              <a:buNone/>
            </a:pPr>
            <a:fld id="{A5052DC5-C85C-404A-8C4C-AA819F32C966}" type="slidenum">
              <a:rPr lang="fr-FR" smtClean="0"/>
              <a:pPr defTabSz="685800">
                <a:lnSpc>
                  <a:spcPct val="90000"/>
                </a:lnSpc>
                <a:spcBef>
                  <a:spcPts val="750"/>
                </a:spcBef>
                <a:buFont typeface="Arial" panose="020B0604020202020204" pitchFamily="34" charset="0"/>
                <a:buNone/>
              </a:pPr>
              <a:t>3</a:t>
            </a:fld>
            <a:endParaRPr lang="fr-FR"/>
          </a:p>
        </p:txBody>
      </p:sp>
      <p:sp>
        <p:nvSpPr>
          <p:cNvPr id="4" name="Titre 3">
            <a:extLst>
              <a:ext uri="{FF2B5EF4-FFF2-40B4-BE49-F238E27FC236}">
                <a16:creationId xmlns:a16="http://schemas.microsoft.com/office/drawing/2014/main" id="{D915E79E-C75F-809C-C502-456791679BA0}"/>
              </a:ext>
            </a:extLst>
          </p:cNvPr>
          <p:cNvSpPr>
            <a:spLocks noGrp="1"/>
          </p:cNvSpPr>
          <p:nvPr>
            <p:ph type="title"/>
          </p:nvPr>
        </p:nvSpPr>
        <p:spPr/>
        <p:txBody>
          <a:bodyPr/>
          <a:lstStyle/>
          <a:p>
            <a:r>
              <a:rPr lang="fr-FR"/>
              <a:t>Des contenus et des services adaptés au niveau de classe </a:t>
            </a:r>
          </a:p>
        </p:txBody>
      </p:sp>
      <p:sp>
        <p:nvSpPr>
          <p:cNvPr id="5" name="Espace réservé du texte 4">
            <a:extLst>
              <a:ext uri="{FF2B5EF4-FFF2-40B4-BE49-F238E27FC236}">
                <a16:creationId xmlns:a16="http://schemas.microsoft.com/office/drawing/2014/main" id="{04428F98-572D-64D3-0FB3-5C9B10B5FE0E}"/>
              </a:ext>
            </a:extLst>
          </p:cNvPr>
          <p:cNvSpPr>
            <a:spLocks noGrp="1"/>
          </p:cNvSpPr>
          <p:nvPr>
            <p:ph type="body" sz="quarter" idx="14"/>
          </p:nvPr>
        </p:nvSpPr>
        <p:spPr/>
        <p:txBody>
          <a:bodyPr/>
          <a:lstStyle/>
          <a:p>
            <a:r>
              <a:rPr lang="fr-FR"/>
              <a:t>Les principaux éléments de la page d’accueil </a:t>
            </a:r>
          </a:p>
        </p:txBody>
      </p:sp>
      <p:pic>
        <p:nvPicPr>
          <p:cNvPr id="6" name="Image 5" descr="Une image contenant texte, capture d’écran, Page web, Police&#10;&#10;Le contenu généré par l’IA peut être incorrect.">
            <a:extLst>
              <a:ext uri="{FF2B5EF4-FFF2-40B4-BE49-F238E27FC236}">
                <a16:creationId xmlns:a16="http://schemas.microsoft.com/office/drawing/2014/main" id="{AF06585B-121F-85E6-8D2A-E476D1FF17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25133" y="853321"/>
            <a:ext cx="3239999" cy="2278481"/>
          </a:xfrm>
          <a:prstGeom prst="rect">
            <a:avLst/>
          </a:prstGeom>
        </p:spPr>
      </p:pic>
      <p:pic>
        <p:nvPicPr>
          <p:cNvPr id="7" name="Image 6" descr="Une image contenant texte, capture d’écran, Police, conception&#10;&#10;Le contenu généré par l’IA peut être incorrect.">
            <a:extLst>
              <a:ext uri="{FF2B5EF4-FFF2-40B4-BE49-F238E27FC236}">
                <a16:creationId xmlns:a16="http://schemas.microsoft.com/office/drawing/2014/main" id="{5BBF1265-DC2D-95EF-69EF-8608B39F9EB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25133" y="3131802"/>
            <a:ext cx="3239999" cy="1300500"/>
          </a:xfrm>
          <a:prstGeom prst="rect">
            <a:avLst/>
          </a:prstGeom>
        </p:spPr>
      </p:pic>
      <p:sp>
        <p:nvSpPr>
          <p:cNvPr id="9" name="Flèche : droite 8">
            <a:extLst>
              <a:ext uri="{FF2B5EF4-FFF2-40B4-BE49-F238E27FC236}">
                <a16:creationId xmlns:a16="http://schemas.microsoft.com/office/drawing/2014/main" id="{616703C4-D9C2-6801-9576-58542CDA6563}"/>
              </a:ext>
            </a:extLst>
          </p:cNvPr>
          <p:cNvSpPr/>
          <p:nvPr/>
        </p:nvSpPr>
        <p:spPr>
          <a:xfrm>
            <a:off x="207664" y="2027374"/>
            <a:ext cx="1260000" cy="754207"/>
          </a:xfrm>
          <a:prstGeom prst="rightArrow">
            <a:avLst>
              <a:gd name="adj1" fmla="val 100000"/>
              <a:gd name="adj2" fmla="val 50000"/>
            </a:avLst>
          </a:prstGeom>
          <a:solidFill>
            <a:schemeClr val="tx2">
              <a:lumMod val="20000"/>
              <a:lumOff val="80000"/>
            </a:schemeClr>
          </a:solidFill>
          <a:ln>
            <a:solidFill>
              <a:srgbClr val="FFD500"/>
            </a:solidFill>
            <a:prstDash val="sysDot"/>
          </a:ln>
        </p:spPr>
        <p:txBody>
          <a:bodyPr wrap="square" lIns="36000" tIns="36000" rIns="36000" bIns="36000" rtlCol="0" anchor="ctr">
            <a:noAutofit/>
          </a:bodyPr>
          <a:lstStyle/>
          <a:p>
            <a:r>
              <a:rPr lang="fr-FR" sz="700" b="1">
                <a:solidFill>
                  <a:schemeClr val="bg2"/>
                </a:solidFill>
                <a:latin typeface="Arial"/>
                <a:cs typeface="Arial"/>
              </a:rPr>
              <a:t>Mon agenda : </a:t>
            </a:r>
            <a:br>
              <a:rPr lang="fr-FR" sz="700" b="1">
                <a:solidFill>
                  <a:schemeClr val="bg2"/>
                </a:solidFill>
                <a:latin typeface="Arial"/>
                <a:cs typeface="Arial"/>
              </a:rPr>
            </a:br>
            <a:r>
              <a:rPr lang="fr-FR" sz="700">
                <a:solidFill>
                  <a:schemeClr val="bg2"/>
                </a:solidFill>
                <a:latin typeface="Arial"/>
                <a:cs typeface="Arial"/>
              </a:rPr>
              <a:t>un calendrier composé des activités à faire et des événements auxquels participer. </a:t>
            </a:r>
          </a:p>
        </p:txBody>
      </p:sp>
      <p:pic>
        <p:nvPicPr>
          <p:cNvPr id="10" name="Image 9" descr="Une image contenant texte, Page web, logiciel, Police&#10;&#10;Le contenu généré par l’IA peut être incorrect.">
            <a:extLst>
              <a:ext uri="{FF2B5EF4-FFF2-40B4-BE49-F238E27FC236}">
                <a16:creationId xmlns:a16="http://schemas.microsoft.com/office/drawing/2014/main" id="{5B64A14B-D4AF-F9AA-BADC-AFDD581470A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78308" y="957165"/>
            <a:ext cx="3223385" cy="1611693"/>
          </a:xfrm>
          <a:prstGeom prst="rect">
            <a:avLst/>
          </a:prstGeom>
        </p:spPr>
      </p:pic>
      <p:pic>
        <p:nvPicPr>
          <p:cNvPr id="11" name="Image 10" descr="Une image contenant texte, capture d’écran, Site web, Page web&#10;&#10;Le contenu généré par l’IA peut être incorrect.">
            <a:extLst>
              <a:ext uri="{FF2B5EF4-FFF2-40B4-BE49-F238E27FC236}">
                <a16:creationId xmlns:a16="http://schemas.microsoft.com/office/drawing/2014/main" id="{E5DFB1C7-EBF4-1155-94AE-5A8E45E5561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78308" y="2579160"/>
            <a:ext cx="3221256" cy="1431669"/>
          </a:xfrm>
          <a:prstGeom prst="rect">
            <a:avLst/>
          </a:prstGeom>
        </p:spPr>
      </p:pic>
      <p:sp>
        <p:nvSpPr>
          <p:cNvPr id="12" name="Flèche : haut 11">
            <a:extLst>
              <a:ext uri="{FF2B5EF4-FFF2-40B4-BE49-F238E27FC236}">
                <a16:creationId xmlns:a16="http://schemas.microsoft.com/office/drawing/2014/main" id="{A178704C-C876-4A5E-5D1D-248EBE061F59}"/>
              </a:ext>
            </a:extLst>
          </p:cNvPr>
          <p:cNvSpPr/>
          <p:nvPr/>
        </p:nvSpPr>
        <p:spPr>
          <a:xfrm>
            <a:off x="6082133" y="3633725"/>
            <a:ext cx="1260000" cy="754207"/>
          </a:xfrm>
          <a:prstGeom prst="upArrow">
            <a:avLst>
              <a:gd name="adj1" fmla="val 100000"/>
              <a:gd name="adj2" fmla="val 50000"/>
            </a:avLst>
          </a:prstGeom>
          <a:solidFill>
            <a:schemeClr val="tx2">
              <a:lumMod val="20000"/>
              <a:lumOff val="80000"/>
            </a:schemeClr>
          </a:solidFill>
          <a:ln>
            <a:solidFill>
              <a:srgbClr val="FFD500"/>
            </a:solidFill>
            <a:prstDash val="sysDot"/>
          </a:ln>
        </p:spPr>
        <p:txBody>
          <a:bodyPr wrap="square" lIns="36000" tIns="36000" rIns="36000" bIns="36000" rtlCol="0" anchor="ctr">
            <a:noAutofit/>
          </a:bodyPr>
          <a:lstStyle/>
          <a:p>
            <a:pPr algn="ctr"/>
            <a:r>
              <a:rPr lang="fr-FR" sz="700" b="1">
                <a:solidFill>
                  <a:schemeClr val="bg2"/>
                </a:solidFill>
                <a:latin typeface="Arial"/>
                <a:cs typeface="Arial"/>
              </a:rPr>
              <a:t> Des contenus éditoriaux </a:t>
            </a:r>
            <a:r>
              <a:rPr lang="fr-FR" sz="700">
                <a:solidFill>
                  <a:schemeClr val="bg2"/>
                </a:solidFill>
                <a:latin typeface="Arial"/>
                <a:cs typeface="Arial"/>
              </a:rPr>
              <a:t>(articles, vidéos)</a:t>
            </a:r>
          </a:p>
        </p:txBody>
      </p:sp>
      <p:sp>
        <p:nvSpPr>
          <p:cNvPr id="13" name="Flèche : droite 12">
            <a:extLst>
              <a:ext uri="{FF2B5EF4-FFF2-40B4-BE49-F238E27FC236}">
                <a16:creationId xmlns:a16="http://schemas.microsoft.com/office/drawing/2014/main" id="{29013B5A-C6D4-66E1-B860-71CC4447AAAE}"/>
              </a:ext>
            </a:extLst>
          </p:cNvPr>
          <p:cNvSpPr/>
          <p:nvPr/>
        </p:nvSpPr>
        <p:spPr>
          <a:xfrm>
            <a:off x="4298256" y="1442804"/>
            <a:ext cx="1260000" cy="754207"/>
          </a:xfrm>
          <a:prstGeom prst="rightArrow">
            <a:avLst>
              <a:gd name="adj1" fmla="val 99977"/>
              <a:gd name="adj2" fmla="val 50000"/>
            </a:avLst>
          </a:prstGeom>
          <a:solidFill>
            <a:schemeClr val="tx2">
              <a:lumMod val="20000"/>
              <a:lumOff val="80000"/>
            </a:schemeClr>
          </a:solidFill>
          <a:ln>
            <a:solidFill>
              <a:srgbClr val="FFD500"/>
            </a:solidFill>
            <a:prstDash val="sysDot"/>
          </a:ln>
        </p:spPr>
        <p:txBody>
          <a:bodyPr wrap="square" lIns="36000" tIns="36000" rIns="36000" bIns="36000" rtlCol="0" anchor="ctr">
            <a:noAutofit/>
          </a:bodyPr>
          <a:lstStyle/>
          <a:p>
            <a:r>
              <a:rPr lang="fr-FR" sz="700" b="1">
                <a:solidFill>
                  <a:schemeClr val="bg2"/>
                </a:solidFill>
                <a:latin typeface="Arial"/>
                <a:cs typeface="Arial"/>
              </a:rPr>
              <a:t> Une sélection d’outils </a:t>
            </a:r>
            <a:r>
              <a:rPr lang="fr-FR" sz="700">
                <a:solidFill>
                  <a:schemeClr val="bg2"/>
                </a:solidFill>
                <a:latin typeface="Arial"/>
                <a:cs typeface="Arial"/>
              </a:rPr>
              <a:t>pour découvrir des métiers, trouver un stage, etc.</a:t>
            </a:r>
          </a:p>
        </p:txBody>
      </p:sp>
      <p:sp>
        <p:nvSpPr>
          <p:cNvPr id="14" name="Flèche : gauche 13">
            <a:extLst>
              <a:ext uri="{FF2B5EF4-FFF2-40B4-BE49-F238E27FC236}">
                <a16:creationId xmlns:a16="http://schemas.microsoft.com/office/drawing/2014/main" id="{4D8A65F8-D197-7342-3219-340721AC0B23}"/>
              </a:ext>
            </a:extLst>
          </p:cNvPr>
          <p:cNvSpPr/>
          <p:nvPr/>
        </p:nvSpPr>
        <p:spPr>
          <a:xfrm>
            <a:off x="7837454" y="1693951"/>
            <a:ext cx="1152000" cy="754207"/>
          </a:xfrm>
          <a:prstGeom prst="leftArrow">
            <a:avLst>
              <a:gd name="adj1" fmla="val 100000"/>
              <a:gd name="adj2" fmla="val 50000"/>
            </a:avLst>
          </a:prstGeom>
          <a:solidFill>
            <a:schemeClr val="tx2">
              <a:lumMod val="20000"/>
              <a:lumOff val="80000"/>
            </a:schemeClr>
          </a:solidFill>
          <a:ln>
            <a:solidFill>
              <a:srgbClr val="FFD500"/>
            </a:solidFill>
            <a:prstDash val="sysDot"/>
          </a:ln>
        </p:spPr>
        <p:txBody>
          <a:bodyPr wrap="square" lIns="36000" tIns="36000" rIns="36000" bIns="36000" rtlCol="0" anchor="ctr">
            <a:noAutofit/>
          </a:bodyPr>
          <a:lstStyle/>
          <a:p>
            <a:pPr algn="r"/>
            <a:r>
              <a:rPr lang="fr-FR" sz="700" b="1">
                <a:solidFill>
                  <a:schemeClr val="bg2"/>
                </a:solidFill>
                <a:latin typeface="Arial"/>
                <a:cs typeface="Arial"/>
              </a:rPr>
              <a:t> Un espace pour explorer s</a:t>
            </a:r>
            <a:r>
              <a:rPr lang="fr-FR" sz="700">
                <a:solidFill>
                  <a:schemeClr val="bg2"/>
                </a:solidFill>
                <a:latin typeface="Arial"/>
                <a:cs typeface="Arial"/>
              </a:rPr>
              <a:t>es centres d’intérêt</a:t>
            </a:r>
          </a:p>
        </p:txBody>
      </p:sp>
      <p:sp>
        <p:nvSpPr>
          <p:cNvPr id="15" name="Flèche : droite 14">
            <a:extLst>
              <a:ext uri="{FF2B5EF4-FFF2-40B4-BE49-F238E27FC236}">
                <a16:creationId xmlns:a16="http://schemas.microsoft.com/office/drawing/2014/main" id="{E0DBD4A5-E933-0528-EE42-19EFBA9CD580}"/>
              </a:ext>
            </a:extLst>
          </p:cNvPr>
          <p:cNvSpPr/>
          <p:nvPr/>
        </p:nvSpPr>
        <p:spPr>
          <a:xfrm>
            <a:off x="238545" y="3545258"/>
            <a:ext cx="1260000" cy="754207"/>
          </a:xfrm>
          <a:prstGeom prst="rightArrow">
            <a:avLst>
              <a:gd name="adj1" fmla="val 100000"/>
              <a:gd name="adj2" fmla="val 50000"/>
            </a:avLst>
          </a:prstGeom>
          <a:solidFill>
            <a:schemeClr val="tx2">
              <a:lumMod val="20000"/>
              <a:lumOff val="80000"/>
            </a:schemeClr>
          </a:solidFill>
          <a:ln>
            <a:solidFill>
              <a:srgbClr val="FFD500"/>
            </a:solidFill>
            <a:prstDash val="sysDot"/>
          </a:ln>
        </p:spPr>
        <p:txBody>
          <a:bodyPr wrap="square" lIns="36000" tIns="36000" rIns="36000" bIns="36000" rtlCol="0" anchor="ctr">
            <a:noAutofit/>
          </a:bodyPr>
          <a:lstStyle/>
          <a:p>
            <a:r>
              <a:rPr lang="fr-FR" sz="700" b="1">
                <a:solidFill>
                  <a:schemeClr val="bg2"/>
                </a:solidFill>
                <a:latin typeface="Arial"/>
                <a:cs typeface="Arial"/>
              </a:rPr>
              <a:t>Des objectifs </a:t>
            </a:r>
            <a:r>
              <a:rPr lang="fr-FR" sz="700">
                <a:solidFill>
                  <a:schemeClr val="bg2"/>
                </a:solidFill>
                <a:latin typeface="Arial"/>
                <a:cs typeface="Arial"/>
              </a:rPr>
              <a:t>structurant l’année</a:t>
            </a:r>
          </a:p>
          <a:p>
            <a:r>
              <a:rPr lang="fr-FR" sz="700">
                <a:solidFill>
                  <a:schemeClr val="bg2"/>
                </a:solidFill>
                <a:latin typeface="Arial"/>
                <a:cs typeface="Arial"/>
              </a:rPr>
              <a:t>et des activités en autonomie à réaliser pour les atteindre</a:t>
            </a:r>
          </a:p>
        </p:txBody>
      </p:sp>
    </p:spTree>
    <p:extLst>
      <p:ext uri="{BB962C8B-B14F-4D97-AF65-F5344CB8AC3E}">
        <p14:creationId xmlns:p14="http://schemas.microsoft.com/office/powerpoint/2010/main" val="20950475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CFF5E84B-8002-839C-4AFA-9C268390E9C0}"/>
              </a:ext>
            </a:extLst>
          </p:cNvPr>
          <p:cNvSpPr>
            <a:spLocks noGrp="1"/>
          </p:cNvSpPr>
          <p:nvPr>
            <p:ph type="ftr" sz="quarter" idx="12"/>
          </p:nvPr>
        </p:nvSpPr>
        <p:spPr/>
        <p:txBody>
          <a:bodyPr/>
          <a:lstStyle/>
          <a:p>
            <a:r>
              <a:rPr lang="fr-FR"/>
              <a:t>Réf. : AVENIR(s)_PFA pas à pas_collège : juillet 2025</a:t>
            </a:r>
          </a:p>
        </p:txBody>
      </p:sp>
      <p:sp>
        <p:nvSpPr>
          <p:cNvPr id="3" name="Espace réservé du numéro de diapositive 2">
            <a:extLst>
              <a:ext uri="{FF2B5EF4-FFF2-40B4-BE49-F238E27FC236}">
                <a16:creationId xmlns:a16="http://schemas.microsoft.com/office/drawing/2014/main" id="{03D7F551-FF64-EF73-73AC-A3DBA403B8DC}"/>
              </a:ext>
            </a:extLst>
          </p:cNvPr>
          <p:cNvSpPr>
            <a:spLocks noGrp="1"/>
          </p:cNvSpPr>
          <p:nvPr>
            <p:ph type="sldNum" sz="quarter" idx="4"/>
          </p:nvPr>
        </p:nvSpPr>
        <p:spPr/>
        <p:txBody>
          <a:bodyPr/>
          <a:lstStyle/>
          <a:p>
            <a:pPr defTabSz="685800">
              <a:lnSpc>
                <a:spcPct val="90000"/>
              </a:lnSpc>
              <a:spcBef>
                <a:spcPts val="750"/>
              </a:spcBef>
              <a:buFont typeface="Arial" panose="020B0604020202020204" pitchFamily="34" charset="0"/>
              <a:buNone/>
            </a:pPr>
            <a:fld id="{A5052DC5-C85C-404A-8C4C-AA819F32C966}" type="slidenum">
              <a:rPr lang="fr-FR" smtClean="0"/>
              <a:pPr defTabSz="685800">
                <a:lnSpc>
                  <a:spcPct val="90000"/>
                </a:lnSpc>
                <a:spcBef>
                  <a:spcPts val="750"/>
                </a:spcBef>
                <a:buFont typeface="Arial" panose="020B0604020202020204" pitchFamily="34" charset="0"/>
                <a:buNone/>
              </a:pPr>
              <a:t>4</a:t>
            </a:fld>
            <a:endParaRPr lang="fr-FR"/>
          </a:p>
        </p:txBody>
      </p:sp>
      <p:sp>
        <p:nvSpPr>
          <p:cNvPr id="4" name="Titre 3">
            <a:extLst>
              <a:ext uri="{FF2B5EF4-FFF2-40B4-BE49-F238E27FC236}">
                <a16:creationId xmlns:a16="http://schemas.microsoft.com/office/drawing/2014/main" id="{6CD074B7-5A6E-A01E-0BEF-59F9D7460DF5}"/>
              </a:ext>
            </a:extLst>
          </p:cNvPr>
          <p:cNvSpPr>
            <a:spLocks noGrp="1"/>
          </p:cNvSpPr>
          <p:nvPr>
            <p:ph type="title"/>
          </p:nvPr>
        </p:nvSpPr>
        <p:spPr/>
        <p:txBody>
          <a:bodyPr/>
          <a:lstStyle/>
          <a:p>
            <a:r>
              <a:rPr lang="fr-FR"/>
              <a:t>Des contenus et des services adaptés au niveau de classe (2)</a:t>
            </a:r>
          </a:p>
        </p:txBody>
      </p:sp>
      <p:sp>
        <p:nvSpPr>
          <p:cNvPr id="5" name="Espace réservé du texte 4">
            <a:extLst>
              <a:ext uri="{FF2B5EF4-FFF2-40B4-BE49-F238E27FC236}">
                <a16:creationId xmlns:a16="http://schemas.microsoft.com/office/drawing/2014/main" id="{AF627AF5-475B-382F-9BDF-5A42253E6A70}"/>
              </a:ext>
            </a:extLst>
          </p:cNvPr>
          <p:cNvSpPr>
            <a:spLocks noGrp="1"/>
          </p:cNvSpPr>
          <p:nvPr>
            <p:ph type="body" sz="quarter" idx="14"/>
          </p:nvPr>
        </p:nvSpPr>
        <p:spPr/>
        <p:txBody>
          <a:bodyPr/>
          <a:lstStyle/>
          <a:p>
            <a:r>
              <a:rPr lang="fr-FR"/>
              <a:t>Une rubrique « ce qui m’intéresse » (explorer ses centres d’intérêt)</a:t>
            </a:r>
          </a:p>
        </p:txBody>
      </p:sp>
      <p:sp>
        <p:nvSpPr>
          <p:cNvPr id="6" name="Flèche : droite 5">
            <a:extLst>
              <a:ext uri="{FF2B5EF4-FFF2-40B4-BE49-F238E27FC236}">
                <a16:creationId xmlns:a16="http://schemas.microsoft.com/office/drawing/2014/main" id="{9E505A64-EF2B-CAD7-973D-57F87A7A05ED}"/>
              </a:ext>
            </a:extLst>
          </p:cNvPr>
          <p:cNvSpPr/>
          <p:nvPr/>
        </p:nvSpPr>
        <p:spPr>
          <a:xfrm>
            <a:off x="427134" y="1126081"/>
            <a:ext cx="1260000" cy="754207"/>
          </a:xfrm>
          <a:prstGeom prst="rightArrow">
            <a:avLst>
              <a:gd name="adj1" fmla="val 100000"/>
              <a:gd name="adj2" fmla="val 50000"/>
            </a:avLst>
          </a:prstGeom>
          <a:solidFill>
            <a:schemeClr val="tx2">
              <a:lumMod val="20000"/>
              <a:lumOff val="80000"/>
            </a:schemeClr>
          </a:solidFill>
          <a:ln>
            <a:solidFill>
              <a:srgbClr val="FFD500"/>
            </a:solidFill>
            <a:prstDash val="sysDot"/>
          </a:ln>
        </p:spPr>
        <p:txBody>
          <a:bodyPr wrap="square" lIns="36000" tIns="36000" rIns="36000" bIns="36000" rtlCol="0" anchor="ctr">
            <a:noAutofit/>
          </a:bodyPr>
          <a:lstStyle/>
          <a:p>
            <a:r>
              <a:rPr lang="fr-FR" sz="800" b="1">
                <a:solidFill>
                  <a:schemeClr val="bg2"/>
                </a:solidFill>
                <a:latin typeface="Arial" panose="020B0604020202020204" pitchFamily="34" charset="0"/>
                <a:cs typeface="Arial" panose="020B0604020202020204" pitchFamily="34" charset="0"/>
              </a:rPr>
              <a:t>Parler de soi </a:t>
            </a:r>
            <a:br>
              <a:rPr lang="fr-FR" sz="800" b="1">
                <a:solidFill>
                  <a:schemeClr val="bg2"/>
                </a:solidFill>
                <a:latin typeface="Arial" panose="020B0604020202020204" pitchFamily="34" charset="0"/>
                <a:cs typeface="Arial" panose="020B0604020202020204" pitchFamily="34" charset="0"/>
              </a:rPr>
            </a:br>
            <a:r>
              <a:rPr lang="fr-FR" sz="800">
                <a:solidFill>
                  <a:schemeClr val="bg2"/>
                </a:solidFill>
                <a:latin typeface="Arial" panose="020B0604020202020204" pitchFamily="34" charset="0"/>
                <a:cs typeface="Arial" panose="020B0604020202020204" pitchFamily="34" charset="0"/>
              </a:rPr>
              <a:t>en indiquant ses préférences</a:t>
            </a:r>
            <a:endParaRPr lang="fr-FR" sz="800">
              <a:latin typeface="Arial" panose="020B0604020202020204" pitchFamily="34" charset="0"/>
              <a:cs typeface="Arial" panose="020B0604020202020204" pitchFamily="34" charset="0"/>
            </a:endParaRPr>
          </a:p>
        </p:txBody>
      </p:sp>
      <p:pic>
        <p:nvPicPr>
          <p:cNvPr id="7" name="Image 6" descr="Une image contenant texte, capture d’écran, logiciel, Système d’exploitation&#10;&#10;Le contenu généré par l’IA peut être incorrect.">
            <a:extLst>
              <a:ext uri="{FF2B5EF4-FFF2-40B4-BE49-F238E27FC236}">
                <a16:creationId xmlns:a16="http://schemas.microsoft.com/office/drawing/2014/main" id="{A1E2B465-1D81-C3CE-30E9-1114D85A8F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89375" y="2177398"/>
            <a:ext cx="2591278" cy="2477274"/>
          </a:xfrm>
          <a:prstGeom prst="rect">
            <a:avLst/>
          </a:prstGeom>
        </p:spPr>
      </p:pic>
      <p:pic>
        <p:nvPicPr>
          <p:cNvPr id="8" name="Image 7" descr="Une image contenant texte, capture d’écran, Police, Page web&#10;&#10;Le contenu généré par l’IA peut être incorrect.">
            <a:extLst>
              <a:ext uri="{FF2B5EF4-FFF2-40B4-BE49-F238E27FC236}">
                <a16:creationId xmlns:a16="http://schemas.microsoft.com/office/drawing/2014/main" id="{D5BC9E03-F7BA-446A-1A82-EF72C9AD072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87134" y="828971"/>
            <a:ext cx="2593519" cy="1423341"/>
          </a:xfrm>
          <a:prstGeom prst="rect">
            <a:avLst/>
          </a:prstGeom>
        </p:spPr>
      </p:pic>
      <p:pic>
        <p:nvPicPr>
          <p:cNvPr id="9" name="Image 8" descr="Une image contenant texte, capture d’écran, habits, Site web&#10;&#10;Le contenu généré par l’IA peut être incorrect.">
            <a:extLst>
              <a:ext uri="{FF2B5EF4-FFF2-40B4-BE49-F238E27FC236}">
                <a16:creationId xmlns:a16="http://schemas.microsoft.com/office/drawing/2014/main" id="{06C8C7AF-207A-A501-7726-D784574CE1C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60628" y="1394369"/>
            <a:ext cx="2973865" cy="1715885"/>
          </a:xfrm>
          <a:prstGeom prst="rect">
            <a:avLst/>
          </a:prstGeom>
        </p:spPr>
      </p:pic>
      <p:sp>
        <p:nvSpPr>
          <p:cNvPr id="10" name="Flèche : bas 9">
            <a:extLst>
              <a:ext uri="{FF2B5EF4-FFF2-40B4-BE49-F238E27FC236}">
                <a16:creationId xmlns:a16="http://schemas.microsoft.com/office/drawing/2014/main" id="{A0559502-3B2C-55EA-5458-DA11DEE58468}"/>
              </a:ext>
            </a:extLst>
          </p:cNvPr>
          <p:cNvSpPr/>
          <p:nvPr/>
        </p:nvSpPr>
        <p:spPr>
          <a:xfrm>
            <a:off x="6093984" y="778218"/>
            <a:ext cx="1260000" cy="754207"/>
          </a:xfrm>
          <a:prstGeom prst="downArrow">
            <a:avLst>
              <a:gd name="adj1" fmla="val 100000"/>
              <a:gd name="adj2" fmla="val 50000"/>
            </a:avLst>
          </a:prstGeom>
          <a:solidFill>
            <a:schemeClr val="tx2">
              <a:lumMod val="20000"/>
              <a:lumOff val="80000"/>
            </a:schemeClr>
          </a:solidFill>
          <a:ln>
            <a:solidFill>
              <a:srgbClr val="FFD500"/>
            </a:solidFill>
            <a:prstDash val="sysDot"/>
          </a:ln>
        </p:spPr>
        <p:txBody>
          <a:bodyPr wrap="square" lIns="36000" tIns="36000" rIns="36000" bIns="36000" rtlCol="0" anchor="t">
            <a:noAutofit/>
          </a:bodyPr>
          <a:lstStyle/>
          <a:p>
            <a:pPr algn="ctr"/>
            <a:r>
              <a:rPr lang="fr-FR" sz="800" b="1">
                <a:solidFill>
                  <a:schemeClr val="bg2"/>
                </a:solidFill>
                <a:latin typeface="Arial"/>
                <a:cs typeface="Arial"/>
              </a:rPr>
              <a:t> Envisager le futur </a:t>
            </a:r>
            <a:br>
              <a:rPr lang="fr-FR" sz="800" b="1">
                <a:solidFill>
                  <a:schemeClr val="bg2"/>
                </a:solidFill>
                <a:latin typeface="Arial"/>
                <a:cs typeface="Arial"/>
              </a:rPr>
            </a:br>
            <a:r>
              <a:rPr lang="fr-FR" sz="800">
                <a:solidFill>
                  <a:schemeClr val="bg2"/>
                </a:solidFill>
                <a:latin typeface="Arial"/>
                <a:cs typeface="Arial"/>
              </a:rPr>
              <a:t>par l’exploration des métiers, formations et établissements.</a:t>
            </a:r>
          </a:p>
        </p:txBody>
      </p:sp>
      <p:pic>
        <p:nvPicPr>
          <p:cNvPr id="11" name="Image 10" descr="Une image contenant texte, capture d’écran, Police&#10;&#10;Le contenu généré par l’IA peut être incorrect.">
            <a:extLst>
              <a:ext uri="{FF2B5EF4-FFF2-40B4-BE49-F238E27FC236}">
                <a16:creationId xmlns:a16="http://schemas.microsoft.com/office/drawing/2014/main" id="{D38F69EA-9896-BBCC-99F8-5DBF19703EB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247256" y="3110255"/>
            <a:ext cx="2887237" cy="1895212"/>
          </a:xfrm>
          <a:prstGeom prst="rect">
            <a:avLst/>
          </a:prstGeom>
        </p:spPr>
      </p:pic>
    </p:spTree>
    <p:extLst>
      <p:ext uri="{BB962C8B-B14F-4D97-AF65-F5344CB8AC3E}">
        <p14:creationId xmlns:p14="http://schemas.microsoft.com/office/powerpoint/2010/main" val="15754698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97306B10-306D-6722-EEB2-6F362A3CEC5C}"/>
              </a:ext>
            </a:extLst>
          </p:cNvPr>
          <p:cNvSpPr>
            <a:spLocks noGrp="1"/>
          </p:cNvSpPr>
          <p:nvPr>
            <p:ph type="ftr" sz="quarter" idx="12"/>
          </p:nvPr>
        </p:nvSpPr>
        <p:spPr/>
        <p:txBody>
          <a:bodyPr/>
          <a:lstStyle/>
          <a:p>
            <a:r>
              <a:rPr lang="fr-FR"/>
              <a:t>Réf. : AVENIR(s)_PFA pas à pas_collège : juillet 2025</a:t>
            </a:r>
          </a:p>
        </p:txBody>
      </p:sp>
      <p:sp>
        <p:nvSpPr>
          <p:cNvPr id="3" name="Espace réservé du numéro de diapositive 2">
            <a:extLst>
              <a:ext uri="{FF2B5EF4-FFF2-40B4-BE49-F238E27FC236}">
                <a16:creationId xmlns:a16="http://schemas.microsoft.com/office/drawing/2014/main" id="{F659A6FA-E2D1-FF80-D955-8BDD04411081}"/>
              </a:ext>
            </a:extLst>
          </p:cNvPr>
          <p:cNvSpPr>
            <a:spLocks noGrp="1"/>
          </p:cNvSpPr>
          <p:nvPr>
            <p:ph type="sldNum" sz="quarter" idx="4"/>
          </p:nvPr>
        </p:nvSpPr>
        <p:spPr/>
        <p:txBody>
          <a:bodyPr/>
          <a:lstStyle/>
          <a:p>
            <a:pPr defTabSz="685800">
              <a:lnSpc>
                <a:spcPct val="90000"/>
              </a:lnSpc>
              <a:spcBef>
                <a:spcPts val="750"/>
              </a:spcBef>
              <a:buFont typeface="Arial" panose="020B0604020202020204" pitchFamily="34" charset="0"/>
              <a:buNone/>
            </a:pPr>
            <a:fld id="{A5052DC5-C85C-404A-8C4C-AA819F32C966}" type="slidenum">
              <a:rPr lang="fr-FR" smtClean="0"/>
              <a:pPr defTabSz="685800">
                <a:lnSpc>
                  <a:spcPct val="90000"/>
                </a:lnSpc>
                <a:spcBef>
                  <a:spcPts val="750"/>
                </a:spcBef>
                <a:buFont typeface="Arial" panose="020B0604020202020204" pitchFamily="34" charset="0"/>
                <a:buNone/>
              </a:pPr>
              <a:t>5</a:t>
            </a:fld>
            <a:endParaRPr lang="fr-FR"/>
          </a:p>
        </p:txBody>
      </p:sp>
      <p:sp>
        <p:nvSpPr>
          <p:cNvPr id="4" name="Titre 3">
            <a:extLst>
              <a:ext uri="{FF2B5EF4-FFF2-40B4-BE49-F238E27FC236}">
                <a16:creationId xmlns:a16="http://schemas.microsoft.com/office/drawing/2014/main" id="{307F5248-7AD5-7C8C-9FFE-72F58BBF3ADB}"/>
              </a:ext>
            </a:extLst>
          </p:cNvPr>
          <p:cNvSpPr>
            <a:spLocks noGrp="1"/>
          </p:cNvSpPr>
          <p:nvPr>
            <p:ph type="title"/>
          </p:nvPr>
        </p:nvSpPr>
        <p:spPr/>
        <p:txBody>
          <a:bodyPr/>
          <a:lstStyle/>
          <a:p>
            <a:r>
              <a:rPr lang="fr-FR"/>
              <a:t>Des contenus et des services adaptés au niveau de classe (3)</a:t>
            </a:r>
          </a:p>
        </p:txBody>
      </p:sp>
      <p:sp>
        <p:nvSpPr>
          <p:cNvPr id="5" name="Espace réservé du texte 4">
            <a:extLst>
              <a:ext uri="{FF2B5EF4-FFF2-40B4-BE49-F238E27FC236}">
                <a16:creationId xmlns:a16="http://schemas.microsoft.com/office/drawing/2014/main" id="{1578AE5C-7D13-8A08-4DB7-64D86784919A}"/>
              </a:ext>
            </a:extLst>
          </p:cNvPr>
          <p:cNvSpPr>
            <a:spLocks noGrp="1"/>
          </p:cNvSpPr>
          <p:nvPr>
            <p:ph type="body" sz="quarter" idx="14"/>
          </p:nvPr>
        </p:nvSpPr>
        <p:spPr/>
        <p:txBody>
          <a:bodyPr/>
          <a:lstStyle/>
          <a:p>
            <a:r>
              <a:rPr lang="fr-FR"/>
              <a:t>La découverte des métiers au collège</a:t>
            </a:r>
          </a:p>
        </p:txBody>
      </p:sp>
      <p:sp>
        <p:nvSpPr>
          <p:cNvPr id="6" name="Espace réservé du contenu 1">
            <a:extLst>
              <a:ext uri="{FF2B5EF4-FFF2-40B4-BE49-F238E27FC236}">
                <a16:creationId xmlns:a16="http://schemas.microsoft.com/office/drawing/2014/main" id="{91A1F0F3-6CF3-7CAC-F1FB-F2FE0F4B201C}"/>
              </a:ext>
            </a:extLst>
          </p:cNvPr>
          <p:cNvSpPr txBox="1">
            <a:spLocks/>
          </p:cNvSpPr>
          <p:nvPr/>
        </p:nvSpPr>
        <p:spPr>
          <a:xfrm>
            <a:off x="5184312" y="1500629"/>
            <a:ext cx="3600000" cy="2147004"/>
          </a:xfrm>
          <a:prstGeom prst="rect">
            <a:avLst/>
          </a:prstGeom>
          <a:solidFill>
            <a:schemeClr val="tx2">
              <a:lumMod val="20000"/>
              <a:lumOff val="80000"/>
            </a:schemeClr>
          </a:solidFill>
          <a:ln w="12700">
            <a:solidFill>
              <a:srgbClr val="FFD500"/>
            </a:solidFill>
            <a:prstDash val="sysDot"/>
          </a:ln>
        </p:spPr>
        <p:txBody>
          <a:bodyPr anchor="t"/>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bg2"/>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bg2"/>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bg2"/>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bg2"/>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bg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fr-FR" sz="1400" b="1">
                <a:latin typeface="Arial" panose="020B0604020202020204" pitchFamily="34" charset="0"/>
                <a:cs typeface="Arial" panose="020B0604020202020204" pitchFamily="34" charset="0"/>
              </a:rPr>
              <a:t>Pour travailler sous des formes variées</a:t>
            </a:r>
          </a:p>
          <a:p>
            <a:pPr lvl="1">
              <a:lnSpc>
                <a:spcPct val="100000"/>
              </a:lnSpc>
              <a:spcBef>
                <a:spcPts val="600"/>
              </a:spcBef>
            </a:pPr>
            <a:r>
              <a:rPr lang="fr-FR" sz="1400">
                <a:latin typeface="Arial" panose="020B0604020202020204" pitchFamily="34" charset="0"/>
                <a:cs typeface="Arial" panose="020B0604020202020204" pitchFamily="34" charset="0"/>
              </a:rPr>
              <a:t>Outils </a:t>
            </a:r>
            <a:br>
              <a:rPr lang="fr-FR" sz="1400">
                <a:latin typeface="Arial" panose="020B0604020202020204" pitchFamily="34" charset="0"/>
                <a:cs typeface="Arial" panose="020B0604020202020204" pitchFamily="34" charset="0"/>
              </a:rPr>
            </a:br>
            <a:r>
              <a:rPr lang="fr-FR" sz="1400" i="1">
                <a:latin typeface="Arial" panose="020B0604020202020204" pitchFamily="34" charset="0"/>
                <a:cs typeface="Arial" panose="020B0604020202020204" pitchFamily="34" charset="0"/>
              </a:rPr>
              <a:t>(« Je découvre des métiers »)</a:t>
            </a:r>
          </a:p>
          <a:p>
            <a:pPr lvl="1">
              <a:lnSpc>
                <a:spcPct val="100000"/>
              </a:lnSpc>
              <a:spcBef>
                <a:spcPts val="600"/>
              </a:spcBef>
            </a:pPr>
            <a:r>
              <a:rPr lang="fr-FR" sz="1400">
                <a:latin typeface="Arial" panose="020B0604020202020204" pitchFamily="34" charset="0"/>
                <a:cs typeface="Arial" panose="020B0604020202020204" pitchFamily="34" charset="0"/>
              </a:rPr>
              <a:t>Quiz</a:t>
            </a:r>
          </a:p>
          <a:p>
            <a:pPr lvl="1">
              <a:lnSpc>
                <a:spcPct val="100000"/>
              </a:lnSpc>
              <a:spcBef>
                <a:spcPts val="600"/>
              </a:spcBef>
            </a:pPr>
            <a:r>
              <a:rPr lang="fr-FR" sz="1400">
                <a:latin typeface="Arial" panose="020B0604020202020204" pitchFamily="34" charset="0"/>
                <a:cs typeface="Arial" panose="020B0604020202020204" pitchFamily="34" charset="0"/>
              </a:rPr>
              <a:t>Rencontres avec des pros</a:t>
            </a:r>
          </a:p>
          <a:p>
            <a:pPr lvl="1">
              <a:lnSpc>
                <a:spcPct val="100000"/>
              </a:lnSpc>
              <a:spcBef>
                <a:spcPts val="600"/>
              </a:spcBef>
            </a:pPr>
            <a:r>
              <a:rPr lang="fr-FR" sz="1400">
                <a:latin typeface="Arial" panose="020B0604020202020204" pitchFamily="34" charset="0"/>
                <a:cs typeface="Arial" panose="020B0604020202020204" pitchFamily="34" charset="0"/>
              </a:rPr>
              <a:t>Activités pédagogiques</a:t>
            </a:r>
          </a:p>
          <a:p>
            <a:pPr lvl="1">
              <a:lnSpc>
                <a:spcPct val="100000"/>
              </a:lnSpc>
              <a:spcBef>
                <a:spcPts val="600"/>
              </a:spcBef>
            </a:pPr>
            <a:r>
              <a:rPr lang="fr-FR" sz="1400">
                <a:latin typeface="Arial" panose="020B0604020202020204" pitchFamily="34" charset="0"/>
                <a:cs typeface="Arial" panose="020B0604020202020204" pitchFamily="34" charset="0"/>
              </a:rPr>
              <a:t>Banque de stages</a:t>
            </a:r>
            <a:endParaRPr lang="fr-FR"/>
          </a:p>
        </p:txBody>
      </p:sp>
      <p:pic>
        <p:nvPicPr>
          <p:cNvPr id="9" name="Image 8">
            <a:extLst>
              <a:ext uri="{FF2B5EF4-FFF2-40B4-BE49-F238E27FC236}">
                <a16:creationId xmlns:a16="http://schemas.microsoft.com/office/drawing/2014/main" id="{C6EE5A2D-199A-D529-6080-C5FDA11AB9C3}"/>
              </a:ext>
            </a:extLst>
          </p:cNvPr>
          <p:cNvPicPr>
            <a:picLocks noChangeAspect="1"/>
          </p:cNvPicPr>
          <p:nvPr/>
        </p:nvPicPr>
        <p:blipFill>
          <a:blip r:embed="rId3"/>
          <a:stretch>
            <a:fillRect/>
          </a:stretch>
        </p:blipFill>
        <p:spPr>
          <a:xfrm>
            <a:off x="909477" y="725287"/>
            <a:ext cx="3600000" cy="2367202"/>
          </a:xfrm>
          <a:prstGeom prst="rect">
            <a:avLst/>
          </a:prstGeom>
        </p:spPr>
      </p:pic>
      <p:pic>
        <p:nvPicPr>
          <p:cNvPr id="11" name="Image 10">
            <a:extLst>
              <a:ext uri="{FF2B5EF4-FFF2-40B4-BE49-F238E27FC236}">
                <a16:creationId xmlns:a16="http://schemas.microsoft.com/office/drawing/2014/main" id="{3929948A-012C-AAA1-BA8E-2A095553B961}"/>
              </a:ext>
            </a:extLst>
          </p:cNvPr>
          <p:cNvPicPr>
            <a:picLocks noChangeAspect="1"/>
          </p:cNvPicPr>
          <p:nvPr/>
        </p:nvPicPr>
        <p:blipFill>
          <a:blip r:embed="rId4"/>
          <a:stretch>
            <a:fillRect/>
          </a:stretch>
        </p:blipFill>
        <p:spPr>
          <a:xfrm>
            <a:off x="909477" y="2867189"/>
            <a:ext cx="3600000" cy="1822296"/>
          </a:xfrm>
          <a:prstGeom prst="rect">
            <a:avLst/>
          </a:prstGeom>
        </p:spPr>
      </p:pic>
    </p:spTree>
    <p:extLst>
      <p:ext uri="{BB962C8B-B14F-4D97-AF65-F5344CB8AC3E}">
        <p14:creationId xmlns:p14="http://schemas.microsoft.com/office/powerpoint/2010/main" val="6789401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50892AFE-909D-5177-AD92-9D57AE501358}"/>
              </a:ext>
            </a:extLst>
          </p:cNvPr>
          <p:cNvSpPr>
            <a:spLocks noGrp="1"/>
          </p:cNvSpPr>
          <p:nvPr>
            <p:ph type="ftr" sz="quarter" idx="12"/>
          </p:nvPr>
        </p:nvSpPr>
        <p:spPr/>
        <p:txBody>
          <a:bodyPr/>
          <a:lstStyle/>
          <a:p>
            <a:r>
              <a:rPr lang="fr-FR"/>
              <a:t>Réf. : AVENIR(s)_PFA pas à pas_collège : juillet 2025</a:t>
            </a:r>
          </a:p>
        </p:txBody>
      </p:sp>
      <p:sp>
        <p:nvSpPr>
          <p:cNvPr id="3" name="Espace réservé du numéro de diapositive 2">
            <a:extLst>
              <a:ext uri="{FF2B5EF4-FFF2-40B4-BE49-F238E27FC236}">
                <a16:creationId xmlns:a16="http://schemas.microsoft.com/office/drawing/2014/main" id="{FC7F5A95-3BE1-647A-9D03-D65914ECFE3B}"/>
              </a:ext>
            </a:extLst>
          </p:cNvPr>
          <p:cNvSpPr>
            <a:spLocks noGrp="1"/>
          </p:cNvSpPr>
          <p:nvPr>
            <p:ph type="sldNum" sz="quarter" idx="4"/>
          </p:nvPr>
        </p:nvSpPr>
        <p:spPr/>
        <p:txBody>
          <a:bodyPr/>
          <a:lstStyle/>
          <a:p>
            <a:pPr defTabSz="685800">
              <a:lnSpc>
                <a:spcPct val="90000"/>
              </a:lnSpc>
              <a:spcBef>
                <a:spcPts val="750"/>
              </a:spcBef>
              <a:buFont typeface="Arial" panose="020B0604020202020204" pitchFamily="34" charset="0"/>
              <a:buNone/>
            </a:pPr>
            <a:fld id="{A5052DC5-C85C-404A-8C4C-AA819F32C966}" type="slidenum">
              <a:rPr lang="fr-FR" smtClean="0"/>
              <a:pPr defTabSz="685800">
                <a:lnSpc>
                  <a:spcPct val="90000"/>
                </a:lnSpc>
                <a:spcBef>
                  <a:spcPts val="750"/>
                </a:spcBef>
                <a:buFont typeface="Arial" panose="020B0604020202020204" pitchFamily="34" charset="0"/>
                <a:buNone/>
              </a:pPr>
              <a:t>6</a:t>
            </a:fld>
            <a:endParaRPr lang="fr-FR"/>
          </a:p>
        </p:txBody>
      </p:sp>
      <p:sp>
        <p:nvSpPr>
          <p:cNvPr id="4" name="Titre 3">
            <a:extLst>
              <a:ext uri="{FF2B5EF4-FFF2-40B4-BE49-F238E27FC236}">
                <a16:creationId xmlns:a16="http://schemas.microsoft.com/office/drawing/2014/main" id="{E2F57090-40E0-EF44-94B9-C5FDFA3EC081}"/>
              </a:ext>
            </a:extLst>
          </p:cNvPr>
          <p:cNvSpPr>
            <a:spLocks noGrp="1"/>
          </p:cNvSpPr>
          <p:nvPr>
            <p:ph type="title"/>
          </p:nvPr>
        </p:nvSpPr>
        <p:spPr/>
        <p:txBody>
          <a:bodyPr/>
          <a:lstStyle/>
          <a:p>
            <a:r>
              <a:rPr lang="fr-FR"/>
              <a:t>Le portfolio de l’élève</a:t>
            </a:r>
          </a:p>
        </p:txBody>
      </p:sp>
      <p:sp>
        <p:nvSpPr>
          <p:cNvPr id="5" name="Espace réservé du texte 4">
            <a:extLst>
              <a:ext uri="{FF2B5EF4-FFF2-40B4-BE49-F238E27FC236}">
                <a16:creationId xmlns:a16="http://schemas.microsoft.com/office/drawing/2014/main" id="{7D4A8D45-281C-ABDA-BC6C-C81D768010DB}"/>
              </a:ext>
            </a:extLst>
          </p:cNvPr>
          <p:cNvSpPr>
            <a:spLocks noGrp="1"/>
          </p:cNvSpPr>
          <p:nvPr>
            <p:ph type="body" sz="quarter" idx="14"/>
          </p:nvPr>
        </p:nvSpPr>
        <p:spPr/>
        <p:txBody>
          <a:bodyPr/>
          <a:lstStyle/>
          <a:p>
            <a:r>
              <a:rPr lang="fr-FR"/>
              <a:t>Un espace pour garder trace de ses apprentissages et de ses découvertes</a:t>
            </a:r>
          </a:p>
        </p:txBody>
      </p:sp>
      <p:pic>
        <p:nvPicPr>
          <p:cNvPr id="7" name="Image 6">
            <a:extLst>
              <a:ext uri="{FF2B5EF4-FFF2-40B4-BE49-F238E27FC236}">
                <a16:creationId xmlns:a16="http://schemas.microsoft.com/office/drawing/2014/main" id="{8CB761E7-9BB1-9734-CCB6-82270F4DBB7D}"/>
              </a:ext>
            </a:extLst>
          </p:cNvPr>
          <p:cNvPicPr>
            <a:picLocks noChangeAspect="1"/>
          </p:cNvPicPr>
          <p:nvPr/>
        </p:nvPicPr>
        <p:blipFill>
          <a:blip r:embed="rId3"/>
          <a:stretch>
            <a:fillRect/>
          </a:stretch>
        </p:blipFill>
        <p:spPr>
          <a:xfrm>
            <a:off x="5968792" y="795130"/>
            <a:ext cx="2586735" cy="3528000"/>
          </a:xfrm>
          <a:prstGeom prst="rect">
            <a:avLst/>
          </a:prstGeom>
        </p:spPr>
      </p:pic>
      <p:sp>
        <p:nvSpPr>
          <p:cNvPr id="8" name="ZoneTexte 7">
            <a:extLst>
              <a:ext uri="{FF2B5EF4-FFF2-40B4-BE49-F238E27FC236}">
                <a16:creationId xmlns:a16="http://schemas.microsoft.com/office/drawing/2014/main" id="{A291DDCD-37F5-22FF-4E95-ADAC02ADC04C}"/>
              </a:ext>
            </a:extLst>
          </p:cNvPr>
          <p:cNvSpPr txBox="1"/>
          <p:nvPr/>
        </p:nvSpPr>
        <p:spPr>
          <a:xfrm>
            <a:off x="4866619" y="765566"/>
            <a:ext cx="1260000" cy="756000"/>
          </a:xfrm>
          <a:prstGeom prst="rightArrow">
            <a:avLst>
              <a:gd name="adj1" fmla="val 100000"/>
              <a:gd name="adj2" fmla="val 50000"/>
            </a:avLst>
          </a:prstGeom>
          <a:solidFill>
            <a:schemeClr val="tx2">
              <a:lumMod val="20000"/>
              <a:lumOff val="80000"/>
            </a:schemeClr>
          </a:solidFill>
          <a:ln>
            <a:solidFill>
              <a:srgbClr val="FFD500"/>
            </a:solidFill>
            <a:prstDash val="sysDot"/>
          </a:ln>
        </p:spPr>
        <p:style>
          <a:lnRef idx="2">
            <a:schemeClr val="dk1"/>
          </a:lnRef>
          <a:fillRef idx="1">
            <a:schemeClr val="lt1"/>
          </a:fillRef>
          <a:effectRef idx="0">
            <a:schemeClr val="dk1"/>
          </a:effectRef>
          <a:fontRef idx="minor">
            <a:schemeClr val="dk1"/>
          </a:fontRef>
        </p:style>
        <p:txBody>
          <a:bodyPr wrap="square" lIns="36000" tIns="36000" rIns="36000" bIns="36000" rtlCol="0" anchor="ctr">
            <a:noAutofit/>
          </a:bodyPr>
          <a:lstStyle/>
          <a:p>
            <a:r>
              <a:rPr lang="fr-FR" sz="700" b="1">
                <a:solidFill>
                  <a:schemeClr val="bg2"/>
                </a:solidFill>
                <a:latin typeface="Arial" panose="020B0604020202020204" pitchFamily="34" charset="0"/>
                <a:cs typeface="Arial" panose="020B0604020202020204" pitchFamily="34" charset="0"/>
              </a:rPr>
              <a:t>La trace des activités réalisées sur la plateforme  (formations travaillées, outils utilisés…)</a:t>
            </a:r>
            <a:endParaRPr lang="fr-FR" sz="700">
              <a:latin typeface="Arial" panose="020B0604020202020204" pitchFamily="34" charset="0"/>
              <a:cs typeface="Arial" panose="020B0604020202020204" pitchFamily="34" charset="0"/>
            </a:endParaRPr>
          </a:p>
        </p:txBody>
      </p:sp>
      <p:sp>
        <p:nvSpPr>
          <p:cNvPr id="9" name="ZoneTexte 8">
            <a:extLst>
              <a:ext uri="{FF2B5EF4-FFF2-40B4-BE49-F238E27FC236}">
                <a16:creationId xmlns:a16="http://schemas.microsoft.com/office/drawing/2014/main" id="{25526452-1390-4B6E-7C57-293D478F5F90}"/>
              </a:ext>
            </a:extLst>
          </p:cNvPr>
          <p:cNvSpPr txBox="1"/>
          <p:nvPr/>
        </p:nvSpPr>
        <p:spPr>
          <a:xfrm>
            <a:off x="4802293" y="1902392"/>
            <a:ext cx="1324326" cy="756000"/>
          </a:xfrm>
          <a:prstGeom prst="rightArrow">
            <a:avLst>
              <a:gd name="adj1" fmla="val 99819"/>
              <a:gd name="adj2" fmla="val 50000"/>
            </a:avLst>
          </a:prstGeom>
          <a:solidFill>
            <a:schemeClr val="tx2">
              <a:lumMod val="20000"/>
              <a:lumOff val="80000"/>
            </a:schemeClr>
          </a:solidFill>
          <a:ln>
            <a:solidFill>
              <a:srgbClr val="FFD500"/>
            </a:solidFill>
            <a:prstDash val="sysDot"/>
          </a:ln>
        </p:spPr>
        <p:style>
          <a:lnRef idx="2">
            <a:schemeClr val="dk1"/>
          </a:lnRef>
          <a:fillRef idx="1">
            <a:schemeClr val="lt1"/>
          </a:fillRef>
          <a:effectRef idx="0">
            <a:schemeClr val="dk1"/>
          </a:effectRef>
          <a:fontRef idx="minor">
            <a:schemeClr val="dk1"/>
          </a:fontRef>
        </p:style>
        <p:txBody>
          <a:bodyPr wrap="square" lIns="36000" tIns="36000" rIns="36000" bIns="36000" rtlCol="0" anchor="ctr">
            <a:noAutofit/>
          </a:bodyPr>
          <a:lstStyle/>
          <a:p>
            <a:r>
              <a:rPr lang="fr-FR" sz="700" b="1" dirty="0">
                <a:solidFill>
                  <a:schemeClr val="bg2"/>
                </a:solidFill>
                <a:latin typeface="Arial" panose="020B0604020202020204" pitchFamily="34" charset="0"/>
                <a:cs typeface="Arial" panose="020B0604020202020204" pitchFamily="34" charset="0"/>
              </a:rPr>
              <a:t>Le récapitulatif des rendez-vous avec le ou la psy-En et comptes rendus.</a:t>
            </a:r>
          </a:p>
        </p:txBody>
      </p:sp>
      <p:pic>
        <p:nvPicPr>
          <p:cNvPr id="10" name="Image 9">
            <a:extLst>
              <a:ext uri="{FF2B5EF4-FFF2-40B4-BE49-F238E27FC236}">
                <a16:creationId xmlns:a16="http://schemas.microsoft.com/office/drawing/2014/main" id="{589D6612-CE40-62E1-266D-157D7A41247F}"/>
              </a:ext>
            </a:extLst>
          </p:cNvPr>
          <p:cNvPicPr>
            <a:picLocks noChangeAspect="1"/>
          </p:cNvPicPr>
          <p:nvPr/>
        </p:nvPicPr>
        <p:blipFill>
          <a:blip r:embed="rId4"/>
          <a:stretch>
            <a:fillRect/>
          </a:stretch>
        </p:blipFill>
        <p:spPr>
          <a:xfrm>
            <a:off x="7604020" y="4048545"/>
            <a:ext cx="756000" cy="739718"/>
          </a:xfrm>
          <a:prstGeom prst="rect">
            <a:avLst/>
          </a:prstGeom>
        </p:spPr>
      </p:pic>
      <p:pic>
        <p:nvPicPr>
          <p:cNvPr id="11" name="Image 10" descr="Une image contenant texte, capture d’écran, Page web, Site web&#10;&#10;Le contenu généré par l’IA peut être incorrect.">
            <a:extLst>
              <a:ext uri="{FF2B5EF4-FFF2-40B4-BE49-F238E27FC236}">
                <a16:creationId xmlns:a16="http://schemas.microsoft.com/office/drawing/2014/main" id="{71E34D97-B535-2591-C807-10013112304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94980" y="795130"/>
            <a:ext cx="2952000" cy="1656400"/>
          </a:xfrm>
          <a:prstGeom prst="rect">
            <a:avLst/>
          </a:prstGeom>
        </p:spPr>
      </p:pic>
      <p:pic>
        <p:nvPicPr>
          <p:cNvPr id="12" name="Image 11" descr="Une image contenant texte, Police, capture d’écran, conception&#10;&#10;Le contenu généré par l’IA peut être incorrect.">
            <a:extLst>
              <a:ext uri="{FF2B5EF4-FFF2-40B4-BE49-F238E27FC236}">
                <a16:creationId xmlns:a16="http://schemas.microsoft.com/office/drawing/2014/main" id="{0FFA54AD-873E-0416-4418-CAF489B28F0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94979" y="2345106"/>
            <a:ext cx="2952000" cy="1336601"/>
          </a:xfrm>
          <a:prstGeom prst="rect">
            <a:avLst/>
          </a:prstGeom>
        </p:spPr>
      </p:pic>
      <p:sp>
        <p:nvSpPr>
          <p:cNvPr id="13" name="ZoneTexte 12">
            <a:extLst>
              <a:ext uri="{FF2B5EF4-FFF2-40B4-BE49-F238E27FC236}">
                <a16:creationId xmlns:a16="http://schemas.microsoft.com/office/drawing/2014/main" id="{439FD733-F9E9-CEB0-7589-6E065990AC68}"/>
              </a:ext>
            </a:extLst>
          </p:cNvPr>
          <p:cNvSpPr txBox="1"/>
          <p:nvPr/>
        </p:nvSpPr>
        <p:spPr>
          <a:xfrm>
            <a:off x="155292" y="2252076"/>
            <a:ext cx="1062486" cy="756000"/>
          </a:xfrm>
          <a:prstGeom prst="rightArrow">
            <a:avLst>
              <a:gd name="adj1" fmla="val 100000"/>
              <a:gd name="adj2" fmla="val 50000"/>
            </a:avLst>
          </a:prstGeom>
          <a:solidFill>
            <a:schemeClr val="tx2">
              <a:lumMod val="20000"/>
              <a:lumOff val="80000"/>
            </a:schemeClr>
          </a:solidFill>
          <a:ln>
            <a:solidFill>
              <a:srgbClr val="FFD500"/>
            </a:solidFill>
            <a:prstDash val="sysDot"/>
          </a:ln>
        </p:spPr>
        <p:style>
          <a:lnRef idx="2">
            <a:schemeClr val="dk1"/>
          </a:lnRef>
          <a:fillRef idx="1">
            <a:schemeClr val="lt1"/>
          </a:fillRef>
          <a:effectRef idx="0">
            <a:schemeClr val="dk1"/>
          </a:effectRef>
          <a:fontRef idx="minor">
            <a:schemeClr val="dk1"/>
          </a:fontRef>
        </p:style>
        <p:txBody>
          <a:bodyPr wrap="square" lIns="36000" tIns="36000" rIns="36000" bIns="36000" rtlCol="0" anchor="ctr">
            <a:noAutofit/>
          </a:bodyPr>
          <a:lstStyle/>
          <a:p>
            <a:pPr algn="ctr"/>
            <a:r>
              <a:rPr lang="fr-FR" sz="700" b="1">
                <a:solidFill>
                  <a:schemeClr val="bg2"/>
                </a:solidFill>
                <a:latin typeface="Arial" panose="020B0604020202020204" pitchFamily="34" charset="0"/>
                <a:cs typeface="Arial" panose="020B0604020202020204" pitchFamily="34" charset="0"/>
              </a:rPr>
              <a:t>Les éléments indiqués dans la rubrique « ce qui m’intéresse »</a:t>
            </a:r>
          </a:p>
        </p:txBody>
      </p:sp>
      <p:pic>
        <p:nvPicPr>
          <p:cNvPr id="15" name="Image 14">
            <a:extLst>
              <a:ext uri="{FF2B5EF4-FFF2-40B4-BE49-F238E27FC236}">
                <a16:creationId xmlns:a16="http://schemas.microsoft.com/office/drawing/2014/main" id="{A60114C0-8AFD-0209-783F-0F45A3C1768D}"/>
              </a:ext>
            </a:extLst>
          </p:cNvPr>
          <p:cNvPicPr>
            <a:picLocks noChangeAspect="1"/>
          </p:cNvPicPr>
          <p:nvPr/>
        </p:nvPicPr>
        <p:blipFill>
          <a:blip r:embed="rId7"/>
          <a:stretch>
            <a:fillRect/>
          </a:stretch>
        </p:blipFill>
        <p:spPr>
          <a:xfrm>
            <a:off x="2487847" y="3795219"/>
            <a:ext cx="4392000" cy="940559"/>
          </a:xfrm>
          <a:prstGeom prst="rect">
            <a:avLst/>
          </a:prstGeom>
        </p:spPr>
      </p:pic>
      <p:sp>
        <p:nvSpPr>
          <p:cNvPr id="6" name="Flèche : pentagone 5">
            <a:extLst>
              <a:ext uri="{FF2B5EF4-FFF2-40B4-BE49-F238E27FC236}">
                <a16:creationId xmlns:a16="http://schemas.microsoft.com/office/drawing/2014/main" id="{3B176825-6EEC-F490-75DB-3F4836CEFF93}"/>
              </a:ext>
            </a:extLst>
          </p:cNvPr>
          <p:cNvSpPr>
            <a:spLocks/>
          </p:cNvSpPr>
          <p:nvPr/>
        </p:nvSpPr>
        <p:spPr>
          <a:xfrm>
            <a:off x="867847" y="3869498"/>
            <a:ext cx="1620000" cy="792000"/>
          </a:xfrm>
          <a:prstGeom prst="homePlate">
            <a:avLst/>
          </a:prstGeom>
          <a:solidFill>
            <a:schemeClr val="accent1">
              <a:lumMod val="20000"/>
              <a:lumOff val="80000"/>
            </a:schemeClr>
          </a:solidFill>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900" b="1" baseline="0">
                <a:solidFill>
                  <a:schemeClr val="bg2"/>
                </a:solidFill>
                <a:latin typeface="Arial" panose="020B0604020202020204" pitchFamily="34" charset="0"/>
                <a:cs typeface="Arial" panose="020B0604020202020204" pitchFamily="34" charset="0"/>
              </a:rPr>
              <a:t>Un espace de stockage privé dont le propriétaire a le contrôle complet</a:t>
            </a:r>
            <a:endParaRPr lang="fr-FR" sz="900">
              <a:solidFill>
                <a:schemeClr val="bg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784431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ous-titre 1">
            <a:extLst>
              <a:ext uri="{FF2B5EF4-FFF2-40B4-BE49-F238E27FC236}">
                <a16:creationId xmlns:a16="http://schemas.microsoft.com/office/drawing/2014/main" id="{ECEABC1D-1395-3A0B-D8EC-EF0F7554439C}"/>
              </a:ext>
            </a:extLst>
          </p:cNvPr>
          <p:cNvSpPr>
            <a:spLocks noGrp="1"/>
          </p:cNvSpPr>
          <p:nvPr>
            <p:ph type="subTitle" idx="1"/>
          </p:nvPr>
        </p:nvSpPr>
        <p:spPr/>
        <p:txBody>
          <a:bodyPr/>
          <a:lstStyle/>
          <a:p>
            <a:r>
              <a:rPr lang="fr-FR"/>
              <a:t>Deux diapositives à utiliser en classe pour une première découverte</a:t>
            </a:r>
          </a:p>
        </p:txBody>
      </p:sp>
    </p:spTree>
    <p:extLst>
      <p:ext uri="{BB962C8B-B14F-4D97-AF65-F5344CB8AC3E}">
        <p14:creationId xmlns:p14="http://schemas.microsoft.com/office/powerpoint/2010/main" val="22746490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0E595B5D-550E-1EA4-D9D4-EED45DDAF3AC}"/>
              </a:ext>
            </a:extLst>
          </p:cNvPr>
          <p:cNvSpPr>
            <a:spLocks noGrp="1"/>
          </p:cNvSpPr>
          <p:nvPr>
            <p:ph type="ftr" sz="quarter" idx="12"/>
          </p:nvPr>
        </p:nvSpPr>
        <p:spPr/>
        <p:txBody>
          <a:bodyPr/>
          <a:lstStyle/>
          <a:p>
            <a:r>
              <a:rPr lang="fr-FR"/>
              <a:t>Réf. : AVENIR(s)_PFA pas à pas_collège : juillet 2025</a:t>
            </a:r>
          </a:p>
        </p:txBody>
      </p:sp>
      <p:sp>
        <p:nvSpPr>
          <p:cNvPr id="3" name="Espace réservé du numéro de diapositive 2">
            <a:extLst>
              <a:ext uri="{FF2B5EF4-FFF2-40B4-BE49-F238E27FC236}">
                <a16:creationId xmlns:a16="http://schemas.microsoft.com/office/drawing/2014/main" id="{84302254-0AFE-9F2E-DF72-E9D9B57A4063}"/>
              </a:ext>
            </a:extLst>
          </p:cNvPr>
          <p:cNvSpPr>
            <a:spLocks noGrp="1"/>
          </p:cNvSpPr>
          <p:nvPr>
            <p:ph type="sldNum" sz="quarter" idx="4"/>
          </p:nvPr>
        </p:nvSpPr>
        <p:spPr/>
        <p:txBody>
          <a:bodyPr/>
          <a:lstStyle/>
          <a:p>
            <a:pPr defTabSz="685800">
              <a:lnSpc>
                <a:spcPct val="90000"/>
              </a:lnSpc>
              <a:spcBef>
                <a:spcPts val="750"/>
              </a:spcBef>
              <a:buFont typeface="Arial" panose="020B0604020202020204" pitchFamily="34" charset="0"/>
              <a:buNone/>
            </a:pPr>
            <a:fld id="{A5052DC5-C85C-404A-8C4C-AA819F32C966}" type="slidenum">
              <a:rPr lang="fr-FR" smtClean="0"/>
              <a:pPr defTabSz="685800">
                <a:lnSpc>
                  <a:spcPct val="90000"/>
                </a:lnSpc>
                <a:spcBef>
                  <a:spcPts val="750"/>
                </a:spcBef>
                <a:buFont typeface="Arial" panose="020B0604020202020204" pitchFamily="34" charset="0"/>
                <a:buNone/>
              </a:pPr>
              <a:t>8</a:t>
            </a:fld>
            <a:endParaRPr lang="fr-FR"/>
          </a:p>
        </p:txBody>
      </p:sp>
      <p:sp>
        <p:nvSpPr>
          <p:cNvPr id="4" name="Titre 3">
            <a:extLst>
              <a:ext uri="{FF2B5EF4-FFF2-40B4-BE49-F238E27FC236}">
                <a16:creationId xmlns:a16="http://schemas.microsoft.com/office/drawing/2014/main" id="{5205607C-A1BE-7B09-9144-EE54F65A0E4E}"/>
              </a:ext>
            </a:extLst>
          </p:cNvPr>
          <p:cNvSpPr>
            <a:spLocks noGrp="1"/>
          </p:cNvSpPr>
          <p:nvPr>
            <p:ph type="title"/>
          </p:nvPr>
        </p:nvSpPr>
        <p:spPr/>
        <p:txBody>
          <a:bodyPr/>
          <a:lstStyle/>
          <a:p>
            <a:r>
              <a:rPr lang="fr-FR"/>
              <a:t>3 étapes pour accéder à mon espace personnel (1)</a:t>
            </a:r>
          </a:p>
        </p:txBody>
      </p:sp>
      <p:sp>
        <p:nvSpPr>
          <p:cNvPr id="5" name="Espace réservé du texte 4">
            <a:extLst>
              <a:ext uri="{FF2B5EF4-FFF2-40B4-BE49-F238E27FC236}">
                <a16:creationId xmlns:a16="http://schemas.microsoft.com/office/drawing/2014/main" id="{415ADDBF-B4D1-83CA-81D2-13C325870D7F}"/>
              </a:ext>
            </a:extLst>
          </p:cNvPr>
          <p:cNvSpPr>
            <a:spLocks noGrp="1"/>
          </p:cNvSpPr>
          <p:nvPr>
            <p:ph type="body" sz="quarter" idx="14"/>
          </p:nvPr>
        </p:nvSpPr>
        <p:spPr/>
        <p:txBody>
          <a:bodyPr/>
          <a:lstStyle/>
          <a:p>
            <a:r>
              <a:rPr lang="fr-FR"/>
              <a:t>Page d’accueil, charte et consentement</a:t>
            </a:r>
          </a:p>
        </p:txBody>
      </p:sp>
      <p:pic>
        <p:nvPicPr>
          <p:cNvPr id="6" name="Image 5" descr="Une image contenant capture d’écran, texte, jaune, habits&#10;&#10;Le contenu généré par l’IA peut être incorrect.">
            <a:extLst>
              <a:ext uri="{FF2B5EF4-FFF2-40B4-BE49-F238E27FC236}">
                <a16:creationId xmlns:a16="http://schemas.microsoft.com/office/drawing/2014/main" id="{F44BB20B-F4CE-D48F-0F6C-5348222F9F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58000" y="3021489"/>
            <a:ext cx="3852000" cy="1326800"/>
          </a:xfrm>
          <a:prstGeom prst="rect">
            <a:avLst/>
          </a:prstGeom>
        </p:spPr>
      </p:pic>
      <p:pic>
        <p:nvPicPr>
          <p:cNvPr id="7" name="Image 6" descr="Une image contenant texte, capture d’écran, Page web, logiciel&#10;&#10;Le contenu généré par l’IA peut être incorrect.">
            <a:extLst>
              <a:ext uri="{FF2B5EF4-FFF2-40B4-BE49-F238E27FC236}">
                <a16:creationId xmlns:a16="http://schemas.microsoft.com/office/drawing/2014/main" id="{5A8700F2-3ACA-70B5-E380-36DFDFA5812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58000" y="1015238"/>
            <a:ext cx="3852000" cy="2006251"/>
          </a:xfrm>
          <a:prstGeom prst="rect">
            <a:avLst/>
          </a:prstGeom>
        </p:spPr>
      </p:pic>
      <p:pic>
        <p:nvPicPr>
          <p:cNvPr id="8" name="Image 7" descr="Une image contenant texte, capture d’écran, Page web, Police&#10;&#10;Le contenu généré par l’IA peut être incorrect.">
            <a:extLst>
              <a:ext uri="{FF2B5EF4-FFF2-40B4-BE49-F238E27FC236}">
                <a16:creationId xmlns:a16="http://schemas.microsoft.com/office/drawing/2014/main" id="{E54CA40C-D1DB-523A-9064-916D8E733DC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1705" y="727227"/>
            <a:ext cx="3672000" cy="2582274"/>
          </a:xfrm>
          <a:prstGeom prst="rect">
            <a:avLst/>
          </a:prstGeom>
        </p:spPr>
      </p:pic>
      <p:pic>
        <p:nvPicPr>
          <p:cNvPr id="9" name="Image 8" descr="Une image contenant texte, capture d’écran, Police, conception&#10;&#10;Le contenu généré par l’IA peut être incorrect.">
            <a:extLst>
              <a:ext uri="{FF2B5EF4-FFF2-40B4-BE49-F238E27FC236}">
                <a16:creationId xmlns:a16="http://schemas.microsoft.com/office/drawing/2014/main" id="{1388E338-E08D-211B-168C-9C92726C676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1705" y="3314363"/>
            <a:ext cx="3672000" cy="1473900"/>
          </a:xfrm>
          <a:prstGeom prst="rect">
            <a:avLst/>
          </a:prstGeom>
        </p:spPr>
      </p:pic>
      <p:sp>
        <p:nvSpPr>
          <p:cNvPr id="10" name="Ellipse 9">
            <a:extLst>
              <a:ext uri="{FF2B5EF4-FFF2-40B4-BE49-F238E27FC236}">
                <a16:creationId xmlns:a16="http://schemas.microsoft.com/office/drawing/2014/main" id="{0E99E0B0-9667-F29E-62C7-059EB53A007E}"/>
              </a:ext>
            </a:extLst>
          </p:cNvPr>
          <p:cNvSpPr/>
          <p:nvPr/>
        </p:nvSpPr>
        <p:spPr>
          <a:xfrm>
            <a:off x="3312000" y="1599421"/>
            <a:ext cx="2520000" cy="2520000"/>
          </a:xfrm>
          <a:prstGeom prst="ellipse">
            <a:avLst/>
          </a:prstGeom>
          <a:solidFill>
            <a:schemeClr val="tx2">
              <a:lumMod val="20000"/>
              <a:lumOff val="80000"/>
            </a:schemeClr>
          </a:solidFill>
          <a:ln>
            <a:solidFill>
              <a:srgbClr val="FFD500"/>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1200" b="1">
                <a:solidFill>
                  <a:schemeClr val="bg2"/>
                </a:solidFill>
                <a:latin typeface="Arial" panose="020B0604020202020204" pitchFamily="34" charset="0"/>
                <a:cs typeface="Arial" panose="020B0604020202020204" pitchFamily="34" charset="0"/>
              </a:rPr>
              <a:t>Sur mon espace personnel, je peux :</a:t>
            </a:r>
            <a:br>
              <a:rPr lang="fr-FR" sz="1200" b="1">
                <a:solidFill>
                  <a:schemeClr val="bg2"/>
                </a:solidFill>
                <a:latin typeface="Arial" panose="020B0604020202020204" pitchFamily="34" charset="0"/>
                <a:cs typeface="Arial" panose="020B0604020202020204" pitchFamily="34" charset="0"/>
              </a:rPr>
            </a:br>
            <a:endParaRPr lang="fr-FR" sz="1000">
              <a:solidFill>
                <a:schemeClr val="bg2"/>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fr-FR" sz="1100">
                <a:solidFill>
                  <a:schemeClr val="bg2"/>
                </a:solidFill>
                <a:latin typeface="Arial" panose="020B0604020202020204" pitchFamily="34" charset="0"/>
                <a:cs typeface="Arial" panose="020B0604020202020204" pitchFamily="34" charset="0"/>
              </a:rPr>
              <a:t>consulter mon agenda,</a:t>
            </a:r>
          </a:p>
          <a:p>
            <a:pPr marL="171450" indent="-171450">
              <a:buFont typeface="Arial" panose="020B0604020202020204" pitchFamily="34" charset="0"/>
              <a:buChar char="•"/>
            </a:pPr>
            <a:r>
              <a:rPr lang="fr-FR" sz="1100">
                <a:solidFill>
                  <a:schemeClr val="bg2"/>
                </a:solidFill>
                <a:latin typeface="Arial" panose="020B0604020202020204" pitchFamily="34" charset="0"/>
                <a:cs typeface="Arial" panose="020B0604020202020204" pitchFamily="34" charset="0"/>
              </a:rPr>
              <a:t>commencer les activités de mes objectifs, </a:t>
            </a:r>
          </a:p>
          <a:p>
            <a:pPr marL="171450" indent="-171450">
              <a:buFont typeface="Arial" panose="020B0604020202020204" pitchFamily="34" charset="0"/>
              <a:buChar char="•"/>
            </a:pPr>
            <a:r>
              <a:rPr lang="fr-FR" sz="1100">
                <a:solidFill>
                  <a:schemeClr val="bg2"/>
                </a:solidFill>
                <a:latin typeface="Arial" panose="020B0604020202020204" pitchFamily="34" charset="0"/>
                <a:cs typeface="Arial" panose="020B0604020202020204" pitchFamily="34" charset="0"/>
              </a:rPr>
              <a:t>personnaliser mon portfolio </a:t>
            </a:r>
          </a:p>
          <a:p>
            <a:pPr marL="171450" indent="-171450">
              <a:buFont typeface="Arial" panose="020B0604020202020204" pitchFamily="34" charset="0"/>
              <a:buChar char="•"/>
            </a:pPr>
            <a:r>
              <a:rPr lang="fr-FR" sz="1100">
                <a:solidFill>
                  <a:schemeClr val="bg2"/>
                </a:solidFill>
                <a:latin typeface="Arial" panose="020B0604020202020204" pitchFamily="34" charset="0"/>
                <a:cs typeface="Arial" panose="020B0604020202020204" pitchFamily="34" charset="0"/>
              </a:rPr>
              <a:t>indiquer mes centres d’intérêts.</a:t>
            </a:r>
          </a:p>
        </p:txBody>
      </p:sp>
    </p:spTree>
    <p:extLst>
      <p:ext uri="{BB962C8B-B14F-4D97-AF65-F5344CB8AC3E}">
        <p14:creationId xmlns:p14="http://schemas.microsoft.com/office/powerpoint/2010/main" val="11039646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DF4305DF-DAFC-2654-567B-B6C35444ED16}"/>
              </a:ext>
            </a:extLst>
          </p:cNvPr>
          <p:cNvSpPr>
            <a:spLocks noGrp="1"/>
          </p:cNvSpPr>
          <p:nvPr>
            <p:ph type="ftr" sz="quarter" idx="12"/>
          </p:nvPr>
        </p:nvSpPr>
        <p:spPr/>
        <p:txBody>
          <a:bodyPr/>
          <a:lstStyle/>
          <a:p>
            <a:r>
              <a:rPr lang="fr-FR"/>
              <a:t>Réf. : AVENIR(s)_PFA pas à pas_collège : juillet 2025</a:t>
            </a:r>
          </a:p>
        </p:txBody>
      </p:sp>
      <p:sp>
        <p:nvSpPr>
          <p:cNvPr id="3" name="Espace réservé du numéro de diapositive 2">
            <a:extLst>
              <a:ext uri="{FF2B5EF4-FFF2-40B4-BE49-F238E27FC236}">
                <a16:creationId xmlns:a16="http://schemas.microsoft.com/office/drawing/2014/main" id="{A7A063BD-0128-D339-8098-EAC40E1A47B3}"/>
              </a:ext>
            </a:extLst>
          </p:cNvPr>
          <p:cNvSpPr>
            <a:spLocks noGrp="1"/>
          </p:cNvSpPr>
          <p:nvPr>
            <p:ph type="sldNum" sz="quarter" idx="4"/>
          </p:nvPr>
        </p:nvSpPr>
        <p:spPr/>
        <p:txBody>
          <a:bodyPr/>
          <a:lstStyle/>
          <a:p>
            <a:pPr defTabSz="685800">
              <a:lnSpc>
                <a:spcPct val="90000"/>
              </a:lnSpc>
              <a:spcBef>
                <a:spcPts val="750"/>
              </a:spcBef>
              <a:buFont typeface="Arial" panose="020B0604020202020204" pitchFamily="34" charset="0"/>
              <a:buNone/>
            </a:pPr>
            <a:fld id="{A5052DC5-C85C-404A-8C4C-AA819F32C966}" type="slidenum">
              <a:rPr lang="fr-FR" smtClean="0"/>
              <a:pPr defTabSz="685800">
                <a:lnSpc>
                  <a:spcPct val="90000"/>
                </a:lnSpc>
                <a:spcBef>
                  <a:spcPts val="750"/>
                </a:spcBef>
                <a:buFont typeface="Arial" panose="020B0604020202020204" pitchFamily="34" charset="0"/>
                <a:buNone/>
              </a:pPr>
              <a:t>9</a:t>
            </a:fld>
            <a:endParaRPr lang="fr-FR"/>
          </a:p>
        </p:txBody>
      </p:sp>
      <p:sp>
        <p:nvSpPr>
          <p:cNvPr id="4" name="Titre 3">
            <a:extLst>
              <a:ext uri="{FF2B5EF4-FFF2-40B4-BE49-F238E27FC236}">
                <a16:creationId xmlns:a16="http://schemas.microsoft.com/office/drawing/2014/main" id="{50B91027-8C95-E865-63BE-39F6355F5B18}"/>
              </a:ext>
            </a:extLst>
          </p:cNvPr>
          <p:cNvSpPr>
            <a:spLocks noGrp="1"/>
          </p:cNvSpPr>
          <p:nvPr>
            <p:ph type="title"/>
          </p:nvPr>
        </p:nvSpPr>
        <p:spPr/>
        <p:txBody>
          <a:bodyPr/>
          <a:lstStyle/>
          <a:p>
            <a:r>
              <a:rPr lang="fr-FR"/>
              <a:t>3 étapes pour accéder à mon espace personnel (2)</a:t>
            </a:r>
          </a:p>
        </p:txBody>
      </p:sp>
      <p:sp>
        <p:nvSpPr>
          <p:cNvPr id="5" name="Espace réservé du texte 4">
            <a:extLst>
              <a:ext uri="{FF2B5EF4-FFF2-40B4-BE49-F238E27FC236}">
                <a16:creationId xmlns:a16="http://schemas.microsoft.com/office/drawing/2014/main" id="{DE6081F1-4931-1567-3725-2594BB44ADEB}"/>
              </a:ext>
            </a:extLst>
          </p:cNvPr>
          <p:cNvSpPr>
            <a:spLocks noGrp="1"/>
          </p:cNvSpPr>
          <p:nvPr>
            <p:ph type="body" sz="quarter" idx="14"/>
          </p:nvPr>
        </p:nvSpPr>
        <p:spPr/>
        <p:txBody>
          <a:bodyPr/>
          <a:lstStyle/>
          <a:p>
            <a:r>
              <a:rPr lang="fr-FR"/>
              <a:t>Récapitulatif</a:t>
            </a:r>
          </a:p>
        </p:txBody>
      </p:sp>
      <p:graphicFrame>
        <p:nvGraphicFramePr>
          <p:cNvPr id="6" name="Tableau 5">
            <a:extLst>
              <a:ext uri="{FF2B5EF4-FFF2-40B4-BE49-F238E27FC236}">
                <a16:creationId xmlns:a16="http://schemas.microsoft.com/office/drawing/2014/main" id="{B0570A6B-CBCD-FCC8-5CB4-2F6AD8C257F9}"/>
              </a:ext>
            </a:extLst>
          </p:cNvPr>
          <p:cNvGraphicFramePr>
            <a:graphicFrameLocks noGrp="1"/>
          </p:cNvGraphicFramePr>
          <p:nvPr>
            <p:extLst>
              <p:ext uri="{D42A27DB-BD31-4B8C-83A1-F6EECF244321}">
                <p14:modId xmlns:p14="http://schemas.microsoft.com/office/powerpoint/2010/main" val="2480379480"/>
              </p:ext>
            </p:extLst>
          </p:nvPr>
        </p:nvGraphicFramePr>
        <p:xfrm>
          <a:off x="809624" y="908982"/>
          <a:ext cx="8013599" cy="3822631"/>
        </p:xfrm>
        <a:graphic>
          <a:graphicData uri="http://schemas.openxmlformats.org/drawingml/2006/table">
            <a:tbl>
              <a:tblPr bandRow="1">
                <a:tableStyleId>{5DA37D80-6434-44D0-A028-1B22A696006F}</a:tableStyleId>
              </a:tblPr>
              <a:tblGrid>
                <a:gridCol w="760910">
                  <a:extLst>
                    <a:ext uri="{9D8B030D-6E8A-4147-A177-3AD203B41FA5}">
                      <a16:colId xmlns:a16="http://schemas.microsoft.com/office/drawing/2014/main" val="1772670702"/>
                    </a:ext>
                  </a:extLst>
                </a:gridCol>
                <a:gridCol w="2645478">
                  <a:extLst>
                    <a:ext uri="{9D8B030D-6E8A-4147-A177-3AD203B41FA5}">
                      <a16:colId xmlns:a16="http://schemas.microsoft.com/office/drawing/2014/main" val="2079425330"/>
                    </a:ext>
                  </a:extLst>
                </a:gridCol>
                <a:gridCol w="4607211">
                  <a:extLst>
                    <a:ext uri="{9D8B030D-6E8A-4147-A177-3AD203B41FA5}">
                      <a16:colId xmlns:a16="http://schemas.microsoft.com/office/drawing/2014/main" val="1739533545"/>
                    </a:ext>
                  </a:extLst>
                </a:gridCol>
              </a:tblGrid>
              <a:tr h="268865">
                <a:tc>
                  <a:txBody>
                    <a:bodyPr/>
                    <a:lstStyle/>
                    <a:p>
                      <a:pPr algn="ctr" rtl="0" fontAlgn="base">
                        <a:lnSpc>
                          <a:spcPts val="1564"/>
                        </a:lnSpc>
                      </a:pPr>
                      <a:r>
                        <a:rPr lang="fr-FR" sz="1400" b="1">
                          <a:solidFill>
                            <a:schemeClr val="bg2"/>
                          </a:solidFill>
                          <a:effectLst/>
                          <a:latin typeface="Arial" panose="020B0604020202020204" pitchFamily="34" charset="0"/>
                          <a:cs typeface="Arial" panose="020B0604020202020204" pitchFamily="34" charset="0"/>
                        </a:rPr>
                        <a:t>Étapes</a:t>
                      </a:r>
                    </a:p>
                  </a:txBody>
                  <a:tcPr marL="66675" marR="66675"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FD500"/>
                    </a:solidFill>
                  </a:tcPr>
                </a:tc>
                <a:tc>
                  <a:txBody>
                    <a:bodyPr/>
                    <a:lstStyle/>
                    <a:p>
                      <a:pPr algn="ctr" rtl="0" fontAlgn="base">
                        <a:lnSpc>
                          <a:spcPts val="1564"/>
                        </a:lnSpc>
                      </a:pPr>
                      <a:r>
                        <a:rPr lang="fr-FR" sz="1400" b="1">
                          <a:solidFill>
                            <a:schemeClr val="bg2"/>
                          </a:solidFill>
                          <a:effectLst/>
                          <a:latin typeface="Arial" panose="020B0604020202020204" pitchFamily="34" charset="0"/>
                          <a:cs typeface="Arial" panose="020B0604020202020204" pitchFamily="34" charset="0"/>
                        </a:rPr>
                        <a:t>Ce que je vois </a:t>
                      </a:r>
                    </a:p>
                  </a:txBody>
                  <a:tcPr marL="66675" marR="66675"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FD500"/>
                    </a:solidFill>
                  </a:tcPr>
                </a:tc>
                <a:tc>
                  <a:txBody>
                    <a:bodyPr/>
                    <a:lstStyle/>
                    <a:p>
                      <a:pPr algn="ctr" rtl="0" fontAlgn="base">
                        <a:lnSpc>
                          <a:spcPts val="1564"/>
                        </a:lnSpc>
                      </a:pPr>
                      <a:r>
                        <a:rPr lang="fr-FR" sz="1400" b="1">
                          <a:solidFill>
                            <a:schemeClr val="bg2"/>
                          </a:solidFill>
                          <a:effectLst/>
                          <a:latin typeface="Arial" panose="020B0604020202020204" pitchFamily="34" charset="0"/>
                          <a:cs typeface="Arial" panose="020B0604020202020204" pitchFamily="34" charset="0"/>
                        </a:rPr>
                        <a:t>Ce que je dois faire </a:t>
                      </a:r>
                    </a:p>
                  </a:txBody>
                  <a:tcPr marL="66675" marR="66675"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FD500"/>
                    </a:solidFill>
                  </a:tcPr>
                </a:tc>
                <a:extLst>
                  <a:ext uri="{0D108BD9-81ED-4DB2-BD59-A6C34878D82A}">
                    <a16:rowId xmlns:a16="http://schemas.microsoft.com/office/drawing/2014/main" val="1831106475"/>
                  </a:ext>
                </a:extLst>
              </a:tr>
              <a:tr h="1175997">
                <a:tc>
                  <a:txBody>
                    <a:bodyPr/>
                    <a:lstStyle/>
                    <a:p>
                      <a:pPr algn="ctr" rtl="0" fontAlgn="base">
                        <a:lnSpc>
                          <a:spcPts val="3301"/>
                        </a:lnSpc>
                      </a:pPr>
                      <a:r>
                        <a:rPr lang="fr-FR" sz="2400">
                          <a:solidFill>
                            <a:schemeClr val="bg2"/>
                          </a:solidFill>
                          <a:effectLst/>
                          <a:latin typeface="Arial" panose="020B0604020202020204" pitchFamily="34" charset="0"/>
                          <a:cs typeface="Arial" panose="020B0604020202020204" pitchFamily="34" charset="0"/>
                        </a:rPr>
                        <a:t>1 </a:t>
                      </a:r>
                      <a:endParaRPr lang="fr-FR">
                        <a:solidFill>
                          <a:schemeClr val="bg2"/>
                        </a:solidFill>
                        <a:effectLst/>
                        <a:latin typeface="Arial" panose="020B0604020202020204" pitchFamily="34" charset="0"/>
                        <a:cs typeface="Arial" panose="020B0604020202020204" pitchFamily="34" charset="0"/>
                      </a:endParaRPr>
                    </a:p>
                  </a:txBody>
                  <a:tcPr marL="66675" marR="66675"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rtl="0" fontAlgn="base">
                        <a:lnSpc>
                          <a:spcPts val="1564"/>
                        </a:lnSpc>
                      </a:pPr>
                      <a:endParaRPr lang="fr-FR" sz="1200">
                        <a:effectLst/>
                        <a:latin typeface="Arial" panose="020B0604020202020204" pitchFamily="34" charset="0"/>
                        <a:cs typeface="Arial" panose="020B0604020202020204" pitchFamily="34" charset="0"/>
                      </a:endParaRPr>
                    </a:p>
                  </a:txBody>
                  <a:tcPr marL="66675" marR="66675"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rtl="0" fontAlgn="base">
                        <a:lnSpc>
                          <a:spcPts val="1564"/>
                        </a:lnSpc>
                      </a:pPr>
                      <a:r>
                        <a:rPr lang="fr-FR" sz="1000" b="0" i="0" u="none" strike="noStrike" kern="1200">
                          <a:solidFill>
                            <a:srgbClr val="000000"/>
                          </a:solidFill>
                          <a:effectLst/>
                          <a:latin typeface="Arial" panose="020B0604020202020204" pitchFamily="34" charset="0"/>
                          <a:ea typeface="+mn-ea"/>
                          <a:cs typeface="Arial" panose="020B0604020202020204" pitchFamily="34" charset="0"/>
                        </a:rPr>
                        <a:t>Je prends connaissance des principes de la plateforme.</a:t>
                      </a:r>
                    </a:p>
                    <a:p>
                      <a:pPr lvl="0" algn="l">
                        <a:lnSpc>
                          <a:spcPts val="1564"/>
                        </a:lnSpc>
                        <a:buNone/>
                      </a:pPr>
                      <a:r>
                        <a:rPr lang="fr-FR" sz="1000" b="0" i="0" u="none" strike="noStrike" noProof="0">
                          <a:solidFill>
                            <a:srgbClr val="000000"/>
                          </a:solidFill>
                          <a:effectLst/>
                          <a:latin typeface="Arial" panose="020B0604020202020204" pitchFamily="34" charset="0"/>
                          <a:cs typeface="Arial" panose="020B0604020202020204" pitchFamily="34" charset="0"/>
                        </a:rPr>
                        <a:t>Je lis la charte et je la signe. </a:t>
                      </a:r>
                    </a:p>
                    <a:p>
                      <a:pPr marL="0" marR="0" lvl="0" indent="0" algn="l" defTabSz="685800" rtl="0" eaLnBrk="1" fontAlgn="auto" latinLnBrk="0" hangingPunct="1">
                        <a:lnSpc>
                          <a:spcPct val="100000"/>
                        </a:lnSpc>
                        <a:spcBef>
                          <a:spcPts val="0"/>
                        </a:spcBef>
                        <a:spcAft>
                          <a:spcPts val="0"/>
                        </a:spcAft>
                        <a:buClrTx/>
                        <a:buSzTx/>
                        <a:buFontTx/>
                        <a:buNone/>
                        <a:tabLst/>
                        <a:defRPr/>
                      </a:pPr>
                      <a:r>
                        <a:rPr lang="fr-FR" sz="1000" b="0" i="1" u="none" strike="noStrike" noProof="0">
                          <a:solidFill>
                            <a:srgbClr val="000000"/>
                          </a:solidFill>
                          <a:effectLst/>
                          <a:latin typeface="Arial" panose="020B0604020202020204" pitchFamily="34" charset="0"/>
                          <a:cs typeface="Arial" panose="020B0604020202020204" pitchFamily="34" charset="0"/>
                        </a:rPr>
                        <a:t>(En donnant mon consentement, je transfère sur la plateforme les données que j’avais stocké sur FOLIOS et j’appuie sur continuer.)</a:t>
                      </a:r>
                      <a:r>
                        <a:rPr lang="fr-FR" sz="1000" b="0" i="0" u="none" strike="noStrike" kern="1200" noProof="0">
                          <a:solidFill>
                            <a:srgbClr val="000000"/>
                          </a:solidFill>
                          <a:effectLst/>
                          <a:latin typeface="Arial" panose="020B0604020202020204" pitchFamily="34" charset="0"/>
                          <a:ea typeface="+mn-ea"/>
                          <a:cs typeface="Arial" panose="020B0604020202020204" pitchFamily="34" charset="0"/>
                        </a:rPr>
                        <a:t> </a:t>
                      </a:r>
                    </a:p>
                    <a:p>
                      <a:pPr marL="0" marR="0" lvl="0" indent="0" algn="l" defTabSz="685800" rtl="0" eaLnBrk="1" fontAlgn="auto" latinLnBrk="0" hangingPunct="1">
                        <a:lnSpc>
                          <a:spcPct val="100000"/>
                        </a:lnSpc>
                        <a:spcBef>
                          <a:spcPts val="0"/>
                        </a:spcBef>
                        <a:spcAft>
                          <a:spcPts val="0"/>
                        </a:spcAft>
                        <a:buClrTx/>
                        <a:buSzTx/>
                        <a:buFontTx/>
                        <a:buNone/>
                        <a:tabLst/>
                        <a:defRPr/>
                      </a:pPr>
                      <a:r>
                        <a:rPr lang="fr-FR" sz="1000" b="0" i="0" u="none" strike="noStrike" kern="1200" noProof="0">
                          <a:solidFill>
                            <a:srgbClr val="000000"/>
                          </a:solidFill>
                          <a:effectLst/>
                          <a:latin typeface="Arial" panose="020B0604020202020204" pitchFamily="34" charset="0"/>
                          <a:ea typeface="+mn-ea"/>
                          <a:cs typeface="Arial" panose="020B0604020202020204" pitchFamily="34" charset="0"/>
                        </a:rPr>
                        <a:t>Je clique « Accéder à la plateforme »</a:t>
                      </a:r>
                    </a:p>
                    <a:p>
                      <a:pPr lvl="0" algn="l">
                        <a:lnSpc>
                          <a:spcPct val="100000"/>
                        </a:lnSpc>
                        <a:buNone/>
                      </a:pPr>
                      <a:endParaRPr lang="fr-FR" sz="1000" b="0" i="1" u="none" strike="noStrike" noProof="0">
                        <a:solidFill>
                          <a:srgbClr val="000000"/>
                        </a:solidFill>
                        <a:effectLst/>
                        <a:latin typeface="Arial" panose="020B0604020202020204" pitchFamily="34" charset="0"/>
                        <a:cs typeface="Arial" panose="020B0604020202020204" pitchFamily="34" charset="0"/>
                      </a:endParaRPr>
                    </a:p>
                  </a:txBody>
                  <a:tcPr marL="66675" marR="66675"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3865666599"/>
                  </a:ext>
                </a:extLst>
              </a:tr>
              <a:tr h="1175997">
                <a:tc>
                  <a:txBody>
                    <a:bodyPr/>
                    <a:lstStyle/>
                    <a:p>
                      <a:pPr lvl="0" algn="ctr">
                        <a:lnSpc>
                          <a:spcPts val="3301"/>
                        </a:lnSpc>
                        <a:buNone/>
                      </a:pPr>
                      <a:r>
                        <a:rPr lang="fr-FR" sz="2400">
                          <a:solidFill>
                            <a:schemeClr val="bg2"/>
                          </a:solidFill>
                          <a:effectLst/>
                          <a:latin typeface="Arial" panose="020B0604020202020204" pitchFamily="34" charset="0"/>
                          <a:cs typeface="Arial" panose="020B0604020202020204" pitchFamily="34" charset="0"/>
                        </a:rPr>
                        <a:t>2</a:t>
                      </a:r>
                    </a:p>
                  </a:txBody>
                  <a:tcPr marL="66674" marR="66674"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FD500"/>
                    </a:solidFill>
                  </a:tcPr>
                </a:tc>
                <a:tc>
                  <a:txBody>
                    <a:bodyPr/>
                    <a:lstStyle/>
                    <a:p>
                      <a:pPr lvl="0" algn="ctr">
                        <a:lnSpc>
                          <a:spcPts val="1564"/>
                        </a:lnSpc>
                        <a:buNone/>
                      </a:pPr>
                      <a:endParaRPr lang="fr-FR" sz="1200">
                        <a:effectLst/>
                        <a:latin typeface="Arial" panose="020B0604020202020204" pitchFamily="34" charset="0"/>
                        <a:cs typeface="Arial" panose="020B0604020202020204" pitchFamily="34" charset="0"/>
                      </a:endParaRPr>
                    </a:p>
                  </a:txBody>
                  <a:tcPr marL="66674" marR="66674"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FD500"/>
                    </a:solidFill>
                  </a:tcPr>
                </a:tc>
                <a:tc>
                  <a:txBody>
                    <a:bodyPr/>
                    <a:lstStyle/>
                    <a:p>
                      <a:pPr lvl="0" algn="l">
                        <a:lnSpc>
                          <a:spcPct val="100000"/>
                        </a:lnSpc>
                        <a:spcBef>
                          <a:spcPts val="0"/>
                        </a:spcBef>
                        <a:spcAft>
                          <a:spcPts val="0"/>
                        </a:spcAft>
                        <a:buNone/>
                      </a:pPr>
                      <a:r>
                        <a:rPr lang="fr-FR" sz="1000" b="0" i="0" u="none" strike="noStrike" kern="1200" noProof="0">
                          <a:solidFill>
                            <a:srgbClr val="000000"/>
                          </a:solidFill>
                          <a:effectLst/>
                          <a:latin typeface="Arial" panose="020B0604020202020204" pitchFamily="34" charset="0"/>
                          <a:ea typeface="+mn-ea"/>
                          <a:cs typeface="Arial" panose="020B0604020202020204" pitchFamily="34" charset="0"/>
                        </a:rPr>
                        <a:t>Je découvre les objectifs qui m’accompagneront tout au long de l’année.</a:t>
                      </a:r>
                    </a:p>
                    <a:p>
                      <a:pPr lvl="0" algn="l">
                        <a:lnSpc>
                          <a:spcPct val="100000"/>
                        </a:lnSpc>
                        <a:spcBef>
                          <a:spcPts val="0"/>
                        </a:spcBef>
                        <a:spcAft>
                          <a:spcPts val="0"/>
                        </a:spcAft>
                        <a:buNone/>
                      </a:pPr>
                      <a:endParaRPr lang="fr-FR" sz="1000" b="0" i="0" u="none" strike="noStrike" kern="1200" noProof="0">
                        <a:solidFill>
                          <a:srgbClr val="000000"/>
                        </a:solidFill>
                        <a:effectLst/>
                        <a:latin typeface="Arial" panose="020B0604020202020204" pitchFamily="34" charset="0"/>
                        <a:ea typeface="+mn-ea"/>
                        <a:cs typeface="Arial" panose="020B0604020202020204" pitchFamily="34" charset="0"/>
                      </a:endParaRPr>
                    </a:p>
                  </a:txBody>
                  <a:tcPr marL="66674" marR="66674"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FD500"/>
                    </a:solidFill>
                  </a:tcPr>
                </a:tc>
                <a:extLst>
                  <a:ext uri="{0D108BD9-81ED-4DB2-BD59-A6C34878D82A}">
                    <a16:rowId xmlns:a16="http://schemas.microsoft.com/office/drawing/2014/main" val="498483393"/>
                  </a:ext>
                </a:extLst>
              </a:tr>
              <a:tr h="1175997">
                <a:tc>
                  <a:txBody>
                    <a:bodyPr/>
                    <a:lstStyle/>
                    <a:p>
                      <a:pPr lvl="0" algn="ctr">
                        <a:lnSpc>
                          <a:spcPts val="3301"/>
                        </a:lnSpc>
                        <a:buNone/>
                      </a:pPr>
                      <a:r>
                        <a:rPr lang="fr-FR" sz="2400">
                          <a:solidFill>
                            <a:schemeClr val="bg2"/>
                          </a:solidFill>
                          <a:effectLst/>
                          <a:latin typeface="Arial" panose="020B0604020202020204" pitchFamily="34" charset="0"/>
                          <a:cs typeface="Arial" panose="020B0604020202020204" pitchFamily="34" charset="0"/>
                        </a:rPr>
                        <a:t>3</a:t>
                      </a:r>
                    </a:p>
                  </a:txBody>
                  <a:tcPr marL="66674" marR="66674"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lvl="0" algn="ctr">
                        <a:lnSpc>
                          <a:spcPts val="1564"/>
                        </a:lnSpc>
                        <a:buNone/>
                      </a:pPr>
                      <a:endParaRPr lang="fr-FR" sz="1200">
                        <a:effectLst/>
                        <a:latin typeface="Arial" panose="020B0604020202020204" pitchFamily="34" charset="0"/>
                        <a:cs typeface="Arial" panose="020B0604020202020204" pitchFamily="34" charset="0"/>
                      </a:endParaRPr>
                    </a:p>
                  </a:txBody>
                  <a:tcPr marL="66674" marR="66674"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lvl="0" algn="l">
                        <a:lnSpc>
                          <a:spcPct val="100000"/>
                        </a:lnSpc>
                        <a:spcBef>
                          <a:spcPts val="0"/>
                        </a:spcBef>
                        <a:spcAft>
                          <a:spcPts val="0"/>
                        </a:spcAft>
                        <a:buNone/>
                      </a:pPr>
                      <a:r>
                        <a:rPr lang="fr-FR" sz="1000" b="0" i="0" u="none" strike="noStrike" kern="1200" noProof="0">
                          <a:solidFill>
                            <a:srgbClr val="000000"/>
                          </a:solidFill>
                          <a:effectLst/>
                          <a:latin typeface="Arial" panose="020B0604020202020204" pitchFamily="34" charset="0"/>
                          <a:cs typeface="Arial" panose="020B0604020202020204" pitchFamily="34" charset="0"/>
                        </a:rPr>
                        <a:t>Je suis sur mon espace personnel.</a:t>
                      </a:r>
                    </a:p>
                    <a:p>
                      <a:pPr lvl="0" algn="l">
                        <a:lnSpc>
                          <a:spcPct val="100000"/>
                        </a:lnSpc>
                        <a:spcBef>
                          <a:spcPts val="0"/>
                        </a:spcBef>
                        <a:spcAft>
                          <a:spcPts val="0"/>
                        </a:spcAft>
                        <a:buNone/>
                      </a:pPr>
                      <a:endParaRPr lang="fr-FR" sz="1000" b="0" i="0" u="none" strike="noStrike" kern="1200" noProof="0">
                        <a:solidFill>
                          <a:srgbClr val="000000"/>
                        </a:solidFill>
                        <a:effectLst/>
                        <a:latin typeface="Arial" panose="020B0604020202020204" pitchFamily="34" charset="0"/>
                        <a:cs typeface="Arial" panose="020B0604020202020204" pitchFamily="34" charset="0"/>
                      </a:endParaRPr>
                    </a:p>
                    <a:p>
                      <a:pPr lvl="0" algn="l">
                        <a:lnSpc>
                          <a:spcPct val="100000"/>
                        </a:lnSpc>
                        <a:spcBef>
                          <a:spcPts val="0"/>
                        </a:spcBef>
                        <a:spcAft>
                          <a:spcPts val="0"/>
                        </a:spcAft>
                        <a:buNone/>
                      </a:pPr>
                      <a:r>
                        <a:rPr lang="fr-FR" sz="1000" b="0" i="0" u="none" strike="noStrike" kern="1200" noProof="0">
                          <a:solidFill>
                            <a:srgbClr val="000000"/>
                          </a:solidFill>
                          <a:effectLst/>
                          <a:latin typeface="Arial" panose="020B0604020202020204" pitchFamily="34" charset="0"/>
                          <a:cs typeface="Arial" panose="020B0604020202020204" pitchFamily="34" charset="0"/>
                        </a:rPr>
                        <a:t>Je peux : </a:t>
                      </a:r>
                    </a:p>
                    <a:p>
                      <a:pPr marL="171450" lvl="0" indent="-171450" algn="l">
                        <a:lnSpc>
                          <a:spcPct val="100000"/>
                        </a:lnSpc>
                        <a:spcBef>
                          <a:spcPts val="0"/>
                        </a:spcBef>
                        <a:spcAft>
                          <a:spcPts val="0"/>
                        </a:spcAft>
                        <a:buClr>
                          <a:srgbClr val="FFD500"/>
                        </a:buClr>
                        <a:buFont typeface="Wingdings" panose="05000000000000000000" pitchFamily="2" charset="2"/>
                        <a:buChar char="§"/>
                      </a:pPr>
                      <a:r>
                        <a:rPr lang="fr-FR" sz="1000" b="0" i="0" u="none" strike="noStrike" kern="1200" noProof="0">
                          <a:solidFill>
                            <a:srgbClr val="000000"/>
                          </a:solidFill>
                          <a:effectLst/>
                          <a:latin typeface="Arial" panose="020B0604020202020204" pitchFamily="34" charset="0"/>
                          <a:cs typeface="Arial" panose="020B0604020202020204" pitchFamily="34" charset="0"/>
                        </a:rPr>
                        <a:t>consulter mon agenda, </a:t>
                      </a:r>
                    </a:p>
                    <a:p>
                      <a:pPr marL="171450" lvl="0" indent="-171450" algn="l">
                        <a:lnSpc>
                          <a:spcPct val="100000"/>
                        </a:lnSpc>
                        <a:spcBef>
                          <a:spcPts val="0"/>
                        </a:spcBef>
                        <a:spcAft>
                          <a:spcPts val="0"/>
                        </a:spcAft>
                        <a:buClr>
                          <a:srgbClr val="FFD500"/>
                        </a:buClr>
                        <a:buFont typeface="Wingdings" panose="05000000000000000000" pitchFamily="2" charset="2"/>
                        <a:buChar char="§"/>
                      </a:pPr>
                      <a:r>
                        <a:rPr lang="fr-FR" sz="1000" b="0" i="0" u="none" strike="noStrike" kern="1200" noProof="0">
                          <a:solidFill>
                            <a:srgbClr val="000000"/>
                          </a:solidFill>
                          <a:effectLst/>
                          <a:latin typeface="Arial" panose="020B0604020202020204" pitchFamily="34" charset="0"/>
                          <a:cs typeface="Arial" panose="020B0604020202020204" pitchFamily="34" charset="0"/>
                        </a:rPr>
                        <a:t>commencer les activités de mes objectifs, </a:t>
                      </a:r>
                    </a:p>
                    <a:p>
                      <a:pPr marL="171450" lvl="0" indent="-171450" algn="l">
                        <a:lnSpc>
                          <a:spcPct val="100000"/>
                        </a:lnSpc>
                        <a:spcBef>
                          <a:spcPts val="0"/>
                        </a:spcBef>
                        <a:spcAft>
                          <a:spcPts val="0"/>
                        </a:spcAft>
                        <a:buClr>
                          <a:srgbClr val="FFD500"/>
                        </a:buClr>
                        <a:buFont typeface="Wingdings" panose="05000000000000000000" pitchFamily="2" charset="2"/>
                        <a:buChar char="§"/>
                      </a:pPr>
                      <a:r>
                        <a:rPr lang="fr-FR" sz="1000" b="0" i="0" u="none" strike="noStrike" kern="1200" noProof="0">
                          <a:solidFill>
                            <a:srgbClr val="000000"/>
                          </a:solidFill>
                          <a:effectLst/>
                          <a:latin typeface="Arial" panose="020B0604020202020204" pitchFamily="34" charset="0"/>
                          <a:cs typeface="Arial" panose="020B0604020202020204" pitchFamily="34" charset="0"/>
                        </a:rPr>
                        <a:t>personnaliser mon portfolio </a:t>
                      </a:r>
                    </a:p>
                    <a:p>
                      <a:pPr marL="171450" lvl="0" indent="-171450" algn="l">
                        <a:lnSpc>
                          <a:spcPct val="100000"/>
                        </a:lnSpc>
                        <a:spcBef>
                          <a:spcPts val="0"/>
                        </a:spcBef>
                        <a:spcAft>
                          <a:spcPts val="0"/>
                        </a:spcAft>
                        <a:buClr>
                          <a:srgbClr val="FFD500"/>
                        </a:buClr>
                        <a:buFont typeface="Wingdings" panose="05000000000000000000" pitchFamily="2" charset="2"/>
                        <a:buChar char="§"/>
                      </a:pPr>
                      <a:r>
                        <a:rPr lang="fr-FR" sz="1000" b="0" i="0" u="none" strike="noStrike" kern="1200" noProof="0">
                          <a:solidFill>
                            <a:srgbClr val="000000"/>
                          </a:solidFill>
                          <a:effectLst/>
                          <a:latin typeface="Arial" panose="020B0604020202020204" pitchFamily="34" charset="0"/>
                          <a:cs typeface="Arial" panose="020B0604020202020204" pitchFamily="34" charset="0"/>
                        </a:rPr>
                        <a:t>indiquer mes centres d’intérêts.</a:t>
                      </a:r>
                    </a:p>
                  </a:txBody>
                  <a:tcPr marL="66674" marR="66674"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3279016023"/>
                  </a:ext>
                </a:extLst>
              </a:tr>
            </a:tbl>
          </a:graphicData>
        </a:graphic>
      </p:graphicFrame>
      <p:pic>
        <p:nvPicPr>
          <p:cNvPr id="9" name="Image 8" descr="Une image contenant texte, capture d’écran, Page web, Police&#10;&#10;Le contenu généré par l’IA peut être incorrect.">
            <a:extLst>
              <a:ext uri="{FF2B5EF4-FFF2-40B4-BE49-F238E27FC236}">
                <a16:creationId xmlns:a16="http://schemas.microsoft.com/office/drawing/2014/main" id="{DAC8B2CB-C02A-A550-5714-55C4C73216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10783" y="2411888"/>
            <a:ext cx="935655" cy="657985"/>
          </a:xfrm>
          <a:prstGeom prst="rect">
            <a:avLst/>
          </a:prstGeom>
        </p:spPr>
      </p:pic>
      <p:pic>
        <p:nvPicPr>
          <p:cNvPr id="10" name="Image 9" descr="Une image contenant texte, capture d’écran, Page web, logiciel&#10;&#10;Le contenu généré par l’IA peut être incorrect.">
            <a:extLst>
              <a:ext uri="{FF2B5EF4-FFF2-40B4-BE49-F238E27FC236}">
                <a16:creationId xmlns:a16="http://schemas.microsoft.com/office/drawing/2014/main" id="{6D39D898-B735-72D7-2E3F-AD7378F5A5E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18531" y="3640218"/>
            <a:ext cx="1263331" cy="657985"/>
          </a:xfrm>
          <a:prstGeom prst="rect">
            <a:avLst/>
          </a:prstGeom>
        </p:spPr>
      </p:pic>
      <p:pic>
        <p:nvPicPr>
          <p:cNvPr id="11" name="Image 10" descr="Une image contenant capture d’écran, texte, jaune, habits&#10;&#10;Le contenu généré par l’IA peut être incorrect.">
            <a:extLst>
              <a:ext uri="{FF2B5EF4-FFF2-40B4-BE49-F238E27FC236}">
                <a16:creationId xmlns:a16="http://schemas.microsoft.com/office/drawing/2014/main" id="{FA8B48B1-3180-1D93-BDDE-48A724412DF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18531" y="4271947"/>
            <a:ext cx="1263330" cy="435147"/>
          </a:xfrm>
          <a:prstGeom prst="rect">
            <a:avLst/>
          </a:prstGeom>
        </p:spPr>
      </p:pic>
      <p:pic>
        <p:nvPicPr>
          <p:cNvPr id="12" name="Image 11" descr="Une image contenant texte, capture d’écran, Police, conception&#10;&#10;Le contenu généré par l’IA peut être incorrect.">
            <a:extLst>
              <a:ext uri="{FF2B5EF4-FFF2-40B4-BE49-F238E27FC236}">
                <a16:creationId xmlns:a16="http://schemas.microsoft.com/office/drawing/2014/main" id="{3855BA8F-037D-C63D-5CD0-0D130DB50B2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10438" y="3069873"/>
            <a:ext cx="936000" cy="375700"/>
          </a:xfrm>
          <a:prstGeom prst="rect">
            <a:avLst/>
          </a:prstGeom>
        </p:spPr>
      </p:pic>
      <p:pic>
        <p:nvPicPr>
          <p:cNvPr id="8" name="Image 7" descr="Une image contenant texte, capture d’écran, Page web, Site web&#10;&#10;Le contenu généré par l’IA peut être incorrect.">
            <a:extLst>
              <a:ext uri="{FF2B5EF4-FFF2-40B4-BE49-F238E27FC236}">
                <a16:creationId xmlns:a16="http://schemas.microsoft.com/office/drawing/2014/main" id="{83212B42-48A2-CE58-C3CD-B2783D9C0588}"/>
              </a:ext>
            </a:extLst>
          </p:cNvPr>
          <p:cNvPicPr>
            <a:picLocks noChangeAspect="1"/>
          </p:cNvPicPr>
          <p:nvPr/>
        </p:nvPicPr>
        <p:blipFill>
          <a:blip r:embed="rId7"/>
          <a:stretch>
            <a:fillRect/>
          </a:stretch>
        </p:blipFill>
        <p:spPr>
          <a:xfrm>
            <a:off x="2118531" y="1266644"/>
            <a:ext cx="1440000" cy="1085159"/>
          </a:xfrm>
          <a:prstGeom prst="rect">
            <a:avLst/>
          </a:prstGeom>
        </p:spPr>
      </p:pic>
    </p:spTree>
    <p:extLst>
      <p:ext uri="{BB962C8B-B14F-4D97-AF65-F5344CB8AC3E}">
        <p14:creationId xmlns:p14="http://schemas.microsoft.com/office/powerpoint/2010/main" val="2508942065"/>
      </p:ext>
    </p:extLst>
  </p:cSld>
  <p:clrMapOvr>
    <a:masterClrMapping/>
  </p:clrMapOvr>
</p:sld>
</file>

<file path=ppt/theme/theme1.xml><?xml version="1.0" encoding="utf-8"?>
<a:theme xmlns:a="http://schemas.openxmlformats.org/drawingml/2006/main" name="Thème Office">
  <a:themeElements>
    <a:clrScheme name="AVENIR(s)">
      <a:dk1>
        <a:srgbClr val="E3000B"/>
      </a:dk1>
      <a:lt1>
        <a:srgbClr val="FFFFFF"/>
      </a:lt1>
      <a:dk2>
        <a:srgbClr val="FFD500"/>
      </a:dk2>
      <a:lt2>
        <a:srgbClr val="0E181C"/>
      </a:lt2>
      <a:accent1>
        <a:srgbClr val="E3000B"/>
      </a:accent1>
      <a:accent2>
        <a:srgbClr val="FF555D"/>
      </a:accent2>
      <a:accent3>
        <a:srgbClr val="FF8D93"/>
      </a:accent3>
      <a:accent4>
        <a:srgbClr val="FFD500"/>
      </a:accent4>
      <a:accent5>
        <a:srgbClr val="FBE97E"/>
      </a:accent5>
      <a:accent6>
        <a:srgbClr val="FEFAE5"/>
      </a:accent6>
      <a:hlink>
        <a:srgbClr val="E3000B"/>
      </a:hlink>
      <a:folHlink>
        <a:srgbClr val="FF555D"/>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VENIR(s)_Modèle_màj Nov 24.pptx" id="{9E34B63E-1504-4DEE-BE9A-F8227A2F5528}" vid="{10E2E04F-013E-43CF-95E4-A7264D7BF73B}"/>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BAF0739D78FAF40A6514ACE17EA3C79" ma:contentTypeVersion="13" ma:contentTypeDescription="Crée un document." ma:contentTypeScope="" ma:versionID="1eff57cd3b40b0f64af9b8b4b2c22bf5">
  <xsd:schema xmlns:xsd="http://www.w3.org/2001/XMLSchema" xmlns:xs="http://www.w3.org/2001/XMLSchema" xmlns:p="http://schemas.microsoft.com/office/2006/metadata/properties" xmlns:ns2="a747444b-5a9c-4fdc-802b-329caeacb8e8" xmlns:ns3="701f00a1-5bab-46dc-8b06-8854b9ccc9c3" targetNamespace="http://schemas.microsoft.com/office/2006/metadata/properties" ma:root="true" ma:fieldsID="bff5b3c6e1fb00bf2b0e2ee28f0932ef" ns2:_="" ns3:_="">
    <xsd:import namespace="a747444b-5a9c-4fdc-802b-329caeacb8e8"/>
    <xsd:import namespace="701f00a1-5bab-46dc-8b06-8854b9ccc9c3"/>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lcf76f155ced4ddcb4097134ff3c332f" minOccurs="0"/>
                <xsd:element ref="ns3:TaxCatchAll" minOccurs="0"/>
                <xsd:element ref="ns2:MediaServiceGenerationTime" minOccurs="0"/>
                <xsd:element ref="ns2:MediaServiceEventHashCode" minOccurs="0"/>
                <xsd:element ref="ns2:MediaServiceDateTaken" minOccurs="0"/>
                <xsd:element ref="ns2:MediaServiceSearchPropertie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747444b-5a9c-4fdc-802b-329caeacb8e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4" nillable="true" ma:taxonomy="true" ma:internalName="lcf76f155ced4ddcb4097134ff3c332f" ma:taxonomyFieldName="MediaServiceImageTags" ma:displayName="Balises d’images" ma:readOnly="false" ma:fieldId="{5cf76f15-5ced-4ddc-b409-7134ff3c332f}" ma:taxonomyMulti="true" ma:sspId="af704385-abc5-46de-aa88-6df51c0987ab" ma:termSetId="09814cd3-568e-fe90-9814-8d621ff8fb84" ma:anchorId="fba54fb3-c3e1-fe81-a776-ca4b69148c4d" ma:open="true" ma:isKeyword="false">
      <xsd:complexType>
        <xsd:sequence>
          <xsd:element ref="pc:Terms" minOccurs="0" maxOccurs="1"/>
        </xsd:sequence>
      </xsd:complex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01f00a1-5bab-46dc-8b06-8854b9ccc9c3" elementFormDefault="qualified">
    <xsd:import namespace="http://schemas.microsoft.com/office/2006/documentManagement/types"/>
    <xsd:import namespace="http://schemas.microsoft.com/office/infopath/2007/PartnerControls"/>
    <xsd:element name="SharedWithUsers" ma:index="11"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Partagé avec détails" ma:internalName="SharedWithDetails" ma:readOnly="true">
      <xsd:simpleType>
        <xsd:restriction base="dms:Note">
          <xsd:maxLength value="255"/>
        </xsd:restriction>
      </xsd:simpleType>
    </xsd:element>
    <xsd:element name="TaxCatchAll" ma:index="15" nillable="true" ma:displayName="Taxonomy Catch All Column" ma:hidden="true" ma:list="{12cc0665-7ed8-4c36-9cfa-f379eca3b09f}" ma:internalName="TaxCatchAll" ma:showField="CatchAllData" ma:web="701f00a1-5bab-46dc-8b06-8854b9ccc9c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a747444b-5a9c-4fdc-802b-329caeacb8e8">
      <Terms xmlns="http://schemas.microsoft.com/office/infopath/2007/PartnerControls"/>
    </lcf76f155ced4ddcb4097134ff3c332f>
    <TaxCatchAll xmlns="701f00a1-5bab-46dc-8b06-8854b9ccc9c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8B1F689-B2EF-47AF-898A-4708DC5D975C}">
  <ds:schemaRefs>
    <ds:schemaRef ds:uri="701f00a1-5bab-46dc-8b06-8854b9ccc9c3"/>
    <ds:schemaRef ds:uri="a747444b-5a9c-4fdc-802b-329caeacb8e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2A75D2DE-C8D9-4246-9D59-D27736133797}">
  <ds:schemaRefs>
    <ds:schemaRef ds:uri="701f00a1-5bab-46dc-8b06-8854b9ccc9c3"/>
    <ds:schemaRef ds:uri="a747444b-5a9c-4fdc-802b-329caeacb8e8"/>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EBF65001-54BE-43F6-9B3E-E49007E6299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AVENIR(s)_Modèle_màj Nov 24</Template>
  <TotalTime>3</TotalTime>
  <Words>1423</Words>
  <Application>Microsoft Office PowerPoint</Application>
  <PresentationFormat>Personnalisé</PresentationFormat>
  <Paragraphs>103</Paragraphs>
  <Slides>9</Slides>
  <Notes>7</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9</vt:i4>
      </vt:variant>
    </vt:vector>
  </HeadingPairs>
  <TitlesOfParts>
    <vt:vector size="16" baseType="lpstr">
      <vt:lpstr>Arial</vt:lpstr>
      <vt:lpstr>Calibri</vt:lpstr>
      <vt:lpstr>Calibri Light</vt:lpstr>
      <vt:lpstr>Marianne</vt:lpstr>
      <vt:lpstr>Marianne-Light</vt:lpstr>
      <vt:lpstr>Wingdings</vt:lpstr>
      <vt:lpstr>Thème Office</vt:lpstr>
      <vt:lpstr>Découvrir et utiliser la plateforme AVENIR(s)</vt:lpstr>
      <vt:lpstr>Première découverte de la plateforme</vt:lpstr>
      <vt:lpstr>Des contenus et des services adaptés au niveau de classe </vt:lpstr>
      <vt:lpstr>Des contenus et des services adaptés au niveau de classe (2)</vt:lpstr>
      <vt:lpstr>Des contenus et des services adaptés au niveau de classe (3)</vt:lpstr>
      <vt:lpstr>Le portfolio de l’élève</vt:lpstr>
      <vt:lpstr>Présentation PowerPoint</vt:lpstr>
      <vt:lpstr>3 étapes pour accéder à mon espace personnel (1)</vt:lpstr>
      <vt:lpstr>3 étapes pour accéder à mon espace personnel (2)</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MARCILLAUD-AUTHIER Sandrine</dc:creator>
  <cp:lastModifiedBy>MARCILLAUD-AUTHIER Sandrine</cp:lastModifiedBy>
  <cp:revision>1</cp:revision>
  <dcterms:created xsi:type="dcterms:W3CDTF">2025-03-10T12:10:41Z</dcterms:created>
  <dcterms:modified xsi:type="dcterms:W3CDTF">2025-07-24T15:48:07Z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0x0101006BAF0739D78FAF40A6514ACE17EA3C79</vt:lpwstr>
  </property>
  <property fmtid="{D5CDD505-2E9C-101B-9397-08002B2CF9AE}" pid="3" name="MediaServiceImageTags">
    <vt:lpwstr/>
  </property>
</Properties>
</file>