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5"/>
  </p:notesMasterIdLst>
  <p:sldIdLst>
    <p:sldId id="256" r:id="rId2"/>
    <p:sldId id="259" r:id="rId3"/>
    <p:sldId id="275" r:id="rId4"/>
    <p:sldId id="276" r:id="rId5"/>
    <p:sldId id="277" r:id="rId6"/>
    <p:sldId id="278" r:id="rId7"/>
    <p:sldId id="257" r:id="rId8"/>
    <p:sldId id="258"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05" userDrawn="1">
          <p15:clr>
            <a:srgbClr val="A4A3A4"/>
          </p15:clr>
        </p15:guide>
        <p15:guide id="2" pos="3795" userDrawn="1">
          <p15:clr>
            <a:srgbClr val="A4A3A4"/>
          </p15:clr>
        </p15:guide>
      </p15:sldGuideLst>
    </p:ext>
    <p:ext uri="{2D200454-40CA-4A62-9FC3-DE9A4176ACB9}">
      <p15:notesGuideLst xmlns:p15="http://schemas.microsoft.com/office/powerpoint/2012/main">
        <p15:guide id="1" orient="horz" pos="2880" userDrawn="1">
          <p15:clr>
            <a:srgbClr val="A4A3A4"/>
          </p15:clr>
        </p15:guide>
        <p15:guide id="2" pos="2160"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ietra.disalvo" initials="p" lastIdx="0" clrIdx="0">
    <p:extLst>
      <p:ext uri="{19B8F6BF-5375-455C-9EA6-DF929625EA0E}">
        <p15:presenceInfo xmlns:p15="http://schemas.microsoft.com/office/powerpoint/2012/main" userId="S-1-5-21-3439300416-2622667581-836193609-129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29FF"/>
    <a:srgbClr val="CF2BB0"/>
    <a:srgbClr val="000574"/>
    <a:srgbClr val="530011"/>
    <a:srgbClr val="FF35FF"/>
    <a:srgbClr val="FFFFFF"/>
    <a:srgbClr val="FFD0FF"/>
    <a:srgbClr val="520010"/>
    <a:srgbClr val="FF28FF"/>
    <a:srgbClr val="FBE1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showGuides="1">
      <p:cViewPr varScale="1">
        <p:scale>
          <a:sx n="73" d="100"/>
          <a:sy n="73" d="100"/>
        </p:scale>
        <p:origin x="618" y="72"/>
      </p:cViewPr>
      <p:guideLst>
        <p:guide orient="horz" pos="2205"/>
        <p:guide pos="3795"/>
      </p:guideLst>
    </p:cSldViewPr>
  </p:slideViewPr>
  <p:notesTextViewPr>
    <p:cViewPr>
      <p:scale>
        <a:sx n="1" d="1"/>
        <a:sy n="1" d="1"/>
      </p:scale>
      <p:origin x="0" y="0"/>
    </p:cViewPr>
  </p:notesTextViewPr>
  <p:notesViewPr>
    <p:cSldViewPr snapToGrid="0" showGuides="1">
      <p:cViewPr varScale="1">
        <p:scale>
          <a:sx n="66" d="100"/>
          <a:sy n="66" d="100"/>
        </p:scale>
        <p:origin x="3252"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C2AE7F9-4025-4399-B551-1610CFB85571}" type="doc">
      <dgm:prSet loTypeId="urn:microsoft.com/office/officeart/2005/8/layout/orgChart1" loCatId="hierarchy" qsTypeId="urn:microsoft.com/office/officeart/2005/8/quickstyle/3d1" qsCatId="3D" csTypeId="urn:microsoft.com/office/officeart/2005/8/colors/accent4_2" csCatId="accent4" phldr="1"/>
      <dgm:spPr/>
      <dgm:t>
        <a:bodyPr/>
        <a:lstStyle/>
        <a:p>
          <a:endParaRPr lang="it-IT"/>
        </a:p>
      </dgm:t>
    </dgm:pt>
    <dgm:pt modelId="{2EB1A59F-9585-499F-9AA2-BC738C60A1A6}">
      <dgm:prSet phldrT="[Testo]" custT="1"/>
      <dgm:spPr>
        <a:solidFill>
          <a:schemeClr val="bg1"/>
        </a:solidFill>
        <a:ln w="38100">
          <a:solidFill>
            <a:schemeClr val="accent2">
              <a:lumMod val="75000"/>
            </a:schemeClr>
          </a:solidFill>
        </a:ln>
      </dgm:spPr>
      <dgm:t>
        <a:bodyPr/>
        <a:lstStyle/>
        <a:p>
          <a:r>
            <a:rPr lang="it-IT" sz="1800" b="1" i="1" u="sng" dirty="0">
              <a:solidFill>
                <a:schemeClr val="tx1"/>
              </a:solidFill>
            </a:rPr>
            <a:t>École maternelle</a:t>
          </a:r>
        </a:p>
        <a:p>
          <a:r>
            <a:rPr lang="it-IT" sz="1800" b="1" i="1" dirty="0">
              <a:solidFill>
                <a:schemeClr val="tx1"/>
              </a:solidFill>
            </a:rPr>
            <a:t>De 3 à 5 ans</a:t>
          </a:r>
        </a:p>
      </dgm:t>
    </dgm:pt>
    <dgm:pt modelId="{EDD5B115-E47A-47A9-8266-C2A915C29D50}" type="parTrans" cxnId="{80B93C80-2A87-4C6B-B4EC-CBFEDD0F702B}">
      <dgm:prSet/>
      <dgm:spPr/>
      <dgm:t>
        <a:bodyPr/>
        <a:lstStyle/>
        <a:p>
          <a:endParaRPr lang="it-IT"/>
        </a:p>
      </dgm:t>
    </dgm:pt>
    <dgm:pt modelId="{9783025A-B68F-48BF-9DEF-B6CDD24D80DD}" type="sibTrans" cxnId="{80B93C80-2A87-4C6B-B4EC-CBFEDD0F702B}">
      <dgm:prSet/>
      <dgm:spPr/>
      <dgm:t>
        <a:bodyPr/>
        <a:lstStyle/>
        <a:p>
          <a:endParaRPr lang="it-IT"/>
        </a:p>
      </dgm:t>
    </dgm:pt>
    <dgm:pt modelId="{43B30117-2D45-4A06-9227-C1BFE76B406B}" type="asst">
      <dgm:prSet phldrT="[Testo]" custT="1"/>
      <dgm:spPr>
        <a:solidFill>
          <a:schemeClr val="bg1"/>
        </a:solidFill>
        <a:ln w="38100">
          <a:solidFill>
            <a:schemeClr val="accent2">
              <a:lumMod val="75000"/>
            </a:schemeClr>
          </a:solidFill>
        </a:ln>
      </dgm:spPr>
      <dgm:t>
        <a:bodyPr/>
        <a:lstStyle/>
        <a:p>
          <a:endParaRPr lang="it-IT" sz="1800" b="1" i="1" dirty="0">
            <a:solidFill>
              <a:schemeClr val="tx1"/>
            </a:solidFill>
          </a:endParaRPr>
        </a:p>
        <a:p>
          <a:r>
            <a:rPr lang="it-IT" sz="1800" b="1" i="1" u="sng" dirty="0">
              <a:solidFill>
                <a:schemeClr val="tx1"/>
              </a:solidFill>
            </a:rPr>
            <a:t>Premier </a:t>
          </a:r>
          <a:r>
            <a:rPr lang="it-IT" sz="1800" b="1" i="1" u="sng" dirty="0" err="1" smtClean="0">
              <a:solidFill>
                <a:schemeClr val="tx1"/>
              </a:solidFill>
            </a:rPr>
            <a:t>Cycle</a:t>
          </a:r>
          <a:r>
            <a:rPr lang="it-IT" sz="1800" b="1" i="1" u="sng" dirty="0" smtClean="0">
              <a:solidFill>
                <a:schemeClr val="tx1"/>
              </a:solidFill>
            </a:rPr>
            <a:t> </a:t>
          </a:r>
        </a:p>
        <a:p>
          <a:r>
            <a:rPr lang="it-IT" sz="1800" b="1" i="1" u="sng" dirty="0" smtClean="0">
              <a:solidFill>
                <a:schemeClr val="tx1"/>
              </a:solidFill>
            </a:rPr>
            <a:t>(</a:t>
          </a:r>
          <a:r>
            <a:rPr lang="it-IT" sz="1800" b="1" i="1" u="sng" dirty="0" err="1" smtClean="0">
              <a:solidFill>
                <a:schemeClr val="tx1"/>
              </a:solidFill>
            </a:rPr>
            <a:t>réforme</a:t>
          </a:r>
          <a:r>
            <a:rPr lang="it-IT" sz="1800" b="1" i="1" u="sng" dirty="0" smtClean="0">
              <a:solidFill>
                <a:schemeClr val="tx1"/>
              </a:solidFill>
            </a:rPr>
            <a:t> de 2012)</a:t>
          </a:r>
          <a:endParaRPr lang="it-IT" sz="1800" b="1" i="1" u="sng" dirty="0">
            <a:solidFill>
              <a:schemeClr val="tx1"/>
            </a:solidFill>
          </a:endParaRPr>
        </a:p>
        <a:p>
          <a:r>
            <a:rPr lang="it-IT" sz="1800" b="1" i="1" dirty="0">
              <a:solidFill>
                <a:schemeClr val="tx1"/>
              </a:solidFill>
            </a:rPr>
            <a:t> divisé en deux parcours d’</a:t>
          </a:r>
          <a:r>
            <a:rPr lang="it-IT" sz="1800" b="1" i="1" dirty="0" err="1">
              <a:solidFill>
                <a:schemeClr val="tx1"/>
              </a:solidFill>
            </a:rPr>
            <a:t>enseignement</a:t>
          </a:r>
          <a:r>
            <a:rPr lang="it-IT" sz="1800" b="1" i="1" dirty="0">
              <a:solidFill>
                <a:schemeClr val="tx1"/>
              </a:solidFill>
            </a:rPr>
            <a:t> </a:t>
          </a:r>
          <a:r>
            <a:rPr lang="it-IT" sz="1800" b="1" i="1" dirty="0" err="1" smtClean="0">
              <a:solidFill>
                <a:schemeClr val="tx1"/>
              </a:solidFill>
            </a:rPr>
            <a:t>distincts</a:t>
          </a:r>
          <a:r>
            <a:rPr lang="it-IT" sz="1800" b="1" i="1" dirty="0" smtClean="0">
              <a:solidFill>
                <a:schemeClr val="tx1"/>
              </a:solidFill>
            </a:rPr>
            <a:t>:</a:t>
          </a:r>
          <a:endParaRPr lang="it-IT" sz="1800" b="1" i="1" dirty="0">
            <a:solidFill>
              <a:schemeClr val="tx1"/>
            </a:solidFill>
          </a:endParaRPr>
        </a:p>
        <a:p>
          <a:endParaRPr lang="it-IT" sz="1800" b="1" i="1" dirty="0">
            <a:solidFill>
              <a:schemeClr val="tx1"/>
            </a:solidFill>
          </a:endParaRPr>
        </a:p>
      </dgm:t>
    </dgm:pt>
    <dgm:pt modelId="{494132E4-0DE4-4FF4-ACB8-349EF3A4D714}" type="parTrans" cxnId="{2B862B94-92CB-44A5-B20D-65180A403D5F}">
      <dgm:prSet/>
      <dgm:spPr>
        <a:ln>
          <a:solidFill>
            <a:schemeClr val="bg1"/>
          </a:solidFill>
        </a:ln>
      </dgm:spPr>
      <dgm:t>
        <a:bodyPr/>
        <a:lstStyle/>
        <a:p>
          <a:endParaRPr lang="it-IT"/>
        </a:p>
      </dgm:t>
    </dgm:pt>
    <dgm:pt modelId="{9970A003-53B0-44E7-907F-3CE359FAC21C}" type="sibTrans" cxnId="{2B862B94-92CB-44A5-B20D-65180A403D5F}">
      <dgm:prSet/>
      <dgm:spPr/>
      <dgm:t>
        <a:bodyPr/>
        <a:lstStyle/>
        <a:p>
          <a:endParaRPr lang="it-IT"/>
        </a:p>
      </dgm:t>
    </dgm:pt>
    <dgm:pt modelId="{1A229E7F-B481-428A-BC3A-2DA586AC8F02}">
      <dgm:prSet phldrT="[Testo]" custT="1"/>
      <dgm:spPr>
        <a:solidFill>
          <a:schemeClr val="bg1"/>
        </a:solidFill>
        <a:ln w="38100">
          <a:solidFill>
            <a:schemeClr val="accent2">
              <a:lumMod val="75000"/>
            </a:schemeClr>
          </a:solidFill>
        </a:ln>
      </dgm:spPr>
      <dgm:t>
        <a:bodyPr/>
        <a:lstStyle/>
        <a:p>
          <a:pPr>
            <a:spcAft>
              <a:spcPct val="35000"/>
            </a:spcAft>
          </a:pPr>
          <a:endParaRPr lang="it-IT" sz="1800" b="1" i="1" dirty="0">
            <a:solidFill>
              <a:schemeClr val="tx1"/>
            </a:solidFill>
          </a:endParaRPr>
        </a:p>
        <a:p>
          <a:pPr>
            <a:spcAft>
              <a:spcPct val="35000"/>
            </a:spcAft>
          </a:pPr>
          <a:endParaRPr lang="it-IT" sz="1800" b="1" i="1" dirty="0">
            <a:solidFill>
              <a:schemeClr val="tx1"/>
            </a:solidFill>
          </a:endParaRPr>
        </a:p>
        <a:p>
          <a:pPr>
            <a:spcAft>
              <a:spcPct val="35000"/>
            </a:spcAft>
          </a:pPr>
          <a:r>
            <a:rPr lang="it-IT" sz="1800" b="1" i="1" u="sng" dirty="0">
              <a:solidFill>
                <a:schemeClr val="tx1"/>
              </a:solidFill>
            </a:rPr>
            <a:t>Ecole Primaire</a:t>
          </a:r>
        </a:p>
        <a:p>
          <a:pPr>
            <a:spcAft>
              <a:spcPts val="0"/>
            </a:spcAft>
          </a:pPr>
          <a:r>
            <a:rPr lang="it-IT" sz="1800" b="1" i="1" dirty="0">
              <a:solidFill>
                <a:schemeClr val="tx1"/>
              </a:solidFill>
            </a:rPr>
            <a:t>Durée 5 ans</a:t>
          </a:r>
        </a:p>
        <a:p>
          <a:pPr>
            <a:spcAft>
              <a:spcPts val="0"/>
            </a:spcAft>
          </a:pPr>
          <a:r>
            <a:rPr lang="it-IT" sz="1800" b="1" i="1" dirty="0">
              <a:solidFill>
                <a:schemeClr val="tx1"/>
              </a:solidFill>
            </a:rPr>
            <a:t>Age des éleves:</a:t>
          </a:r>
        </a:p>
        <a:p>
          <a:pPr>
            <a:spcAft>
              <a:spcPts val="0"/>
            </a:spcAft>
          </a:pPr>
          <a:r>
            <a:rPr lang="it-IT" sz="1800" b="1" i="1" dirty="0">
              <a:solidFill>
                <a:schemeClr val="tx1"/>
              </a:solidFill>
            </a:rPr>
            <a:t>De 6 à 10 ans</a:t>
          </a:r>
        </a:p>
        <a:p>
          <a:pPr>
            <a:spcAft>
              <a:spcPct val="35000"/>
            </a:spcAft>
          </a:pPr>
          <a:endParaRPr lang="it-IT" sz="1800" b="1" i="1" dirty="0">
            <a:solidFill>
              <a:schemeClr val="tx1"/>
            </a:solidFill>
          </a:endParaRPr>
        </a:p>
        <a:p>
          <a:pPr>
            <a:spcAft>
              <a:spcPct val="35000"/>
            </a:spcAft>
          </a:pPr>
          <a:r>
            <a:rPr lang="it-IT" sz="1800" b="1" i="1" dirty="0">
              <a:solidFill>
                <a:schemeClr val="tx1"/>
              </a:solidFill>
            </a:rPr>
            <a:t>	</a:t>
          </a:r>
        </a:p>
      </dgm:t>
    </dgm:pt>
    <dgm:pt modelId="{3CE03E97-FA6F-44A1-BA1D-D0DFC6DDA56C}" type="parTrans" cxnId="{2B58E944-F43B-4445-AF70-EB0B1A8662B1}">
      <dgm:prSet/>
      <dgm:spPr>
        <a:ln w="38100">
          <a:tailEnd type="triangle"/>
        </a:ln>
      </dgm:spPr>
      <dgm:t>
        <a:bodyPr/>
        <a:lstStyle/>
        <a:p>
          <a:endParaRPr lang="it-IT"/>
        </a:p>
      </dgm:t>
    </dgm:pt>
    <dgm:pt modelId="{307177CC-1748-4E59-9424-7F656DCBF9D4}" type="sibTrans" cxnId="{2B58E944-F43B-4445-AF70-EB0B1A8662B1}">
      <dgm:prSet/>
      <dgm:spPr/>
      <dgm:t>
        <a:bodyPr/>
        <a:lstStyle/>
        <a:p>
          <a:endParaRPr lang="it-IT"/>
        </a:p>
      </dgm:t>
    </dgm:pt>
    <dgm:pt modelId="{2FAE031F-A761-44F0-96F0-8FA0A837EFB9}">
      <dgm:prSet phldrT="[Testo]" custT="1"/>
      <dgm:spPr>
        <a:solidFill>
          <a:schemeClr val="bg1"/>
        </a:solidFill>
        <a:ln w="38100">
          <a:solidFill>
            <a:schemeClr val="accent2">
              <a:lumMod val="75000"/>
            </a:schemeClr>
          </a:solidFill>
        </a:ln>
      </dgm:spPr>
      <dgm:t>
        <a:bodyPr/>
        <a:lstStyle/>
        <a:p>
          <a:pPr>
            <a:spcAft>
              <a:spcPct val="35000"/>
            </a:spcAft>
          </a:pPr>
          <a:r>
            <a:rPr lang="it-IT" sz="1800" b="1" i="1" u="sng" dirty="0">
              <a:solidFill>
                <a:schemeClr val="tx1"/>
              </a:solidFill>
            </a:rPr>
            <a:t>Ecole  secondaire du premier degré</a:t>
          </a:r>
        </a:p>
        <a:p>
          <a:pPr>
            <a:spcAft>
              <a:spcPts val="0"/>
            </a:spcAft>
          </a:pPr>
          <a:r>
            <a:rPr lang="it-IT" sz="1800" b="1" i="1" dirty="0">
              <a:solidFill>
                <a:schemeClr val="tx1"/>
              </a:solidFill>
            </a:rPr>
            <a:t>Durée 3 ans</a:t>
          </a:r>
        </a:p>
        <a:p>
          <a:pPr>
            <a:spcAft>
              <a:spcPts val="0"/>
            </a:spcAft>
          </a:pPr>
          <a:r>
            <a:rPr lang="it-IT" sz="1800" b="1" i="1" dirty="0">
              <a:solidFill>
                <a:schemeClr val="tx1"/>
              </a:solidFill>
            </a:rPr>
            <a:t>Age des éleves: de 11 à 13 ans</a:t>
          </a:r>
        </a:p>
        <a:p>
          <a:pPr>
            <a:spcAft>
              <a:spcPts val="0"/>
            </a:spcAft>
          </a:pPr>
          <a:endParaRPr lang="fr-FR" sz="1800" b="1" i="1" dirty="0">
            <a:solidFill>
              <a:schemeClr val="tx1"/>
            </a:solidFill>
          </a:endParaRPr>
        </a:p>
        <a:p>
          <a:pPr>
            <a:spcAft>
              <a:spcPts val="0"/>
            </a:spcAft>
          </a:pPr>
          <a:r>
            <a:rPr lang="fr-FR" sz="1800" b="1" i="1" dirty="0">
              <a:solidFill>
                <a:schemeClr val="tx1"/>
              </a:solidFill>
            </a:rPr>
            <a:t>Examens de fin du premier cycle d’enseignement</a:t>
          </a:r>
          <a:endParaRPr lang="it-IT" sz="1800" b="1" i="1" dirty="0">
            <a:solidFill>
              <a:schemeClr val="tx1"/>
            </a:solidFill>
          </a:endParaRPr>
        </a:p>
      </dgm:t>
    </dgm:pt>
    <dgm:pt modelId="{EE5EE962-486E-4D7F-AE40-9BD2FF76BC95}" type="parTrans" cxnId="{7B4ED1C2-BA8A-495B-A334-7303C0061E50}">
      <dgm:prSet/>
      <dgm:spPr>
        <a:ln w="38100" cmpd="sng">
          <a:tailEnd type="triangle"/>
        </a:ln>
      </dgm:spPr>
      <dgm:t>
        <a:bodyPr/>
        <a:lstStyle/>
        <a:p>
          <a:endParaRPr lang="it-IT"/>
        </a:p>
      </dgm:t>
    </dgm:pt>
    <dgm:pt modelId="{C4F022B7-E044-48FD-A75C-032DF84FB679}" type="sibTrans" cxnId="{7B4ED1C2-BA8A-495B-A334-7303C0061E50}">
      <dgm:prSet/>
      <dgm:spPr/>
      <dgm:t>
        <a:bodyPr/>
        <a:lstStyle/>
        <a:p>
          <a:endParaRPr lang="it-IT"/>
        </a:p>
      </dgm:t>
    </dgm:pt>
    <dgm:pt modelId="{65F4D61E-9479-4580-9672-629907E4EA58}">
      <dgm:prSet custT="1"/>
      <dgm:spPr>
        <a:solidFill>
          <a:schemeClr val="bg1"/>
        </a:solidFill>
        <a:ln w="38100">
          <a:solidFill>
            <a:schemeClr val="accent2">
              <a:lumMod val="75000"/>
            </a:schemeClr>
          </a:solidFill>
        </a:ln>
      </dgm:spPr>
      <dgm:t>
        <a:bodyPr/>
        <a:lstStyle/>
        <a:p>
          <a:pPr>
            <a:spcAft>
              <a:spcPct val="35000"/>
            </a:spcAft>
          </a:pPr>
          <a:r>
            <a:rPr lang="it-IT" sz="1800" b="1" i="1" u="sng" dirty="0" err="1" smtClean="0">
              <a:solidFill>
                <a:schemeClr val="tx1"/>
              </a:solidFill>
            </a:rPr>
            <a:t>Deuxième</a:t>
          </a:r>
          <a:r>
            <a:rPr lang="it-IT" sz="1800" b="1" i="1" u="sng" dirty="0" smtClean="0">
              <a:solidFill>
                <a:schemeClr val="tx1"/>
              </a:solidFill>
            </a:rPr>
            <a:t> </a:t>
          </a:r>
          <a:r>
            <a:rPr lang="it-IT" sz="1800" b="1" i="1" u="sng" dirty="0" err="1" smtClean="0">
              <a:solidFill>
                <a:schemeClr val="tx1"/>
              </a:solidFill>
            </a:rPr>
            <a:t>Cycle</a:t>
          </a:r>
          <a:r>
            <a:rPr lang="it-IT" sz="1800" b="1" i="1" u="sng" dirty="0" smtClean="0">
              <a:solidFill>
                <a:schemeClr val="tx1"/>
              </a:solidFill>
            </a:rPr>
            <a:t> </a:t>
          </a:r>
        </a:p>
        <a:p>
          <a:pPr>
            <a:spcAft>
              <a:spcPct val="35000"/>
            </a:spcAft>
          </a:pPr>
          <a:r>
            <a:rPr lang="it-IT" sz="1800" b="1" i="1" u="sng" dirty="0" smtClean="0">
              <a:solidFill>
                <a:schemeClr val="tx1"/>
              </a:solidFill>
            </a:rPr>
            <a:t>Lycée/</a:t>
          </a:r>
          <a:r>
            <a:rPr lang="it-IT" sz="1800" b="1" i="1" u="sng" dirty="0" err="1" smtClean="0">
              <a:solidFill>
                <a:schemeClr val="tx1"/>
              </a:solidFill>
            </a:rPr>
            <a:t>Institut</a:t>
          </a:r>
          <a:r>
            <a:rPr lang="it-IT" sz="1800" b="1" i="1" u="sng" dirty="0" smtClean="0">
              <a:solidFill>
                <a:schemeClr val="tx1"/>
              </a:solidFill>
            </a:rPr>
            <a:t> </a:t>
          </a:r>
          <a:r>
            <a:rPr lang="it-IT" sz="1800" b="1" i="1" u="sng" dirty="0" err="1">
              <a:solidFill>
                <a:schemeClr val="tx1"/>
              </a:solidFill>
            </a:rPr>
            <a:t>technique</a:t>
          </a:r>
          <a:r>
            <a:rPr lang="it-IT" sz="1800" b="1" i="1" u="sng" dirty="0">
              <a:solidFill>
                <a:schemeClr val="tx1"/>
              </a:solidFill>
            </a:rPr>
            <a:t> </a:t>
          </a:r>
          <a:r>
            <a:rPr lang="it-IT" sz="1800" b="1" i="1" u="sng" dirty="0" err="1">
              <a:solidFill>
                <a:schemeClr val="tx1"/>
              </a:solidFill>
            </a:rPr>
            <a:t>ou</a:t>
          </a:r>
          <a:r>
            <a:rPr lang="it-IT" sz="1800" b="1" i="1" u="sng" dirty="0">
              <a:solidFill>
                <a:schemeClr val="tx1"/>
              </a:solidFill>
            </a:rPr>
            <a:t> </a:t>
          </a:r>
          <a:r>
            <a:rPr lang="it-IT" sz="1800" b="1" i="1" u="sng" dirty="0" err="1">
              <a:solidFill>
                <a:schemeClr val="tx1"/>
              </a:solidFill>
            </a:rPr>
            <a:t>professionnel</a:t>
          </a:r>
          <a:endParaRPr lang="it-IT" sz="1800" b="1" i="1" u="sng" dirty="0">
            <a:solidFill>
              <a:schemeClr val="tx1"/>
            </a:solidFill>
          </a:endParaRPr>
        </a:p>
        <a:p>
          <a:pPr>
            <a:spcAft>
              <a:spcPct val="35000"/>
            </a:spcAft>
          </a:pPr>
          <a:r>
            <a:rPr lang="it-IT" sz="1800" b="1" i="1" u="none" dirty="0">
              <a:solidFill>
                <a:schemeClr val="tx1"/>
              </a:solidFill>
            </a:rPr>
            <a:t>Durée 5 ans</a:t>
          </a:r>
        </a:p>
        <a:p>
          <a:pPr>
            <a:spcAft>
              <a:spcPct val="35000"/>
            </a:spcAft>
          </a:pPr>
          <a:r>
            <a:rPr lang="it-IT" sz="1800" b="1" i="1" u="none" dirty="0">
              <a:solidFill>
                <a:schemeClr val="tx1"/>
              </a:solidFill>
            </a:rPr>
            <a:t>Age des éleves: de 14 a 18</a:t>
          </a:r>
        </a:p>
        <a:p>
          <a:pPr>
            <a:spcAft>
              <a:spcPct val="35000"/>
            </a:spcAft>
          </a:pPr>
          <a:r>
            <a:rPr lang="it-IT" sz="1800" b="1" i="1" u="none" dirty="0" err="1" smtClean="0">
              <a:solidFill>
                <a:schemeClr val="tx1"/>
              </a:solidFill>
            </a:rPr>
            <a:t>Bac</a:t>
          </a:r>
          <a:r>
            <a:rPr lang="it-IT" sz="1800" b="1" i="1" u="none" dirty="0" smtClean="0">
              <a:solidFill>
                <a:schemeClr val="tx1"/>
              </a:solidFill>
            </a:rPr>
            <a:t> (Esame di Stato)</a:t>
          </a:r>
          <a:endParaRPr lang="it-IT" sz="1800" b="1" i="1" u="none" dirty="0">
            <a:solidFill>
              <a:schemeClr val="tx1"/>
            </a:solidFill>
          </a:endParaRPr>
        </a:p>
      </dgm:t>
    </dgm:pt>
    <dgm:pt modelId="{66537C56-2D6B-49A0-8F2A-EDAABBA81DA1}" type="sibTrans" cxnId="{CB63BE56-E468-4970-9910-BE14896C3CE9}">
      <dgm:prSet/>
      <dgm:spPr/>
      <dgm:t>
        <a:bodyPr/>
        <a:lstStyle/>
        <a:p>
          <a:endParaRPr lang="it-IT"/>
        </a:p>
      </dgm:t>
    </dgm:pt>
    <dgm:pt modelId="{D9E1C447-777F-4800-A8BC-91BCD26BCFAC}" type="parTrans" cxnId="{CB63BE56-E468-4970-9910-BE14896C3CE9}">
      <dgm:prSet/>
      <dgm:spPr>
        <a:ln>
          <a:noFill/>
        </a:ln>
      </dgm:spPr>
      <dgm:t>
        <a:bodyPr/>
        <a:lstStyle/>
        <a:p>
          <a:endParaRPr lang="it-IT"/>
        </a:p>
      </dgm:t>
    </dgm:pt>
    <dgm:pt modelId="{86CE9AC9-5321-477A-B455-9BC4520DD7A3}" type="pres">
      <dgm:prSet presAssocID="{8C2AE7F9-4025-4399-B551-1610CFB85571}" presName="hierChild1" presStyleCnt="0">
        <dgm:presLayoutVars>
          <dgm:orgChart val="1"/>
          <dgm:chPref val="1"/>
          <dgm:dir/>
          <dgm:animOne val="branch"/>
          <dgm:animLvl val="lvl"/>
          <dgm:resizeHandles/>
        </dgm:presLayoutVars>
      </dgm:prSet>
      <dgm:spPr/>
      <dgm:t>
        <a:bodyPr/>
        <a:lstStyle/>
        <a:p>
          <a:endParaRPr lang="it-IT"/>
        </a:p>
      </dgm:t>
    </dgm:pt>
    <dgm:pt modelId="{4AAC2B81-EDD2-42FF-932C-5F47152B5C26}" type="pres">
      <dgm:prSet presAssocID="{2EB1A59F-9585-499F-9AA2-BC738C60A1A6}" presName="hierRoot1" presStyleCnt="0">
        <dgm:presLayoutVars>
          <dgm:hierBranch val="init"/>
        </dgm:presLayoutVars>
      </dgm:prSet>
      <dgm:spPr/>
    </dgm:pt>
    <dgm:pt modelId="{5C584E91-8728-4553-91D2-93D2069406A1}" type="pres">
      <dgm:prSet presAssocID="{2EB1A59F-9585-499F-9AA2-BC738C60A1A6}" presName="rootComposite1" presStyleCnt="0"/>
      <dgm:spPr/>
    </dgm:pt>
    <dgm:pt modelId="{C5886F96-452D-423C-9619-3DB677F11AF6}" type="pres">
      <dgm:prSet presAssocID="{2EB1A59F-9585-499F-9AA2-BC738C60A1A6}" presName="rootText1" presStyleLbl="node0" presStyleIdx="0" presStyleCnt="1" custScaleX="100199" custScaleY="91408" custLinFactNeighborX="-5469" custLinFactNeighborY="-9721">
        <dgm:presLayoutVars>
          <dgm:chPref val="3"/>
        </dgm:presLayoutVars>
      </dgm:prSet>
      <dgm:spPr/>
      <dgm:t>
        <a:bodyPr/>
        <a:lstStyle/>
        <a:p>
          <a:endParaRPr lang="it-IT"/>
        </a:p>
      </dgm:t>
    </dgm:pt>
    <dgm:pt modelId="{64604353-0A8A-444A-92EE-365894AA6002}" type="pres">
      <dgm:prSet presAssocID="{2EB1A59F-9585-499F-9AA2-BC738C60A1A6}" presName="rootConnector1" presStyleLbl="node1" presStyleIdx="0" presStyleCnt="0"/>
      <dgm:spPr/>
      <dgm:t>
        <a:bodyPr/>
        <a:lstStyle/>
        <a:p>
          <a:endParaRPr lang="it-IT"/>
        </a:p>
      </dgm:t>
    </dgm:pt>
    <dgm:pt modelId="{C13A50D7-87C5-4317-9857-0C32F419BDCB}" type="pres">
      <dgm:prSet presAssocID="{2EB1A59F-9585-499F-9AA2-BC738C60A1A6}" presName="hierChild2" presStyleCnt="0"/>
      <dgm:spPr/>
    </dgm:pt>
    <dgm:pt modelId="{1800DDE4-2A4B-479E-AC9A-501552061BDB}" type="pres">
      <dgm:prSet presAssocID="{3CE03E97-FA6F-44A1-BA1D-D0DFC6DDA56C}" presName="Name37" presStyleLbl="parChTrans1D2" presStyleIdx="0" presStyleCnt="4"/>
      <dgm:spPr/>
      <dgm:t>
        <a:bodyPr/>
        <a:lstStyle/>
        <a:p>
          <a:endParaRPr lang="it-IT"/>
        </a:p>
      </dgm:t>
    </dgm:pt>
    <dgm:pt modelId="{CBFC62B0-68A0-420C-9491-C08269CDAB9B}" type="pres">
      <dgm:prSet presAssocID="{1A229E7F-B481-428A-BC3A-2DA586AC8F02}" presName="hierRoot2" presStyleCnt="0">
        <dgm:presLayoutVars>
          <dgm:hierBranch val="init"/>
        </dgm:presLayoutVars>
      </dgm:prSet>
      <dgm:spPr/>
    </dgm:pt>
    <dgm:pt modelId="{23E2ADEE-574E-4189-9C4A-083F69918E4F}" type="pres">
      <dgm:prSet presAssocID="{1A229E7F-B481-428A-BC3A-2DA586AC8F02}" presName="rootComposite" presStyleCnt="0"/>
      <dgm:spPr/>
    </dgm:pt>
    <dgm:pt modelId="{463A25AB-90B2-4397-9466-E85F4709D51F}" type="pres">
      <dgm:prSet presAssocID="{1A229E7F-B481-428A-BC3A-2DA586AC8F02}" presName="rootText" presStyleLbl="node2" presStyleIdx="0" presStyleCnt="3" custScaleX="114596" custScaleY="101331" custLinFactY="-44164" custLinFactNeighborX="5157" custLinFactNeighborY="-100000">
        <dgm:presLayoutVars>
          <dgm:chPref val="3"/>
        </dgm:presLayoutVars>
      </dgm:prSet>
      <dgm:spPr/>
      <dgm:t>
        <a:bodyPr/>
        <a:lstStyle/>
        <a:p>
          <a:endParaRPr lang="it-IT"/>
        </a:p>
      </dgm:t>
    </dgm:pt>
    <dgm:pt modelId="{3CCE59EE-B02B-4D1B-B082-1FDC07049512}" type="pres">
      <dgm:prSet presAssocID="{1A229E7F-B481-428A-BC3A-2DA586AC8F02}" presName="rootConnector" presStyleLbl="node2" presStyleIdx="0" presStyleCnt="3"/>
      <dgm:spPr/>
      <dgm:t>
        <a:bodyPr/>
        <a:lstStyle/>
        <a:p>
          <a:endParaRPr lang="it-IT"/>
        </a:p>
      </dgm:t>
    </dgm:pt>
    <dgm:pt modelId="{40E312AF-7CF1-473A-AFF8-A4C12C7DD318}" type="pres">
      <dgm:prSet presAssocID="{1A229E7F-B481-428A-BC3A-2DA586AC8F02}" presName="hierChild4" presStyleCnt="0"/>
      <dgm:spPr/>
    </dgm:pt>
    <dgm:pt modelId="{97A5F9EF-1CC2-41FC-A6E1-06773C5897C3}" type="pres">
      <dgm:prSet presAssocID="{1A229E7F-B481-428A-BC3A-2DA586AC8F02}" presName="hierChild5" presStyleCnt="0"/>
      <dgm:spPr/>
    </dgm:pt>
    <dgm:pt modelId="{46511710-6B2D-4FC8-BD78-D2EB61B0667B}" type="pres">
      <dgm:prSet presAssocID="{EE5EE962-486E-4D7F-AE40-9BD2FF76BC95}" presName="Name37" presStyleLbl="parChTrans1D2" presStyleIdx="1" presStyleCnt="4"/>
      <dgm:spPr/>
      <dgm:t>
        <a:bodyPr/>
        <a:lstStyle/>
        <a:p>
          <a:endParaRPr lang="it-IT"/>
        </a:p>
      </dgm:t>
    </dgm:pt>
    <dgm:pt modelId="{6D9DBB1A-22FF-4B15-BE21-55BA4DC3ABB0}" type="pres">
      <dgm:prSet presAssocID="{2FAE031F-A761-44F0-96F0-8FA0A837EFB9}" presName="hierRoot2" presStyleCnt="0">
        <dgm:presLayoutVars>
          <dgm:hierBranch val="init"/>
        </dgm:presLayoutVars>
      </dgm:prSet>
      <dgm:spPr/>
    </dgm:pt>
    <dgm:pt modelId="{BA7A3A11-6CCB-44AA-A11D-17D99983C51E}" type="pres">
      <dgm:prSet presAssocID="{2FAE031F-A761-44F0-96F0-8FA0A837EFB9}" presName="rootComposite" presStyleCnt="0"/>
      <dgm:spPr/>
    </dgm:pt>
    <dgm:pt modelId="{DFB2DFE0-1C76-4841-94FB-5049B6AC41C8}" type="pres">
      <dgm:prSet presAssocID="{2FAE031F-A761-44F0-96F0-8FA0A837EFB9}" presName="rootText" presStyleLbl="node2" presStyleIdx="1" presStyleCnt="3" custScaleX="153234" custScaleY="158211" custLinFactX="47061" custLinFactY="-44315" custLinFactNeighborX="100000" custLinFactNeighborY="-100000">
        <dgm:presLayoutVars>
          <dgm:chPref val="3"/>
        </dgm:presLayoutVars>
      </dgm:prSet>
      <dgm:spPr/>
      <dgm:t>
        <a:bodyPr/>
        <a:lstStyle/>
        <a:p>
          <a:endParaRPr lang="it-IT"/>
        </a:p>
      </dgm:t>
    </dgm:pt>
    <dgm:pt modelId="{CAB85BA6-FE79-4A77-B913-2520188E7799}" type="pres">
      <dgm:prSet presAssocID="{2FAE031F-A761-44F0-96F0-8FA0A837EFB9}" presName="rootConnector" presStyleLbl="node2" presStyleIdx="1" presStyleCnt="3"/>
      <dgm:spPr/>
      <dgm:t>
        <a:bodyPr/>
        <a:lstStyle/>
        <a:p>
          <a:endParaRPr lang="it-IT"/>
        </a:p>
      </dgm:t>
    </dgm:pt>
    <dgm:pt modelId="{D7A01B82-B928-44B3-801A-378C0FA2744A}" type="pres">
      <dgm:prSet presAssocID="{2FAE031F-A761-44F0-96F0-8FA0A837EFB9}" presName="hierChild4" presStyleCnt="0"/>
      <dgm:spPr/>
    </dgm:pt>
    <dgm:pt modelId="{326716AD-A13F-4B01-BCDA-447B128E4659}" type="pres">
      <dgm:prSet presAssocID="{2FAE031F-A761-44F0-96F0-8FA0A837EFB9}" presName="hierChild5" presStyleCnt="0"/>
      <dgm:spPr/>
    </dgm:pt>
    <dgm:pt modelId="{241633E2-1F05-458B-AA9F-D5CC245341E8}" type="pres">
      <dgm:prSet presAssocID="{D9E1C447-777F-4800-A8BC-91BCD26BCFAC}" presName="Name37" presStyleLbl="parChTrans1D2" presStyleIdx="2" presStyleCnt="4"/>
      <dgm:spPr/>
      <dgm:t>
        <a:bodyPr/>
        <a:lstStyle/>
        <a:p>
          <a:endParaRPr lang="it-IT"/>
        </a:p>
      </dgm:t>
    </dgm:pt>
    <dgm:pt modelId="{01ACEA60-8C72-4499-AEA3-C0962B6F1FA0}" type="pres">
      <dgm:prSet presAssocID="{65F4D61E-9479-4580-9672-629907E4EA58}" presName="hierRoot2" presStyleCnt="0">
        <dgm:presLayoutVars>
          <dgm:hierBranch val="init"/>
        </dgm:presLayoutVars>
      </dgm:prSet>
      <dgm:spPr/>
    </dgm:pt>
    <dgm:pt modelId="{F0B37279-52E8-463A-98EF-3F53D0D2AB8E}" type="pres">
      <dgm:prSet presAssocID="{65F4D61E-9479-4580-9672-629907E4EA58}" presName="rootComposite" presStyleCnt="0"/>
      <dgm:spPr/>
    </dgm:pt>
    <dgm:pt modelId="{DB4735FB-B46E-4FA4-A9F2-12A4DEFD4288}" type="pres">
      <dgm:prSet presAssocID="{65F4D61E-9479-4580-9672-629907E4EA58}" presName="rootText" presStyleLbl="node2" presStyleIdx="2" presStyleCnt="3" custScaleX="129263" custScaleY="163294" custLinFactX="-94158" custLinFactNeighborX="-100000" custLinFactNeighborY="6881">
        <dgm:presLayoutVars>
          <dgm:chPref val="3"/>
        </dgm:presLayoutVars>
      </dgm:prSet>
      <dgm:spPr/>
      <dgm:t>
        <a:bodyPr/>
        <a:lstStyle/>
        <a:p>
          <a:endParaRPr lang="it-IT"/>
        </a:p>
      </dgm:t>
    </dgm:pt>
    <dgm:pt modelId="{116F3AFF-993D-4FC7-A8F4-2B81CB0D3055}" type="pres">
      <dgm:prSet presAssocID="{65F4D61E-9479-4580-9672-629907E4EA58}" presName="rootConnector" presStyleLbl="node2" presStyleIdx="2" presStyleCnt="3"/>
      <dgm:spPr/>
      <dgm:t>
        <a:bodyPr/>
        <a:lstStyle/>
        <a:p>
          <a:endParaRPr lang="it-IT"/>
        </a:p>
      </dgm:t>
    </dgm:pt>
    <dgm:pt modelId="{232EBE0A-81C5-4189-A094-AA9F12CF4D55}" type="pres">
      <dgm:prSet presAssocID="{65F4D61E-9479-4580-9672-629907E4EA58}" presName="hierChild4" presStyleCnt="0"/>
      <dgm:spPr/>
    </dgm:pt>
    <dgm:pt modelId="{AFEBDD98-F276-4C8C-86DF-462B4BDF6C02}" type="pres">
      <dgm:prSet presAssocID="{65F4D61E-9479-4580-9672-629907E4EA58}" presName="hierChild5" presStyleCnt="0"/>
      <dgm:spPr/>
    </dgm:pt>
    <dgm:pt modelId="{7AEDC118-2494-41F8-8CEA-9DDA2E77D8D3}" type="pres">
      <dgm:prSet presAssocID="{2EB1A59F-9585-499F-9AA2-BC738C60A1A6}" presName="hierChild3" presStyleCnt="0"/>
      <dgm:spPr/>
    </dgm:pt>
    <dgm:pt modelId="{41367960-4327-49DB-9D9D-A2106DC05BB6}" type="pres">
      <dgm:prSet presAssocID="{494132E4-0DE4-4FF4-ACB8-349EF3A4D714}" presName="Name111" presStyleLbl="parChTrans1D2" presStyleIdx="3" presStyleCnt="4"/>
      <dgm:spPr/>
      <dgm:t>
        <a:bodyPr/>
        <a:lstStyle/>
        <a:p>
          <a:endParaRPr lang="it-IT"/>
        </a:p>
      </dgm:t>
    </dgm:pt>
    <dgm:pt modelId="{1B7EC0AB-D480-4A75-9C90-B929B40A064C}" type="pres">
      <dgm:prSet presAssocID="{43B30117-2D45-4A06-9227-C1BFE76B406B}" presName="hierRoot3" presStyleCnt="0">
        <dgm:presLayoutVars>
          <dgm:hierBranch val="init"/>
        </dgm:presLayoutVars>
      </dgm:prSet>
      <dgm:spPr/>
    </dgm:pt>
    <dgm:pt modelId="{DD1B592B-5F9F-4C95-8549-8D4584427997}" type="pres">
      <dgm:prSet presAssocID="{43B30117-2D45-4A06-9227-C1BFE76B406B}" presName="rootComposite3" presStyleCnt="0"/>
      <dgm:spPr/>
    </dgm:pt>
    <dgm:pt modelId="{5894CE0F-33C1-4D96-9288-E205D647AD33}" type="pres">
      <dgm:prSet presAssocID="{43B30117-2D45-4A06-9227-C1BFE76B406B}" presName="rootText3" presStyleLbl="asst1" presStyleIdx="0" presStyleCnt="1" custScaleX="123757" custScaleY="98436" custLinFactNeighborX="67134" custLinFactNeighborY="-23689">
        <dgm:presLayoutVars>
          <dgm:chPref val="3"/>
        </dgm:presLayoutVars>
      </dgm:prSet>
      <dgm:spPr/>
      <dgm:t>
        <a:bodyPr/>
        <a:lstStyle/>
        <a:p>
          <a:endParaRPr lang="it-IT"/>
        </a:p>
      </dgm:t>
    </dgm:pt>
    <dgm:pt modelId="{DBB0BB48-190D-4F8D-9055-D45F9060899B}" type="pres">
      <dgm:prSet presAssocID="{43B30117-2D45-4A06-9227-C1BFE76B406B}" presName="rootConnector3" presStyleLbl="asst1" presStyleIdx="0" presStyleCnt="1"/>
      <dgm:spPr/>
      <dgm:t>
        <a:bodyPr/>
        <a:lstStyle/>
        <a:p>
          <a:endParaRPr lang="it-IT"/>
        </a:p>
      </dgm:t>
    </dgm:pt>
    <dgm:pt modelId="{D34BA617-AECC-4A71-940D-1015F4522EB4}" type="pres">
      <dgm:prSet presAssocID="{43B30117-2D45-4A06-9227-C1BFE76B406B}" presName="hierChild6" presStyleCnt="0"/>
      <dgm:spPr/>
    </dgm:pt>
    <dgm:pt modelId="{AA9BED42-F80D-42DF-8A3D-61E24D6D1C24}" type="pres">
      <dgm:prSet presAssocID="{43B30117-2D45-4A06-9227-C1BFE76B406B}" presName="hierChild7" presStyleCnt="0"/>
      <dgm:spPr/>
    </dgm:pt>
  </dgm:ptLst>
  <dgm:cxnLst>
    <dgm:cxn modelId="{B8569ACD-17ED-4ED2-B189-3369CC573A29}" type="presOf" srcId="{43B30117-2D45-4A06-9227-C1BFE76B406B}" destId="{5894CE0F-33C1-4D96-9288-E205D647AD33}" srcOrd="0" destOrd="0" presId="urn:microsoft.com/office/officeart/2005/8/layout/orgChart1"/>
    <dgm:cxn modelId="{4B514A2B-1282-4B01-99D6-BA0FC56F705C}" type="presOf" srcId="{65F4D61E-9479-4580-9672-629907E4EA58}" destId="{116F3AFF-993D-4FC7-A8F4-2B81CB0D3055}" srcOrd="1" destOrd="0" presId="urn:microsoft.com/office/officeart/2005/8/layout/orgChart1"/>
    <dgm:cxn modelId="{7BFC9E24-B838-436E-9F3A-FF243CEC4EC1}" type="presOf" srcId="{494132E4-0DE4-4FF4-ACB8-349EF3A4D714}" destId="{41367960-4327-49DB-9D9D-A2106DC05BB6}" srcOrd="0" destOrd="0" presId="urn:microsoft.com/office/officeart/2005/8/layout/orgChart1"/>
    <dgm:cxn modelId="{CB63BE56-E468-4970-9910-BE14896C3CE9}" srcId="{2EB1A59F-9585-499F-9AA2-BC738C60A1A6}" destId="{65F4D61E-9479-4580-9672-629907E4EA58}" srcOrd="3" destOrd="0" parTransId="{D9E1C447-777F-4800-A8BC-91BCD26BCFAC}" sibTransId="{66537C56-2D6B-49A0-8F2A-EDAABBA81DA1}"/>
    <dgm:cxn modelId="{7B4ED1C2-BA8A-495B-A334-7303C0061E50}" srcId="{2EB1A59F-9585-499F-9AA2-BC738C60A1A6}" destId="{2FAE031F-A761-44F0-96F0-8FA0A837EFB9}" srcOrd="2" destOrd="0" parTransId="{EE5EE962-486E-4D7F-AE40-9BD2FF76BC95}" sibTransId="{C4F022B7-E044-48FD-A75C-032DF84FB679}"/>
    <dgm:cxn modelId="{2B58E944-F43B-4445-AF70-EB0B1A8662B1}" srcId="{2EB1A59F-9585-499F-9AA2-BC738C60A1A6}" destId="{1A229E7F-B481-428A-BC3A-2DA586AC8F02}" srcOrd="1" destOrd="0" parTransId="{3CE03E97-FA6F-44A1-BA1D-D0DFC6DDA56C}" sibTransId="{307177CC-1748-4E59-9424-7F656DCBF9D4}"/>
    <dgm:cxn modelId="{76B67A18-183F-4F0C-A35B-D8950CAF3FE5}" type="presOf" srcId="{1A229E7F-B481-428A-BC3A-2DA586AC8F02}" destId="{3CCE59EE-B02B-4D1B-B082-1FDC07049512}" srcOrd="1" destOrd="0" presId="urn:microsoft.com/office/officeart/2005/8/layout/orgChart1"/>
    <dgm:cxn modelId="{9143F78A-F9C4-4ACC-9FD7-0B5F39C4273B}" type="presOf" srcId="{1A229E7F-B481-428A-BC3A-2DA586AC8F02}" destId="{463A25AB-90B2-4397-9466-E85F4709D51F}" srcOrd="0" destOrd="0" presId="urn:microsoft.com/office/officeart/2005/8/layout/orgChart1"/>
    <dgm:cxn modelId="{1776CF88-F586-4152-A937-E43B753F4E4D}" type="presOf" srcId="{EE5EE962-486E-4D7F-AE40-9BD2FF76BC95}" destId="{46511710-6B2D-4FC8-BD78-D2EB61B0667B}" srcOrd="0" destOrd="0" presId="urn:microsoft.com/office/officeart/2005/8/layout/orgChart1"/>
    <dgm:cxn modelId="{77A2D425-74AE-4FCC-834C-3D03EEB73F25}" type="presOf" srcId="{2FAE031F-A761-44F0-96F0-8FA0A837EFB9}" destId="{DFB2DFE0-1C76-4841-94FB-5049B6AC41C8}" srcOrd="0" destOrd="0" presId="urn:microsoft.com/office/officeart/2005/8/layout/orgChart1"/>
    <dgm:cxn modelId="{98EB9A3D-E126-4215-A6C8-C68B51ECE2C1}" type="presOf" srcId="{3CE03E97-FA6F-44A1-BA1D-D0DFC6DDA56C}" destId="{1800DDE4-2A4B-479E-AC9A-501552061BDB}" srcOrd="0" destOrd="0" presId="urn:microsoft.com/office/officeart/2005/8/layout/orgChart1"/>
    <dgm:cxn modelId="{80B93C80-2A87-4C6B-B4EC-CBFEDD0F702B}" srcId="{8C2AE7F9-4025-4399-B551-1610CFB85571}" destId="{2EB1A59F-9585-499F-9AA2-BC738C60A1A6}" srcOrd="0" destOrd="0" parTransId="{EDD5B115-E47A-47A9-8266-C2A915C29D50}" sibTransId="{9783025A-B68F-48BF-9DEF-B6CDD24D80DD}"/>
    <dgm:cxn modelId="{656964DC-03EA-482E-9F9B-E30CCBE34EBD}" type="presOf" srcId="{D9E1C447-777F-4800-A8BC-91BCD26BCFAC}" destId="{241633E2-1F05-458B-AA9F-D5CC245341E8}" srcOrd="0" destOrd="0" presId="urn:microsoft.com/office/officeart/2005/8/layout/orgChart1"/>
    <dgm:cxn modelId="{0495506C-E4B1-4A10-8FAE-800E24C844BA}" type="presOf" srcId="{2EB1A59F-9585-499F-9AA2-BC738C60A1A6}" destId="{64604353-0A8A-444A-92EE-365894AA6002}" srcOrd="1" destOrd="0" presId="urn:microsoft.com/office/officeart/2005/8/layout/orgChart1"/>
    <dgm:cxn modelId="{9DBAAD55-BD36-4BB9-A7C4-FE1AAA7DE045}" type="presOf" srcId="{65F4D61E-9479-4580-9672-629907E4EA58}" destId="{DB4735FB-B46E-4FA4-A9F2-12A4DEFD4288}" srcOrd="0" destOrd="0" presId="urn:microsoft.com/office/officeart/2005/8/layout/orgChart1"/>
    <dgm:cxn modelId="{54166191-5F32-439B-A953-16A7805E5CF2}" type="presOf" srcId="{2FAE031F-A761-44F0-96F0-8FA0A837EFB9}" destId="{CAB85BA6-FE79-4A77-B913-2520188E7799}" srcOrd="1" destOrd="0" presId="urn:microsoft.com/office/officeart/2005/8/layout/orgChart1"/>
    <dgm:cxn modelId="{B690E814-3521-45C2-9330-3EAA7B6D7346}" type="presOf" srcId="{2EB1A59F-9585-499F-9AA2-BC738C60A1A6}" destId="{C5886F96-452D-423C-9619-3DB677F11AF6}" srcOrd="0" destOrd="0" presId="urn:microsoft.com/office/officeart/2005/8/layout/orgChart1"/>
    <dgm:cxn modelId="{2B862B94-92CB-44A5-B20D-65180A403D5F}" srcId="{2EB1A59F-9585-499F-9AA2-BC738C60A1A6}" destId="{43B30117-2D45-4A06-9227-C1BFE76B406B}" srcOrd="0" destOrd="0" parTransId="{494132E4-0DE4-4FF4-ACB8-349EF3A4D714}" sibTransId="{9970A003-53B0-44E7-907F-3CE359FAC21C}"/>
    <dgm:cxn modelId="{3EB4E2A1-E58E-401A-9CED-210EF24421B6}" type="presOf" srcId="{8C2AE7F9-4025-4399-B551-1610CFB85571}" destId="{86CE9AC9-5321-477A-B455-9BC4520DD7A3}" srcOrd="0" destOrd="0" presId="urn:microsoft.com/office/officeart/2005/8/layout/orgChart1"/>
    <dgm:cxn modelId="{4ACBAA7C-F888-4988-9249-23986710AC0E}" type="presOf" srcId="{43B30117-2D45-4A06-9227-C1BFE76B406B}" destId="{DBB0BB48-190D-4F8D-9055-D45F9060899B}" srcOrd="1" destOrd="0" presId="urn:microsoft.com/office/officeart/2005/8/layout/orgChart1"/>
    <dgm:cxn modelId="{D6E91376-E4A0-4CFD-AADF-E43442D97C50}" type="presParOf" srcId="{86CE9AC9-5321-477A-B455-9BC4520DD7A3}" destId="{4AAC2B81-EDD2-42FF-932C-5F47152B5C26}" srcOrd="0" destOrd="0" presId="urn:microsoft.com/office/officeart/2005/8/layout/orgChart1"/>
    <dgm:cxn modelId="{73F9862F-4DB5-4ECC-9F74-FE6D9C4D24F9}" type="presParOf" srcId="{4AAC2B81-EDD2-42FF-932C-5F47152B5C26}" destId="{5C584E91-8728-4553-91D2-93D2069406A1}" srcOrd="0" destOrd="0" presId="urn:microsoft.com/office/officeart/2005/8/layout/orgChart1"/>
    <dgm:cxn modelId="{4B37D47C-570C-42E1-9C31-E29BB090E73B}" type="presParOf" srcId="{5C584E91-8728-4553-91D2-93D2069406A1}" destId="{C5886F96-452D-423C-9619-3DB677F11AF6}" srcOrd="0" destOrd="0" presId="urn:microsoft.com/office/officeart/2005/8/layout/orgChart1"/>
    <dgm:cxn modelId="{D70E3214-3C47-4A7B-8C72-DAB63B80DA5D}" type="presParOf" srcId="{5C584E91-8728-4553-91D2-93D2069406A1}" destId="{64604353-0A8A-444A-92EE-365894AA6002}" srcOrd="1" destOrd="0" presId="urn:microsoft.com/office/officeart/2005/8/layout/orgChart1"/>
    <dgm:cxn modelId="{79253800-5867-47C5-860D-979689006A06}" type="presParOf" srcId="{4AAC2B81-EDD2-42FF-932C-5F47152B5C26}" destId="{C13A50D7-87C5-4317-9857-0C32F419BDCB}" srcOrd="1" destOrd="0" presId="urn:microsoft.com/office/officeart/2005/8/layout/orgChart1"/>
    <dgm:cxn modelId="{61981C36-C59E-4DE8-A90D-24E1F0B3EC59}" type="presParOf" srcId="{C13A50D7-87C5-4317-9857-0C32F419BDCB}" destId="{1800DDE4-2A4B-479E-AC9A-501552061BDB}" srcOrd="0" destOrd="0" presId="urn:microsoft.com/office/officeart/2005/8/layout/orgChart1"/>
    <dgm:cxn modelId="{E67BA24A-281F-4EE5-AFDA-808FA41DA002}" type="presParOf" srcId="{C13A50D7-87C5-4317-9857-0C32F419BDCB}" destId="{CBFC62B0-68A0-420C-9491-C08269CDAB9B}" srcOrd="1" destOrd="0" presId="urn:microsoft.com/office/officeart/2005/8/layout/orgChart1"/>
    <dgm:cxn modelId="{133EB8BD-304B-401B-AC2D-0E8C1214A650}" type="presParOf" srcId="{CBFC62B0-68A0-420C-9491-C08269CDAB9B}" destId="{23E2ADEE-574E-4189-9C4A-083F69918E4F}" srcOrd="0" destOrd="0" presId="urn:microsoft.com/office/officeart/2005/8/layout/orgChart1"/>
    <dgm:cxn modelId="{F1D50923-439F-43C7-84B5-6079C74C11B5}" type="presParOf" srcId="{23E2ADEE-574E-4189-9C4A-083F69918E4F}" destId="{463A25AB-90B2-4397-9466-E85F4709D51F}" srcOrd="0" destOrd="0" presId="urn:microsoft.com/office/officeart/2005/8/layout/orgChart1"/>
    <dgm:cxn modelId="{EB06F0C2-1081-4FF1-9A82-89DCBC906B12}" type="presParOf" srcId="{23E2ADEE-574E-4189-9C4A-083F69918E4F}" destId="{3CCE59EE-B02B-4D1B-B082-1FDC07049512}" srcOrd="1" destOrd="0" presId="urn:microsoft.com/office/officeart/2005/8/layout/orgChart1"/>
    <dgm:cxn modelId="{41A2E3A7-EFC4-473E-8838-35B0A916A1BA}" type="presParOf" srcId="{CBFC62B0-68A0-420C-9491-C08269CDAB9B}" destId="{40E312AF-7CF1-473A-AFF8-A4C12C7DD318}" srcOrd="1" destOrd="0" presId="urn:microsoft.com/office/officeart/2005/8/layout/orgChart1"/>
    <dgm:cxn modelId="{8AFABDD5-1DED-4247-B0BE-6DDDA3BD7CAA}" type="presParOf" srcId="{CBFC62B0-68A0-420C-9491-C08269CDAB9B}" destId="{97A5F9EF-1CC2-41FC-A6E1-06773C5897C3}" srcOrd="2" destOrd="0" presId="urn:microsoft.com/office/officeart/2005/8/layout/orgChart1"/>
    <dgm:cxn modelId="{DC6A98BC-6271-473D-8609-79C8BD0B44BC}" type="presParOf" srcId="{C13A50D7-87C5-4317-9857-0C32F419BDCB}" destId="{46511710-6B2D-4FC8-BD78-D2EB61B0667B}" srcOrd="2" destOrd="0" presId="urn:microsoft.com/office/officeart/2005/8/layout/orgChart1"/>
    <dgm:cxn modelId="{6CCF863D-8913-4CFD-9CF7-7B1050CC6019}" type="presParOf" srcId="{C13A50D7-87C5-4317-9857-0C32F419BDCB}" destId="{6D9DBB1A-22FF-4B15-BE21-55BA4DC3ABB0}" srcOrd="3" destOrd="0" presId="urn:microsoft.com/office/officeart/2005/8/layout/orgChart1"/>
    <dgm:cxn modelId="{DB962ABD-31CA-49FC-B59A-BE53B48BC40A}" type="presParOf" srcId="{6D9DBB1A-22FF-4B15-BE21-55BA4DC3ABB0}" destId="{BA7A3A11-6CCB-44AA-A11D-17D99983C51E}" srcOrd="0" destOrd="0" presId="urn:microsoft.com/office/officeart/2005/8/layout/orgChart1"/>
    <dgm:cxn modelId="{2C02E679-4661-4649-8001-AC6F31319E85}" type="presParOf" srcId="{BA7A3A11-6CCB-44AA-A11D-17D99983C51E}" destId="{DFB2DFE0-1C76-4841-94FB-5049B6AC41C8}" srcOrd="0" destOrd="0" presId="urn:microsoft.com/office/officeart/2005/8/layout/orgChart1"/>
    <dgm:cxn modelId="{0E6D4602-9D70-47CE-AAB0-7D291EE3A2C2}" type="presParOf" srcId="{BA7A3A11-6CCB-44AA-A11D-17D99983C51E}" destId="{CAB85BA6-FE79-4A77-B913-2520188E7799}" srcOrd="1" destOrd="0" presId="urn:microsoft.com/office/officeart/2005/8/layout/orgChart1"/>
    <dgm:cxn modelId="{E5421EBC-BE50-4548-A7DE-5360950134AF}" type="presParOf" srcId="{6D9DBB1A-22FF-4B15-BE21-55BA4DC3ABB0}" destId="{D7A01B82-B928-44B3-801A-378C0FA2744A}" srcOrd="1" destOrd="0" presId="urn:microsoft.com/office/officeart/2005/8/layout/orgChart1"/>
    <dgm:cxn modelId="{ECC528A2-3136-43BA-96ED-8386EB781D7D}" type="presParOf" srcId="{6D9DBB1A-22FF-4B15-BE21-55BA4DC3ABB0}" destId="{326716AD-A13F-4B01-BCDA-447B128E4659}" srcOrd="2" destOrd="0" presId="urn:microsoft.com/office/officeart/2005/8/layout/orgChart1"/>
    <dgm:cxn modelId="{98D937E6-BD17-4377-B347-B9F11DDA0DBB}" type="presParOf" srcId="{C13A50D7-87C5-4317-9857-0C32F419BDCB}" destId="{241633E2-1F05-458B-AA9F-D5CC245341E8}" srcOrd="4" destOrd="0" presId="urn:microsoft.com/office/officeart/2005/8/layout/orgChart1"/>
    <dgm:cxn modelId="{BB6D10AD-D74E-4F8D-8F39-03EA1092880A}" type="presParOf" srcId="{C13A50D7-87C5-4317-9857-0C32F419BDCB}" destId="{01ACEA60-8C72-4499-AEA3-C0962B6F1FA0}" srcOrd="5" destOrd="0" presId="urn:microsoft.com/office/officeart/2005/8/layout/orgChart1"/>
    <dgm:cxn modelId="{8C6203B3-2351-417E-943B-E61F534DA445}" type="presParOf" srcId="{01ACEA60-8C72-4499-AEA3-C0962B6F1FA0}" destId="{F0B37279-52E8-463A-98EF-3F53D0D2AB8E}" srcOrd="0" destOrd="0" presId="urn:microsoft.com/office/officeart/2005/8/layout/orgChart1"/>
    <dgm:cxn modelId="{DC3D7A6A-6092-41F3-8109-C9913A7BD019}" type="presParOf" srcId="{F0B37279-52E8-463A-98EF-3F53D0D2AB8E}" destId="{DB4735FB-B46E-4FA4-A9F2-12A4DEFD4288}" srcOrd="0" destOrd="0" presId="urn:microsoft.com/office/officeart/2005/8/layout/orgChart1"/>
    <dgm:cxn modelId="{D7D0EF11-B2F1-4536-833E-6F5C0CE64434}" type="presParOf" srcId="{F0B37279-52E8-463A-98EF-3F53D0D2AB8E}" destId="{116F3AFF-993D-4FC7-A8F4-2B81CB0D3055}" srcOrd="1" destOrd="0" presId="urn:microsoft.com/office/officeart/2005/8/layout/orgChart1"/>
    <dgm:cxn modelId="{AFEDD457-24EE-40FA-9F46-927E4624E517}" type="presParOf" srcId="{01ACEA60-8C72-4499-AEA3-C0962B6F1FA0}" destId="{232EBE0A-81C5-4189-A094-AA9F12CF4D55}" srcOrd="1" destOrd="0" presId="urn:microsoft.com/office/officeart/2005/8/layout/orgChart1"/>
    <dgm:cxn modelId="{ABD0E8F6-8E20-4DDC-A326-136F750B7D91}" type="presParOf" srcId="{01ACEA60-8C72-4499-AEA3-C0962B6F1FA0}" destId="{AFEBDD98-F276-4C8C-86DF-462B4BDF6C02}" srcOrd="2" destOrd="0" presId="urn:microsoft.com/office/officeart/2005/8/layout/orgChart1"/>
    <dgm:cxn modelId="{0EA6A6AD-1EB3-4979-817C-FBC85C9C672F}" type="presParOf" srcId="{4AAC2B81-EDD2-42FF-932C-5F47152B5C26}" destId="{7AEDC118-2494-41F8-8CEA-9DDA2E77D8D3}" srcOrd="2" destOrd="0" presId="urn:microsoft.com/office/officeart/2005/8/layout/orgChart1"/>
    <dgm:cxn modelId="{FBF8FAEA-0588-4D60-A132-E3EBEBC36B75}" type="presParOf" srcId="{7AEDC118-2494-41F8-8CEA-9DDA2E77D8D3}" destId="{41367960-4327-49DB-9D9D-A2106DC05BB6}" srcOrd="0" destOrd="0" presId="urn:microsoft.com/office/officeart/2005/8/layout/orgChart1"/>
    <dgm:cxn modelId="{714E5C74-4CE9-4038-9B35-108F02E352FD}" type="presParOf" srcId="{7AEDC118-2494-41F8-8CEA-9DDA2E77D8D3}" destId="{1B7EC0AB-D480-4A75-9C90-B929B40A064C}" srcOrd="1" destOrd="0" presId="urn:microsoft.com/office/officeart/2005/8/layout/orgChart1"/>
    <dgm:cxn modelId="{64BF1749-B8EE-4AF9-AAC6-418F3045423C}" type="presParOf" srcId="{1B7EC0AB-D480-4A75-9C90-B929B40A064C}" destId="{DD1B592B-5F9F-4C95-8549-8D4584427997}" srcOrd="0" destOrd="0" presId="urn:microsoft.com/office/officeart/2005/8/layout/orgChart1"/>
    <dgm:cxn modelId="{D0A66572-D3FC-48A0-B5FC-7E4D8934D124}" type="presParOf" srcId="{DD1B592B-5F9F-4C95-8549-8D4584427997}" destId="{5894CE0F-33C1-4D96-9288-E205D647AD33}" srcOrd="0" destOrd="0" presId="urn:microsoft.com/office/officeart/2005/8/layout/orgChart1"/>
    <dgm:cxn modelId="{0BC739BD-23FC-431B-BE8A-B0E736EB19FB}" type="presParOf" srcId="{DD1B592B-5F9F-4C95-8549-8D4584427997}" destId="{DBB0BB48-190D-4F8D-9055-D45F9060899B}" srcOrd="1" destOrd="0" presId="urn:microsoft.com/office/officeart/2005/8/layout/orgChart1"/>
    <dgm:cxn modelId="{0856FA56-1C9A-47EC-8A5F-B1803DF7A904}" type="presParOf" srcId="{1B7EC0AB-D480-4A75-9C90-B929B40A064C}" destId="{D34BA617-AECC-4A71-940D-1015F4522EB4}" srcOrd="1" destOrd="0" presId="urn:microsoft.com/office/officeart/2005/8/layout/orgChart1"/>
    <dgm:cxn modelId="{37A75AA9-EF18-44FF-A603-5525BE00DF50}" type="presParOf" srcId="{1B7EC0AB-D480-4A75-9C90-B929B40A064C}" destId="{AA9BED42-F80D-42DF-8A3D-61E24D6D1C24}" srcOrd="2" destOrd="0" presId="urn:microsoft.com/office/officeart/2005/8/layout/orgChart1"/>
  </dgm:cxnLst>
  <dgm:bg>
    <a:noFill/>
  </dgm:bg>
  <dgm:whole>
    <a:ln>
      <a:solidFill>
        <a:schemeClr val="accent2">
          <a:lumMod val="75000"/>
        </a:schemeClr>
      </a:solidFill>
    </a:ln>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1367960-4327-49DB-9D9D-A2106DC05BB6}">
      <dsp:nvSpPr>
        <dsp:cNvPr id="0" name=""/>
        <dsp:cNvSpPr/>
      </dsp:nvSpPr>
      <dsp:spPr>
        <a:xfrm>
          <a:off x="4039242" y="1210541"/>
          <a:ext cx="1633001" cy="1009994"/>
        </a:xfrm>
        <a:custGeom>
          <a:avLst/>
          <a:gdLst/>
          <a:ahLst/>
          <a:cxnLst/>
          <a:rect l="0" t="0" r="0" b="0"/>
          <a:pathLst>
            <a:path>
              <a:moveTo>
                <a:pt x="1633001" y="0"/>
              </a:moveTo>
              <a:lnTo>
                <a:pt x="0" y="1009994"/>
              </a:lnTo>
            </a:path>
          </a:pathLst>
        </a:custGeom>
        <a:noFill/>
        <a:ln w="12700" cap="flat" cmpd="sng" algn="ctr">
          <a:solidFill>
            <a:schemeClr val="bg1"/>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241633E2-1F05-458B-AA9F-D5CC245341E8}">
      <dsp:nvSpPr>
        <dsp:cNvPr id="0" name=""/>
        <dsp:cNvSpPr/>
      </dsp:nvSpPr>
      <dsp:spPr>
        <a:xfrm>
          <a:off x="4777687" y="1210541"/>
          <a:ext cx="894556" cy="2633223"/>
        </a:xfrm>
        <a:custGeom>
          <a:avLst/>
          <a:gdLst/>
          <a:ahLst/>
          <a:cxnLst/>
          <a:rect l="0" t="0" r="0" b="0"/>
          <a:pathLst>
            <a:path>
              <a:moveTo>
                <a:pt x="894556" y="0"/>
              </a:moveTo>
              <a:lnTo>
                <a:pt x="894556" y="2355114"/>
              </a:lnTo>
              <a:lnTo>
                <a:pt x="0" y="2355114"/>
              </a:lnTo>
              <a:lnTo>
                <a:pt x="0" y="2633223"/>
              </a:lnTo>
            </a:path>
          </a:pathLst>
        </a:custGeom>
        <a:noFill/>
        <a:ln w="12700" cap="flat" cmpd="sng" algn="ctr">
          <a:no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46511710-6B2D-4FC8-BD78-D2EB61B0667B}">
      <dsp:nvSpPr>
        <dsp:cNvPr id="0" name=""/>
        <dsp:cNvSpPr/>
      </dsp:nvSpPr>
      <dsp:spPr>
        <a:xfrm>
          <a:off x="5672244" y="1210541"/>
          <a:ext cx="3845753" cy="630893"/>
        </a:xfrm>
        <a:custGeom>
          <a:avLst/>
          <a:gdLst/>
          <a:ahLst/>
          <a:cxnLst/>
          <a:rect l="0" t="0" r="0" b="0"/>
          <a:pathLst>
            <a:path>
              <a:moveTo>
                <a:pt x="0" y="0"/>
              </a:moveTo>
              <a:lnTo>
                <a:pt x="0" y="352784"/>
              </a:lnTo>
              <a:lnTo>
                <a:pt x="3845753" y="352784"/>
              </a:lnTo>
              <a:lnTo>
                <a:pt x="3845753" y="630893"/>
              </a:lnTo>
            </a:path>
          </a:pathLst>
        </a:custGeom>
        <a:noFill/>
        <a:ln w="38100" cap="flat" cmpd="sng" algn="ctr">
          <a:solidFill>
            <a:scrgbClr r="0" g="0" b="0"/>
          </a:solidFill>
          <a:prstDash val="solid"/>
          <a:tailEnd type="triangle"/>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1800DDE4-2A4B-479E-AC9A-501552061BDB}">
      <dsp:nvSpPr>
        <dsp:cNvPr id="0" name=""/>
        <dsp:cNvSpPr/>
      </dsp:nvSpPr>
      <dsp:spPr>
        <a:xfrm>
          <a:off x="1656287" y="1210541"/>
          <a:ext cx="4015956" cy="632892"/>
        </a:xfrm>
        <a:custGeom>
          <a:avLst/>
          <a:gdLst/>
          <a:ahLst/>
          <a:cxnLst/>
          <a:rect l="0" t="0" r="0" b="0"/>
          <a:pathLst>
            <a:path>
              <a:moveTo>
                <a:pt x="4015956" y="0"/>
              </a:moveTo>
              <a:lnTo>
                <a:pt x="4015956" y="354784"/>
              </a:lnTo>
              <a:lnTo>
                <a:pt x="0" y="354784"/>
              </a:lnTo>
              <a:lnTo>
                <a:pt x="0" y="632892"/>
              </a:lnTo>
            </a:path>
          </a:pathLst>
        </a:custGeom>
        <a:noFill/>
        <a:ln w="38100" cap="flat" cmpd="sng" algn="ctr">
          <a:solidFill>
            <a:scrgbClr r="0" g="0" b="0"/>
          </a:solidFill>
          <a:prstDash val="solid"/>
          <a:tailEnd type="triangle"/>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C5886F96-452D-423C-9619-3DB677F11AF6}">
      <dsp:nvSpPr>
        <dsp:cNvPr id="0" name=""/>
        <dsp:cNvSpPr/>
      </dsp:nvSpPr>
      <dsp:spPr>
        <a:xfrm>
          <a:off x="4345281" y="0"/>
          <a:ext cx="2653925" cy="1210541"/>
        </a:xfrm>
        <a:prstGeom prst="rect">
          <a:avLst/>
        </a:prstGeom>
        <a:solidFill>
          <a:schemeClr val="bg1"/>
        </a:solidFill>
        <a:ln w="38100">
          <a:solidFill>
            <a:schemeClr val="accent2">
              <a:lumMod val="75000"/>
            </a:schemeClr>
          </a:solid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it-IT" sz="1800" b="1" i="1" u="sng" kern="1200" dirty="0">
              <a:solidFill>
                <a:schemeClr val="tx1"/>
              </a:solidFill>
            </a:rPr>
            <a:t>École maternelle</a:t>
          </a:r>
        </a:p>
        <a:p>
          <a:pPr lvl="0" algn="ctr" defTabSz="800100">
            <a:lnSpc>
              <a:spcPct val="90000"/>
            </a:lnSpc>
            <a:spcBef>
              <a:spcPct val="0"/>
            </a:spcBef>
            <a:spcAft>
              <a:spcPct val="35000"/>
            </a:spcAft>
          </a:pPr>
          <a:r>
            <a:rPr lang="it-IT" sz="1800" b="1" i="1" kern="1200" dirty="0">
              <a:solidFill>
                <a:schemeClr val="tx1"/>
              </a:solidFill>
            </a:rPr>
            <a:t>De 3 à 5 ans</a:t>
          </a:r>
        </a:p>
      </dsp:txBody>
      <dsp:txXfrm>
        <a:off x="4345281" y="0"/>
        <a:ext cx="2653925" cy="1210541"/>
      </dsp:txXfrm>
    </dsp:sp>
    <dsp:sp modelId="{463A25AB-90B2-4397-9466-E85F4709D51F}">
      <dsp:nvSpPr>
        <dsp:cNvPr id="0" name=""/>
        <dsp:cNvSpPr/>
      </dsp:nvSpPr>
      <dsp:spPr>
        <a:xfrm>
          <a:off x="138661" y="1843433"/>
          <a:ext cx="3035252" cy="1341954"/>
        </a:xfrm>
        <a:prstGeom prst="rect">
          <a:avLst/>
        </a:prstGeom>
        <a:solidFill>
          <a:schemeClr val="bg1"/>
        </a:solidFill>
        <a:ln w="38100">
          <a:solidFill>
            <a:schemeClr val="accent2">
              <a:lumMod val="75000"/>
            </a:schemeClr>
          </a:solid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endParaRPr lang="it-IT" sz="1800" b="1" i="1" kern="1200" dirty="0">
            <a:solidFill>
              <a:schemeClr val="tx1"/>
            </a:solidFill>
          </a:endParaRPr>
        </a:p>
        <a:p>
          <a:pPr lvl="0" algn="ctr" defTabSz="800100">
            <a:lnSpc>
              <a:spcPct val="90000"/>
            </a:lnSpc>
            <a:spcBef>
              <a:spcPct val="0"/>
            </a:spcBef>
            <a:spcAft>
              <a:spcPct val="35000"/>
            </a:spcAft>
          </a:pPr>
          <a:endParaRPr lang="it-IT" sz="1800" b="1" i="1" kern="1200" dirty="0">
            <a:solidFill>
              <a:schemeClr val="tx1"/>
            </a:solidFill>
          </a:endParaRPr>
        </a:p>
        <a:p>
          <a:pPr lvl="0" algn="ctr" defTabSz="800100">
            <a:lnSpc>
              <a:spcPct val="90000"/>
            </a:lnSpc>
            <a:spcBef>
              <a:spcPct val="0"/>
            </a:spcBef>
            <a:spcAft>
              <a:spcPct val="35000"/>
            </a:spcAft>
          </a:pPr>
          <a:r>
            <a:rPr lang="it-IT" sz="1800" b="1" i="1" u="sng" kern="1200" dirty="0">
              <a:solidFill>
                <a:schemeClr val="tx1"/>
              </a:solidFill>
            </a:rPr>
            <a:t>Ecole Primaire</a:t>
          </a:r>
        </a:p>
        <a:p>
          <a:pPr lvl="0" algn="ctr" defTabSz="800100">
            <a:lnSpc>
              <a:spcPct val="90000"/>
            </a:lnSpc>
            <a:spcBef>
              <a:spcPct val="0"/>
            </a:spcBef>
            <a:spcAft>
              <a:spcPts val="0"/>
            </a:spcAft>
          </a:pPr>
          <a:r>
            <a:rPr lang="it-IT" sz="1800" b="1" i="1" kern="1200" dirty="0">
              <a:solidFill>
                <a:schemeClr val="tx1"/>
              </a:solidFill>
            </a:rPr>
            <a:t>Durée 5 ans</a:t>
          </a:r>
        </a:p>
        <a:p>
          <a:pPr lvl="0" algn="ctr" defTabSz="800100">
            <a:lnSpc>
              <a:spcPct val="90000"/>
            </a:lnSpc>
            <a:spcBef>
              <a:spcPct val="0"/>
            </a:spcBef>
            <a:spcAft>
              <a:spcPts val="0"/>
            </a:spcAft>
          </a:pPr>
          <a:r>
            <a:rPr lang="it-IT" sz="1800" b="1" i="1" kern="1200" dirty="0">
              <a:solidFill>
                <a:schemeClr val="tx1"/>
              </a:solidFill>
            </a:rPr>
            <a:t>Age des éleves:</a:t>
          </a:r>
        </a:p>
        <a:p>
          <a:pPr lvl="0" algn="ctr" defTabSz="800100">
            <a:lnSpc>
              <a:spcPct val="90000"/>
            </a:lnSpc>
            <a:spcBef>
              <a:spcPct val="0"/>
            </a:spcBef>
            <a:spcAft>
              <a:spcPts val="0"/>
            </a:spcAft>
          </a:pPr>
          <a:r>
            <a:rPr lang="it-IT" sz="1800" b="1" i="1" kern="1200" dirty="0">
              <a:solidFill>
                <a:schemeClr val="tx1"/>
              </a:solidFill>
            </a:rPr>
            <a:t>De 6 à 10 ans</a:t>
          </a:r>
        </a:p>
        <a:p>
          <a:pPr lvl="0" algn="ctr" defTabSz="800100">
            <a:lnSpc>
              <a:spcPct val="90000"/>
            </a:lnSpc>
            <a:spcBef>
              <a:spcPct val="0"/>
            </a:spcBef>
            <a:spcAft>
              <a:spcPct val="35000"/>
            </a:spcAft>
          </a:pPr>
          <a:endParaRPr lang="it-IT" sz="1800" b="1" i="1" kern="1200" dirty="0">
            <a:solidFill>
              <a:schemeClr val="tx1"/>
            </a:solidFill>
          </a:endParaRPr>
        </a:p>
        <a:p>
          <a:pPr lvl="0" algn="ctr" defTabSz="800100">
            <a:lnSpc>
              <a:spcPct val="90000"/>
            </a:lnSpc>
            <a:spcBef>
              <a:spcPct val="0"/>
            </a:spcBef>
            <a:spcAft>
              <a:spcPct val="35000"/>
            </a:spcAft>
          </a:pPr>
          <a:r>
            <a:rPr lang="it-IT" sz="1800" b="1" i="1" kern="1200" dirty="0">
              <a:solidFill>
                <a:schemeClr val="tx1"/>
              </a:solidFill>
            </a:rPr>
            <a:t>	</a:t>
          </a:r>
        </a:p>
      </dsp:txBody>
      <dsp:txXfrm>
        <a:off x="138661" y="1843433"/>
        <a:ext cx="3035252" cy="1341954"/>
      </dsp:txXfrm>
    </dsp:sp>
    <dsp:sp modelId="{DFB2DFE0-1C76-4841-94FB-5049B6AC41C8}">
      <dsp:nvSpPr>
        <dsp:cNvPr id="0" name=""/>
        <dsp:cNvSpPr/>
      </dsp:nvSpPr>
      <dsp:spPr>
        <a:xfrm>
          <a:off x="7488678" y="1841434"/>
          <a:ext cx="4058639" cy="2095231"/>
        </a:xfrm>
        <a:prstGeom prst="rect">
          <a:avLst/>
        </a:prstGeom>
        <a:solidFill>
          <a:schemeClr val="bg1"/>
        </a:solidFill>
        <a:ln w="38100">
          <a:solidFill>
            <a:schemeClr val="accent2">
              <a:lumMod val="75000"/>
            </a:schemeClr>
          </a:solid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it-IT" sz="1800" b="1" i="1" u="sng" kern="1200" dirty="0">
              <a:solidFill>
                <a:schemeClr val="tx1"/>
              </a:solidFill>
            </a:rPr>
            <a:t>Ecole  secondaire du premier degré</a:t>
          </a:r>
        </a:p>
        <a:p>
          <a:pPr lvl="0" algn="ctr" defTabSz="800100">
            <a:lnSpc>
              <a:spcPct val="90000"/>
            </a:lnSpc>
            <a:spcBef>
              <a:spcPct val="0"/>
            </a:spcBef>
            <a:spcAft>
              <a:spcPts val="0"/>
            </a:spcAft>
          </a:pPr>
          <a:r>
            <a:rPr lang="it-IT" sz="1800" b="1" i="1" kern="1200" dirty="0">
              <a:solidFill>
                <a:schemeClr val="tx1"/>
              </a:solidFill>
            </a:rPr>
            <a:t>Durée 3 ans</a:t>
          </a:r>
        </a:p>
        <a:p>
          <a:pPr lvl="0" algn="ctr" defTabSz="800100">
            <a:lnSpc>
              <a:spcPct val="90000"/>
            </a:lnSpc>
            <a:spcBef>
              <a:spcPct val="0"/>
            </a:spcBef>
            <a:spcAft>
              <a:spcPts val="0"/>
            </a:spcAft>
          </a:pPr>
          <a:r>
            <a:rPr lang="it-IT" sz="1800" b="1" i="1" kern="1200" dirty="0">
              <a:solidFill>
                <a:schemeClr val="tx1"/>
              </a:solidFill>
            </a:rPr>
            <a:t>Age des éleves: de 11 à 13 ans</a:t>
          </a:r>
        </a:p>
        <a:p>
          <a:pPr lvl="0" algn="ctr" defTabSz="800100">
            <a:lnSpc>
              <a:spcPct val="90000"/>
            </a:lnSpc>
            <a:spcBef>
              <a:spcPct val="0"/>
            </a:spcBef>
            <a:spcAft>
              <a:spcPts val="0"/>
            </a:spcAft>
          </a:pPr>
          <a:endParaRPr lang="fr-FR" sz="1800" b="1" i="1" kern="1200" dirty="0">
            <a:solidFill>
              <a:schemeClr val="tx1"/>
            </a:solidFill>
          </a:endParaRPr>
        </a:p>
        <a:p>
          <a:pPr lvl="0" algn="ctr" defTabSz="800100">
            <a:lnSpc>
              <a:spcPct val="90000"/>
            </a:lnSpc>
            <a:spcBef>
              <a:spcPct val="0"/>
            </a:spcBef>
            <a:spcAft>
              <a:spcPts val="0"/>
            </a:spcAft>
          </a:pPr>
          <a:r>
            <a:rPr lang="fr-FR" sz="1800" b="1" i="1" kern="1200" dirty="0">
              <a:solidFill>
                <a:schemeClr val="tx1"/>
              </a:solidFill>
            </a:rPr>
            <a:t>Examens de fin du premier cycle d’enseignement</a:t>
          </a:r>
          <a:endParaRPr lang="it-IT" sz="1800" b="1" i="1" kern="1200" dirty="0">
            <a:solidFill>
              <a:schemeClr val="tx1"/>
            </a:solidFill>
          </a:endParaRPr>
        </a:p>
      </dsp:txBody>
      <dsp:txXfrm>
        <a:off x="7488678" y="1841434"/>
        <a:ext cx="4058639" cy="2095231"/>
      </dsp:txXfrm>
    </dsp:sp>
    <dsp:sp modelId="{DB4735FB-B46E-4FA4-A9F2-12A4DEFD4288}">
      <dsp:nvSpPr>
        <dsp:cNvPr id="0" name=""/>
        <dsp:cNvSpPr/>
      </dsp:nvSpPr>
      <dsp:spPr>
        <a:xfrm>
          <a:off x="3065822" y="3843764"/>
          <a:ext cx="3423730" cy="2162547"/>
        </a:xfrm>
        <a:prstGeom prst="rect">
          <a:avLst/>
        </a:prstGeom>
        <a:solidFill>
          <a:schemeClr val="bg1"/>
        </a:solidFill>
        <a:ln w="38100">
          <a:solidFill>
            <a:schemeClr val="accent2">
              <a:lumMod val="75000"/>
            </a:schemeClr>
          </a:solid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it-IT" sz="1800" b="1" i="1" u="sng" kern="1200" dirty="0" err="1" smtClean="0">
              <a:solidFill>
                <a:schemeClr val="tx1"/>
              </a:solidFill>
            </a:rPr>
            <a:t>Deuxième</a:t>
          </a:r>
          <a:r>
            <a:rPr lang="it-IT" sz="1800" b="1" i="1" u="sng" kern="1200" dirty="0" smtClean="0">
              <a:solidFill>
                <a:schemeClr val="tx1"/>
              </a:solidFill>
            </a:rPr>
            <a:t> </a:t>
          </a:r>
          <a:r>
            <a:rPr lang="it-IT" sz="1800" b="1" i="1" u="sng" kern="1200" dirty="0" err="1" smtClean="0">
              <a:solidFill>
                <a:schemeClr val="tx1"/>
              </a:solidFill>
            </a:rPr>
            <a:t>Cycle</a:t>
          </a:r>
          <a:r>
            <a:rPr lang="it-IT" sz="1800" b="1" i="1" u="sng" kern="1200" dirty="0" smtClean="0">
              <a:solidFill>
                <a:schemeClr val="tx1"/>
              </a:solidFill>
            </a:rPr>
            <a:t> </a:t>
          </a:r>
        </a:p>
        <a:p>
          <a:pPr lvl="0" algn="ctr" defTabSz="800100">
            <a:lnSpc>
              <a:spcPct val="90000"/>
            </a:lnSpc>
            <a:spcBef>
              <a:spcPct val="0"/>
            </a:spcBef>
            <a:spcAft>
              <a:spcPct val="35000"/>
            </a:spcAft>
          </a:pPr>
          <a:r>
            <a:rPr lang="it-IT" sz="1800" b="1" i="1" u="sng" kern="1200" dirty="0" smtClean="0">
              <a:solidFill>
                <a:schemeClr val="tx1"/>
              </a:solidFill>
            </a:rPr>
            <a:t>Lycée/</a:t>
          </a:r>
          <a:r>
            <a:rPr lang="it-IT" sz="1800" b="1" i="1" u="sng" kern="1200" dirty="0" err="1" smtClean="0">
              <a:solidFill>
                <a:schemeClr val="tx1"/>
              </a:solidFill>
            </a:rPr>
            <a:t>Institut</a:t>
          </a:r>
          <a:r>
            <a:rPr lang="it-IT" sz="1800" b="1" i="1" u="sng" kern="1200" dirty="0" smtClean="0">
              <a:solidFill>
                <a:schemeClr val="tx1"/>
              </a:solidFill>
            </a:rPr>
            <a:t> </a:t>
          </a:r>
          <a:r>
            <a:rPr lang="it-IT" sz="1800" b="1" i="1" u="sng" kern="1200" dirty="0" err="1">
              <a:solidFill>
                <a:schemeClr val="tx1"/>
              </a:solidFill>
            </a:rPr>
            <a:t>technique</a:t>
          </a:r>
          <a:r>
            <a:rPr lang="it-IT" sz="1800" b="1" i="1" u="sng" kern="1200" dirty="0">
              <a:solidFill>
                <a:schemeClr val="tx1"/>
              </a:solidFill>
            </a:rPr>
            <a:t> </a:t>
          </a:r>
          <a:r>
            <a:rPr lang="it-IT" sz="1800" b="1" i="1" u="sng" kern="1200" dirty="0" err="1">
              <a:solidFill>
                <a:schemeClr val="tx1"/>
              </a:solidFill>
            </a:rPr>
            <a:t>ou</a:t>
          </a:r>
          <a:r>
            <a:rPr lang="it-IT" sz="1800" b="1" i="1" u="sng" kern="1200" dirty="0">
              <a:solidFill>
                <a:schemeClr val="tx1"/>
              </a:solidFill>
            </a:rPr>
            <a:t> </a:t>
          </a:r>
          <a:r>
            <a:rPr lang="it-IT" sz="1800" b="1" i="1" u="sng" kern="1200" dirty="0" err="1">
              <a:solidFill>
                <a:schemeClr val="tx1"/>
              </a:solidFill>
            </a:rPr>
            <a:t>professionnel</a:t>
          </a:r>
          <a:endParaRPr lang="it-IT" sz="1800" b="1" i="1" u="sng" kern="1200" dirty="0">
            <a:solidFill>
              <a:schemeClr val="tx1"/>
            </a:solidFill>
          </a:endParaRPr>
        </a:p>
        <a:p>
          <a:pPr lvl="0" algn="ctr" defTabSz="800100">
            <a:lnSpc>
              <a:spcPct val="90000"/>
            </a:lnSpc>
            <a:spcBef>
              <a:spcPct val="0"/>
            </a:spcBef>
            <a:spcAft>
              <a:spcPct val="35000"/>
            </a:spcAft>
          </a:pPr>
          <a:r>
            <a:rPr lang="it-IT" sz="1800" b="1" i="1" u="none" kern="1200" dirty="0">
              <a:solidFill>
                <a:schemeClr val="tx1"/>
              </a:solidFill>
            </a:rPr>
            <a:t>Durée 5 ans</a:t>
          </a:r>
        </a:p>
        <a:p>
          <a:pPr lvl="0" algn="ctr" defTabSz="800100">
            <a:lnSpc>
              <a:spcPct val="90000"/>
            </a:lnSpc>
            <a:spcBef>
              <a:spcPct val="0"/>
            </a:spcBef>
            <a:spcAft>
              <a:spcPct val="35000"/>
            </a:spcAft>
          </a:pPr>
          <a:r>
            <a:rPr lang="it-IT" sz="1800" b="1" i="1" u="none" kern="1200" dirty="0">
              <a:solidFill>
                <a:schemeClr val="tx1"/>
              </a:solidFill>
            </a:rPr>
            <a:t>Age des éleves: de 14 a 18</a:t>
          </a:r>
        </a:p>
        <a:p>
          <a:pPr lvl="0" algn="ctr" defTabSz="800100">
            <a:lnSpc>
              <a:spcPct val="90000"/>
            </a:lnSpc>
            <a:spcBef>
              <a:spcPct val="0"/>
            </a:spcBef>
            <a:spcAft>
              <a:spcPct val="35000"/>
            </a:spcAft>
          </a:pPr>
          <a:r>
            <a:rPr lang="it-IT" sz="1800" b="1" i="1" u="none" kern="1200" dirty="0" err="1" smtClean="0">
              <a:solidFill>
                <a:schemeClr val="tx1"/>
              </a:solidFill>
            </a:rPr>
            <a:t>Bac</a:t>
          </a:r>
          <a:r>
            <a:rPr lang="it-IT" sz="1800" b="1" i="1" u="none" kern="1200" dirty="0" smtClean="0">
              <a:solidFill>
                <a:schemeClr val="tx1"/>
              </a:solidFill>
            </a:rPr>
            <a:t> (Esame di Stato)</a:t>
          </a:r>
          <a:endParaRPr lang="it-IT" sz="1800" b="1" i="1" u="none" kern="1200" dirty="0">
            <a:solidFill>
              <a:schemeClr val="tx1"/>
            </a:solidFill>
          </a:endParaRPr>
        </a:p>
      </dsp:txBody>
      <dsp:txXfrm>
        <a:off x="3065822" y="3843764"/>
        <a:ext cx="3423730" cy="2162547"/>
      </dsp:txXfrm>
    </dsp:sp>
    <dsp:sp modelId="{5894CE0F-33C1-4D96-9288-E205D647AD33}">
      <dsp:nvSpPr>
        <dsp:cNvPr id="0" name=""/>
        <dsp:cNvSpPr/>
      </dsp:nvSpPr>
      <dsp:spPr>
        <a:xfrm>
          <a:off x="4039242" y="1568728"/>
          <a:ext cx="3277895" cy="1303614"/>
        </a:xfrm>
        <a:prstGeom prst="rect">
          <a:avLst/>
        </a:prstGeom>
        <a:solidFill>
          <a:schemeClr val="bg1"/>
        </a:solidFill>
        <a:ln w="38100">
          <a:solidFill>
            <a:schemeClr val="accent2">
              <a:lumMod val="75000"/>
            </a:schemeClr>
          </a:solid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endParaRPr lang="it-IT" sz="1800" b="1" i="1" kern="1200" dirty="0">
            <a:solidFill>
              <a:schemeClr val="tx1"/>
            </a:solidFill>
          </a:endParaRPr>
        </a:p>
        <a:p>
          <a:pPr lvl="0" algn="ctr" defTabSz="800100">
            <a:lnSpc>
              <a:spcPct val="90000"/>
            </a:lnSpc>
            <a:spcBef>
              <a:spcPct val="0"/>
            </a:spcBef>
            <a:spcAft>
              <a:spcPct val="35000"/>
            </a:spcAft>
          </a:pPr>
          <a:r>
            <a:rPr lang="it-IT" sz="1800" b="1" i="1" u="sng" kern="1200" dirty="0">
              <a:solidFill>
                <a:schemeClr val="tx1"/>
              </a:solidFill>
            </a:rPr>
            <a:t>Premier </a:t>
          </a:r>
          <a:r>
            <a:rPr lang="it-IT" sz="1800" b="1" i="1" u="sng" kern="1200" dirty="0" err="1" smtClean="0">
              <a:solidFill>
                <a:schemeClr val="tx1"/>
              </a:solidFill>
            </a:rPr>
            <a:t>Cycle</a:t>
          </a:r>
          <a:r>
            <a:rPr lang="it-IT" sz="1800" b="1" i="1" u="sng" kern="1200" dirty="0" smtClean="0">
              <a:solidFill>
                <a:schemeClr val="tx1"/>
              </a:solidFill>
            </a:rPr>
            <a:t> </a:t>
          </a:r>
        </a:p>
        <a:p>
          <a:pPr lvl="0" algn="ctr" defTabSz="800100">
            <a:lnSpc>
              <a:spcPct val="90000"/>
            </a:lnSpc>
            <a:spcBef>
              <a:spcPct val="0"/>
            </a:spcBef>
            <a:spcAft>
              <a:spcPct val="35000"/>
            </a:spcAft>
          </a:pPr>
          <a:r>
            <a:rPr lang="it-IT" sz="1800" b="1" i="1" u="sng" kern="1200" dirty="0" smtClean="0">
              <a:solidFill>
                <a:schemeClr val="tx1"/>
              </a:solidFill>
            </a:rPr>
            <a:t>(</a:t>
          </a:r>
          <a:r>
            <a:rPr lang="it-IT" sz="1800" b="1" i="1" u="sng" kern="1200" dirty="0" err="1" smtClean="0">
              <a:solidFill>
                <a:schemeClr val="tx1"/>
              </a:solidFill>
            </a:rPr>
            <a:t>réforme</a:t>
          </a:r>
          <a:r>
            <a:rPr lang="it-IT" sz="1800" b="1" i="1" u="sng" kern="1200" dirty="0" smtClean="0">
              <a:solidFill>
                <a:schemeClr val="tx1"/>
              </a:solidFill>
            </a:rPr>
            <a:t> de 2012)</a:t>
          </a:r>
          <a:endParaRPr lang="it-IT" sz="1800" b="1" i="1" u="sng" kern="1200" dirty="0">
            <a:solidFill>
              <a:schemeClr val="tx1"/>
            </a:solidFill>
          </a:endParaRPr>
        </a:p>
        <a:p>
          <a:pPr lvl="0" algn="ctr" defTabSz="800100">
            <a:lnSpc>
              <a:spcPct val="90000"/>
            </a:lnSpc>
            <a:spcBef>
              <a:spcPct val="0"/>
            </a:spcBef>
            <a:spcAft>
              <a:spcPct val="35000"/>
            </a:spcAft>
          </a:pPr>
          <a:r>
            <a:rPr lang="it-IT" sz="1800" b="1" i="1" kern="1200" dirty="0">
              <a:solidFill>
                <a:schemeClr val="tx1"/>
              </a:solidFill>
            </a:rPr>
            <a:t> divisé en deux parcours d’</a:t>
          </a:r>
          <a:r>
            <a:rPr lang="it-IT" sz="1800" b="1" i="1" kern="1200" dirty="0" err="1">
              <a:solidFill>
                <a:schemeClr val="tx1"/>
              </a:solidFill>
            </a:rPr>
            <a:t>enseignement</a:t>
          </a:r>
          <a:r>
            <a:rPr lang="it-IT" sz="1800" b="1" i="1" kern="1200" dirty="0">
              <a:solidFill>
                <a:schemeClr val="tx1"/>
              </a:solidFill>
            </a:rPr>
            <a:t> </a:t>
          </a:r>
          <a:r>
            <a:rPr lang="it-IT" sz="1800" b="1" i="1" kern="1200" dirty="0" err="1" smtClean="0">
              <a:solidFill>
                <a:schemeClr val="tx1"/>
              </a:solidFill>
            </a:rPr>
            <a:t>distincts</a:t>
          </a:r>
          <a:r>
            <a:rPr lang="it-IT" sz="1800" b="1" i="1" kern="1200" dirty="0" smtClean="0">
              <a:solidFill>
                <a:schemeClr val="tx1"/>
              </a:solidFill>
            </a:rPr>
            <a:t>:</a:t>
          </a:r>
          <a:endParaRPr lang="it-IT" sz="1800" b="1" i="1" kern="1200" dirty="0">
            <a:solidFill>
              <a:schemeClr val="tx1"/>
            </a:solidFill>
          </a:endParaRPr>
        </a:p>
        <a:p>
          <a:pPr lvl="0" algn="ctr" defTabSz="800100">
            <a:lnSpc>
              <a:spcPct val="90000"/>
            </a:lnSpc>
            <a:spcBef>
              <a:spcPct val="0"/>
            </a:spcBef>
            <a:spcAft>
              <a:spcPct val="35000"/>
            </a:spcAft>
          </a:pPr>
          <a:endParaRPr lang="it-IT" sz="1800" b="1" i="1" kern="1200" dirty="0">
            <a:solidFill>
              <a:schemeClr val="tx1"/>
            </a:solidFill>
          </a:endParaRPr>
        </a:p>
      </dsp:txBody>
      <dsp:txXfrm>
        <a:off x="4039242" y="1568728"/>
        <a:ext cx="3277895" cy="1303614"/>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E5FE094-C984-4058-A6E4-283EBBB0DF74}" type="datetimeFigureOut">
              <a:rPr lang="it-IT" smtClean="0"/>
              <a:t>13/06/2024</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C506862-1C9E-4885-A9EC-5EF3F81B11CF}" type="slidenum">
              <a:rPr lang="it-IT" smtClean="0"/>
              <a:t>‹N°›</a:t>
            </a:fld>
            <a:endParaRPr lang="it-IT"/>
          </a:p>
        </p:txBody>
      </p:sp>
    </p:spTree>
    <p:extLst>
      <p:ext uri="{BB962C8B-B14F-4D97-AF65-F5344CB8AC3E}">
        <p14:creationId xmlns:p14="http://schemas.microsoft.com/office/powerpoint/2010/main" val="42830919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dirty="0" err="1"/>
              <a:t>Erpoin</a:t>
            </a:r>
            <a:r>
              <a:rPr lang="it-IT" dirty="0"/>
              <a:t> </a:t>
            </a:r>
            <a:r>
              <a:rPr lang="it-IT" dirty="0" err="1"/>
              <a:t>eqwrpu</a:t>
            </a:r>
            <a:r>
              <a:rPr lang="it-IT" dirty="0"/>
              <a:t> vnèER9IUV N94wejf </a:t>
            </a:r>
            <a:r>
              <a:rPr lang="it-IT" dirty="0" err="1"/>
              <a:t>ncvpoiwjr</a:t>
            </a:r>
            <a:r>
              <a:rPr lang="it-IT" dirty="0"/>
              <a:t> </a:t>
            </a:r>
            <a:r>
              <a:rPr lang="it-IT" dirty="0" err="1"/>
              <a:t>vnpwiojrv</a:t>
            </a:r>
            <a:r>
              <a:rPr lang="it-IT" dirty="0"/>
              <a:t> </a:t>
            </a:r>
            <a:r>
              <a:rPr lang="it-IT" dirty="0" err="1"/>
              <a:t>npwo</a:t>
            </a:r>
            <a:endParaRPr lang="it-IT" dirty="0"/>
          </a:p>
          <a:p>
            <a:r>
              <a:rPr lang="it-IT" dirty="0" err="1"/>
              <a:t>Weirubwoieru</a:t>
            </a:r>
            <a:r>
              <a:rPr lang="it-IT" dirty="0"/>
              <a:t> </a:t>
            </a:r>
            <a:r>
              <a:rPr lang="it-IT" dirty="0" err="1"/>
              <a:t>vbòowiut</a:t>
            </a:r>
            <a:r>
              <a:rPr lang="it-IT" dirty="0"/>
              <a:t> </a:t>
            </a:r>
            <a:r>
              <a:rPr lang="it-IT" dirty="0" err="1"/>
              <a:t>bvoit</a:t>
            </a:r>
            <a:r>
              <a:rPr lang="it-IT" dirty="0"/>
              <a:t> b</a:t>
            </a:r>
          </a:p>
          <a:p>
            <a:r>
              <a:rPr lang="it-IT" dirty="0" err="1"/>
              <a:t>Wiurv</a:t>
            </a:r>
            <a:r>
              <a:rPr lang="it-IT" dirty="0"/>
              <a:t> </a:t>
            </a:r>
            <a:r>
              <a:rPr lang="it-IT" dirty="0" err="1"/>
              <a:t>bòoiwut</a:t>
            </a:r>
            <a:r>
              <a:rPr lang="it-IT" dirty="0"/>
              <a:t> </a:t>
            </a:r>
            <a:r>
              <a:rPr lang="it-IT" dirty="0" err="1"/>
              <a:t>bòowiutj</a:t>
            </a:r>
            <a:r>
              <a:rPr lang="it-IT" dirty="0"/>
              <a:t> bòow4t b</a:t>
            </a:r>
          </a:p>
          <a:p>
            <a:r>
              <a:rPr lang="it-IT" dirty="0" err="1"/>
              <a:t>wòERIUV</a:t>
            </a:r>
            <a:r>
              <a:rPr lang="it-IT" dirty="0"/>
              <a:t> </a:t>
            </a:r>
            <a:r>
              <a:rPr lang="it-IT" dirty="0" err="1"/>
              <a:t>BòWOITU</a:t>
            </a:r>
            <a:r>
              <a:rPr lang="it-IT" dirty="0"/>
              <a:t> </a:t>
            </a:r>
            <a:r>
              <a:rPr lang="it-IT" dirty="0" err="1"/>
              <a:t>VBòWOIU</a:t>
            </a:r>
            <a:r>
              <a:rPr lang="it-IT" dirty="0"/>
              <a:t> </a:t>
            </a:r>
            <a:r>
              <a:rPr lang="it-IT" dirty="0" err="1"/>
              <a:t>Òoti</a:t>
            </a:r>
            <a:r>
              <a:rPr lang="it-IT" dirty="0"/>
              <a:t> b</a:t>
            </a:r>
          </a:p>
          <a:p>
            <a:r>
              <a:rPr lang="it-IT" dirty="0" err="1"/>
              <a:t>Wpieu</a:t>
            </a:r>
            <a:r>
              <a:rPr lang="it-IT" dirty="0"/>
              <a:t> </a:t>
            </a:r>
            <a:r>
              <a:rPr lang="it-IT" dirty="0" err="1"/>
              <a:t>beoiut</a:t>
            </a:r>
            <a:r>
              <a:rPr lang="it-IT" dirty="0"/>
              <a:t> </a:t>
            </a:r>
            <a:r>
              <a:rPr lang="it-IT" dirty="0" err="1"/>
              <a:t>bòeoith</a:t>
            </a:r>
            <a:r>
              <a:rPr lang="it-IT" dirty="0"/>
              <a:t> </a:t>
            </a:r>
            <a:r>
              <a:rPr lang="it-IT" dirty="0" err="1"/>
              <a:t>eut</a:t>
            </a:r>
            <a:r>
              <a:rPr lang="it-IT" dirty="0"/>
              <a:t> b</a:t>
            </a:r>
          </a:p>
          <a:p>
            <a:r>
              <a:rPr lang="it-IT" dirty="0" err="1"/>
              <a:t>Iruj</a:t>
            </a:r>
            <a:r>
              <a:rPr lang="it-IT" dirty="0"/>
              <a:t> </a:t>
            </a:r>
            <a:r>
              <a:rPr lang="it-IT" dirty="0" err="1"/>
              <a:t>nwoitu</a:t>
            </a:r>
            <a:r>
              <a:rPr lang="it-IT" dirty="0"/>
              <a:t> </a:t>
            </a:r>
            <a:r>
              <a:rPr lang="it-IT" dirty="0" err="1"/>
              <a:t>beoitu</a:t>
            </a:r>
            <a:r>
              <a:rPr lang="it-IT" dirty="0"/>
              <a:t> </a:t>
            </a:r>
            <a:r>
              <a:rPr lang="it-IT" dirty="0" err="1"/>
              <a:t>wpoiru</a:t>
            </a:r>
            <a:r>
              <a:rPr lang="it-IT" dirty="0"/>
              <a:t> </a:t>
            </a:r>
            <a:r>
              <a:rPr lang="it-IT" dirty="0" err="1"/>
              <a:t>qpr</a:t>
            </a:r>
            <a:r>
              <a:rPr lang="it-IT" dirty="0"/>
              <a:t> </a:t>
            </a:r>
          </a:p>
          <a:p>
            <a:r>
              <a:rPr lang="it-IT" dirty="0" err="1"/>
              <a:t>Lij</a:t>
            </a:r>
            <a:r>
              <a:rPr lang="it-IT" dirty="0"/>
              <a:t> </a:t>
            </a:r>
            <a:r>
              <a:rPr lang="it-IT" dirty="0" err="1"/>
              <a:t>boweiruqwilrj</a:t>
            </a:r>
            <a:r>
              <a:rPr lang="it-IT" dirty="0"/>
              <a:t> </a:t>
            </a:r>
            <a:r>
              <a:rPr lang="it-IT" dirty="0" err="1"/>
              <a:t>vwprotiquhr</a:t>
            </a:r>
            <a:r>
              <a:rPr lang="it-IT" dirty="0"/>
              <a:t> vepr9tulefj </a:t>
            </a:r>
            <a:r>
              <a:rPr lang="it-IT" dirty="0" err="1"/>
              <a:t>wkeuh</a:t>
            </a:r>
            <a:r>
              <a:rPr lang="it-IT" dirty="0"/>
              <a:t> w4t</a:t>
            </a:r>
          </a:p>
        </p:txBody>
      </p:sp>
      <p:sp>
        <p:nvSpPr>
          <p:cNvPr id="4" name="Segnaposto numero diapositiva 3"/>
          <p:cNvSpPr>
            <a:spLocks noGrp="1"/>
          </p:cNvSpPr>
          <p:nvPr>
            <p:ph type="sldNum" sz="quarter" idx="10"/>
          </p:nvPr>
        </p:nvSpPr>
        <p:spPr/>
        <p:txBody>
          <a:bodyPr/>
          <a:lstStyle/>
          <a:p>
            <a:fld id="{FC506862-1C9E-4885-A9EC-5EF3F81B11CF}" type="slidenum">
              <a:rPr lang="it-IT" smtClean="0"/>
              <a:t>1</a:t>
            </a:fld>
            <a:endParaRPr lang="it-IT"/>
          </a:p>
        </p:txBody>
      </p:sp>
    </p:spTree>
    <p:extLst>
      <p:ext uri="{BB962C8B-B14F-4D97-AF65-F5344CB8AC3E}">
        <p14:creationId xmlns:p14="http://schemas.microsoft.com/office/powerpoint/2010/main" val="36169439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dirty="0" err="1"/>
              <a:t>Iuse</a:t>
            </a:r>
            <a:r>
              <a:rPr lang="it-IT" dirty="0"/>
              <a:t> </a:t>
            </a:r>
            <a:r>
              <a:rPr lang="it-IT" dirty="0" err="1"/>
              <a:t>vòokejf</a:t>
            </a:r>
            <a:r>
              <a:rPr lang="it-IT" dirty="0"/>
              <a:t> </a:t>
            </a:r>
            <a:r>
              <a:rPr lang="it-IT" dirty="0" err="1"/>
              <a:t>òwj</a:t>
            </a:r>
            <a:r>
              <a:rPr lang="it-IT" dirty="0"/>
              <a:t> </a:t>
            </a:r>
            <a:r>
              <a:rPr lang="it-IT" dirty="0" err="1"/>
              <a:t>òiorjrg</a:t>
            </a:r>
            <a:r>
              <a:rPr lang="it-IT" dirty="0"/>
              <a:t> </a:t>
            </a:r>
            <a:r>
              <a:rPr lang="it-IT" dirty="0" err="1"/>
              <a:t>òoij</a:t>
            </a:r>
            <a:r>
              <a:rPr lang="it-IT" dirty="0"/>
              <a:t> </a:t>
            </a:r>
            <a:r>
              <a:rPr lang="it-IT" dirty="0" err="1"/>
              <a:t>òor</a:t>
            </a:r>
            <a:endParaRPr lang="it-IT" dirty="0"/>
          </a:p>
          <a:p>
            <a:r>
              <a:rPr lang="it-IT" dirty="0" err="1"/>
              <a:t>Riuj</a:t>
            </a:r>
            <a:r>
              <a:rPr lang="it-IT" dirty="0"/>
              <a:t> </a:t>
            </a:r>
            <a:r>
              <a:rPr lang="it-IT" dirty="0" err="1"/>
              <a:t>pwoeifj</a:t>
            </a:r>
            <a:r>
              <a:rPr lang="it-IT" dirty="0"/>
              <a:t> </a:t>
            </a:r>
            <a:r>
              <a:rPr lang="it-IT" dirty="0" err="1"/>
              <a:t>òwoijf</a:t>
            </a:r>
            <a:r>
              <a:rPr lang="it-IT" dirty="0"/>
              <a:t> </a:t>
            </a:r>
            <a:r>
              <a:rPr lang="it-IT" dirty="0" err="1"/>
              <a:t>wpoij</a:t>
            </a:r>
            <a:r>
              <a:rPr lang="it-IT" dirty="0"/>
              <a:t> </a:t>
            </a:r>
          </a:p>
          <a:p>
            <a:r>
              <a:rPr lang="it-IT" dirty="0" err="1"/>
              <a:t>Pajqoperujw</a:t>
            </a:r>
            <a:r>
              <a:rPr lang="it-IT" dirty="0"/>
              <a:t> </a:t>
            </a:r>
            <a:r>
              <a:rPr lang="it-IT" dirty="0" err="1"/>
              <a:t>jdn</a:t>
            </a:r>
            <a:r>
              <a:rPr lang="it-IT" dirty="0"/>
              <a:t> </a:t>
            </a:r>
            <a:r>
              <a:rPr lang="it-IT" dirty="0" err="1"/>
              <a:t>bopije</a:t>
            </a:r>
            <a:r>
              <a:rPr lang="it-IT" dirty="0"/>
              <a:t> </a:t>
            </a:r>
            <a:r>
              <a:rPr lang="it-IT" dirty="0" err="1"/>
              <a:t>vqelr</a:t>
            </a:r>
            <a:r>
              <a:rPr lang="it-IT"/>
              <a:t> b</a:t>
            </a:r>
          </a:p>
        </p:txBody>
      </p:sp>
      <p:sp>
        <p:nvSpPr>
          <p:cNvPr id="4" name="Segnaposto numero diapositiva 3"/>
          <p:cNvSpPr>
            <a:spLocks noGrp="1"/>
          </p:cNvSpPr>
          <p:nvPr>
            <p:ph type="sldNum" sz="quarter" idx="10"/>
          </p:nvPr>
        </p:nvSpPr>
        <p:spPr/>
        <p:txBody>
          <a:bodyPr/>
          <a:lstStyle/>
          <a:p>
            <a:fld id="{FC506862-1C9E-4885-A9EC-5EF3F81B11CF}" type="slidenum">
              <a:rPr lang="it-IT" smtClean="0"/>
              <a:t>7</a:t>
            </a:fld>
            <a:endParaRPr lang="it-IT"/>
          </a:p>
        </p:txBody>
      </p:sp>
    </p:spTree>
    <p:extLst>
      <p:ext uri="{BB962C8B-B14F-4D97-AF65-F5344CB8AC3E}">
        <p14:creationId xmlns:p14="http://schemas.microsoft.com/office/powerpoint/2010/main" val="283157813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pic>
        <p:nvPicPr>
          <p:cNvPr id="8" name="Picture 7"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it-IT"/>
              <a:t>Fare clic per modificare lo stile del titolo</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48A87A34-81AB-432B-8DAE-1953F412C126}" type="datetimeFigureOut">
              <a:rPr lang="en-US" dirty="0"/>
              <a:t>6/13/2024</a:t>
            </a:fld>
            <a:endParaRPr lang="en-US" dirty="0"/>
          </a:p>
        </p:txBody>
      </p:sp>
      <p:sp>
        <p:nvSpPr>
          <p:cNvPr id="5" name="Footer Placeholder 4"/>
          <p:cNvSpPr>
            <a:spLocks noGrp="1"/>
          </p:cNvSpPr>
          <p:nvPr>
            <p:ph type="ftr" sz="quarter" idx="11"/>
          </p:nvPr>
        </p:nvSpPr>
        <p:spPr>
          <a:xfrm>
            <a:off x="1371600" y="4323845"/>
            <a:ext cx="6400800" cy="365125"/>
          </a:xfrm>
        </p:spPr>
        <p:txBody>
          <a:bodyPr/>
          <a:lstStyle/>
          <a:p>
            <a:endParaRPr lang="en-US" dirty="0"/>
          </a:p>
        </p:txBody>
      </p:sp>
      <p:sp>
        <p:nvSpPr>
          <p:cNvPr id="6" name="Slide Number Placeholder 5"/>
          <p:cNvSpPr>
            <a:spLocks noGrp="1"/>
          </p:cNvSpPr>
          <p:nvPr>
            <p:ph type="sldNum" sz="quarter" idx="12"/>
          </p:nvPr>
        </p:nvSpPr>
        <p:spPr>
          <a:xfrm>
            <a:off x="8077200" y="1430866"/>
            <a:ext cx="2743200" cy="365125"/>
          </a:xfrm>
        </p:spPr>
        <p:txBody>
          <a:bodyPr/>
          <a:lstStyle/>
          <a:p>
            <a:fld id="{6D22F896-40B5-4ADD-8801-0D06FADFA095}" type="slidenum">
              <a:rPr lang="en-US" dirty="0"/>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magine panoramica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it-IT"/>
              <a:t>Fare clic per modificare lo stile del titolo</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48A87A34-81AB-432B-8DAE-1953F412C126}" type="datetimeFigureOut">
              <a:rPr lang="en-US" dirty="0"/>
              <a:t>6/13/2024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olo e sottotitolo">
    <p:spTree>
      <p:nvGrpSpPr>
        <p:cNvPr id="1" name=""/>
        <p:cNvGrpSpPr/>
        <p:nvPr/>
      </p:nvGrpSpPr>
      <p:grpSpPr>
        <a:xfrm>
          <a:off x="0" y="0"/>
          <a:ext cx="0" cy="0"/>
          <a:chOff x="0" y="0"/>
          <a:chExt cx="0" cy="0"/>
        </a:xfrm>
      </p:grpSpPr>
      <p:pic>
        <p:nvPicPr>
          <p:cNvPr id="9" name="Picture 8"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it-IT"/>
              <a:t>Fare clic per modificare lo stile del titolo</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6/13/2024</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‹N°›</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Citazione con didascalia">
    <p:spTree>
      <p:nvGrpSpPr>
        <p:cNvPr id="1" name=""/>
        <p:cNvGrpSpPr/>
        <p:nvPr/>
      </p:nvGrpSpPr>
      <p:grpSpPr>
        <a:xfrm>
          <a:off x="0" y="0"/>
          <a:ext cx="0" cy="0"/>
          <a:chOff x="0" y="0"/>
          <a:chExt cx="0" cy="0"/>
        </a:xfrm>
      </p:grpSpPr>
      <p:pic>
        <p:nvPicPr>
          <p:cNvPr id="11" name="Picture 10"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it-IT"/>
              <a:t>Fare clic per modificare lo stile del titolo</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6/13/2024</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‹N°›</a:t>
            </a:fld>
            <a:endParaRPr lang="en-US" dirty="0"/>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Scheda nome">
    <p:spTree>
      <p:nvGrpSpPr>
        <p:cNvPr id="1" name=""/>
        <p:cNvGrpSpPr/>
        <p:nvPr/>
      </p:nvGrpSpPr>
      <p:grpSpPr>
        <a:xfrm>
          <a:off x="0" y="0"/>
          <a:ext cx="0" cy="0"/>
          <a:chOff x="0" y="0"/>
          <a:chExt cx="0" cy="0"/>
        </a:xfrm>
      </p:grpSpPr>
      <p:pic>
        <p:nvPicPr>
          <p:cNvPr id="8" name="Picture 7"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it-IT"/>
              <a:t>Fare clic per modificare lo stile del titolo</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48A87A34-81AB-432B-8DAE-1953F412C126}" type="datetimeFigureOut">
              <a:rPr lang="en-US" dirty="0"/>
              <a:pPr/>
              <a:t>6/13/2024</a:t>
            </a:fld>
            <a:endParaRPr lang="en-US" dirty="0"/>
          </a:p>
        </p:txBody>
      </p:sp>
      <p:sp>
        <p:nvSpPr>
          <p:cNvPr id="6" name="Footer Placeholder 5"/>
          <p:cNvSpPr>
            <a:spLocks noGrp="1"/>
          </p:cNvSpPr>
          <p:nvPr>
            <p:ph type="ftr" sz="quarter" idx="11"/>
          </p:nvPr>
        </p:nvSpPr>
        <p:spPr>
          <a:xfrm>
            <a:off x="685800" y="378883"/>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‹N°›</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it-IT"/>
              <a:t>Fare clic per modificare lo stile del titolo</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3" name="Date Placeholder 2"/>
          <p:cNvSpPr>
            <a:spLocks noGrp="1"/>
          </p:cNvSpPr>
          <p:nvPr>
            <p:ph type="dt" sz="half" idx="10"/>
          </p:nvPr>
        </p:nvSpPr>
        <p:spPr/>
        <p:txBody>
          <a:bodyPr/>
          <a:lstStyle/>
          <a:p>
            <a:fld id="{48A87A34-81AB-432B-8DAE-1953F412C126}" type="datetimeFigureOut">
              <a:rPr lang="en-US" dirty="0"/>
              <a:t>6/13/2024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 immagine">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it-IT"/>
              <a:t>Fare clic per modificare lo stile del titolo</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3" name="Date Placeholder 2"/>
          <p:cNvSpPr>
            <a:spLocks noGrp="1"/>
          </p:cNvSpPr>
          <p:nvPr>
            <p:ph type="dt" sz="half" idx="10"/>
          </p:nvPr>
        </p:nvSpPr>
        <p:spPr/>
        <p:txBody>
          <a:bodyPr/>
          <a:lstStyle/>
          <a:p>
            <a:fld id="{48A87A34-81AB-432B-8DAE-1953F412C126}" type="datetimeFigureOut">
              <a:rPr lang="en-US" dirty="0"/>
              <a:t>6/13/2024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6/13/2024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Titolo e testo verticale">
    <p:spTree>
      <p:nvGrpSpPr>
        <p:cNvPr id="1" name=""/>
        <p:cNvGrpSpPr/>
        <p:nvPr/>
      </p:nvGrpSpPr>
      <p:grpSpPr>
        <a:xfrm>
          <a:off x="0" y="0"/>
          <a:ext cx="0" cy="0"/>
          <a:chOff x="0" y="0"/>
          <a:chExt cx="0" cy="0"/>
        </a:xfrm>
      </p:grpSpPr>
      <p:pic>
        <p:nvPicPr>
          <p:cNvPr id="9" name="Picture 8"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it-IT"/>
              <a:t>Fare clic per modificare lo stile del titolo</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48A87A34-81AB-432B-8DAE-1953F412C126}" type="datetimeFigureOut">
              <a:rPr lang="en-US" dirty="0"/>
              <a:pPr/>
              <a:t>6/13/2024</a:t>
            </a:fld>
            <a:endParaRPr lang="en-US" dirty="0"/>
          </a:p>
        </p:txBody>
      </p:sp>
      <p:sp>
        <p:nvSpPr>
          <p:cNvPr id="5" name="Footer Placeholder 4"/>
          <p:cNvSpPr>
            <a:spLocks noGrp="1"/>
          </p:cNvSpPr>
          <p:nvPr>
            <p:ph type="ftr" sz="quarter" idx="11"/>
          </p:nvPr>
        </p:nvSpPr>
        <p:spPr>
          <a:xfrm>
            <a:off x="685800" y="381000"/>
            <a:ext cx="6991492" cy="36512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Content Placeholder 2"/>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6/13/2024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spTree>
      <p:nvGrpSpPr>
        <p:cNvPr id="1" name=""/>
        <p:cNvGrpSpPr/>
        <p:nvPr/>
      </p:nvGrpSpPr>
      <p:grpSpPr>
        <a:xfrm>
          <a:off x="0" y="0"/>
          <a:ext cx="0" cy="0"/>
          <a:chOff x="0" y="0"/>
          <a:chExt cx="0" cy="0"/>
        </a:xfrm>
      </p:grpSpPr>
      <p:pic>
        <p:nvPicPr>
          <p:cNvPr id="8" name="Picture 7"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it-IT"/>
              <a:t>Fare clic per modificare lo stile del titolo</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6/13/2024</a:t>
            </a:fld>
            <a:endParaRPr lang="en-US" dirty="0"/>
          </a:p>
        </p:txBody>
      </p:sp>
      <p:sp>
        <p:nvSpPr>
          <p:cNvPr id="5" name="Footer Placeholder 4"/>
          <p:cNvSpPr>
            <a:spLocks noGrp="1"/>
          </p:cNvSpPr>
          <p:nvPr>
            <p:ph type="ftr" sz="quarter" idx="11"/>
          </p:nvPr>
        </p:nvSpPr>
        <p:spPr>
          <a:xfrm>
            <a:off x="685800" y="381001"/>
            <a:ext cx="6991492" cy="36406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6/13/2024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it-IT"/>
              <a:t>Fare clic per modificare lo stile del titolo</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Content Placeholder 3"/>
          <p:cNvSpPr>
            <a:spLocks noGrp="1"/>
          </p:cNvSpPr>
          <p:nvPr>
            <p:ph sz="half" idx="2"/>
          </p:nvPr>
        </p:nvSpPr>
        <p:spPr>
          <a:xfrm>
            <a:off x="685800" y="3132666"/>
            <a:ext cx="5311775" cy="3086019"/>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Content Placeholder 5"/>
          <p:cNvSpPr>
            <a:spLocks noGrp="1"/>
          </p:cNvSpPr>
          <p:nvPr>
            <p:ph sz="quarter" idx="4"/>
          </p:nvPr>
        </p:nvSpPr>
        <p:spPr>
          <a:xfrm>
            <a:off x="6172200" y="3132666"/>
            <a:ext cx="5334000" cy="3086019"/>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6/13/2024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6/13/2024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6/13/2024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it-IT"/>
              <a:t>Fare clic per modificare lo stile del titolo</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48A87A34-81AB-432B-8DAE-1953F412C126}" type="datetimeFigureOut">
              <a:rPr lang="en-US" dirty="0"/>
              <a:t>6/13/2024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it-IT"/>
              <a:t>Fare clic per modificare lo stile del titolo</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48A87A34-81AB-432B-8DAE-1953F412C126}" type="datetimeFigureOut">
              <a:rPr lang="en-US" dirty="0"/>
              <a:t>6/13/2024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descr="C2-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it-IT"/>
              <a:t>Fare clic per modificare lo stile del titolo</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6/13/2024</a:t>
            </a:fld>
            <a:endParaRPr lang="en-US" dirty="0"/>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 Target="slide2.xml"/><Relationship Id="rId1" Type="http://schemas.openxmlformats.org/officeDocument/2006/relationships/slideLayout" Target="../slideLayouts/slideLayout2.xml"/><Relationship Id="rId4" Type="http://schemas.openxmlformats.org/officeDocument/2006/relationships/image" Target="../media/image4.jpg"/></Relationships>
</file>

<file path=ppt/slides/_rels/slide4.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image" Target="../media/image9.jpg"/><Relationship Id="rId1" Type="http://schemas.openxmlformats.org/officeDocument/2006/relationships/slideLayout" Target="../slideLayouts/slideLayout2.xml"/><Relationship Id="rId5" Type="http://schemas.openxmlformats.org/officeDocument/2006/relationships/image" Target="../media/image12.jpg"/><Relationship Id="rId4" Type="http://schemas.openxmlformats.org/officeDocument/2006/relationships/image" Target="../media/image11.jpg"/></Relationships>
</file>

<file path=ppt/slides/_rels/slide7.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4.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olo 1"/>
          <p:cNvSpPr>
            <a:spLocks noGrp="1"/>
          </p:cNvSpPr>
          <p:nvPr>
            <p:ph type="ctrTitle"/>
          </p:nvPr>
        </p:nvSpPr>
        <p:spPr>
          <a:xfrm>
            <a:off x="372737" y="1476410"/>
            <a:ext cx="11446525" cy="3095740"/>
          </a:xfrm>
        </p:spPr>
        <p:txBody>
          <a:bodyPr>
            <a:normAutofit fontScale="90000"/>
          </a:bodyPr>
          <a:lstStyle/>
          <a:p>
            <a:pPr algn="ctr"/>
            <a:r>
              <a:rPr lang="fr-FR" dirty="0">
                <a:effectLst>
                  <a:outerShdw blurRad="38100" dist="38100" dir="2700000" algn="tl">
                    <a:srgbClr val="000000">
                      <a:alpha val="43137"/>
                    </a:srgbClr>
                  </a:outerShdw>
                </a:effectLst>
                <a:latin typeface="Bradley Hand ITC" panose="03070402050302030203" pitchFamily="66" charset="0"/>
              </a:rPr>
              <a:t>L’ENSEIGNEMENT </a:t>
            </a:r>
            <a:br>
              <a:rPr lang="fr-FR" dirty="0">
                <a:effectLst>
                  <a:outerShdw blurRad="38100" dist="38100" dir="2700000" algn="tl">
                    <a:srgbClr val="000000">
                      <a:alpha val="43137"/>
                    </a:srgbClr>
                  </a:outerShdw>
                </a:effectLst>
                <a:latin typeface="Bradley Hand ITC" panose="03070402050302030203" pitchFamily="66" charset="0"/>
              </a:rPr>
            </a:br>
            <a:r>
              <a:rPr lang="fr-FR" dirty="0">
                <a:effectLst>
                  <a:outerShdw blurRad="38100" dist="38100" dir="2700000" algn="tl">
                    <a:srgbClr val="000000">
                      <a:alpha val="43137"/>
                    </a:srgbClr>
                  </a:outerShdw>
                </a:effectLst>
                <a:latin typeface="Bradley Hand ITC" panose="03070402050302030203" pitchFamily="66" charset="0"/>
              </a:rPr>
              <a:t>DE L’HISTOIRE DE L’ART</a:t>
            </a:r>
            <a:br>
              <a:rPr lang="fr-FR" dirty="0">
                <a:effectLst>
                  <a:outerShdw blurRad="38100" dist="38100" dir="2700000" algn="tl">
                    <a:srgbClr val="000000">
                      <a:alpha val="43137"/>
                    </a:srgbClr>
                  </a:outerShdw>
                </a:effectLst>
                <a:latin typeface="Bradley Hand ITC" panose="03070402050302030203" pitchFamily="66" charset="0"/>
              </a:rPr>
            </a:br>
            <a:r>
              <a:rPr lang="fr-FR" dirty="0">
                <a:effectLst>
                  <a:outerShdw blurRad="38100" dist="38100" dir="2700000" algn="tl">
                    <a:srgbClr val="000000">
                      <a:alpha val="43137"/>
                    </a:srgbClr>
                  </a:outerShdw>
                </a:effectLst>
                <a:latin typeface="Bradley Hand ITC" panose="03070402050302030203" pitchFamily="66" charset="0"/>
              </a:rPr>
              <a:t> DANS LE SYSTÈME SCOLAIRE ITALIEN</a:t>
            </a:r>
            <a:endParaRPr lang="it-IT" dirty="0">
              <a:effectLst>
                <a:outerShdw blurRad="38100" dist="38100" dir="2700000" algn="tl">
                  <a:srgbClr val="000000">
                    <a:alpha val="43137"/>
                  </a:srgbClr>
                </a:outerShdw>
              </a:effectLst>
              <a:latin typeface="Bradley Hand ITC" panose="03070402050302030203" pitchFamily="66" charset="0"/>
            </a:endParaRPr>
          </a:p>
        </p:txBody>
      </p:sp>
      <p:grpSp>
        <p:nvGrpSpPr>
          <p:cNvPr id="3" name="Gruppo 2"/>
          <p:cNvGrpSpPr/>
          <p:nvPr/>
        </p:nvGrpSpPr>
        <p:grpSpPr>
          <a:xfrm>
            <a:off x="10443991" y="6367747"/>
            <a:ext cx="1256833" cy="288001"/>
            <a:chOff x="10443991" y="6367747"/>
            <a:chExt cx="1256833" cy="288001"/>
          </a:xfrm>
          <a:solidFill>
            <a:schemeClr val="bg1"/>
          </a:solidFill>
        </p:grpSpPr>
        <p:sp>
          <p:nvSpPr>
            <p:cNvPr id="4" name="Indietro o precedente 3">
              <a:hlinkClick r:id="" action="ppaction://hlinkshowjump?jump=previousslide" highlightClick="1"/>
            </p:cNvPr>
            <p:cNvSpPr/>
            <p:nvPr/>
          </p:nvSpPr>
          <p:spPr>
            <a:xfrm>
              <a:off x="10443991" y="6367748"/>
              <a:ext cx="319489" cy="288000"/>
            </a:xfrm>
            <a:prstGeom prst="actionButtonBackPrevious">
              <a:avLst/>
            </a:prstGeom>
            <a:grpFill/>
            <a:ln w="12700" cap="rnd" cmpd="sng">
              <a:solidFill>
                <a:schemeClr val="accent1">
                  <a:shade val="50000"/>
                  <a:alpha val="80000"/>
                </a:schemeClr>
              </a:solidFill>
              <a:beve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 name="Avanti o successivo 4">
              <a:hlinkClick r:id="" action="ppaction://hlinkshowjump?jump=nextslide" highlightClick="1"/>
            </p:cNvPr>
            <p:cNvSpPr/>
            <p:nvPr/>
          </p:nvSpPr>
          <p:spPr>
            <a:xfrm>
              <a:off x="11380424" y="6367747"/>
              <a:ext cx="320400" cy="288000"/>
            </a:xfrm>
            <a:prstGeom prst="actionButtonForwardNext">
              <a:avLst/>
            </a:prstGeom>
            <a:grpFill/>
            <a:ln w="12700" cap="rnd" cmpd="sng">
              <a:solidFill>
                <a:schemeClr val="accent1">
                  <a:shade val="50000"/>
                  <a:alpha val="80000"/>
                </a:schemeClr>
              </a:solidFill>
              <a:beve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 name="Pagina iniziale 5">
              <a:hlinkClick r:id="rId3" action="ppaction://hlinksldjump" highlightClick="1"/>
            </p:cNvPr>
            <p:cNvSpPr/>
            <p:nvPr/>
          </p:nvSpPr>
          <p:spPr>
            <a:xfrm>
              <a:off x="10928733" y="6367747"/>
              <a:ext cx="319489" cy="288000"/>
            </a:xfrm>
            <a:prstGeom prst="actionButtonHome">
              <a:avLst/>
            </a:prstGeom>
            <a:grpFill/>
            <a:ln w="12700" cap="rnd" cmpd="sng">
              <a:solidFill>
                <a:schemeClr val="accent1">
                  <a:shade val="50000"/>
                  <a:alpha val="80000"/>
                </a:schemeClr>
              </a:solidFill>
              <a:beve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spTree>
    <p:extLst>
      <p:ext uri="{BB962C8B-B14F-4D97-AF65-F5344CB8AC3E}">
        <p14:creationId xmlns:p14="http://schemas.microsoft.com/office/powerpoint/2010/main" val="230615809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sellaDiTesto 4">
            <a:extLst>
              <a:ext uri="{FF2B5EF4-FFF2-40B4-BE49-F238E27FC236}">
                <a16:creationId xmlns:a16="http://schemas.microsoft.com/office/drawing/2014/main" id="{8E9AC41B-B833-24D2-D22C-5154AA67074B}"/>
              </a:ext>
            </a:extLst>
          </p:cNvPr>
          <p:cNvSpPr txBox="1"/>
          <p:nvPr/>
        </p:nvSpPr>
        <p:spPr>
          <a:xfrm>
            <a:off x="6708722" y="2002533"/>
            <a:ext cx="4054758" cy="3831818"/>
          </a:xfrm>
          <a:prstGeom prst="rect">
            <a:avLst/>
          </a:prstGeom>
          <a:noFill/>
        </p:spPr>
        <p:txBody>
          <a:bodyPr wrap="square">
            <a:spAutoFit/>
          </a:bodyPr>
          <a:lstStyle>
            <a:defPPr>
              <a:defRPr lang="en-US"/>
            </a:defPPr>
            <a:lvl1pPr algn="just">
              <a:lnSpc>
                <a:spcPct val="150000"/>
              </a:lnSpc>
              <a:defRPr>
                <a:latin typeface="Calibri" panose="020F0502020204030204" pitchFamily="34" charset="0"/>
                <a:cs typeface="Calibri" panose="020F0502020204030204" pitchFamily="34" charset="0"/>
              </a:defRPr>
            </a:lvl1pPr>
          </a:lstStyle>
          <a:p>
            <a:r>
              <a:rPr lang="fr-FR" dirty="0"/>
              <a:t>les caractères stylistiques, les fonctions, les matériaux et les techniques utilisés. </a:t>
            </a:r>
            <a:endParaRPr lang="it-IT" dirty="0"/>
          </a:p>
          <a:p>
            <a:r>
              <a:rPr lang="fr-FR" dirty="0"/>
              <a:t>En outre, </a:t>
            </a:r>
            <a:r>
              <a:rPr lang="fr-FR" b="1" dirty="0"/>
              <a:t>il est important que dans une leçon, par exemple, sur l’Amphithéâtre Flavien ou sur le "Jugement" de la Sixtine, on trouve aussi des considérations sur les modifications subies, sur l’état de conservation, sur les problématiques de la restauration</a:t>
            </a:r>
            <a:r>
              <a:rPr lang="fr-FR" dirty="0"/>
              <a:t>.</a:t>
            </a:r>
            <a:endParaRPr lang="it-IT" dirty="0"/>
          </a:p>
        </p:txBody>
      </p:sp>
      <p:sp>
        <p:nvSpPr>
          <p:cNvPr id="6" name="Titolo 1">
            <a:extLst>
              <a:ext uri="{FF2B5EF4-FFF2-40B4-BE49-F238E27FC236}">
                <a16:creationId xmlns:a16="http://schemas.microsoft.com/office/drawing/2014/main" id="{C42BD8E8-735E-E3E9-8BA6-CD65A371F47F}"/>
              </a:ext>
            </a:extLst>
          </p:cNvPr>
          <p:cNvSpPr>
            <a:spLocks noGrp="1"/>
          </p:cNvSpPr>
          <p:nvPr>
            <p:ph type="title"/>
          </p:nvPr>
        </p:nvSpPr>
        <p:spPr>
          <a:xfrm>
            <a:off x="1790700" y="632026"/>
            <a:ext cx="8610600" cy="751606"/>
          </a:xfrm>
        </p:spPr>
        <p:txBody>
          <a:bodyPr>
            <a:normAutofit/>
          </a:bodyPr>
          <a:lstStyle/>
          <a:p>
            <a:pPr algn="ctr"/>
            <a:r>
              <a:rPr lang="fr-FR" sz="1500" b="1" i="1" dirty="0"/>
              <a:t>HISTOIRE DE L’ART: LIGNES GÉNÉRALES ET COMPÉTENCES</a:t>
            </a:r>
            <a:r>
              <a:rPr lang="it-IT" sz="1500" b="1" i="1" dirty="0"/>
              <a:t/>
            </a:r>
            <a:br>
              <a:rPr lang="it-IT" sz="1500" b="1" i="1" dirty="0"/>
            </a:br>
            <a:endParaRPr lang="it-IT" sz="1500" b="1" i="1" dirty="0"/>
          </a:p>
        </p:txBody>
      </p:sp>
      <p:grpSp>
        <p:nvGrpSpPr>
          <p:cNvPr id="4" name="Gruppo 3"/>
          <p:cNvGrpSpPr/>
          <p:nvPr/>
        </p:nvGrpSpPr>
        <p:grpSpPr>
          <a:xfrm>
            <a:off x="10443991" y="6367747"/>
            <a:ext cx="1256833" cy="288001"/>
            <a:chOff x="10443991" y="6367747"/>
            <a:chExt cx="1256833" cy="288001"/>
          </a:xfrm>
          <a:solidFill>
            <a:schemeClr val="bg1"/>
          </a:solidFill>
        </p:grpSpPr>
        <p:sp>
          <p:nvSpPr>
            <p:cNvPr id="7" name="Indietro o precedente 6">
              <a:hlinkClick r:id="" action="ppaction://hlinkshowjump?jump=previousslide" highlightClick="1"/>
            </p:cNvPr>
            <p:cNvSpPr/>
            <p:nvPr/>
          </p:nvSpPr>
          <p:spPr>
            <a:xfrm>
              <a:off x="10443991" y="6367748"/>
              <a:ext cx="319489" cy="288000"/>
            </a:xfrm>
            <a:prstGeom prst="actionButtonBackPrevious">
              <a:avLst/>
            </a:prstGeom>
            <a:grpFill/>
            <a:ln w="12700" cap="rnd" cmpd="sng">
              <a:solidFill>
                <a:schemeClr val="accent1">
                  <a:shade val="50000"/>
                  <a:alpha val="80000"/>
                </a:schemeClr>
              </a:solidFill>
              <a:beve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8" name="Avanti o successivo 7">
              <a:hlinkClick r:id="" action="ppaction://hlinkshowjump?jump=nextslide" highlightClick="1"/>
            </p:cNvPr>
            <p:cNvSpPr/>
            <p:nvPr/>
          </p:nvSpPr>
          <p:spPr>
            <a:xfrm>
              <a:off x="11380424" y="6367747"/>
              <a:ext cx="320400" cy="288000"/>
            </a:xfrm>
            <a:prstGeom prst="actionButtonForwardNext">
              <a:avLst/>
            </a:prstGeom>
            <a:grpFill/>
            <a:ln w="12700" cap="rnd" cmpd="sng">
              <a:solidFill>
                <a:schemeClr val="accent1">
                  <a:shade val="50000"/>
                  <a:alpha val="80000"/>
                </a:schemeClr>
              </a:solidFill>
              <a:beve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9" name="Pagina iniziale 8">
              <a:hlinkClick r:id="" action="ppaction://hlinkshowjump?jump=firstslide" highlightClick="1"/>
            </p:cNvPr>
            <p:cNvSpPr/>
            <p:nvPr/>
          </p:nvSpPr>
          <p:spPr>
            <a:xfrm>
              <a:off x="10928733" y="6367747"/>
              <a:ext cx="319489" cy="288000"/>
            </a:xfrm>
            <a:prstGeom prst="actionButtonHome">
              <a:avLst/>
            </a:prstGeom>
            <a:grpFill/>
            <a:ln w="12700" cap="rnd" cmpd="sng">
              <a:solidFill>
                <a:schemeClr val="accent1">
                  <a:shade val="50000"/>
                  <a:alpha val="80000"/>
                </a:schemeClr>
              </a:solidFill>
              <a:beve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sp>
        <p:nvSpPr>
          <p:cNvPr id="2" name="Rettangolo 1"/>
          <p:cNvSpPr/>
          <p:nvPr/>
        </p:nvSpPr>
        <p:spPr>
          <a:xfrm>
            <a:off x="1082431" y="2000575"/>
            <a:ext cx="3793477" cy="4247317"/>
          </a:xfrm>
          <a:prstGeom prst="rect">
            <a:avLst/>
          </a:prstGeom>
          <a:noFill/>
        </p:spPr>
        <p:txBody>
          <a:bodyPr wrap="square">
            <a:spAutoFit/>
          </a:bodyPr>
          <a:lstStyle/>
          <a:p>
            <a:pPr algn="just">
              <a:lnSpc>
                <a:spcPct val="150000"/>
              </a:lnSpc>
            </a:pPr>
            <a:r>
              <a:rPr lang="fr-FR" dirty="0">
                <a:latin typeface="Calibri" panose="020F0502020204030204" pitchFamily="34" charset="0"/>
                <a:cs typeface="Calibri" panose="020F0502020204030204" pitchFamily="34" charset="0"/>
              </a:rPr>
              <a:t>Parmi les compétences acquises figurent nécessairement : la capacité à encadrer correctement les artistes et les œuvres étudiées dans leur contexte historique spécifique; savoir lire les œuvres en utilisant une méthode et une terminologie appropriées; être capable de reconnaître et d’expliquer les aspects iconographiques et symboliques, </a:t>
            </a:r>
            <a:endParaRPr lang="it-IT"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23551078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sellaDiTesto 4">
            <a:extLst>
              <a:ext uri="{FF2B5EF4-FFF2-40B4-BE49-F238E27FC236}">
                <a16:creationId xmlns:a16="http://schemas.microsoft.com/office/drawing/2014/main" id="{CBCDF797-2005-084C-DD46-FC93E6559952}"/>
              </a:ext>
            </a:extLst>
          </p:cNvPr>
          <p:cNvSpPr txBox="1"/>
          <p:nvPr/>
        </p:nvSpPr>
        <p:spPr>
          <a:xfrm>
            <a:off x="3044835" y="1996253"/>
            <a:ext cx="5775180" cy="3831818"/>
          </a:xfrm>
          <a:prstGeom prst="rect">
            <a:avLst/>
          </a:prstGeom>
          <a:noFill/>
        </p:spPr>
        <p:txBody>
          <a:bodyPr wrap="square">
            <a:spAutoFit/>
          </a:bodyPr>
          <a:lstStyle/>
          <a:p>
            <a:pPr algn="just">
              <a:lnSpc>
                <a:spcPct val="150000"/>
              </a:lnSpc>
            </a:pPr>
            <a:r>
              <a:rPr lang="fr-FR" dirty="0">
                <a:latin typeface="Calibri" panose="020F0502020204030204" pitchFamily="34" charset="0"/>
                <a:cs typeface="Calibri" panose="020F0502020204030204" pitchFamily="34" charset="0"/>
              </a:rPr>
              <a:t>Dès la première année, il est donc nécessaire de préciser qu’il existe de nombreuses façons d’observer les œuvres d’art, en fournissant aux étudiants les éléments essentiels de connaissance des principales méthodes historiographiques, et souligner qu’une œuvre d’art n’est pas seulement un ensemble de valeurs formelles et symboliques, ni le fruit d’une activité créative générique, mais comporte également une compétence technique spécifique</a:t>
            </a:r>
            <a:endParaRPr lang="it-IT" dirty="0">
              <a:latin typeface="Calibri" panose="020F0502020204030204" pitchFamily="34" charset="0"/>
              <a:cs typeface="Calibri" panose="020F0502020204030204" pitchFamily="34" charset="0"/>
            </a:endParaRPr>
          </a:p>
        </p:txBody>
      </p:sp>
      <p:sp>
        <p:nvSpPr>
          <p:cNvPr id="6" name="Titolo 1">
            <a:extLst>
              <a:ext uri="{FF2B5EF4-FFF2-40B4-BE49-F238E27FC236}">
                <a16:creationId xmlns:a16="http://schemas.microsoft.com/office/drawing/2014/main" id="{D87BD634-22AB-D573-B671-D44AD29590E8}"/>
              </a:ext>
            </a:extLst>
          </p:cNvPr>
          <p:cNvSpPr>
            <a:spLocks noGrp="1"/>
          </p:cNvSpPr>
          <p:nvPr>
            <p:ph type="title"/>
          </p:nvPr>
        </p:nvSpPr>
        <p:spPr>
          <a:xfrm>
            <a:off x="1790700" y="632026"/>
            <a:ext cx="8610600" cy="751606"/>
          </a:xfrm>
        </p:spPr>
        <p:txBody>
          <a:bodyPr>
            <a:normAutofit/>
          </a:bodyPr>
          <a:lstStyle/>
          <a:p>
            <a:pPr algn="ctr"/>
            <a:r>
              <a:rPr lang="fr-FR" sz="1500" b="1" i="1" dirty="0"/>
              <a:t>HISTOIRE DE L’ART: LIGNES GÉNÉRALES ET COMPÉTENCES</a:t>
            </a:r>
            <a:r>
              <a:rPr lang="it-IT" sz="1500" b="1" i="1" dirty="0"/>
              <a:t/>
            </a:r>
            <a:br>
              <a:rPr lang="it-IT" sz="1500" b="1" i="1" dirty="0"/>
            </a:br>
            <a:endParaRPr lang="it-IT" sz="1500" b="1" i="1" dirty="0"/>
          </a:p>
        </p:txBody>
      </p:sp>
      <p:grpSp>
        <p:nvGrpSpPr>
          <p:cNvPr id="4" name="Gruppo 3"/>
          <p:cNvGrpSpPr/>
          <p:nvPr/>
        </p:nvGrpSpPr>
        <p:grpSpPr>
          <a:xfrm>
            <a:off x="10443991" y="6367747"/>
            <a:ext cx="1256833" cy="288001"/>
            <a:chOff x="10443991" y="6367747"/>
            <a:chExt cx="1256833" cy="288001"/>
          </a:xfrm>
          <a:solidFill>
            <a:schemeClr val="bg1"/>
          </a:solidFill>
        </p:grpSpPr>
        <p:sp>
          <p:nvSpPr>
            <p:cNvPr id="7" name="Indietro o precedente 6">
              <a:hlinkClick r:id="" action="ppaction://hlinkshowjump?jump=previousslide" highlightClick="1"/>
            </p:cNvPr>
            <p:cNvSpPr/>
            <p:nvPr/>
          </p:nvSpPr>
          <p:spPr>
            <a:xfrm>
              <a:off x="10443991" y="6367748"/>
              <a:ext cx="319489" cy="288000"/>
            </a:xfrm>
            <a:prstGeom prst="actionButtonBackPrevious">
              <a:avLst/>
            </a:prstGeom>
            <a:grpFill/>
            <a:ln w="12700" cap="rnd" cmpd="sng">
              <a:solidFill>
                <a:schemeClr val="accent1">
                  <a:shade val="50000"/>
                  <a:alpha val="80000"/>
                </a:schemeClr>
              </a:solidFill>
              <a:beve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8" name="Avanti o successivo 7">
              <a:hlinkClick r:id="" action="ppaction://hlinkshowjump?jump=nextslide" highlightClick="1"/>
            </p:cNvPr>
            <p:cNvSpPr/>
            <p:nvPr/>
          </p:nvSpPr>
          <p:spPr>
            <a:xfrm>
              <a:off x="11380424" y="6367747"/>
              <a:ext cx="320400" cy="288000"/>
            </a:xfrm>
            <a:prstGeom prst="actionButtonForwardNext">
              <a:avLst/>
            </a:prstGeom>
            <a:grpFill/>
            <a:ln w="12700" cap="rnd" cmpd="sng">
              <a:solidFill>
                <a:schemeClr val="accent1">
                  <a:shade val="50000"/>
                  <a:alpha val="80000"/>
                </a:schemeClr>
              </a:solidFill>
              <a:beve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9" name="Pagina iniziale 8">
              <a:hlinkClick r:id="" action="ppaction://hlinkshowjump?jump=firstslide" highlightClick="1"/>
            </p:cNvPr>
            <p:cNvSpPr/>
            <p:nvPr/>
          </p:nvSpPr>
          <p:spPr>
            <a:xfrm>
              <a:off x="10928733" y="6367747"/>
              <a:ext cx="319489" cy="288000"/>
            </a:xfrm>
            <a:prstGeom prst="actionButtonHome">
              <a:avLst/>
            </a:prstGeom>
            <a:grpFill/>
            <a:ln w="12700" cap="rnd" cmpd="sng">
              <a:solidFill>
                <a:schemeClr val="accent1">
                  <a:shade val="50000"/>
                  <a:alpha val="80000"/>
                </a:schemeClr>
              </a:solidFill>
              <a:beve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spTree>
    <p:extLst>
      <p:ext uri="{BB962C8B-B14F-4D97-AF65-F5344CB8AC3E}">
        <p14:creationId xmlns:p14="http://schemas.microsoft.com/office/powerpoint/2010/main" val="402387329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sellaDiTesto 4">
            <a:extLst>
              <a:ext uri="{FF2B5EF4-FFF2-40B4-BE49-F238E27FC236}">
                <a16:creationId xmlns:a16="http://schemas.microsoft.com/office/drawing/2014/main" id="{D2C688EC-9B5F-74E2-02E4-50AA3A748084}"/>
              </a:ext>
            </a:extLst>
          </p:cNvPr>
          <p:cNvSpPr txBox="1"/>
          <p:nvPr/>
        </p:nvSpPr>
        <p:spPr>
          <a:xfrm>
            <a:off x="2706254" y="629242"/>
            <a:ext cx="7250546" cy="507831"/>
          </a:xfrm>
          <a:prstGeom prst="rect">
            <a:avLst/>
          </a:prstGeom>
        </p:spPr>
        <p:txBody>
          <a:bodyPr vert="horz" lIns="91440" tIns="45720" rIns="91440" bIns="45720" rtlCol="0" anchor="ctr">
            <a:normAutofit fontScale="85000" lnSpcReduction="20000"/>
          </a:bodyPr>
          <a:lstStyle>
            <a:lvl1pPr algn="ctr" defTabSz="914400">
              <a:lnSpc>
                <a:spcPct val="90000"/>
              </a:lnSpc>
              <a:spcBef>
                <a:spcPct val="0"/>
              </a:spcBef>
              <a:buNone/>
              <a:defRPr sz="1500" b="1" i="1" cap="all" baseline="0">
                <a:latin typeface="+mj-lt"/>
                <a:ea typeface="+mj-ea"/>
                <a:cs typeface="+mj-cs"/>
              </a:defRPr>
            </a:lvl1pPr>
          </a:lstStyle>
          <a:p>
            <a:r>
              <a:rPr lang="fr-FR" dirty="0"/>
              <a:t>OBJECTIFS SPÉCIFIQUES D’APPRENTISSAGE</a:t>
            </a:r>
          </a:p>
          <a:p>
            <a:pPr>
              <a:lnSpc>
                <a:spcPct val="150000"/>
              </a:lnSpc>
            </a:pPr>
            <a:r>
              <a:rPr lang="fr-FR" dirty="0"/>
              <a:t> POUR LES DEUX PREMIÈRES ANNÉES</a:t>
            </a:r>
            <a:endParaRPr lang="it-IT" dirty="0"/>
          </a:p>
        </p:txBody>
      </p:sp>
      <p:sp>
        <p:nvSpPr>
          <p:cNvPr id="7" name="CasellaDiTesto 6">
            <a:extLst>
              <a:ext uri="{FF2B5EF4-FFF2-40B4-BE49-F238E27FC236}">
                <a16:creationId xmlns:a16="http://schemas.microsoft.com/office/drawing/2014/main" id="{10C92A99-DC3A-FB34-E17D-607E00275306}"/>
              </a:ext>
            </a:extLst>
          </p:cNvPr>
          <p:cNvSpPr txBox="1"/>
          <p:nvPr/>
        </p:nvSpPr>
        <p:spPr>
          <a:xfrm>
            <a:off x="3260800" y="1986498"/>
            <a:ext cx="6696000" cy="3831818"/>
          </a:xfrm>
          <a:prstGeom prst="rect">
            <a:avLst/>
          </a:prstGeom>
          <a:noFill/>
        </p:spPr>
        <p:txBody>
          <a:bodyPr wrap="square">
            <a:spAutoFit/>
          </a:bodyPr>
          <a:lstStyle/>
          <a:p>
            <a:pPr algn="just">
              <a:lnSpc>
                <a:spcPct val="150000"/>
              </a:lnSpc>
            </a:pPr>
            <a:r>
              <a:rPr lang="fr-FR" sz="1800" b="1" dirty="0">
                <a:effectLst/>
                <a:latin typeface="Calibri" panose="020F0502020204030204" pitchFamily="34" charset="0"/>
                <a:ea typeface="Calibri" panose="020F0502020204030204" pitchFamily="34" charset="0"/>
                <a:cs typeface="Times New Roman" panose="02020603050405020304" pitchFamily="18" charset="0"/>
              </a:rPr>
              <a:t>Au cours des deux premières années, on abordera l’étude de la production artistique depuis ses origines dans la région méditerranéenne jusqu’à la fin du XIVe siècle</a:t>
            </a:r>
            <a:r>
              <a:rPr lang="fr-FR" sz="1800" dirty="0">
                <a:effectLst/>
                <a:latin typeface="Calibri" panose="020F0502020204030204" pitchFamily="34" charset="0"/>
                <a:ea typeface="Calibri" panose="020F0502020204030204" pitchFamily="34" charset="0"/>
                <a:cs typeface="Times New Roman" panose="02020603050405020304" pitchFamily="18" charset="0"/>
              </a:rPr>
              <a:t>. Parmi les contenus fondamentaux : </a:t>
            </a:r>
            <a:r>
              <a:rPr lang="fr-FR" sz="1800" b="1" dirty="0">
                <a:effectLst/>
                <a:latin typeface="Calibri" panose="020F0502020204030204" pitchFamily="34" charset="0"/>
                <a:ea typeface="Calibri" panose="020F0502020204030204" pitchFamily="34" charset="0"/>
                <a:cs typeface="Times New Roman" panose="02020603050405020304" pitchFamily="18" charset="0"/>
              </a:rPr>
              <a:t>l’art grec</a:t>
            </a:r>
            <a:r>
              <a:rPr lang="fr-FR" sz="1800" dirty="0">
                <a:effectLst/>
                <a:latin typeface="Calibri" panose="020F0502020204030204" pitchFamily="34" charset="0"/>
                <a:ea typeface="Calibri" panose="020F0502020204030204" pitchFamily="34" charset="0"/>
                <a:cs typeface="Times New Roman" panose="02020603050405020304" pitchFamily="18" charset="0"/>
              </a:rPr>
              <a:t>, en choisissant des œuvres exemplaires des différentes périodes, afin d’illustrer une conception esthétique qui est à la racine de l’art occidental; </a:t>
            </a:r>
            <a:r>
              <a:rPr lang="fr-FR" sz="1800" b="1" dirty="0">
                <a:effectLst/>
                <a:latin typeface="Calibri" panose="020F0502020204030204" pitchFamily="34" charset="0"/>
                <a:ea typeface="Calibri" panose="020F0502020204030204" pitchFamily="34" charset="0"/>
                <a:cs typeface="Times New Roman" panose="02020603050405020304" pitchFamily="18" charset="0"/>
              </a:rPr>
              <a:t>le lien étroit avec la dimension politique de l’art et de l’architecture à Rome</a:t>
            </a:r>
            <a:r>
              <a:rPr lang="fr-FR" sz="1800" dirty="0">
                <a:effectLst/>
                <a:latin typeface="Calibri" panose="020F0502020204030204" pitchFamily="34" charset="0"/>
                <a:ea typeface="Calibri" panose="020F0502020204030204" pitchFamily="34" charset="0"/>
                <a:cs typeface="Times New Roman" panose="02020603050405020304" pitchFamily="18" charset="0"/>
              </a:rPr>
              <a:t>; </a:t>
            </a:r>
            <a:r>
              <a:rPr lang="fr-FR" sz="1800" b="1" dirty="0">
                <a:effectLst/>
                <a:latin typeface="Calibri" panose="020F0502020204030204" pitchFamily="34" charset="0"/>
                <a:ea typeface="Calibri" panose="020F0502020204030204" pitchFamily="34" charset="0"/>
                <a:cs typeface="Times New Roman" panose="02020603050405020304" pitchFamily="18" charset="0"/>
              </a:rPr>
              <a:t>le premier art chrétien et la dimension symbolique des images; éléments de connaissance de la production artistique du haut Moyen Âge</a:t>
            </a:r>
            <a:r>
              <a:rPr lang="fr-FR" sz="1800" dirty="0">
                <a:effectLst/>
                <a:latin typeface="Calibri" panose="020F0502020204030204" pitchFamily="34" charset="0"/>
                <a:ea typeface="Calibri" panose="020F0502020204030204" pitchFamily="34" charset="0"/>
                <a:cs typeface="Times New Roman" panose="02020603050405020304" pitchFamily="18" charset="0"/>
              </a:rPr>
              <a:t>; </a:t>
            </a:r>
            <a:endParaRPr lang="it-IT" dirty="0"/>
          </a:p>
        </p:txBody>
      </p:sp>
      <p:grpSp>
        <p:nvGrpSpPr>
          <p:cNvPr id="4" name="Gruppo 3"/>
          <p:cNvGrpSpPr/>
          <p:nvPr/>
        </p:nvGrpSpPr>
        <p:grpSpPr>
          <a:xfrm>
            <a:off x="10443991" y="6367747"/>
            <a:ext cx="1256833" cy="288001"/>
            <a:chOff x="10443991" y="6367747"/>
            <a:chExt cx="1256833" cy="288001"/>
          </a:xfrm>
          <a:solidFill>
            <a:schemeClr val="bg1"/>
          </a:solidFill>
        </p:grpSpPr>
        <p:sp>
          <p:nvSpPr>
            <p:cNvPr id="6" name="Indietro o precedente 5">
              <a:hlinkClick r:id="" action="ppaction://hlinkshowjump?jump=previousslide" highlightClick="1"/>
            </p:cNvPr>
            <p:cNvSpPr/>
            <p:nvPr/>
          </p:nvSpPr>
          <p:spPr>
            <a:xfrm>
              <a:off x="10443991" y="6367748"/>
              <a:ext cx="319489" cy="288000"/>
            </a:xfrm>
            <a:prstGeom prst="actionButtonBackPrevious">
              <a:avLst/>
            </a:prstGeom>
            <a:grpFill/>
            <a:ln w="12700" cap="rnd" cmpd="sng">
              <a:solidFill>
                <a:schemeClr val="accent1">
                  <a:shade val="50000"/>
                  <a:alpha val="80000"/>
                </a:schemeClr>
              </a:solidFill>
              <a:beve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8" name="Avanti o successivo 7">
              <a:hlinkClick r:id="" action="ppaction://hlinkshowjump?jump=nextslide" highlightClick="1"/>
            </p:cNvPr>
            <p:cNvSpPr/>
            <p:nvPr/>
          </p:nvSpPr>
          <p:spPr>
            <a:xfrm>
              <a:off x="11380424" y="6367747"/>
              <a:ext cx="320400" cy="288000"/>
            </a:xfrm>
            <a:prstGeom prst="actionButtonForwardNext">
              <a:avLst/>
            </a:prstGeom>
            <a:grpFill/>
            <a:ln w="12700" cap="rnd" cmpd="sng">
              <a:solidFill>
                <a:schemeClr val="accent1">
                  <a:shade val="50000"/>
                  <a:alpha val="80000"/>
                </a:schemeClr>
              </a:solidFill>
              <a:beve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9" name="Pagina iniziale 8">
              <a:hlinkClick r:id="" action="ppaction://hlinkshowjump?jump=firstslide" highlightClick="1"/>
            </p:cNvPr>
            <p:cNvSpPr/>
            <p:nvPr/>
          </p:nvSpPr>
          <p:spPr>
            <a:xfrm>
              <a:off x="10928733" y="6367747"/>
              <a:ext cx="319489" cy="288000"/>
            </a:xfrm>
            <a:prstGeom prst="actionButtonHome">
              <a:avLst/>
            </a:prstGeom>
            <a:grpFill/>
            <a:ln w="12700" cap="rnd" cmpd="sng">
              <a:solidFill>
                <a:schemeClr val="accent1">
                  <a:shade val="50000"/>
                  <a:alpha val="80000"/>
                </a:schemeClr>
              </a:solidFill>
              <a:beve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spTree>
    <p:extLst>
      <p:ext uri="{BB962C8B-B14F-4D97-AF65-F5344CB8AC3E}">
        <p14:creationId xmlns:p14="http://schemas.microsoft.com/office/powerpoint/2010/main" val="107919183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sellaDiTesto 4">
            <a:extLst>
              <a:ext uri="{FF2B5EF4-FFF2-40B4-BE49-F238E27FC236}">
                <a16:creationId xmlns:a16="http://schemas.microsoft.com/office/drawing/2014/main" id="{9F850638-5E17-1330-2CF8-CD887245BA3C}"/>
              </a:ext>
            </a:extLst>
          </p:cNvPr>
          <p:cNvSpPr txBox="1"/>
          <p:nvPr/>
        </p:nvSpPr>
        <p:spPr>
          <a:xfrm>
            <a:off x="3767041" y="2186670"/>
            <a:ext cx="4874908" cy="3416320"/>
          </a:xfrm>
          <a:prstGeom prst="rect">
            <a:avLst/>
          </a:prstGeom>
          <a:noFill/>
        </p:spPr>
        <p:txBody>
          <a:bodyPr wrap="square">
            <a:spAutoFit/>
          </a:bodyPr>
          <a:lstStyle/>
          <a:p>
            <a:pPr algn="just">
              <a:lnSpc>
                <a:spcPct val="150000"/>
              </a:lnSpc>
            </a:pPr>
            <a:r>
              <a:rPr lang="fr-FR" b="1" dirty="0">
                <a:latin typeface="Calibri" panose="020F0502020204030204" pitchFamily="34" charset="0"/>
                <a:ea typeface="Calibri" panose="020F0502020204030204" pitchFamily="34" charset="0"/>
                <a:cs typeface="Times New Roman" panose="02020603050405020304" pitchFamily="18" charset="0"/>
              </a:rPr>
              <a:t>L</a:t>
            </a:r>
            <a:r>
              <a:rPr lang="fr-FR" sz="1800" b="1" dirty="0" smtClean="0">
                <a:effectLst/>
                <a:latin typeface="Calibri" panose="020F0502020204030204" pitchFamily="34" charset="0"/>
                <a:ea typeface="Calibri" panose="020F0502020204030204" pitchFamily="34" charset="0"/>
                <a:cs typeface="Times New Roman" panose="02020603050405020304" pitchFamily="18" charset="0"/>
              </a:rPr>
              <a:t>’art </a:t>
            </a:r>
            <a:r>
              <a:rPr lang="fr-FR" sz="1800" b="1" dirty="0">
                <a:effectLst/>
                <a:latin typeface="Calibri" panose="020F0502020204030204" pitchFamily="34" charset="0"/>
                <a:ea typeface="Calibri" panose="020F0502020204030204" pitchFamily="34" charset="0"/>
                <a:cs typeface="Times New Roman" panose="02020603050405020304" pitchFamily="18" charset="0"/>
              </a:rPr>
              <a:t>roman</a:t>
            </a:r>
            <a:r>
              <a:rPr lang="fr-FR" sz="1800" dirty="0">
                <a:effectLst/>
                <a:latin typeface="Calibri" panose="020F0502020204030204" pitchFamily="34" charset="0"/>
                <a:ea typeface="Calibri" panose="020F0502020204030204" pitchFamily="34" charset="0"/>
                <a:cs typeface="Times New Roman" panose="02020603050405020304" pitchFamily="18" charset="0"/>
              </a:rPr>
              <a:t>, étudié à travers les constantes formelles et les principaux centres de développement; les inventions structurelles de l’architecture gothique comme présupposé d’une nouvelle spatialité; </a:t>
            </a:r>
            <a:r>
              <a:rPr lang="fr-FR" sz="1800" b="1" dirty="0">
                <a:effectLst/>
                <a:latin typeface="Calibri" panose="020F0502020204030204" pitchFamily="34" charset="0"/>
                <a:ea typeface="Calibri" panose="020F0502020204030204" pitchFamily="34" charset="0"/>
                <a:cs typeface="Times New Roman" panose="02020603050405020304" pitchFamily="18" charset="0"/>
              </a:rPr>
              <a:t>la "naissance" de l’art italien, avec Giotto et les autres grands maîtres </a:t>
            </a:r>
            <a:r>
              <a:rPr lang="fr-FR" sz="1800" dirty="0">
                <a:effectLst/>
                <a:latin typeface="Calibri" panose="020F0502020204030204" pitchFamily="34" charset="0"/>
                <a:ea typeface="Calibri" panose="020F0502020204030204" pitchFamily="34" charset="0"/>
                <a:cs typeface="Times New Roman" panose="02020603050405020304" pitchFamily="18" charset="0"/>
              </a:rPr>
              <a:t>actifs entre la seconde moitié du XIIIe et la première moitié du XIVe siècle. </a:t>
            </a:r>
            <a:endParaRPr lang="it-IT" dirty="0"/>
          </a:p>
        </p:txBody>
      </p:sp>
      <p:sp>
        <p:nvSpPr>
          <p:cNvPr id="6" name="CasellaDiTesto 5">
            <a:extLst>
              <a:ext uri="{FF2B5EF4-FFF2-40B4-BE49-F238E27FC236}">
                <a16:creationId xmlns:a16="http://schemas.microsoft.com/office/drawing/2014/main" id="{3D260F50-5F6E-78FB-51A5-075BA5B66900}"/>
              </a:ext>
            </a:extLst>
          </p:cNvPr>
          <p:cNvSpPr txBox="1"/>
          <p:nvPr/>
        </p:nvSpPr>
        <p:spPr>
          <a:xfrm>
            <a:off x="2706254" y="629242"/>
            <a:ext cx="7250546" cy="507831"/>
          </a:xfrm>
          <a:prstGeom prst="rect">
            <a:avLst/>
          </a:prstGeom>
        </p:spPr>
        <p:txBody>
          <a:bodyPr vert="horz" lIns="91440" tIns="45720" rIns="91440" bIns="45720" rtlCol="0" anchor="ctr">
            <a:normAutofit fontScale="85000" lnSpcReduction="20000"/>
          </a:bodyPr>
          <a:lstStyle>
            <a:lvl1pPr algn="ctr" defTabSz="914400">
              <a:lnSpc>
                <a:spcPct val="90000"/>
              </a:lnSpc>
              <a:spcBef>
                <a:spcPct val="0"/>
              </a:spcBef>
              <a:buNone/>
              <a:defRPr sz="1500" b="1" i="1" cap="all" baseline="0">
                <a:latin typeface="+mj-lt"/>
                <a:ea typeface="+mj-ea"/>
                <a:cs typeface="+mj-cs"/>
              </a:defRPr>
            </a:lvl1pPr>
          </a:lstStyle>
          <a:p>
            <a:r>
              <a:rPr lang="fr-FR" dirty="0"/>
              <a:t>OBJECTIFS SPÉCIFIQUES D’APPRENTISSAGE</a:t>
            </a:r>
          </a:p>
          <a:p>
            <a:pPr>
              <a:lnSpc>
                <a:spcPct val="150000"/>
              </a:lnSpc>
            </a:pPr>
            <a:r>
              <a:rPr lang="fr-FR" dirty="0"/>
              <a:t> POUR LES DEUX PREMIÈRES ANNÉES</a:t>
            </a:r>
            <a:endParaRPr lang="it-IT" dirty="0"/>
          </a:p>
        </p:txBody>
      </p:sp>
      <p:grpSp>
        <p:nvGrpSpPr>
          <p:cNvPr id="4" name="Gruppo 3"/>
          <p:cNvGrpSpPr/>
          <p:nvPr/>
        </p:nvGrpSpPr>
        <p:grpSpPr>
          <a:xfrm>
            <a:off x="10443991" y="6392686"/>
            <a:ext cx="1256833" cy="288001"/>
            <a:chOff x="10443991" y="6367747"/>
            <a:chExt cx="1256833" cy="288001"/>
          </a:xfrm>
          <a:solidFill>
            <a:schemeClr val="bg1"/>
          </a:solidFill>
        </p:grpSpPr>
        <p:sp>
          <p:nvSpPr>
            <p:cNvPr id="7" name="Indietro o precedente 6">
              <a:hlinkClick r:id="" action="ppaction://hlinkshowjump?jump=previousslide" highlightClick="1"/>
            </p:cNvPr>
            <p:cNvSpPr/>
            <p:nvPr/>
          </p:nvSpPr>
          <p:spPr>
            <a:xfrm>
              <a:off x="10443991" y="6367748"/>
              <a:ext cx="319489" cy="288000"/>
            </a:xfrm>
            <a:prstGeom prst="actionButtonBackPrevious">
              <a:avLst/>
            </a:prstGeom>
            <a:grpFill/>
            <a:ln w="12700" cap="rnd" cmpd="sng">
              <a:solidFill>
                <a:schemeClr val="accent1">
                  <a:shade val="50000"/>
                  <a:alpha val="80000"/>
                </a:schemeClr>
              </a:solidFill>
              <a:beve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8" name="Avanti o successivo 7">
              <a:hlinkClick r:id="" action="ppaction://hlinkshowjump?jump=nextslide" highlightClick="1"/>
            </p:cNvPr>
            <p:cNvSpPr/>
            <p:nvPr/>
          </p:nvSpPr>
          <p:spPr>
            <a:xfrm>
              <a:off x="11380424" y="6367747"/>
              <a:ext cx="320400" cy="288000"/>
            </a:xfrm>
            <a:prstGeom prst="actionButtonForwardNext">
              <a:avLst/>
            </a:prstGeom>
            <a:grpFill/>
            <a:ln w="12700" cap="rnd" cmpd="sng">
              <a:solidFill>
                <a:schemeClr val="accent1">
                  <a:shade val="50000"/>
                  <a:alpha val="80000"/>
                </a:schemeClr>
              </a:solidFill>
              <a:beve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9" name="Pagina iniziale 8">
              <a:hlinkClick r:id="" action="ppaction://hlinkshowjump?jump=firstslide" highlightClick="1"/>
            </p:cNvPr>
            <p:cNvSpPr/>
            <p:nvPr/>
          </p:nvSpPr>
          <p:spPr>
            <a:xfrm>
              <a:off x="10928733" y="6367747"/>
              <a:ext cx="319489" cy="288000"/>
            </a:xfrm>
            <a:prstGeom prst="actionButtonHome">
              <a:avLst/>
            </a:prstGeom>
            <a:grpFill/>
            <a:ln w="12700" cap="rnd" cmpd="sng">
              <a:solidFill>
                <a:schemeClr val="accent1">
                  <a:shade val="50000"/>
                  <a:alpha val="80000"/>
                </a:schemeClr>
              </a:solidFill>
              <a:beve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spTree>
    <p:extLst>
      <p:ext uri="{BB962C8B-B14F-4D97-AF65-F5344CB8AC3E}">
        <p14:creationId xmlns:p14="http://schemas.microsoft.com/office/powerpoint/2010/main" val="285775872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sellaDiTesto 4">
            <a:extLst>
              <a:ext uri="{FF2B5EF4-FFF2-40B4-BE49-F238E27FC236}">
                <a16:creationId xmlns:a16="http://schemas.microsoft.com/office/drawing/2014/main" id="{735ECCD8-6BA9-E23B-194E-E092BC651790}"/>
              </a:ext>
            </a:extLst>
          </p:cNvPr>
          <p:cNvSpPr txBox="1"/>
          <p:nvPr/>
        </p:nvSpPr>
        <p:spPr>
          <a:xfrm>
            <a:off x="3168081" y="688217"/>
            <a:ext cx="6096000" cy="507831"/>
          </a:xfrm>
          <a:prstGeom prst="rect">
            <a:avLst/>
          </a:prstGeom>
        </p:spPr>
        <p:txBody>
          <a:bodyPr vert="horz" lIns="91440" tIns="45720" rIns="91440" bIns="45720" rtlCol="0" anchor="ctr">
            <a:normAutofit/>
          </a:bodyPr>
          <a:lstStyle>
            <a:defPPr>
              <a:defRPr lang="en-US"/>
            </a:defPPr>
            <a:lvl1pPr algn="ctr" defTabSz="914400">
              <a:lnSpc>
                <a:spcPct val="90000"/>
              </a:lnSpc>
              <a:spcBef>
                <a:spcPct val="0"/>
              </a:spcBef>
              <a:buNone/>
              <a:defRPr sz="1500" b="1" i="1" cap="all" baseline="0">
                <a:latin typeface="+mj-lt"/>
                <a:ea typeface="+mj-ea"/>
                <a:cs typeface="+mj-cs"/>
              </a:defRPr>
            </a:lvl1pPr>
          </a:lstStyle>
          <a:p>
            <a:r>
              <a:rPr lang="fr-FR" dirty="0"/>
              <a:t>DEUXIÈME PÉRIODE DE DEUX ANS</a:t>
            </a:r>
            <a:br>
              <a:rPr lang="fr-FR" dirty="0"/>
            </a:br>
            <a:endParaRPr lang="it-IT" dirty="0"/>
          </a:p>
        </p:txBody>
      </p:sp>
      <p:sp>
        <p:nvSpPr>
          <p:cNvPr id="7" name="CasellaDiTesto 6">
            <a:extLst>
              <a:ext uri="{FF2B5EF4-FFF2-40B4-BE49-F238E27FC236}">
                <a16:creationId xmlns:a16="http://schemas.microsoft.com/office/drawing/2014/main" id="{0E2942E0-DE4A-6044-2156-DDAD2ECC33F9}"/>
              </a:ext>
            </a:extLst>
          </p:cNvPr>
          <p:cNvSpPr txBox="1"/>
          <p:nvPr/>
        </p:nvSpPr>
        <p:spPr>
          <a:xfrm>
            <a:off x="3512846" y="1476394"/>
            <a:ext cx="6096000" cy="5035353"/>
          </a:xfrm>
          <a:prstGeom prst="rect">
            <a:avLst/>
          </a:prstGeom>
          <a:noFill/>
        </p:spPr>
        <p:txBody>
          <a:bodyPr wrap="square">
            <a:spAutoFit/>
          </a:bodyPr>
          <a:lstStyle>
            <a:defPPr>
              <a:defRPr lang="en-US"/>
            </a:defPPr>
            <a:lvl1pPr algn="just">
              <a:lnSpc>
                <a:spcPct val="150000"/>
              </a:lnSpc>
              <a:defRPr>
                <a:effectLst/>
                <a:latin typeface="Calibri" panose="020F0502020204030204" pitchFamily="34" charset="0"/>
                <a:ea typeface="Calibri" panose="020F0502020204030204" pitchFamily="34" charset="0"/>
                <a:cs typeface="Times New Roman" panose="02020603050405020304" pitchFamily="18" charset="0"/>
              </a:defRPr>
            </a:lvl1pPr>
          </a:lstStyle>
          <a:p>
            <a:r>
              <a:rPr lang="fr-FR" b="1" dirty="0"/>
              <a:t>Pour la deuxième période de deux ans, les phénomènes artistiques seront traités dans l’arc chronologique qui va du premier Quattrocento à la fin du XIXe siècle, avec le mouvement impressionniste</a:t>
            </a:r>
            <a:r>
              <a:rPr lang="fr-FR" dirty="0"/>
              <a:t>. Compte tenu de l’ampleur de la période, il est nécessaire de mettre en place une programmation didactique qui prévoie de manière réaliste avant tout certains contenus indispensables (artistes, œuvres, mouvements) en raison de leur importance décisive dans certains contextes historiques, en limitant autant que possible les monographies et en identifiant les parcours thématiques, y compris certaines références indispensables à l’art européen, et les clés de lecture les plus appropriées. </a:t>
            </a:r>
            <a:endParaRPr lang="it-IT" dirty="0"/>
          </a:p>
        </p:txBody>
      </p:sp>
      <p:grpSp>
        <p:nvGrpSpPr>
          <p:cNvPr id="4" name="Gruppo 3"/>
          <p:cNvGrpSpPr/>
          <p:nvPr/>
        </p:nvGrpSpPr>
        <p:grpSpPr>
          <a:xfrm>
            <a:off x="10443991" y="6367747"/>
            <a:ext cx="1256833" cy="288001"/>
            <a:chOff x="10443991" y="6367747"/>
            <a:chExt cx="1256833" cy="288001"/>
          </a:xfrm>
          <a:solidFill>
            <a:schemeClr val="bg1"/>
          </a:solidFill>
        </p:grpSpPr>
        <p:sp>
          <p:nvSpPr>
            <p:cNvPr id="6" name="Indietro o precedente 5">
              <a:hlinkClick r:id="" action="ppaction://hlinkshowjump?jump=previousslide" highlightClick="1"/>
            </p:cNvPr>
            <p:cNvSpPr/>
            <p:nvPr/>
          </p:nvSpPr>
          <p:spPr>
            <a:xfrm>
              <a:off x="10443991" y="6367748"/>
              <a:ext cx="319489" cy="288000"/>
            </a:xfrm>
            <a:prstGeom prst="actionButtonBackPrevious">
              <a:avLst/>
            </a:prstGeom>
            <a:grpFill/>
            <a:ln w="12700" cap="rnd" cmpd="sng">
              <a:solidFill>
                <a:schemeClr val="accent1">
                  <a:shade val="50000"/>
                  <a:alpha val="80000"/>
                </a:schemeClr>
              </a:solidFill>
              <a:beve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8" name="Avanti o successivo 7">
              <a:hlinkClick r:id="" action="ppaction://hlinkshowjump?jump=nextslide" highlightClick="1"/>
            </p:cNvPr>
            <p:cNvSpPr/>
            <p:nvPr/>
          </p:nvSpPr>
          <p:spPr>
            <a:xfrm>
              <a:off x="11380424" y="6367747"/>
              <a:ext cx="320400" cy="288000"/>
            </a:xfrm>
            <a:prstGeom prst="actionButtonForwardNext">
              <a:avLst/>
            </a:prstGeom>
            <a:grpFill/>
            <a:ln w="12700" cap="rnd" cmpd="sng">
              <a:solidFill>
                <a:schemeClr val="accent1">
                  <a:shade val="50000"/>
                  <a:alpha val="80000"/>
                </a:schemeClr>
              </a:solidFill>
              <a:beve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9" name="Pagina iniziale 8">
              <a:hlinkClick r:id="" action="ppaction://hlinkshowjump?jump=firstslide" highlightClick="1"/>
            </p:cNvPr>
            <p:cNvSpPr/>
            <p:nvPr/>
          </p:nvSpPr>
          <p:spPr>
            <a:xfrm>
              <a:off x="10928733" y="6367747"/>
              <a:ext cx="319489" cy="288000"/>
            </a:xfrm>
            <a:prstGeom prst="actionButtonHome">
              <a:avLst/>
            </a:prstGeom>
            <a:grpFill/>
            <a:ln w="12700" cap="rnd" cmpd="sng">
              <a:solidFill>
                <a:schemeClr val="accent1">
                  <a:shade val="50000"/>
                  <a:alpha val="80000"/>
                </a:schemeClr>
              </a:solidFill>
              <a:beve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spTree>
    <p:extLst>
      <p:ext uri="{BB962C8B-B14F-4D97-AF65-F5344CB8AC3E}">
        <p14:creationId xmlns:p14="http://schemas.microsoft.com/office/powerpoint/2010/main" val="237658087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a:extLst>
              <a:ext uri="{FF2B5EF4-FFF2-40B4-BE49-F238E27FC236}">
                <a16:creationId xmlns:a16="http://schemas.microsoft.com/office/drawing/2014/main" id="{E14168D4-D29D-13EF-2B0E-F329B337377D}"/>
              </a:ext>
            </a:extLst>
          </p:cNvPr>
          <p:cNvSpPr txBox="1"/>
          <p:nvPr/>
        </p:nvSpPr>
        <p:spPr>
          <a:xfrm>
            <a:off x="3168081" y="688217"/>
            <a:ext cx="6096000" cy="507831"/>
          </a:xfrm>
          <a:prstGeom prst="rect">
            <a:avLst/>
          </a:prstGeom>
        </p:spPr>
        <p:txBody>
          <a:bodyPr vert="horz" lIns="91440" tIns="45720" rIns="91440" bIns="45720" rtlCol="0" anchor="ctr">
            <a:normAutofit/>
          </a:bodyPr>
          <a:lstStyle>
            <a:defPPr>
              <a:defRPr lang="en-US"/>
            </a:defPPr>
            <a:lvl1pPr algn="ctr" defTabSz="914400">
              <a:lnSpc>
                <a:spcPct val="90000"/>
              </a:lnSpc>
              <a:spcBef>
                <a:spcPct val="0"/>
              </a:spcBef>
              <a:buNone/>
              <a:defRPr sz="1500" b="1" i="1" cap="all" baseline="0">
                <a:latin typeface="+mj-lt"/>
                <a:ea typeface="+mj-ea"/>
                <a:cs typeface="+mj-cs"/>
              </a:defRPr>
            </a:lvl1pPr>
          </a:lstStyle>
          <a:p>
            <a:r>
              <a:rPr lang="fr-FR" dirty="0"/>
              <a:t>DEUXIÈME PÉRIODE DE DEUX ANS</a:t>
            </a:r>
            <a:br>
              <a:rPr lang="fr-FR" dirty="0"/>
            </a:br>
            <a:endParaRPr lang="it-IT" dirty="0"/>
          </a:p>
        </p:txBody>
      </p:sp>
      <p:sp>
        <p:nvSpPr>
          <p:cNvPr id="6" name="CasellaDiTesto 5">
            <a:extLst>
              <a:ext uri="{FF2B5EF4-FFF2-40B4-BE49-F238E27FC236}">
                <a16:creationId xmlns:a16="http://schemas.microsoft.com/office/drawing/2014/main" id="{42CC2846-6B4A-1BF3-F7FB-B3EF04DDA8E7}"/>
              </a:ext>
            </a:extLst>
          </p:cNvPr>
          <p:cNvSpPr txBox="1"/>
          <p:nvPr/>
        </p:nvSpPr>
        <p:spPr>
          <a:xfrm>
            <a:off x="4078736" y="1952395"/>
            <a:ext cx="4541175" cy="3416320"/>
          </a:xfrm>
          <a:prstGeom prst="rect">
            <a:avLst/>
          </a:prstGeom>
          <a:noFill/>
        </p:spPr>
        <p:txBody>
          <a:bodyPr wrap="square">
            <a:spAutoFit/>
          </a:bodyPr>
          <a:lstStyle>
            <a:defPPr>
              <a:defRPr lang="en-US"/>
            </a:defPPr>
            <a:lvl1pPr algn="just">
              <a:lnSpc>
                <a:spcPct val="150000"/>
              </a:lnSpc>
              <a:defRPr>
                <a:effectLst/>
                <a:latin typeface="Calibri" panose="020F0502020204030204" pitchFamily="34" charset="0"/>
                <a:ea typeface="Calibri" panose="020F0502020204030204" pitchFamily="34" charset="0"/>
                <a:cs typeface="Times New Roman" panose="02020603050405020304" pitchFamily="18" charset="0"/>
              </a:defRPr>
            </a:lvl1pPr>
          </a:lstStyle>
          <a:p>
            <a:r>
              <a:rPr lang="fr-FR" b="1" dirty="0"/>
              <a:t>Pour l’art de la Renaissance en particulier</a:t>
            </a:r>
            <a:r>
              <a:rPr lang="fr-FR" dirty="0"/>
              <a:t>, compte tenu de l’extrême richesse et de la complexité de la production artistique de cette période, </a:t>
            </a:r>
            <a:r>
              <a:rPr lang="fr-FR" b="1" dirty="0"/>
              <a:t>une sélection rigoureuse d’artistes et d’œuvres et l’identification d’un parcours et de </a:t>
            </a:r>
            <a:r>
              <a:rPr lang="fr-FR" b="1" dirty="0" smtClean="0"/>
              <a:t>critères</a:t>
            </a:r>
            <a:r>
              <a:rPr lang="fr-FR" dirty="0" smtClean="0"/>
              <a:t>. L’objectif </a:t>
            </a:r>
            <a:r>
              <a:rPr lang="fr-FR" dirty="0"/>
              <a:t>est de fournir aux étudiants une vue d’ensemble claire et un certain nombre d’informations utiles. </a:t>
            </a:r>
            <a:endParaRPr lang="it-IT" dirty="0"/>
          </a:p>
        </p:txBody>
      </p:sp>
      <p:grpSp>
        <p:nvGrpSpPr>
          <p:cNvPr id="5" name="Gruppo 4"/>
          <p:cNvGrpSpPr/>
          <p:nvPr/>
        </p:nvGrpSpPr>
        <p:grpSpPr>
          <a:xfrm>
            <a:off x="10443991" y="6367747"/>
            <a:ext cx="1256833" cy="288001"/>
            <a:chOff x="10443991" y="6367747"/>
            <a:chExt cx="1256833" cy="288001"/>
          </a:xfrm>
          <a:solidFill>
            <a:schemeClr val="bg1"/>
          </a:solidFill>
        </p:grpSpPr>
        <p:sp>
          <p:nvSpPr>
            <p:cNvPr id="7" name="Indietro o precedente 6">
              <a:hlinkClick r:id="" action="ppaction://hlinkshowjump?jump=previousslide" highlightClick="1"/>
            </p:cNvPr>
            <p:cNvSpPr/>
            <p:nvPr/>
          </p:nvSpPr>
          <p:spPr>
            <a:xfrm>
              <a:off x="10443991" y="6367748"/>
              <a:ext cx="319489" cy="288000"/>
            </a:xfrm>
            <a:prstGeom prst="actionButtonBackPrevious">
              <a:avLst/>
            </a:prstGeom>
            <a:grpFill/>
            <a:ln w="12700" cap="rnd" cmpd="sng">
              <a:solidFill>
                <a:schemeClr val="accent1">
                  <a:shade val="50000"/>
                  <a:alpha val="80000"/>
                </a:schemeClr>
              </a:solidFill>
              <a:beve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8" name="Avanti o successivo 7">
              <a:hlinkClick r:id="" action="ppaction://hlinkshowjump?jump=nextslide" highlightClick="1"/>
            </p:cNvPr>
            <p:cNvSpPr/>
            <p:nvPr/>
          </p:nvSpPr>
          <p:spPr>
            <a:xfrm>
              <a:off x="11380424" y="6367747"/>
              <a:ext cx="320400" cy="288000"/>
            </a:xfrm>
            <a:prstGeom prst="actionButtonForwardNext">
              <a:avLst/>
            </a:prstGeom>
            <a:grpFill/>
            <a:ln w="12700" cap="rnd" cmpd="sng">
              <a:solidFill>
                <a:schemeClr val="accent1">
                  <a:shade val="50000"/>
                  <a:alpha val="80000"/>
                </a:schemeClr>
              </a:solidFill>
              <a:beve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9" name="Pagina iniziale 8">
              <a:hlinkClick r:id="" action="ppaction://hlinkshowjump?jump=firstslide" highlightClick="1"/>
            </p:cNvPr>
            <p:cNvSpPr/>
            <p:nvPr/>
          </p:nvSpPr>
          <p:spPr>
            <a:xfrm>
              <a:off x="10928733" y="6367747"/>
              <a:ext cx="319489" cy="288000"/>
            </a:xfrm>
            <a:prstGeom prst="actionButtonHome">
              <a:avLst/>
            </a:prstGeom>
            <a:grpFill/>
            <a:ln w="12700" cap="rnd" cmpd="sng">
              <a:solidFill>
                <a:schemeClr val="accent1">
                  <a:shade val="50000"/>
                  <a:alpha val="80000"/>
                </a:schemeClr>
              </a:solidFill>
              <a:beve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spTree>
    <p:extLst>
      <p:ext uri="{BB962C8B-B14F-4D97-AF65-F5344CB8AC3E}">
        <p14:creationId xmlns:p14="http://schemas.microsoft.com/office/powerpoint/2010/main" val="153704019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sellaDiTesto 4">
            <a:extLst>
              <a:ext uri="{FF2B5EF4-FFF2-40B4-BE49-F238E27FC236}">
                <a16:creationId xmlns:a16="http://schemas.microsoft.com/office/drawing/2014/main" id="{8B0F8396-005C-0DA9-4089-7608E7605003}"/>
              </a:ext>
            </a:extLst>
          </p:cNvPr>
          <p:cNvSpPr txBox="1"/>
          <p:nvPr/>
        </p:nvSpPr>
        <p:spPr>
          <a:xfrm>
            <a:off x="3459022" y="1831697"/>
            <a:ext cx="6197599" cy="3831818"/>
          </a:xfrm>
          <a:prstGeom prst="rect">
            <a:avLst/>
          </a:prstGeom>
          <a:noFill/>
        </p:spPr>
        <p:txBody>
          <a:bodyPr wrap="square">
            <a:spAutoFit/>
          </a:bodyPr>
          <a:lstStyle>
            <a:defPPr>
              <a:defRPr lang="en-US"/>
            </a:defPPr>
            <a:lvl1pPr algn="just">
              <a:lnSpc>
                <a:spcPct val="150000"/>
              </a:lnSpc>
              <a:defRPr>
                <a:effectLst/>
                <a:latin typeface="Calibri" panose="020F0502020204030204" pitchFamily="34" charset="0"/>
                <a:ea typeface="Calibri" panose="020F0502020204030204" pitchFamily="34" charset="0"/>
                <a:cs typeface="Times New Roman" panose="02020603050405020304" pitchFamily="18" charset="0"/>
              </a:defRPr>
            </a:lvl1pPr>
          </a:lstStyle>
          <a:p>
            <a:r>
              <a:rPr lang="fr-FR" b="1" dirty="0"/>
              <a:t>Parmi les contenus fondamentaux</a:t>
            </a:r>
            <a:r>
              <a:rPr lang="fr-FR" dirty="0"/>
              <a:t> : la première Renaissance à Florence; la découverte de la perspective et des conséquences pour les arts plastiques; le classicisme en architecture et ses développements dans la culture architecturale européenne; les principaux centres artistiques italiens; les rapports entre art italien et art flamand; les initiateurs de la "troisième manière": Léonard, Michel-Ange, Raphaël; la dialectique Classicisme-Maniérisme dans l’art du XVIe siècle; la grande saison de l’art vénitien.</a:t>
            </a:r>
            <a:endParaRPr lang="it-IT" dirty="0"/>
          </a:p>
        </p:txBody>
      </p:sp>
      <p:sp>
        <p:nvSpPr>
          <p:cNvPr id="6" name="CasellaDiTesto 5">
            <a:extLst>
              <a:ext uri="{FF2B5EF4-FFF2-40B4-BE49-F238E27FC236}">
                <a16:creationId xmlns:a16="http://schemas.microsoft.com/office/drawing/2014/main" id="{C5F856EF-B9F3-F62E-EB95-5E5133ED3E49}"/>
              </a:ext>
            </a:extLst>
          </p:cNvPr>
          <p:cNvSpPr txBox="1"/>
          <p:nvPr/>
        </p:nvSpPr>
        <p:spPr>
          <a:xfrm>
            <a:off x="3168081" y="688217"/>
            <a:ext cx="6096000" cy="507831"/>
          </a:xfrm>
          <a:prstGeom prst="rect">
            <a:avLst/>
          </a:prstGeom>
        </p:spPr>
        <p:txBody>
          <a:bodyPr vert="horz" lIns="91440" tIns="45720" rIns="91440" bIns="45720" rtlCol="0" anchor="ctr">
            <a:normAutofit/>
          </a:bodyPr>
          <a:lstStyle>
            <a:defPPr>
              <a:defRPr lang="en-US"/>
            </a:defPPr>
            <a:lvl1pPr algn="ctr" defTabSz="914400">
              <a:lnSpc>
                <a:spcPct val="90000"/>
              </a:lnSpc>
              <a:spcBef>
                <a:spcPct val="0"/>
              </a:spcBef>
              <a:buNone/>
              <a:defRPr sz="1500" b="1" i="1" cap="all" baseline="0">
                <a:latin typeface="+mj-lt"/>
                <a:ea typeface="+mj-ea"/>
                <a:cs typeface="+mj-cs"/>
              </a:defRPr>
            </a:lvl1pPr>
          </a:lstStyle>
          <a:p>
            <a:r>
              <a:rPr lang="fr-FR" dirty="0"/>
              <a:t>DEUXIÈME PÉRIODE DE DEUX ANS</a:t>
            </a:r>
            <a:br>
              <a:rPr lang="fr-FR" dirty="0"/>
            </a:br>
            <a:endParaRPr lang="it-IT" dirty="0"/>
          </a:p>
        </p:txBody>
      </p:sp>
      <p:grpSp>
        <p:nvGrpSpPr>
          <p:cNvPr id="4" name="Gruppo 3"/>
          <p:cNvGrpSpPr/>
          <p:nvPr/>
        </p:nvGrpSpPr>
        <p:grpSpPr>
          <a:xfrm>
            <a:off x="10443991" y="6367747"/>
            <a:ext cx="1256833" cy="288001"/>
            <a:chOff x="10443991" y="6367747"/>
            <a:chExt cx="1256833" cy="288001"/>
          </a:xfrm>
          <a:solidFill>
            <a:schemeClr val="bg1"/>
          </a:solidFill>
        </p:grpSpPr>
        <p:sp>
          <p:nvSpPr>
            <p:cNvPr id="7" name="Indietro o precedente 6">
              <a:hlinkClick r:id="" action="ppaction://hlinkshowjump?jump=previousslide" highlightClick="1"/>
            </p:cNvPr>
            <p:cNvSpPr/>
            <p:nvPr/>
          </p:nvSpPr>
          <p:spPr>
            <a:xfrm>
              <a:off x="10443991" y="6367748"/>
              <a:ext cx="319489" cy="288000"/>
            </a:xfrm>
            <a:prstGeom prst="actionButtonBackPrevious">
              <a:avLst/>
            </a:prstGeom>
            <a:grpFill/>
            <a:ln w="12700" cap="rnd" cmpd="sng">
              <a:solidFill>
                <a:schemeClr val="accent1">
                  <a:shade val="50000"/>
                  <a:alpha val="80000"/>
                </a:schemeClr>
              </a:solidFill>
              <a:beve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8" name="Avanti o successivo 7">
              <a:hlinkClick r:id="" action="ppaction://hlinkshowjump?jump=nextslide" highlightClick="1"/>
            </p:cNvPr>
            <p:cNvSpPr/>
            <p:nvPr/>
          </p:nvSpPr>
          <p:spPr>
            <a:xfrm>
              <a:off x="11380424" y="6367747"/>
              <a:ext cx="320400" cy="288000"/>
            </a:xfrm>
            <a:prstGeom prst="actionButtonForwardNext">
              <a:avLst/>
            </a:prstGeom>
            <a:grpFill/>
            <a:ln w="12700" cap="rnd" cmpd="sng">
              <a:solidFill>
                <a:schemeClr val="accent1">
                  <a:shade val="50000"/>
                  <a:alpha val="80000"/>
                </a:schemeClr>
              </a:solidFill>
              <a:beve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9" name="Pagina iniziale 8">
              <a:hlinkClick r:id="" action="ppaction://hlinkshowjump?jump=firstslide" highlightClick="1"/>
            </p:cNvPr>
            <p:cNvSpPr/>
            <p:nvPr/>
          </p:nvSpPr>
          <p:spPr>
            <a:xfrm>
              <a:off x="10928733" y="6367747"/>
              <a:ext cx="319489" cy="288000"/>
            </a:xfrm>
            <a:prstGeom prst="actionButtonHome">
              <a:avLst/>
            </a:prstGeom>
            <a:grpFill/>
            <a:ln w="12700" cap="rnd" cmpd="sng">
              <a:solidFill>
                <a:schemeClr val="accent1">
                  <a:shade val="50000"/>
                  <a:alpha val="80000"/>
                </a:schemeClr>
              </a:solidFill>
              <a:beve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spTree>
    <p:extLst>
      <p:ext uri="{BB962C8B-B14F-4D97-AF65-F5344CB8AC3E}">
        <p14:creationId xmlns:p14="http://schemas.microsoft.com/office/powerpoint/2010/main" val="11858380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sellaDiTesto 4">
            <a:extLst>
              <a:ext uri="{FF2B5EF4-FFF2-40B4-BE49-F238E27FC236}">
                <a16:creationId xmlns:a16="http://schemas.microsoft.com/office/drawing/2014/main" id="{082F98EB-050A-1800-D407-0E44130C1F52}"/>
              </a:ext>
            </a:extLst>
          </p:cNvPr>
          <p:cNvSpPr txBox="1"/>
          <p:nvPr/>
        </p:nvSpPr>
        <p:spPr>
          <a:xfrm>
            <a:off x="3048000" y="675824"/>
            <a:ext cx="6096000" cy="300082"/>
          </a:xfrm>
          <a:prstGeom prst="rect">
            <a:avLst/>
          </a:prstGeom>
        </p:spPr>
        <p:txBody>
          <a:bodyPr vert="horz" lIns="91440" tIns="45720" rIns="91440" bIns="45720" rtlCol="0" anchor="ctr">
            <a:normAutofit/>
          </a:bodyPr>
          <a:lstStyle>
            <a:defPPr>
              <a:defRPr lang="en-US"/>
            </a:defPPr>
            <a:lvl1pPr algn="ctr" defTabSz="914400">
              <a:lnSpc>
                <a:spcPct val="90000"/>
              </a:lnSpc>
              <a:spcBef>
                <a:spcPct val="0"/>
              </a:spcBef>
              <a:buNone/>
              <a:defRPr sz="1500" b="1" i="1" cap="all" baseline="0">
                <a:latin typeface="+mj-lt"/>
                <a:ea typeface="+mj-ea"/>
                <a:cs typeface="+mj-cs"/>
              </a:defRPr>
            </a:lvl1pPr>
          </a:lstStyle>
          <a:p>
            <a:r>
              <a:rPr lang="fr-FR" dirty="0"/>
              <a:t>CINQUIÈME ANNÉE</a:t>
            </a:r>
            <a:endParaRPr lang="it-IT" dirty="0"/>
          </a:p>
        </p:txBody>
      </p:sp>
      <p:sp>
        <p:nvSpPr>
          <p:cNvPr id="7" name="CasellaDiTesto 6">
            <a:extLst>
              <a:ext uri="{FF2B5EF4-FFF2-40B4-BE49-F238E27FC236}">
                <a16:creationId xmlns:a16="http://schemas.microsoft.com/office/drawing/2014/main" id="{D86747B0-B18D-50AE-3F2A-01BBFE2A20C9}"/>
              </a:ext>
            </a:extLst>
          </p:cNvPr>
          <p:cNvSpPr txBox="1"/>
          <p:nvPr/>
        </p:nvSpPr>
        <p:spPr>
          <a:xfrm>
            <a:off x="3868713" y="1630880"/>
            <a:ext cx="5056524" cy="4247317"/>
          </a:xfrm>
          <a:prstGeom prst="rect">
            <a:avLst/>
          </a:prstGeom>
          <a:noFill/>
        </p:spPr>
        <p:txBody>
          <a:bodyPr wrap="square">
            <a:spAutoFit/>
          </a:bodyPr>
          <a:lstStyle>
            <a:defPPr>
              <a:defRPr lang="en-US"/>
            </a:defPPr>
            <a:lvl1pPr algn="just">
              <a:lnSpc>
                <a:spcPct val="150000"/>
              </a:lnSpc>
              <a:defRPr>
                <a:effectLst/>
                <a:latin typeface="Calibri" panose="020F0502020204030204" pitchFamily="34" charset="0"/>
                <a:ea typeface="Calibri" panose="020F0502020204030204" pitchFamily="34" charset="0"/>
                <a:cs typeface="Times New Roman" panose="02020603050405020304" pitchFamily="18" charset="0"/>
              </a:defRPr>
            </a:lvl1pPr>
          </a:lstStyle>
          <a:p>
            <a:r>
              <a:rPr lang="fr-FR" b="1" dirty="0"/>
              <a:t>La cinquième année prévoit l’étude de l’art du XXe siècle,</a:t>
            </a:r>
            <a:r>
              <a:rPr lang="fr-FR" dirty="0"/>
              <a:t> comme il est nécessaire dans cette orientation lycéenne, où l’histoire de l’art a aussi la tâche d’accompagner sur le plan historique l’apprentissage des processus conceptuels et opérationnels et des langages spécifiques des disciplines artistiques. Une partie sera commune à toutes les spécialisations: la recherche artistique du postimpressionnisme à la rupture avec la tradition opérée par les avant-gardes </a:t>
            </a:r>
            <a:r>
              <a:rPr lang="fr-FR" dirty="0" smtClean="0"/>
              <a:t>historiques.  </a:t>
            </a:r>
            <a:endParaRPr lang="it-IT" dirty="0"/>
          </a:p>
        </p:txBody>
      </p:sp>
      <p:grpSp>
        <p:nvGrpSpPr>
          <p:cNvPr id="4" name="Gruppo 3"/>
          <p:cNvGrpSpPr/>
          <p:nvPr/>
        </p:nvGrpSpPr>
        <p:grpSpPr>
          <a:xfrm>
            <a:off x="10443991" y="6367747"/>
            <a:ext cx="1256833" cy="288001"/>
            <a:chOff x="10443991" y="6367747"/>
            <a:chExt cx="1256833" cy="288001"/>
          </a:xfrm>
          <a:solidFill>
            <a:schemeClr val="bg1"/>
          </a:solidFill>
        </p:grpSpPr>
        <p:sp>
          <p:nvSpPr>
            <p:cNvPr id="6" name="Indietro o precedente 5">
              <a:hlinkClick r:id="" action="ppaction://hlinkshowjump?jump=previousslide" highlightClick="1"/>
            </p:cNvPr>
            <p:cNvSpPr/>
            <p:nvPr/>
          </p:nvSpPr>
          <p:spPr>
            <a:xfrm>
              <a:off x="10443991" y="6367748"/>
              <a:ext cx="319489" cy="288000"/>
            </a:xfrm>
            <a:prstGeom prst="actionButtonBackPrevious">
              <a:avLst/>
            </a:prstGeom>
            <a:grpFill/>
            <a:ln w="12700" cap="rnd" cmpd="sng">
              <a:solidFill>
                <a:schemeClr val="accent1">
                  <a:shade val="50000"/>
                  <a:alpha val="80000"/>
                </a:schemeClr>
              </a:solidFill>
              <a:beve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8" name="Avanti o successivo 7">
              <a:hlinkClick r:id="" action="ppaction://hlinkshowjump?jump=nextslide" highlightClick="1"/>
            </p:cNvPr>
            <p:cNvSpPr/>
            <p:nvPr/>
          </p:nvSpPr>
          <p:spPr>
            <a:xfrm>
              <a:off x="11380424" y="6367747"/>
              <a:ext cx="320400" cy="288000"/>
            </a:xfrm>
            <a:prstGeom prst="actionButtonForwardNext">
              <a:avLst/>
            </a:prstGeom>
            <a:grpFill/>
            <a:ln w="12700" cap="rnd" cmpd="sng">
              <a:solidFill>
                <a:schemeClr val="accent1">
                  <a:shade val="50000"/>
                  <a:alpha val="80000"/>
                </a:schemeClr>
              </a:solidFill>
              <a:beve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9" name="Pagina iniziale 8">
              <a:hlinkClick r:id="" action="ppaction://hlinkshowjump?jump=firstslide" highlightClick="1"/>
            </p:cNvPr>
            <p:cNvSpPr/>
            <p:nvPr/>
          </p:nvSpPr>
          <p:spPr>
            <a:xfrm>
              <a:off x="10928733" y="6367747"/>
              <a:ext cx="319489" cy="288000"/>
            </a:xfrm>
            <a:prstGeom prst="actionButtonHome">
              <a:avLst/>
            </a:prstGeom>
            <a:grpFill/>
            <a:ln w="12700" cap="rnd" cmpd="sng">
              <a:solidFill>
                <a:schemeClr val="accent1">
                  <a:shade val="50000"/>
                  <a:alpha val="80000"/>
                </a:schemeClr>
              </a:solidFill>
              <a:beve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spTree>
    <p:extLst>
      <p:ext uri="{BB962C8B-B14F-4D97-AF65-F5344CB8AC3E}">
        <p14:creationId xmlns:p14="http://schemas.microsoft.com/office/powerpoint/2010/main" val="149938912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asellaDiTesto 6">
            <a:extLst>
              <a:ext uri="{FF2B5EF4-FFF2-40B4-BE49-F238E27FC236}">
                <a16:creationId xmlns:a16="http://schemas.microsoft.com/office/drawing/2014/main" id="{729FD722-BCDE-AC00-7FE6-33CABEC901CB}"/>
              </a:ext>
            </a:extLst>
          </p:cNvPr>
          <p:cNvSpPr txBox="1"/>
          <p:nvPr/>
        </p:nvSpPr>
        <p:spPr>
          <a:xfrm>
            <a:off x="3793632" y="2006507"/>
            <a:ext cx="4975952" cy="4247317"/>
          </a:xfrm>
          <a:prstGeom prst="rect">
            <a:avLst/>
          </a:prstGeom>
          <a:noFill/>
        </p:spPr>
        <p:txBody>
          <a:bodyPr wrap="square">
            <a:spAutoFit/>
          </a:bodyPr>
          <a:lstStyle>
            <a:defPPr>
              <a:defRPr lang="en-US"/>
            </a:defPPr>
            <a:lvl1pPr algn="just">
              <a:lnSpc>
                <a:spcPct val="150000"/>
              </a:lnSpc>
              <a:defRPr>
                <a:effectLst/>
                <a:latin typeface="Calibri" panose="020F0502020204030204" pitchFamily="34" charset="0"/>
                <a:ea typeface="Calibri" panose="020F0502020204030204" pitchFamily="34" charset="0"/>
                <a:cs typeface="Times New Roman" panose="02020603050405020304" pitchFamily="18" charset="0"/>
              </a:defRPr>
            </a:lvl1pPr>
          </a:lstStyle>
          <a:p>
            <a:r>
              <a:rPr lang="fr-FR" dirty="0"/>
              <a:t>L</a:t>
            </a:r>
            <a:r>
              <a:rPr lang="fr-FR" dirty="0" smtClean="0"/>
              <a:t>a </a:t>
            </a:r>
            <a:r>
              <a:rPr lang="fr-FR" dirty="0"/>
              <a:t>naissance et les développements du Mouvement Moderne en architecture; l’art entre les deux guerres et le retour à l’ordre; les principales expériences artistiques de l’après-guerre, les années cinquante et soixante; les principales lignes de recherche de l’art contemporain. Il faudra ensuite réserver une place adaptée au développement historique qu’ont connu au XXe siècle les domaines disciplinaires de chaque orientation.</a:t>
            </a:r>
            <a:endParaRPr lang="it-IT" dirty="0"/>
          </a:p>
        </p:txBody>
      </p:sp>
      <p:sp>
        <p:nvSpPr>
          <p:cNvPr id="8" name="CasellaDiTesto 7">
            <a:extLst>
              <a:ext uri="{FF2B5EF4-FFF2-40B4-BE49-F238E27FC236}">
                <a16:creationId xmlns:a16="http://schemas.microsoft.com/office/drawing/2014/main" id="{3D887885-88D7-A197-78EC-41C7AA75760D}"/>
              </a:ext>
            </a:extLst>
          </p:cNvPr>
          <p:cNvSpPr txBox="1"/>
          <p:nvPr/>
        </p:nvSpPr>
        <p:spPr>
          <a:xfrm>
            <a:off x="3048000" y="675824"/>
            <a:ext cx="6096000" cy="300082"/>
          </a:xfrm>
          <a:prstGeom prst="rect">
            <a:avLst/>
          </a:prstGeom>
        </p:spPr>
        <p:txBody>
          <a:bodyPr vert="horz" lIns="91440" tIns="45720" rIns="91440" bIns="45720" rtlCol="0" anchor="ctr">
            <a:normAutofit/>
          </a:bodyPr>
          <a:lstStyle>
            <a:defPPr>
              <a:defRPr lang="en-US"/>
            </a:defPPr>
            <a:lvl1pPr algn="ctr" defTabSz="914400">
              <a:lnSpc>
                <a:spcPct val="90000"/>
              </a:lnSpc>
              <a:spcBef>
                <a:spcPct val="0"/>
              </a:spcBef>
              <a:buNone/>
              <a:defRPr sz="1500" b="1" i="1" cap="all" baseline="0">
                <a:latin typeface="+mj-lt"/>
                <a:ea typeface="+mj-ea"/>
                <a:cs typeface="+mj-cs"/>
              </a:defRPr>
            </a:lvl1pPr>
          </a:lstStyle>
          <a:p>
            <a:r>
              <a:rPr lang="fr-FR" dirty="0"/>
              <a:t>CINQUIÈME ANNÉE</a:t>
            </a:r>
            <a:endParaRPr lang="it-IT" dirty="0"/>
          </a:p>
        </p:txBody>
      </p:sp>
      <p:grpSp>
        <p:nvGrpSpPr>
          <p:cNvPr id="4" name="Gruppo 3"/>
          <p:cNvGrpSpPr/>
          <p:nvPr/>
        </p:nvGrpSpPr>
        <p:grpSpPr>
          <a:xfrm>
            <a:off x="10443991" y="6367747"/>
            <a:ext cx="1256833" cy="288001"/>
            <a:chOff x="10443991" y="6367747"/>
            <a:chExt cx="1256833" cy="288001"/>
          </a:xfrm>
          <a:solidFill>
            <a:schemeClr val="bg1"/>
          </a:solidFill>
        </p:grpSpPr>
        <p:sp>
          <p:nvSpPr>
            <p:cNvPr id="5" name="Indietro o precedente 4">
              <a:hlinkClick r:id="" action="ppaction://hlinkshowjump?jump=previousslide" highlightClick="1"/>
            </p:cNvPr>
            <p:cNvSpPr/>
            <p:nvPr/>
          </p:nvSpPr>
          <p:spPr>
            <a:xfrm>
              <a:off x="10443991" y="6367748"/>
              <a:ext cx="319489" cy="288000"/>
            </a:xfrm>
            <a:prstGeom prst="actionButtonBackPrevious">
              <a:avLst/>
            </a:prstGeom>
            <a:grpFill/>
            <a:ln w="12700" cap="rnd" cmpd="sng">
              <a:solidFill>
                <a:schemeClr val="accent1">
                  <a:shade val="50000"/>
                  <a:alpha val="80000"/>
                </a:schemeClr>
              </a:solidFill>
              <a:beve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 name="Avanti o successivo 5">
              <a:hlinkClick r:id="" action="ppaction://hlinkshowjump?jump=nextslide" highlightClick="1"/>
            </p:cNvPr>
            <p:cNvSpPr/>
            <p:nvPr/>
          </p:nvSpPr>
          <p:spPr>
            <a:xfrm>
              <a:off x="11380424" y="6367747"/>
              <a:ext cx="320400" cy="288000"/>
            </a:xfrm>
            <a:prstGeom prst="actionButtonForwardNext">
              <a:avLst/>
            </a:prstGeom>
            <a:grpFill/>
            <a:ln w="12700" cap="rnd" cmpd="sng">
              <a:solidFill>
                <a:schemeClr val="accent1">
                  <a:shade val="50000"/>
                  <a:alpha val="80000"/>
                </a:schemeClr>
              </a:solidFill>
              <a:beve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9" name="Pagina iniziale 8">
              <a:hlinkClick r:id="" action="ppaction://hlinkshowjump?jump=firstslide" highlightClick="1"/>
            </p:cNvPr>
            <p:cNvSpPr/>
            <p:nvPr/>
          </p:nvSpPr>
          <p:spPr>
            <a:xfrm>
              <a:off x="10928733" y="6367747"/>
              <a:ext cx="319489" cy="288000"/>
            </a:xfrm>
            <a:prstGeom prst="actionButtonHome">
              <a:avLst/>
            </a:prstGeom>
            <a:grpFill/>
            <a:ln w="12700" cap="rnd" cmpd="sng">
              <a:solidFill>
                <a:schemeClr val="accent1">
                  <a:shade val="50000"/>
                  <a:alpha val="80000"/>
                </a:schemeClr>
              </a:solidFill>
              <a:beve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spTree>
    <p:extLst>
      <p:ext uri="{BB962C8B-B14F-4D97-AF65-F5344CB8AC3E}">
        <p14:creationId xmlns:p14="http://schemas.microsoft.com/office/powerpoint/2010/main" val="256562914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uppo 3"/>
          <p:cNvGrpSpPr/>
          <p:nvPr/>
        </p:nvGrpSpPr>
        <p:grpSpPr>
          <a:xfrm>
            <a:off x="10443991" y="6367747"/>
            <a:ext cx="1256833" cy="288001"/>
            <a:chOff x="10443991" y="6367747"/>
            <a:chExt cx="1256833" cy="288001"/>
          </a:xfrm>
          <a:solidFill>
            <a:schemeClr val="bg1"/>
          </a:solidFill>
        </p:grpSpPr>
        <p:sp>
          <p:nvSpPr>
            <p:cNvPr id="5" name="Indietro o precedente 4">
              <a:hlinkClick r:id="" action="ppaction://hlinkshowjump?jump=previousslide" highlightClick="1"/>
            </p:cNvPr>
            <p:cNvSpPr/>
            <p:nvPr/>
          </p:nvSpPr>
          <p:spPr>
            <a:xfrm>
              <a:off x="10443991" y="6367748"/>
              <a:ext cx="319489" cy="288000"/>
            </a:xfrm>
            <a:prstGeom prst="actionButtonBackPrevious">
              <a:avLst/>
            </a:prstGeom>
            <a:grpFill/>
            <a:ln w="12700" cap="rnd" cmpd="sng">
              <a:solidFill>
                <a:schemeClr val="accent1">
                  <a:shade val="50000"/>
                  <a:alpha val="80000"/>
                </a:schemeClr>
              </a:solidFill>
              <a:beve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 name="Avanti o successivo 5">
              <a:hlinkClick r:id="" action="ppaction://hlinkshowjump?jump=nextslide" highlightClick="1"/>
            </p:cNvPr>
            <p:cNvSpPr/>
            <p:nvPr/>
          </p:nvSpPr>
          <p:spPr>
            <a:xfrm>
              <a:off x="11380424" y="6367747"/>
              <a:ext cx="320400" cy="288000"/>
            </a:xfrm>
            <a:prstGeom prst="actionButtonForwardNext">
              <a:avLst/>
            </a:prstGeom>
            <a:grpFill/>
            <a:ln w="12700" cap="rnd" cmpd="sng">
              <a:solidFill>
                <a:schemeClr val="accent1">
                  <a:shade val="50000"/>
                  <a:alpha val="80000"/>
                </a:schemeClr>
              </a:solidFill>
              <a:beve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 name="Pagina iniziale 6">
              <a:hlinkClick r:id="" action="ppaction://hlinkshowjump?jump=firstslide" highlightClick="1"/>
            </p:cNvPr>
            <p:cNvSpPr/>
            <p:nvPr/>
          </p:nvSpPr>
          <p:spPr>
            <a:xfrm>
              <a:off x="10928733" y="6367747"/>
              <a:ext cx="319489" cy="288000"/>
            </a:xfrm>
            <a:prstGeom prst="actionButtonHome">
              <a:avLst/>
            </a:prstGeom>
            <a:grpFill/>
            <a:ln w="12700" cap="rnd" cmpd="sng">
              <a:solidFill>
                <a:schemeClr val="accent1">
                  <a:shade val="50000"/>
                  <a:alpha val="80000"/>
                </a:schemeClr>
              </a:solidFill>
              <a:beve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sp>
        <p:nvSpPr>
          <p:cNvPr id="8" name="Rettangolo 7"/>
          <p:cNvSpPr/>
          <p:nvPr/>
        </p:nvSpPr>
        <p:spPr>
          <a:xfrm>
            <a:off x="5209292" y="535520"/>
            <a:ext cx="1829347" cy="375552"/>
          </a:xfrm>
          <a:prstGeom prst="rect">
            <a:avLst/>
          </a:prstGeom>
        </p:spPr>
        <p:txBody>
          <a:bodyPr wrap="none">
            <a:spAutoFit/>
          </a:bodyPr>
          <a:lstStyle/>
          <a:p>
            <a:pPr>
              <a:lnSpc>
                <a:spcPct val="107000"/>
              </a:lnSpc>
              <a:spcAft>
                <a:spcPts val="800"/>
              </a:spcAft>
            </a:pPr>
            <a:r>
              <a:rPr lang="fr-FR" sz="1500" b="1" i="1" cap="all" dirty="0">
                <a:latin typeface="+mj-lt"/>
                <a:ea typeface="+mj-ea"/>
                <a:cs typeface="+mj-cs"/>
              </a:rPr>
              <a:t>LYCEE</a:t>
            </a:r>
            <a:r>
              <a:rPr lang="fr-FR" dirty="0">
                <a:latin typeface="Calibri" panose="020F0502020204030204" pitchFamily="34" charset="0"/>
                <a:ea typeface="Calibri" panose="020F0502020204030204" pitchFamily="34" charset="0"/>
                <a:cs typeface="Times New Roman" panose="02020603050405020304" pitchFamily="18" charset="0"/>
              </a:rPr>
              <a:t> </a:t>
            </a:r>
            <a:r>
              <a:rPr lang="fr-FR" sz="1500" b="1" i="1" cap="all" dirty="0">
                <a:latin typeface="+mj-lt"/>
                <a:ea typeface="+mj-ea"/>
                <a:cs typeface="+mj-cs"/>
              </a:rPr>
              <a:t>CLASSIQUE</a:t>
            </a:r>
            <a:endParaRPr lang="it-IT" sz="1500" b="1" i="1" cap="all" dirty="0">
              <a:latin typeface="+mj-lt"/>
              <a:ea typeface="+mj-ea"/>
              <a:cs typeface="+mj-cs"/>
            </a:endParaRPr>
          </a:p>
        </p:txBody>
      </p:sp>
      <p:sp>
        <p:nvSpPr>
          <p:cNvPr id="9" name="Rettangolo 8"/>
          <p:cNvSpPr/>
          <p:nvPr/>
        </p:nvSpPr>
        <p:spPr>
          <a:xfrm>
            <a:off x="4336456" y="968918"/>
            <a:ext cx="3575018" cy="375552"/>
          </a:xfrm>
          <a:prstGeom prst="rect">
            <a:avLst/>
          </a:prstGeom>
        </p:spPr>
        <p:txBody>
          <a:bodyPr wrap="none">
            <a:spAutoFit/>
          </a:bodyPr>
          <a:lstStyle/>
          <a:p>
            <a:pPr>
              <a:lnSpc>
                <a:spcPct val="107000"/>
              </a:lnSpc>
              <a:spcAft>
                <a:spcPts val="800"/>
              </a:spcAft>
            </a:pPr>
            <a:r>
              <a:rPr lang="fr-FR" sz="1500" b="1" i="1" cap="all" dirty="0">
                <a:latin typeface="+mj-lt"/>
                <a:ea typeface="+mj-ea"/>
                <a:cs typeface="+mj-cs"/>
              </a:rPr>
              <a:t>LIGNES</a:t>
            </a:r>
            <a:r>
              <a:rPr lang="fr-FR" dirty="0">
                <a:latin typeface="Calibri" panose="020F0502020204030204" pitchFamily="34" charset="0"/>
                <a:ea typeface="Calibri" panose="020F0502020204030204" pitchFamily="34" charset="0"/>
                <a:cs typeface="Times New Roman" panose="02020603050405020304" pitchFamily="18" charset="0"/>
              </a:rPr>
              <a:t> </a:t>
            </a:r>
            <a:r>
              <a:rPr lang="fr-FR" sz="1500" b="1" i="1" cap="all" dirty="0">
                <a:latin typeface="+mj-lt"/>
                <a:ea typeface="+mj-ea"/>
                <a:cs typeface="+mj-cs"/>
              </a:rPr>
              <a:t>GÉNÉRALES ET COMPÉTENCES</a:t>
            </a:r>
            <a:endParaRPr lang="it-IT" sz="1500" b="1" i="1" cap="all" dirty="0">
              <a:latin typeface="+mj-lt"/>
              <a:ea typeface="+mj-ea"/>
              <a:cs typeface="+mj-cs"/>
            </a:endParaRPr>
          </a:p>
        </p:txBody>
      </p:sp>
      <p:sp>
        <p:nvSpPr>
          <p:cNvPr id="10" name="CasellaDiTesto 9"/>
          <p:cNvSpPr txBox="1"/>
          <p:nvPr/>
        </p:nvSpPr>
        <p:spPr>
          <a:xfrm>
            <a:off x="672648" y="2247033"/>
            <a:ext cx="4536644" cy="3000821"/>
          </a:xfrm>
          <a:prstGeom prst="rect">
            <a:avLst/>
          </a:prstGeom>
          <a:noFill/>
        </p:spPr>
        <p:txBody>
          <a:bodyPr wrap="square">
            <a:spAutoFit/>
          </a:bodyPr>
          <a:lstStyle>
            <a:defPPr>
              <a:defRPr lang="en-US"/>
            </a:defPPr>
            <a:lvl1pPr algn="just">
              <a:lnSpc>
                <a:spcPct val="150000"/>
              </a:lnSpc>
              <a:defRPr>
                <a:effectLst/>
                <a:latin typeface="Calibri" panose="020F0502020204030204" pitchFamily="34" charset="0"/>
                <a:ea typeface="Calibri" panose="020F0502020204030204" pitchFamily="34" charset="0"/>
                <a:cs typeface="Times New Roman" panose="02020603050405020304" pitchFamily="18" charset="0"/>
              </a:defRPr>
            </a:lvl1pPr>
          </a:lstStyle>
          <a:p>
            <a:r>
              <a:rPr lang="fr-FR" dirty="0"/>
              <a:t>À la fin du parcours lycéen, l’étudiant a une compréhension claire de la relation entre les œuvres d’art et la situation historique dans laquelle elles ont été produites, donc des multiples liens avec la littérature, la pensée philosophique et scientifique, la politique, la religion. </a:t>
            </a:r>
            <a:endParaRPr lang="it-IT" dirty="0"/>
          </a:p>
        </p:txBody>
      </p:sp>
      <p:sp>
        <p:nvSpPr>
          <p:cNvPr id="3" name="Rettangolo 2"/>
          <p:cNvSpPr/>
          <p:nvPr/>
        </p:nvSpPr>
        <p:spPr>
          <a:xfrm>
            <a:off x="6227480" y="2231387"/>
            <a:ext cx="4536000" cy="3002400"/>
          </a:xfrm>
          <a:prstGeom prst="rect">
            <a:avLst/>
          </a:prstGeom>
          <a:noFill/>
        </p:spPr>
        <p:txBody>
          <a:bodyPr wrap="square">
            <a:spAutoFit/>
          </a:bodyPr>
          <a:lstStyle/>
          <a:p>
            <a:pPr algn="just">
              <a:lnSpc>
                <a:spcPct val="150000"/>
              </a:lnSpc>
            </a:pPr>
            <a:r>
              <a:rPr lang="fr-FR" dirty="0">
                <a:latin typeface="Calibri" panose="020F0502020204030204" pitchFamily="34" charset="0"/>
                <a:ea typeface="Calibri" panose="020F0502020204030204" pitchFamily="34" charset="0"/>
                <a:cs typeface="Times New Roman" panose="02020603050405020304" pitchFamily="18" charset="0"/>
              </a:rPr>
              <a:t>Grâce à la lecture des œuvres picturales, sculpturales et architecturales, (66 heures par an) elle a également acquis une certaine familiarité avec les langages spécifiques des différentes expressions artistiques et est capable d’en saisir et d’en apprécier les valeurs esthétiques.</a:t>
            </a:r>
            <a:endParaRPr lang="it-IT"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2878856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Connettore 4 5"/>
          <p:cNvCxnSpPr/>
          <p:nvPr/>
        </p:nvCxnSpPr>
        <p:spPr>
          <a:xfrm rot="10800000" flipV="1">
            <a:off x="4559968" y="3874168"/>
            <a:ext cx="3308678" cy="889619"/>
          </a:xfrm>
          <a:prstGeom prst="bentConnector3">
            <a:avLst>
              <a:gd name="adj1" fmla="val 86000"/>
            </a:avLst>
          </a:prstGeom>
          <a:ln w="47625" cmpd="sng">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4" name="Gruppo 13"/>
          <p:cNvGrpSpPr/>
          <p:nvPr/>
        </p:nvGrpSpPr>
        <p:grpSpPr>
          <a:xfrm>
            <a:off x="10443991" y="6367747"/>
            <a:ext cx="1256833" cy="288001"/>
            <a:chOff x="10443991" y="6367747"/>
            <a:chExt cx="1256833" cy="288001"/>
          </a:xfrm>
          <a:solidFill>
            <a:schemeClr val="bg1"/>
          </a:solidFill>
        </p:grpSpPr>
        <p:sp>
          <p:nvSpPr>
            <p:cNvPr id="11" name="Indietro o precedente 10">
              <a:hlinkClick r:id="" action="ppaction://hlinkshowjump?jump=previousslide" highlightClick="1"/>
            </p:cNvPr>
            <p:cNvSpPr/>
            <p:nvPr/>
          </p:nvSpPr>
          <p:spPr>
            <a:xfrm>
              <a:off x="10443991" y="6367748"/>
              <a:ext cx="319489" cy="288000"/>
            </a:xfrm>
            <a:prstGeom prst="actionButtonBackPrevious">
              <a:avLst/>
            </a:prstGeom>
            <a:grpFill/>
            <a:ln w="12700" cap="rnd" cmpd="sng">
              <a:solidFill>
                <a:schemeClr val="accent1">
                  <a:shade val="50000"/>
                  <a:alpha val="80000"/>
                </a:schemeClr>
              </a:solidFill>
              <a:beve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2" name="Avanti o successivo 11">
              <a:hlinkClick r:id="" action="ppaction://hlinkshowjump?jump=nextslide" highlightClick="1"/>
            </p:cNvPr>
            <p:cNvSpPr/>
            <p:nvPr/>
          </p:nvSpPr>
          <p:spPr>
            <a:xfrm>
              <a:off x="11380424" y="6367747"/>
              <a:ext cx="320400" cy="288000"/>
            </a:xfrm>
            <a:prstGeom prst="actionButtonForwardNext">
              <a:avLst/>
            </a:prstGeom>
            <a:grpFill/>
            <a:ln w="12700" cap="rnd" cmpd="sng">
              <a:solidFill>
                <a:schemeClr val="accent1">
                  <a:shade val="50000"/>
                  <a:alpha val="80000"/>
                </a:schemeClr>
              </a:solidFill>
              <a:beve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3" name="Pagina iniziale 12">
              <a:hlinkClick r:id="" action="ppaction://hlinkshowjump?jump=firstslide" highlightClick="1"/>
            </p:cNvPr>
            <p:cNvSpPr/>
            <p:nvPr/>
          </p:nvSpPr>
          <p:spPr>
            <a:xfrm>
              <a:off x="10928733" y="6367747"/>
              <a:ext cx="319489" cy="288000"/>
            </a:xfrm>
            <a:prstGeom prst="actionButtonHome">
              <a:avLst/>
            </a:prstGeom>
            <a:grpFill/>
            <a:ln w="12700" cap="rnd" cmpd="sng">
              <a:solidFill>
                <a:schemeClr val="accent1">
                  <a:shade val="50000"/>
                  <a:alpha val="80000"/>
                </a:schemeClr>
              </a:solidFill>
              <a:beve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sp>
        <p:nvSpPr>
          <p:cNvPr id="57" name="Freccia in giù 56"/>
          <p:cNvSpPr/>
          <p:nvPr/>
        </p:nvSpPr>
        <p:spPr>
          <a:xfrm>
            <a:off x="4973453" y="4219461"/>
            <a:ext cx="94306" cy="186630"/>
          </a:xfrm>
          <a:prstGeom prst="downArrow">
            <a:avLst/>
          </a:prstGeom>
          <a:solidFill>
            <a:schemeClr val="tx1"/>
          </a:solidFill>
          <a:ln w="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nvGrpSpPr>
          <p:cNvPr id="2" name="Gruppo 1"/>
          <p:cNvGrpSpPr/>
          <p:nvPr/>
        </p:nvGrpSpPr>
        <p:grpSpPr>
          <a:xfrm>
            <a:off x="253002" y="548724"/>
            <a:ext cx="11634198" cy="6020518"/>
            <a:chOff x="253002" y="548725"/>
            <a:chExt cx="11634198" cy="5929207"/>
          </a:xfrm>
        </p:grpSpPr>
        <p:graphicFrame>
          <p:nvGraphicFramePr>
            <p:cNvPr id="7" name="Diagramma 6"/>
            <p:cNvGraphicFramePr/>
            <p:nvPr>
              <p:extLst>
                <p:ext uri="{D42A27DB-BD31-4B8C-83A1-F6EECF244321}">
                  <p14:modId xmlns:p14="http://schemas.microsoft.com/office/powerpoint/2010/main" val="1791279474"/>
                </p:ext>
              </p:extLst>
            </p:nvPr>
          </p:nvGraphicFramePr>
          <p:xfrm>
            <a:off x="253002" y="548725"/>
            <a:ext cx="11634198" cy="592920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8" name="Freccia in giù 17"/>
            <p:cNvSpPr/>
            <p:nvPr/>
          </p:nvSpPr>
          <p:spPr>
            <a:xfrm>
              <a:off x="5878270" y="1913431"/>
              <a:ext cx="85733" cy="186630"/>
            </a:xfrm>
            <a:prstGeom prst="downArrow">
              <a:avLst/>
            </a:prstGeom>
            <a:solidFill>
              <a:schemeClr val="tx1"/>
            </a:solidFill>
            <a:ln w="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spTree>
    <p:extLst>
      <p:ext uri="{BB962C8B-B14F-4D97-AF65-F5344CB8AC3E}">
        <p14:creationId xmlns:p14="http://schemas.microsoft.com/office/powerpoint/2010/main" val="372639726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uppo 3"/>
          <p:cNvGrpSpPr/>
          <p:nvPr/>
        </p:nvGrpSpPr>
        <p:grpSpPr>
          <a:xfrm>
            <a:off x="10443991" y="6367747"/>
            <a:ext cx="1256833" cy="288001"/>
            <a:chOff x="10443991" y="6367747"/>
            <a:chExt cx="1256833" cy="288001"/>
          </a:xfrm>
          <a:solidFill>
            <a:schemeClr val="bg1"/>
          </a:solidFill>
        </p:grpSpPr>
        <p:sp>
          <p:nvSpPr>
            <p:cNvPr id="5" name="Indietro o precedente 4">
              <a:hlinkClick r:id="" action="ppaction://hlinkshowjump?jump=previousslide" highlightClick="1"/>
            </p:cNvPr>
            <p:cNvSpPr/>
            <p:nvPr/>
          </p:nvSpPr>
          <p:spPr>
            <a:xfrm>
              <a:off x="10443991" y="6367748"/>
              <a:ext cx="319489" cy="288000"/>
            </a:xfrm>
            <a:prstGeom prst="actionButtonBackPrevious">
              <a:avLst/>
            </a:prstGeom>
            <a:grpFill/>
            <a:ln w="12700" cap="rnd" cmpd="sng">
              <a:solidFill>
                <a:schemeClr val="accent1">
                  <a:shade val="50000"/>
                  <a:alpha val="80000"/>
                </a:schemeClr>
              </a:solidFill>
              <a:beve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 name="Avanti o successivo 5">
              <a:hlinkClick r:id="" action="ppaction://hlinkshowjump?jump=nextslide" highlightClick="1"/>
            </p:cNvPr>
            <p:cNvSpPr/>
            <p:nvPr/>
          </p:nvSpPr>
          <p:spPr>
            <a:xfrm>
              <a:off x="11380424" y="6367747"/>
              <a:ext cx="320400" cy="288000"/>
            </a:xfrm>
            <a:prstGeom prst="actionButtonForwardNext">
              <a:avLst/>
            </a:prstGeom>
            <a:grpFill/>
            <a:ln w="12700" cap="rnd" cmpd="sng">
              <a:solidFill>
                <a:schemeClr val="accent1">
                  <a:shade val="50000"/>
                  <a:alpha val="80000"/>
                </a:schemeClr>
              </a:solidFill>
              <a:beve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 name="Pagina iniziale 6">
              <a:hlinkClick r:id="" action="ppaction://hlinkshowjump?jump=firstslide" highlightClick="1"/>
            </p:cNvPr>
            <p:cNvSpPr/>
            <p:nvPr/>
          </p:nvSpPr>
          <p:spPr>
            <a:xfrm>
              <a:off x="10928733" y="6367747"/>
              <a:ext cx="319489" cy="288000"/>
            </a:xfrm>
            <a:prstGeom prst="actionButtonHome">
              <a:avLst/>
            </a:prstGeom>
            <a:grpFill/>
            <a:ln w="12700" cap="rnd" cmpd="sng">
              <a:solidFill>
                <a:schemeClr val="accent1">
                  <a:shade val="50000"/>
                  <a:alpha val="80000"/>
                </a:schemeClr>
              </a:solidFill>
              <a:beve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sp>
        <p:nvSpPr>
          <p:cNvPr id="9" name="Rettangolo 8"/>
          <p:cNvSpPr/>
          <p:nvPr/>
        </p:nvSpPr>
        <p:spPr>
          <a:xfrm>
            <a:off x="3791219" y="2091487"/>
            <a:ext cx="5750803" cy="3416320"/>
          </a:xfrm>
          <a:prstGeom prst="rect">
            <a:avLst/>
          </a:prstGeom>
          <a:noFill/>
        </p:spPr>
        <p:txBody>
          <a:bodyPr wrap="square">
            <a:spAutoFit/>
          </a:bodyPr>
          <a:lstStyle/>
          <a:p>
            <a:pPr algn="just">
              <a:lnSpc>
                <a:spcPct val="150000"/>
              </a:lnSpc>
            </a:pPr>
            <a:r>
              <a:rPr lang="fr-FR" dirty="0">
                <a:latin typeface="Calibri" panose="020F0502020204030204" pitchFamily="34" charset="0"/>
                <a:ea typeface="Calibri" panose="020F0502020204030204" pitchFamily="34" charset="0"/>
                <a:cs typeface="Times New Roman" panose="02020603050405020304" pitchFamily="18" charset="0"/>
              </a:rPr>
              <a:t> Parmi les compétences acquises figurent nécessairement : la capacité à encadrer correctement les artistes et les œuvres étudiées dans leur contexte historique spécifique; savoir lire les œuvres en utilisant une méthode et une terminologie appropriées; être capable de reconnaître et d’expliquer les aspects iconographiques et symboliques, les caractères stylistiques, les fonctions, les matériaux et les techniques utilisés.</a:t>
            </a:r>
            <a:endParaRPr lang="it-IT" dirty="0">
              <a:latin typeface="Calibri" panose="020F0502020204030204" pitchFamily="34" charset="0"/>
              <a:ea typeface="Calibri" panose="020F0502020204030204" pitchFamily="34" charset="0"/>
              <a:cs typeface="Times New Roman" panose="02020603050405020304" pitchFamily="18" charset="0"/>
            </a:endParaRPr>
          </a:p>
        </p:txBody>
      </p:sp>
      <p:sp>
        <p:nvSpPr>
          <p:cNvPr id="10" name="Rettangolo 9"/>
          <p:cNvSpPr/>
          <p:nvPr/>
        </p:nvSpPr>
        <p:spPr>
          <a:xfrm>
            <a:off x="4468659" y="667721"/>
            <a:ext cx="3575018" cy="375552"/>
          </a:xfrm>
          <a:prstGeom prst="rect">
            <a:avLst/>
          </a:prstGeom>
        </p:spPr>
        <p:txBody>
          <a:bodyPr wrap="none">
            <a:spAutoFit/>
          </a:bodyPr>
          <a:lstStyle/>
          <a:p>
            <a:pPr>
              <a:lnSpc>
                <a:spcPct val="107000"/>
              </a:lnSpc>
              <a:spcAft>
                <a:spcPts val="800"/>
              </a:spcAft>
            </a:pPr>
            <a:r>
              <a:rPr lang="fr-FR" sz="1500" b="1" i="1" cap="all" dirty="0">
                <a:latin typeface="+mj-lt"/>
                <a:ea typeface="+mj-ea"/>
                <a:cs typeface="+mj-cs"/>
              </a:rPr>
              <a:t>LIGNES</a:t>
            </a:r>
            <a:r>
              <a:rPr lang="fr-FR" dirty="0">
                <a:latin typeface="Calibri" panose="020F0502020204030204" pitchFamily="34" charset="0"/>
                <a:ea typeface="Calibri" panose="020F0502020204030204" pitchFamily="34" charset="0"/>
                <a:cs typeface="Times New Roman" panose="02020603050405020304" pitchFamily="18" charset="0"/>
              </a:rPr>
              <a:t> </a:t>
            </a:r>
            <a:r>
              <a:rPr lang="fr-FR" sz="1500" b="1" i="1" cap="all" dirty="0">
                <a:latin typeface="+mj-lt"/>
                <a:ea typeface="+mj-ea"/>
                <a:cs typeface="+mj-cs"/>
              </a:rPr>
              <a:t>GÉNÉRALES ET COMPÉTENCES</a:t>
            </a:r>
            <a:endParaRPr lang="it-IT" sz="1500" b="1" i="1" cap="all" dirty="0">
              <a:latin typeface="+mj-lt"/>
              <a:ea typeface="+mj-ea"/>
              <a:cs typeface="+mj-cs"/>
            </a:endParaRPr>
          </a:p>
        </p:txBody>
      </p:sp>
    </p:spTree>
    <p:extLst>
      <p:ext uri="{BB962C8B-B14F-4D97-AF65-F5344CB8AC3E}">
        <p14:creationId xmlns:p14="http://schemas.microsoft.com/office/powerpoint/2010/main" val="385543972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uppo 3"/>
          <p:cNvGrpSpPr/>
          <p:nvPr/>
        </p:nvGrpSpPr>
        <p:grpSpPr>
          <a:xfrm>
            <a:off x="10443991" y="6367747"/>
            <a:ext cx="1256833" cy="288001"/>
            <a:chOff x="10443991" y="6367747"/>
            <a:chExt cx="1256833" cy="288001"/>
          </a:xfrm>
          <a:solidFill>
            <a:schemeClr val="bg1"/>
          </a:solidFill>
        </p:grpSpPr>
        <p:sp>
          <p:nvSpPr>
            <p:cNvPr id="5" name="Indietro o precedente 4">
              <a:hlinkClick r:id="" action="ppaction://hlinkshowjump?jump=previousslide" highlightClick="1"/>
            </p:cNvPr>
            <p:cNvSpPr/>
            <p:nvPr/>
          </p:nvSpPr>
          <p:spPr>
            <a:xfrm>
              <a:off x="10443991" y="6367748"/>
              <a:ext cx="319489" cy="288000"/>
            </a:xfrm>
            <a:prstGeom prst="actionButtonBackPrevious">
              <a:avLst/>
            </a:prstGeom>
            <a:grpFill/>
            <a:ln w="12700" cap="rnd" cmpd="sng">
              <a:solidFill>
                <a:schemeClr val="accent1">
                  <a:shade val="50000"/>
                  <a:alpha val="80000"/>
                </a:schemeClr>
              </a:solidFill>
              <a:beve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 name="Avanti o successivo 5">
              <a:hlinkClick r:id="" action="ppaction://hlinkshowjump?jump=nextslide" highlightClick="1"/>
            </p:cNvPr>
            <p:cNvSpPr/>
            <p:nvPr/>
          </p:nvSpPr>
          <p:spPr>
            <a:xfrm>
              <a:off x="11380424" y="6367747"/>
              <a:ext cx="320400" cy="288000"/>
            </a:xfrm>
            <a:prstGeom prst="actionButtonForwardNext">
              <a:avLst/>
            </a:prstGeom>
            <a:grpFill/>
            <a:ln w="12700" cap="rnd" cmpd="sng">
              <a:solidFill>
                <a:schemeClr val="accent1">
                  <a:shade val="50000"/>
                  <a:alpha val="80000"/>
                </a:schemeClr>
              </a:solidFill>
              <a:beve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 name="Pagina iniziale 6">
              <a:hlinkClick r:id="" action="ppaction://hlinkshowjump?jump=firstslide" highlightClick="1"/>
            </p:cNvPr>
            <p:cNvSpPr/>
            <p:nvPr/>
          </p:nvSpPr>
          <p:spPr>
            <a:xfrm>
              <a:off x="10928733" y="6367747"/>
              <a:ext cx="319489" cy="288000"/>
            </a:xfrm>
            <a:prstGeom prst="actionButtonHome">
              <a:avLst/>
            </a:prstGeom>
            <a:grpFill/>
            <a:ln w="12700" cap="rnd" cmpd="sng">
              <a:solidFill>
                <a:schemeClr val="accent1">
                  <a:shade val="50000"/>
                  <a:alpha val="80000"/>
                </a:schemeClr>
              </a:solidFill>
              <a:beve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sp>
        <p:nvSpPr>
          <p:cNvPr id="8" name="Rettangolo 7"/>
          <p:cNvSpPr/>
          <p:nvPr/>
        </p:nvSpPr>
        <p:spPr>
          <a:xfrm>
            <a:off x="3729474" y="2004929"/>
            <a:ext cx="4542620" cy="3000821"/>
          </a:xfrm>
          <a:prstGeom prst="rect">
            <a:avLst/>
          </a:prstGeom>
          <a:noFill/>
        </p:spPr>
        <p:txBody>
          <a:bodyPr wrap="square">
            <a:spAutoFit/>
          </a:bodyPr>
          <a:lstStyle/>
          <a:p>
            <a:pPr algn="just">
              <a:lnSpc>
                <a:spcPct val="150000"/>
              </a:lnSpc>
            </a:pPr>
            <a:r>
              <a:rPr lang="fr-FR" b="1" dirty="0">
                <a:latin typeface="Calibri" panose="020F0502020204030204" pitchFamily="34" charset="0"/>
                <a:ea typeface="Calibri" panose="020F0502020204030204" pitchFamily="34" charset="0"/>
                <a:cs typeface="Times New Roman" panose="02020603050405020304" pitchFamily="18" charset="0"/>
              </a:rPr>
              <a:t>L’étudiant a enfin conscience de la grande valeur culturelle du patrimoine archéologique, architectural et artistique de notre pays </a:t>
            </a:r>
            <a:r>
              <a:rPr lang="fr-FR" dirty="0">
                <a:latin typeface="Calibri" panose="020F0502020204030204" pitchFamily="34" charset="0"/>
                <a:ea typeface="Calibri" panose="020F0502020204030204" pitchFamily="34" charset="0"/>
                <a:cs typeface="Times New Roman" panose="02020603050405020304" pitchFamily="18" charset="0"/>
              </a:rPr>
              <a:t>et connaît pour les aspects essentiels les questions relatives à la protection, à la conservation et à la restauration</a:t>
            </a:r>
            <a:endParaRPr lang="it-IT" dirty="0">
              <a:latin typeface="Calibri" panose="020F0502020204030204" pitchFamily="34" charset="0"/>
              <a:ea typeface="Calibri" panose="020F0502020204030204" pitchFamily="34" charset="0"/>
              <a:cs typeface="Times New Roman" panose="02020603050405020304" pitchFamily="18" charset="0"/>
            </a:endParaRPr>
          </a:p>
        </p:txBody>
      </p:sp>
      <p:sp>
        <p:nvSpPr>
          <p:cNvPr id="9" name="Rettangolo 8"/>
          <p:cNvSpPr/>
          <p:nvPr/>
        </p:nvSpPr>
        <p:spPr>
          <a:xfrm>
            <a:off x="4325439" y="689755"/>
            <a:ext cx="3575018" cy="375552"/>
          </a:xfrm>
          <a:prstGeom prst="rect">
            <a:avLst/>
          </a:prstGeom>
        </p:spPr>
        <p:txBody>
          <a:bodyPr wrap="none">
            <a:spAutoFit/>
          </a:bodyPr>
          <a:lstStyle/>
          <a:p>
            <a:pPr>
              <a:lnSpc>
                <a:spcPct val="107000"/>
              </a:lnSpc>
              <a:spcAft>
                <a:spcPts val="800"/>
              </a:spcAft>
            </a:pPr>
            <a:r>
              <a:rPr lang="fr-FR" sz="1500" b="1" i="1" cap="all" dirty="0">
                <a:latin typeface="+mj-lt"/>
                <a:ea typeface="+mj-ea"/>
                <a:cs typeface="+mj-cs"/>
              </a:rPr>
              <a:t>LIGNES</a:t>
            </a:r>
            <a:r>
              <a:rPr lang="fr-FR" dirty="0">
                <a:latin typeface="Calibri" panose="020F0502020204030204" pitchFamily="34" charset="0"/>
                <a:ea typeface="Calibri" panose="020F0502020204030204" pitchFamily="34" charset="0"/>
                <a:cs typeface="Times New Roman" panose="02020603050405020304" pitchFamily="18" charset="0"/>
              </a:rPr>
              <a:t> </a:t>
            </a:r>
            <a:r>
              <a:rPr lang="fr-FR" sz="1500" b="1" i="1" cap="all" dirty="0">
                <a:latin typeface="+mj-lt"/>
                <a:ea typeface="+mj-ea"/>
                <a:cs typeface="+mj-cs"/>
              </a:rPr>
              <a:t>GÉNÉRALES ET COMPÉTENCES</a:t>
            </a:r>
            <a:endParaRPr lang="it-IT" sz="1500" b="1" i="1" cap="all" dirty="0">
              <a:latin typeface="+mj-lt"/>
              <a:ea typeface="+mj-ea"/>
              <a:cs typeface="+mj-cs"/>
            </a:endParaRPr>
          </a:p>
        </p:txBody>
      </p:sp>
    </p:spTree>
    <p:extLst>
      <p:ext uri="{BB962C8B-B14F-4D97-AF65-F5344CB8AC3E}">
        <p14:creationId xmlns:p14="http://schemas.microsoft.com/office/powerpoint/2010/main" val="122271086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98CBB95-B2EA-DB59-56FF-301D1618B7EF}"/>
              </a:ext>
            </a:extLst>
          </p:cNvPr>
          <p:cNvSpPr>
            <a:spLocks noGrp="1"/>
          </p:cNvSpPr>
          <p:nvPr>
            <p:ph type="title"/>
          </p:nvPr>
        </p:nvSpPr>
        <p:spPr>
          <a:xfrm>
            <a:off x="3390891" y="438824"/>
            <a:ext cx="5977553" cy="1293028"/>
          </a:xfrm>
        </p:spPr>
        <p:txBody>
          <a:bodyPr>
            <a:normAutofit/>
          </a:bodyPr>
          <a:lstStyle/>
          <a:p>
            <a:r>
              <a:rPr lang="fr-FR" sz="1500" b="1" i="1" dirty="0"/>
              <a:t>OBJECTIFS</a:t>
            </a:r>
            <a:r>
              <a:rPr lang="fr-FR" sz="1700" b="1" i="1" dirty="0"/>
              <a:t> </a:t>
            </a:r>
            <a:r>
              <a:rPr lang="fr-FR" sz="1500" b="1" i="1" dirty="0"/>
              <a:t>SPÉCIFIQUES D’APPRENTISSAGE DE DEUX </a:t>
            </a:r>
            <a:r>
              <a:rPr lang="fr-FR" sz="1500" b="1" i="1" dirty="0" smtClean="0"/>
              <a:t>ANS et de La CINQUIÈME ANNÉE</a:t>
            </a:r>
            <a:r>
              <a:rPr lang="it-IT" sz="1500" b="1" i="1" dirty="0"/>
              <a:t/>
            </a:r>
            <a:br>
              <a:rPr lang="it-IT" sz="1500" b="1" i="1" dirty="0"/>
            </a:br>
            <a:endParaRPr lang="it-IT" sz="1500" b="1" i="1" dirty="0"/>
          </a:p>
        </p:txBody>
      </p:sp>
      <p:sp>
        <p:nvSpPr>
          <p:cNvPr id="3" name="Segnaposto contenuto 2">
            <a:extLst>
              <a:ext uri="{FF2B5EF4-FFF2-40B4-BE49-F238E27FC236}">
                <a16:creationId xmlns:a16="http://schemas.microsoft.com/office/drawing/2014/main" id="{BBBBEC7A-2B4F-CC55-82D7-D3D75BE80B64}"/>
              </a:ext>
            </a:extLst>
          </p:cNvPr>
          <p:cNvSpPr>
            <a:spLocks noGrp="1"/>
          </p:cNvSpPr>
          <p:nvPr>
            <p:ph idx="1"/>
          </p:nvPr>
        </p:nvSpPr>
        <p:spPr>
          <a:xfrm>
            <a:off x="3966746" y="1395073"/>
            <a:ext cx="5097145" cy="4659492"/>
          </a:xfrm>
        </p:spPr>
        <p:txBody>
          <a:bodyPr>
            <a:noAutofit/>
          </a:bodyPr>
          <a:lstStyle/>
          <a:p>
            <a:pPr marL="0" indent="0" algn="just" defTabSz="457200">
              <a:lnSpc>
                <a:spcPct val="160000"/>
              </a:lnSpc>
              <a:buNone/>
            </a:pPr>
            <a:r>
              <a:rPr lang="fr-FR" sz="1800" dirty="0">
                <a:latin typeface="Calibri" panose="020F0502020204030204" pitchFamily="34" charset="0"/>
                <a:ea typeface="Calibri" panose="020F0502020204030204" pitchFamily="34" charset="0"/>
                <a:cs typeface="Times New Roman" panose="02020603050405020304" pitchFamily="18" charset="0"/>
              </a:rPr>
              <a:t>Au cours de la deuxième période de deux ans, </a:t>
            </a:r>
            <a:r>
              <a:rPr lang="fr-FR" sz="1800" b="1" dirty="0">
                <a:latin typeface="Calibri" panose="020F0502020204030204" pitchFamily="34" charset="0"/>
                <a:ea typeface="Calibri" panose="020F0502020204030204" pitchFamily="34" charset="0"/>
                <a:cs typeface="Times New Roman" panose="02020603050405020304" pitchFamily="18" charset="0"/>
              </a:rPr>
              <a:t>il abordera l’étude de la production artistique depuis ses origines dans la région méditerranéenne à la fin du XVIIIe siècle.</a:t>
            </a:r>
            <a:r>
              <a:rPr lang="fr-FR" sz="1800" dirty="0">
                <a:latin typeface="Calibri" panose="020F0502020204030204" pitchFamily="34" charset="0"/>
                <a:ea typeface="Calibri" panose="020F0502020204030204" pitchFamily="34" charset="0"/>
                <a:cs typeface="Times New Roman" panose="02020603050405020304" pitchFamily="18" charset="0"/>
              </a:rPr>
              <a:t> </a:t>
            </a:r>
          </a:p>
          <a:p>
            <a:pPr marL="0" indent="0" algn="ctr" defTabSz="457200">
              <a:lnSpc>
                <a:spcPct val="160000"/>
              </a:lnSpc>
              <a:buNone/>
            </a:pPr>
            <a:r>
              <a:rPr lang="fr-FR" sz="1800" dirty="0">
                <a:latin typeface="Calibri" panose="020F0502020204030204" pitchFamily="34" charset="0"/>
                <a:ea typeface="Calibri" panose="020F0502020204030204" pitchFamily="34" charset="0"/>
                <a:cs typeface="Times New Roman" panose="02020603050405020304" pitchFamily="18" charset="0"/>
              </a:rPr>
              <a:t>CINQUIÈME ANNÉE</a:t>
            </a:r>
            <a:endParaRPr lang="it-IT" sz="1800" dirty="0">
              <a:latin typeface="Calibri" panose="020F0502020204030204" pitchFamily="34" charset="0"/>
              <a:ea typeface="Calibri" panose="020F0502020204030204" pitchFamily="34" charset="0"/>
              <a:cs typeface="Times New Roman" panose="02020603050405020304" pitchFamily="18" charset="0"/>
            </a:endParaRPr>
          </a:p>
          <a:p>
            <a:pPr marL="0" indent="0" algn="just" defTabSz="457200">
              <a:lnSpc>
                <a:spcPct val="160000"/>
              </a:lnSpc>
              <a:buNone/>
            </a:pPr>
            <a:r>
              <a:rPr lang="fr-FR" sz="1800" dirty="0">
                <a:latin typeface="Calibri" panose="020F0502020204030204" pitchFamily="34" charset="0"/>
                <a:ea typeface="Calibri" panose="020F0502020204030204" pitchFamily="34" charset="0"/>
                <a:cs typeface="Times New Roman" panose="02020603050405020304" pitchFamily="18" charset="0"/>
              </a:rPr>
              <a:t>La cinquième année, </a:t>
            </a:r>
            <a:r>
              <a:rPr lang="fr-FR" sz="1800" b="1" dirty="0">
                <a:latin typeface="Calibri" panose="020F0502020204030204" pitchFamily="34" charset="0"/>
                <a:ea typeface="Calibri" panose="020F0502020204030204" pitchFamily="34" charset="0"/>
                <a:cs typeface="Times New Roman" panose="02020603050405020304" pitchFamily="18" charset="0"/>
              </a:rPr>
              <a:t>on prévoit l’étude des XIXe et XXe siècles</a:t>
            </a:r>
            <a:r>
              <a:rPr lang="fr-FR" sz="1800" dirty="0">
                <a:latin typeface="Calibri" panose="020F0502020204030204" pitchFamily="34" charset="0"/>
                <a:ea typeface="Calibri" panose="020F0502020204030204" pitchFamily="34" charset="0"/>
                <a:cs typeface="Times New Roman" panose="02020603050405020304" pitchFamily="18" charset="0"/>
              </a:rPr>
              <a:t>, à partir des mouvements néoclassique et romantique, en suivant les principales lignes de développement de l’art, des mouvements d’avant-garde jusqu’au milieu du siècle dernier, avec un regard sur les expériences contemporaines. </a:t>
            </a:r>
            <a:endParaRPr lang="it-IT" sz="1800" dirty="0">
              <a:latin typeface="Calibri" panose="020F0502020204030204" pitchFamily="34" charset="0"/>
              <a:ea typeface="Calibri" panose="020F0502020204030204" pitchFamily="34" charset="0"/>
              <a:cs typeface="Times New Roman" panose="02020603050405020304" pitchFamily="18" charset="0"/>
            </a:endParaRPr>
          </a:p>
        </p:txBody>
      </p:sp>
      <p:grpSp>
        <p:nvGrpSpPr>
          <p:cNvPr id="4" name="Gruppo 3"/>
          <p:cNvGrpSpPr/>
          <p:nvPr/>
        </p:nvGrpSpPr>
        <p:grpSpPr>
          <a:xfrm>
            <a:off x="10443991" y="6367747"/>
            <a:ext cx="1256833" cy="288001"/>
            <a:chOff x="10443991" y="6367747"/>
            <a:chExt cx="1256833" cy="288001"/>
          </a:xfrm>
          <a:solidFill>
            <a:schemeClr val="bg1"/>
          </a:solidFill>
        </p:grpSpPr>
        <p:sp>
          <p:nvSpPr>
            <p:cNvPr id="5" name="Indietro o precedente 4">
              <a:hlinkClick r:id="" action="ppaction://hlinkshowjump?jump=previousslide" highlightClick="1"/>
            </p:cNvPr>
            <p:cNvSpPr/>
            <p:nvPr/>
          </p:nvSpPr>
          <p:spPr>
            <a:xfrm>
              <a:off x="10443991" y="6367748"/>
              <a:ext cx="319489" cy="288000"/>
            </a:xfrm>
            <a:prstGeom prst="actionButtonBackPrevious">
              <a:avLst/>
            </a:prstGeom>
            <a:grpFill/>
            <a:ln w="12700" cap="rnd" cmpd="sng">
              <a:solidFill>
                <a:schemeClr val="accent1">
                  <a:shade val="50000"/>
                  <a:alpha val="80000"/>
                </a:schemeClr>
              </a:solidFill>
              <a:beve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 name="Avanti o successivo 5">
              <a:hlinkClick r:id="" action="ppaction://hlinkshowjump?jump=nextslide" highlightClick="1"/>
            </p:cNvPr>
            <p:cNvSpPr/>
            <p:nvPr/>
          </p:nvSpPr>
          <p:spPr>
            <a:xfrm>
              <a:off x="11380424" y="6367747"/>
              <a:ext cx="320400" cy="288000"/>
            </a:xfrm>
            <a:prstGeom prst="actionButtonForwardNext">
              <a:avLst/>
            </a:prstGeom>
            <a:grpFill/>
            <a:ln w="12700" cap="rnd" cmpd="sng">
              <a:solidFill>
                <a:schemeClr val="accent1">
                  <a:shade val="50000"/>
                  <a:alpha val="80000"/>
                </a:schemeClr>
              </a:solidFill>
              <a:beve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 name="Pagina iniziale 6">
              <a:hlinkClick r:id="" action="ppaction://hlinkshowjump?jump=firstslide" highlightClick="1"/>
            </p:cNvPr>
            <p:cNvSpPr/>
            <p:nvPr/>
          </p:nvSpPr>
          <p:spPr>
            <a:xfrm>
              <a:off x="10928733" y="6367747"/>
              <a:ext cx="319489" cy="288000"/>
            </a:xfrm>
            <a:prstGeom prst="actionButtonHome">
              <a:avLst/>
            </a:prstGeom>
            <a:grpFill/>
            <a:ln w="12700" cap="rnd" cmpd="sng">
              <a:solidFill>
                <a:schemeClr val="accent1">
                  <a:shade val="50000"/>
                  <a:alpha val="80000"/>
                </a:schemeClr>
              </a:solidFill>
              <a:beve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spTree>
    <p:extLst>
      <p:ext uri="{BB962C8B-B14F-4D97-AF65-F5344CB8AC3E}">
        <p14:creationId xmlns:p14="http://schemas.microsoft.com/office/powerpoint/2010/main" val="375064608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CA3B219-F2C2-41E3-85B0-A813E9A718B0}"/>
              </a:ext>
            </a:extLst>
          </p:cNvPr>
          <p:cNvSpPr>
            <a:spLocks noGrp="1"/>
          </p:cNvSpPr>
          <p:nvPr>
            <p:ph type="title"/>
          </p:nvPr>
        </p:nvSpPr>
        <p:spPr>
          <a:xfrm>
            <a:off x="1682750" y="207470"/>
            <a:ext cx="8610600" cy="1293028"/>
          </a:xfrm>
        </p:spPr>
        <p:txBody>
          <a:bodyPr>
            <a:normAutofit/>
          </a:bodyPr>
          <a:lstStyle/>
          <a:p>
            <a:pPr algn="ctr"/>
            <a:r>
              <a:rPr lang="it-IT" sz="1500" b="1" i="1" dirty="0" err="1"/>
              <a:t>suggestions</a:t>
            </a:r>
            <a:endParaRPr lang="it-IT" sz="1500" b="1" i="1" dirty="0"/>
          </a:p>
        </p:txBody>
      </p:sp>
      <p:sp>
        <p:nvSpPr>
          <p:cNvPr id="3" name="Segnaposto contenuto 2">
            <a:extLst>
              <a:ext uri="{FF2B5EF4-FFF2-40B4-BE49-F238E27FC236}">
                <a16:creationId xmlns:a16="http://schemas.microsoft.com/office/drawing/2014/main" id="{19387C54-2B7E-3F01-8C19-D393AEB0D98D}"/>
              </a:ext>
            </a:extLst>
          </p:cNvPr>
          <p:cNvSpPr>
            <a:spLocks noGrp="1"/>
          </p:cNvSpPr>
          <p:nvPr>
            <p:ph idx="1"/>
          </p:nvPr>
        </p:nvSpPr>
        <p:spPr>
          <a:xfrm>
            <a:off x="685800" y="2194560"/>
            <a:ext cx="10342084" cy="1760495"/>
          </a:xfrm>
        </p:spPr>
        <p:txBody>
          <a:bodyPr>
            <a:normAutofit/>
          </a:bodyPr>
          <a:lstStyle/>
          <a:p>
            <a:pPr algn="ctr"/>
            <a:r>
              <a:rPr lang="it-IT" sz="1800" dirty="0">
                <a:latin typeface="Calibri" panose="020F0502020204030204" pitchFamily="34" charset="0"/>
                <a:cs typeface="Calibri" panose="020F0502020204030204" pitchFamily="34" charset="0"/>
              </a:rPr>
              <a:t>1. </a:t>
            </a:r>
            <a:r>
              <a:rPr lang="it-IT" sz="1800" dirty="0" err="1">
                <a:latin typeface="Calibri" panose="020F0502020204030204" pitchFamily="34" charset="0"/>
                <a:cs typeface="Calibri" panose="020F0502020204030204" pitchFamily="34" charset="0"/>
              </a:rPr>
              <a:t>Introduire</a:t>
            </a:r>
            <a:r>
              <a:rPr lang="it-IT" sz="1800" dirty="0">
                <a:latin typeface="Calibri" panose="020F0502020204030204" pitchFamily="34" charset="0"/>
                <a:cs typeface="Calibri" panose="020F0502020204030204" pitchFamily="34" charset="0"/>
              </a:rPr>
              <a:t> l’histoire de l’art </a:t>
            </a:r>
            <a:r>
              <a:rPr lang="it-IT" sz="1800" dirty="0" err="1">
                <a:latin typeface="Calibri" panose="020F0502020204030204" pitchFamily="34" charset="0"/>
                <a:cs typeface="Calibri" panose="020F0502020204030204" pitchFamily="34" charset="0"/>
              </a:rPr>
              <a:t>comme</a:t>
            </a:r>
            <a:r>
              <a:rPr lang="it-IT" sz="1800" dirty="0">
                <a:latin typeface="Calibri" panose="020F0502020204030204" pitchFamily="34" charset="0"/>
                <a:cs typeface="Calibri" panose="020F0502020204030204" pitchFamily="34" charset="0"/>
              </a:rPr>
              <a:t> </a:t>
            </a:r>
            <a:r>
              <a:rPr lang="it-IT" sz="1800" dirty="0" smtClean="0">
                <a:latin typeface="Calibri" panose="020F0502020204030204" pitchFamily="34" charset="0"/>
                <a:cs typeface="Calibri" panose="020F0502020204030204" pitchFamily="34" charset="0"/>
              </a:rPr>
              <a:t>2ème </a:t>
            </a:r>
            <a:r>
              <a:rPr lang="it-IT" sz="1800" dirty="0">
                <a:latin typeface="Calibri" panose="020F0502020204030204" pitchFamily="34" charset="0"/>
                <a:cs typeface="Calibri" panose="020F0502020204030204" pitchFamily="34" charset="0"/>
              </a:rPr>
              <a:t>DNL </a:t>
            </a:r>
            <a:r>
              <a:rPr lang="it-IT" sz="1800" dirty="0" err="1">
                <a:latin typeface="Calibri" panose="020F0502020204030204" pitchFamily="34" charset="0"/>
                <a:cs typeface="Calibri" panose="020F0502020204030204" pitchFamily="34" charset="0"/>
              </a:rPr>
              <a:t>dans</a:t>
            </a:r>
            <a:r>
              <a:rPr lang="it-IT" sz="1800" dirty="0">
                <a:latin typeface="Calibri" panose="020F0502020204030204" pitchFamily="34" charset="0"/>
                <a:cs typeface="Calibri" panose="020F0502020204030204" pitchFamily="34" charset="0"/>
              </a:rPr>
              <a:t> le parcours BFI</a:t>
            </a:r>
          </a:p>
          <a:p>
            <a:pPr algn="ctr"/>
            <a:endParaRPr lang="it-IT" sz="1800" dirty="0">
              <a:latin typeface="Calibri" panose="020F0502020204030204" pitchFamily="34" charset="0"/>
              <a:cs typeface="Calibri" panose="020F0502020204030204" pitchFamily="34" charset="0"/>
            </a:endParaRPr>
          </a:p>
          <a:p>
            <a:pPr algn="ctr"/>
            <a:endParaRPr lang="it-IT" sz="1800" dirty="0">
              <a:latin typeface="Calibri" panose="020F0502020204030204" pitchFamily="34" charset="0"/>
              <a:cs typeface="Calibri" panose="020F0502020204030204" pitchFamily="34" charset="0"/>
            </a:endParaRPr>
          </a:p>
          <a:p>
            <a:pPr algn="ctr"/>
            <a:r>
              <a:rPr lang="it-IT" sz="1800" dirty="0">
                <a:latin typeface="Calibri" panose="020F0502020204030204" pitchFamily="34" charset="0"/>
                <a:cs typeface="Calibri" panose="020F0502020204030204" pitchFamily="34" charset="0"/>
              </a:rPr>
              <a:t>2. </a:t>
            </a:r>
            <a:r>
              <a:rPr lang="it-IT" sz="1800" dirty="0" err="1">
                <a:latin typeface="Calibri" panose="020F0502020204030204" pitchFamily="34" charset="0"/>
                <a:cs typeface="Calibri" panose="020F0502020204030204" pitchFamily="34" charset="0"/>
              </a:rPr>
              <a:t>Introduire</a:t>
            </a:r>
            <a:r>
              <a:rPr lang="it-IT" sz="1800" dirty="0">
                <a:latin typeface="Calibri" panose="020F0502020204030204" pitchFamily="34" charset="0"/>
                <a:cs typeface="Calibri" panose="020F0502020204030204" pitchFamily="34" charset="0"/>
              </a:rPr>
              <a:t> l’histoire de l’art </a:t>
            </a:r>
            <a:r>
              <a:rPr lang="it-IT" sz="1800" dirty="0" err="1">
                <a:latin typeface="Calibri" panose="020F0502020204030204" pitchFamily="34" charset="0"/>
                <a:cs typeface="Calibri" panose="020F0502020204030204" pitchFamily="34" charset="0"/>
              </a:rPr>
              <a:t>dans</a:t>
            </a:r>
            <a:r>
              <a:rPr lang="it-IT" sz="1800" dirty="0">
                <a:latin typeface="Calibri" panose="020F0502020204030204" pitchFamily="34" charset="0"/>
                <a:cs typeface="Calibri" panose="020F0502020204030204" pitchFamily="34" charset="0"/>
              </a:rPr>
              <a:t> le parcours ESABAC en France</a:t>
            </a:r>
          </a:p>
        </p:txBody>
      </p:sp>
      <p:grpSp>
        <p:nvGrpSpPr>
          <p:cNvPr id="4" name="Gruppo 3"/>
          <p:cNvGrpSpPr/>
          <p:nvPr/>
        </p:nvGrpSpPr>
        <p:grpSpPr>
          <a:xfrm>
            <a:off x="10443991" y="6367747"/>
            <a:ext cx="1256833" cy="288001"/>
            <a:chOff x="10443991" y="6367747"/>
            <a:chExt cx="1256833" cy="288001"/>
          </a:xfrm>
          <a:solidFill>
            <a:schemeClr val="bg1"/>
          </a:solidFill>
        </p:grpSpPr>
        <p:sp>
          <p:nvSpPr>
            <p:cNvPr id="5" name="Indietro o precedente 4">
              <a:hlinkClick r:id="" action="ppaction://hlinkshowjump?jump=previousslide" highlightClick="1"/>
            </p:cNvPr>
            <p:cNvSpPr/>
            <p:nvPr/>
          </p:nvSpPr>
          <p:spPr>
            <a:xfrm>
              <a:off x="10443991" y="6367748"/>
              <a:ext cx="319489" cy="288000"/>
            </a:xfrm>
            <a:prstGeom prst="actionButtonBackPrevious">
              <a:avLst/>
            </a:prstGeom>
            <a:grpFill/>
            <a:ln w="12700" cap="rnd" cmpd="sng">
              <a:solidFill>
                <a:schemeClr val="accent1">
                  <a:shade val="50000"/>
                  <a:alpha val="80000"/>
                </a:schemeClr>
              </a:solidFill>
              <a:beve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 name="Avanti o successivo 5">
              <a:hlinkClick r:id="" action="ppaction://hlinkshowjump?jump=nextslide" highlightClick="1"/>
            </p:cNvPr>
            <p:cNvSpPr/>
            <p:nvPr/>
          </p:nvSpPr>
          <p:spPr>
            <a:xfrm>
              <a:off x="11380424" y="6367747"/>
              <a:ext cx="320400" cy="288000"/>
            </a:xfrm>
            <a:prstGeom prst="actionButtonForwardNext">
              <a:avLst/>
            </a:prstGeom>
            <a:grpFill/>
            <a:ln w="12700" cap="rnd" cmpd="sng">
              <a:solidFill>
                <a:schemeClr val="accent1">
                  <a:shade val="50000"/>
                  <a:alpha val="80000"/>
                </a:schemeClr>
              </a:solidFill>
              <a:beve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 name="Pagina iniziale 6">
              <a:hlinkClick r:id="" action="ppaction://hlinkshowjump?jump=firstslide" highlightClick="1"/>
            </p:cNvPr>
            <p:cNvSpPr/>
            <p:nvPr/>
          </p:nvSpPr>
          <p:spPr>
            <a:xfrm>
              <a:off x="10928733" y="6367747"/>
              <a:ext cx="319489" cy="288000"/>
            </a:xfrm>
            <a:prstGeom prst="actionButtonHome">
              <a:avLst/>
            </a:prstGeom>
            <a:grpFill/>
            <a:ln w="12700" cap="rnd" cmpd="sng">
              <a:solidFill>
                <a:schemeClr val="accent1">
                  <a:shade val="50000"/>
                  <a:alpha val="80000"/>
                </a:schemeClr>
              </a:solidFill>
              <a:beve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sp>
        <p:nvSpPr>
          <p:cNvPr id="8" name="CasellaDiTesto 7"/>
          <p:cNvSpPr txBox="1"/>
          <p:nvPr/>
        </p:nvSpPr>
        <p:spPr>
          <a:xfrm flipH="1">
            <a:off x="7810957" y="4699736"/>
            <a:ext cx="3316079" cy="923330"/>
          </a:xfrm>
          <a:prstGeom prst="rect">
            <a:avLst/>
          </a:prstGeom>
          <a:noFill/>
        </p:spPr>
        <p:txBody>
          <a:bodyPr wrap="square" rtlCol="0">
            <a:spAutoFit/>
          </a:bodyPr>
          <a:lstStyle/>
          <a:p>
            <a:pPr algn="r"/>
            <a:r>
              <a:rPr lang="it-IT" dirty="0">
                <a:latin typeface="Calibri" panose="020F0502020204030204" pitchFamily="34" charset="0"/>
                <a:cs typeface="Calibri" panose="020F0502020204030204" pitchFamily="34" charset="0"/>
              </a:rPr>
              <a:t>Luigi Vallebona</a:t>
            </a:r>
          </a:p>
          <a:p>
            <a:pPr algn="r"/>
            <a:r>
              <a:rPr lang="it-IT" dirty="0">
                <a:latin typeface="Calibri" panose="020F0502020204030204" pitchFamily="34" charset="0"/>
                <a:cs typeface="Calibri" panose="020F0502020204030204" pitchFamily="34" charset="0"/>
              </a:rPr>
              <a:t>         </a:t>
            </a:r>
            <a:r>
              <a:rPr lang="it-IT" dirty="0" err="1">
                <a:latin typeface="Calibri" panose="020F0502020204030204" pitchFamily="34" charset="0"/>
                <a:cs typeface="Calibri" panose="020F0502020204030204" pitchFamily="34" charset="0"/>
              </a:rPr>
              <a:t>Proviseur</a:t>
            </a:r>
            <a:r>
              <a:rPr lang="it-IT" dirty="0">
                <a:latin typeface="Calibri" panose="020F0502020204030204" pitchFamily="34" charset="0"/>
                <a:cs typeface="Calibri" panose="020F0502020204030204" pitchFamily="34" charset="0"/>
              </a:rPr>
              <a:t> </a:t>
            </a:r>
            <a:r>
              <a:rPr lang="it-IT" dirty="0" err="1">
                <a:latin typeface="Calibri" panose="020F0502020204030204" pitchFamily="34" charset="0"/>
                <a:cs typeface="Calibri" panose="020F0502020204030204" pitchFamily="34" charset="0"/>
              </a:rPr>
              <a:t>détaché</a:t>
            </a:r>
            <a:r>
              <a:rPr lang="it-IT" dirty="0">
                <a:latin typeface="Calibri" panose="020F0502020204030204" pitchFamily="34" charset="0"/>
                <a:cs typeface="Calibri" panose="020F0502020204030204" pitchFamily="34" charset="0"/>
              </a:rPr>
              <a:t> </a:t>
            </a:r>
            <a:r>
              <a:rPr lang="it-IT" dirty="0" err="1">
                <a:latin typeface="Calibri" panose="020F0502020204030204" pitchFamily="34" charset="0"/>
                <a:cs typeface="Calibri" panose="020F0502020204030204" pitchFamily="34" charset="0"/>
              </a:rPr>
              <a:t>auprès</a:t>
            </a:r>
            <a:r>
              <a:rPr lang="it-IT" dirty="0">
                <a:latin typeface="Calibri" panose="020F0502020204030204" pitchFamily="34" charset="0"/>
                <a:cs typeface="Calibri" panose="020F0502020204030204" pitchFamily="34" charset="0"/>
              </a:rPr>
              <a:t> </a:t>
            </a:r>
            <a:r>
              <a:rPr lang="it-IT" dirty="0" err="1">
                <a:latin typeface="Calibri" panose="020F0502020204030204" pitchFamily="34" charset="0"/>
                <a:cs typeface="Calibri" panose="020F0502020204030204" pitchFamily="34" charset="0"/>
              </a:rPr>
              <a:t>du</a:t>
            </a:r>
            <a:r>
              <a:rPr lang="it-IT" dirty="0">
                <a:latin typeface="Calibri" panose="020F0502020204030204" pitchFamily="34" charset="0"/>
                <a:cs typeface="Calibri" panose="020F0502020204030204" pitchFamily="34" charset="0"/>
              </a:rPr>
              <a:t>      </a:t>
            </a:r>
            <a:r>
              <a:rPr lang="it-IT" dirty="0" err="1">
                <a:latin typeface="Calibri" panose="020F0502020204030204" pitchFamily="34" charset="0"/>
                <a:cs typeface="Calibri" panose="020F0502020204030204" pitchFamily="34" charset="0"/>
              </a:rPr>
              <a:t>Consulat</a:t>
            </a:r>
            <a:r>
              <a:rPr lang="it-IT" dirty="0">
                <a:latin typeface="Calibri" panose="020F0502020204030204" pitchFamily="34" charset="0"/>
                <a:cs typeface="Calibri" panose="020F0502020204030204" pitchFamily="34" charset="0"/>
              </a:rPr>
              <a:t> </a:t>
            </a:r>
            <a:r>
              <a:rPr lang="it-IT" dirty="0" err="1">
                <a:latin typeface="Calibri" panose="020F0502020204030204" pitchFamily="34" charset="0"/>
                <a:cs typeface="Calibri" panose="020F0502020204030204" pitchFamily="34" charset="0"/>
              </a:rPr>
              <a:t>Général</a:t>
            </a:r>
            <a:r>
              <a:rPr lang="it-IT" dirty="0">
                <a:latin typeface="Calibri" panose="020F0502020204030204" pitchFamily="34" charset="0"/>
                <a:cs typeface="Calibri" panose="020F0502020204030204" pitchFamily="34" charset="0"/>
              </a:rPr>
              <a:t> d’</a:t>
            </a:r>
            <a:r>
              <a:rPr lang="it-IT" dirty="0" err="1">
                <a:latin typeface="Calibri" panose="020F0502020204030204" pitchFamily="34" charset="0"/>
                <a:cs typeface="Calibri" panose="020F0502020204030204" pitchFamily="34" charset="0"/>
              </a:rPr>
              <a:t>Italie</a:t>
            </a:r>
            <a:r>
              <a:rPr lang="it-IT" dirty="0">
                <a:latin typeface="Calibri" panose="020F0502020204030204" pitchFamily="34" charset="0"/>
                <a:cs typeface="Calibri" panose="020F0502020204030204" pitchFamily="34" charset="0"/>
              </a:rPr>
              <a:t> à Paris</a:t>
            </a:r>
          </a:p>
        </p:txBody>
      </p:sp>
      <p:sp>
        <p:nvSpPr>
          <p:cNvPr id="10" name="Rettangolo 9"/>
          <p:cNvSpPr/>
          <p:nvPr/>
        </p:nvSpPr>
        <p:spPr>
          <a:xfrm>
            <a:off x="3861009" y="4053405"/>
            <a:ext cx="3949949" cy="954107"/>
          </a:xfrm>
          <a:prstGeom prst="rect">
            <a:avLst/>
          </a:prstGeom>
        </p:spPr>
        <p:txBody>
          <a:bodyPr wrap="square">
            <a:spAutoFit/>
          </a:bodyPr>
          <a:lstStyle/>
          <a:p>
            <a:pPr algn="ctr"/>
            <a:r>
              <a:rPr lang="it-IT" sz="2800" dirty="0">
                <a:latin typeface="Calibri" panose="020F0502020204030204" pitchFamily="34" charset="0"/>
                <a:cs typeface="Calibri" panose="020F0502020204030204" pitchFamily="34" charset="0"/>
              </a:rPr>
              <a:t>Merci pour l’</a:t>
            </a:r>
            <a:r>
              <a:rPr lang="it-IT" sz="2800" dirty="0" err="1">
                <a:latin typeface="Calibri" panose="020F0502020204030204" pitchFamily="34" charset="0"/>
                <a:cs typeface="Calibri" panose="020F0502020204030204" pitchFamily="34" charset="0"/>
              </a:rPr>
              <a:t>attention</a:t>
            </a:r>
            <a:endParaRPr lang="it-IT" sz="2800" dirty="0">
              <a:latin typeface="Calibri" panose="020F0502020204030204" pitchFamily="34" charset="0"/>
              <a:cs typeface="Calibri" panose="020F0502020204030204" pitchFamily="34" charset="0"/>
            </a:endParaRPr>
          </a:p>
          <a:p>
            <a:pPr algn="ctr"/>
            <a:endParaRPr lang="it-IT" sz="2800" dirty="0">
              <a:ln w="0"/>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23726533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811617" y="361705"/>
            <a:ext cx="2568766" cy="1048454"/>
          </a:xfrm>
        </p:spPr>
        <p:txBody>
          <a:bodyPr>
            <a:normAutofit/>
          </a:bodyPr>
          <a:lstStyle/>
          <a:p>
            <a:pPr algn="ctr"/>
            <a:r>
              <a:rPr lang="it-IT" sz="1500" b="1" i="1" dirty="0" err="1">
                <a:latin typeface="Calibri" panose="020F0502020204030204" pitchFamily="34" charset="0"/>
                <a:cs typeface="Calibri" panose="020F0502020204030204" pitchFamily="34" charset="0"/>
              </a:rPr>
              <a:t>Ecole</a:t>
            </a:r>
            <a:r>
              <a:rPr lang="it-IT" sz="1500" b="1" i="1" dirty="0">
                <a:latin typeface="Calibri" panose="020F0502020204030204" pitchFamily="34" charset="0"/>
                <a:cs typeface="Calibri" panose="020F0502020204030204" pitchFamily="34" charset="0"/>
              </a:rPr>
              <a:t> maternelle</a:t>
            </a:r>
            <a:br>
              <a:rPr lang="it-IT" sz="1500" b="1" i="1" dirty="0">
                <a:latin typeface="Calibri" panose="020F0502020204030204" pitchFamily="34" charset="0"/>
                <a:cs typeface="Calibri" panose="020F0502020204030204" pitchFamily="34" charset="0"/>
              </a:rPr>
            </a:br>
            <a:r>
              <a:rPr lang="it-IT" sz="1500" b="1" i="1" dirty="0">
                <a:latin typeface="Calibri" panose="020F0502020204030204" pitchFamily="34" charset="0"/>
                <a:cs typeface="Calibri" panose="020F0502020204030204" pitchFamily="34" charset="0"/>
              </a:rPr>
              <a:t>Scuola dell’infanzia</a:t>
            </a:r>
          </a:p>
        </p:txBody>
      </p:sp>
      <p:sp>
        <p:nvSpPr>
          <p:cNvPr id="3" name="Segnaposto contenuto 2"/>
          <p:cNvSpPr>
            <a:spLocks noGrp="1"/>
          </p:cNvSpPr>
          <p:nvPr>
            <p:ph idx="1"/>
          </p:nvPr>
        </p:nvSpPr>
        <p:spPr>
          <a:xfrm>
            <a:off x="344277" y="2007273"/>
            <a:ext cx="4788000" cy="2169825"/>
          </a:xfrm>
          <a:noFill/>
        </p:spPr>
        <p:txBody>
          <a:bodyPr wrap="square">
            <a:spAutoFit/>
          </a:bodyPr>
          <a:lstStyle/>
          <a:p>
            <a:pPr marL="0" indent="0" algn="just" defTabSz="457200">
              <a:lnSpc>
                <a:spcPct val="150000"/>
              </a:lnSpc>
              <a:buNone/>
            </a:pPr>
            <a:r>
              <a:rPr lang="fr-FR" sz="1800" dirty="0">
                <a:latin typeface="Calibri" panose="020F0502020204030204" pitchFamily="34" charset="0"/>
                <a:cs typeface="Calibri" panose="020F0502020204030204" pitchFamily="34" charset="0"/>
              </a:rPr>
              <a:t>Images, sons, </a:t>
            </a:r>
            <a:r>
              <a:rPr lang="fr-FR" sz="1800" dirty="0" smtClean="0">
                <a:latin typeface="Calibri" panose="020F0502020204030204" pitchFamily="34" charset="0"/>
                <a:cs typeface="Calibri" panose="020F0502020204030204" pitchFamily="34" charset="0"/>
              </a:rPr>
              <a:t>couleurs. Les </a:t>
            </a:r>
            <a:r>
              <a:rPr lang="fr-FR" sz="1800" dirty="0">
                <a:latin typeface="Calibri" panose="020F0502020204030204" pitchFamily="34" charset="0"/>
                <a:cs typeface="Calibri" panose="020F0502020204030204" pitchFamily="34" charset="0"/>
              </a:rPr>
              <a:t>enfants expriment pensées et émotions avec imagination et créativité : </a:t>
            </a:r>
            <a:r>
              <a:rPr lang="fr-FR" sz="1800" b="1" dirty="0">
                <a:latin typeface="Calibri" panose="020F0502020204030204" pitchFamily="34" charset="0"/>
                <a:cs typeface="Calibri" panose="020F0502020204030204" pitchFamily="34" charset="0"/>
              </a:rPr>
              <a:t>l’art oriente cette propension, en éduquant au plaisir de la beauté et au sentiment esthétique. </a:t>
            </a:r>
          </a:p>
        </p:txBody>
      </p:sp>
      <p:grpSp>
        <p:nvGrpSpPr>
          <p:cNvPr id="4" name="Gruppo 3"/>
          <p:cNvGrpSpPr/>
          <p:nvPr/>
        </p:nvGrpSpPr>
        <p:grpSpPr>
          <a:xfrm>
            <a:off x="10443991" y="6367747"/>
            <a:ext cx="1256833" cy="288001"/>
            <a:chOff x="10443991" y="6367747"/>
            <a:chExt cx="1256833" cy="288001"/>
          </a:xfrm>
          <a:solidFill>
            <a:schemeClr val="bg1"/>
          </a:solidFill>
        </p:grpSpPr>
        <p:sp>
          <p:nvSpPr>
            <p:cNvPr id="5" name="Indietro o precedente 4">
              <a:hlinkClick r:id="" action="ppaction://hlinkshowjump?jump=previousslide" highlightClick="1"/>
            </p:cNvPr>
            <p:cNvSpPr/>
            <p:nvPr/>
          </p:nvSpPr>
          <p:spPr>
            <a:xfrm>
              <a:off x="10443991" y="6367748"/>
              <a:ext cx="319489" cy="288000"/>
            </a:xfrm>
            <a:prstGeom prst="actionButtonBackPrevious">
              <a:avLst/>
            </a:prstGeom>
            <a:grpFill/>
            <a:ln w="12700" cap="rnd" cmpd="sng">
              <a:solidFill>
                <a:schemeClr val="accent1">
                  <a:shade val="50000"/>
                  <a:alpha val="80000"/>
                </a:schemeClr>
              </a:solidFill>
              <a:beve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 name="Avanti o successivo 5">
              <a:hlinkClick r:id="" action="ppaction://hlinkshowjump?jump=nextslide" highlightClick="1"/>
            </p:cNvPr>
            <p:cNvSpPr/>
            <p:nvPr/>
          </p:nvSpPr>
          <p:spPr>
            <a:xfrm>
              <a:off x="11380424" y="6367747"/>
              <a:ext cx="320400" cy="288000"/>
            </a:xfrm>
            <a:prstGeom prst="actionButtonForwardNext">
              <a:avLst/>
            </a:prstGeom>
            <a:grpFill/>
            <a:ln w="12700" cap="rnd" cmpd="sng">
              <a:solidFill>
                <a:schemeClr val="accent1">
                  <a:shade val="50000"/>
                  <a:alpha val="80000"/>
                </a:schemeClr>
              </a:solidFill>
              <a:beve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 name="Pagina iniziale 6">
              <a:hlinkClick r:id="rId2" action="ppaction://hlinksldjump" highlightClick="1"/>
            </p:cNvPr>
            <p:cNvSpPr/>
            <p:nvPr/>
          </p:nvSpPr>
          <p:spPr>
            <a:xfrm>
              <a:off x="10928733" y="6367747"/>
              <a:ext cx="319489" cy="288000"/>
            </a:xfrm>
            <a:prstGeom prst="actionButtonHome">
              <a:avLst/>
            </a:prstGeom>
            <a:grpFill/>
            <a:ln w="12700" cap="rnd" cmpd="sng">
              <a:solidFill>
                <a:schemeClr val="accent1">
                  <a:shade val="50000"/>
                  <a:alpha val="80000"/>
                </a:schemeClr>
              </a:solidFill>
              <a:beve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pic>
        <p:nvPicPr>
          <p:cNvPr id="8" name="Immagin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19480" y="1380833"/>
            <a:ext cx="2844000" cy="1769394"/>
          </a:xfrm>
          <a:prstGeom prst="rect">
            <a:avLst/>
          </a:prstGeom>
        </p:spPr>
      </p:pic>
      <p:pic>
        <p:nvPicPr>
          <p:cNvPr id="9" name="Immagin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09384" y="4410611"/>
            <a:ext cx="2844000" cy="1957136"/>
          </a:xfrm>
          <a:prstGeom prst="rect">
            <a:avLst/>
          </a:prstGeom>
        </p:spPr>
      </p:pic>
      <p:sp>
        <p:nvSpPr>
          <p:cNvPr id="10" name="Rettangolo 9"/>
          <p:cNvSpPr/>
          <p:nvPr/>
        </p:nvSpPr>
        <p:spPr>
          <a:xfrm>
            <a:off x="7131586" y="3434526"/>
            <a:ext cx="4689514" cy="3000821"/>
          </a:xfrm>
          <a:prstGeom prst="rect">
            <a:avLst/>
          </a:prstGeom>
        </p:spPr>
        <p:txBody>
          <a:bodyPr wrap="square">
            <a:spAutoFit/>
          </a:bodyPr>
          <a:lstStyle/>
          <a:p>
            <a:pPr algn="just">
              <a:lnSpc>
                <a:spcPct val="150000"/>
              </a:lnSpc>
            </a:pPr>
            <a:r>
              <a:rPr lang="fr-FR" dirty="0">
                <a:latin typeface="Calibri" panose="020F0502020204030204" pitchFamily="34" charset="0"/>
                <a:cs typeface="Calibri" panose="020F0502020204030204" pitchFamily="34" charset="0"/>
              </a:rPr>
              <a:t>L’exploration des matériaux disponibles permet de vivre les premières expériences artistiques, capables de stimuler la créativité et de contaminer d’autres apprentissages. </a:t>
            </a:r>
            <a:r>
              <a:rPr lang="fr-FR" b="1" dirty="0">
                <a:latin typeface="Calibri" panose="020F0502020204030204" pitchFamily="34" charset="0"/>
                <a:cs typeface="Calibri" panose="020F0502020204030204" pitchFamily="34" charset="0"/>
              </a:rPr>
              <a:t>La rencontre des enfants avec l’art est l’occasion de regarder avec des yeux différents le monde qui les entoure. </a:t>
            </a:r>
          </a:p>
        </p:txBody>
      </p:sp>
    </p:spTree>
    <p:extLst>
      <p:ext uri="{BB962C8B-B14F-4D97-AF65-F5344CB8AC3E}">
        <p14:creationId xmlns:p14="http://schemas.microsoft.com/office/powerpoint/2010/main" val="28873146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4621" y="1997251"/>
            <a:ext cx="1853630" cy="2618620"/>
          </a:xfrm>
          <a:prstGeom prst="rect">
            <a:avLst/>
          </a:prstGeom>
        </p:spPr>
      </p:pic>
      <p:sp>
        <p:nvSpPr>
          <p:cNvPr id="5" name="CasellaDiTesto 4"/>
          <p:cNvSpPr txBox="1"/>
          <p:nvPr/>
        </p:nvSpPr>
        <p:spPr>
          <a:xfrm>
            <a:off x="6253521" y="1997251"/>
            <a:ext cx="5494433" cy="3000821"/>
          </a:xfrm>
          <a:prstGeom prst="rect">
            <a:avLst/>
          </a:prstGeom>
          <a:noFill/>
        </p:spPr>
        <p:txBody>
          <a:bodyPr wrap="square" rtlCol="0">
            <a:spAutoFit/>
          </a:bodyPr>
          <a:lstStyle/>
          <a:p>
            <a:pPr algn="just">
              <a:lnSpc>
                <a:spcPct val="150000"/>
              </a:lnSpc>
            </a:pPr>
            <a:r>
              <a:rPr lang="fr-FR" b="1" dirty="0">
                <a:latin typeface="Calibri" panose="020F0502020204030204" pitchFamily="34" charset="0"/>
                <a:cs typeface="Calibri" panose="020F0502020204030204" pitchFamily="34" charset="0"/>
              </a:rPr>
              <a:t>La discipline art et image a pour but </a:t>
            </a:r>
            <a:r>
              <a:rPr lang="fr-FR" dirty="0">
                <a:latin typeface="Calibri" panose="020F0502020204030204" pitchFamily="34" charset="0"/>
                <a:cs typeface="Calibri" panose="020F0502020204030204" pitchFamily="34" charset="0"/>
              </a:rPr>
              <a:t>de développer et de renforcer chez l’élève les capacités de s’exprimer et de communiquer de manière créative et personnelle, d’observer pour lire et comprendre les images et les différentes créations artistiques, </a:t>
            </a:r>
            <a:r>
              <a:rPr lang="fr-FR" b="1" dirty="0">
                <a:latin typeface="Calibri" panose="020F0502020204030204" pitchFamily="34" charset="0"/>
                <a:cs typeface="Calibri" panose="020F0502020204030204" pitchFamily="34" charset="0"/>
              </a:rPr>
              <a:t>d’acquérir une sensibilité esthétique personnelle et une attitude d’attention consciente envers le patrimoine artistique</a:t>
            </a:r>
            <a:r>
              <a:rPr lang="fr-FR" dirty="0">
                <a:latin typeface="Calibri" panose="020F0502020204030204" pitchFamily="34" charset="0"/>
                <a:cs typeface="Calibri" panose="020F0502020204030204" pitchFamily="34" charset="0"/>
              </a:rPr>
              <a:t>. </a:t>
            </a:r>
            <a:endParaRPr lang="it-IT" dirty="0">
              <a:latin typeface="Calibri" panose="020F0502020204030204" pitchFamily="34" charset="0"/>
              <a:cs typeface="Calibri" panose="020F0502020204030204" pitchFamily="34" charset="0"/>
            </a:endParaRPr>
          </a:p>
        </p:txBody>
      </p:sp>
      <p:sp>
        <p:nvSpPr>
          <p:cNvPr id="6" name="CasellaDiTesto 5"/>
          <p:cNvSpPr txBox="1"/>
          <p:nvPr/>
        </p:nvSpPr>
        <p:spPr>
          <a:xfrm>
            <a:off x="4969042" y="565484"/>
            <a:ext cx="2478505" cy="1200329"/>
          </a:xfrm>
          <a:prstGeom prst="rect">
            <a:avLst/>
          </a:prstGeom>
          <a:noFill/>
        </p:spPr>
        <p:txBody>
          <a:bodyPr wrap="square" rtlCol="0">
            <a:spAutoFit/>
          </a:bodyPr>
          <a:lstStyle/>
          <a:p>
            <a:pPr algn="ctr"/>
            <a:r>
              <a:rPr lang="fr-FR" b="1" i="1" u="sng" cap="all" dirty="0">
                <a:latin typeface="+mj-lt"/>
                <a:ea typeface="+mj-ea"/>
                <a:cs typeface="+mj-cs"/>
              </a:rPr>
              <a:t>Premier</a:t>
            </a:r>
            <a:r>
              <a:rPr lang="fr-FR" dirty="0">
                <a:latin typeface="Calibri" panose="020F0502020204030204" pitchFamily="34" charset="0"/>
                <a:cs typeface="Calibri" panose="020F0502020204030204" pitchFamily="34" charset="0"/>
              </a:rPr>
              <a:t> </a:t>
            </a:r>
            <a:r>
              <a:rPr lang="fr-FR" b="1" i="1" u="sng" cap="all" dirty="0">
                <a:latin typeface="+mj-lt"/>
                <a:ea typeface="+mj-ea"/>
                <a:cs typeface="+mj-cs"/>
              </a:rPr>
              <a:t>cycle</a:t>
            </a:r>
          </a:p>
          <a:p>
            <a:pPr algn="ctr"/>
            <a:endParaRPr lang="it-IT" b="1" i="1" u="sng" cap="all" dirty="0">
              <a:latin typeface="+mj-lt"/>
              <a:ea typeface="+mj-ea"/>
              <a:cs typeface="+mj-cs"/>
            </a:endParaRPr>
          </a:p>
          <a:p>
            <a:pPr algn="ctr"/>
            <a:r>
              <a:rPr lang="fr-FR" b="1" i="1" u="sng" cap="all" dirty="0">
                <a:latin typeface="+mj-lt"/>
                <a:ea typeface="+mj-ea"/>
                <a:cs typeface="+mj-cs"/>
              </a:rPr>
              <a:t>Art et image</a:t>
            </a:r>
            <a:endParaRPr lang="it-IT" b="1" i="1" u="sng" cap="all" dirty="0">
              <a:latin typeface="+mj-lt"/>
              <a:ea typeface="+mj-ea"/>
              <a:cs typeface="+mj-cs"/>
            </a:endParaRPr>
          </a:p>
          <a:p>
            <a:pPr algn="ctr"/>
            <a:endParaRPr lang="it-IT" dirty="0">
              <a:latin typeface="Calibri" panose="020F0502020204030204" pitchFamily="34" charset="0"/>
              <a:cs typeface="Calibri" panose="020F0502020204030204" pitchFamily="34" charset="0"/>
            </a:endParaRPr>
          </a:p>
        </p:txBody>
      </p:sp>
      <p:grpSp>
        <p:nvGrpSpPr>
          <p:cNvPr id="7" name="Gruppo 6"/>
          <p:cNvGrpSpPr/>
          <p:nvPr/>
        </p:nvGrpSpPr>
        <p:grpSpPr>
          <a:xfrm>
            <a:off x="10443991" y="6367747"/>
            <a:ext cx="1256833" cy="288001"/>
            <a:chOff x="10443991" y="6367747"/>
            <a:chExt cx="1256833" cy="288001"/>
          </a:xfrm>
          <a:solidFill>
            <a:schemeClr val="bg1"/>
          </a:solidFill>
        </p:grpSpPr>
        <p:sp>
          <p:nvSpPr>
            <p:cNvPr id="8" name="Indietro o precedente 7">
              <a:hlinkClick r:id="" action="ppaction://hlinkshowjump?jump=previousslide" highlightClick="1"/>
            </p:cNvPr>
            <p:cNvSpPr/>
            <p:nvPr/>
          </p:nvSpPr>
          <p:spPr>
            <a:xfrm>
              <a:off x="10443991" y="6367748"/>
              <a:ext cx="319489" cy="288000"/>
            </a:xfrm>
            <a:prstGeom prst="actionButtonBackPrevious">
              <a:avLst/>
            </a:prstGeom>
            <a:grpFill/>
            <a:ln w="12700" cap="rnd" cmpd="sng">
              <a:solidFill>
                <a:schemeClr val="accent1">
                  <a:shade val="50000"/>
                  <a:alpha val="80000"/>
                </a:schemeClr>
              </a:solidFill>
              <a:beve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9" name="Avanti o successivo 8">
              <a:hlinkClick r:id="" action="ppaction://hlinkshowjump?jump=nextslide" highlightClick="1"/>
            </p:cNvPr>
            <p:cNvSpPr/>
            <p:nvPr/>
          </p:nvSpPr>
          <p:spPr>
            <a:xfrm>
              <a:off x="11380424" y="6367747"/>
              <a:ext cx="320400" cy="288000"/>
            </a:xfrm>
            <a:prstGeom prst="actionButtonForwardNext">
              <a:avLst/>
            </a:prstGeom>
            <a:grpFill/>
            <a:ln w="12700" cap="rnd" cmpd="sng">
              <a:solidFill>
                <a:schemeClr val="accent1">
                  <a:shade val="50000"/>
                  <a:alpha val="80000"/>
                </a:schemeClr>
              </a:solidFill>
              <a:beve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0" name="Pagina iniziale 9">
              <a:hlinkClick r:id="" action="ppaction://hlinkshowjump?jump=firstslide" highlightClick="1"/>
            </p:cNvPr>
            <p:cNvSpPr/>
            <p:nvPr/>
          </p:nvSpPr>
          <p:spPr>
            <a:xfrm>
              <a:off x="10928733" y="6367747"/>
              <a:ext cx="319489" cy="288000"/>
            </a:xfrm>
            <a:prstGeom prst="actionButtonHome">
              <a:avLst/>
            </a:prstGeom>
            <a:grpFill/>
            <a:ln w="12700" cap="rnd" cmpd="sng">
              <a:solidFill>
                <a:schemeClr val="accent1">
                  <a:shade val="50000"/>
                  <a:alpha val="80000"/>
                </a:schemeClr>
              </a:solidFill>
              <a:beve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pic>
        <p:nvPicPr>
          <p:cNvPr id="2" name="Immagin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67738" y="2350624"/>
            <a:ext cx="3358296" cy="1962505"/>
          </a:xfrm>
          <a:prstGeom prst="rect">
            <a:avLst/>
          </a:prstGeom>
        </p:spPr>
      </p:pic>
    </p:spTree>
    <p:extLst>
      <p:ext uri="{BB962C8B-B14F-4D97-AF65-F5344CB8AC3E}">
        <p14:creationId xmlns:p14="http://schemas.microsoft.com/office/powerpoint/2010/main" val="383250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668405" y="2217469"/>
            <a:ext cx="5016298" cy="3318084"/>
          </a:xfrm>
        </p:spPr>
        <p:txBody>
          <a:bodyPr>
            <a:normAutofit fontScale="92500"/>
          </a:bodyPr>
          <a:lstStyle/>
          <a:p>
            <a:pPr marL="0" indent="0" algn="just">
              <a:lnSpc>
                <a:spcPct val="150000"/>
              </a:lnSpc>
              <a:spcBef>
                <a:spcPts val="0"/>
              </a:spcBef>
              <a:buNone/>
            </a:pPr>
            <a:r>
              <a:rPr lang="fr-FR" sz="1800" dirty="0">
                <a:latin typeface="Calibri" panose="020F0502020204030204" pitchFamily="34" charset="0"/>
                <a:cs typeface="Calibri" panose="020F0502020204030204" pitchFamily="34" charset="0"/>
              </a:rPr>
              <a:t>Pour que la discipline contribue au développement de tous les aspects de la personnalité de l’élève, </a:t>
            </a:r>
            <a:r>
              <a:rPr lang="fr-FR" sz="1800" b="1" dirty="0">
                <a:latin typeface="Calibri" panose="020F0502020204030204" pitchFamily="34" charset="0"/>
                <a:cs typeface="Calibri" panose="020F0502020204030204" pitchFamily="34" charset="0"/>
              </a:rPr>
              <a:t>il est nécessaire que son apprentissage soit réalisé par l’intégration de ses noyaux constitutifs : sensoriel </a:t>
            </a:r>
            <a:r>
              <a:rPr lang="fr-FR" sz="1800" dirty="0">
                <a:latin typeface="Calibri" panose="020F0502020204030204" pitchFamily="34" charset="0"/>
                <a:cs typeface="Calibri" panose="020F0502020204030204" pitchFamily="34" charset="0"/>
              </a:rPr>
              <a:t>(développement des dimensions tactile, olfactive, auditive, visuelle); </a:t>
            </a:r>
            <a:r>
              <a:rPr lang="fr-FR" sz="1800" b="1" dirty="0" smtClean="0">
                <a:latin typeface="Calibri" panose="020F0502020204030204" pitchFamily="34" charset="0"/>
                <a:cs typeface="Calibri" panose="020F0502020204030204" pitchFamily="34" charset="0"/>
              </a:rPr>
              <a:t>linguistique-communicatif</a:t>
            </a:r>
            <a:r>
              <a:rPr lang="fr-FR" sz="1800" dirty="0" smtClean="0">
                <a:latin typeface="Calibri" panose="020F0502020204030204" pitchFamily="34" charset="0"/>
                <a:cs typeface="Calibri" panose="020F0502020204030204" pitchFamily="34" charset="0"/>
              </a:rPr>
              <a:t> </a:t>
            </a:r>
            <a:r>
              <a:rPr lang="fr-FR" sz="1800" dirty="0">
                <a:latin typeface="Calibri" panose="020F0502020204030204" pitchFamily="34" charset="0"/>
                <a:cs typeface="Calibri" panose="020F0502020204030204" pitchFamily="34" charset="0"/>
              </a:rPr>
              <a:t>(le message visuel, les signes des codes iconiques et non iconiques, les fonctions, etc</a:t>
            </a:r>
            <a:r>
              <a:rPr lang="fr-FR" sz="1800" dirty="0" smtClean="0">
                <a:latin typeface="Calibri" panose="020F0502020204030204" pitchFamily="34" charset="0"/>
                <a:cs typeface="Calibri" panose="020F0502020204030204" pitchFamily="34" charset="0"/>
              </a:rPr>
              <a:t>.).</a:t>
            </a:r>
            <a:endParaRPr lang="it-IT" sz="1800" dirty="0">
              <a:latin typeface="Calibri" panose="020F0502020204030204" pitchFamily="34" charset="0"/>
              <a:cs typeface="Calibri" panose="020F0502020204030204" pitchFamily="34" charset="0"/>
            </a:endParaRPr>
          </a:p>
        </p:txBody>
      </p:sp>
      <p:sp>
        <p:nvSpPr>
          <p:cNvPr id="4" name="CasellaDiTesto 3"/>
          <p:cNvSpPr txBox="1"/>
          <p:nvPr/>
        </p:nvSpPr>
        <p:spPr>
          <a:xfrm>
            <a:off x="4969042" y="565484"/>
            <a:ext cx="2478505" cy="1200329"/>
          </a:xfrm>
          <a:prstGeom prst="rect">
            <a:avLst/>
          </a:prstGeom>
          <a:noFill/>
        </p:spPr>
        <p:txBody>
          <a:bodyPr wrap="square" rtlCol="0">
            <a:spAutoFit/>
          </a:bodyPr>
          <a:lstStyle/>
          <a:p>
            <a:pPr algn="ctr"/>
            <a:r>
              <a:rPr lang="fr-FR" b="1" i="1" u="sng" cap="all" dirty="0">
                <a:latin typeface="+mj-lt"/>
                <a:ea typeface="+mj-ea"/>
                <a:cs typeface="+mj-cs"/>
              </a:rPr>
              <a:t>Premier</a:t>
            </a:r>
            <a:r>
              <a:rPr lang="fr-FR" dirty="0">
                <a:latin typeface="Calibri" panose="020F0502020204030204" pitchFamily="34" charset="0"/>
                <a:cs typeface="Calibri" panose="020F0502020204030204" pitchFamily="34" charset="0"/>
              </a:rPr>
              <a:t> </a:t>
            </a:r>
            <a:r>
              <a:rPr lang="fr-FR" b="1" i="1" u="sng" cap="all" dirty="0">
                <a:latin typeface="+mj-lt"/>
                <a:ea typeface="+mj-ea"/>
                <a:cs typeface="+mj-cs"/>
              </a:rPr>
              <a:t>cycle</a:t>
            </a:r>
          </a:p>
          <a:p>
            <a:pPr algn="ctr"/>
            <a:endParaRPr lang="it-IT" b="1" i="1" u="sng" cap="all" dirty="0">
              <a:latin typeface="+mj-lt"/>
              <a:ea typeface="+mj-ea"/>
              <a:cs typeface="+mj-cs"/>
            </a:endParaRPr>
          </a:p>
          <a:p>
            <a:pPr algn="ctr"/>
            <a:r>
              <a:rPr lang="fr-FR" b="1" i="1" u="sng" cap="all" dirty="0">
                <a:latin typeface="+mj-lt"/>
                <a:ea typeface="+mj-ea"/>
                <a:cs typeface="+mj-cs"/>
              </a:rPr>
              <a:t>Art et image</a:t>
            </a:r>
            <a:endParaRPr lang="it-IT" b="1" i="1" u="sng" cap="all" dirty="0">
              <a:latin typeface="+mj-lt"/>
              <a:ea typeface="+mj-ea"/>
              <a:cs typeface="+mj-cs"/>
            </a:endParaRPr>
          </a:p>
          <a:p>
            <a:pPr algn="ctr"/>
            <a:endParaRPr lang="it-IT" dirty="0">
              <a:latin typeface="Calibri" panose="020F0502020204030204" pitchFamily="34" charset="0"/>
              <a:cs typeface="Calibri" panose="020F0502020204030204" pitchFamily="34" charset="0"/>
            </a:endParaRPr>
          </a:p>
        </p:txBody>
      </p:sp>
      <p:grpSp>
        <p:nvGrpSpPr>
          <p:cNvPr id="5" name="Gruppo 4"/>
          <p:cNvGrpSpPr/>
          <p:nvPr/>
        </p:nvGrpSpPr>
        <p:grpSpPr>
          <a:xfrm>
            <a:off x="10443991" y="6367747"/>
            <a:ext cx="1256833" cy="288001"/>
            <a:chOff x="10443991" y="6367747"/>
            <a:chExt cx="1256833" cy="288001"/>
          </a:xfrm>
          <a:solidFill>
            <a:schemeClr val="bg1"/>
          </a:solidFill>
        </p:grpSpPr>
        <p:sp>
          <p:nvSpPr>
            <p:cNvPr id="6" name="Indietro o precedente 5">
              <a:hlinkClick r:id="" action="ppaction://hlinkshowjump?jump=previousslide" highlightClick="1"/>
            </p:cNvPr>
            <p:cNvSpPr/>
            <p:nvPr/>
          </p:nvSpPr>
          <p:spPr>
            <a:xfrm>
              <a:off x="10443991" y="6367748"/>
              <a:ext cx="319489" cy="288000"/>
            </a:xfrm>
            <a:prstGeom prst="actionButtonBackPrevious">
              <a:avLst/>
            </a:prstGeom>
            <a:grpFill/>
            <a:ln w="12700" cap="rnd" cmpd="sng">
              <a:solidFill>
                <a:schemeClr val="accent1">
                  <a:shade val="50000"/>
                  <a:alpha val="80000"/>
                </a:schemeClr>
              </a:solidFill>
              <a:beve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 name="Avanti o successivo 6">
              <a:hlinkClick r:id="" action="ppaction://hlinkshowjump?jump=nextslide" highlightClick="1"/>
            </p:cNvPr>
            <p:cNvSpPr/>
            <p:nvPr/>
          </p:nvSpPr>
          <p:spPr>
            <a:xfrm>
              <a:off x="11380424" y="6367747"/>
              <a:ext cx="320400" cy="288000"/>
            </a:xfrm>
            <a:prstGeom prst="actionButtonForwardNext">
              <a:avLst/>
            </a:prstGeom>
            <a:grpFill/>
            <a:ln w="12700" cap="rnd" cmpd="sng">
              <a:solidFill>
                <a:schemeClr val="accent1">
                  <a:shade val="50000"/>
                  <a:alpha val="80000"/>
                </a:schemeClr>
              </a:solidFill>
              <a:beve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8" name="Pagina iniziale 7">
              <a:hlinkClick r:id="" action="ppaction://hlinkshowjump?jump=firstslide" highlightClick="1"/>
            </p:cNvPr>
            <p:cNvSpPr/>
            <p:nvPr/>
          </p:nvSpPr>
          <p:spPr>
            <a:xfrm>
              <a:off x="10928733" y="6367747"/>
              <a:ext cx="319489" cy="288000"/>
            </a:xfrm>
            <a:prstGeom prst="actionButtonHome">
              <a:avLst/>
            </a:prstGeom>
            <a:grpFill/>
            <a:ln w="12700" cap="rnd" cmpd="sng">
              <a:solidFill>
                <a:schemeClr val="accent1">
                  <a:shade val="50000"/>
                  <a:alpha val="80000"/>
                </a:schemeClr>
              </a:solidFill>
              <a:beve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pic>
        <p:nvPicPr>
          <p:cNvPr id="2" name="Immagin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804365" y="2071220"/>
            <a:ext cx="2284111" cy="2045471"/>
          </a:xfrm>
          <a:prstGeom prst="rect">
            <a:avLst/>
          </a:prstGeom>
        </p:spPr>
      </p:pic>
      <p:pic>
        <p:nvPicPr>
          <p:cNvPr id="9" name="Immagin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77102" y="4139769"/>
            <a:ext cx="2309882" cy="1630073"/>
          </a:xfrm>
          <a:prstGeom prst="rect">
            <a:avLst/>
          </a:prstGeom>
        </p:spPr>
      </p:pic>
    </p:spTree>
    <p:extLst>
      <p:ext uri="{BB962C8B-B14F-4D97-AF65-F5344CB8AC3E}">
        <p14:creationId xmlns:p14="http://schemas.microsoft.com/office/powerpoint/2010/main" val="289334851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6477000" y="1787047"/>
            <a:ext cx="4451734" cy="3831818"/>
          </a:xfrm>
          <a:prstGeom prst="rect">
            <a:avLst/>
          </a:prstGeom>
        </p:spPr>
        <p:txBody>
          <a:bodyPr wrap="square">
            <a:spAutoFit/>
          </a:bodyPr>
          <a:lstStyle/>
          <a:p>
            <a:pPr algn="just">
              <a:lnSpc>
                <a:spcPct val="150000"/>
              </a:lnSpc>
            </a:pPr>
            <a:r>
              <a:rPr lang="fr-FR" b="1" dirty="0">
                <a:latin typeface="Calibri" panose="020F0502020204030204" pitchFamily="34" charset="0"/>
                <a:cs typeface="Calibri" panose="020F0502020204030204" pitchFamily="34" charset="0"/>
              </a:rPr>
              <a:t>H</a:t>
            </a:r>
            <a:r>
              <a:rPr lang="fr-FR" b="1" dirty="0" smtClean="0">
                <a:latin typeface="Calibri" panose="020F0502020204030204" pitchFamily="34" charset="0"/>
                <a:cs typeface="Calibri" panose="020F0502020204030204" pitchFamily="34" charset="0"/>
              </a:rPr>
              <a:t>istorique-culturel</a:t>
            </a:r>
            <a:r>
              <a:rPr lang="fr-FR" dirty="0" smtClean="0">
                <a:latin typeface="Calibri" panose="020F0502020204030204" pitchFamily="34" charset="0"/>
                <a:cs typeface="Calibri" panose="020F0502020204030204" pitchFamily="34" charset="0"/>
              </a:rPr>
              <a:t> </a:t>
            </a:r>
            <a:r>
              <a:rPr lang="fr-FR" dirty="0">
                <a:latin typeface="Calibri" panose="020F0502020204030204" pitchFamily="34" charset="0"/>
                <a:cs typeface="Calibri" panose="020F0502020204030204" pitchFamily="34" charset="0"/>
              </a:rPr>
              <a:t>(l’art comme document pour comprendre l’histoire, la société, la culture, la religion d’une époque donnée); </a:t>
            </a:r>
            <a:r>
              <a:rPr lang="fr-FR" b="1" dirty="0">
                <a:latin typeface="Calibri" panose="020F0502020204030204" pitchFamily="34" charset="0"/>
                <a:cs typeface="Calibri" panose="020F0502020204030204" pitchFamily="34" charset="0"/>
              </a:rPr>
              <a:t>expressif/communicatif</a:t>
            </a:r>
            <a:r>
              <a:rPr lang="fr-FR" dirty="0">
                <a:latin typeface="Calibri" panose="020F0502020204030204" pitchFamily="34" charset="0"/>
                <a:cs typeface="Calibri" panose="020F0502020204030204" pitchFamily="34" charset="0"/>
              </a:rPr>
              <a:t> (production et expérimentation de techniques, codes et matériels diversifiés, y compris les nouvelles technologies); </a:t>
            </a:r>
            <a:r>
              <a:rPr lang="fr-FR" b="1" dirty="0">
                <a:latin typeface="Calibri" panose="020F0502020204030204" pitchFamily="34" charset="0"/>
                <a:cs typeface="Calibri" panose="020F0502020204030204" pitchFamily="34" charset="0"/>
              </a:rPr>
              <a:t>patrimonial</a:t>
            </a:r>
            <a:r>
              <a:rPr lang="fr-FR" dirty="0">
                <a:latin typeface="Calibri" panose="020F0502020204030204" pitchFamily="34" charset="0"/>
                <a:cs typeface="Calibri" panose="020F0502020204030204" pitchFamily="34" charset="0"/>
              </a:rPr>
              <a:t> (le musée, les biens culturels et environnementaux présents sur le territoire</a:t>
            </a:r>
            <a:r>
              <a:rPr lang="fr-FR" dirty="0" smtClean="0">
                <a:latin typeface="Calibri" panose="020F0502020204030204" pitchFamily="34" charset="0"/>
                <a:cs typeface="Calibri" panose="020F0502020204030204" pitchFamily="34" charset="0"/>
              </a:rPr>
              <a:t>).</a:t>
            </a:r>
            <a:endParaRPr lang="it-IT" dirty="0">
              <a:latin typeface="Calibri" panose="020F0502020204030204" pitchFamily="34" charset="0"/>
              <a:cs typeface="Calibri" panose="020F0502020204030204" pitchFamily="34" charset="0"/>
            </a:endParaRPr>
          </a:p>
        </p:txBody>
      </p:sp>
      <p:sp>
        <p:nvSpPr>
          <p:cNvPr id="5" name="CasellaDiTesto 4"/>
          <p:cNvSpPr txBox="1"/>
          <p:nvPr/>
        </p:nvSpPr>
        <p:spPr>
          <a:xfrm>
            <a:off x="4969042" y="565484"/>
            <a:ext cx="2478505" cy="1200329"/>
          </a:xfrm>
          <a:prstGeom prst="rect">
            <a:avLst/>
          </a:prstGeom>
          <a:noFill/>
        </p:spPr>
        <p:txBody>
          <a:bodyPr wrap="square" rtlCol="0">
            <a:spAutoFit/>
          </a:bodyPr>
          <a:lstStyle/>
          <a:p>
            <a:pPr algn="ctr"/>
            <a:r>
              <a:rPr lang="fr-FR" b="1" i="1" cap="all" dirty="0">
                <a:latin typeface="+mj-lt"/>
                <a:ea typeface="+mj-ea"/>
                <a:cs typeface="+mj-cs"/>
              </a:rPr>
              <a:t>Premier</a:t>
            </a:r>
            <a:r>
              <a:rPr lang="fr-FR" dirty="0">
                <a:latin typeface="Calibri" panose="020F0502020204030204" pitchFamily="34" charset="0"/>
                <a:cs typeface="Calibri" panose="020F0502020204030204" pitchFamily="34" charset="0"/>
              </a:rPr>
              <a:t> </a:t>
            </a:r>
            <a:r>
              <a:rPr lang="fr-FR" b="1" i="1" cap="all" dirty="0">
                <a:latin typeface="+mj-lt"/>
                <a:ea typeface="+mj-ea"/>
                <a:cs typeface="+mj-cs"/>
              </a:rPr>
              <a:t>cycle</a:t>
            </a:r>
          </a:p>
          <a:p>
            <a:pPr algn="ctr"/>
            <a:endParaRPr lang="it-IT" b="1" i="1" cap="all" dirty="0">
              <a:latin typeface="+mj-lt"/>
              <a:ea typeface="+mj-ea"/>
              <a:cs typeface="+mj-cs"/>
            </a:endParaRPr>
          </a:p>
          <a:p>
            <a:pPr algn="ctr"/>
            <a:r>
              <a:rPr lang="fr-FR" b="1" i="1" cap="all" dirty="0">
                <a:latin typeface="+mj-lt"/>
                <a:ea typeface="+mj-ea"/>
                <a:cs typeface="+mj-cs"/>
              </a:rPr>
              <a:t>Art et image</a:t>
            </a:r>
            <a:endParaRPr lang="it-IT" b="1" i="1" cap="all" dirty="0">
              <a:latin typeface="+mj-lt"/>
              <a:ea typeface="+mj-ea"/>
              <a:cs typeface="+mj-cs"/>
            </a:endParaRPr>
          </a:p>
          <a:p>
            <a:pPr algn="ctr"/>
            <a:endParaRPr lang="it-IT" dirty="0">
              <a:latin typeface="Calibri" panose="020F0502020204030204" pitchFamily="34" charset="0"/>
              <a:cs typeface="Calibri" panose="020F0502020204030204" pitchFamily="34" charset="0"/>
            </a:endParaRPr>
          </a:p>
        </p:txBody>
      </p:sp>
      <p:grpSp>
        <p:nvGrpSpPr>
          <p:cNvPr id="6" name="Gruppo 5"/>
          <p:cNvGrpSpPr/>
          <p:nvPr/>
        </p:nvGrpSpPr>
        <p:grpSpPr>
          <a:xfrm>
            <a:off x="10443991" y="6367747"/>
            <a:ext cx="1256833" cy="288001"/>
            <a:chOff x="10443991" y="6367747"/>
            <a:chExt cx="1256833" cy="288001"/>
          </a:xfrm>
          <a:solidFill>
            <a:schemeClr val="bg1"/>
          </a:solidFill>
        </p:grpSpPr>
        <p:sp>
          <p:nvSpPr>
            <p:cNvPr id="7" name="Indietro o precedente 6">
              <a:hlinkClick r:id="" action="ppaction://hlinkshowjump?jump=previousslide" highlightClick="1"/>
            </p:cNvPr>
            <p:cNvSpPr/>
            <p:nvPr/>
          </p:nvSpPr>
          <p:spPr>
            <a:xfrm>
              <a:off x="10443991" y="6367748"/>
              <a:ext cx="319489" cy="288000"/>
            </a:xfrm>
            <a:prstGeom prst="actionButtonBackPrevious">
              <a:avLst/>
            </a:prstGeom>
            <a:grpFill/>
            <a:ln w="12700" cap="rnd" cmpd="sng">
              <a:solidFill>
                <a:schemeClr val="accent1">
                  <a:shade val="50000"/>
                  <a:alpha val="80000"/>
                </a:schemeClr>
              </a:solidFill>
              <a:beve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8" name="Avanti o successivo 7">
              <a:hlinkClick r:id="" action="ppaction://hlinkshowjump?jump=nextslide" highlightClick="1"/>
            </p:cNvPr>
            <p:cNvSpPr/>
            <p:nvPr/>
          </p:nvSpPr>
          <p:spPr>
            <a:xfrm>
              <a:off x="11380424" y="6367747"/>
              <a:ext cx="320400" cy="288000"/>
            </a:xfrm>
            <a:prstGeom prst="actionButtonForwardNext">
              <a:avLst/>
            </a:prstGeom>
            <a:grpFill/>
            <a:ln w="12700" cap="rnd" cmpd="sng">
              <a:solidFill>
                <a:schemeClr val="accent1">
                  <a:shade val="50000"/>
                  <a:alpha val="80000"/>
                </a:schemeClr>
              </a:solidFill>
              <a:beve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9" name="Pagina iniziale 8">
              <a:hlinkClick r:id="" action="ppaction://hlinkshowjump?jump=firstslide" highlightClick="1"/>
            </p:cNvPr>
            <p:cNvSpPr/>
            <p:nvPr/>
          </p:nvSpPr>
          <p:spPr>
            <a:xfrm>
              <a:off x="10928733" y="6367747"/>
              <a:ext cx="319489" cy="288000"/>
            </a:xfrm>
            <a:prstGeom prst="actionButtonHome">
              <a:avLst/>
            </a:prstGeom>
            <a:grpFill/>
            <a:ln w="12700" cap="rnd" cmpd="sng">
              <a:solidFill>
                <a:schemeClr val="accent1">
                  <a:shade val="50000"/>
                  <a:alpha val="80000"/>
                </a:schemeClr>
              </a:solidFill>
              <a:beve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pic>
        <p:nvPicPr>
          <p:cNvPr id="3" name="Immagin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5428" y="1403421"/>
            <a:ext cx="1584000" cy="1958911"/>
          </a:xfrm>
          <a:prstGeom prst="rect">
            <a:avLst/>
          </a:prstGeom>
        </p:spPr>
      </p:pic>
      <p:pic>
        <p:nvPicPr>
          <p:cNvPr id="10" name="Immagin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04828" y="1311622"/>
            <a:ext cx="3151091" cy="2050710"/>
          </a:xfrm>
          <a:prstGeom prst="rect">
            <a:avLst/>
          </a:prstGeom>
        </p:spPr>
      </p:pic>
      <p:pic>
        <p:nvPicPr>
          <p:cNvPr id="11" name="Immagine 1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22526" y="3506119"/>
            <a:ext cx="2990850" cy="1733550"/>
          </a:xfrm>
          <a:prstGeom prst="rect">
            <a:avLst/>
          </a:prstGeom>
        </p:spPr>
      </p:pic>
      <p:pic>
        <p:nvPicPr>
          <p:cNvPr id="12" name="Immagine 1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467612" y="3506119"/>
            <a:ext cx="1781175" cy="3171825"/>
          </a:xfrm>
          <a:prstGeom prst="rect">
            <a:avLst/>
          </a:prstGeom>
        </p:spPr>
      </p:pic>
      <p:pic>
        <p:nvPicPr>
          <p:cNvPr id="14" name="Immagine 1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24056" y="5385999"/>
            <a:ext cx="2189320" cy="1268969"/>
          </a:xfrm>
          <a:prstGeom prst="rect">
            <a:avLst/>
          </a:prstGeom>
        </p:spPr>
      </p:pic>
    </p:spTree>
    <p:extLst>
      <p:ext uri="{BB962C8B-B14F-4D97-AF65-F5344CB8AC3E}">
        <p14:creationId xmlns:p14="http://schemas.microsoft.com/office/powerpoint/2010/main" val="196482780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657118" y="499968"/>
            <a:ext cx="3439478" cy="777987"/>
          </a:xfrm>
        </p:spPr>
        <p:txBody>
          <a:bodyPr>
            <a:normAutofit fontScale="90000"/>
          </a:bodyPr>
          <a:lstStyle/>
          <a:p>
            <a:pPr algn="ctr"/>
            <a:r>
              <a:rPr lang="it-IT" sz="1800" b="1" i="1" dirty="0" smtClean="0"/>
              <a:t>LYC</a:t>
            </a:r>
            <a:r>
              <a:rPr lang="it-IT" sz="1800" b="1" i="1" dirty="0" smtClean="0">
                <a:cs typeface="Calibri" panose="020F0502020204030204" pitchFamily="34" charset="0"/>
              </a:rPr>
              <a:t>É</a:t>
            </a:r>
            <a:r>
              <a:rPr lang="it-IT" sz="1800" b="1" i="1" dirty="0" smtClean="0"/>
              <a:t>ES (</a:t>
            </a:r>
            <a:r>
              <a:rPr lang="it-IT" sz="1800" b="1" i="1" dirty="0" err="1" smtClean="0"/>
              <a:t>réforme</a:t>
            </a:r>
            <a:r>
              <a:rPr lang="it-IT" sz="1800" b="1" i="1" dirty="0" smtClean="0"/>
              <a:t> de 2010)</a:t>
            </a:r>
            <a:br>
              <a:rPr lang="it-IT" sz="1800" b="1" i="1" dirty="0" smtClean="0"/>
            </a:br>
            <a:r>
              <a:rPr lang="it-IT" sz="1800" b="1" i="1" dirty="0" err="1" smtClean="0"/>
              <a:t>heures</a:t>
            </a:r>
            <a:r>
              <a:rPr lang="it-IT" sz="1800" b="1" i="1" dirty="0" smtClean="0"/>
              <a:t> </a:t>
            </a:r>
            <a:r>
              <a:rPr lang="it-IT" sz="1800" b="1" i="1" dirty="0" err="1" smtClean="0"/>
              <a:t>hebDomadaires</a:t>
            </a:r>
            <a:r>
              <a:rPr lang="it-IT" sz="1800" b="1" i="1" dirty="0" smtClean="0"/>
              <a:t> Histoire de l’ART</a:t>
            </a:r>
            <a:endParaRPr lang="it-IT" dirty="0"/>
          </a:p>
        </p:txBody>
      </p:sp>
      <p:sp>
        <p:nvSpPr>
          <p:cNvPr id="3" name="Segnaposto contenuto 2"/>
          <p:cNvSpPr>
            <a:spLocks noGrp="1"/>
          </p:cNvSpPr>
          <p:nvPr>
            <p:ph idx="1"/>
          </p:nvPr>
        </p:nvSpPr>
        <p:spPr>
          <a:xfrm>
            <a:off x="2385752" y="1277954"/>
            <a:ext cx="4472247" cy="2796761"/>
          </a:xfrm>
        </p:spPr>
        <p:txBody>
          <a:bodyPr>
            <a:noAutofit/>
          </a:bodyPr>
          <a:lstStyle/>
          <a:p>
            <a:pPr>
              <a:lnSpc>
                <a:spcPct val="150000"/>
              </a:lnSpc>
              <a:spcBef>
                <a:spcPts val="0"/>
              </a:spcBef>
              <a:spcAft>
                <a:spcPts val="600"/>
              </a:spcAft>
            </a:pPr>
            <a:r>
              <a:rPr lang="it-IT" sz="1800" dirty="0" smtClean="0">
                <a:latin typeface="Calibri" panose="020F0502020204030204" pitchFamily="34" charset="0"/>
                <a:cs typeface="Calibri" panose="020F0502020204030204" pitchFamily="34" charset="0"/>
              </a:rPr>
              <a:t>Lycée </a:t>
            </a:r>
            <a:r>
              <a:rPr lang="it-IT" sz="1800" dirty="0" err="1" smtClean="0">
                <a:latin typeface="Calibri" panose="020F0502020204030204" pitchFamily="34" charset="0"/>
                <a:cs typeface="Calibri" panose="020F0502020204030204" pitchFamily="34" charset="0"/>
              </a:rPr>
              <a:t>artistique</a:t>
            </a:r>
            <a:r>
              <a:rPr lang="it-IT" sz="1800" dirty="0" smtClean="0">
                <a:latin typeface="Calibri" panose="020F0502020204030204" pitchFamily="34" charset="0"/>
                <a:cs typeface="Calibri" panose="020F0502020204030204" pitchFamily="34" charset="0"/>
              </a:rPr>
              <a:t>: 3H X 5 </a:t>
            </a:r>
            <a:r>
              <a:rPr lang="it-IT" sz="1800" dirty="0" err="1" smtClean="0">
                <a:latin typeface="Calibri" panose="020F0502020204030204" pitchFamily="34" charset="0"/>
                <a:cs typeface="Calibri" panose="020F0502020204030204" pitchFamily="34" charset="0"/>
              </a:rPr>
              <a:t>ans</a:t>
            </a:r>
            <a:endParaRPr lang="it-IT" sz="1800" dirty="0">
              <a:latin typeface="Calibri" panose="020F0502020204030204" pitchFamily="34" charset="0"/>
              <a:cs typeface="Calibri" panose="020F0502020204030204" pitchFamily="34" charset="0"/>
            </a:endParaRPr>
          </a:p>
          <a:p>
            <a:pPr>
              <a:lnSpc>
                <a:spcPct val="150000"/>
              </a:lnSpc>
              <a:spcBef>
                <a:spcPts val="0"/>
              </a:spcBef>
              <a:spcAft>
                <a:spcPts val="600"/>
              </a:spcAft>
            </a:pPr>
            <a:r>
              <a:rPr lang="it-IT" sz="1800" dirty="0" smtClean="0">
                <a:latin typeface="Calibri" panose="020F0502020204030204" pitchFamily="34" charset="0"/>
                <a:cs typeface="Calibri" panose="020F0502020204030204" pitchFamily="34" charset="0"/>
              </a:rPr>
              <a:t>Lycée </a:t>
            </a:r>
            <a:r>
              <a:rPr lang="it-IT" sz="1800" dirty="0" err="1" smtClean="0">
                <a:latin typeface="Calibri" panose="020F0502020204030204" pitchFamily="34" charset="0"/>
                <a:cs typeface="Calibri" panose="020F0502020204030204" pitchFamily="34" charset="0"/>
              </a:rPr>
              <a:t>classique</a:t>
            </a:r>
            <a:r>
              <a:rPr lang="it-IT" sz="1800" dirty="0" smtClean="0">
                <a:latin typeface="Calibri" panose="020F0502020204030204" pitchFamily="34" charset="0"/>
                <a:cs typeface="Calibri" panose="020F0502020204030204" pitchFamily="34" charset="0"/>
              </a:rPr>
              <a:t>: 2h X 3 </a:t>
            </a:r>
            <a:r>
              <a:rPr lang="it-IT" sz="1800" dirty="0" err="1" smtClean="0">
                <a:latin typeface="Calibri" panose="020F0502020204030204" pitchFamily="34" charset="0"/>
                <a:cs typeface="Calibri" panose="020F0502020204030204" pitchFamily="34" charset="0"/>
              </a:rPr>
              <a:t>ans</a:t>
            </a:r>
            <a:endParaRPr lang="it-IT" sz="1800" dirty="0">
              <a:latin typeface="Calibri" panose="020F0502020204030204" pitchFamily="34" charset="0"/>
              <a:cs typeface="Calibri" panose="020F0502020204030204" pitchFamily="34" charset="0"/>
            </a:endParaRPr>
          </a:p>
          <a:p>
            <a:pPr>
              <a:lnSpc>
                <a:spcPct val="150000"/>
              </a:lnSpc>
              <a:spcBef>
                <a:spcPts val="0"/>
              </a:spcBef>
              <a:spcAft>
                <a:spcPts val="600"/>
              </a:spcAft>
            </a:pPr>
            <a:r>
              <a:rPr lang="it-IT" sz="1800" dirty="0" smtClean="0">
                <a:latin typeface="Calibri" panose="020F0502020204030204" pitchFamily="34" charset="0"/>
                <a:cs typeface="Calibri" panose="020F0502020204030204" pitchFamily="34" charset="0"/>
              </a:rPr>
              <a:t>Lycée </a:t>
            </a:r>
            <a:r>
              <a:rPr lang="it-IT" sz="1800" dirty="0" err="1" smtClean="0">
                <a:latin typeface="Calibri" panose="020F0502020204030204" pitchFamily="34" charset="0"/>
                <a:cs typeface="Calibri" panose="020F0502020204030204" pitchFamily="34" charset="0"/>
              </a:rPr>
              <a:t>linguistique</a:t>
            </a:r>
            <a:r>
              <a:rPr lang="it-IT" sz="1800" dirty="0" smtClean="0">
                <a:latin typeface="Calibri" panose="020F0502020204030204" pitchFamily="34" charset="0"/>
                <a:cs typeface="Calibri" panose="020F0502020204030204" pitchFamily="34" charset="0"/>
              </a:rPr>
              <a:t>: 2H X 3 </a:t>
            </a:r>
            <a:r>
              <a:rPr lang="it-IT" sz="1800" dirty="0" err="1" smtClean="0">
                <a:latin typeface="Calibri" panose="020F0502020204030204" pitchFamily="34" charset="0"/>
                <a:cs typeface="Calibri" panose="020F0502020204030204" pitchFamily="34" charset="0"/>
              </a:rPr>
              <a:t>ans</a:t>
            </a:r>
            <a:endParaRPr lang="it-IT" sz="1800" dirty="0">
              <a:latin typeface="Calibri" panose="020F0502020204030204" pitchFamily="34" charset="0"/>
              <a:cs typeface="Calibri" panose="020F0502020204030204" pitchFamily="34" charset="0"/>
            </a:endParaRPr>
          </a:p>
          <a:p>
            <a:pPr>
              <a:lnSpc>
                <a:spcPct val="150000"/>
              </a:lnSpc>
              <a:spcBef>
                <a:spcPts val="0"/>
              </a:spcBef>
              <a:spcAft>
                <a:spcPts val="600"/>
              </a:spcAft>
            </a:pPr>
            <a:r>
              <a:rPr lang="it-IT" sz="1800" dirty="0" smtClean="0">
                <a:latin typeface="Calibri" panose="020F0502020204030204" pitchFamily="34" charset="0"/>
                <a:cs typeface="Calibri" panose="020F0502020204030204" pitchFamily="34" charset="0"/>
              </a:rPr>
              <a:t>Lycée musical: 2H X 5 </a:t>
            </a:r>
            <a:r>
              <a:rPr lang="it-IT" sz="1800" dirty="0" err="1" smtClean="0">
                <a:latin typeface="Calibri" panose="020F0502020204030204" pitchFamily="34" charset="0"/>
                <a:cs typeface="Calibri" panose="020F0502020204030204" pitchFamily="34" charset="0"/>
              </a:rPr>
              <a:t>ans</a:t>
            </a:r>
            <a:endParaRPr lang="it-IT" sz="1800" dirty="0">
              <a:latin typeface="Calibri" panose="020F0502020204030204" pitchFamily="34" charset="0"/>
              <a:cs typeface="Calibri" panose="020F0502020204030204" pitchFamily="34" charset="0"/>
            </a:endParaRPr>
          </a:p>
          <a:p>
            <a:pPr>
              <a:lnSpc>
                <a:spcPct val="150000"/>
              </a:lnSpc>
              <a:spcBef>
                <a:spcPts val="0"/>
              </a:spcBef>
              <a:spcAft>
                <a:spcPts val="600"/>
              </a:spcAft>
            </a:pPr>
            <a:r>
              <a:rPr lang="it-IT" sz="1800" dirty="0" smtClean="0">
                <a:latin typeface="Calibri" panose="020F0502020204030204" pitchFamily="34" charset="0"/>
                <a:cs typeface="Calibri" panose="020F0502020204030204" pitchFamily="34" charset="0"/>
              </a:rPr>
              <a:t>Lycée </a:t>
            </a:r>
            <a:r>
              <a:rPr lang="it-IT" sz="1800" dirty="0" err="1" smtClean="0">
                <a:latin typeface="Calibri" panose="020F0502020204030204" pitchFamily="34" charset="0"/>
                <a:cs typeface="Calibri" panose="020F0502020204030204" pitchFamily="34" charset="0"/>
              </a:rPr>
              <a:t>scientifique</a:t>
            </a:r>
            <a:r>
              <a:rPr lang="it-IT" sz="1800" dirty="0" smtClean="0">
                <a:latin typeface="Calibri" panose="020F0502020204030204" pitchFamily="34" charset="0"/>
                <a:cs typeface="Calibri" panose="020F0502020204030204" pitchFamily="34" charset="0"/>
              </a:rPr>
              <a:t>: 2H X 5 </a:t>
            </a:r>
            <a:r>
              <a:rPr lang="it-IT" sz="1800" dirty="0" err="1" smtClean="0">
                <a:latin typeface="Calibri" panose="020F0502020204030204" pitchFamily="34" charset="0"/>
                <a:cs typeface="Calibri" panose="020F0502020204030204" pitchFamily="34" charset="0"/>
              </a:rPr>
              <a:t>ans</a:t>
            </a:r>
            <a:endParaRPr lang="it-IT" sz="1800" dirty="0" smtClean="0">
              <a:latin typeface="Calibri" panose="020F0502020204030204" pitchFamily="34" charset="0"/>
              <a:cs typeface="Calibri" panose="020F0502020204030204" pitchFamily="34" charset="0"/>
            </a:endParaRPr>
          </a:p>
          <a:p>
            <a:pPr>
              <a:lnSpc>
                <a:spcPct val="150000"/>
              </a:lnSpc>
              <a:spcBef>
                <a:spcPts val="0"/>
              </a:spcBef>
              <a:spcAft>
                <a:spcPts val="600"/>
              </a:spcAft>
            </a:pPr>
            <a:r>
              <a:rPr lang="it-IT" sz="1800" dirty="0" smtClean="0">
                <a:latin typeface="Calibri" panose="020F0502020204030204" pitchFamily="34" charset="0"/>
                <a:cs typeface="Calibri" panose="020F0502020204030204" pitchFamily="34" charset="0"/>
              </a:rPr>
              <a:t>Lycée des </a:t>
            </a:r>
            <a:r>
              <a:rPr lang="it-IT" sz="1800" dirty="0" err="1" smtClean="0">
                <a:latin typeface="Calibri" panose="020F0502020204030204" pitchFamily="34" charset="0"/>
                <a:cs typeface="Calibri" panose="020F0502020204030204" pitchFamily="34" charset="0"/>
              </a:rPr>
              <a:t>sciences</a:t>
            </a:r>
            <a:r>
              <a:rPr lang="it-IT" sz="1800" dirty="0" smtClean="0">
                <a:latin typeface="Calibri" panose="020F0502020204030204" pitchFamily="34" charset="0"/>
                <a:cs typeface="Calibri" panose="020F0502020204030204" pitchFamily="34" charset="0"/>
              </a:rPr>
              <a:t> </a:t>
            </a:r>
            <a:r>
              <a:rPr lang="it-IT" sz="1800" dirty="0" err="1" smtClean="0">
                <a:latin typeface="Calibri" panose="020F0502020204030204" pitchFamily="34" charset="0"/>
                <a:cs typeface="Calibri" panose="020F0502020204030204" pitchFamily="34" charset="0"/>
              </a:rPr>
              <a:t>humaines</a:t>
            </a:r>
            <a:r>
              <a:rPr lang="it-IT" sz="1800" dirty="0" smtClean="0">
                <a:latin typeface="Calibri" panose="020F0502020204030204" pitchFamily="34" charset="0"/>
                <a:cs typeface="Calibri" panose="020F0502020204030204" pitchFamily="34" charset="0"/>
              </a:rPr>
              <a:t>: 2H X 3 </a:t>
            </a:r>
            <a:r>
              <a:rPr lang="it-IT" sz="1800" dirty="0" err="1" smtClean="0">
                <a:latin typeface="Calibri" panose="020F0502020204030204" pitchFamily="34" charset="0"/>
                <a:cs typeface="Calibri" panose="020F0502020204030204" pitchFamily="34" charset="0"/>
              </a:rPr>
              <a:t>ans</a:t>
            </a:r>
            <a:endParaRPr lang="it-IT" sz="1800" dirty="0">
              <a:latin typeface="Calibri" panose="020F0502020204030204" pitchFamily="34" charset="0"/>
              <a:cs typeface="Calibri" panose="020F0502020204030204" pitchFamily="34" charset="0"/>
            </a:endParaRPr>
          </a:p>
          <a:p>
            <a:pPr>
              <a:lnSpc>
                <a:spcPct val="150000"/>
              </a:lnSpc>
              <a:spcBef>
                <a:spcPts val="0"/>
              </a:spcBef>
              <a:spcAft>
                <a:spcPts val="600"/>
              </a:spcAft>
            </a:pPr>
            <a:endParaRPr lang="it-IT" sz="1800" dirty="0">
              <a:latin typeface="Calibri" panose="020F0502020204030204" pitchFamily="34" charset="0"/>
              <a:cs typeface="Calibri" panose="020F0502020204030204" pitchFamily="34" charset="0"/>
            </a:endParaRPr>
          </a:p>
        </p:txBody>
      </p:sp>
      <p:grpSp>
        <p:nvGrpSpPr>
          <p:cNvPr id="4" name="Gruppo 3"/>
          <p:cNvGrpSpPr/>
          <p:nvPr/>
        </p:nvGrpSpPr>
        <p:grpSpPr>
          <a:xfrm>
            <a:off x="10443991" y="6367747"/>
            <a:ext cx="1256833" cy="288001"/>
            <a:chOff x="10443991" y="6367747"/>
            <a:chExt cx="1256833" cy="288001"/>
          </a:xfrm>
          <a:solidFill>
            <a:schemeClr val="bg1"/>
          </a:solidFill>
        </p:grpSpPr>
        <p:sp>
          <p:nvSpPr>
            <p:cNvPr id="5" name="Indietro o precedente 4">
              <a:hlinkClick r:id="" action="ppaction://hlinkshowjump?jump=previousslide" highlightClick="1"/>
            </p:cNvPr>
            <p:cNvSpPr/>
            <p:nvPr/>
          </p:nvSpPr>
          <p:spPr>
            <a:xfrm>
              <a:off x="10443991" y="6367748"/>
              <a:ext cx="319489" cy="288000"/>
            </a:xfrm>
            <a:prstGeom prst="actionButtonBackPrevious">
              <a:avLst/>
            </a:prstGeom>
            <a:grpFill/>
            <a:ln w="12700" cap="rnd" cmpd="sng">
              <a:solidFill>
                <a:schemeClr val="accent1">
                  <a:shade val="50000"/>
                  <a:alpha val="80000"/>
                </a:schemeClr>
              </a:solidFill>
              <a:beve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 name="Avanti o successivo 5">
              <a:hlinkClick r:id="" action="ppaction://hlinkshowjump?jump=nextslide" highlightClick="1"/>
            </p:cNvPr>
            <p:cNvSpPr/>
            <p:nvPr/>
          </p:nvSpPr>
          <p:spPr>
            <a:xfrm>
              <a:off x="11380424" y="6367747"/>
              <a:ext cx="320400" cy="288000"/>
            </a:xfrm>
            <a:prstGeom prst="actionButtonForwardNext">
              <a:avLst/>
            </a:prstGeom>
            <a:grpFill/>
            <a:ln w="12700" cap="rnd" cmpd="sng">
              <a:solidFill>
                <a:schemeClr val="accent1">
                  <a:shade val="50000"/>
                  <a:alpha val="80000"/>
                </a:schemeClr>
              </a:solidFill>
              <a:beve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 name="Pagina iniziale 6">
              <a:hlinkClick r:id="" action="ppaction://hlinkshowjump?jump=firstslide" highlightClick="1"/>
            </p:cNvPr>
            <p:cNvSpPr/>
            <p:nvPr/>
          </p:nvSpPr>
          <p:spPr>
            <a:xfrm>
              <a:off x="10928733" y="6367747"/>
              <a:ext cx="319489" cy="288000"/>
            </a:xfrm>
            <a:prstGeom prst="actionButtonHome">
              <a:avLst/>
            </a:prstGeom>
            <a:grpFill/>
            <a:ln w="12700" cap="rnd" cmpd="sng">
              <a:solidFill>
                <a:schemeClr val="accent1">
                  <a:shade val="50000"/>
                  <a:alpha val="80000"/>
                </a:schemeClr>
              </a:solidFill>
              <a:beve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sp>
        <p:nvSpPr>
          <p:cNvPr id="10" name="Rettangolo 9"/>
          <p:cNvSpPr/>
          <p:nvPr/>
        </p:nvSpPr>
        <p:spPr>
          <a:xfrm>
            <a:off x="4380886" y="4178100"/>
            <a:ext cx="3503862" cy="1492716"/>
          </a:xfrm>
          <a:prstGeom prst="rect">
            <a:avLst/>
          </a:prstGeom>
        </p:spPr>
        <p:txBody>
          <a:bodyPr wrap="square">
            <a:spAutoFit/>
          </a:bodyPr>
          <a:lstStyle/>
          <a:p>
            <a:pPr marL="285750" indent="-285750">
              <a:lnSpc>
                <a:spcPct val="150000"/>
              </a:lnSpc>
              <a:spcBef>
                <a:spcPts val="0"/>
              </a:spcBef>
              <a:spcAft>
                <a:spcPts val="600"/>
              </a:spcAft>
              <a:buFont typeface="Arial" panose="020B0604020202020204" pitchFamily="34" charset="0"/>
              <a:buChar char="•"/>
            </a:pPr>
            <a:r>
              <a:rPr lang="it-IT" dirty="0" smtClean="0">
                <a:latin typeface="Calibri" panose="020F0502020204030204" pitchFamily="34" charset="0"/>
                <a:cs typeface="Calibri" panose="020F0502020204030204" pitchFamily="34" charset="0"/>
              </a:rPr>
              <a:t>Lycée du «Made </a:t>
            </a:r>
            <a:r>
              <a:rPr lang="it-IT" dirty="0">
                <a:latin typeface="Calibri" panose="020F0502020204030204" pitchFamily="34" charset="0"/>
                <a:cs typeface="Calibri" panose="020F0502020204030204" pitchFamily="34" charset="0"/>
              </a:rPr>
              <a:t>in </a:t>
            </a:r>
            <a:r>
              <a:rPr lang="it-IT" dirty="0" err="1" smtClean="0">
                <a:latin typeface="Calibri" panose="020F0502020204030204" pitchFamily="34" charset="0"/>
                <a:cs typeface="Calibri" panose="020F0502020204030204" pitchFamily="34" charset="0"/>
              </a:rPr>
              <a:t>Italy</a:t>
            </a:r>
            <a:r>
              <a:rPr lang="it-IT" dirty="0" smtClean="0">
                <a:latin typeface="Calibri" panose="020F0502020204030204" pitchFamily="34" charset="0"/>
                <a:cs typeface="Calibri" panose="020F0502020204030204" pitchFamily="34" charset="0"/>
              </a:rPr>
              <a:t>»</a:t>
            </a:r>
          </a:p>
          <a:p>
            <a:pPr marL="285750" indent="-285750">
              <a:lnSpc>
                <a:spcPct val="150000"/>
              </a:lnSpc>
              <a:spcBef>
                <a:spcPts val="0"/>
              </a:spcBef>
              <a:spcAft>
                <a:spcPts val="600"/>
              </a:spcAft>
              <a:buFont typeface="Arial" panose="020B0604020202020204" pitchFamily="34" charset="0"/>
              <a:buChar char="•"/>
            </a:pPr>
            <a:r>
              <a:rPr lang="it-IT" dirty="0" smtClean="0">
                <a:latin typeface="Calibri" panose="020F0502020204030204" pitchFamily="34" charset="0"/>
                <a:cs typeface="Calibri" panose="020F0502020204030204" pitchFamily="34" charset="0"/>
              </a:rPr>
              <a:t>À partir de la rentrée 2024</a:t>
            </a:r>
          </a:p>
          <a:p>
            <a:pPr marL="285750" indent="-285750">
              <a:lnSpc>
                <a:spcPct val="150000"/>
              </a:lnSpc>
              <a:spcBef>
                <a:spcPts val="0"/>
              </a:spcBef>
              <a:spcAft>
                <a:spcPts val="600"/>
              </a:spcAft>
              <a:buFont typeface="Arial" panose="020B0604020202020204" pitchFamily="34" charset="0"/>
              <a:buChar char="•"/>
            </a:pPr>
            <a:r>
              <a:rPr lang="it-IT" dirty="0" smtClean="0">
                <a:latin typeface="Calibri" panose="020F0502020204030204" pitchFamily="34" charset="0"/>
                <a:cs typeface="Calibri" panose="020F0502020204030204" pitchFamily="34" charset="0"/>
              </a:rPr>
              <a:t>1H X 2 </a:t>
            </a:r>
            <a:r>
              <a:rPr lang="it-IT" dirty="0" err="1" smtClean="0">
                <a:latin typeface="Calibri" panose="020F0502020204030204" pitchFamily="34" charset="0"/>
                <a:cs typeface="Calibri" panose="020F0502020204030204" pitchFamily="34" charset="0"/>
              </a:rPr>
              <a:t>ans</a:t>
            </a:r>
            <a:endParaRPr lang="it-IT" dirty="0">
              <a:latin typeface="Calibri" panose="020F0502020204030204" pitchFamily="34" charset="0"/>
              <a:cs typeface="Calibri" panose="020F0502020204030204" pitchFamily="34" charset="0"/>
            </a:endParaRPr>
          </a:p>
        </p:txBody>
      </p:sp>
      <p:pic>
        <p:nvPicPr>
          <p:cNvPr id="11" name="Immagin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23759" y="4160665"/>
            <a:ext cx="1105593" cy="628650"/>
          </a:xfrm>
          <a:prstGeom prst="rect">
            <a:avLst/>
          </a:prstGeom>
        </p:spPr>
      </p:pic>
    </p:spTree>
    <p:extLst>
      <p:ext uri="{BB962C8B-B14F-4D97-AF65-F5344CB8AC3E}">
        <p14:creationId xmlns:p14="http://schemas.microsoft.com/office/powerpoint/2010/main" val="335994977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p:cNvSpPr>
            <a:spLocks noGrp="1"/>
          </p:cNvSpPr>
          <p:nvPr>
            <p:ph type="title"/>
          </p:nvPr>
        </p:nvSpPr>
        <p:spPr>
          <a:xfrm>
            <a:off x="5045504" y="458287"/>
            <a:ext cx="2119828" cy="987268"/>
          </a:xfrm>
        </p:spPr>
        <p:txBody>
          <a:bodyPr>
            <a:normAutofit/>
          </a:bodyPr>
          <a:lstStyle/>
          <a:p>
            <a:r>
              <a:rPr lang="it-IT" sz="1800" b="1" i="1" u="sng" dirty="0" err="1"/>
              <a:t>Lycée</a:t>
            </a:r>
            <a:r>
              <a:rPr lang="it-IT" sz="1800" b="1" i="1" u="sng" dirty="0"/>
              <a:t> </a:t>
            </a:r>
            <a:r>
              <a:rPr lang="it-IT" sz="1800" b="1" i="1" u="sng" dirty="0" err="1"/>
              <a:t>artistique</a:t>
            </a:r>
            <a:endParaRPr lang="it-IT" sz="1800" b="1" i="1" u="sng" dirty="0"/>
          </a:p>
        </p:txBody>
      </p:sp>
      <p:sp>
        <p:nvSpPr>
          <p:cNvPr id="5" name="Segnaposto contenuto 4"/>
          <p:cNvSpPr>
            <a:spLocks noGrp="1"/>
          </p:cNvSpPr>
          <p:nvPr>
            <p:ph idx="1"/>
          </p:nvPr>
        </p:nvSpPr>
        <p:spPr>
          <a:xfrm>
            <a:off x="555146" y="2478483"/>
            <a:ext cx="11115482" cy="544959"/>
          </a:xfrm>
        </p:spPr>
        <p:txBody>
          <a:bodyPr>
            <a:noAutofit/>
          </a:bodyPr>
          <a:lstStyle/>
          <a:p>
            <a:pPr marL="0" indent="0" algn="ctr">
              <a:spcBef>
                <a:spcPts val="0"/>
              </a:spcBef>
              <a:spcAft>
                <a:spcPts val="600"/>
              </a:spcAft>
              <a:buNone/>
            </a:pPr>
            <a:r>
              <a:rPr lang="fr-FR" sz="1500" b="1" dirty="0">
                <a:latin typeface="Calibri" panose="020F0502020204030204" pitchFamily="34" charset="0"/>
                <a:cs typeface="Calibri" panose="020F0502020204030204" pitchFamily="34" charset="0"/>
              </a:rPr>
              <a:t>1. </a:t>
            </a:r>
            <a:r>
              <a:rPr lang="fr-FR" sz="1500" b="1" dirty="0">
                <a:solidFill>
                  <a:srgbClr val="CF2BB0"/>
                </a:solidFill>
                <a:latin typeface="Calibri" panose="020F0502020204030204" pitchFamily="34" charset="0"/>
                <a:cs typeface="Calibri" panose="020F0502020204030204" pitchFamily="34" charset="0"/>
              </a:rPr>
              <a:t>Arts plastiques</a:t>
            </a:r>
            <a:r>
              <a:rPr lang="fr-FR" sz="1500" b="1" dirty="0">
                <a:latin typeface="Calibri" panose="020F0502020204030204" pitchFamily="34" charset="0"/>
                <a:cs typeface="Calibri" panose="020F0502020204030204" pitchFamily="34" charset="0"/>
              </a:rPr>
              <a:t>, 2. Architecture et environnement, 3. </a:t>
            </a:r>
            <a:r>
              <a:rPr lang="fr-FR" sz="1500" b="1" dirty="0">
                <a:solidFill>
                  <a:srgbClr val="CF2BB0"/>
                </a:solidFill>
                <a:latin typeface="Calibri" panose="020F0502020204030204" pitchFamily="34" charset="0"/>
                <a:cs typeface="Calibri" panose="020F0502020204030204" pitchFamily="34" charset="0"/>
              </a:rPr>
              <a:t>Design</a:t>
            </a:r>
            <a:r>
              <a:rPr lang="fr-FR" sz="1500" b="1" dirty="0">
                <a:latin typeface="Calibri" panose="020F0502020204030204" pitchFamily="34" charset="0"/>
                <a:cs typeface="Calibri" panose="020F0502020204030204" pitchFamily="34" charset="0"/>
              </a:rPr>
              <a:t>, 4. Audiovisuel et multimédia, 5. Graphique, 6. Décor.</a:t>
            </a:r>
            <a:endParaRPr lang="it-IT" sz="1500" b="1" dirty="0">
              <a:latin typeface="Calibri" panose="020F0502020204030204" pitchFamily="34" charset="0"/>
              <a:cs typeface="Calibri" panose="020F0502020204030204" pitchFamily="34" charset="0"/>
            </a:endParaRPr>
          </a:p>
          <a:p>
            <a:pPr marL="342900" indent="-342900" algn="ctr">
              <a:spcBef>
                <a:spcPts val="0"/>
              </a:spcBef>
              <a:spcAft>
                <a:spcPts val="600"/>
              </a:spcAft>
              <a:buFont typeface="+mj-lt"/>
              <a:buAutoNum type="arabicPeriod"/>
            </a:pPr>
            <a:endParaRPr lang="fr-FR" sz="1500" b="1" dirty="0">
              <a:latin typeface="Calibri" panose="020F0502020204030204" pitchFamily="34" charset="0"/>
              <a:cs typeface="Calibri" panose="020F0502020204030204" pitchFamily="34" charset="0"/>
            </a:endParaRPr>
          </a:p>
          <a:p>
            <a:pPr marL="342900" indent="-342900" algn="ctr">
              <a:spcBef>
                <a:spcPts val="0"/>
              </a:spcBef>
              <a:spcAft>
                <a:spcPts val="600"/>
              </a:spcAft>
              <a:buFont typeface="+mj-lt"/>
              <a:buAutoNum type="arabicPeriod"/>
            </a:pPr>
            <a:endParaRPr lang="fr-FR" sz="1500" b="1" dirty="0">
              <a:latin typeface="Calibri" panose="020F0502020204030204" pitchFamily="34" charset="0"/>
              <a:cs typeface="Calibri" panose="020F0502020204030204" pitchFamily="34" charset="0"/>
            </a:endParaRPr>
          </a:p>
          <a:p>
            <a:pPr marL="342900" indent="-342900" algn="ctr">
              <a:spcBef>
                <a:spcPts val="0"/>
              </a:spcBef>
              <a:spcAft>
                <a:spcPts val="600"/>
              </a:spcAft>
              <a:buFont typeface="+mj-lt"/>
              <a:buAutoNum type="arabicPeriod"/>
            </a:pPr>
            <a:endParaRPr lang="fr-FR" sz="1500" b="1" dirty="0">
              <a:latin typeface="Calibri" panose="020F0502020204030204" pitchFamily="34" charset="0"/>
              <a:cs typeface="Calibri" panose="020F0502020204030204" pitchFamily="34" charset="0"/>
            </a:endParaRPr>
          </a:p>
        </p:txBody>
      </p:sp>
      <p:sp>
        <p:nvSpPr>
          <p:cNvPr id="2" name="CasellaDiTesto 1"/>
          <p:cNvSpPr txBox="1"/>
          <p:nvPr/>
        </p:nvSpPr>
        <p:spPr>
          <a:xfrm>
            <a:off x="991992" y="1467155"/>
            <a:ext cx="10221436" cy="1200329"/>
          </a:xfrm>
          <a:prstGeom prst="rect">
            <a:avLst/>
          </a:prstGeom>
          <a:noFill/>
        </p:spPr>
        <p:txBody>
          <a:bodyPr wrap="square" rtlCol="0">
            <a:spAutoFit/>
          </a:bodyPr>
          <a:lstStyle/>
          <a:p>
            <a:pPr algn="ctr"/>
            <a:r>
              <a:rPr lang="fr-FR"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Le parcours du lycée artistique a une adresse commune pour les </a:t>
            </a:r>
            <a:r>
              <a:rPr lang="fr-FR" dirty="0" err="1">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premierès</a:t>
            </a:r>
            <a:r>
              <a:rPr lang="fr-FR"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trois années.</a:t>
            </a:r>
          </a:p>
          <a:p>
            <a:pPr algn="ctr"/>
            <a:r>
              <a:rPr lang="fr-FR"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Il s’articule, à partir de la deuxième période de deux ans, en six filières:</a:t>
            </a:r>
          </a:p>
          <a:p>
            <a:pPr algn="ctr"/>
            <a:endParaRPr lang="fr-FR" dirty="0">
              <a:latin typeface="Calibri" panose="020F0502020204030204" pitchFamily="34" charset="0"/>
              <a:cs typeface="Calibri" panose="020F0502020204030204" pitchFamily="34" charset="0"/>
            </a:endParaRPr>
          </a:p>
          <a:p>
            <a:pPr algn="ctr"/>
            <a:endParaRPr lang="it-IT" dirty="0">
              <a:latin typeface="Calibri" panose="020F0502020204030204" pitchFamily="34" charset="0"/>
              <a:cs typeface="Calibri" panose="020F0502020204030204" pitchFamily="34" charset="0"/>
            </a:endParaRPr>
          </a:p>
        </p:txBody>
      </p:sp>
      <p:sp>
        <p:nvSpPr>
          <p:cNvPr id="3" name="CasellaDiTesto 2"/>
          <p:cNvSpPr txBox="1"/>
          <p:nvPr/>
        </p:nvSpPr>
        <p:spPr>
          <a:xfrm>
            <a:off x="1782371" y="3441038"/>
            <a:ext cx="3392905" cy="1823576"/>
          </a:xfrm>
          <a:prstGeom prst="rect">
            <a:avLst/>
          </a:prstGeom>
          <a:noFill/>
        </p:spPr>
        <p:txBody>
          <a:bodyPr wrap="square" rtlCol="0">
            <a:spAutoFit/>
          </a:bodyPr>
          <a:lstStyle/>
          <a:p>
            <a:r>
              <a:rPr lang="fr-FR" sz="1500" b="1" i="1" dirty="0">
                <a:latin typeface="Calibri" panose="020F0502020204030204" pitchFamily="34" charset="0"/>
                <a:cs typeface="Calibri" panose="020F0502020204030204" pitchFamily="34" charset="0"/>
              </a:rPr>
              <a:t>L’adresse </a:t>
            </a:r>
            <a:r>
              <a:rPr lang="fr-FR" sz="1500" b="1" i="1" dirty="0">
                <a:solidFill>
                  <a:srgbClr val="CF2BB0"/>
                </a:solidFill>
                <a:latin typeface="Calibri" panose="020F0502020204030204" pitchFamily="34" charset="0"/>
                <a:cs typeface="Calibri" panose="020F0502020204030204" pitchFamily="34" charset="0"/>
              </a:rPr>
              <a:t>Arts plastiques </a:t>
            </a:r>
            <a:r>
              <a:rPr lang="fr-FR" sz="1500" b="1" i="1" dirty="0">
                <a:latin typeface="Calibri" panose="020F0502020204030204" pitchFamily="34" charset="0"/>
                <a:cs typeface="Calibri" panose="020F0502020204030204" pitchFamily="34" charset="0"/>
              </a:rPr>
              <a:t>présente trois orientations:</a:t>
            </a:r>
          </a:p>
          <a:p>
            <a:endParaRPr lang="fr-FR" sz="1500" dirty="0">
              <a:latin typeface="Calibri" panose="020F0502020204030204" pitchFamily="34" charset="0"/>
              <a:cs typeface="Calibri" panose="020F0502020204030204" pitchFamily="34" charset="0"/>
            </a:endParaRPr>
          </a:p>
          <a:p>
            <a:pPr marL="342900" indent="-342900">
              <a:lnSpc>
                <a:spcPct val="150000"/>
              </a:lnSpc>
              <a:buFont typeface="+mj-lt"/>
              <a:buAutoNum type="arabicPeriod"/>
            </a:pPr>
            <a:r>
              <a:rPr lang="fr-FR" sz="1500" dirty="0">
                <a:latin typeface="Calibri" panose="020F0502020204030204" pitchFamily="34" charset="0"/>
                <a:cs typeface="Calibri" panose="020F0502020204030204" pitchFamily="34" charset="0"/>
              </a:rPr>
              <a:t>Art de la sculpture</a:t>
            </a:r>
          </a:p>
          <a:p>
            <a:pPr marL="342900" indent="-342900">
              <a:lnSpc>
                <a:spcPct val="150000"/>
              </a:lnSpc>
              <a:buFont typeface="+mj-lt"/>
              <a:buAutoNum type="arabicPeriod"/>
            </a:pPr>
            <a:r>
              <a:rPr lang="fr-FR" sz="1500" dirty="0">
                <a:latin typeface="Calibri" panose="020F0502020204030204" pitchFamily="34" charset="0"/>
                <a:cs typeface="Calibri" panose="020F0502020204030204" pitchFamily="34" charset="0"/>
              </a:rPr>
              <a:t>Art du graphiste-peintre</a:t>
            </a:r>
          </a:p>
          <a:p>
            <a:pPr marL="342900" indent="-342900">
              <a:lnSpc>
                <a:spcPct val="150000"/>
              </a:lnSpc>
              <a:buFont typeface="+mj-lt"/>
              <a:buAutoNum type="arabicPeriod"/>
            </a:pPr>
            <a:r>
              <a:rPr lang="fr-FR" sz="1500" dirty="0">
                <a:latin typeface="Calibri" panose="020F0502020204030204" pitchFamily="34" charset="0"/>
                <a:cs typeface="Calibri" panose="020F0502020204030204" pitchFamily="34" charset="0"/>
              </a:rPr>
              <a:t>Art du plastique-pictural</a:t>
            </a:r>
            <a:endParaRPr lang="it-IT" sz="1500" dirty="0">
              <a:latin typeface="Calibri" panose="020F0502020204030204" pitchFamily="34" charset="0"/>
              <a:cs typeface="Calibri" panose="020F0502020204030204" pitchFamily="34" charset="0"/>
            </a:endParaRPr>
          </a:p>
        </p:txBody>
      </p:sp>
      <p:sp>
        <p:nvSpPr>
          <p:cNvPr id="6" name="CasellaDiTesto 5"/>
          <p:cNvSpPr txBox="1"/>
          <p:nvPr/>
        </p:nvSpPr>
        <p:spPr>
          <a:xfrm>
            <a:off x="6710213" y="3441032"/>
            <a:ext cx="4274616" cy="2941959"/>
          </a:xfrm>
          <a:prstGeom prst="rect">
            <a:avLst/>
          </a:prstGeom>
          <a:noFill/>
        </p:spPr>
        <p:txBody>
          <a:bodyPr wrap="square" rtlCol="0">
            <a:spAutoFit/>
          </a:bodyPr>
          <a:lstStyle/>
          <a:p>
            <a:r>
              <a:rPr lang="fr-FR" sz="1500" b="1" i="1" dirty="0">
                <a:latin typeface="Calibri" panose="020F0502020204030204" pitchFamily="34" charset="0"/>
                <a:cs typeface="Calibri" panose="020F0502020204030204" pitchFamily="34" charset="0"/>
              </a:rPr>
              <a:t>L’adresse </a:t>
            </a:r>
            <a:r>
              <a:rPr lang="fr-FR" sz="1500" b="1" i="1" dirty="0">
                <a:solidFill>
                  <a:srgbClr val="CF2BB0"/>
                </a:solidFill>
                <a:latin typeface="Calibri" panose="020F0502020204030204" pitchFamily="34" charset="0"/>
                <a:cs typeface="Calibri" panose="020F0502020204030204" pitchFamily="34" charset="0"/>
              </a:rPr>
              <a:t>Design</a:t>
            </a:r>
            <a:r>
              <a:rPr lang="fr-FR" sz="1500" b="1" i="1" dirty="0">
                <a:latin typeface="Calibri" panose="020F0502020204030204" pitchFamily="34" charset="0"/>
                <a:cs typeface="Calibri" panose="020F0502020204030204" pitchFamily="34" charset="0"/>
              </a:rPr>
              <a:t> présente sept orientations</a:t>
            </a:r>
            <a:r>
              <a:rPr lang="fr-FR" sz="1500" dirty="0">
                <a:latin typeface="Calibri" panose="020F0502020204030204" pitchFamily="34" charset="0"/>
                <a:cs typeface="Calibri" panose="020F0502020204030204" pitchFamily="34" charset="0"/>
              </a:rPr>
              <a:t>:</a:t>
            </a:r>
          </a:p>
          <a:p>
            <a:endParaRPr lang="fr-FR" sz="1500" dirty="0">
              <a:latin typeface="Calibri" panose="020F0502020204030204" pitchFamily="34" charset="0"/>
              <a:cs typeface="Calibri" panose="020F0502020204030204" pitchFamily="34" charset="0"/>
            </a:endParaRPr>
          </a:p>
          <a:p>
            <a:pPr marL="342900" indent="-342900">
              <a:lnSpc>
                <a:spcPct val="150000"/>
              </a:lnSpc>
              <a:buFont typeface="+mj-lt"/>
              <a:buAutoNum type="arabicPeriod"/>
            </a:pPr>
            <a:r>
              <a:rPr lang="fr-FR" sz="1500" dirty="0">
                <a:latin typeface="Calibri" panose="020F0502020204030204" pitchFamily="34" charset="0"/>
                <a:cs typeface="Calibri" panose="020F0502020204030204" pitchFamily="34" charset="0"/>
              </a:rPr>
              <a:t>Art des métaux, de l’orfèvrerie et du corail</a:t>
            </a:r>
          </a:p>
          <a:p>
            <a:pPr marL="342900" indent="-342900">
              <a:lnSpc>
                <a:spcPct val="150000"/>
              </a:lnSpc>
              <a:buFont typeface="+mj-lt"/>
              <a:buAutoNum type="arabicPeriod"/>
            </a:pPr>
            <a:r>
              <a:rPr lang="fr-FR" sz="1500" dirty="0">
                <a:latin typeface="Calibri" panose="020F0502020204030204" pitchFamily="34" charset="0"/>
                <a:cs typeface="Calibri" panose="020F0502020204030204" pitchFamily="34" charset="0"/>
              </a:rPr>
              <a:t>Art de l’ameublement et du bois</a:t>
            </a:r>
          </a:p>
          <a:p>
            <a:pPr marL="342900" indent="-342900">
              <a:lnSpc>
                <a:spcPct val="150000"/>
              </a:lnSpc>
              <a:buFont typeface="+mj-lt"/>
              <a:buAutoNum type="arabicPeriod"/>
            </a:pPr>
            <a:r>
              <a:rPr lang="fr-FR" sz="1500" dirty="0">
                <a:latin typeface="Calibri" panose="020F0502020204030204" pitchFamily="34" charset="0"/>
                <a:cs typeface="Calibri" panose="020F0502020204030204" pitchFamily="34" charset="0"/>
              </a:rPr>
              <a:t>Art de la céramique</a:t>
            </a:r>
          </a:p>
          <a:p>
            <a:pPr marL="342900" indent="-342900">
              <a:lnSpc>
                <a:spcPct val="150000"/>
              </a:lnSpc>
              <a:buFont typeface="+mj-lt"/>
              <a:buAutoNum type="arabicPeriod"/>
            </a:pPr>
            <a:r>
              <a:rPr lang="fr-FR" sz="1500" dirty="0">
                <a:latin typeface="Calibri" panose="020F0502020204030204" pitchFamily="34" charset="0"/>
                <a:cs typeface="Calibri" panose="020F0502020204030204" pitchFamily="34" charset="0"/>
              </a:rPr>
              <a:t>Art du livre</a:t>
            </a:r>
          </a:p>
          <a:p>
            <a:pPr marL="342900" indent="-342900">
              <a:lnSpc>
                <a:spcPct val="150000"/>
              </a:lnSpc>
              <a:buFont typeface="+mj-lt"/>
              <a:buAutoNum type="arabicPeriod"/>
            </a:pPr>
            <a:r>
              <a:rPr lang="fr-FR" sz="1500" dirty="0">
                <a:latin typeface="Calibri" panose="020F0502020204030204" pitchFamily="34" charset="0"/>
                <a:cs typeface="Calibri" panose="020F0502020204030204" pitchFamily="34" charset="0"/>
              </a:rPr>
              <a:t>Art de la mode</a:t>
            </a:r>
          </a:p>
          <a:p>
            <a:pPr marL="342900" indent="-342900">
              <a:lnSpc>
                <a:spcPct val="150000"/>
              </a:lnSpc>
              <a:buFont typeface="+mj-lt"/>
              <a:buAutoNum type="arabicPeriod"/>
            </a:pPr>
            <a:r>
              <a:rPr lang="fr-FR" sz="1500" dirty="0">
                <a:latin typeface="Calibri" panose="020F0502020204030204" pitchFamily="34" charset="0"/>
                <a:cs typeface="Calibri" panose="020F0502020204030204" pitchFamily="34" charset="0"/>
              </a:rPr>
              <a:t>Art du tissu</a:t>
            </a:r>
          </a:p>
          <a:p>
            <a:pPr marL="342900" indent="-342900">
              <a:lnSpc>
                <a:spcPct val="150000"/>
              </a:lnSpc>
              <a:buFont typeface="+mj-lt"/>
              <a:buAutoNum type="arabicPeriod"/>
            </a:pPr>
            <a:r>
              <a:rPr lang="fr-FR" sz="1500" dirty="0">
                <a:latin typeface="Calibri" panose="020F0502020204030204" pitchFamily="34" charset="0"/>
                <a:cs typeface="Calibri" panose="020F0502020204030204" pitchFamily="34" charset="0"/>
              </a:rPr>
              <a:t>Art du verre</a:t>
            </a:r>
            <a:endParaRPr lang="it-IT" sz="1500" dirty="0">
              <a:latin typeface="Calibri" panose="020F0502020204030204" pitchFamily="34" charset="0"/>
              <a:cs typeface="Calibri" panose="020F0502020204030204" pitchFamily="34" charset="0"/>
            </a:endParaRPr>
          </a:p>
        </p:txBody>
      </p:sp>
      <p:grpSp>
        <p:nvGrpSpPr>
          <p:cNvPr id="7" name="Gruppo 6"/>
          <p:cNvGrpSpPr/>
          <p:nvPr/>
        </p:nvGrpSpPr>
        <p:grpSpPr>
          <a:xfrm>
            <a:off x="10443991" y="6367747"/>
            <a:ext cx="1256833" cy="288001"/>
            <a:chOff x="10443991" y="6367747"/>
            <a:chExt cx="1256833" cy="288001"/>
          </a:xfrm>
          <a:solidFill>
            <a:schemeClr val="bg1"/>
          </a:solidFill>
        </p:grpSpPr>
        <p:sp>
          <p:nvSpPr>
            <p:cNvPr id="8" name="Indietro o precedente 7">
              <a:hlinkClick r:id="" action="ppaction://hlinkshowjump?jump=previousslide" highlightClick="1"/>
            </p:cNvPr>
            <p:cNvSpPr/>
            <p:nvPr/>
          </p:nvSpPr>
          <p:spPr>
            <a:xfrm>
              <a:off x="10443991" y="6367748"/>
              <a:ext cx="319489" cy="288000"/>
            </a:xfrm>
            <a:prstGeom prst="actionButtonBackPrevious">
              <a:avLst/>
            </a:prstGeom>
            <a:grpFill/>
            <a:ln w="12700" cap="rnd" cmpd="sng">
              <a:solidFill>
                <a:schemeClr val="accent1">
                  <a:shade val="50000"/>
                  <a:alpha val="80000"/>
                </a:schemeClr>
              </a:solidFill>
              <a:beve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9" name="Avanti o successivo 8">
              <a:hlinkClick r:id="" action="ppaction://hlinkshowjump?jump=nextslide" highlightClick="1"/>
            </p:cNvPr>
            <p:cNvSpPr/>
            <p:nvPr/>
          </p:nvSpPr>
          <p:spPr>
            <a:xfrm>
              <a:off x="11380424" y="6367747"/>
              <a:ext cx="320400" cy="288000"/>
            </a:xfrm>
            <a:prstGeom prst="actionButtonForwardNext">
              <a:avLst/>
            </a:prstGeom>
            <a:grpFill/>
            <a:ln w="12700" cap="rnd" cmpd="sng">
              <a:solidFill>
                <a:schemeClr val="accent1">
                  <a:shade val="50000"/>
                  <a:alpha val="80000"/>
                </a:schemeClr>
              </a:solidFill>
              <a:beve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0" name="Pagina iniziale 9">
              <a:hlinkClick r:id="" action="ppaction://hlinkshowjump?jump=firstslide" highlightClick="1"/>
            </p:cNvPr>
            <p:cNvSpPr/>
            <p:nvPr/>
          </p:nvSpPr>
          <p:spPr>
            <a:xfrm>
              <a:off x="10928733" y="6367747"/>
              <a:ext cx="319489" cy="288000"/>
            </a:xfrm>
            <a:prstGeom prst="actionButtonHome">
              <a:avLst/>
            </a:prstGeom>
            <a:grpFill/>
            <a:ln w="12700" cap="rnd" cmpd="sng">
              <a:solidFill>
                <a:schemeClr val="accent1">
                  <a:shade val="50000"/>
                  <a:alpha val="80000"/>
                </a:schemeClr>
              </a:solidFill>
              <a:beve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spTree>
    <p:extLst>
      <p:ext uri="{BB962C8B-B14F-4D97-AF65-F5344CB8AC3E}">
        <p14:creationId xmlns:p14="http://schemas.microsoft.com/office/powerpoint/2010/main" val="380114686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790700" y="632026"/>
            <a:ext cx="8610600" cy="751606"/>
          </a:xfrm>
        </p:spPr>
        <p:txBody>
          <a:bodyPr>
            <a:normAutofit/>
          </a:bodyPr>
          <a:lstStyle/>
          <a:p>
            <a:pPr algn="ctr"/>
            <a:r>
              <a:rPr lang="fr-FR" sz="1500" b="1" i="1" dirty="0"/>
              <a:t>HISTOIRE DE L’ART: LIGNES GÉNÉRALES ET COMPÉTENCES</a:t>
            </a:r>
            <a:r>
              <a:rPr lang="it-IT" sz="1500" b="1" i="1" dirty="0"/>
              <a:t/>
            </a:r>
            <a:br>
              <a:rPr lang="it-IT" sz="1500" b="1" i="1" dirty="0"/>
            </a:br>
            <a:endParaRPr lang="it-IT" sz="1500" b="1" i="1" dirty="0"/>
          </a:p>
        </p:txBody>
      </p:sp>
      <p:sp>
        <p:nvSpPr>
          <p:cNvPr id="3" name="Segnaposto contenuto 2"/>
          <p:cNvSpPr>
            <a:spLocks noGrp="1"/>
          </p:cNvSpPr>
          <p:nvPr>
            <p:ph idx="1"/>
          </p:nvPr>
        </p:nvSpPr>
        <p:spPr>
          <a:xfrm>
            <a:off x="360172" y="3523747"/>
            <a:ext cx="4392000" cy="4088299"/>
          </a:xfrm>
          <a:noFill/>
        </p:spPr>
        <p:txBody>
          <a:bodyPr wrap="square">
            <a:spAutoFit/>
          </a:bodyPr>
          <a:lstStyle/>
          <a:p>
            <a:pPr marL="0" indent="0" algn="just" defTabSz="457200">
              <a:lnSpc>
                <a:spcPct val="150000"/>
              </a:lnSpc>
              <a:buNone/>
            </a:pPr>
            <a:r>
              <a:rPr lang="fr-FR" sz="1800" b="1" dirty="0">
                <a:latin typeface="Calibri" panose="020F0502020204030204" pitchFamily="34" charset="0"/>
                <a:cs typeface="Calibri" panose="020F0502020204030204" pitchFamily="34" charset="0"/>
              </a:rPr>
              <a:t>À la fin du parcours lycéen</a:t>
            </a:r>
            <a:r>
              <a:rPr lang="fr-FR" sz="1800" dirty="0">
                <a:latin typeface="Calibri" panose="020F0502020204030204" pitchFamily="34" charset="0"/>
                <a:cs typeface="Calibri" panose="020F0502020204030204" pitchFamily="34" charset="0"/>
              </a:rPr>
              <a:t>, </a:t>
            </a:r>
            <a:r>
              <a:rPr lang="fr-FR" sz="1800" b="1" dirty="0">
                <a:latin typeface="Calibri" panose="020F0502020204030204" pitchFamily="34" charset="0"/>
                <a:cs typeface="Calibri" panose="020F0502020204030204" pitchFamily="34" charset="0"/>
              </a:rPr>
              <a:t>l’étudiant a une compréhension claire de la relation entre les œuvres d’art et la situation historique dans laquelle elles ont été produites, donc des multiples liens avec la littérature, la pensée philosophique et scientifique, la politique, la religion. </a:t>
            </a:r>
          </a:p>
          <a:p>
            <a:pPr marL="0" algn="just" defTabSz="457200">
              <a:lnSpc>
                <a:spcPct val="150000"/>
              </a:lnSpc>
            </a:pPr>
            <a:endParaRPr lang="fr-FR" sz="1800" dirty="0">
              <a:latin typeface="Calibri" panose="020F0502020204030204" pitchFamily="34" charset="0"/>
              <a:cs typeface="Calibri" panose="020F0502020204030204" pitchFamily="34" charset="0"/>
            </a:endParaRPr>
          </a:p>
          <a:p>
            <a:pPr marL="0" algn="just" defTabSz="457200">
              <a:lnSpc>
                <a:spcPct val="150000"/>
              </a:lnSpc>
            </a:pPr>
            <a:endParaRPr lang="it-IT" sz="1800" dirty="0">
              <a:latin typeface="Calibri" panose="020F0502020204030204" pitchFamily="34" charset="0"/>
              <a:cs typeface="Calibri" panose="020F0502020204030204" pitchFamily="34" charset="0"/>
            </a:endParaRPr>
          </a:p>
        </p:txBody>
      </p:sp>
      <p:grpSp>
        <p:nvGrpSpPr>
          <p:cNvPr id="4" name="Gruppo 3"/>
          <p:cNvGrpSpPr/>
          <p:nvPr/>
        </p:nvGrpSpPr>
        <p:grpSpPr>
          <a:xfrm>
            <a:off x="10443991" y="6367747"/>
            <a:ext cx="1256833" cy="288001"/>
            <a:chOff x="10443991" y="6367747"/>
            <a:chExt cx="1256833" cy="288001"/>
          </a:xfrm>
          <a:solidFill>
            <a:schemeClr val="bg1"/>
          </a:solidFill>
        </p:grpSpPr>
        <p:sp>
          <p:nvSpPr>
            <p:cNvPr id="5" name="Indietro o precedente 4">
              <a:hlinkClick r:id="" action="ppaction://hlinkshowjump?jump=previousslide" highlightClick="1"/>
            </p:cNvPr>
            <p:cNvSpPr/>
            <p:nvPr/>
          </p:nvSpPr>
          <p:spPr>
            <a:xfrm>
              <a:off x="10443991" y="6367748"/>
              <a:ext cx="319489" cy="288000"/>
            </a:xfrm>
            <a:prstGeom prst="actionButtonBackPrevious">
              <a:avLst/>
            </a:prstGeom>
            <a:grpFill/>
            <a:ln w="12700" cap="rnd" cmpd="sng">
              <a:solidFill>
                <a:schemeClr val="accent1">
                  <a:shade val="50000"/>
                  <a:alpha val="80000"/>
                </a:schemeClr>
              </a:solidFill>
              <a:beve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 name="Avanti o successivo 5">
              <a:hlinkClick r:id="" action="ppaction://hlinkshowjump?jump=nextslide" highlightClick="1"/>
            </p:cNvPr>
            <p:cNvSpPr/>
            <p:nvPr/>
          </p:nvSpPr>
          <p:spPr>
            <a:xfrm>
              <a:off x="11380424" y="6367747"/>
              <a:ext cx="320400" cy="288000"/>
            </a:xfrm>
            <a:prstGeom prst="actionButtonForwardNext">
              <a:avLst/>
            </a:prstGeom>
            <a:grpFill/>
            <a:ln w="12700" cap="rnd" cmpd="sng">
              <a:solidFill>
                <a:schemeClr val="accent1">
                  <a:shade val="50000"/>
                  <a:alpha val="80000"/>
                </a:schemeClr>
              </a:solidFill>
              <a:beve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 name="Pagina iniziale 6">
              <a:hlinkClick r:id="" action="ppaction://hlinkshowjump?jump=firstslide" highlightClick="1"/>
            </p:cNvPr>
            <p:cNvSpPr/>
            <p:nvPr/>
          </p:nvSpPr>
          <p:spPr>
            <a:xfrm>
              <a:off x="10928733" y="6367747"/>
              <a:ext cx="319489" cy="288000"/>
            </a:xfrm>
            <a:prstGeom prst="actionButtonHome">
              <a:avLst/>
            </a:prstGeom>
            <a:grpFill/>
            <a:ln w="12700" cap="rnd" cmpd="sng">
              <a:solidFill>
                <a:schemeClr val="accent1">
                  <a:shade val="50000"/>
                  <a:alpha val="80000"/>
                </a:schemeClr>
              </a:solidFill>
              <a:beve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sp>
        <p:nvSpPr>
          <p:cNvPr id="8" name="Rettangolo 7"/>
          <p:cNvSpPr/>
          <p:nvPr/>
        </p:nvSpPr>
        <p:spPr>
          <a:xfrm>
            <a:off x="6997550" y="1636761"/>
            <a:ext cx="4140506" cy="3831818"/>
          </a:xfrm>
          <a:prstGeom prst="rect">
            <a:avLst/>
          </a:prstGeom>
        </p:spPr>
        <p:txBody>
          <a:bodyPr wrap="square">
            <a:spAutoFit/>
          </a:bodyPr>
          <a:lstStyle/>
          <a:p>
            <a:pPr algn="just">
              <a:lnSpc>
                <a:spcPct val="150000"/>
              </a:lnSpc>
            </a:pPr>
            <a:r>
              <a:rPr lang="fr-FR" dirty="0">
                <a:latin typeface="Calibri" panose="020F0502020204030204" pitchFamily="34" charset="0"/>
                <a:cs typeface="Calibri" panose="020F0502020204030204" pitchFamily="34" charset="0"/>
              </a:rPr>
              <a:t>Grâce à la lecture des œuvres picturales, sculpturales et architecturales, </a:t>
            </a:r>
            <a:r>
              <a:rPr lang="fr-FR" b="1" dirty="0">
                <a:latin typeface="Calibri" panose="020F0502020204030204" pitchFamily="34" charset="0"/>
                <a:cs typeface="Calibri" panose="020F0502020204030204" pitchFamily="34" charset="0"/>
              </a:rPr>
              <a:t>il a également acquis une certaine familiarité avec les langages spécifiques des différentes expressions artistiques</a:t>
            </a:r>
            <a:r>
              <a:rPr lang="fr-FR" dirty="0">
                <a:latin typeface="Calibri" panose="020F0502020204030204" pitchFamily="34" charset="0"/>
                <a:cs typeface="Calibri" panose="020F0502020204030204" pitchFamily="34" charset="0"/>
              </a:rPr>
              <a:t>, en particulier avec les principales lignes de développement de l’art moderne et contemporain, et est capable d’en saisir et d’en apprécier les valeurs esthétiques. </a:t>
            </a:r>
          </a:p>
        </p:txBody>
      </p:sp>
      <p:pic>
        <p:nvPicPr>
          <p:cNvPr id="9" name="Immagin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12872" y="1636761"/>
            <a:ext cx="2772000" cy="1792239"/>
          </a:xfrm>
          <a:prstGeom prst="rect">
            <a:avLst/>
          </a:prstGeom>
        </p:spPr>
      </p:pic>
      <p:sp>
        <p:nvSpPr>
          <p:cNvPr id="10" name="CasellaDiTesto 9"/>
          <p:cNvSpPr txBox="1"/>
          <p:nvPr/>
        </p:nvSpPr>
        <p:spPr>
          <a:xfrm>
            <a:off x="4041991" y="2445745"/>
            <a:ext cx="2270674" cy="830997"/>
          </a:xfrm>
          <a:prstGeom prst="rect">
            <a:avLst/>
          </a:prstGeom>
          <a:noFill/>
        </p:spPr>
        <p:txBody>
          <a:bodyPr wrap="square" rtlCol="0">
            <a:spAutoFit/>
          </a:bodyPr>
          <a:lstStyle/>
          <a:p>
            <a:r>
              <a:rPr lang="it-IT" sz="1600" dirty="0">
                <a:latin typeface="Calibri" panose="020F0502020204030204" pitchFamily="34" charset="0"/>
                <a:cs typeface="Calibri" panose="020F0502020204030204" pitchFamily="34" charset="0"/>
              </a:rPr>
              <a:t>Venere degli stracci</a:t>
            </a:r>
          </a:p>
          <a:p>
            <a:r>
              <a:rPr lang="it-IT" sz="1600" dirty="0">
                <a:latin typeface="Calibri" panose="020F0502020204030204" pitchFamily="34" charset="0"/>
                <a:cs typeface="Calibri" panose="020F0502020204030204" pitchFamily="34" charset="0"/>
              </a:rPr>
              <a:t>Michelangelo </a:t>
            </a:r>
            <a:r>
              <a:rPr lang="it-IT" sz="1600" dirty="0" smtClean="0">
                <a:latin typeface="Calibri" panose="020F0502020204030204" pitchFamily="34" charset="0"/>
                <a:cs typeface="Calibri" panose="020F0502020204030204" pitchFamily="34" charset="0"/>
              </a:rPr>
              <a:t>Pistoletto</a:t>
            </a:r>
          </a:p>
          <a:p>
            <a:r>
              <a:rPr lang="it-IT" sz="1600" dirty="0" err="1" smtClean="0">
                <a:latin typeface="Calibri" panose="020F0502020204030204" pitchFamily="34" charset="0"/>
                <a:cs typeface="Calibri" panose="020F0502020204030204" pitchFamily="34" charset="0"/>
              </a:rPr>
              <a:t>Naples</a:t>
            </a:r>
            <a:r>
              <a:rPr lang="it-IT" sz="1600" dirty="0" smtClean="0">
                <a:latin typeface="Calibri" panose="020F0502020204030204" pitchFamily="34" charset="0"/>
                <a:cs typeface="Calibri" panose="020F0502020204030204" pitchFamily="34" charset="0"/>
              </a:rPr>
              <a:t>, Piazza Municipio</a:t>
            </a:r>
            <a:endParaRPr lang="it-IT" sz="16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9254545"/>
      </p:ext>
    </p:extLst>
  </p:cSld>
  <p:clrMapOvr>
    <a:masterClrMapping/>
  </p:clrMapOvr>
  <p:timing>
    <p:tnLst>
      <p:par>
        <p:cTn id="1" dur="indefinite" restart="never" nodeType="tmRoot"/>
      </p:par>
    </p:tnLst>
  </p:timing>
</p:sld>
</file>

<file path=ppt/theme/theme1.xml><?xml version="1.0" encoding="utf-8"?>
<a:theme xmlns:a="http://schemas.openxmlformats.org/drawingml/2006/main" name="Scia di vapore">
  <a:themeElements>
    <a:clrScheme name="Personalizzato 1">
      <a:dk1>
        <a:sysClr val="windowText" lastClr="000000"/>
      </a:dk1>
      <a:lt1>
        <a:sysClr val="window" lastClr="FFFFFF"/>
      </a:lt1>
      <a:dk2>
        <a:srgbClr val="454545"/>
      </a:dk2>
      <a:lt2>
        <a:srgbClr val="DADADA"/>
      </a:lt2>
      <a:accent1>
        <a:srgbClr val="E5224E"/>
      </a:accent1>
      <a:accent2>
        <a:srgbClr val="9D074E"/>
      </a:accent2>
      <a:accent3>
        <a:srgbClr val="7F2294"/>
      </a:accent3>
      <a:accent4>
        <a:srgbClr val="8D65EA"/>
      </a:accent4>
      <a:accent5>
        <a:srgbClr val="588FE2"/>
      </a:accent5>
      <a:accent6>
        <a:srgbClr val="127CA4"/>
      </a:accent6>
      <a:hlink>
        <a:srgbClr val="75053A"/>
      </a:hlink>
      <a:folHlink>
        <a:srgbClr val="F431D6"/>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6DB8EB18-3657-4051-A897-2ED38832359E}"/>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TM04033937[[fn=Scia di vapore]]</Template>
  <TotalTime>72</TotalTime>
  <Words>1868</Words>
  <Application>Microsoft Office PowerPoint</Application>
  <PresentationFormat>Grand écran</PresentationFormat>
  <Paragraphs>129</Paragraphs>
  <Slides>23</Slides>
  <Notes>2</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23</vt:i4>
      </vt:variant>
    </vt:vector>
  </HeadingPairs>
  <TitlesOfParts>
    <vt:vector size="29" baseType="lpstr">
      <vt:lpstr>Arial</vt:lpstr>
      <vt:lpstr>Bradley Hand ITC</vt:lpstr>
      <vt:lpstr>Calibri</vt:lpstr>
      <vt:lpstr>Century Gothic</vt:lpstr>
      <vt:lpstr>Times New Roman</vt:lpstr>
      <vt:lpstr>Scia di vapore</vt:lpstr>
      <vt:lpstr>L’ENSEIGNEMENT  DE L’HISTOIRE DE L’ART  DANS LE SYSTÈME SCOLAIRE ITALIEN</vt:lpstr>
      <vt:lpstr>Présentation PowerPoint</vt:lpstr>
      <vt:lpstr>Ecole maternelle Scuola dell’infanzia</vt:lpstr>
      <vt:lpstr>Présentation PowerPoint</vt:lpstr>
      <vt:lpstr>Présentation PowerPoint</vt:lpstr>
      <vt:lpstr>Présentation PowerPoint</vt:lpstr>
      <vt:lpstr>LYCÉES (réforme de 2010) heures hebDomadaires Histoire de l’ART</vt:lpstr>
      <vt:lpstr>Lycée artistique</vt:lpstr>
      <vt:lpstr>HISTOIRE DE L’ART: LIGNES GÉNÉRALES ET COMPÉTENCES </vt:lpstr>
      <vt:lpstr>HISTOIRE DE L’ART: LIGNES GÉNÉRALES ET COMPÉTENCES </vt:lpstr>
      <vt:lpstr>HISTOIRE DE L’ART: LIGNES GÉNÉRALES ET COMPÉTENCES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OBJECTIFS SPÉCIFIQUES D’APPRENTISSAGE DE DEUX ANS et de La CINQUIÈME ANNÉE </vt:lpstr>
      <vt:lpstr>suggestions</vt:lpstr>
    </vt:vector>
  </TitlesOfParts>
  <Company>MAECI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L’arte in italia</dc:title>
  <dc:creator>pietra.disalvo</dc:creator>
  <cp:lastModifiedBy>CECILE BOYER</cp:lastModifiedBy>
  <cp:revision>151</cp:revision>
  <dcterms:created xsi:type="dcterms:W3CDTF">2024-05-14T13:09:59Z</dcterms:created>
  <dcterms:modified xsi:type="dcterms:W3CDTF">2024-06-13T15:59:57Z</dcterms:modified>
</cp:coreProperties>
</file>