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7" r:id="rId5"/>
    <p:sldId id="346" r:id="rId6"/>
    <p:sldId id="347" r:id="rId7"/>
    <p:sldId id="363" r:id="rId8"/>
    <p:sldId id="364" r:id="rId9"/>
    <p:sldId id="367" r:id="rId10"/>
    <p:sldId id="369" r:id="rId11"/>
    <p:sldId id="366" r:id="rId12"/>
    <p:sldId id="371" r:id="rId13"/>
    <p:sldId id="372" r:id="rId14"/>
    <p:sldId id="362" r:id="rId15"/>
    <p:sldId id="368" r:id="rId16"/>
    <p:sldId id="358"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9"/>
    <a:srgbClr val="E8ED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120EFC-1F31-4808-B912-D4E3956BAD85}" v="731" dt="2021-03-04T18:49:45.5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3" autoAdjust="0"/>
    <p:restoredTop sz="94660"/>
  </p:normalViewPr>
  <p:slideViewPr>
    <p:cSldViewPr snapToGrid="0">
      <p:cViewPr>
        <p:scale>
          <a:sx n="80" d="100"/>
          <a:sy n="80" d="100"/>
        </p:scale>
        <p:origin x="132"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41A781-31D6-432D-9A99-0F50D2E52474}" type="datetimeFigureOut">
              <a:rPr lang="fr-FR" smtClean="0"/>
              <a:t>07/06/2022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FD66E2-0ADD-4294-9446-28CF99924D4F}" type="slidenum">
              <a:rPr lang="fr-FR" smtClean="0"/>
              <a:t>‹N°›</a:t>
            </a:fld>
            <a:endParaRPr lang="fr-FR"/>
          </a:p>
        </p:txBody>
      </p:sp>
    </p:spTree>
    <p:extLst>
      <p:ext uri="{BB962C8B-B14F-4D97-AF65-F5344CB8AC3E}">
        <p14:creationId xmlns:p14="http://schemas.microsoft.com/office/powerpoint/2010/main" val="321381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fr-FR" dirty="0"/>
          </a:p>
        </p:txBody>
      </p:sp>
      <p:sp>
        <p:nvSpPr>
          <p:cNvPr id="4" name="Marcador de número de diapositiva 3"/>
          <p:cNvSpPr>
            <a:spLocks noGrp="1"/>
          </p:cNvSpPr>
          <p:nvPr>
            <p:ph type="sldNum" sz="quarter" idx="5"/>
          </p:nvPr>
        </p:nvSpPr>
        <p:spPr/>
        <p:txBody>
          <a:bodyPr/>
          <a:lstStyle/>
          <a:p>
            <a:fld id="{29BF4C45-E050-4EE9-B6C9-7483B35F8B16}" type="slidenum">
              <a:rPr lang="fr-FR" smtClean="0"/>
              <a:t>1</a:t>
            </a:fld>
            <a:endParaRPr lang="fr-FR"/>
          </a:p>
        </p:txBody>
      </p:sp>
    </p:spTree>
    <p:extLst>
      <p:ext uri="{BB962C8B-B14F-4D97-AF65-F5344CB8AC3E}">
        <p14:creationId xmlns:p14="http://schemas.microsoft.com/office/powerpoint/2010/main" val="1017306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DDEBBB-79C4-413B-8414-44FBDEF2963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C184B9D-E8BA-4BD1-A502-E9D8810C4D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680E4B3-499F-47C3-A026-F7933ACD50FB}"/>
              </a:ext>
            </a:extLst>
          </p:cNvPr>
          <p:cNvSpPr>
            <a:spLocks noGrp="1"/>
          </p:cNvSpPr>
          <p:nvPr>
            <p:ph type="dt" sz="half" idx="10"/>
          </p:nvPr>
        </p:nvSpPr>
        <p:spPr/>
        <p:txBody>
          <a:bodyPr/>
          <a:lstStyle/>
          <a:p>
            <a:fld id="{F3D969B3-236E-49C7-975D-CC3CA41DB961}" type="datetimeFigureOut">
              <a:rPr lang="fr-FR" smtClean="0"/>
              <a:t>07/06/2022</a:t>
            </a:fld>
            <a:endParaRPr lang="fr-FR"/>
          </a:p>
        </p:txBody>
      </p:sp>
      <p:sp>
        <p:nvSpPr>
          <p:cNvPr id="5" name="Espace réservé du pied de page 4">
            <a:extLst>
              <a:ext uri="{FF2B5EF4-FFF2-40B4-BE49-F238E27FC236}">
                <a16:creationId xmlns:a16="http://schemas.microsoft.com/office/drawing/2014/main" id="{BEFAC45A-4696-4A98-BC95-91779F2FEEB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07E06DA-2857-420C-9CAD-B53C75858EFA}"/>
              </a:ext>
            </a:extLst>
          </p:cNvPr>
          <p:cNvSpPr>
            <a:spLocks noGrp="1"/>
          </p:cNvSpPr>
          <p:nvPr>
            <p:ph type="sldNum" sz="quarter" idx="12"/>
          </p:nvPr>
        </p:nvSpPr>
        <p:spPr/>
        <p:txBody>
          <a:bodyPr/>
          <a:lstStyle/>
          <a:p>
            <a:fld id="{39968246-FCF1-49D3-BACA-7319E8A7B6A3}" type="slidenum">
              <a:rPr lang="fr-FR" smtClean="0"/>
              <a:t>‹N°›</a:t>
            </a:fld>
            <a:endParaRPr lang="fr-FR"/>
          </a:p>
        </p:txBody>
      </p:sp>
    </p:spTree>
    <p:extLst>
      <p:ext uri="{BB962C8B-B14F-4D97-AF65-F5344CB8AC3E}">
        <p14:creationId xmlns:p14="http://schemas.microsoft.com/office/powerpoint/2010/main" val="3954047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E238B1-7149-45FE-975B-4FE6823605F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999360B-1F2B-4625-A018-5A7959A7930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B159E1C-7A26-48C1-96BE-97E38C9C54AE}"/>
              </a:ext>
            </a:extLst>
          </p:cNvPr>
          <p:cNvSpPr>
            <a:spLocks noGrp="1"/>
          </p:cNvSpPr>
          <p:nvPr>
            <p:ph type="dt" sz="half" idx="10"/>
          </p:nvPr>
        </p:nvSpPr>
        <p:spPr/>
        <p:txBody>
          <a:bodyPr/>
          <a:lstStyle/>
          <a:p>
            <a:fld id="{F3D969B3-236E-49C7-975D-CC3CA41DB961}" type="datetimeFigureOut">
              <a:rPr lang="fr-FR" smtClean="0"/>
              <a:t>07/06/2022</a:t>
            </a:fld>
            <a:endParaRPr lang="fr-FR"/>
          </a:p>
        </p:txBody>
      </p:sp>
      <p:sp>
        <p:nvSpPr>
          <p:cNvPr id="5" name="Espace réservé du pied de page 4">
            <a:extLst>
              <a:ext uri="{FF2B5EF4-FFF2-40B4-BE49-F238E27FC236}">
                <a16:creationId xmlns:a16="http://schemas.microsoft.com/office/drawing/2014/main" id="{A802F2CD-DF30-44EE-ABFD-EE73BD1BEBC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B3DA451-C522-420E-9D39-224302590D8B}"/>
              </a:ext>
            </a:extLst>
          </p:cNvPr>
          <p:cNvSpPr>
            <a:spLocks noGrp="1"/>
          </p:cNvSpPr>
          <p:nvPr>
            <p:ph type="sldNum" sz="quarter" idx="12"/>
          </p:nvPr>
        </p:nvSpPr>
        <p:spPr/>
        <p:txBody>
          <a:bodyPr/>
          <a:lstStyle/>
          <a:p>
            <a:fld id="{39968246-FCF1-49D3-BACA-7319E8A7B6A3}" type="slidenum">
              <a:rPr lang="fr-FR" smtClean="0"/>
              <a:t>‹N°›</a:t>
            </a:fld>
            <a:endParaRPr lang="fr-FR"/>
          </a:p>
        </p:txBody>
      </p:sp>
    </p:spTree>
    <p:extLst>
      <p:ext uri="{BB962C8B-B14F-4D97-AF65-F5344CB8AC3E}">
        <p14:creationId xmlns:p14="http://schemas.microsoft.com/office/powerpoint/2010/main" val="1208818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2633A70-3832-45D9-B593-B4A66D5CD9E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65B0F23-1C82-4623-8207-21EE9CCAB4C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53F99E4-1220-466F-8DCD-B837784A2D2B}"/>
              </a:ext>
            </a:extLst>
          </p:cNvPr>
          <p:cNvSpPr>
            <a:spLocks noGrp="1"/>
          </p:cNvSpPr>
          <p:nvPr>
            <p:ph type="dt" sz="half" idx="10"/>
          </p:nvPr>
        </p:nvSpPr>
        <p:spPr/>
        <p:txBody>
          <a:bodyPr/>
          <a:lstStyle/>
          <a:p>
            <a:fld id="{F3D969B3-236E-49C7-975D-CC3CA41DB961}" type="datetimeFigureOut">
              <a:rPr lang="fr-FR" smtClean="0"/>
              <a:t>07/06/2022</a:t>
            </a:fld>
            <a:endParaRPr lang="fr-FR"/>
          </a:p>
        </p:txBody>
      </p:sp>
      <p:sp>
        <p:nvSpPr>
          <p:cNvPr id="5" name="Espace réservé du pied de page 4">
            <a:extLst>
              <a:ext uri="{FF2B5EF4-FFF2-40B4-BE49-F238E27FC236}">
                <a16:creationId xmlns:a16="http://schemas.microsoft.com/office/drawing/2014/main" id="{71578B5E-3B6C-407F-A8BA-AC9303C40C4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0D6A779-4AA1-478A-8B96-A89E9DD1A7C2}"/>
              </a:ext>
            </a:extLst>
          </p:cNvPr>
          <p:cNvSpPr>
            <a:spLocks noGrp="1"/>
          </p:cNvSpPr>
          <p:nvPr>
            <p:ph type="sldNum" sz="quarter" idx="12"/>
          </p:nvPr>
        </p:nvSpPr>
        <p:spPr/>
        <p:txBody>
          <a:bodyPr/>
          <a:lstStyle/>
          <a:p>
            <a:fld id="{39968246-FCF1-49D3-BACA-7319E8A7B6A3}" type="slidenum">
              <a:rPr lang="fr-FR" smtClean="0"/>
              <a:t>‹N°›</a:t>
            </a:fld>
            <a:endParaRPr lang="fr-FR"/>
          </a:p>
        </p:txBody>
      </p:sp>
    </p:spTree>
    <p:extLst>
      <p:ext uri="{BB962C8B-B14F-4D97-AF65-F5344CB8AC3E}">
        <p14:creationId xmlns:p14="http://schemas.microsoft.com/office/powerpoint/2010/main" val="871805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705B25-A078-4DAD-8C95-FD4669E9706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6AD58C8-0140-40F8-AFD6-87B43F6F36C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34C1BC2-8F98-47A5-9D76-E2C9730C517E}"/>
              </a:ext>
            </a:extLst>
          </p:cNvPr>
          <p:cNvSpPr>
            <a:spLocks noGrp="1"/>
          </p:cNvSpPr>
          <p:nvPr>
            <p:ph type="dt" sz="half" idx="10"/>
          </p:nvPr>
        </p:nvSpPr>
        <p:spPr/>
        <p:txBody>
          <a:bodyPr/>
          <a:lstStyle/>
          <a:p>
            <a:fld id="{F3D969B3-236E-49C7-975D-CC3CA41DB961}" type="datetimeFigureOut">
              <a:rPr lang="fr-FR" smtClean="0"/>
              <a:t>07/06/2022</a:t>
            </a:fld>
            <a:endParaRPr lang="fr-FR"/>
          </a:p>
        </p:txBody>
      </p:sp>
      <p:sp>
        <p:nvSpPr>
          <p:cNvPr id="5" name="Espace réservé du pied de page 4">
            <a:extLst>
              <a:ext uri="{FF2B5EF4-FFF2-40B4-BE49-F238E27FC236}">
                <a16:creationId xmlns:a16="http://schemas.microsoft.com/office/drawing/2014/main" id="{8C8F58FB-C623-48AF-B354-C0C4F7382D3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E283999-C96A-4C02-9712-4D0C2730BE01}"/>
              </a:ext>
            </a:extLst>
          </p:cNvPr>
          <p:cNvSpPr>
            <a:spLocks noGrp="1"/>
          </p:cNvSpPr>
          <p:nvPr>
            <p:ph type="sldNum" sz="quarter" idx="12"/>
          </p:nvPr>
        </p:nvSpPr>
        <p:spPr/>
        <p:txBody>
          <a:bodyPr/>
          <a:lstStyle/>
          <a:p>
            <a:fld id="{39968246-FCF1-49D3-BACA-7319E8A7B6A3}" type="slidenum">
              <a:rPr lang="fr-FR" smtClean="0"/>
              <a:t>‹N°›</a:t>
            </a:fld>
            <a:endParaRPr lang="fr-FR"/>
          </a:p>
        </p:txBody>
      </p:sp>
    </p:spTree>
    <p:extLst>
      <p:ext uri="{BB962C8B-B14F-4D97-AF65-F5344CB8AC3E}">
        <p14:creationId xmlns:p14="http://schemas.microsoft.com/office/powerpoint/2010/main" val="486992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4332E1-6227-4DBD-97DF-1CA95BC7A96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1036871-EA33-4444-8AED-6C48AFC768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273398F-FDDC-44AD-BE36-3373855E1AB4}"/>
              </a:ext>
            </a:extLst>
          </p:cNvPr>
          <p:cNvSpPr>
            <a:spLocks noGrp="1"/>
          </p:cNvSpPr>
          <p:nvPr>
            <p:ph type="dt" sz="half" idx="10"/>
          </p:nvPr>
        </p:nvSpPr>
        <p:spPr/>
        <p:txBody>
          <a:bodyPr/>
          <a:lstStyle/>
          <a:p>
            <a:fld id="{F3D969B3-236E-49C7-975D-CC3CA41DB961}" type="datetimeFigureOut">
              <a:rPr lang="fr-FR" smtClean="0"/>
              <a:t>07/06/2022</a:t>
            </a:fld>
            <a:endParaRPr lang="fr-FR"/>
          </a:p>
        </p:txBody>
      </p:sp>
      <p:sp>
        <p:nvSpPr>
          <p:cNvPr id="5" name="Espace réservé du pied de page 4">
            <a:extLst>
              <a:ext uri="{FF2B5EF4-FFF2-40B4-BE49-F238E27FC236}">
                <a16:creationId xmlns:a16="http://schemas.microsoft.com/office/drawing/2014/main" id="{6CFA23F7-BA7B-49B2-BFE3-418D69FAC24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4F907A2-6D24-41CC-885E-42ED1D924D30}"/>
              </a:ext>
            </a:extLst>
          </p:cNvPr>
          <p:cNvSpPr>
            <a:spLocks noGrp="1"/>
          </p:cNvSpPr>
          <p:nvPr>
            <p:ph type="sldNum" sz="quarter" idx="12"/>
          </p:nvPr>
        </p:nvSpPr>
        <p:spPr/>
        <p:txBody>
          <a:bodyPr/>
          <a:lstStyle/>
          <a:p>
            <a:fld id="{39968246-FCF1-49D3-BACA-7319E8A7B6A3}" type="slidenum">
              <a:rPr lang="fr-FR" smtClean="0"/>
              <a:t>‹N°›</a:t>
            </a:fld>
            <a:endParaRPr lang="fr-FR"/>
          </a:p>
        </p:txBody>
      </p:sp>
    </p:spTree>
    <p:extLst>
      <p:ext uri="{BB962C8B-B14F-4D97-AF65-F5344CB8AC3E}">
        <p14:creationId xmlns:p14="http://schemas.microsoft.com/office/powerpoint/2010/main" val="2551642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A19258-39D6-4809-939F-C0C06F98E1D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E030B10-5F59-4E4B-B81E-3023AE59217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744A023-E53E-4EBB-A790-10F41576AC0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DD93BA7-F668-40F5-8858-F3F9B2988961}"/>
              </a:ext>
            </a:extLst>
          </p:cNvPr>
          <p:cNvSpPr>
            <a:spLocks noGrp="1"/>
          </p:cNvSpPr>
          <p:nvPr>
            <p:ph type="dt" sz="half" idx="10"/>
          </p:nvPr>
        </p:nvSpPr>
        <p:spPr/>
        <p:txBody>
          <a:bodyPr/>
          <a:lstStyle/>
          <a:p>
            <a:fld id="{F3D969B3-236E-49C7-975D-CC3CA41DB961}" type="datetimeFigureOut">
              <a:rPr lang="fr-FR" smtClean="0"/>
              <a:t>07/06/2022</a:t>
            </a:fld>
            <a:endParaRPr lang="fr-FR"/>
          </a:p>
        </p:txBody>
      </p:sp>
      <p:sp>
        <p:nvSpPr>
          <p:cNvPr id="6" name="Espace réservé du pied de page 5">
            <a:extLst>
              <a:ext uri="{FF2B5EF4-FFF2-40B4-BE49-F238E27FC236}">
                <a16:creationId xmlns:a16="http://schemas.microsoft.com/office/drawing/2014/main" id="{982B401C-D9F0-4204-A021-88542A3BF84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3FF2572-29D1-43EA-97E7-1BA49302CDA6}"/>
              </a:ext>
            </a:extLst>
          </p:cNvPr>
          <p:cNvSpPr>
            <a:spLocks noGrp="1"/>
          </p:cNvSpPr>
          <p:nvPr>
            <p:ph type="sldNum" sz="quarter" idx="12"/>
          </p:nvPr>
        </p:nvSpPr>
        <p:spPr/>
        <p:txBody>
          <a:bodyPr/>
          <a:lstStyle/>
          <a:p>
            <a:fld id="{39968246-FCF1-49D3-BACA-7319E8A7B6A3}" type="slidenum">
              <a:rPr lang="fr-FR" smtClean="0"/>
              <a:t>‹N°›</a:t>
            </a:fld>
            <a:endParaRPr lang="fr-FR"/>
          </a:p>
        </p:txBody>
      </p:sp>
    </p:spTree>
    <p:extLst>
      <p:ext uri="{BB962C8B-B14F-4D97-AF65-F5344CB8AC3E}">
        <p14:creationId xmlns:p14="http://schemas.microsoft.com/office/powerpoint/2010/main" val="343278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0A5722-64E0-426A-A31F-30690C46EB5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EC14516-0E5C-45E9-B520-3D2A58DC61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2758379-F731-4961-8328-FE018A3E411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456B8F7-1431-4D5A-B931-0E7C59980F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15460EE-186B-4F39-BFC6-D06D4366D59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5F17B74-C775-4B37-B718-4EEFDE564F7A}"/>
              </a:ext>
            </a:extLst>
          </p:cNvPr>
          <p:cNvSpPr>
            <a:spLocks noGrp="1"/>
          </p:cNvSpPr>
          <p:nvPr>
            <p:ph type="dt" sz="half" idx="10"/>
          </p:nvPr>
        </p:nvSpPr>
        <p:spPr/>
        <p:txBody>
          <a:bodyPr/>
          <a:lstStyle/>
          <a:p>
            <a:fld id="{F3D969B3-236E-49C7-975D-CC3CA41DB961}" type="datetimeFigureOut">
              <a:rPr lang="fr-FR" smtClean="0"/>
              <a:t>07/06/2022</a:t>
            </a:fld>
            <a:endParaRPr lang="fr-FR"/>
          </a:p>
        </p:txBody>
      </p:sp>
      <p:sp>
        <p:nvSpPr>
          <p:cNvPr id="8" name="Espace réservé du pied de page 7">
            <a:extLst>
              <a:ext uri="{FF2B5EF4-FFF2-40B4-BE49-F238E27FC236}">
                <a16:creationId xmlns:a16="http://schemas.microsoft.com/office/drawing/2014/main" id="{A12966B7-0EC0-47B4-933A-B6494D6541B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5239D78-A15A-4708-9218-CC5A28CF3935}"/>
              </a:ext>
            </a:extLst>
          </p:cNvPr>
          <p:cNvSpPr>
            <a:spLocks noGrp="1"/>
          </p:cNvSpPr>
          <p:nvPr>
            <p:ph type="sldNum" sz="quarter" idx="12"/>
          </p:nvPr>
        </p:nvSpPr>
        <p:spPr/>
        <p:txBody>
          <a:bodyPr/>
          <a:lstStyle/>
          <a:p>
            <a:fld id="{39968246-FCF1-49D3-BACA-7319E8A7B6A3}" type="slidenum">
              <a:rPr lang="fr-FR" smtClean="0"/>
              <a:t>‹N°›</a:t>
            </a:fld>
            <a:endParaRPr lang="fr-FR"/>
          </a:p>
        </p:txBody>
      </p:sp>
    </p:spTree>
    <p:extLst>
      <p:ext uri="{BB962C8B-B14F-4D97-AF65-F5344CB8AC3E}">
        <p14:creationId xmlns:p14="http://schemas.microsoft.com/office/powerpoint/2010/main" val="1527734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B637CD-3AF3-41B1-9C82-23025B62588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460BBE4-F34C-4561-AE68-EB9EE8A825F1}"/>
              </a:ext>
            </a:extLst>
          </p:cNvPr>
          <p:cNvSpPr>
            <a:spLocks noGrp="1"/>
          </p:cNvSpPr>
          <p:nvPr>
            <p:ph type="dt" sz="half" idx="10"/>
          </p:nvPr>
        </p:nvSpPr>
        <p:spPr/>
        <p:txBody>
          <a:bodyPr/>
          <a:lstStyle/>
          <a:p>
            <a:fld id="{F3D969B3-236E-49C7-975D-CC3CA41DB961}" type="datetimeFigureOut">
              <a:rPr lang="fr-FR" smtClean="0"/>
              <a:t>07/06/2022</a:t>
            </a:fld>
            <a:endParaRPr lang="fr-FR"/>
          </a:p>
        </p:txBody>
      </p:sp>
      <p:sp>
        <p:nvSpPr>
          <p:cNvPr id="4" name="Espace réservé du pied de page 3">
            <a:extLst>
              <a:ext uri="{FF2B5EF4-FFF2-40B4-BE49-F238E27FC236}">
                <a16:creationId xmlns:a16="http://schemas.microsoft.com/office/drawing/2014/main" id="{2F2FA67A-8202-48A2-9455-4CEF690AAEF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633C5AF-2361-4985-A661-8AB8008B742A}"/>
              </a:ext>
            </a:extLst>
          </p:cNvPr>
          <p:cNvSpPr>
            <a:spLocks noGrp="1"/>
          </p:cNvSpPr>
          <p:nvPr>
            <p:ph type="sldNum" sz="quarter" idx="12"/>
          </p:nvPr>
        </p:nvSpPr>
        <p:spPr/>
        <p:txBody>
          <a:bodyPr/>
          <a:lstStyle/>
          <a:p>
            <a:fld id="{39968246-FCF1-49D3-BACA-7319E8A7B6A3}" type="slidenum">
              <a:rPr lang="fr-FR" smtClean="0"/>
              <a:t>‹N°›</a:t>
            </a:fld>
            <a:endParaRPr lang="fr-FR"/>
          </a:p>
        </p:txBody>
      </p:sp>
    </p:spTree>
    <p:extLst>
      <p:ext uri="{BB962C8B-B14F-4D97-AF65-F5344CB8AC3E}">
        <p14:creationId xmlns:p14="http://schemas.microsoft.com/office/powerpoint/2010/main" val="361620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A1D222E-4B5C-447C-B2BC-71B2AC7D02E0}"/>
              </a:ext>
            </a:extLst>
          </p:cNvPr>
          <p:cNvSpPr>
            <a:spLocks noGrp="1"/>
          </p:cNvSpPr>
          <p:nvPr>
            <p:ph type="dt" sz="half" idx="10"/>
          </p:nvPr>
        </p:nvSpPr>
        <p:spPr/>
        <p:txBody>
          <a:bodyPr/>
          <a:lstStyle/>
          <a:p>
            <a:fld id="{F3D969B3-236E-49C7-975D-CC3CA41DB961}" type="datetimeFigureOut">
              <a:rPr lang="fr-FR" smtClean="0"/>
              <a:t>07/06/2022</a:t>
            </a:fld>
            <a:endParaRPr lang="fr-FR"/>
          </a:p>
        </p:txBody>
      </p:sp>
      <p:sp>
        <p:nvSpPr>
          <p:cNvPr id="3" name="Espace réservé du pied de page 2">
            <a:extLst>
              <a:ext uri="{FF2B5EF4-FFF2-40B4-BE49-F238E27FC236}">
                <a16:creationId xmlns:a16="http://schemas.microsoft.com/office/drawing/2014/main" id="{A100DE9C-DA19-4D06-86A7-AB083D38896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E209721-C20B-4069-B810-341F2760999A}"/>
              </a:ext>
            </a:extLst>
          </p:cNvPr>
          <p:cNvSpPr>
            <a:spLocks noGrp="1"/>
          </p:cNvSpPr>
          <p:nvPr>
            <p:ph type="sldNum" sz="quarter" idx="12"/>
          </p:nvPr>
        </p:nvSpPr>
        <p:spPr/>
        <p:txBody>
          <a:bodyPr/>
          <a:lstStyle/>
          <a:p>
            <a:fld id="{39968246-FCF1-49D3-BACA-7319E8A7B6A3}" type="slidenum">
              <a:rPr lang="fr-FR" smtClean="0"/>
              <a:t>‹N°›</a:t>
            </a:fld>
            <a:endParaRPr lang="fr-FR"/>
          </a:p>
        </p:txBody>
      </p:sp>
    </p:spTree>
    <p:extLst>
      <p:ext uri="{BB962C8B-B14F-4D97-AF65-F5344CB8AC3E}">
        <p14:creationId xmlns:p14="http://schemas.microsoft.com/office/powerpoint/2010/main" val="675659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5301C3-51CE-45D3-842B-6F7A9C0F57C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06C7BFE-D3B8-446F-87A6-C3DC5900A3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25D839B-8C70-4E38-A6E2-13E2ECA71F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9CA0A3D-0C58-45AD-A46D-0D02306490E4}"/>
              </a:ext>
            </a:extLst>
          </p:cNvPr>
          <p:cNvSpPr>
            <a:spLocks noGrp="1"/>
          </p:cNvSpPr>
          <p:nvPr>
            <p:ph type="dt" sz="half" idx="10"/>
          </p:nvPr>
        </p:nvSpPr>
        <p:spPr/>
        <p:txBody>
          <a:bodyPr/>
          <a:lstStyle/>
          <a:p>
            <a:fld id="{F3D969B3-236E-49C7-975D-CC3CA41DB961}" type="datetimeFigureOut">
              <a:rPr lang="fr-FR" smtClean="0"/>
              <a:t>07/06/2022</a:t>
            </a:fld>
            <a:endParaRPr lang="fr-FR"/>
          </a:p>
        </p:txBody>
      </p:sp>
      <p:sp>
        <p:nvSpPr>
          <p:cNvPr id="6" name="Espace réservé du pied de page 5">
            <a:extLst>
              <a:ext uri="{FF2B5EF4-FFF2-40B4-BE49-F238E27FC236}">
                <a16:creationId xmlns:a16="http://schemas.microsoft.com/office/drawing/2014/main" id="{A786785B-4F43-4571-8B9F-8D78358DB5F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78E8E5D-C4E2-47AE-94C8-9A1022D38412}"/>
              </a:ext>
            </a:extLst>
          </p:cNvPr>
          <p:cNvSpPr>
            <a:spLocks noGrp="1"/>
          </p:cNvSpPr>
          <p:nvPr>
            <p:ph type="sldNum" sz="quarter" idx="12"/>
          </p:nvPr>
        </p:nvSpPr>
        <p:spPr/>
        <p:txBody>
          <a:bodyPr/>
          <a:lstStyle/>
          <a:p>
            <a:fld id="{39968246-FCF1-49D3-BACA-7319E8A7B6A3}" type="slidenum">
              <a:rPr lang="fr-FR" smtClean="0"/>
              <a:t>‹N°›</a:t>
            </a:fld>
            <a:endParaRPr lang="fr-FR"/>
          </a:p>
        </p:txBody>
      </p:sp>
    </p:spTree>
    <p:extLst>
      <p:ext uri="{BB962C8B-B14F-4D97-AF65-F5344CB8AC3E}">
        <p14:creationId xmlns:p14="http://schemas.microsoft.com/office/powerpoint/2010/main" val="2182255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573E33-331F-4AE9-84E1-9A0E952474E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DC277B0-AE33-4818-B998-C53D48D30F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976BF57-0E99-4CFD-A7B7-4498268739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75EEF95-92FF-4D30-9B36-9CEAF8E92E11}"/>
              </a:ext>
            </a:extLst>
          </p:cNvPr>
          <p:cNvSpPr>
            <a:spLocks noGrp="1"/>
          </p:cNvSpPr>
          <p:nvPr>
            <p:ph type="dt" sz="half" idx="10"/>
          </p:nvPr>
        </p:nvSpPr>
        <p:spPr/>
        <p:txBody>
          <a:bodyPr/>
          <a:lstStyle/>
          <a:p>
            <a:fld id="{F3D969B3-236E-49C7-975D-CC3CA41DB961}" type="datetimeFigureOut">
              <a:rPr lang="fr-FR" smtClean="0"/>
              <a:t>07/06/2022</a:t>
            </a:fld>
            <a:endParaRPr lang="fr-FR"/>
          </a:p>
        </p:txBody>
      </p:sp>
      <p:sp>
        <p:nvSpPr>
          <p:cNvPr id="6" name="Espace réservé du pied de page 5">
            <a:extLst>
              <a:ext uri="{FF2B5EF4-FFF2-40B4-BE49-F238E27FC236}">
                <a16:creationId xmlns:a16="http://schemas.microsoft.com/office/drawing/2014/main" id="{8B7F6677-655D-47CA-A5B3-135F1DAD5B0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281AD07-CC33-4ACA-9FBB-069BBD06D9CF}"/>
              </a:ext>
            </a:extLst>
          </p:cNvPr>
          <p:cNvSpPr>
            <a:spLocks noGrp="1"/>
          </p:cNvSpPr>
          <p:nvPr>
            <p:ph type="sldNum" sz="quarter" idx="12"/>
          </p:nvPr>
        </p:nvSpPr>
        <p:spPr/>
        <p:txBody>
          <a:bodyPr/>
          <a:lstStyle/>
          <a:p>
            <a:fld id="{39968246-FCF1-49D3-BACA-7319E8A7B6A3}" type="slidenum">
              <a:rPr lang="fr-FR" smtClean="0"/>
              <a:t>‹N°›</a:t>
            </a:fld>
            <a:endParaRPr lang="fr-FR"/>
          </a:p>
        </p:txBody>
      </p:sp>
    </p:spTree>
    <p:extLst>
      <p:ext uri="{BB962C8B-B14F-4D97-AF65-F5344CB8AC3E}">
        <p14:creationId xmlns:p14="http://schemas.microsoft.com/office/powerpoint/2010/main" val="1900073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DF2">
            <a:alpha val="38000"/>
          </a:srgbClr>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8ACE299-28D6-4B4B-BFE6-AD76AB4D7F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1A47332-F1D7-4706-9E16-B611690EEA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A979323-76BE-4691-8ADC-C4BBC55EFD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D969B3-236E-49C7-975D-CC3CA41DB961}" type="datetimeFigureOut">
              <a:rPr lang="fr-FR" smtClean="0"/>
              <a:t>07/06/2022</a:t>
            </a:fld>
            <a:endParaRPr lang="fr-FR"/>
          </a:p>
        </p:txBody>
      </p:sp>
      <p:sp>
        <p:nvSpPr>
          <p:cNvPr id="5" name="Espace réservé du pied de page 4">
            <a:extLst>
              <a:ext uri="{FF2B5EF4-FFF2-40B4-BE49-F238E27FC236}">
                <a16:creationId xmlns:a16="http://schemas.microsoft.com/office/drawing/2014/main" id="{D9DE6DEF-8D34-4915-8768-002B6B4539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DC55F05-8066-4F7D-AF3B-B3BBA907D8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968246-FCF1-49D3-BACA-7319E8A7B6A3}" type="slidenum">
              <a:rPr lang="fr-FR" smtClean="0"/>
              <a:t>‹N°›</a:t>
            </a:fld>
            <a:endParaRPr lang="fr-FR"/>
          </a:p>
        </p:txBody>
      </p:sp>
    </p:spTree>
    <p:extLst>
      <p:ext uri="{BB962C8B-B14F-4D97-AF65-F5344CB8AC3E}">
        <p14:creationId xmlns:p14="http://schemas.microsoft.com/office/powerpoint/2010/main" val="3042438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education@fondationesclavage.org" TargetMode="Externa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image" Target="../media/image38.png"/><Relationship Id="rId21" Type="http://schemas.openxmlformats.org/officeDocument/2006/relationships/image" Target="../media/image20.png"/><Relationship Id="rId34" Type="http://schemas.openxmlformats.org/officeDocument/2006/relationships/image" Target="../media/image33.png"/><Relationship Id="rId7" Type="http://schemas.openxmlformats.org/officeDocument/2006/relationships/image" Target="../media/image7.jpe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jpeg"/><Relationship Id="rId38" Type="http://schemas.openxmlformats.org/officeDocument/2006/relationships/image" Target="../media/image37.png"/><Relationship Id="rId2" Type="http://schemas.openxmlformats.org/officeDocument/2006/relationships/image" Target="../media/image3.jpeg"/><Relationship Id="rId16" Type="http://schemas.openxmlformats.org/officeDocument/2006/relationships/image" Target="../media/image15.jpeg"/><Relationship Id="rId20" Type="http://schemas.openxmlformats.org/officeDocument/2006/relationships/image" Target="../media/image19.png"/><Relationship Id="rId29"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0.png"/><Relationship Id="rId24" Type="http://schemas.openxmlformats.org/officeDocument/2006/relationships/image" Target="../media/image23.jpeg"/><Relationship Id="rId32" Type="http://schemas.openxmlformats.org/officeDocument/2006/relationships/image" Target="../media/image31.jpeg"/><Relationship Id="rId37" Type="http://schemas.openxmlformats.org/officeDocument/2006/relationships/image" Target="../media/image36.png"/><Relationship Id="rId40" Type="http://schemas.openxmlformats.org/officeDocument/2006/relationships/image" Target="../media/image39.jpeg"/><Relationship Id="rId5" Type="http://schemas.openxmlformats.org/officeDocument/2006/relationships/image" Target="../media/image1.png"/><Relationship Id="rId15" Type="http://schemas.openxmlformats.org/officeDocument/2006/relationships/image" Target="../media/image14.jpeg"/><Relationship Id="rId23" Type="http://schemas.openxmlformats.org/officeDocument/2006/relationships/image" Target="../media/image22.jpeg"/><Relationship Id="rId28" Type="http://schemas.openxmlformats.org/officeDocument/2006/relationships/image" Target="../media/image27.jpeg"/><Relationship Id="rId36" Type="http://schemas.openxmlformats.org/officeDocument/2006/relationships/image" Target="../media/image35.png"/><Relationship Id="rId10" Type="http://schemas.microsoft.com/office/2007/relationships/hdphoto" Target="../media/hdphoto1.wdp"/><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5.jpeg"/><Relationship Id="rId9" Type="http://schemas.openxmlformats.org/officeDocument/2006/relationships/image" Target="../media/image9.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jpeg"/><Relationship Id="rId30" Type="http://schemas.openxmlformats.org/officeDocument/2006/relationships/image" Target="../media/image29.png"/><Relationship Id="rId35" Type="http://schemas.openxmlformats.org/officeDocument/2006/relationships/image" Target="../media/image34.png"/><Relationship Id="rId8" Type="http://schemas.openxmlformats.org/officeDocument/2006/relationships/image" Target="../media/image8.jpeg"/><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1.png"/><Relationship Id="rId4" Type="http://schemas.openxmlformats.org/officeDocument/2006/relationships/image" Target="../media/image42.jpeg"/><Relationship Id="rId9" Type="http://schemas.openxmlformats.org/officeDocument/2006/relationships/image" Target="../media/image47.jpe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816CB175-2843-4FB9-8460-BC08A7FC82A9}"/>
              </a:ext>
            </a:extLst>
          </p:cNvPr>
          <p:cNvSpPr/>
          <p:nvPr/>
        </p:nvSpPr>
        <p:spPr>
          <a:xfrm>
            <a:off x="0" y="-43542"/>
            <a:ext cx="12202561" cy="3553113"/>
          </a:xfrm>
          <a:prstGeom prst="rect">
            <a:avLst/>
          </a:prstGeom>
          <a:solidFill>
            <a:srgbClr val="002069"/>
          </a:solidFill>
          <a:ln w="12700">
            <a:miter lim="400000"/>
          </a:ln>
        </p:spPr>
        <p:txBody>
          <a:bodyPr lIns="45719" rIns="45719" anchor="ctr"/>
          <a:lstStyle/>
          <a:p>
            <a:pPr>
              <a:defRPr>
                <a:solidFill>
                  <a:srgbClr val="FFFFFF"/>
                </a:solidFill>
              </a:defRPr>
            </a:pPr>
            <a:endParaRPr lang="es-ES" dirty="0"/>
          </a:p>
        </p:txBody>
      </p:sp>
      <p:sp>
        <p:nvSpPr>
          <p:cNvPr id="2" name="Título 1">
            <a:extLst>
              <a:ext uri="{FF2B5EF4-FFF2-40B4-BE49-F238E27FC236}">
                <a16:creationId xmlns:a16="http://schemas.microsoft.com/office/drawing/2014/main" id="{C7EFE2FD-911C-47E4-B462-758CF2E752B8}"/>
              </a:ext>
            </a:extLst>
          </p:cNvPr>
          <p:cNvSpPr>
            <a:spLocks noGrp="1"/>
          </p:cNvSpPr>
          <p:nvPr>
            <p:ph type="ctrTitle"/>
          </p:nvPr>
        </p:nvSpPr>
        <p:spPr>
          <a:xfrm>
            <a:off x="10561" y="748937"/>
            <a:ext cx="12192000" cy="2223640"/>
          </a:xfrm>
          <a:solidFill>
            <a:srgbClr val="002069"/>
          </a:solidFill>
        </p:spPr>
        <p:txBody>
          <a:bodyPr>
            <a:noAutofit/>
          </a:bodyPr>
          <a:lstStyle/>
          <a:p>
            <a:pPr algn="ctr">
              <a:lnSpc>
                <a:spcPct val="90000"/>
              </a:lnSpc>
              <a:defRPr cap="all">
                <a:solidFill>
                  <a:srgbClr val="FFFFFF"/>
                </a:solidFill>
                <a:latin typeface="Gotham"/>
                <a:ea typeface="Gotham"/>
                <a:cs typeface="Gotham"/>
                <a:sym typeface="Gotham"/>
              </a:defRPr>
            </a:pPr>
            <a:br>
              <a:rPr lang="fr-FR" sz="3600" b="1" dirty="0">
                <a:solidFill>
                  <a:schemeClr val="bg1"/>
                </a:solidFill>
              </a:rPr>
            </a:br>
            <a:r>
              <a:rPr lang="fr-FR" sz="3600" b="1" dirty="0">
                <a:solidFill>
                  <a:schemeClr val="bg1"/>
                </a:solidFill>
              </a:rPr>
              <a:t>FONDATION POUR LA MÉMOIRE DE L'Esclavage</a:t>
            </a:r>
            <a:br>
              <a:rPr lang="fr-FR" sz="3600" b="1" dirty="0">
                <a:solidFill>
                  <a:schemeClr val="bg1"/>
                </a:solidFill>
              </a:rPr>
            </a:br>
            <a:r>
              <a:rPr lang="fr-FR" sz="3600" b="1" dirty="0">
                <a:solidFill>
                  <a:schemeClr val="bg1"/>
                </a:solidFill>
              </a:rPr>
              <a:t>Histoire, culture, citoyenneté</a:t>
            </a:r>
            <a:br>
              <a:rPr lang="fr-FR" sz="3600" b="1" dirty="0">
                <a:solidFill>
                  <a:schemeClr val="bg1"/>
                </a:solidFill>
              </a:rPr>
            </a:br>
            <a:br>
              <a:rPr lang="fr-FR" sz="2400" b="1" dirty="0">
                <a:solidFill>
                  <a:schemeClr val="bg1"/>
                </a:solidFill>
              </a:rPr>
            </a:br>
            <a:r>
              <a:rPr lang="fr-FR" sz="2400" b="1" dirty="0">
                <a:solidFill>
                  <a:schemeClr val="bg1"/>
                </a:solidFill>
              </a:rPr>
              <a:t>Mémorial de la shoah– mercredi  8 juin 2022</a:t>
            </a:r>
          </a:p>
        </p:txBody>
      </p:sp>
      <p:pic>
        <p:nvPicPr>
          <p:cNvPr id="14" name="Marcador de contenido 12" descr="Logotipo&#10;&#10;Descripción generada automáticamente">
            <a:extLst>
              <a:ext uri="{FF2B5EF4-FFF2-40B4-BE49-F238E27FC236}">
                <a16:creationId xmlns:a16="http://schemas.microsoft.com/office/drawing/2014/main" id="{34CDD675-2E3B-4892-8815-9FB4C930B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744" y="4231143"/>
            <a:ext cx="1985729" cy="1807013"/>
          </a:xfrm>
          <a:prstGeom prst="rect">
            <a:avLst/>
          </a:prstGeom>
        </p:spPr>
      </p:pic>
      <p:pic>
        <p:nvPicPr>
          <p:cNvPr id="6" name="Picture 2" descr="logo du ministère de l'éducation nationale et de la jeunesse">
            <a:extLst>
              <a:ext uri="{FF2B5EF4-FFF2-40B4-BE49-F238E27FC236}">
                <a16:creationId xmlns:a16="http://schemas.microsoft.com/office/drawing/2014/main" id="{0623D9B6-66AB-785B-7CFA-7C2EC0C5A0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897" y="4302050"/>
            <a:ext cx="2996361" cy="1789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45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F43819-63FA-476F-B45B-0B8169B57CD9}"/>
              </a:ext>
            </a:extLst>
          </p:cNvPr>
          <p:cNvSpPr>
            <a:spLocks noGrp="1"/>
          </p:cNvSpPr>
          <p:nvPr>
            <p:ph type="title"/>
          </p:nvPr>
        </p:nvSpPr>
        <p:spPr/>
        <p:txBody>
          <a:bodyPr/>
          <a:lstStyle/>
          <a:p>
            <a:endParaRPr lang="fr-FR"/>
          </a:p>
        </p:txBody>
      </p:sp>
      <p:sp>
        <p:nvSpPr>
          <p:cNvPr id="4" name="Rectangle">
            <a:extLst>
              <a:ext uri="{FF2B5EF4-FFF2-40B4-BE49-F238E27FC236}">
                <a16:creationId xmlns:a16="http://schemas.microsoft.com/office/drawing/2014/main" id="{73F7179C-42D2-4722-B485-C53BB6737644}"/>
              </a:ext>
            </a:extLst>
          </p:cNvPr>
          <p:cNvSpPr/>
          <p:nvPr/>
        </p:nvSpPr>
        <p:spPr>
          <a:xfrm>
            <a:off x="0" y="-24084"/>
            <a:ext cx="12202561" cy="1825624"/>
          </a:xfrm>
          <a:prstGeom prst="rect">
            <a:avLst/>
          </a:prstGeom>
          <a:solidFill>
            <a:srgbClr val="002069"/>
          </a:solidFill>
          <a:ln w="12700">
            <a:miter lim="400000"/>
          </a:ln>
        </p:spPr>
        <p:txBody>
          <a:bodyPr lIns="45719" rIns="45719" anchor="ctr"/>
          <a:lstStyle/>
          <a:p>
            <a:pPr algn="ctr">
              <a:defRPr>
                <a:solidFill>
                  <a:srgbClr val="FFFFFF"/>
                </a:solidFill>
              </a:defRPr>
            </a:pPr>
            <a:r>
              <a:rPr lang="es-ES" sz="3600" dirty="0"/>
              <a:t>LA FLAMME DE L’EGALITE</a:t>
            </a:r>
          </a:p>
          <a:p>
            <a:pPr algn="ctr">
              <a:defRPr>
                <a:solidFill>
                  <a:srgbClr val="FFFFFF"/>
                </a:solidFill>
              </a:defRPr>
            </a:pPr>
            <a:r>
              <a:rPr lang="es-ES" sz="3600" dirty="0"/>
              <a:t>UN CONCOURS TRES OUVERT</a:t>
            </a:r>
          </a:p>
        </p:txBody>
      </p:sp>
      <p:pic>
        <p:nvPicPr>
          <p:cNvPr id="5" name="Marcador de contenido 12" descr="Logotipo&#10;&#10;Descripción generada automáticamente">
            <a:extLst>
              <a:ext uri="{FF2B5EF4-FFF2-40B4-BE49-F238E27FC236}">
                <a16:creationId xmlns:a16="http://schemas.microsoft.com/office/drawing/2014/main" id="{F379D540-67D9-4AB0-B9B0-7F9010E9D4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0197" y="269909"/>
            <a:ext cx="1187984" cy="1081065"/>
          </a:xfrm>
          <a:prstGeom prst="rect">
            <a:avLst/>
          </a:prstGeom>
        </p:spPr>
      </p:pic>
      <p:pic>
        <p:nvPicPr>
          <p:cNvPr id="17" name="Image 16">
            <a:extLst>
              <a:ext uri="{FF2B5EF4-FFF2-40B4-BE49-F238E27FC236}">
                <a16:creationId xmlns:a16="http://schemas.microsoft.com/office/drawing/2014/main" id="{7EB41E66-612C-4F4B-A946-1160514EFFB4}"/>
              </a:ext>
            </a:extLst>
          </p:cNvPr>
          <p:cNvPicPr>
            <a:picLocks noChangeAspect="1"/>
          </p:cNvPicPr>
          <p:nvPr/>
        </p:nvPicPr>
        <p:blipFill>
          <a:blip r:embed="rId3"/>
          <a:stretch>
            <a:fillRect/>
          </a:stretch>
        </p:blipFill>
        <p:spPr>
          <a:xfrm>
            <a:off x="8172418" y="2871814"/>
            <a:ext cx="3490588" cy="1936851"/>
          </a:xfrm>
          <a:prstGeom prst="rect">
            <a:avLst/>
          </a:prstGeom>
        </p:spPr>
      </p:pic>
      <p:pic>
        <p:nvPicPr>
          <p:cNvPr id="18" name="Image 17">
            <a:extLst>
              <a:ext uri="{FF2B5EF4-FFF2-40B4-BE49-F238E27FC236}">
                <a16:creationId xmlns:a16="http://schemas.microsoft.com/office/drawing/2014/main" id="{C63CF0E0-FF1D-464F-A560-BD1A967C394F}"/>
              </a:ext>
            </a:extLst>
          </p:cNvPr>
          <p:cNvPicPr>
            <a:picLocks noChangeAspect="1"/>
          </p:cNvPicPr>
          <p:nvPr/>
        </p:nvPicPr>
        <p:blipFill>
          <a:blip r:embed="rId4"/>
          <a:stretch>
            <a:fillRect/>
          </a:stretch>
        </p:blipFill>
        <p:spPr>
          <a:xfrm>
            <a:off x="4824293" y="2427044"/>
            <a:ext cx="2980211" cy="3090349"/>
          </a:xfrm>
          <a:prstGeom prst="rect">
            <a:avLst/>
          </a:prstGeom>
        </p:spPr>
      </p:pic>
      <p:sp>
        <p:nvSpPr>
          <p:cNvPr id="19" name="ZoneTexte 18">
            <a:extLst>
              <a:ext uri="{FF2B5EF4-FFF2-40B4-BE49-F238E27FC236}">
                <a16:creationId xmlns:a16="http://schemas.microsoft.com/office/drawing/2014/main" id="{24EE314E-8C57-41FB-9E77-2E12BB6EE448}"/>
              </a:ext>
            </a:extLst>
          </p:cNvPr>
          <p:cNvSpPr txBox="1"/>
          <p:nvPr/>
        </p:nvSpPr>
        <p:spPr>
          <a:xfrm>
            <a:off x="4774444" y="5473268"/>
            <a:ext cx="2980211" cy="1200329"/>
          </a:xfrm>
          <a:prstGeom prst="rect">
            <a:avLst/>
          </a:prstGeom>
          <a:noFill/>
        </p:spPr>
        <p:txBody>
          <a:bodyPr wrap="square">
            <a:spAutoFit/>
          </a:bodyPr>
          <a:lstStyle/>
          <a:p>
            <a:r>
              <a:rPr lang="fr-FR" b="1" dirty="0">
                <a:solidFill>
                  <a:srgbClr val="003366"/>
                </a:solidFill>
                <a:latin typeface="+mj-lt"/>
              </a:rPr>
              <a:t>Musée virtuel</a:t>
            </a:r>
            <a:r>
              <a:rPr lang="fr-FR" dirty="0">
                <a:solidFill>
                  <a:srgbClr val="003366"/>
                </a:solidFill>
                <a:latin typeface="+mj-lt"/>
              </a:rPr>
              <a:t>, co-produit par un collège de La Rochelle et un collège des Abymes (académie de Guadeloupe )</a:t>
            </a:r>
          </a:p>
        </p:txBody>
      </p:sp>
      <p:sp>
        <p:nvSpPr>
          <p:cNvPr id="20" name="ZoneTexte 19">
            <a:extLst>
              <a:ext uri="{FF2B5EF4-FFF2-40B4-BE49-F238E27FC236}">
                <a16:creationId xmlns:a16="http://schemas.microsoft.com/office/drawing/2014/main" id="{EECE110C-E256-4DCB-B653-C653E53C6285}"/>
              </a:ext>
            </a:extLst>
          </p:cNvPr>
          <p:cNvSpPr txBox="1"/>
          <p:nvPr/>
        </p:nvSpPr>
        <p:spPr>
          <a:xfrm>
            <a:off x="8205355" y="5453307"/>
            <a:ext cx="3745963" cy="1200329"/>
          </a:xfrm>
          <a:prstGeom prst="rect">
            <a:avLst/>
          </a:prstGeom>
          <a:noFill/>
        </p:spPr>
        <p:txBody>
          <a:bodyPr wrap="square">
            <a:spAutoFit/>
          </a:bodyPr>
          <a:lstStyle/>
          <a:p>
            <a:r>
              <a:rPr lang="fr-FR" b="1" dirty="0">
                <a:solidFill>
                  <a:srgbClr val="003366"/>
                </a:solidFill>
                <a:latin typeface="+mj-lt"/>
              </a:rPr>
              <a:t>Jeu de société </a:t>
            </a:r>
            <a:r>
              <a:rPr lang="fr-FR" dirty="0">
                <a:solidFill>
                  <a:srgbClr val="003366"/>
                </a:solidFill>
                <a:latin typeface="+mj-lt"/>
              </a:rPr>
              <a:t>« Devenir libre sur l'île Bourbon », les élèves de 2de professionnelle à Saint-Louis (académie de La Réunion)</a:t>
            </a:r>
          </a:p>
        </p:txBody>
      </p:sp>
      <p:pic>
        <p:nvPicPr>
          <p:cNvPr id="21" name="Image 20">
            <a:extLst>
              <a:ext uri="{FF2B5EF4-FFF2-40B4-BE49-F238E27FC236}">
                <a16:creationId xmlns:a16="http://schemas.microsoft.com/office/drawing/2014/main" id="{92941D6F-4098-4437-8FE6-83A112CF1ED3}"/>
              </a:ext>
            </a:extLst>
          </p:cNvPr>
          <p:cNvPicPr>
            <a:picLocks noChangeAspect="1"/>
          </p:cNvPicPr>
          <p:nvPr/>
        </p:nvPicPr>
        <p:blipFill>
          <a:blip r:embed="rId5"/>
          <a:stretch>
            <a:fillRect/>
          </a:stretch>
        </p:blipFill>
        <p:spPr>
          <a:xfrm>
            <a:off x="436098" y="2790664"/>
            <a:ext cx="3951400" cy="2220687"/>
          </a:xfrm>
          <a:prstGeom prst="rect">
            <a:avLst/>
          </a:prstGeom>
        </p:spPr>
      </p:pic>
      <p:sp>
        <p:nvSpPr>
          <p:cNvPr id="22" name="ZoneTexte 21">
            <a:extLst>
              <a:ext uri="{FF2B5EF4-FFF2-40B4-BE49-F238E27FC236}">
                <a16:creationId xmlns:a16="http://schemas.microsoft.com/office/drawing/2014/main" id="{343EDC6C-2F56-4CFC-BE5D-DD8D9F6AD804}"/>
              </a:ext>
            </a:extLst>
          </p:cNvPr>
          <p:cNvSpPr txBox="1"/>
          <p:nvPr/>
        </p:nvSpPr>
        <p:spPr>
          <a:xfrm>
            <a:off x="436098" y="5473268"/>
            <a:ext cx="3882851" cy="1200329"/>
          </a:xfrm>
          <a:prstGeom prst="rect">
            <a:avLst/>
          </a:prstGeom>
          <a:noFill/>
        </p:spPr>
        <p:txBody>
          <a:bodyPr wrap="square">
            <a:spAutoFit/>
          </a:bodyPr>
          <a:lstStyle/>
          <a:p>
            <a:pPr algn="l"/>
            <a:r>
              <a:rPr lang="fr-FR" b="1" dirty="0">
                <a:solidFill>
                  <a:srgbClr val="003366"/>
                </a:solidFill>
                <a:effectLst/>
                <a:latin typeface="+mj-lt"/>
              </a:rPr>
              <a:t>Lecture théâtralisée </a:t>
            </a:r>
            <a:r>
              <a:rPr lang="fr-FR" dirty="0">
                <a:solidFill>
                  <a:srgbClr val="003366"/>
                </a:solidFill>
                <a:effectLst/>
                <a:latin typeface="+mj-lt"/>
              </a:rPr>
              <a:t>« #Devenir Libres »</a:t>
            </a:r>
          </a:p>
          <a:p>
            <a:pPr algn="just"/>
            <a:r>
              <a:rPr lang="fr-FR" dirty="0">
                <a:solidFill>
                  <a:srgbClr val="003366"/>
                </a:solidFill>
                <a:effectLst/>
                <a:latin typeface="+mj-lt"/>
              </a:rPr>
              <a:t>Des élèves de 1</a:t>
            </a:r>
            <a:r>
              <a:rPr lang="fr-FR" baseline="30000" dirty="0">
                <a:solidFill>
                  <a:srgbClr val="003366"/>
                </a:solidFill>
                <a:effectLst/>
                <a:latin typeface="+mj-lt"/>
              </a:rPr>
              <a:t>ère</a:t>
            </a:r>
            <a:r>
              <a:rPr lang="fr-FR" dirty="0">
                <a:solidFill>
                  <a:srgbClr val="003366"/>
                </a:solidFill>
                <a:effectLst/>
                <a:latin typeface="+mj-lt"/>
              </a:rPr>
              <a:t> année de CAP, Pavillons-sous-Bois (académie de Créteil)</a:t>
            </a:r>
          </a:p>
        </p:txBody>
      </p:sp>
      <p:sp>
        <p:nvSpPr>
          <p:cNvPr id="23" name="ZoneTexte 22">
            <a:extLst>
              <a:ext uri="{FF2B5EF4-FFF2-40B4-BE49-F238E27FC236}">
                <a16:creationId xmlns:a16="http://schemas.microsoft.com/office/drawing/2014/main" id="{E0AB4DF2-4A9E-4EA6-9D78-729BA1E1892C}"/>
              </a:ext>
            </a:extLst>
          </p:cNvPr>
          <p:cNvSpPr txBox="1"/>
          <p:nvPr/>
        </p:nvSpPr>
        <p:spPr>
          <a:xfrm>
            <a:off x="2377523" y="1840636"/>
            <a:ext cx="9176795" cy="800219"/>
          </a:xfrm>
          <a:prstGeom prst="rect">
            <a:avLst/>
          </a:prstGeom>
          <a:noFill/>
        </p:spPr>
        <p:txBody>
          <a:bodyPr wrap="square" rtlCol="0">
            <a:spAutoFit/>
          </a:bodyPr>
          <a:lstStyle/>
          <a:p>
            <a:r>
              <a:rPr lang="fr-FR" sz="2800" dirty="0">
                <a:solidFill>
                  <a:schemeClr val="accent1">
                    <a:lumMod val="75000"/>
                  </a:schemeClr>
                </a:solidFill>
              </a:rPr>
              <a:t>A tous les élèves, à tous les formats, à tous les territoires</a:t>
            </a:r>
          </a:p>
          <a:p>
            <a:endParaRPr lang="fr-FR" dirty="0"/>
          </a:p>
        </p:txBody>
      </p:sp>
    </p:spTree>
    <p:extLst>
      <p:ext uri="{BB962C8B-B14F-4D97-AF65-F5344CB8AC3E}">
        <p14:creationId xmlns:p14="http://schemas.microsoft.com/office/powerpoint/2010/main" val="2850540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582AE15-5F2C-4276-AA55-46F41E7A65AF}"/>
              </a:ext>
            </a:extLst>
          </p:cNvPr>
          <p:cNvSpPr>
            <a:spLocks noGrp="1"/>
          </p:cNvSpPr>
          <p:nvPr>
            <p:ph type="title"/>
          </p:nvPr>
        </p:nvSpPr>
        <p:spPr>
          <a:xfrm>
            <a:off x="838200" y="365125"/>
            <a:ext cx="10515600" cy="1325563"/>
          </a:xfrm>
        </p:spPr>
        <p:txBody>
          <a:bodyPr/>
          <a:lstStyle/>
          <a:p>
            <a:endParaRPr lang="fr-FR"/>
          </a:p>
        </p:txBody>
      </p:sp>
      <p:sp>
        <p:nvSpPr>
          <p:cNvPr id="5" name="Espace réservé du contenu 2">
            <a:extLst>
              <a:ext uri="{FF2B5EF4-FFF2-40B4-BE49-F238E27FC236}">
                <a16:creationId xmlns:a16="http://schemas.microsoft.com/office/drawing/2014/main" id="{5BA1F8D6-10DE-488F-8E14-7F6361ABDBA4}"/>
              </a:ext>
            </a:extLst>
          </p:cNvPr>
          <p:cNvSpPr>
            <a:spLocks noGrp="1"/>
          </p:cNvSpPr>
          <p:nvPr>
            <p:ph idx="1"/>
          </p:nvPr>
        </p:nvSpPr>
        <p:spPr>
          <a:xfrm>
            <a:off x="838200" y="1825625"/>
            <a:ext cx="10515600" cy="4762466"/>
          </a:xfrm>
        </p:spPr>
        <p:txBody>
          <a:bodyPr>
            <a:normAutofit fontScale="77500" lnSpcReduction="20000"/>
          </a:bodyPr>
          <a:lstStyle/>
          <a:p>
            <a:pPr marL="0" indent="0">
              <a:buNone/>
            </a:pPr>
            <a:endParaRPr lang="fr-FR" dirty="0"/>
          </a:p>
          <a:p>
            <a:pPr rtl="0"/>
            <a:r>
              <a:rPr lang="fr-FR" sz="3200" b="1" i="0" u="none" strike="noStrike" kern="1200" baseline="0" dirty="0"/>
              <a:t>JOURNÉES NATIONALES</a:t>
            </a:r>
          </a:p>
          <a:p>
            <a:pPr rtl="0">
              <a:buSzPts val="1800"/>
              <a:buFont typeface="Arial" panose="020B0604020202020204" pitchFamily="34" charset="0"/>
              <a:buChar char="•"/>
            </a:pPr>
            <a:r>
              <a:rPr lang="fr-FR" b="1" i="0" u="none" strike="noStrike" kern="1200" baseline="0" dirty="0"/>
              <a:t>10 mai </a:t>
            </a:r>
            <a:r>
              <a:rPr lang="fr-FR" b="0" i="0" u="none" strike="noStrike" kern="1200" baseline="0" dirty="0"/>
              <a:t>: journée nationale des mémoires de la traite, de l’esclavage et de leurs abolitions</a:t>
            </a:r>
          </a:p>
          <a:p>
            <a:pPr rtl="0">
              <a:buSzPts val="1800"/>
              <a:buFont typeface="Arial" panose="020B0604020202020204" pitchFamily="34" charset="0"/>
              <a:buChar char="•"/>
            </a:pPr>
            <a:r>
              <a:rPr lang="fr-FR" b="1" i="0" u="none" strike="noStrike" kern="1200" baseline="0" dirty="0"/>
              <a:t>23 mai </a:t>
            </a:r>
            <a:r>
              <a:rPr lang="fr-FR" b="0" i="0" u="none" strike="noStrike" kern="1200" baseline="0" dirty="0"/>
              <a:t>: journée nationale à la mémoire des victimes de l’esclavage</a:t>
            </a:r>
          </a:p>
          <a:p>
            <a:pPr rtl="0"/>
            <a:endParaRPr lang="fr-FR" b="0" i="0" u="none" strike="noStrike" kern="1200" baseline="0" dirty="0"/>
          </a:p>
          <a:p>
            <a:pPr rtl="0"/>
            <a:r>
              <a:rPr lang="fr-FR" sz="3200" b="1" i="0" u="none" strike="noStrike" kern="1200" baseline="0" dirty="0"/>
              <a:t>JOURNÉES LOCALES FÉRIÉES</a:t>
            </a:r>
          </a:p>
          <a:p>
            <a:pPr rtl="0">
              <a:buSzPts val="1800"/>
              <a:buFont typeface="Arial" panose="020B0604020202020204" pitchFamily="34" charset="0"/>
              <a:buChar char="•"/>
            </a:pPr>
            <a:r>
              <a:rPr lang="fr-FR" b="1" i="0" u="none" strike="noStrike" kern="1200" baseline="0" dirty="0"/>
              <a:t>27 avril </a:t>
            </a:r>
            <a:r>
              <a:rPr lang="fr-FR" b="0" i="0" u="none" strike="noStrike" kern="1200" baseline="0" dirty="0"/>
              <a:t>à Mayotte</a:t>
            </a:r>
          </a:p>
          <a:p>
            <a:pPr rtl="0">
              <a:buSzPts val="1800"/>
              <a:buFont typeface="Arial" panose="020B0604020202020204" pitchFamily="34" charset="0"/>
              <a:buChar char="•"/>
            </a:pPr>
            <a:r>
              <a:rPr lang="fr-FR" b="1" i="0" u="none" strike="noStrike" kern="1200" baseline="0" dirty="0"/>
              <a:t>22 mai </a:t>
            </a:r>
            <a:r>
              <a:rPr lang="fr-FR" b="0" i="0" u="none" strike="noStrike" kern="1200" baseline="0" dirty="0"/>
              <a:t>en Martinique</a:t>
            </a:r>
          </a:p>
          <a:p>
            <a:pPr rtl="0">
              <a:buSzPts val="1800"/>
              <a:buFont typeface="Arial" panose="020B0604020202020204" pitchFamily="34" charset="0"/>
              <a:buChar char="•"/>
            </a:pPr>
            <a:r>
              <a:rPr lang="fr-FR" b="1" i="0" u="none" strike="noStrike" kern="1200" baseline="0" dirty="0"/>
              <a:t>27 mai </a:t>
            </a:r>
            <a:r>
              <a:rPr lang="fr-FR" b="0" i="0" u="none" strike="noStrike" kern="1200" baseline="0" dirty="0"/>
              <a:t>en Guadeloupe</a:t>
            </a:r>
          </a:p>
          <a:p>
            <a:pPr rtl="0">
              <a:buSzPts val="1800"/>
              <a:buFont typeface="Arial" panose="020B0604020202020204" pitchFamily="34" charset="0"/>
              <a:buChar char="•"/>
            </a:pPr>
            <a:r>
              <a:rPr lang="fr-FR" b="1" i="0" u="none" strike="noStrike" kern="1200" baseline="0" dirty="0"/>
              <a:t>28 mai </a:t>
            </a:r>
            <a:r>
              <a:rPr lang="fr-FR" b="0" i="0" u="none" strike="noStrike" kern="1200" baseline="0" dirty="0"/>
              <a:t>à Saint-Martin</a:t>
            </a:r>
          </a:p>
          <a:p>
            <a:pPr rtl="0">
              <a:buSzPts val="1800"/>
              <a:buFont typeface="Arial" panose="020B0604020202020204" pitchFamily="34" charset="0"/>
              <a:buChar char="•"/>
            </a:pPr>
            <a:r>
              <a:rPr lang="fr-FR" b="1" i="0" u="none" strike="noStrike" kern="1200" baseline="0" dirty="0"/>
              <a:t>10 juin </a:t>
            </a:r>
            <a:r>
              <a:rPr lang="fr-FR" b="0" i="0" u="none" strike="noStrike" kern="1200" baseline="0" dirty="0"/>
              <a:t>en Guyane</a:t>
            </a:r>
          </a:p>
          <a:p>
            <a:pPr rtl="0">
              <a:buSzPts val="1800"/>
              <a:buFont typeface="Arial" panose="020B0604020202020204" pitchFamily="34" charset="0"/>
              <a:buChar char="•"/>
            </a:pPr>
            <a:r>
              <a:rPr lang="fr-FR" b="1" i="0" u="none" strike="noStrike" kern="1200" baseline="0" dirty="0"/>
              <a:t>9 octobre </a:t>
            </a:r>
            <a:r>
              <a:rPr lang="fr-FR" b="0" i="0" u="none" strike="noStrike" kern="1200" baseline="0" dirty="0"/>
              <a:t>à </a:t>
            </a:r>
            <a:r>
              <a:rPr lang="fr-FR" b="0" i="0" u="none" strike="noStrike" kern="1200" baseline="0" dirty="0" err="1"/>
              <a:t>Saint-Barthélémy</a:t>
            </a:r>
            <a:endParaRPr lang="fr-FR" b="0" i="0" u="none" strike="noStrike" kern="1200" baseline="0" dirty="0"/>
          </a:p>
          <a:p>
            <a:pPr rtl="0">
              <a:buSzPts val="1800"/>
              <a:buFont typeface="Arial" panose="020B0604020202020204" pitchFamily="34" charset="0"/>
              <a:buChar char="•"/>
            </a:pPr>
            <a:r>
              <a:rPr lang="fr-FR" b="1" i="0" u="none" strike="noStrike" kern="1200" baseline="0" dirty="0"/>
              <a:t>20 décembre </a:t>
            </a:r>
            <a:r>
              <a:rPr lang="fr-FR" b="0" i="0" u="none" strike="noStrike" kern="1200" baseline="0" dirty="0"/>
              <a:t>à la Réunion</a:t>
            </a:r>
          </a:p>
        </p:txBody>
      </p:sp>
      <p:sp>
        <p:nvSpPr>
          <p:cNvPr id="6" name="Rectangle">
            <a:extLst>
              <a:ext uri="{FF2B5EF4-FFF2-40B4-BE49-F238E27FC236}">
                <a16:creationId xmlns:a16="http://schemas.microsoft.com/office/drawing/2014/main" id="{C9A7EFE0-9C97-4346-82B6-F8AFA0DD955B}"/>
              </a:ext>
            </a:extLst>
          </p:cNvPr>
          <p:cNvSpPr/>
          <p:nvPr/>
        </p:nvSpPr>
        <p:spPr>
          <a:xfrm>
            <a:off x="0" y="0"/>
            <a:ext cx="12202561" cy="1825624"/>
          </a:xfrm>
          <a:prstGeom prst="rect">
            <a:avLst/>
          </a:prstGeom>
          <a:solidFill>
            <a:srgbClr val="002069"/>
          </a:solidFill>
          <a:ln w="12700">
            <a:miter lim="400000"/>
          </a:ln>
        </p:spPr>
        <p:txBody>
          <a:bodyPr lIns="45719" rIns="45719" anchor="ctr"/>
          <a:lstStyle/>
          <a:p>
            <a:pPr algn="ctr">
              <a:defRPr>
                <a:solidFill>
                  <a:srgbClr val="FFFFFF"/>
                </a:solidFill>
              </a:defRPr>
            </a:pPr>
            <a:r>
              <a:rPr lang="es-ES" sz="2400" dirty="0"/>
              <a:t> </a:t>
            </a:r>
            <a:r>
              <a:rPr lang="es-ES" sz="3600" dirty="0"/>
              <a:t>UN TEMPS FORT :</a:t>
            </a:r>
          </a:p>
          <a:p>
            <a:pPr algn="ctr">
              <a:defRPr>
                <a:solidFill>
                  <a:srgbClr val="FFFFFF"/>
                </a:solidFill>
              </a:defRPr>
            </a:pPr>
            <a:r>
              <a:rPr lang="es-ES" sz="3600" dirty="0"/>
              <a:t>LE TEMPS DES MEMOIRES</a:t>
            </a:r>
          </a:p>
        </p:txBody>
      </p:sp>
      <p:pic>
        <p:nvPicPr>
          <p:cNvPr id="7" name="Marcador de contenido 12" descr="Logotipo&#10;&#10;Descripción generada automáticamente">
            <a:extLst>
              <a:ext uri="{FF2B5EF4-FFF2-40B4-BE49-F238E27FC236}">
                <a16:creationId xmlns:a16="http://schemas.microsoft.com/office/drawing/2014/main" id="{1FB3E2A6-BE04-4E8C-B1CF-89F24D4634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0197" y="269909"/>
            <a:ext cx="1187984" cy="1081065"/>
          </a:xfrm>
          <a:prstGeom prst="rect">
            <a:avLst/>
          </a:prstGeom>
        </p:spPr>
      </p:pic>
    </p:spTree>
    <p:extLst>
      <p:ext uri="{BB962C8B-B14F-4D97-AF65-F5344CB8AC3E}">
        <p14:creationId xmlns:p14="http://schemas.microsoft.com/office/powerpoint/2010/main" val="461918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03D62EF5-0E8B-3991-6924-AFF7A6E60662}"/>
              </a:ext>
            </a:extLst>
          </p:cNvPr>
          <p:cNvSpPr/>
          <p:nvPr/>
        </p:nvSpPr>
        <p:spPr>
          <a:xfrm>
            <a:off x="-10561" y="0"/>
            <a:ext cx="12202561" cy="1825624"/>
          </a:xfrm>
          <a:prstGeom prst="rect">
            <a:avLst/>
          </a:prstGeom>
          <a:solidFill>
            <a:srgbClr val="002069"/>
          </a:solidFill>
          <a:ln w="12700">
            <a:miter lim="400000"/>
          </a:ln>
        </p:spPr>
        <p:txBody>
          <a:bodyPr lIns="45719" rIns="45719" anchor="ctr"/>
          <a:lstStyle/>
          <a:p>
            <a:pPr algn="ctr">
              <a:defRPr>
                <a:solidFill>
                  <a:srgbClr val="FFFFFF"/>
                </a:solidFill>
              </a:defRPr>
            </a:pPr>
            <a:r>
              <a:rPr lang="es-ES" sz="3600" dirty="0"/>
              <a:t>UN TRAVAIL D’HISTOIRE </a:t>
            </a:r>
          </a:p>
          <a:p>
            <a:pPr algn="ctr">
              <a:defRPr>
                <a:solidFill>
                  <a:srgbClr val="FFFFFF"/>
                </a:solidFill>
              </a:defRPr>
            </a:pPr>
            <a:r>
              <a:rPr lang="es-ES" sz="3600" dirty="0"/>
              <a:t>POUR APAISER LES MEMOIRES</a:t>
            </a:r>
          </a:p>
        </p:txBody>
      </p:sp>
      <p:pic>
        <p:nvPicPr>
          <p:cNvPr id="3" name="Marcador de contenido 12" descr="Logotipo&#10;&#10;Descripción generada automáticamente">
            <a:extLst>
              <a:ext uri="{FF2B5EF4-FFF2-40B4-BE49-F238E27FC236}">
                <a16:creationId xmlns:a16="http://schemas.microsoft.com/office/drawing/2014/main" id="{2971164C-E44E-01B1-0D24-290433B9A1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0197" y="269909"/>
            <a:ext cx="1187984" cy="1081065"/>
          </a:xfrm>
          <a:prstGeom prst="rect">
            <a:avLst/>
          </a:prstGeom>
        </p:spPr>
      </p:pic>
      <p:pic>
        <p:nvPicPr>
          <p:cNvPr id="4" name="Image 3">
            <a:extLst>
              <a:ext uri="{FF2B5EF4-FFF2-40B4-BE49-F238E27FC236}">
                <a16:creationId xmlns:a16="http://schemas.microsoft.com/office/drawing/2014/main" id="{B48D6A97-C468-A910-59D2-83B48C6B40D2}"/>
              </a:ext>
            </a:extLst>
          </p:cNvPr>
          <p:cNvPicPr>
            <a:picLocks noChangeAspect="1"/>
          </p:cNvPicPr>
          <p:nvPr/>
        </p:nvPicPr>
        <p:blipFill rotWithShape="1">
          <a:blip r:embed="rId3"/>
          <a:srcRect l="15849" r="24434" b="5655"/>
          <a:stretch/>
        </p:blipFill>
        <p:spPr>
          <a:xfrm>
            <a:off x="6001283" y="2566541"/>
            <a:ext cx="5705607" cy="3605658"/>
          </a:xfrm>
          <a:prstGeom prst="rect">
            <a:avLst/>
          </a:prstGeom>
        </p:spPr>
      </p:pic>
      <p:pic>
        <p:nvPicPr>
          <p:cNvPr id="5" name="Image 4">
            <a:extLst>
              <a:ext uri="{FF2B5EF4-FFF2-40B4-BE49-F238E27FC236}">
                <a16:creationId xmlns:a16="http://schemas.microsoft.com/office/drawing/2014/main" id="{3FE94856-9214-D535-6412-A58755CCBE22}"/>
              </a:ext>
            </a:extLst>
          </p:cNvPr>
          <p:cNvPicPr>
            <a:picLocks noChangeAspect="1"/>
          </p:cNvPicPr>
          <p:nvPr/>
        </p:nvPicPr>
        <p:blipFill rotWithShape="1">
          <a:blip r:embed="rId4"/>
          <a:srcRect l="11973" b="8864"/>
          <a:stretch/>
        </p:blipFill>
        <p:spPr>
          <a:xfrm>
            <a:off x="485110" y="2566541"/>
            <a:ext cx="5218948" cy="3605659"/>
          </a:xfrm>
          <a:prstGeom prst="rect">
            <a:avLst/>
          </a:prstGeom>
        </p:spPr>
      </p:pic>
    </p:spTree>
    <p:extLst>
      <p:ext uri="{BB962C8B-B14F-4D97-AF65-F5344CB8AC3E}">
        <p14:creationId xmlns:p14="http://schemas.microsoft.com/office/powerpoint/2010/main" val="3193494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285C41-FF16-453E-B0CD-A9B7EB0C39AE}"/>
              </a:ext>
            </a:extLst>
          </p:cNvPr>
          <p:cNvSpPr>
            <a:spLocks noGrp="1"/>
          </p:cNvSpPr>
          <p:nvPr>
            <p:ph type="title"/>
          </p:nvPr>
        </p:nvSpPr>
        <p:spPr/>
        <p:txBody>
          <a:bodyPr/>
          <a:lstStyle/>
          <a:p>
            <a:endParaRPr lang="fr-FR"/>
          </a:p>
        </p:txBody>
      </p:sp>
      <p:sp>
        <p:nvSpPr>
          <p:cNvPr id="5" name="Rectangle">
            <a:extLst>
              <a:ext uri="{FF2B5EF4-FFF2-40B4-BE49-F238E27FC236}">
                <a16:creationId xmlns:a16="http://schemas.microsoft.com/office/drawing/2014/main" id="{CE89E84B-8F60-4CB1-A514-89F25569AA03}"/>
              </a:ext>
            </a:extLst>
          </p:cNvPr>
          <p:cNvSpPr/>
          <p:nvPr/>
        </p:nvSpPr>
        <p:spPr>
          <a:xfrm>
            <a:off x="0" y="0"/>
            <a:ext cx="12202561" cy="6858000"/>
          </a:xfrm>
          <a:prstGeom prst="rect">
            <a:avLst/>
          </a:prstGeom>
          <a:solidFill>
            <a:srgbClr val="002069"/>
          </a:solidFill>
          <a:ln w="12700">
            <a:miter lim="400000"/>
          </a:ln>
        </p:spPr>
        <p:txBody>
          <a:bodyPr lIns="45719" rIns="45719" anchor="t"/>
          <a:lstStyle/>
          <a:p>
            <a:pPr algn="ctr">
              <a:defRPr>
                <a:solidFill>
                  <a:srgbClr val="FFFFFF"/>
                </a:solidFill>
              </a:defRPr>
            </a:pPr>
            <a:r>
              <a:rPr lang="es-ES" sz="2400" dirty="0"/>
              <a:t> </a:t>
            </a:r>
          </a:p>
          <a:p>
            <a:pPr algn="ctr">
              <a:defRPr>
                <a:solidFill>
                  <a:srgbClr val="FFFFFF"/>
                </a:solidFill>
              </a:defRPr>
            </a:pPr>
            <a:r>
              <a:rPr lang="es-ES" sz="3600" dirty="0"/>
              <a:t>MERCI</a:t>
            </a:r>
          </a:p>
          <a:p>
            <a:pPr algn="ctr">
              <a:defRPr>
                <a:solidFill>
                  <a:srgbClr val="FFFFFF"/>
                </a:solidFill>
              </a:defRPr>
            </a:pPr>
            <a:endParaRPr lang="es-ES" sz="3600" dirty="0"/>
          </a:p>
          <a:p>
            <a:pPr algn="ctr">
              <a:defRPr>
                <a:solidFill>
                  <a:srgbClr val="FFFFFF"/>
                </a:solidFill>
              </a:defRPr>
            </a:pPr>
            <a:r>
              <a:rPr lang="es-ES" sz="3600" dirty="0" err="1"/>
              <a:t>Contact</a:t>
            </a:r>
            <a:r>
              <a:rPr lang="es-ES" sz="3600" dirty="0"/>
              <a:t> : </a:t>
            </a:r>
            <a:r>
              <a:rPr lang="es-ES" sz="3600" dirty="0">
                <a:hlinkClick r:id="rId2"/>
              </a:rPr>
              <a:t>education@fondationesclavage.org</a:t>
            </a:r>
            <a:endParaRPr lang="es-ES" sz="3600" dirty="0"/>
          </a:p>
          <a:p>
            <a:pPr algn="ctr">
              <a:defRPr>
                <a:solidFill>
                  <a:srgbClr val="FFFFFF"/>
                </a:solidFill>
              </a:defRPr>
            </a:pPr>
            <a:r>
              <a:rPr lang="es-ES" sz="3600" dirty="0" err="1"/>
              <a:t>Site</a:t>
            </a:r>
            <a:r>
              <a:rPr lang="es-ES" sz="3600" dirty="0"/>
              <a:t> internet : memoire-esclavage.org</a:t>
            </a:r>
          </a:p>
        </p:txBody>
      </p:sp>
      <p:pic>
        <p:nvPicPr>
          <p:cNvPr id="9" name="Marcador de contenido 12" descr="Logotipo&#10;&#10;Descripción generada automáticamente">
            <a:extLst>
              <a:ext uri="{FF2B5EF4-FFF2-40B4-BE49-F238E27FC236}">
                <a16:creationId xmlns:a16="http://schemas.microsoft.com/office/drawing/2014/main" id="{3CE88989-BACC-458F-B4AA-F53B18D7F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0197" y="269909"/>
            <a:ext cx="1187984" cy="1081065"/>
          </a:xfrm>
          <a:prstGeom prst="rect">
            <a:avLst/>
          </a:prstGeom>
        </p:spPr>
      </p:pic>
      <p:pic>
        <p:nvPicPr>
          <p:cNvPr id="4100" name="Picture 4" descr="La Véritable Histoire du Radeau de la Méduse&quot; et Rochefort... | Office de  Tourisme de Rochefort Océan : vacances à Rochefort, Fouras, île d'Aix">
            <a:extLst>
              <a:ext uri="{FF2B5EF4-FFF2-40B4-BE49-F238E27FC236}">
                <a16:creationId xmlns:a16="http://schemas.microsoft.com/office/drawing/2014/main" id="{EA6B1F38-97BB-4B5A-81C7-D3CCFE704F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122"/>
          <a:stretch/>
        </p:blipFill>
        <p:spPr bwMode="auto">
          <a:xfrm>
            <a:off x="-10561" y="2997317"/>
            <a:ext cx="12202561" cy="3860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46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285C41-FF16-453E-B0CD-A9B7EB0C39A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3ED024B-2DCC-49E1-8189-F497510808AE}"/>
              </a:ext>
            </a:extLst>
          </p:cNvPr>
          <p:cNvSpPr>
            <a:spLocks noGrp="1"/>
          </p:cNvSpPr>
          <p:nvPr>
            <p:ph idx="1"/>
          </p:nvPr>
        </p:nvSpPr>
        <p:spPr>
          <a:xfrm>
            <a:off x="838200" y="2190749"/>
            <a:ext cx="10515600" cy="3986214"/>
          </a:xfrm>
        </p:spPr>
        <p:txBody>
          <a:bodyPr>
            <a:normAutofit/>
          </a:bodyPr>
          <a:lstStyle/>
          <a:p>
            <a:pPr marL="0" indent="0">
              <a:buNone/>
            </a:pPr>
            <a:endParaRPr lang="fr-FR" b="1" dirty="0"/>
          </a:p>
          <a:p>
            <a:r>
              <a:rPr lang="fr-FR" dirty="0"/>
              <a:t>Héritière du Comité National pour la Mémoire et l’Histoire de l’esclavage (</a:t>
            </a:r>
            <a:r>
              <a:rPr lang="fr-FR" b="1" dirty="0"/>
              <a:t>CNMHE</a:t>
            </a:r>
            <a:r>
              <a:rPr lang="fr-FR" dirty="0"/>
              <a:t>) </a:t>
            </a:r>
          </a:p>
          <a:p>
            <a:endParaRPr lang="fr-FR" dirty="0"/>
          </a:p>
          <a:p>
            <a:r>
              <a:rPr lang="fr-FR" dirty="0"/>
              <a:t>Reconnue d’utilité publique</a:t>
            </a:r>
          </a:p>
          <a:p>
            <a:endParaRPr lang="fr-FR" dirty="0"/>
          </a:p>
          <a:p>
            <a:r>
              <a:rPr lang="fr-FR" dirty="0"/>
              <a:t>Présidée par </a:t>
            </a:r>
            <a:r>
              <a:rPr lang="fr-FR" b="1" dirty="0"/>
              <a:t>Jean-Marc Ayrault</a:t>
            </a:r>
          </a:p>
          <a:p>
            <a:endParaRPr lang="fr-FR" b="1" dirty="0"/>
          </a:p>
          <a:p>
            <a:pPr marL="0" indent="0">
              <a:buNone/>
            </a:pPr>
            <a:endParaRPr lang="fr-FR" dirty="0"/>
          </a:p>
          <a:p>
            <a:endParaRPr lang="fr-FR" dirty="0"/>
          </a:p>
          <a:p>
            <a:endParaRPr lang="fr-FR" dirty="0"/>
          </a:p>
          <a:p>
            <a:endParaRPr lang="fr-FR" dirty="0"/>
          </a:p>
          <a:p>
            <a:endParaRPr lang="fr-FR" dirty="0"/>
          </a:p>
          <a:p>
            <a:endParaRPr lang="fr-FR" dirty="0"/>
          </a:p>
          <a:p>
            <a:endParaRPr lang="fr-FR" dirty="0"/>
          </a:p>
        </p:txBody>
      </p:sp>
      <p:sp>
        <p:nvSpPr>
          <p:cNvPr id="5" name="Rectangle">
            <a:extLst>
              <a:ext uri="{FF2B5EF4-FFF2-40B4-BE49-F238E27FC236}">
                <a16:creationId xmlns:a16="http://schemas.microsoft.com/office/drawing/2014/main" id="{CE89E84B-8F60-4CB1-A514-89F25569AA03}"/>
              </a:ext>
            </a:extLst>
          </p:cNvPr>
          <p:cNvSpPr/>
          <p:nvPr/>
        </p:nvSpPr>
        <p:spPr>
          <a:xfrm>
            <a:off x="0" y="-87548"/>
            <a:ext cx="12202561" cy="1825624"/>
          </a:xfrm>
          <a:prstGeom prst="rect">
            <a:avLst/>
          </a:prstGeom>
          <a:solidFill>
            <a:srgbClr val="002069"/>
          </a:solidFill>
          <a:ln w="12700">
            <a:miter lim="400000"/>
          </a:ln>
        </p:spPr>
        <p:txBody>
          <a:bodyPr lIns="45719" rIns="45719" anchor="ctr"/>
          <a:lstStyle/>
          <a:p>
            <a:pPr algn="ctr">
              <a:defRPr>
                <a:solidFill>
                  <a:srgbClr val="FFFFFF"/>
                </a:solidFill>
              </a:defRPr>
            </a:pPr>
            <a:r>
              <a:rPr lang="es-ES" sz="2400" dirty="0"/>
              <a:t> </a:t>
            </a:r>
            <a:r>
              <a:rPr lang="es-ES" sz="3600" dirty="0"/>
              <a:t>UNE FONDATION NATIONALE </a:t>
            </a:r>
          </a:p>
        </p:txBody>
      </p:sp>
      <p:pic>
        <p:nvPicPr>
          <p:cNvPr id="9" name="Marcador de contenido 12" descr="Logotipo&#10;&#10;Descripción generada automáticamente">
            <a:extLst>
              <a:ext uri="{FF2B5EF4-FFF2-40B4-BE49-F238E27FC236}">
                <a16:creationId xmlns:a16="http://schemas.microsoft.com/office/drawing/2014/main" id="{3CE88989-BACC-458F-B4AA-F53B18D7F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0197" y="269909"/>
            <a:ext cx="1187984" cy="1081065"/>
          </a:xfrm>
          <a:prstGeom prst="rect">
            <a:avLst/>
          </a:prstGeom>
        </p:spPr>
      </p:pic>
    </p:spTree>
    <p:extLst>
      <p:ext uri="{BB962C8B-B14F-4D97-AF65-F5344CB8AC3E}">
        <p14:creationId xmlns:p14="http://schemas.microsoft.com/office/powerpoint/2010/main" val="250086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1C29E48-55EF-49B4-8FA3-6ED730D3EAFC}"/>
              </a:ext>
            </a:extLst>
          </p:cNvPr>
          <p:cNvSpPr>
            <a:spLocks noGrp="1"/>
          </p:cNvSpPr>
          <p:nvPr>
            <p:ph idx="1"/>
          </p:nvPr>
        </p:nvSpPr>
        <p:spPr>
          <a:xfrm>
            <a:off x="838200" y="2292555"/>
            <a:ext cx="10515600" cy="2979839"/>
          </a:xfrm>
        </p:spPr>
        <p:txBody>
          <a:bodyPr>
            <a:normAutofit/>
          </a:bodyPr>
          <a:lstStyle/>
          <a:p>
            <a:endParaRPr lang="fr-FR" sz="3200" dirty="0"/>
          </a:p>
          <a:p>
            <a:pPr marL="0" indent="0">
              <a:buNone/>
            </a:pPr>
            <a:endParaRPr lang="fr-FR" sz="3200" dirty="0"/>
          </a:p>
        </p:txBody>
      </p:sp>
      <p:sp>
        <p:nvSpPr>
          <p:cNvPr id="4" name="Rectangle">
            <a:extLst>
              <a:ext uri="{FF2B5EF4-FFF2-40B4-BE49-F238E27FC236}">
                <a16:creationId xmlns:a16="http://schemas.microsoft.com/office/drawing/2014/main" id="{7B4A4D32-B0FF-4BE6-9842-26AAEED028A4}"/>
              </a:ext>
            </a:extLst>
          </p:cNvPr>
          <p:cNvSpPr/>
          <p:nvPr/>
        </p:nvSpPr>
        <p:spPr>
          <a:xfrm>
            <a:off x="-10561" y="0"/>
            <a:ext cx="12202561" cy="1825624"/>
          </a:xfrm>
          <a:prstGeom prst="rect">
            <a:avLst/>
          </a:prstGeom>
          <a:solidFill>
            <a:srgbClr val="002069"/>
          </a:solidFill>
          <a:ln w="12700">
            <a:miter lim="400000"/>
          </a:ln>
        </p:spPr>
        <p:txBody>
          <a:bodyPr lIns="45719" rIns="45719" anchor="ctr"/>
          <a:lstStyle/>
          <a:p>
            <a:pPr algn="ctr">
              <a:defRPr>
                <a:solidFill>
                  <a:srgbClr val="FFFFFF"/>
                </a:solidFill>
              </a:defRPr>
            </a:pPr>
            <a:r>
              <a:rPr lang="es-ES" sz="3600" dirty="0"/>
              <a:t>LES MISSIONS DE LA FONDATION</a:t>
            </a:r>
          </a:p>
        </p:txBody>
      </p:sp>
      <p:pic>
        <p:nvPicPr>
          <p:cNvPr id="9" name="Marcador de contenido 12" descr="Logotipo&#10;&#10;Descripción generada automáticamente">
            <a:extLst>
              <a:ext uri="{FF2B5EF4-FFF2-40B4-BE49-F238E27FC236}">
                <a16:creationId xmlns:a16="http://schemas.microsoft.com/office/drawing/2014/main" id="{3F9D7E89-2717-4A4C-BC7F-F4F1828D8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0197" y="269909"/>
            <a:ext cx="1187984" cy="1081065"/>
          </a:xfrm>
          <a:prstGeom prst="rect">
            <a:avLst/>
          </a:prstGeom>
        </p:spPr>
      </p:pic>
      <p:sp>
        <p:nvSpPr>
          <p:cNvPr id="6" name="ZoneTexte 5">
            <a:extLst>
              <a:ext uri="{FF2B5EF4-FFF2-40B4-BE49-F238E27FC236}">
                <a16:creationId xmlns:a16="http://schemas.microsoft.com/office/drawing/2014/main" id="{1657A674-173A-8687-133E-8AD8179ECE39}"/>
              </a:ext>
            </a:extLst>
          </p:cNvPr>
          <p:cNvSpPr txBox="1"/>
          <p:nvPr/>
        </p:nvSpPr>
        <p:spPr>
          <a:xfrm>
            <a:off x="1180215" y="1825624"/>
            <a:ext cx="9069572" cy="4832092"/>
          </a:xfrm>
          <a:prstGeom prst="rect">
            <a:avLst/>
          </a:prstGeom>
          <a:noFill/>
        </p:spPr>
        <p:txBody>
          <a:bodyPr wrap="square">
            <a:spAutoFit/>
          </a:bodyPr>
          <a:lstStyle/>
          <a:p>
            <a:pPr algn="just">
              <a:spcAft>
                <a:spcPts val="1000"/>
              </a:spcAft>
            </a:pPr>
            <a:r>
              <a:rPr lang="fr-FR" sz="2000" b="1" kern="100" dirty="0">
                <a:effectLst/>
                <a:latin typeface="Calibri" panose="020F0502020204030204" pitchFamily="34" charset="0"/>
                <a:ea typeface="Calibri" panose="020F0502020204030204" pitchFamily="34" charset="0"/>
                <a:cs typeface="Calibri" panose="020F0502020204030204" pitchFamily="34" charset="0"/>
              </a:rPr>
              <a:t>La Fondation pour la mémoire de l’esclavage (FME) a pour objet : </a:t>
            </a:r>
            <a:endParaRPr lang="fr-FR"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spcAft>
                <a:spcPts val="1000"/>
              </a:spcAft>
              <a:buFontTx/>
              <a:buChar char="-"/>
            </a:pPr>
            <a:r>
              <a:rPr lang="fr-FR" sz="2000" kern="100" dirty="0">
                <a:effectLst/>
                <a:latin typeface="Calibri" panose="020F0502020204030204" pitchFamily="34" charset="0"/>
                <a:ea typeface="Calibri" panose="020F0502020204030204" pitchFamily="34" charset="0"/>
                <a:cs typeface="Calibri" panose="020F0502020204030204" pitchFamily="34" charset="0"/>
              </a:rPr>
              <a:t>de développer la connaissance et la transmission de</a:t>
            </a:r>
            <a:r>
              <a:rPr lang="fr-FR" sz="2000" b="1" kern="100" dirty="0">
                <a:effectLst/>
                <a:latin typeface="Calibri" panose="020F0502020204030204" pitchFamily="34" charset="0"/>
                <a:ea typeface="Calibri" panose="020F0502020204030204" pitchFamily="34" charset="0"/>
                <a:cs typeface="Calibri" panose="020F0502020204030204" pitchFamily="34" charset="0"/>
              </a:rPr>
              <a:t> l’histoire </a:t>
            </a:r>
            <a:r>
              <a:rPr lang="fr-FR" sz="2000" kern="100" dirty="0">
                <a:effectLst/>
                <a:latin typeface="Calibri" panose="020F0502020204030204" pitchFamily="34" charset="0"/>
                <a:ea typeface="Calibri" panose="020F0502020204030204" pitchFamily="34" charset="0"/>
                <a:cs typeface="Calibri" panose="020F0502020204030204" pitchFamily="34" charset="0"/>
              </a:rPr>
              <a:t>de l’esclavage, des traites et de leurs abolitions comme partie intégrante de l’histoire de la France et du monde, en la replaçant dans l’histoire longue des relations entre la France, l’Afrique, les Amériques, la Caraïbe et l’Océan Indien ; </a:t>
            </a:r>
          </a:p>
          <a:p>
            <a:pPr marL="285750" indent="-285750" algn="just">
              <a:spcAft>
                <a:spcPts val="1000"/>
              </a:spcAft>
              <a:buFontTx/>
              <a:buChar char="-"/>
            </a:pPr>
            <a:endParaRPr lang="fr-FR"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spcAft>
                <a:spcPts val="1000"/>
              </a:spcAft>
              <a:buFontTx/>
              <a:buChar char="-"/>
            </a:pPr>
            <a:r>
              <a:rPr lang="fr-FR" sz="2000" kern="100" dirty="0">
                <a:effectLst/>
                <a:latin typeface="Calibri" panose="020F0502020204030204" pitchFamily="34" charset="0"/>
                <a:ea typeface="Calibri" panose="020F0502020204030204" pitchFamily="34" charset="0"/>
                <a:cs typeface="Calibri" panose="020F0502020204030204" pitchFamily="34" charset="0"/>
              </a:rPr>
              <a:t>de rassembler les </a:t>
            </a:r>
            <a:r>
              <a:rPr lang="fr-FR" sz="2000" b="1" kern="100" dirty="0">
                <a:effectLst/>
                <a:latin typeface="Calibri" panose="020F0502020204030204" pitchFamily="34" charset="0"/>
                <a:ea typeface="Calibri" panose="020F0502020204030204" pitchFamily="34" charset="0"/>
                <a:cs typeface="Calibri" panose="020F0502020204030204" pitchFamily="34" charset="0"/>
              </a:rPr>
              <a:t>mémoires</a:t>
            </a:r>
            <a:r>
              <a:rPr lang="fr-FR" sz="2000" kern="100" dirty="0">
                <a:effectLst/>
                <a:latin typeface="Calibri" panose="020F0502020204030204" pitchFamily="34" charset="0"/>
                <a:ea typeface="Calibri" panose="020F0502020204030204" pitchFamily="34" charset="0"/>
                <a:cs typeface="Calibri" panose="020F0502020204030204" pitchFamily="34" charset="0"/>
              </a:rPr>
              <a:t> en valorisant les héritages </a:t>
            </a:r>
            <a:r>
              <a:rPr lang="fr-FR" sz="2000" b="1" kern="100" dirty="0">
                <a:effectLst/>
                <a:latin typeface="Calibri" panose="020F0502020204030204" pitchFamily="34" charset="0"/>
                <a:ea typeface="Calibri" panose="020F0502020204030204" pitchFamily="34" charset="0"/>
                <a:cs typeface="Calibri" panose="020F0502020204030204" pitchFamily="34" charset="0"/>
              </a:rPr>
              <a:t>culturels</a:t>
            </a:r>
            <a:r>
              <a:rPr lang="fr-FR" sz="2000" kern="100" dirty="0">
                <a:effectLst/>
                <a:latin typeface="Calibri" panose="020F0502020204030204" pitchFamily="34" charset="0"/>
                <a:ea typeface="Calibri" panose="020F0502020204030204" pitchFamily="34" charset="0"/>
                <a:cs typeface="Calibri" panose="020F0502020204030204" pitchFamily="34" charset="0"/>
              </a:rPr>
              <a:t>, artistiques et humains issus de cette histoire, dans toute leur richesse et leur variété ; </a:t>
            </a:r>
          </a:p>
          <a:p>
            <a:pPr marL="285750" indent="-285750" algn="just">
              <a:spcAft>
                <a:spcPts val="1000"/>
              </a:spcAft>
              <a:buFontTx/>
              <a:buChar char="-"/>
            </a:pPr>
            <a:endParaRPr lang="fr-FR"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spcAft>
                <a:spcPts val="1000"/>
              </a:spcAft>
              <a:buFontTx/>
              <a:buChar char="-"/>
            </a:pPr>
            <a:r>
              <a:rPr lang="fr-FR" sz="2000" kern="100" dirty="0">
                <a:effectLst/>
                <a:latin typeface="Calibri" panose="020F0502020204030204" pitchFamily="34" charset="0"/>
                <a:ea typeface="Calibri" panose="020F0502020204030204" pitchFamily="34" charset="0"/>
                <a:cs typeface="Calibri" panose="020F0502020204030204" pitchFamily="34" charset="0"/>
              </a:rPr>
              <a:t>de promouvoir </a:t>
            </a:r>
            <a:r>
              <a:rPr lang="fr-FR" sz="2000" b="1" kern="100" dirty="0">
                <a:effectLst/>
                <a:latin typeface="Calibri" panose="020F0502020204030204" pitchFamily="34" charset="0"/>
                <a:ea typeface="Calibri" panose="020F0502020204030204" pitchFamily="34" charset="0"/>
                <a:cs typeface="Calibri" panose="020F0502020204030204" pitchFamily="34" charset="0"/>
              </a:rPr>
              <a:t>les valeurs républicaines de liberté, d'égalité et de fraternité </a:t>
            </a:r>
            <a:r>
              <a:rPr lang="fr-FR" sz="2000" kern="100" dirty="0">
                <a:effectLst/>
                <a:latin typeface="Calibri" panose="020F0502020204030204" pitchFamily="34" charset="0"/>
                <a:ea typeface="Calibri" panose="020F0502020204030204" pitchFamily="34" charset="0"/>
                <a:cs typeface="Calibri" panose="020F0502020204030204" pitchFamily="34" charset="0"/>
              </a:rPr>
              <a:t>et l’engagement de la France </a:t>
            </a:r>
            <a:r>
              <a:rPr lang="fr-FR" sz="2000" b="1" kern="100" dirty="0">
                <a:effectLst/>
                <a:latin typeface="Calibri" panose="020F0502020204030204" pitchFamily="34" charset="0"/>
                <a:ea typeface="Calibri" panose="020F0502020204030204" pitchFamily="34" charset="0"/>
                <a:cs typeface="Calibri" panose="020F0502020204030204" pitchFamily="34" charset="0"/>
              </a:rPr>
              <a:t>contre le racisme, les discriminations et les formes contemporaines d’esclavage. </a:t>
            </a:r>
          </a:p>
          <a:p>
            <a:pPr algn="just">
              <a:spcAft>
                <a:spcPts val="1000"/>
              </a:spcAf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569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76">
            <a:extLst>
              <a:ext uri="{FF2B5EF4-FFF2-40B4-BE49-F238E27FC236}">
                <a16:creationId xmlns:a16="http://schemas.microsoft.com/office/drawing/2014/main" id="{83C3A32B-4AA9-86DF-B9EB-1DD7BD7DB5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305" y="4367274"/>
            <a:ext cx="1116327" cy="1332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2" descr="Marcel Dorigny">
            <a:extLst>
              <a:ext uri="{FF2B5EF4-FFF2-40B4-BE49-F238E27FC236}">
                <a16:creationId xmlns:a16="http://schemas.microsoft.com/office/drawing/2014/main" id="{5EB1A03C-EC03-5ACB-3974-CD9493071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5186" y="3041236"/>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74" descr="Françoise Vergès">
            <a:extLst>
              <a:ext uri="{FF2B5EF4-FFF2-40B4-BE49-F238E27FC236}">
                <a16:creationId xmlns:a16="http://schemas.microsoft.com/office/drawing/2014/main" id="{DED519F4-2460-0B67-C39F-626AFB843C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3398" y="4306812"/>
            <a:ext cx="1332000" cy="1332000"/>
          </a:xfrm>
          <a:prstGeom prst="rect">
            <a:avLst/>
          </a:prstGeom>
          <a:noFill/>
          <a:extLst>
            <a:ext uri="{909E8E84-426E-40DD-AFC4-6F175D3DCCD1}">
              <a14:hiddenFill xmlns:a14="http://schemas.microsoft.com/office/drawing/2010/main">
                <a:solidFill>
                  <a:srgbClr val="FFFFFF"/>
                </a:solidFill>
              </a14:hiddenFill>
            </a:ext>
          </a:extLst>
        </p:spPr>
      </p:pic>
      <p:sp>
        <p:nvSpPr>
          <p:cNvPr id="17" name="Titre 1">
            <a:extLst>
              <a:ext uri="{FF2B5EF4-FFF2-40B4-BE49-F238E27FC236}">
                <a16:creationId xmlns:a16="http://schemas.microsoft.com/office/drawing/2014/main" id="{874BD4D0-1493-ED46-B15F-056038EA987A}"/>
              </a:ext>
            </a:extLst>
          </p:cNvPr>
          <p:cNvSpPr>
            <a:spLocks noGrp="1"/>
          </p:cNvSpPr>
          <p:nvPr>
            <p:ph type="title"/>
          </p:nvPr>
        </p:nvSpPr>
        <p:spPr>
          <a:xfrm>
            <a:off x="838200" y="365125"/>
            <a:ext cx="10515600" cy="1325563"/>
          </a:xfrm>
        </p:spPr>
        <p:txBody>
          <a:bodyPr/>
          <a:lstStyle/>
          <a:p>
            <a:endParaRPr lang="fr-FR"/>
          </a:p>
        </p:txBody>
      </p:sp>
      <p:sp>
        <p:nvSpPr>
          <p:cNvPr id="18" name="Rectangle">
            <a:extLst>
              <a:ext uri="{FF2B5EF4-FFF2-40B4-BE49-F238E27FC236}">
                <a16:creationId xmlns:a16="http://schemas.microsoft.com/office/drawing/2014/main" id="{AA6A9305-C721-57DD-295C-0B74BA613693}"/>
              </a:ext>
            </a:extLst>
          </p:cNvPr>
          <p:cNvSpPr/>
          <p:nvPr/>
        </p:nvSpPr>
        <p:spPr>
          <a:xfrm>
            <a:off x="-5135" y="0"/>
            <a:ext cx="12202561" cy="1825624"/>
          </a:xfrm>
          <a:prstGeom prst="rect">
            <a:avLst/>
          </a:prstGeom>
          <a:solidFill>
            <a:srgbClr val="002069"/>
          </a:solidFill>
          <a:ln w="12700">
            <a:miter lim="400000"/>
          </a:ln>
        </p:spPr>
        <p:txBody>
          <a:bodyPr lIns="45719" rIns="45719" anchor="ctr"/>
          <a:lstStyle/>
          <a:p>
            <a:pPr algn="ctr">
              <a:defRPr>
                <a:solidFill>
                  <a:srgbClr val="FFFFFF"/>
                </a:solidFill>
              </a:defRPr>
            </a:pPr>
            <a:r>
              <a:rPr lang="es-ES" sz="2400" dirty="0"/>
              <a:t> </a:t>
            </a:r>
            <a:r>
              <a:rPr lang="es-ES" sz="3600" dirty="0"/>
              <a:t>LE CONSEIL SCIENTIFIQUE, SOCLE DE LA FME </a:t>
            </a:r>
          </a:p>
        </p:txBody>
      </p:sp>
      <p:pic>
        <p:nvPicPr>
          <p:cNvPr id="19" name="Marcador de contenido 12" descr="Logotipo&#10;&#10;Descripción generada automáticamente">
            <a:extLst>
              <a:ext uri="{FF2B5EF4-FFF2-40B4-BE49-F238E27FC236}">
                <a16:creationId xmlns:a16="http://schemas.microsoft.com/office/drawing/2014/main" id="{FF8A195E-641E-8FF3-B974-69EDB51717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0197" y="269909"/>
            <a:ext cx="1187984" cy="1081065"/>
          </a:xfrm>
          <a:prstGeom prst="rect">
            <a:avLst/>
          </a:prstGeom>
        </p:spPr>
      </p:pic>
      <p:grpSp>
        <p:nvGrpSpPr>
          <p:cNvPr id="20" name="Groupe 19">
            <a:extLst>
              <a:ext uri="{FF2B5EF4-FFF2-40B4-BE49-F238E27FC236}">
                <a16:creationId xmlns:a16="http://schemas.microsoft.com/office/drawing/2014/main" id="{26D4006A-9B91-EE50-73A0-0AAFFC4B52D7}"/>
              </a:ext>
            </a:extLst>
          </p:cNvPr>
          <p:cNvGrpSpPr/>
          <p:nvPr/>
        </p:nvGrpSpPr>
        <p:grpSpPr>
          <a:xfrm>
            <a:off x="959" y="1782578"/>
            <a:ext cx="12217317" cy="5188234"/>
            <a:chOff x="-15871" y="1782424"/>
            <a:chExt cx="12217317" cy="5188234"/>
          </a:xfrm>
        </p:grpSpPr>
        <p:pic>
          <p:nvPicPr>
            <p:cNvPr id="21" name="Picture 46" descr="Achille-MBEMBE">
              <a:extLst>
                <a:ext uri="{FF2B5EF4-FFF2-40B4-BE49-F238E27FC236}">
                  <a16:creationId xmlns:a16="http://schemas.microsoft.com/office/drawing/2014/main" id="{D98E549E-1FDF-F69A-EBD3-EAA96461AC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4392" y="5615109"/>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0">
              <a:extLst>
                <a:ext uri="{FF2B5EF4-FFF2-40B4-BE49-F238E27FC236}">
                  <a16:creationId xmlns:a16="http://schemas.microsoft.com/office/drawing/2014/main" id="{0034A8C7-EC1C-C18F-B96B-0A3C0400544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397" r="10602"/>
            <a:stretch/>
          </p:blipFill>
          <p:spPr bwMode="auto">
            <a:xfrm rot="5400000">
              <a:off x="9645094" y="3066064"/>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Andrieu">
              <a:extLst>
                <a:ext uri="{FF2B5EF4-FFF2-40B4-BE49-F238E27FC236}">
                  <a16:creationId xmlns:a16="http://schemas.microsoft.com/office/drawing/2014/main" id="{A32A588C-1E26-F6F0-9C18-D5F6E626CD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2660" y="5631740"/>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Magali-Bessone">
              <a:extLst>
                <a:ext uri="{FF2B5EF4-FFF2-40B4-BE49-F238E27FC236}">
                  <a16:creationId xmlns:a16="http://schemas.microsoft.com/office/drawing/2014/main" id="{326A6471-B389-1EC6-C555-0AA78925245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872017" y="1800972"/>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Audrey Celestine">
              <a:extLst>
                <a:ext uri="{FF2B5EF4-FFF2-40B4-BE49-F238E27FC236}">
                  <a16:creationId xmlns:a16="http://schemas.microsoft.com/office/drawing/2014/main" id="{83D9976B-2945-CA55-DE13-7B0E06AB651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1459" t="7479" r="18065" b="32045"/>
            <a:stretch/>
          </p:blipFill>
          <p:spPr bwMode="auto">
            <a:xfrm>
              <a:off x="10893861" y="1800972"/>
              <a:ext cx="1307585" cy="13075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Maryse_Condé">
              <a:extLst>
                <a:ext uri="{FF2B5EF4-FFF2-40B4-BE49-F238E27FC236}">
                  <a16:creationId xmlns:a16="http://schemas.microsoft.com/office/drawing/2014/main" id="{F9D27F80-DFB2-D9BA-1C12-0CB3564CFC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79391" y="5631740"/>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Portrait Catherine COQUERY-VIDROVITCH">
              <a:extLst>
                <a:ext uri="{FF2B5EF4-FFF2-40B4-BE49-F238E27FC236}">
                  <a16:creationId xmlns:a16="http://schemas.microsoft.com/office/drawing/2014/main" id="{8410A62D-7951-F377-DBD6-0C565C8A8D4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66729" y="1800972"/>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Antonio_DE_ALMEIDA_MENDES">
              <a:extLst>
                <a:ext uri="{FF2B5EF4-FFF2-40B4-BE49-F238E27FC236}">
                  <a16:creationId xmlns:a16="http://schemas.microsoft.com/office/drawing/2014/main" id="{6922C522-11E5-05E6-9971-F67BD3CF84B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12704" y="4359865"/>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Charlotte de Castlenau">
              <a:extLst>
                <a:ext uri="{FF2B5EF4-FFF2-40B4-BE49-F238E27FC236}">
                  <a16:creationId xmlns:a16="http://schemas.microsoft.com/office/drawing/2014/main" id="{C85A6643-1EC4-EF79-F241-71742785153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66729" y="5638658"/>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0" descr="André Delpuech">
              <a:extLst>
                <a:ext uri="{FF2B5EF4-FFF2-40B4-BE49-F238E27FC236}">
                  <a16:creationId xmlns:a16="http://schemas.microsoft.com/office/drawing/2014/main" id="{BB076E2A-B313-32E2-5207-31AA0046549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21097" y="5631740"/>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4" descr="Portrait Prosper ÈVE">
              <a:extLst>
                <a:ext uri="{FF2B5EF4-FFF2-40B4-BE49-F238E27FC236}">
                  <a16:creationId xmlns:a16="http://schemas.microsoft.com/office/drawing/2014/main" id="{693BE758-85DE-BAAC-20ED-9970DDA839A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85870" y="4359865"/>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6" descr="Charles-FORSDICK">
              <a:extLst>
                <a:ext uri="{FF2B5EF4-FFF2-40B4-BE49-F238E27FC236}">
                  <a16:creationId xmlns:a16="http://schemas.microsoft.com/office/drawing/2014/main" id="{5C05C63A-E986-2D25-2F71-683D60FC00A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838425" y="4248811"/>
              <a:ext cx="1345812" cy="134581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8" descr="Portrait Cécile FROMONT">
              <a:extLst>
                <a:ext uri="{FF2B5EF4-FFF2-40B4-BE49-F238E27FC236}">
                  <a16:creationId xmlns:a16="http://schemas.microsoft.com/office/drawing/2014/main" id="{1127D22C-EA39-A6A9-E3A9-1290A5D9846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962607" y="3053523"/>
              <a:ext cx="1232244" cy="123224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0" descr="Portrait Malick GHACHEM">
              <a:extLst>
                <a:ext uri="{FF2B5EF4-FFF2-40B4-BE49-F238E27FC236}">
                  <a16:creationId xmlns:a16="http://schemas.microsoft.com/office/drawing/2014/main" id="{F5F2AD91-A3F3-510B-1212-1395EB75AE5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503082" y="5631740"/>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4" descr="Jean-HÉBRARD ">
              <a:extLst>
                <a:ext uri="{FF2B5EF4-FFF2-40B4-BE49-F238E27FC236}">
                  <a16:creationId xmlns:a16="http://schemas.microsoft.com/office/drawing/2014/main" id="{2ACE7B72-5DFC-465E-8A58-45A2994D5C6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94373" y="3056216"/>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8" descr="Paulin ISMARD ">
              <a:extLst>
                <a:ext uri="{FF2B5EF4-FFF2-40B4-BE49-F238E27FC236}">
                  <a16:creationId xmlns:a16="http://schemas.microsoft.com/office/drawing/2014/main" id="{37E2ACB7-6799-82EF-A041-3D0FA6EEDB5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61161" y="3097487"/>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0" descr="Anne Lafont">
              <a:extLst>
                <a:ext uri="{FF2B5EF4-FFF2-40B4-BE49-F238E27FC236}">
                  <a16:creationId xmlns:a16="http://schemas.microsoft.com/office/drawing/2014/main" id="{B9BF49C8-7320-96BC-7DDF-F9971C4007D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72533" y="3056216"/>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4" descr="Bruno Maillard">
              <a:extLst>
                <a:ext uri="{FF2B5EF4-FFF2-40B4-BE49-F238E27FC236}">
                  <a16:creationId xmlns:a16="http://schemas.microsoft.com/office/drawing/2014/main" id="{B67D73AE-8BDB-E28C-6ABE-D078355F738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871" y="1809681"/>
              <a:ext cx="1286934" cy="1332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8" descr="Portrait Jean MOOMOU">
              <a:extLst>
                <a:ext uri="{FF2B5EF4-FFF2-40B4-BE49-F238E27FC236}">
                  <a16:creationId xmlns:a16="http://schemas.microsoft.com/office/drawing/2014/main" id="{06467142-3463-A513-665D-B7917F3A4DE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471237" y="1782424"/>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4" descr="Olivette-OTELE">
              <a:extLst>
                <a:ext uri="{FF2B5EF4-FFF2-40B4-BE49-F238E27FC236}">
                  <a16:creationId xmlns:a16="http://schemas.microsoft.com/office/drawing/2014/main" id="{7851EBC0-9E22-9C29-26B2-008B20B0DE2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304043" y="4398064"/>
              <a:ext cx="1270113" cy="127011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56">
              <a:extLst>
                <a:ext uri="{FF2B5EF4-FFF2-40B4-BE49-F238E27FC236}">
                  <a16:creationId xmlns:a16="http://schemas.microsoft.com/office/drawing/2014/main" id="{9CC3BE58-FC5F-4490-A41F-12C7F20DD471}"/>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21658" t="10521" r="20433" b="10174"/>
            <a:stretch/>
          </p:blipFill>
          <p:spPr bwMode="auto">
            <a:xfrm>
              <a:off x="9744473" y="4396651"/>
              <a:ext cx="1269864" cy="122903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8" descr="F. Regent">
              <a:extLst>
                <a:ext uri="{FF2B5EF4-FFF2-40B4-BE49-F238E27FC236}">
                  <a16:creationId xmlns:a16="http://schemas.microsoft.com/office/drawing/2014/main" id="{EADE66BF-96FD-F093-6840-BEA603B1AE3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648339" y="1800972"/>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0" descr="Laurella Yssap-Rinçon">
              <a:extLst>
                <a:ext uri="{FF2B5EF4-FFF2-40B4-BE49-F238E27FC236}">
                  <a16:creationId xmlns:a16="http://schemas.microsoft.com/office/drawing/2014/main" id="{358F4DE6-1707-9CC1-4F77-7449586C036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424661" y="1800972"/>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2">
              <a:extLst>
                <a:ext uri="{FF2B5EF4-FFF2-40B4-BE49-F238E27FC236}">
                  <a16:creationId xmlns:a16="http://schemas.microsoft.com/office/drawing/2014/main" id="{D1D70360-6C12-8104-F639-0E00EE60E953}"/>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872453" y="4359865"/>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4" descr="Jean-Pierre-SAINTON">
              <a:extLst>
                <a:ext uri="{FF2B5EF4-FFF2-40B4-BE49-F238E27FC236}">
                  <a16:creationId xmlns:a16="http://schemas.microsoft.com/office/drawing/2014/main" id="{D6297C00-1169-CB44-DC42-539B19E3BCF9}"/>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200983" y="1800972"/>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6">
              <a:extLst>
                <a:ext uri="{FF2B5EF4-FFF2-40B4-BE49-F238E27FC236}">
                  <a16:creationId xmlns:a16="http://schemas.microsoft.com/office/drawing/2014/main" id="{498AE2CF-A9A8-DB3F-8CB7-A63337A9806F}"/>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2718" y="5631740"/>
              <a:ext cx="1542715" cy="1332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8">
              <a:extLst>
                <a:ext uri="{FF2B5EF4-FFF2-40B4-BE49-F238E27FC236}">
                  <a16:creationId xmlns:a16="http://schemas.microsoft.com/office/drawing/2014/main" id="{510578B7-ED3B-859F-85FC-CE346F10A254}"/>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830946" y="5631740"/>
              <a:ext cx="1773373" cy="1332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70" descr="Portrait Ibrahima THIOUB">
              <a:extLst>
                <a:ext uri="{FF2B5EF4-FFF2-40B4-BE49-F238E27FC236}">
                  <a16:creationId xmlns:a16="http://schemas.microsoft.com/office/drawing/2014/main" id="{D642259A-D9AF-FBE0-9EE0-0FAB42857AC9}"/>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0862851" y="5606758"/>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72" descr="Salah-TRABELSI">
              <a:extLst>
                <a:ext uri="{FF2B5EF4-FFF2-40B4-BE49-F238E27FC236}">
                  <a16:creationId xmlns:a16="http://schemas.microsoft.com/office/drawing/2014/main" id="{4EB6BA28-BD6B-7059-A4D3-C1447CD0F386}"/>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319373" y="1800972"/>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Myriam_Cottias">
              <a:extLst>
                <a:ext uri="{FF2B5EF4-FFF2-40B4-BE49-F238E27FC236}">
                  <a16:creationId xmlns:a16="http://schemas.microsoft.com/office/drawing/2014/main" id="{7F5412A4-B08B-718F-3B38-9DAFCE33D120}"/>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359253" y="3056216"/>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2" descr="Alain-MABANCKOU ">
              <a:extLst>
                <a:ext uri="{FF2B5EF4-FFF2-40B4-BE49-F238E27FC236}">
                  <a16:creationId xmlns:a16="http://schemas.microsoft.com/office/drawing/2014/main" id="{C6A0C381-4DF7-AFC6-D376-924E3B96BE9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659036" y="4359865"/>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36" descr="Portrait Isabelle HIDAIR-KRIVSKY ">
              <a:extLst>
                <a:ext uri="{FF2B5EF4-FFF2-40B4-BE49-F238E27FC236}">
                  <a16:creationId xmlns:a16="http://schemas.microsoft.com/office/drawing/2014/main" id="{038F659B-448B-04DE-AD86-A3AE6B4F0536}"/>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676629" y="3056216"/>
              <a:ext cx="1332000" cy="1332000"/>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Espace réservé du contenu 2">
            <a:extLst>
              <a:ext uri="{FF2B5EF4-FFF2-40B4-BE49-F238E27FC236}">
                <a16:creationId xmlns:a16="http://schemas.microsoft.com/office/drawing/2014/main" id="{981D119D-527B-49B9-5EF9-46CDAC4C8C5C}"/>
              </a:ext>
            </a:extLst>
          </p:cNvPr>
          <p:cNvSpPr>
            <a:spLocks noGrp="1"/>
          </p:cNvSpPr>
          <p:nvPr>
            <p:ph idx="1"/>
          </p:nvPr>
        </p:nvSpPr>
        <p:spPr>
          <a:xfrm>
            <a:off x="687" y="3139262"/>
            <a:ext cx="3690279" cy="2531478"/>
          </a:xfrm>
          <a:solidFill>
            <a:srgbClr val="203864">
              <a:alpha val="80000"/>
            </a:srgbClr>
          </a:solidFill>
        </p:spPr>
        <p:txBody>
          <a:bodyPr>
            <a:normAutofit/>
          </a:bodyPr>
          <a:lstStyle/>
          <a:p>
            <a:pPr marL="0" indent="0">
              <a:buNone/>
            </a:pPr>
            <a:r>
              <a:rPr lang="fr-FR" sz="2600" dirty="0">
                <a:solidFill>
                  <a:schemeClr val="bg1"/>
                </a:solidFill>
              </a:rPr>
              <a:t>Un conseil scientifique </a:t>
            </a:r>
          </a:p>
          <a:p>
            <a:pPr marL="0" indent="0">
              <a:buNone/>
            </a:pPr>
            <a:endParaRPr lang="fr-FR" sz="2600" dirty="0">
              <a:solidFill>
                <a:schemeClr val="bg1"/>
              </a:solidFill>
            </a:endParaRPr>
          </a:p>
          <a:p>
            <a:pPr>
              <a:buFont typeface="Wingdings" panose="05000000000000000000" pitchFamily="2" charset="2"/>
              <a:buChar char=""/>
            </a:pPr>
            <a:r>
              <a:rPr lang="fr-FR" sz="2600" dirty="0">
                <a:solidFill>
                  <a:schemeClr val="bg1"/>
                </a:solidFill>
                <a:sym typeface="Wingdings" panose="05000000000000000000" pitchFamily="2" charset="2"/>
              </a:rPr>
              <a:t> Pluridisciplinaire</a:t>
            </a:r>
          </a:p>
          <a:p>
            <a:pPr>
              <a:buFont typeface="Wingdings" panose="05000000000000000000" pitchFamily="2" charset="2"/>
              <a:buChar char=""/>
            </a:pPr>
            <a:r>
              <a:rPr lang="fr-FR" sz="2600" dirty="0">
                <a:solidFill>
                  <a:schemeClr val="bg1"/>
                </a:solidFill>
                <a:sym typeface="Wingdings" panose="05000000000000000000" pitchFamily="2" charset="2"/>
              </a:rPr>
              <a:t> Plurivoque</a:t>
            </a:r>
          </a:p>
          <a:p>
            <a:pPr>
              <a:buFont typeface="Wingdings" panose="05000000000000000000" pitchFamily="2" charset="2"/>
              <a:buChar char=""/>
            </a:pPr>
            <a:r>
              <a:rPr lang="fr-FR" sz="2600" dirty="0">
                <a:solidFill>
                  <a:schemeClr val="bg1"/>
                </a:solidFill>
                <a:sym typeface="Wingdings" panose="05000000000000000000" pitchFamily="2" charset="2"/>
              </a:rPr>
              <a:t> International </a:t>
            </a:r>
            <a:endParaRPr lang="fr-FR" sz="2600" dirty="0">
              <a:solidFill>
                <a:schemeClr val="bg1"/>
              </a:solidFill>
            </a:endParaRPr>
          </a:p>
          <a:p>
            <a:endParaRPr lang="fr-FR" sz="4000" dirty="0">
              <a:solidFill>
                <a:schemeClr val="bg1"/>
              </a:solidFill>
            </a:endParaRPr>
          </a:p>
          <a:p>
            <a:pPr lvl="3"/>
            <a:endParaRPr lang="fr-FR" sz="3000" dirty="0">
              <a:solidFill>
                <a:schemeClr val="bg1"/>
              </a:solidFill>
            </a:endParaRPr>
          </a:p>
          <a:p>
            <a:endParaRPr lang="fr-FR" sz="4000" dirty="0">
              <a:solidFill>
                <a:schemeClr val="bg1"/>
              </a:solidFill>
            </a:endParaRPr>
          </a:p>
        </p:txBody>
      </p:sp>
      <p:pic>
        <p:nvPicPr>
          <p:cNvPr id="57" name="Picture 52" descr="Portrait Pap NDIAYE">
            <a:extLst>
              <a:ext uri="{FF2B5EF4-FFF2-40B4-BE49-F238E27FC236}">
                <a16:creationId xmlns:a16="http://schemas.microsoft.com/office/drawing/2014/main" id="{2AD78AA0-4648-7BEE-DE25-3180B8EBACB6}"/>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320873" y="3097508"/>
            <a:ext cx="1279446" cy="1307493"/>
          </a:xfrm>
          <a:prstGeom prst="rect">
            <a:avLst/>
          </a:prstGeom>
          <a:noFill/>
          <a:extLst>
            <a:ext uri="{909E8E84-426E-40DD-AFC4-6F175D3DCCD1}">
              <a14:hiddenFill xmlns:a14="http://schemas.microsoft.com/office/drawing/2010/main">
                <a:solidFill>
                  <a:srgbClr val="FFFFFF"/>
                </a:solidFill>
              </a14:hiddenFill>
            </a:ext>
          </a:extLst>
        </p:spPr>
      </p:pic>
      <p:pic>
        <p:nvPicPr>
          <p:cNvPr id="61" name="Image 60" descr="4 Thomas Mouzard - Comité du Film Ethnographique - Festival Jean Rouch">
            <a:extLst>
              <a:ext uri="{FF2B5EF4-FFF2-40B4-BE49-F238E27FC236}">
                <a16:creationId xmlns:a16="http://schemas.microsoft.com/office/drawing/2014/main" id="{1B68BDB2-9341-7E5F-3D88-7C159F2CD1E9}"/>
              </a:ext>
            </a:extLst>
          </p:cNvPr>
          <p:cNvPicPr>
            <a:picLocks noChangeAspect="1"/>
          </p:cNvPicPr>
          <p:nvPr/>
        </p:nvPicPr>
        <p:blipFill rotWithShape="1">
          <a:blip r:embed="rId40">
            <a:extLst>
              <a:ext uri="{28A0092B-C50C-407E-A947-70E740481C1C}">
                <a14:useLocalDpi xmlns:a14="http://schemas.microsoft.com/office/drawing/2010/main" val="0"/>
              </a:ext>
            </a:extLst>
          </a:blip>
          <a:srcRect l="10545" t="9771" r="18115" b="24162"/>
          <a:stretch/>
        </p:blipFill>
        <p:spPr bwMode="auto">
          <a:xfrm>
            <a:off x="6217744" y="1763529"/>
            <a:ext cx="1095375" cy="13525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9260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7B5AE05A-7B2B-129D-25A9-2EA1A85E3853}"/>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a:t>- </a:t>
            </a:r>
            <a:endParaRPr lang="fr-FR" dirty="0"/>
          </a:p>
        </p:txBody>
      </p:sp>
      <p:sp>
        <p:nvSpPr>
          <p:cNvPr id="7" name="Rectangle">
            <a:extLst>
              <a:ext uri="{FF2B5EF4-FFF2-40B4-BE49-F238E27FC236}">
                <a16:creationId xmlns:a16="http://schemas.microsoft.com/office/drawing/2014/main" id="{CDB94926-05B4-B1A4-A4F5-0B89B8C1BC60}"/>
              </a:ext>
            </a:extLst>
          </p:cNvPr>
          <p:cNvSpPr/>
          <p:nvPr/>
        </p:nvSpPr>
        <p:spPr>
          <a:xfrm>
            <a:off x="-10561" y="0"/>
            <a:ext cx="12202561" cy="1825624"/>
          </a:xfrm>
          <a:prstGeom prst="rect">
            <a:avLst/>
          </a:prstGeom>
          <a:solidFill>
            <a:srgbClr val="002069"/>
          </a:solidFill>
          <a:ln w="12700">
            <a:miter lim="400000"/>
          </a:ln>
        </p:spPr>
        <p:txBody>
          <a:bodyPr lIns="45719" rIns="45719" anchor="ctr"/>
          <a:lstStyle/>
          <a:p>
            <a:pPr algn="ctr">
              <a:defRPr>
                <a:solidFill>
                  <a:srgbClr val="FFFFFF"/>
                </a:solidFill>
              </a:defRPr>
            </a:pPr>
            <a:r>
              <a:rPr lang="es-ES" sz="3600" dirty="0"/>
              <a:t>UNE ACTION EDUCATIVE MULTIFORME</a:t>
            </a:r>
          </a:p>
        </p:txBody>
      </p:sp>
      <p:pic>
        <p:nvPicPr>
          <p:cNvPr id="8" name="Marcador de contenido 12" descr="Logotipo&#10;&#10;Descripción generada automáticamente">
            <a:extLst>
              <a:ext uri="{FF2B5EF4-FFF2-40B4-BE49-F238E27FC236}">
                <a16:creationId xmlns:a16="http://schemas.microsoft.com/office/drawing/2014/main" id="{4D11BA84-0095-EDAB-9A57-35019F1F7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0197" y="269909"/>
            <a:ext cx="1187984" cy="1081065"/>
          </a:xfrm>
          <a:prstGeom prst="rect">
            <a:avLst/>
          </a:prstGeom>
        </p:spPr>
      </p:pic>
      <p:sp>
        <p:nvSpPr>
          <p:cNvPr id="9" name="Espace réservé du contenu 2">
            <a:extLst>
              <a:ext uri="{FF2B5EF4-FFF2-40B4-BE49-F238E27FC236}">
                <a16:creationId xmlns:a16="http://schemas.microsoft.com/office/drawing/2014/main" id="{E15DD0E7-36BC-A2DE-4502-66AAF20B0F83}"/>
              </a:ext>
            </a:extLst>
          </p:cNvPr>
          <p:cNvSpPr txBox="1">
            <a:spLocks/>
          </p:cNvSpPr>
          <p:nvPr/>
        </p:nvSpPr>
        <p:spPr>
          <a:xfrm>
            <a:off x="1401725" y="1690688"/>
            <a:ext cx="10515600" cy="53254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b="1" dirty="0"/>
          </a:p>
          <a:p>
            <a:pPr marL="0" indent="0">
              <a:buFont typeface="Arial" panose="020B0604020202020204" pitchFamily="34" charset="0"/>
              <a:buNone/>
            </a:pPr>
            <a:endParaRPr lang="fr-FR" sz="2600" b="1" dirty="0"/>
          </a:p>
          <a:p>
            <a:pPr>
              <a:buFont typeface="Calibri" panose="020F0502020204030204" pitchFamily="34" charset="0"/>
              <a:buChar char="→"/>
            </a:pPr>
            <a:r>
              <a:rPr lang="fr-FR" sz="3200" dirty="0"/>
              <a:t> Formation des enseignants</a:t>
            </a:r>
          </a:p>
          <a:p>
            <a:pPr marL="0" indent="0">
              <a:buNone/>
            </a:pPr>
            <a:endParaRPr lang="fr-FR" sz="3200" dirty="0"/>
          </a:p>
          <a:p>
            <a:pPr>
              <a:buFont typeface="Calibri" panose="020F0502020204030204" pitchFamily="34" charset="0"/>
              <a:buChar char="→"/>
            </a:pPr>
            <a:r>
              <a:rPr lang="fr-FR" sz="3200" dirty="0"/>
              <a:t> Mise à disposition et création de ressources</a:t>
            </a:r>
          </a:p>
          <a:p>
            <a:pPr marL="0" indent="0">
              <a:buNone/>
            </a:pPr>
            <a:endParaRPr lang="fr-FR" sz="3200" dirty="0"/>
          </a:p>
          <a:p>
            <a:pPr>
              <a:buFont typeface="Calibri" panose="020F0502020204030204" pitchFamily="34" charset="0"/>
              <a:buChar char="→"/>
            </a:pPr>
            <a:r>
              <a:rPr lang="fr-FR" sz="3200" dirty="0"/>
              <a:t> Soutien des projets scolaires </a:t>
            </a:r>
          </a:p>
          <a:p>
            <a:pPr marL="0" indent="0">
              <a:buFont typeface="Arial" panose="020B0604020202020204" pitchFamily="34" charset="0"/>
              <a:buNone/>
            </a:pPr>
            <a:endParaRPr lang="fr-FR" sz="3200" dirty="0"/>
          </a:p>
          <a:p>
            <a:pPr marL="0" indent="0">
              <a:buFont typeface="Arial" panose="020B0604020202020204" pitchFamily="34" charset="0"/>
              <a:buNone/>
            </a:pPr>
            <a:endParaRPr lang="fr-FR" sz="3500" dirty="0"/>
          </a:p>
        </p:txBody>
      </p:sp>
    </p:spTree>
    <p:extLst>
      <p:ext uri="{BB962C8B-B14F-4D97-AF65-F5344CB8AC3E}">
        <p14:creationId xmlns:p14="http://schemas.microsoft.com/office/powerpoint/2010/main" val="3118782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863F9680-7ABC-D1BB-7ED2-3419F9E1444E}"/>
              </a:ext>
            </a:extLst>
          </p:cNvPr>
          <p:cNvSpPr/>
          <p:nvPr/>
        </p:nvSpPr>
        <p:spPr>
          <a:xfrm>
            <a:off x="-10561" y="0"/>
            <a:ext cx="12202561" cy="1825624"/>
          </a:xfrm>
          <a:prstGeom prst="rect">
            <a:avLst/>
          </a:prstGeom>
          <a:solidFill>
            <a:srgbClr val="002069"/>
          </a:solidFill>
          <a:ln w="12700">
            <a:miter lim="400000"/>
          </a:ln>
        </p:spPr>
        <p:txBody>
          <a:bodyPr lIns="45719" rIns="45719" anchor="ctr"/>
          <a:lstStyle/>
          <a:p>
            <a:pPr algn="ctr">
              <a:defRPr>
                <a:solidFill>
                  <a:srgbClr val="FFFFFF"/>
                </a:solidFill>
              </a:defRPr>
            </a:pPr>
            <a:r>
              <a:rPr lang="es-ES" sz="3600" dirty="0"/>
              <a:t>UNE APPROCHE RENOUVELEE</a:t>
            </a:r>
          </a:p>
        </p:txBody>
      </p:sp>
      <p:pic>
        <p:nvPicPr>
          <p:cNvPr id="3074" name="Picture 2" descr="Figure méconnue de la Révolution Française, Jean-Baptiste Belley a été le premier député noir de l'histoire de France. ">
            <a:extLst>
              <a:ext uri="{FF2B5EF4-FFF2-40B4-BE49-F238E27FC236}">
                <a16:creationId xmlns:a16="http://schemas.microsoft.com/office/drawing/2014/main" id="{B74BA698-05FD-A83D-6860-4DFDE0C4AA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202" y="1485949"/>
            <a:ext cx="2440270" cy="244027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dmond Albius ou la Révolution de la vanille à 12 ans.">
            <a:extLst>
              <a:ext uri="{FF2B5EF4-FFF2-40B4-BE49-F238E27FC236}">
                <a16:creationId xmlns:a16="http://schemas.microsoft.com/office/drawing/2014/main" id="{F8D73417-901D-8655-018C-BBDB3E9E1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817" y="4104168"/>
            <a:ext cx="2440270" cy="244027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homas Alexandre Davy de la Pailleterie, dit le général Dumas, deviendra l’un des héros militaires de la Révolution, avant d’être disgracié par Napoléon, et d’inspirer les romans de son fils Alexandre Dumas. ">
            <a:extLst>
              <a:ext uri="{FF2B5EF4-FFF2-40B4-BE49-F238E27FC236}">
                <a16:creationId xmlns:a16="http://schemas.microsoft.com/office/drawing/2014/main" id="{E5FF05A0-DF15-444F-04DE-A5B778A011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941" y="4104168"/>
            <a:ext cx="2440270" cy="244027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Aimé Césaire">
            <a:extLst>
              <a:ext uri="{FF2B5EF4-FFF2-40B4-BE49-F238E27FC236}">
                <a16:creationId xmlns:a16="http://schemas.microsoft.com/office/drawing/2014/main" id="{890329E2-1118-EF45-70ED-F9110CF113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6651" y="4104168"/>
            <a:ext cx="2440270" cy="244027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 Billet de dix gourdes à l'effigie de Sanite Belair émis à l'occasion du Bicentenaire de l'Indépendance d'Haïti, 2004 • ©Daniel DENIS / Exposition Memorial Nantes. ">
            <a:extLst>
              <a:ext uri="{FF2B5EF4-FFF2-40B4-BE49-F238E27FC236}">
                <a16:creationId xmlns:a16="http://schemas.microsoft.com/office/drawing/2014/main" id="{8E013F58-3CD1-D239-69B5-DD34F53BB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6651" y="1533697"/>
            <a:ext cx="2440270" cy="244027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enri Jean-Baptiste Grégoire (« l’Abbé Grégoire ») est un prêtre catholique qui fut une figure majeure du mouvement abolitionniste mondial.">
            <a:extLst>
              <a:ext uri="{FF2B5EF4-FFF2-40B4-BE49-F238E27FC236}">
                <a16:creationId xmlns:a16="http://schemas.microsoft.com/office/drawing/2014/main" id="{651162E3-1966-573D-A4AA-6D9DD34B7C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3235" y="1509823"/>
            <a:ext cx="2440270" cy="244027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Alphonse de Lamartine - Le romantisme, la république et l'abolition">
            <a:extLst>
              <a:ext uri="{FF2B5EF4-FFF2-40B4-BE49-F238E27FC236}">
                <a16:creationId xmlns:a16="http://schemas.microsoft.com/office/drawing/2014/main" id="{357E856A-A7B5-EFA9-CC46-E906CD9213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3235" y="4104168"/>
            <a:ext cx="2440270" cy="244027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Musée virtuel Olympe de Gouges">
            <a:extLst>
              <a:ext uri="{FF2B5EF4-FFF2-40B4-BE49-F238E27FC236}">
                <a16:creationId xmlns:a16="http://schemas.microsoft.com/office/drawing/2014/main" id="{1E4C8D7E-736D-9875-AD6F-30A06EA149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13817" y="1533697"/>
            <a:ext cx="2440270" cy="2440270"/>
          </a:xfrm>
          <a:prstGeom prst="rect">
            <a:avLst/>
          </a:prstGeom>
          <a:noFill/>
          <a:extLst>
            <a:ext uri="{909E8E84-426E-40DD-AFC4-6F175D3DCCD1}">
              <a14:hiddenFill xmlns:a14="http://schemas.microsoft.com/office/drawing/2010/main">
                <a:solidFill>
                  <a:srgbClr val="FFFFFF"/>
                </a:solidFill>
              </a14:hiddenFill>
            </a:ext>
          </a:extLst>
        </p:spPr>
      </p:pic>
      <p:pic>
        <p:nvPicPr>
          <p:cNvPr id="13" name="Marcador de contenido 12" descr="Logotipo&#10;&#10;Descripción generada automáticamente">
            <a:extLst>
              <a:ext uri="{FF2B5EF4-FFF2-40B4-BE49-F238E27FC236}">
                <a16:creationId xmlns:a16="http://schemas.microsoft.com/office/drawing/2014/main" id="{552783E1-23DD-890A-4F40-9364F6AB52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90197" y="269909"/>
            <a:ext cx="1187984" cy="1081065"/>
          </a:xfrm>
          <a:prstGeom prst="rect">
            <a:avLst/>
          </a:prstGeom>
        </p:spPr>
      </p:pic>
    </p:spTree>
    <p:extLst>
      <p:ext uri="{BB962C8B-B14F-4D97-AF65-F5344CB8AC3E}">
        <p14:creationId xmlns:p14="http://schemas.microsoft.com/office/powerpoint/2010/main" val="3788042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A185A29-82D2-4052-C9CF-EC1CC69B8E6B}"/>
              </a:ext>
            </a:extLst>
          </p:cNvPr>
          <p:cNvPicPr>
            <a:picLocks noChangeAspect="1"/>
          </p:cNvPicPr>
          <p:nvPr/>
        </p:nvPicPr>
        <p:blipFill>
          <a:blip r:embed="rId2"/>
          <a:stretch>
            <a:fillRect/>
          </a:stretch>
        </p:blipFill>
        <p:spPr>
          <a:xfrm>
            <a:off x="333123" y="1907174"/>
            <a:ext cx="3411659" cy="4893845"/>
          </a:xfrm>
          <a:prstGeom prst="rect">
            <a:avLst/>
          </a:prstGeom>
        </p:spPr>
      </p:pic>
      <p:sp>
        <p:nvSpPr>
          <p:cNvPr id="5" name="Rectangle">
            <a:extLst>
              <a:ext uri="{FF2B5EF4-FFF2-40B4-BE49-F238E27FC236}">
                <a16:creationId xmlns:a16="http://schemas.microsoft.com/office/drawing/2014/main" id="{74F6C250-B9F5-D910-B392-3F870377613B}"/>
              </a:ext>
            </a:extLst>
          </p:cNvPr>
          <p:cNvSpPr/>
          <p:nvPr/>
        </p:nvSpPr>
        <p:spPr>
          <a:xfrm>
            <a:off x="-10561" y="0"/>
            <a:ext cx="12202561" cy="1825624"/>
          </a:xfrm>
          <a:prstGeom prst="rect">
            <a:avLst/>
          </a:prstGeom>
          <a:solidFill>
            <a:srgbClr val="002069"/>
          </a:solidFill>
          <a:ln w="12700">
            <a:miter lim="400000"/>
          </a:ln>
        </p:spPr>
        <p:txBody>
          <a:bodyPr lIns="45719" rIns="45719" anchor="ctr"/>
          <a:lstStyle/>
          <a:p>
            <a:pPr algn="ctr">
              <a:defRPr>
                <a:solidFill>
                  <a:srgbClr val="FFFFFF"/>
                </a:solidFill>
              </a:defRPr>
            </a:pPr>
            <a:r>
              <a:rPr lang="es-ES" sz="3600" dirty="0"/>
              <a:t>UNE APPROCHE RENOUVELEE</a:t>
            </a:r>
          </a:p>
        </p:txBody>
      </p:sp>
      <p:pic>
        <p:nvPicPr>
          <p:cNvPr id="6" name="Image 5">
            <a:extLst>
              <a:ext uri="{FF2B5EF4-FFF2-40B4-BE49-F238E27FC236}">
                <a16:creationId xmlns:a16="http://schemas.microsoft.com/office/drawing/2014/main" id="{149BC419-3256-12A3-1B72-900C24199DC3}"/>
              </a:ext>
            </a:extLst>
          </p:cNvPr>
          <p:cNvPicPr>
            <a:picLocks noChangeAspect="1"/>
          </p:cNvPicPr>
          <p:nvPr/>
        </p:nvPicPr>
        <p:blipFill>
          <a:blip r:embed="rId3"/>
          <a:stretch>
            <a:fillRect/>
          </a:stretch>
        </p:blipFill>
        <p:spPr>
          <a:xfrm>
            <a:off x="4409892" y="1964155"/>
            <a:ext cx="3361653" cy="4836864"/>
          </a:xfrm>
          <a:prstGeom prst="rect">
            <a:avLst/>
          </a:prstGeom>
        </p:spPr>
      </p:pic>
      <p:pic>
        <p:nvPicPr>
          <p:cNvPr id="8" name="Marcador de contenido 12" descr="Logotipo&#10;&#10;Descripción generada automáticamente">
            <a:extLst>
              <a:ext uri="{FF2B5EF4-FFF2-40B4-BE49-F238E27FC236}">
                <a16:creationId xmlns:a16="http://schemas.microsoft.com/office/drawing/2014/main" id="{DF8537BC-9BAB-1141-A806-2785871CD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0197" y="269909"/>
            <a:ext cx="1187984" cy="1081065"/>
          </a:xfrm>
          <a:prstGeom prst="rect">
            <a:avLst/>
          </a:prstGeom>
        </p:spPr>
      </p:pic>
      <p:pic>
        <p:nvPicPr>
          <p:cNvPr id="9" name="Image 8">
            <a:extLst>
              <a:ext uri="{FF2B5EF4-FFF2-40B4-BE49-F238E27FC236}">
                <a16:creationId xmlns:a16="http://schemas.microsoft.com/office/drawing/2014/main" id="{1F8339A6-543F-A071-31E2-6430CA6E9CA1}"/>
              </a:ext>
            </a:extLst>
          </p:cNvPr>
          <p:cNvPicPr>
            <a:picLocks noChangeAspect="1"/>
          </p:cNvPicPr>
          <p:nvPr/>
        </p:nvPicPr>
        <p:blipFill>
          <a:blip r:embed="rId5"/>
          <a:stretch>
            <a:fillRect/>
          </a:stretch>
        </p:blipFill>
        <p:spPr>
          <a:xfrm>
            <a:off x="8366522" y="1907174"/>
            <a:ext cx="3411659" cy="4886264"/>
          </a:xfrm>
          <a:prstGeom prst="rect">
            <a:avLst/>
          </a:prstGeom>
        </p:spPr>
      </p:pic>
    </p:spTree>
    <p:extLst>
      <p:ext uri="{BB962C8B-B14F-4D97-AF65-F5344CB8AC3E}">
        <p14:creationId xmlns:p14="http://schemas.microsoft.com/office/powerpoint/2010/main" val="1012177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F9D18EF-788E-45B3-29DB-7EDED66C9905}"/>
              </a:ext>
            </a:extLst>
          </p:cNvPr>
          <p:cNvPicPr>
            <a:picLocks noChangeAspect="1"/>
          </p:cNvPicPr>
          <p:nvPr/>
        </p:nvPicPr>
        <p:blipFill rotWithShape="1">
          <a:blip r:embed="rId2"/>
          <a:srcRect l="16682" r="18042" b="-717"/>
          <a:stretch/>
        </p:blipFill>
        <p:spPr>
          <a:xfrm>
            <a:off x="1076844" y="2156651"/>
            <a:ext cx="3179057" cy="3230999"/>
          </a:xfrm>
          <a:prstGeom prst="rect">
            <a:avLst/>
          </a:prstGeom>
        </p:spPr>
      </p:pic>
      <p:pic>
        <p:nvPicPr>
          <p:cNvPr id="4100" name="Picture 4" descr="Raffinerie de sucre (doc. Association pour la Sauvegarde des Remparts du château de Montargis)">
            <a:extLst>
              <a:ext uri="{FF2B5EF4-FFF2-40B4-BE49-F238E27FC236}">
                <a16:creationId xmlns:a16="http://schemas.microsoft.com/office/drawing/2014/main" id="{65490467-1870-E99D-816F-56641BCF47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70" b="5999"/>
          <a:stretch/>
        </p:blipFill>
        <p:spPr bwMode="auto">
          <a:xfrm>
            <a:off x="7854179" y="2156651"/>
            <a:ext cx="3705727" cy="33023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a:extLst>
              <a:ext uri="{FF2B5EF4-FFF2-40B4-BE49-F238E27FC236}">
                <a16:creationId xmlns:a16="http://schemas.microsoft.com/office/drawing/2014/main" id="{F16AB752-D8DA-4DA1-9FD8-8E6EDFCB5EB1}"/>
              </a:ext>
            </a:extLst>
          </p:cNvPr>
          <p:cNvSpPr/>
          <p:nvPr/>
        </p:nvSpPr>
        <p:spPr>
          <a:xfrm>
            <a:off x="-10561" y="0"/>
            <a:ext cx="12202561" cy="1825624"/>
          </a:xfrm>
          <a:prstGeom prst="rect">
            <a:avLst/>
          </a:prstGeom>
          <a:solidFill>
            <a:srgbClr val="002069"/>
          </a:solidFill>
          <a:ln w="12700">
            <a:miter lim="400000"/>
          </a:ln>
        </p:spPr>
        <p:txBody>
          <a:bodyPr lIns="45719" rIns="45719" anchor="ctr"/>
          <a:lstStyle/>
          <a:p>
            <a:pPr algn="ctr">
              <a:defRPr>
                <a:solidFill>
                  <a:srgbClr val="FFFFFF"/>
                </a:solidFill>
              </a:defRPr>
            </a:pPr>
            <a:r>
              <a:rPr lang="es-ES" sz="3600" dirty="0"/>
              <a:t>UNE APPROCHE RENOUVELEE</a:t>
            </a:r>
          </a:p>
        </p:txBody>
      </p:sp>
      <p:pic>
        <p:nvPicPr>
          <p:cNvPr id="8" name="Marcador de contenido 12" descr="Logotipo&#10;&#10;Descripción generada automáticamente">
            <a:extLst>
              <a:ext uri="{FF2B5EF4-FFF2-40B4-BE49-F238E27FC236}">
                <a16:creationId xmlns:a16="http://schemas.microsoft.com/office/drawing/2014/main" id="{C5CB7328-1EA7-F31A-52C8-10372C936E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0197" y="269909"/>
            <a:ext cx="1187984" cy="1081065"/>
          </a:xfrm>
          <a:prstGeom prst="rect">
            <a:avLst/>
          </a:prstGeom>
        </p:spPr>
      </p:pic>
      <p:pic>
        <p:nvPicPr>
          <p:cNvPr id="4104" name="Picture 8">
            <a:extLst>
              <a:ext uri="{FF2B5EF4-FFF2-40B4-BE49-F238E27FC236}">
                <a16:creationId xmlns:a16="http://schemas.microsoft.com/office/drawing/2014/main" id="{A333F5B7-9E1B-A759-DA73-8A2594F21E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218" t="27896" r="28538" b="16192"/>
          <a:stretch/>
        </p:blipFill>
        <p:spPr bwMode="auto">
          <a:xfrm>
            <a:off x="4979182" y="2156651"/>
            <a:ext cx="2151716" cy="3834427"/>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44471308-61F8-E1D3-A867-24BE19716DF3}"/>
              </a:ext>
            </a:extLst>
          </p:cNvPr>
          <p:cNvSpPr txBox="1"/>
          <p:nvPr/>
        </p:nvSpPr>
        <p:spPr>
          <a:xfrm>
            <a:off x="7854180" y="5440729"/>
            <a:ext cx="3705727" cy="369332"/>
          </a:xfrm>
          <a:prstGeom prst="rect">
            <a:avLst/>
          </a:prstGeom>
          <a:noFill/>
        </p:spPr>
        <p:txBody>
          <a:bodyPr wrap="square" rtlCol="0">
            <a:spAutoFit/>
          </a:bodyPr>
          <a:lstStyle/>
          <a:p>
            <a:r>
              <a:rPr lang="fr-FR" dirty="0">
                <a:latin typeface="+mj-lt"/>
              </a:rPr>
              <a:t>Une</a:t>
            </a:r>
            <a:r>
              <a:rPr lang="fr-FR" dirty="0"/>
              <a:t> raffinerie de sucre à Montargis</a:t>
            </a:r>
          </a:p>
        </p:txBody>
      </p:sp>
      <p:sp>
        <p:nvSpPr>
          <p:cNvPr id="5" name="ZoneTexte 4">
            <a:extLst>
              <a:ext uri="{FF2B5EF4-FFF2-40B4-BE49-F238E27FC236}">
                <a16:creationId xmlns:a16="http://schemas.microsoft.com/office/drawing/2014/main" id="{B75EAC39-E78E-3ED3-CFF4-C54D089737F9}"/>
              </a:ext>
            </a:extLst>
          </p:cNvPr>
          <p:cNvSpPr txBox="1"/>
          <p:nvPr/>
        </p:nvSpPr>
        <p:spPr>
          <a:xfrm>
            <a:off x="5603953" y="5970293"/>
            <a:ext cx="2022596" cy="369332"/>
          </a:xfrm>
          <a:prstGeom prst="rect">
            <a:avLst/>
          </a:prstGeom>
          <a:noFill/>
        </p:spPr>
        <p:txBody>
          <a:bodyPr wrap="square" rtlCol="0">
            <a:spAutoFit/>
          </a:bodyPr>
          <a:lstStyle/>
          <a:p>
            <a:r>
              <a:rPr lang="fr-FR" dirty="0"/>
              <a:t>Toulouse</a:t>
            </a:r>
          </a:p>
        </p:txBody>
      </p:sp>
      <p:sp>
        <p:nvSpPr>
          <p:cNvPr id="6" name="ZoneTexte 5">
            <a:extLst>
              <a:ext uri="{FF2B5EF4-FFF2-40B4-BE49-F238E27FC236}">
                <a16:creationId xmlns:a16="http://schemas.microsoft.com/office/drawing/2014/main" id="{10D55C2A-B5AB-2A3D-D8D8-349ED27ABBD9}"/>
              </a:ext>
            </a:extLst>
          </p:cNvPr>
          <p:cNvSpPr txBox="1"/>
          <p:nvPr/>
        </p:nvSpPr>
        <p:spPr>
          <a:xfrm>
            <a:off x="1076843" y="5351800"/>
            <a:ext cx="2472472" cy="369332"/>
          </a:xfrm>
          <a:prstGeom prst="rect">
            <a:avLst/>
          </a:prstGeom>
          <a:noFill/>
        </p:spPr>
        <p:txBody>
          <a:bodyPr wrap="square" rtlCol="0">
            <a:spAutoFit/>
          </a:bodyPr>
          <a:lstStyle/>
          <a:p>
            <a:r>
              <a:rPr lang="fr-FR" dirty="0"/>
              <a:t>Street art à Paris</a:t>
            </a:r>
          </a:p>
        </p:txBody>
      </p:sp>
    </p:spTree>
    <p:extLst>
      <p:ext uri="{BB962C8B-B14F-4D97-AF65-F5344CB8AC3E}">
        <p14:creationId xmlns:p14="http://schemas.microsoft.com/office/powerpoint/2010/main" val="1468175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LOGO_FME_INDIGO_RVB copie.png" descr="LOGO_FME_INDIGO_RVB copie.png">
            <a:extLst>
              <a:ext uri="{FF2B5EF4-FFF2-40B4-BE49-F238E27FC236}">
                <a16:creationId xmlns:a16="http://schemas.microsoft.com/office/drawing/2014/main" id="{BDB4C07F-F26F-4F29-9A29-30086E138DE1}"/>
              </a:ext>
            </a:extLst>
          </p:cNvPr>
          <p:cNvPicPr>
            <a:picLocks noChangeAspect="1"/>
          </p:cNvPicPr>
          <p:nvPr/>
        </p:nvPicPr>
        <p:blipFill rotWithShape="1">
          <a:blip r:embed="rId2"/>
          <a:srcRect l="-1234" t="-2" r="-1" b="53889"/>
          <a:stretch/>
        </p:blipFill>
        <p:spPr>
          <a:xfrm>
            <a:off x="5664666" y="46585"/>
            <a:ext cx="862668" cy="334123"/>
          </a:xfrm>
          <a:prstGeom prst="rect">
            <a:avLst/>
          </a:prstGeom>
          <a:ln w="12700">
            <a:miter lim="400000"/>
          </a:ln>
        </p:spPr>
      </p:pic>
      <p:pic>
        <p:nvPicPr>
          <p:cNvPr id="10" name="Image 9">
            <a:extLst>
              <a:ext uri="{FF2B5EF4-FFF2-40B4-BE49-F238E27FC236}">
                <a16:creationId xmlns:a16="http://schemas.microsoft.com/office/drawing/2014/main" id="{4D9F4EFD-4FA4-4236-A30A-141EA1AA584E}"/>
              </a:ext>
            </a:extLst>
          </p:cNvPr>
          <p:cNvPicPr>
            <a:picLocks noChangeAspect="1"/>
          </p:cNvPicPr>
          <p:nvPr/>
        </p:nvPicPr>
        <p:blipFill>
          <a:blip r:embed="rId3"/>
          <a:stretch>
            <a:fillRect/>
          </a:stretch>
        </p:blipFill>
        <p:spPr>
          <a:xfrm>
            <a:off x="2123501" y="2293970"/>
            <a:ext cx="7944997" cy="3978384"/>
          </a:xfrm>
          <a:prstGeom prst="rect">
            <a:avLst/>
          </a:prstGeom>
          <a:ln>
            <a:solidFill>
              <a:schemeClr val="bg2">
                <a:lumMod val="90000"/>
              </a:schemeClr>
            </a:solidFill>
          </a:ln>
        </p:spPr>
      </p:pic>
      <p:sp>
        <p:nvSpPr>
          <p:cNvPr id="12" name="Rectangle">
            <a:extLst>
              <a:ext uri="{FF2B5EF4-FFF2-40B4-BE49-F238E27FC236}">
                <a16:creationId xmlns:a16="http://schemas.microsoft.com/office/drawing/2014/main" id="{9A176E25-9170-4195-A883-27B5B1FA53F2}"/>
              </a:ext>
            </a:extLst>
          </p:cNvPr>
          <p:cNvSpPr/>
          <p:nvPr/>
        </p:nvSpPr>
        <p:spPr>
          <a:xfrm>
            <a:off x="0" y="-65710"/>
            <a:ext cx="12202561" cy="1825624"/>
          </a:xfrm>
          <a:prstGeom prst="rect">
            <a:avLst/>
          </a:prstGeom>
          <a:solidFill>
            <a:srgbClr val="002069"/>
          </a:solidFill>
          <a:ln w="12700">
            <a:miter lim="400000"/>
          </a:ln>
        </p:spPr>
        <p:txBody>
          <a:bodyPr lIns="45719" rIns="45719" anchor="ctr"/>
          <a:lstStyle/>
          <a:p>
            <a:pPr algn="ctr">
              <a:defRPr>
                <a:solidFill>
                  <a:srgbClr val="FFFFFF"/>
                </a:solidFill>
              </a:defRPr>
            </a:pPr>
            <a:r>
              <a:rPr lang="es-ES" sz="2400" dirty="0"/>
              <a:t> </a:t>
            </a:r>
            <a:r>
              <a:rPr lang="es-ES" sz="3600" dirty="0"/>
              <a:t>LA FLAMME DE L’EGALITE, </a:t>
            </a:r>
          </a:p>
          <a:p>
            <a:pPr algn="ctr">
              <a:defRPr>
                <a:solidFill>
                  <a:srgbClr val="FFFFFF"/>
                </a:solidFill>
              </a:defRPr>
            </a:pPr>
            <a:r>
              <a:rPr lang="es-ES" sz="3600" dirty="0"/>
              <a:t>UN CONCOURS NATIONAL</a:t>
            </a:r>
          </a:p>
        </p:txBody>
      </p:sp>
      <p:pic>
        <p:nvPicPr>
          <p:cNvPr id="13" name="Marcador de contenido 12" descr="Logotipo&#10;&#10;Descripción generada automáticamente">
            <a:extLst>
              <a:ext uri="{FF2B5EF4-FFF2-40B4-BE49-F238E27FC236}">
                <a16:creationId xmlns:a16="http://schemas.microsoft.com/office/drawing/2014/main" id="{CA2B3AE1-3981-45C4-98E9-6F80CB70C8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0197" y="269909"/>
            <a:ext cx="1187984" cy="1081065"/>
          </a:xfrm>
          <a:prstGeom prst="rect">
            <a:avLst/>
          </a:prstGeom>
        </p:spPr>
      </p:pic>
      <p:sp>
        <p:nvSpPr>
          <p:cNvPr id="14" name="ZoneTexte 13">
            <a:extLst>
              <a:ext uri="{FF2B5EF4-FFF2-40B4-BE49-F238E27FC236}">
                <a16:creationId xmlns:a16="http://schemas.microsoft.com/office/drawing/2014/main" id="{932A6DA6-9EE0-48CB-8900-9B803A84C304}"/>
              </a:ext>
            </a:extLst>
          </p:cNvPr>
          <p:cNvSpPr txBox="1"/>
          <p:nvPr/>
        </p:nvSpPr>
        <p:spPr>
          <a:xfrm>
            <a:off x="7443538" y="3192837"/>
            <a:ext cx="5115458" cy="830997"/>
          </a:xfrm>
          <a:prstGeom prst="rect">
            <a:avLst/>
          </a:prstGeom>
          <a:noFill/>
        </p:spPr>
        <p:txBody>
          <a:bodyPr wrap="square" rtlCol="0">
            <a:spAutoFit/>
          </a:bodyPr>
          <a:lstStyle/>
          <a:p>
            <a:pPr algn="ctr"/>
            <a:endParaRPr lang="fr-FR" sz="2400" dirty="0">
              <a:solidFill>
                <a:schemeClr val="tx2">
                  <a:lumMod val="75000"/>
                </a:schemeClr>
              </a:solidFill>
              <a:latin typeface="+mj-lt"/>
              <a:cs typeface="FrankRuehl" panose="020B0604020202020204" pitchFamily="34" charset="-79"/>
            </a:endParaRPr>
          </a:p>
          <a:p>
            <a:pPr algn="ctr"/>
            <a:endParaRPr lang="fr-FR" sz="2400" dirty="0">
              <a:solidFill>
                <a:schemeClr val="tx2">
                  <a:lumMod val="75000"/>
                </a:schemeClr>
              </a:solidFill>
              <a:latin typeface="Gotham"/>
              <a:cs typeface="FrankRuehl" panose="020B0604020202020204" pitchFamily="34" charset="-79"/>
            </a:endParaRPr>
          </a:p>
        </p:txBody>
      </p:sp>
    </p:spTree>
    <p:extLst>
      <p:ext uri="{BB962C8B-B14F-4D97-AF65-F5344CB8AC3E}">
        <p14:creationId xmlns:p14="http://schemas.microsoft.com/office/powerpoint/2010/main" val="13301975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D470B82C4BD484A837E7F5C7573B075" ma:contentTypeVersion="12" ma:contentTypeDescription="Crée un document." ma:contentTypeScope="" ma:versionID="7c23305e066d78fecda9f358ef1af86e">
  <xsd:schema xmlns:xsd="http://www.w3.org/2001/XMLSchema" xmlns:xs="http://www.w3.org/2001/XMLSchema" xmlns:p="http://schemas.microsoft.com/office/2006/metadata/properties" xmlns:ns2="e9a5d0f1-e66b-4c65-b148-406dcbbb467e" xmlns:ns3="1c3b70fb-7200-4e4f-aad2-8cb32fd90317" targetNamespace="http://schemas.microsoft.com/office/2006/metadata/properties" ma:root="true" ma:fieldsID="a2b2003dd459a77fb8ac11d0372a74a4" ns2:_="" ns3:_="">
    <xsd:import namespace="e9a5d0f1-e66b-4c65-b148-406dcbbb467e"/>
    <xsd:import namespace="1c3b70fb-7200-4e4f-aad2-8cb32fd903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a5d0f1-e66b-4c65-b148-406dcbbb46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3b70fb-7200-4e4f-aad2-8cb32fd90317"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0EFCA4-E6B6-4942-B25B-3C49D9B7807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B522AE8-FD69-45F8-AE00-F464C6FEBE90}">
  <ds:schemaRefs>
    <ds:schemaRef ds:uri="http://schemas.microsoft.com/sharepoint/v3/contenttype/forms"/>
  </ds:schemaRefs>
</ds:datastoreItem>
</file>

<file path=customXml/itemProps3.xml><?xml version="1.0" encoding="utf-8"?>
<ds:datastoreItem xmlns:ds="http://schemas.openxmlformats.org/officeDocument/2006/customXml" ds:itemID="{D4FCB0C9-F116-4CE7-A70E-A8934BF5BD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a5d0f1-e66b-4c65-b148-406dcbbb467e"/>
    <ds:schemaRef ds:uri="1c3b70fb-7200-4e4f-aad2-8cb32fd903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426</Words>
  <Application>Microsoft Office PowerPoint</Application>
  <PresentationFormat>Grand écran</PresentationFormat>
  <Paragraphs>75</Paragraphs>
  <Slides>13</Slides>
  <Notes>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13</vt:i4>
      </vt:variant>
    </vt:vector>
  </HeadingPairs>
  <TitlesOfParts>
    <vt:vector size="19" baseType="lpstr">
      <vt:lpstr>Arial</vt:lpstr>
      <vt:lpstr>Calibri</vt:lpstr>
      <vt:lpstr>Calibri Light</vt:lpstr>
      <vt:lpstr>Gotham</vt:lpstr>
      <vt:lpstr>Wingdings</vt:lpstr>
      <vt:lpstr>Thème Office</vt:lpstr>
      <vt:lpstr> FONDATION POUR LA MÉMOIRE DE L'Esclavage Histoire, culture, citoyenneté  Mémorial de la shoah– mercredi  8 juin 2022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Nadia WAINSTAIN</dc:creator>
  <cp:lastModifiedBy>Nadia WAINSTAIN</cp:lastModifiedBy>
  <cp:revision>11</cp:revision>
  <dcterms:created xsi:type="dcterms:W3CDTF">2020-11-23T10:41:27Z</dcterms:created>
  <dcterms:modified xsi:type="dcterms:W3CDTF">2022-06-07T23:22:08Z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0x0101001D470B82C4BD484A837E7F5C7573B075</vt:lpwstr>
  </property>
</Properties>
</file>