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4"/>
  </p:notesMasterIdLst>
  <p:sldIdLst>
    <p:sldId id="326" r:id="rId5"/>
    <p:sldId id="331" r:id="rId6"/>
    <p:sldId id="327" r:id="rId7"/>
    <p:sldId id="328" r:id="rId8"/>
    <p:sldId id="329" r:id="rId9"/>
    <p:sldId id="330" r:id="rId10"/>
    <p:sldId id="319" r:id="rId11"/>
    <p:sldId id="323" r:id="rId12"/>
    <p:sldId id="324" r:id="rId1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27"/>
            <p14:sldId id="328"/>
            <p14:sldId id="329"/>
            <p14:sldId id="330"/>
          </p14:sldIdLst>
        </p14:section>
        <p14:section name="MÉTHODOLOGIE" id="{EB03BDE6-D677-4574-A7BF-9721F91BDEB8}">
          <p14:sldIdLst>
            <p14:sldId id="319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50"/>
    <p:restoredTop sz="94660"/>
  </p:normalViewPr>
  <p:slideViewPr>
    <p:cSldViewPr showGuides="1">
      <p:cViewPr varScale="1">
        <p:scale>
          <a:sx n="162" d="100"/>
          <a:sy n="162" d="100"/>
        </p:scale>
        <p:origin x="208" y="392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29/09/2022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2F286BA-A6A3-4641-B982-05130EEBF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536" y="100868"/>
            <a:ext cx="4248472" cy="34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rgbClr val="0BBDB5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308F312-CBAF-5645-8A46-BD427B4753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20770"/>
            <a:ext cx="2166312" cy="178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>
                <a:solidFill>
                  <a:srgbClr val="0BBDB5"/>
                </a:solidFill>
              </a:defRPr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>
                <a:solidFill>
                  <a:srgbClr val="0BBDB5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1C697CA-7356-464F-88B7-F6516BFB21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6087" y="108000"/>
            <a:ext cx="738120" cy="6071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rgbClr val="0BBDB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3683D86-9511-C876-448A-C05A8198F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1" y="0"/>
            <a:ext cx="9160204" cy="5143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0A57AB-D4D8-2A47-94C0-0FE1DE51D890}"/>
              </a:ext>
            </a:extLst>
          </p:cNvPr>
          <p:cNvSpPr txBox="1"/>
          <p:nvPr/>
        </p:nvSpPr>
        <p:spPr>
          <a:xfrm>
            <a:off x="3851920" y="25125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>
                <a:solidFill>
                  <a:srgbClr val="0BBDB5"/>
                </a:solidFill>
              </a:rPr>
              <a:t>consectetuer</a:t>
            </a:r>
            <a:r>
              <a:rPr lang="fr-FR" dirty="0">
                <a:solidFill>
                  <a:srgbClr val="0BBDB5"/>
                </a:solidFill>
              </a:rPr>
              <a:t> </a:t>
            </a:r>
            <a:r>
              <a:rPr lang="fr-FR" dirty="0" err="1">
                <a:solidFill>
                  <a:srgbClr val="0BBDB5"/>
                </a:solidFill>
              </a:rPr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  <a:r>
              <a:rPr lang="fr-FR" dirty="0" err="1"/>
              <a:t>consectetur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>
              <a:buAutoNum type="arabicPeriod" startAt="2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Font typeface="+mj-lt"/>
              <a:buAutoNum type="arabicPeriod" startAt="4"/>
            </a:pPr>
            <a:r>
              <a:rPr lang="fr-FR" dirty="0">
                <a:solidFill>
                  <a:srgbClr val="0BBDB5"/>
                </a:solidFill>
              </a:rPr>
              <a:t>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7">
            <a:extLst>
              <a:ext uri="{FF2B5EF4-FFF2-40B4-BE49-F238E27FC236}">
                <a16:creationId xmlns:a16="http://schemas.microsoft.com/office/drawing/2014/main" id="{578EE56C-DC0F-D144-BA58-15C53D94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75785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0D7F2323-219A-3545-B926-AAC43FD8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diam </a:t>
            </a:r>
            <a:r>
              <a:rPr lang="fr-FR" dirty="0" err="1"/>
              <a:t>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 Ut </a:t>
            </a:r>
            <a:r>
              <a:rPr lang="fr-FR" dirty="0" err="1"/>
              <a:t>wisi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ad </a:t>
            </a:r>
            <a:r>
              <a:rPr lang="fr-FR" dirty="0" err="1"/>
              <a:t>minim</a:t>
            </a:r>
            <a:r>
              <a:rPr lang="fr-FR" dirty="0"/>
              <a:t> </a:t>
            </a:r>
            <a:r>
              <a:rPr lang="fr-FR" dirty="0" err="1"/>
              <a:t>veniam</a:t>
            </a:r>
            <a:r>
              <a:rPr lang="fr-FR" dirty="0"/>
              <a:t>,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nostrud</a:t>
            </a:r>
            <a:r>
              <a:rPr lang="fr-FR" dirty="0"/>
              <a:t> </a:t>
            </a:r>
            <a:r>
              <a:rPr lang="fr-FR" dirty="0" err="1"/>
              <a:t>exerci</a:t>
            </a:r>
            <a:r>
              <a:rPr lang="fr-FR" dirty="0"/>
              <a:t> </a:t>
            </a:r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r>
              <a:rPr lang="fr-FR" dirty="0"/>
              <a:t> </a:t>
            </a:r>
            <a:r>
              <a:rPr lang="fr-FR" dirty="0" err="1"/>
              <a:t>suscipit</a:t>
            </a:r>
            <a:r>
              <a:rPr lang="fr-FR" dirty="0"/>
              <a:t> </a:t>
            </a:r>
            <a:r>
              <a:rPr lang="fr-FR" dirty="0" err="1"/>
              <a:t>lobortis</a:t>
            </a:r>
            <a:r>
              <a:rPr lang="fr-FR" dirty="0"/>
              <a:t> </a:t>
            </a:r>
            <a:r>
              <a:rPr lang="fr-FR" dirty="0" err="1"/>
              <a:t>nisl</a:t>
            </a:r>
            <a:r>
              <a:rPr lang="fr-FR" dirty="0"/>
              <a:t> ut </a:t>
            </a:r>
            <a:r>
              <a:rPr lang="fr-FR" dirty="0" err="1"/>
              <a:t>aliquip</a:t>
            </a:r>
            <a:r>
              <a:rPr lang="fr-FR" dirty="0"/>
              <a:t> ex </a:t>
            </a:r>
            <a:r>
              <a:rPr lang="fr-FR" dirty="0" err="1"/>
              <a:t>ea</a:t>
            </a:r>
            <a:r>
              <a:rPr lang="fr-FR" dirty="0"/>
              <a:t> </a:t>
            </a:r>
            <a:r>
              <a:rPr lang="fr-FR" dirty="0" err="1"/>
              <a:t>commodo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. Duis </a:t>
            </a:r>
            <a:r>
              <a:rPr lang="fr-FR" dirty="0" err="1"/>
              <a:t>autem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eum</a:t>
            </a:r>
            <a:r>
              <a:rPr lang="fr-FR" dirty="0"/>
              <a:t> </a:t>
            </a:r>
            <a:r>
              <a:rPr lang="fr-FR" dirty="0" err="1"/>
              <a:t>iriure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in </a:t>
            </a:r>
            <a:r>
              <a:rPr lang="fr-FR" dirty="0" err="1"/>
              <a:t>hendrerit</a:t>
            </a:r>
            <a:r>
              <a:rPr lang="fr-FR" dirty="0"/>
              <a:t> in </a:t>
            </a:r>
            <a:r>
              <a:rPr lang="fr-FR" dirty="0" err="1"/>
              <a:t>vulputate</a:t>
            </a:r>
            <a:r>
              <a:rPr lang="fr-FR" dirty="0"/>
              <a:t> </a:t>
            </a:r>
            <a:r>
              <a:rPr lang="fr-FR" dirty="0" err="1"/>
              <a:t>velit</a:t>
            </a:r>
            <a:r>
              <a:rPr lang="fr-FR" dirty="0"/>
              <a:t> esse </a:t>
            </a:r>
            <a:r>
              <a:rPr lang="fr-FR" dirty="0" err="1"/>
              <a:t>molestie</a:t>
            </a:r>
            <a:r>
              <a:rPr lang="fr-FR" dirty="0"/>
              <a:t> </a:t>
            </a:r>
            <a:r>
              <a:rPr lang="fr-FR" dirty="0" err="1"/>
              <a:t>consequat</a:t>
            </a:r>
            <a:r>
              <a:rPr lang="fr-FR" dirty="0"/>
              <a:t>,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illum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eu </a:t>
            </a:r>
            <a:r>
              <a:rPr lang="fr-FR" dirty="0" err="1"/>
              <a:t>feugiat</a:t>
            </a:r>
            <a:r>
              <a:rPr lang="fr-FR" dirty="0"/>
              <a:t>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facilisis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</a:t>
            </a:r>
            <a:r>
              <a:rPr lang="fr-FR" dirty="0" err="1"/>
              <a:t>vero</a:t>
            </a:r>
            <a:r>
              <a:rPr lang="fr-FR" dirty="0"/>
              <a:t> </a:t>
            </a:r>
            <a:r>
              <a:rPr lang="fr-FR" dirty="0" err="1"/>
              <a:t>eros</a:t>
            </a:r>
            <a:r>
              <a:rPr lang="fr-FR" dirty="0"/>
              <a:t> et </a:t>
            </a:r>
            <a:r>
              <a:rPr lang="fr-FR" dirty="0" err="1"/>
              <a:t>accumsan</a:t>
            </a:r>
            <a:r>
              <a:rPr lang="fr-FR" dirty="0"/>
              <a:t> et </a:t>
            </a:r>
            <a:r>
              <a:rPr lang="fr-FR" dirty="0" err="1"/>
              <a:t>iusto</a:t>
            </a:r>
            <a:r>
              <a:rPr lang="fr-FR" dirty="0"/>
              <a:t> </a:t>
            </a:r>
            <a:r>
              <a:rPr lang="fr-FR" dirty="0" err="1"/>
              <a:t>odio</a:t>
            </a:r>
            <a:r>
              <a:rPr lang="fr-FR" dirty="0"/>
              <a:t> </a:t>
            </a:r>
            <a:r>
              <a:rPr lang="fr-FR" dirty="0" err="1"/>
              <a:t>dignissim</a:t>
            </a:r>
            <a:r>
              <a:rPr lang="fr-FR" dirty="0"/>
              <a:t> qui </a:t>
            </a:r>
            <a:r>
              <a:rPr lang="fr-FR" dirty="0" err="1"/>
              <a:t>blandit</a:t>
            </a:r>
            <a:r>
              <a:rPr lang="fr-FR" dirty="0"/>
              <a:t> </a:t>
            </a:r>
            <a:r>
              <a:rPr lang="fr-FR" dirty="0" err="1"/>
              <a:t>praesent</a:t>
            </a:r>
            <a:r>
              <a:rPr lang="fr-FR" dirty="0"/>
              <a:t> </a:t>
            </a:r>
            <a:r>
              <a:rPr lang="fr-FR" dirty="0" err="1"/>
              <a:t>luptatum</a:t>
            </a:r>
            <a:r>
              <a:rPr lang="fr-FR" dirty="0"/>
              <a:t> </a:t>
            </a:r>
            <a:r>
              <a:rPr lang="fr-FR" dirty="0" err="1"/>
              <a:t>zzril</a:t>
            </a:r>
            <a:r>
              <a:rPr lang="fr-FR" dirty="0"/>
              <a:t> </a:t>
            </a:r>
            <a:r>
              <a:rPr lang="fr-FR" dirty="0" err="1"/>
              <a:t>delenit</a:t>
            </a:r>
            <a:r>
              <a:rPr lang="fr-FR" dirty="0"/>
              <a:t> 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697D126-4D68-E347-AFCC-80AA617E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Titre de la page </a:t>
            </a:r>
            <a:br>
              <a:rPr lang="fr-FR" dirty="0"/>
            </a:br>
            <a:r>
              <a:rPr lang="fr-FR" dirty="0"/>
              <a:t>sur 1 ligne ou 2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, </a:t>
            </a:r>
            <a:r>
              <a:rPr lang="fr-FR" dirty="0" err="1"/>
              <a:t>sed</a:t>
            </a:r>
            <a:r>
              <a:rPr lang="fr-FR" dirty="0"/>
              <a:t> </a:t>
            </a:r>
            <a:r>
              <a:rPr lang="fr-FR" dirty="0" err="1"/>
              <a:t>diamnonummy</a:t>
            </a:r>
            <a:r>
              <a:rPr lang="fr-FR" dirty="0"/>
              <a:t> </a:t>
            </a:r>
            <a:r>
              <a:rPr lang="fr-FR" dirty="0" err="1"/>
              <a:t>nibh</a:t>
            </a:r>
            <a:r>
              <a:rPr lang="fr-FR" dirty="0"/>
              <a:t> </a:t>
            </a:r>
            <a:r>
              <a:rPr lang="fr-FR" dirty="0" err="1"/>
              <a:t>euismod</a:t>
            </a:r>
            <a:r>
              <a:rPr lang="fr-FR" dirty="0"/>
              <a:t> </a:t>
            </a:r>
            <a:r>
              <a:rPr lang="fr-FR" dirty="0" err="1"/>
              <a:t>tincidunt</a:t>
            </a:r>
            <a:r>
              <a:rPr lang="fr-FR" dirty="0"/>
              <a:t> ut </a:t>
            </a:r>
            <a:r>
              <a:rPr lang="fr-FR" dirty="0" err="1"/>
              <a:t>laoreet</a:t>
            </a:r>
            <a:r>
              <a:rPr lang="fr-FR" dirty="0"/>
              <a:t> </a:t>
            </a:r>
            <a:r>
              <a:rPr lang="fr-FR" dirty="0" err="1"/>
              <a:t>dolore</a:t>
            </a:r>
            <a:r>
              <a:rPr lang="fr-FR" dirty="0"/>
              <a:t> magna </a:t>
            </a:r>
            <a:r>
              <a:rPr lang="fr-FR" dirty="0" err="1"/>
              <a:t>aliquam</a:t>
            </a:r>
            <a:r>
              <a:rPr lang="fr-FR" dirty="0"/>
              <a:t> erat </a:t>
            </a:r>
            <a:r>
              <a:rPr lang="fr-FR" dirty="0" err="1"/>
              <a:t>volutpat</a:t>
            </a:r>
            <a:r>
              <a:rPr lang="fr-FR" dirty="0"/>
              <a:t>.</a:t>
            </a:r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  <a:p>
            <a:pPr lvl="1"/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40" y="3831890"/>
            <a:ext cx="4386634" cy="6649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7816196" y="3962341"/>
            <a:ext cx="540000" cy="28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cs typeface="Arial" charset="0"/>
              </a:rPr>
              <a:t>1 &amp; 2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772484" y="4016341"/>
            <a:ext cx="288000" cy="180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6" name="Connecteur droit 15"/>
          <p:cNvCxnSpPr>
            <a:stCxn id="14" idx="1"/>
            <a:endCxn id="15" idx="3"/>
          </p:cNvCxnSpPr>
          <p:nvPr/>
        </p:nvCxnSpPr>
        <p:spPr bwMode="auto">
          <a:xfrm flipH="1">
            <a:off x="7060484" y="4106341"/>
            <a:ext cx="7557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Réduire / Augmenter le niveau de liste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Pour augmenter le niveau de liste :</a:t>
            </a:r>
          </a:p>
          <a:p>
            <a:pPr lvl="2"/>
            <a:r>
              <a:rPr lang="fr-FR" dirty="0"/>
              <a:t>(Ex. : pour passer du texte de niveau 1 au texte de niveau 2 sur la page suivante)</a:t>
            </a:r>
          </a:p>
          <a:p>
            <a:pPr lvl="2"/>
            <a:r>
              <a:rPr lang="fr-FR" dirty="0"/>
              <a:t>Sélectionner le texte de niveau 1 sur la page de texte</a:t>
            </a:r>
          </a:p>
          <a:p>
            <a:pPr lvl="2"/>
            <a:r>
              <a:rPr lang="fr-FR" dirty="0"/>
              <a:t>Menu Accueil / Augmenter le niveau de liste </a:t>
            </a:r>
            <a:r>
              <a:rPr lang="fr-FR" dirty="0">
                <a:solidFill>
                  <a:schemeClr val="bg2"/>
                </a:solidFill>
              </a:rPr>
              <a:t>(2)</a:t>
            </a:r>
          </a:p>
          <a:p>
            <a:pPr lvl="2"/>
            <a:r>
              <a:rPr lang="fr-FR" dirty="0"/>
              <a:t>Cette opération permet de passer au niveau de texte suivant</a:t>
            </a:r>
          </a:p>
          <a:p>
            <a:endParaRPr lang="fr-FR" dirty="0"/>
          </a:p>
          <a:p>
            <a:r>
              <a:rPr lang="fr-FR" dirty="0"/>
              <a:t>Pour réduire le niveau de liste :</a:t>
            </a:r>
          </a:p>
          <a:p>
            <a:pPr lvl="2"/>
            <a:r>
              <a:rPr lang="fr-FR" dirty="0"/>
              <a:t>(Ex. : pour passer du texte niveau 2 au texte niveau 1 sur la page suivante)</a:t>
            </a:r>
          </a:p>
          <a:p>
            <a:pPr lvl="2"/>
            <a:r>
              <a:rPr lang="fr-FR" dirty="0"/>
              <a:t>Sélectionner le texte niveau 2 sur la page de texte</a:t>
            </a:r>
          </a:p>
          <a:p>
            <a:pPr lvl="2"/>
            <a:r>
              <a:rPr lang="fr-FR" dirty="0"/>
              <a:t>Menu Accueil / Réduire le niveau de liste </a:t>
            </a:r>
            <a:r>
              <a:rPr lang="fr-FR" dirty="0">
                <a:solidFill>
                  <a:schemeClr val="bg2"/>
                </a:solidFill>
              </a:rPr>
              <a:t>(1)</a:t>
            </a:r>
          </a:p>
          <a:p>
            <a:pPr lvl="2"/>
            <a:r>
              <a:rPr lang="fr-FR" dirty="0"/>
              <a:t>Cette opération permet de passer au niveau de texte précédent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Titre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Titre de partie</a:t>
            </a:r>
          </a:p>
          <a:p>
            <a:pPr lvl="1"/>
            <a:r>
              <a:rPr lang="fr-FR"/>
              <a:t>Sous-titre de partie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181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Copier / coller les textes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fr-FR" dirty="0"/>
              <a:t>À partir d’une ancienne présentation</a:t>
            </a:r>
          </a:p>
          <a:p>
            <a:pPr lvl="2"/>
            <a:r>
              <a:rPr lang="fr-FR" dirty="0"/>
              <a:t>Sélectionner et copier les textes de votre ancienne présentation</a:t>
            </a:r>
          </a:p>
          <a:p>
            <a:pPr lvl="2"/>
            <a:r>
              <a:rPr lang="fr-FR" dirty="0"/>
              <a:t>Sélectionner la zone texte de la nouvelle présentation</a:t>
            </a:r>
          </a:p>
          <a:p>
            <a:pPr lvl="2"/>
            <a:r>
              <a:rPr lang="fr-FR" dirty="0"/>
              <a:t>Cliquer sur « Accueil / Coller (sélectionner la petite flèche sous l’icône Coller) / Collage spécial »</a:t>
            </a:r>
          </a:p>
          <a:p>
            <a:pPr lvl="2"/>
            <a:r>
              <a:rPr lang="fr-FR" dirty="0"/>
              <a:t>Cocher « Coller », « Texte sans mise en forme »  et « OK »</a:t>
            </a:r>
          </a:p>
          <a:p>
            <a:pPr lvl="2"/>
            <a:r>
              <a:rPr lang="fr-FR" dirty="0"/>
              <a:t>Il faut ensuite appliquer les niveaux de texte à l’aide des outils « Réduire / Augmenter le niveau de liste »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Méthodologie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solidFill>
                  <a:srgbClr val="0BBDB5"/>
                </a:solidFill>
              </a:rPr>
              <a:t>Notre école, </a:t>
            </a:r>
            <a:r>
              <a:rPr lang="fr-FR" dirty="0"/>
              <a:t>faisons-la ensemble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885546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́sentation_powerpoint_MENJS_16_9" id="{C14F3CAA-96F0-0646-9A82-BF343D842F40}" vid="{FE2C63DA-B243-8649-A14E-0752911EF15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MENJS</Description0>
  </documentManagement>
</p:properties>
</file>

<file path=customXml/itemProps1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B279A5-87A2-445D-95C3-916EB9C5F0E3}">
  <ds:schemaRefs>
    <ds:schemaRef ds:uri="http://schemas.microsoft.com/office/2006/metadata/properties"/>
    <ds:schemaRef ds:uri="http://schemas.microsoft.com/office/infopath/2007/PartnerControls"/>
    <ds:schemaRef ds:uri="2c7ddd52-0a06-43b1-a35c-dcb15ea2e3f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49</TotalTime>
  <Words>739</Words>
  <Application>Microsoft Macintosh PowerPoint</Application>
  <PresentationFormat>Affichage à l'écran (16:9)</PresentationFormat>
  <Paragraphs>93</Paragraphs>
  <Slides>9</Slides>
  <Notes>0</Notes>
  <HiddenSlides>3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Arial</vt:lpstr>
      <vt:lpstr>MINISTÈRIEL</vt:lpstr>
      <vt:lpstr>Présentation PowerPoint</vt:lpstr>
      <vt:lpstr>Présentation PowerPoint</vt:lpstr>
      <vt:lpstr>Sommaire</vt:lpstr>
      <vt:lpstr>Titre de partie</vt:lpstr>
      <vt:lpstr>Titre de la page  sur 1 ligne ou 2</vt:lpstr>
      <vt:lpstr>Titre de la page  sur 1 ligne ou 2</vt:lpstr>
      <vt:lpstr>Réduire / Augmenter le niveau de liste</vt:lpstr>
      <vt:lpstr>Titre</vt:lpstr>
      <vt:lpstr>Copier / coller les textes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Microsoft Office User</cp:lastModifiedBy>
  <cp:revision>11</cp:revision>
  <dcterms:created xsi:type="dcterms:W3CDTF">2022-09-14T13:04:55Z</dcterms:created>
  <dcterms:modified xsi:type="dcterms:W3CDTF">2022-09-29T14:32:52Z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