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27"/>
            <p14:sldId id="328"/>
            <p14:sldId id="329"/>
            <p14:sldId id="330"/>
          </p14:sldIdLst>
        </p14:section>
        <p14:section name="MÉTHODOLOGIE" id="{EB03BDE6-D677-4574-A7BF-9721F91BDEB8}">
          <p14:sldIdLst>
            <p14:sldId id="319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0"/>
    <p:restoredTop sz="94660"/>
  </p:normalViewPr>
  <p:slideViewPr>
    <p:cSldViewPr showGuides="1">
      <p:cViewPr varScale="1">
        <p:scale>
          <a:sx n="162" d="100"/>
          <a:sy n="162" d="100"/>
        </p:scale>
        <p:origin x="208" y="39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29/09/2022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FE9BC5-953F-5FC9-9F3D-A2FF5E00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1" y="0"/>
            <a:ext cx="9160204" cy="51435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851920" y="25125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>
                <a:solidFill>
                  <a:srgbClr val="0BBDB5"/>
                </a:solidFill>
              </a:rPr>
              <a:t>consectetuer</a:t>
            </a:r>
            <a:r>
              <a:rPr lang="fr-FR" dirty="0">
                <a:solidFill>
                  <a:srgbClr val="0BBDB5"/>
                </a:solidFill>
              </a:rPr>
              <a:t> </a:t>
            </a:r>
            <a:r>
              <a:rPr lang="fr-FR" dirty="0" err="1">
                <a:solidFill>
                  <a:srgbClr val="0BBDB5"/>
                </a:solidFill>
              </a:rPr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0D7F2323-219A-3545-B926-AAC43FD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51</TotalTime>
  <Words>730</Words>
  <Application>Microsoft Macintosh PowerPoint</Application>
  <PresentationFormat>Affichage à l'écran (16:9)</PresentationFormat>
  <Paragraphs>92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MINISTÈRIEL</vt:lpstr>
      <vt:lpstr>Présentation PowerPoint</vt:lpstr>
      <vt:lpstr>Présentation PowerPoint</vt:lpstr>
      <vt:lpstr>Sommaire</vt:lpstr>
      <vt:lpstr>Titre de partie</vt:lpstr>
      <vt:lpstr>Titre de la page  sur 1 ligne ou 2</vt:lpstr>
      <vt:lpstr>Titre de la page  sur 1 ligne ou 2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Microsoft Office User</cp:lastModifiedBy>
  <cp:revision>12</cp:revision>
  <dcterms:created xsi:type="dcterms:W3CDTF">2022-09-14T13:04:55Z</dcterms:created>
  <dcterms:modified xsi:type="dcterms:W3CDTF">2022-09-29T15:28:08Z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