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  <p:sldMasterId id="2147483817" r:id="rId5"/>
  </p:sldMasterIdLst>
  <p:notesMasterIdLst>
    <p:notesMasterId r:id="rId24"/>
  </p:notesMasterIdLst>
  <p:sldIdLst>
    <p:sldId id="331" r:id="rId6"/>
    <p:sldId id="328" r:id="rId7"/>
    <p:sldId id="405" r:id="rId8"/>
    <p:sldId id="334" r:id="rId9"/>
    <p:sldId id="415" r:id="rId10"/>
    <p:sldId id="414" r:id="rId11"/>
    <p:sldId id="422" r:id="rId12"/>
    <p:sldId id="416" r:id="rId13"/>
    <p:sldId id="425" r:id="rId14"/>
    <p:sldId id="417" r:id="rId15"/>
    <p:sldId id="418" r:id="rId16"/>
    <p:sldId id="424" r:id="rId17"/>
    <p:sldId id="421" r:id="rId18"/>
    <p:sldId id="419" r:id="rId19"/>
    <p:sldId id="420" r:id="rId20"/>
    <p:sldId id="427" r:id="rId21"/>
    <p:sldId id="423" r:id="rId22"/>
    <p:sldId id="426" r:id="rId23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0B896E98-F45E-4768-8620-EDDF394BE181}">
          <p14:sldIdLst>
            <p14:sldId id="331"/>
          </p14:sldIdLst>
        </p14:section>
        <p14:section name="1. Contexte" id="{C225735A-99DD-4DCA-9F20-6FE3D25F6789}">
          <p14:sldIdLst>
            <p14:sldId id="328"/>
            <p14:sldId id="405"/>
          </p14:sldIdLst>
        </p14:section>
        <p14:section name="2. Schémas" id="{8397DC4D-466E-4DE6-8AD8-EB918D56C4C8}">
          <p14:sldIdLst>
            <p14:sldId id="334"/>
            <p14:sldId id="415"/>
            <p14:sldId id="414"/>
            <p14:sldId id="422"/>
            <p14:sldId id="416"/>
            <p14:sldId id="425"/>
            <p14:sldId id="417"/>
            <p14:sldId id="418"/>
            <p14:sldId id="424"/>
            <p14:sldId id="421"/>
            <p14:sldId id="419"/>
            <p14:sldId id="420"/>
            <p14:sldId id="427"/>
            <p14:sldId id="423"/>
            <p14:sldId id="42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 - DNE SN1" initials="CR-" lastIdx="1" clrIdx="0"/>
  <p:cmAuthor id="1" name="CORINNE MARTIGNONI" initials="CM" lastIdx="3" clrIdx="1">
    <p:extLst>
      <p:ext uri="{19B8F6BF-5375-455C-9EA6-DF929625EA0E}">
        <p15:presenceInfo xmlns:p15="http://schemas.microsoft.com/office/powerpoint/2012/main" userId="S-1-5-21-1616320312-2655828719-4280963109-8995" providerId="AD"/>
      </p:ext>
    </p:extLst>
  </p:cmAuthor>
  <p:cmAuthor id="2" name="Muselet, Nicolas" initials="MN" lastIdx="3" clrIdx="2">
    <p:extLst>
      <p:ext uri="{19B8F6BF-5375-455C-9EA6-DF929625EA0E}">
        <p15:presenceInfo xmlns:p15="http://schemas.microsoft.com/office/powerpoint/2012/main" userId="S::nicolas.muselet@accenture.com::b0abc757-355a-4a09-accf-0021c554ba00" providerId="AD"/>
      </p:ext>
    </p:extLst>
  </p:cmAuthor>
  <p:cmAuthor id="3" name="Dhouib, Hatem" initials="DH" lastIdx="7" clrIdx="3">
    <p:extLst>
      <p:ext uri="{19B8F6BF-5375-455C-9EA6-DF929625EA0E}">
        <p15:presenceInfo xmlns:p15="http://schemas.microsoft.com/office/powerpoint/2012/main" userId="S::hatem.dhouib@accenture.com::76ec3265-3eee-4a5e-9d8b-dbb8fb0dd3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70BE"/>
    <a:srgbClr val="484D7A"/>
    <a:srgbClr val="FF8D7E"/>
    <a:srgbClr val="4E53A2"/>
    <a:srgbClr val="555BAC"/>
    <a:srgbClr val="6D96C0"/>
    <a:srgbClr val="7030A0"/>
    <a:srgbClr val="21215A"/>
    <a:srgbClr val="005E8B"/>
    <a:srgbClr val="00C2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B4DB57-777D-4BC0-99BA-3AFB8095EAD6}" v="289" dt="2022-06-26T22:25:58.786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24" autoAdjust="0"/>
    <p:restoredTop sz="96224" autoAdjust="0"/>
  </p:normalViewPr>
  <p:slideViewPr>
    <p:cSldViewPr showGuides="1">
      <p:cViewPr varScale="1">
        <p:scale>
          <a:sx n="81" d="100"/>
          <a:sy n="81" d="100"/>
        </p:scale>
        <p:origin x="928" y="60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5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ong, Fanny" userId="2884231b-8aae-42e2-8f53-607a7aacbb1f" providerId="ADAL" clId="{25B4DB57-777D-4BC0-99BA-3AFB8095EAD6}"/>
    <pc:docChg chg="undo custSel modSld">
      <pc:chgData name="Zhong, Fanny" userId="2884231b-8aae-42e2-8f53-607a7aacbb1f" providerId="ADAL" clId="{25B4DB57-777D-4BC0-99BA-3AFB8095EAD6}" dt="2022-06-26T22:24:36.913" v="2689" actId="20577"/>
      <pc:docMkLst>
        <pc:docMk/>
      </pc:docMkLst>
      <pc:sldChg chg="modSp mod">
        <pc:chgData name="Zhong, Fanny" userId="2884231b-8aae-42e2-8f53-607a7aacbb1f" providerId="ADAL" clId="{25B4DB57-777D-4BC0-99BA-3AFB8095EAD6}" dt="2022-06-26T22:23:50.441" v="2688" actId="113"/>
        <pc:sldMkLst>
          <pc:docMk/>
          <pc:sldMk cId="2836198199" sldId="405"/>
        </pc:sldMkLst>
        <pc:spChg chg="mod">
          <ac:chgData name="Zhong, Fanny" userId="2884231b-8aae-42e2-8f53-607a7aacbb1f" providerId="ADAL" clId="{25B4DB57-777D-4BC0-99BA-3AFB8095EAD6}" dt="2022-06-26T22:23:50.441" v="2688" actId="113"/>
          <ac:spMkLst>
            <pc:docMk/>
            <pc:sldMk cId="2836198199" sldId="405"/>
            <ac:spMk id="7" creationId="{5C475C52-E0A9-4831-B30C-D31FDE48502E}"/>
          </ac:spMkLst>
        </pc:spChg>
      </pc:sldChg>
      <pc:sldChg chg="addSp delSp modSp mod">
        <pc:chgData name="Zhong, Fanny" userId="2884231b-8aae-42e2-8f53-607a7aacbb1f" providerId="ADAL" clId="{25B4DB57-777D-4BC0-99BA-3AFB8095EAD6}" dt="2022-06-26T22:24:36.913" v="2689" actId="20577"/>
        <pc:sldMkLst>
          <pc:docMk/>
          <pc:sldMk cId="3596503296" sldId="415"/>
        </pc:sldMkLst>
        <pc:spChg chg="add mod">
          <ac:chgData name="Zhong, Fanny" userId="2884231b-8aae-42e2-8f53-607a7aacbb1f" providerId="ADAL" clId="{25B4DB57-777D-4BC0-99BA-3AFB8095EAD6}" dt="2022-06-24T20:41:06.470" v="1323" actId="1076"/>
          <ac:spMkLst>
            <pc:docMk/>
            <pc:sldMk cId="3596503296" sldId="415"/>
            <ac:spMk id="13" creationId="{6DB5F0E3-AEC1-49A1-AEE9-00974856B99D}"/>
          </ac:spMkLst>
        </pc:spChg>
        <pc:graphicFrameChg chg="modGraphic">
          <ac:chgData name="Zhong, Fanny" userId="2884231b-8aae-42e2-8f53-607a7aacbb1f" providerId="ADAL" clId="{25B4DB57-777D-4BC0-99BA-3AFB8095EAD6}" dt="2022-06-26T22:24:36.913" v="2689" actId="20577"/>
          <ac:graphicFrameMkLst>
            <pc:docMk/>
            <pc:sldMk cId="3596503296" sldId="415"/>
            <ac:graphicFrameMk id="8" creationId="{790C47C5-D23E-4292-BA82-5057B72EE9CB}"/>
          </ac:graphicFrameMkLst>
        </pc:graphicFrameChg>
        <pc:picChg chg="del mod">
          <ac:chgData name="Zhong, Fanny" userId="2884231b-8aae-42e2-8f53-607a7aacbb1f" providerId="ADAL" clId="{25B4DB57-777D-4BC0-99BA-3AFB8095EAD6}" dt="2022-06-24T20:40:59.201" v="1321" actId="478"/>
          <ac:picMkLst>
            <pc:docMk/>
            <pc:sldMk cId="3596503296" sldId="415"/>
            <ac:picMk id="9" creationId="{6D7E5AC0-6D0C-412D-904B-F538EF384BBE}"/>
          </ac:picMkLst>
        </pc:picChg>
      </pc:sldChg>
      <pc:sldChg chg="addSp delSp modSp mod">
        <pc:chgData name="Zhong, Fanny" userId="2884231b-8aae-42e2-8f53-607a7aacbb1f" providerId="ADAL" clId="{25B4DB57-777D-4BC0-99BA-3AFB8095EAD6}" dt="2022-06-26T22:03:51.123" v="2345" actId="20577"/>
        <pc:sldMkLst>
          <pc:docMk/>
          <pc:sldMk cId="4184263722" sldId="416"/>
        </pc:sldMkLst>
        <pc:spChg chg="mod">
          <ac:chgData name="Zhong, Fanny" userId="2884231b-8aae-42e2-8f53-607a7aacbb1f" providerId="ADAL" clId="{25B4DB57-777D-4BC0-99BA-3AFB8095EAD6}" dt="2022-06-24T20:30:55.459" v="1223" actId="1076"/>
          <ac:spMkLst>
            <pc:docMk/>
            <pc:sldMk cId="4184263722" sldId="416"/>
            <ac:spMk id="4" creationId="{00000000-0000-0000-0000-000000000000}"/>
          </ac:spMkLst>
        </pc:spChg>
        <pc:spChg chg="del mod">
          <ac:chgData name="Zhong, Fanny" userId="2884231b-8aae-42e2-8f53-607a7aacbb1f" providerId="ADAL" clId="{25B4DB57-777D-4BC0-99BA-3AFB8095EAD6}" dt="2022-06-24T16:16:31.212" v="326" actId="478"/>
          <ac:spMkLst>
            <pc:docMk/>
            <pc:sldMk cId="4184263722" sldId="416"/>
            <ac:spMk id="10" creationId="{42411F33-3E90-4DA8-917A-069FE9B43DC1}"/>
          </ac:spMkLst>
        </pc:spChg>
        <pc:spChg chg="del mod ord topLvl">
          <ac:chgData name="Zhong, Fanny" userId="2884231b-8aae-42e2-8f53-607a7aacbb1f" providerId="ADAL" clId="{25B4DB57-777D-4BC0-99BA-3AFB8095EAD6}" dt="2022-06-24T20:32:24.320" v="1246" actId="478"/>
          <ac:spMkLst>
            <pc:docMk/>
            <pc:sldMk cId="4184263722" sldId="416"/>
            <ac:spMk id="12" creationId="{751BFD20-DD3B-4AE6-BD33-7AE1F1FB9468}"/>
          </ac:spMkLst>
        </pc:spChg>
        <pc:spChg chg="del mod topLvl">
          <ac:chgData name="Zhong, Fanny" userId="2884231b-8aae-42e2-8f53-607a7aacbb1f" providerId="ADAL" clId="{25B4DB57-777D-4BC0-99BA-3AFB8095EAD6}" dt="2022-06-24T20:32:24.320" v="1246" actId="478"/>
          <ac:spMkLst>
            <pc:docMk/>
            <pc:sldMk cId="4184263722" sldId="416"/>
            <ac:spMk id="13" creationId="{22365CFA-8F36-4F8C-AC94-FE38F3AAA57F}"/>
          </ac:spMkLst>
        </pc:spChg>
        <pc:spChg chg="del mod topLvl">
          <ac:chgData name="Zhong, Fanny" userId="2884231b-8aae-42e2-8f53-607a7aacbb1f" providerId="ADAL" clId="{25B4DB57-777D-4BC0-99BA-3AFB8095EAD6}" dt="2022-06-24T20:32:24.320" v="1246" actId="478"/>
          <ac:spMkLst>
            <pc:docMk/>
            <pc:sldMk cId="4184263722" sldId="416"/>
            <ac:spMk id="14" creationId="{7ADF9E39-B0A8-4384-BDAF-E150566764A2}"/>
          </ac:spMkLst>
        </pc:spChg>
        <pc:spChg chg="del mod topLvl">
          <ac:chgData name="Zhong, Fanny" userId="2884231b-8aae-42e2-8f53-607a7aacbb1f" providerId="ADAL" clId="{25B4DB57-777D-4BC0-99BA-3AFB8095EAD6}" dt="2022-06-24T16:18:50.484" v="456" actId="478"/>
          <ac:spMkLst>
            <pc:docMk/>
            <pc:sldMk cId="4184263722" sldId="416"/>
            <ac:spMk id="16" creationId="{BDE15233-D05F-4649-9BA6-748EB2BCB0A9}"/>
          </ac:spMkLst>
        </pc:spChg>
        <pc:spChg chg="del mod topLvl">
          <ac:chgData name="Zhong, Fanny" userId="2884231b-8aae-42e2-8f53-607a7aacbb1f" providerId="ADAL" clId="{25B4DB57-777D-4BC0-99BA-3AFB8095EAD6}" dt="2022-06-24T20:32:24.320" v="1246" actId="478"/>
          <ac:spMkLst>
            <pc:docMk/>
            <pc:sldMk cId="4184263722" sldId="416"/>
            <ac:spMk id="17" creationId="{F9686159-F363-4064-A664-7169DB9EB5FE}"/>
          </ac:spMkLst>
        </pc:spChg>
        <pc:spChg chg="del mod topLvl">
          <ac:chgData name="Zhong, Fanny" userId="2884231b-8aae-42e2-8f53-607a7aacbb1f" providerId="ADAL" clId="{25B4DB57-777D-4BC0-99BA-3AFB8095EAD6}" dt="2022-06-24T20:32:24.320" v="1246" actId="478"/>
          <ac:spMkLst>
            <pc:docMk/>
            <pc:sldMk cId="4184263722" sldId="416"/>
            <ac:spMk id="18" creationId="{F3BC816F-C808-4B18-A8E0-896F5468C7ED}"/>
          </ac:spMkLst>
        </pc:spChg>
        <pc:spChg chg="mod">
          <ac:chgData name="Zhong, Fanny" userId="2884231b-8aae-42e2-8f53-607a7aacbb1f" providerId="ADAL" clId="{25B4DB57-777D-4BC0-99BA-3AFB8095EAD6}" dt="2022-06-24T16:15:47.165" v="313" actId="165"/>
          <ac:spMkLst>
            <pc:docMk/>
            <pc:sldMk cId="4184263722" sldId="416"/>
            <ac:spMk id="25" creationId="{DC6E8A9C-E54A-4DB2-B62E-FFBA4339401B}"/>
          </ac:spMkLst>
        </pc:spChg>
        <pc:spChg chg="mod">
          <ac:chgData name="Zhong, Fanny" userId="2884231b-8aae-42e2-8f53-607a7aacbb1f" providerId="ADAL" clId="{25B4DB57-777D-4BC0-99BA-3AFB8095EAD6}" dt="2022-06-24T16:15:47.165" v="313" actId="165"/>
          <ac:spMkLst>
            <pc:docMk/>
            <pc:sldMk cId="4184263722" sldId="416"/>
            <ac:spMk id="26" creationId="{6A6C395C-BDF7-4367-AD95-633F32E04B6F}"/>
          </ac:spMkLst>
        </pc:spChg>
        <pc:spChg chg="mod">
          <ac:chgData name="Zhong, Fanny" userId="2884231b-8aae-42e2-8f53-607a7aacbb1f" providerId="ADAL" clId="{25B4DB57-777D-4BC0-99BA-3AFB8095EAD6}" dt="2022-06-24T16:15:47.165" v="313" actId="165"/>
          <ac:spMkLst>
            <pc:docMk/>
            <pc:sldMk cId="4184263722" sldId="416"/>
            <ac:spMk id="27" creationId="{36DD4401-B5B1-40F2-81D0-E85BAC54C184}"/>
          </ac:spMkLst>
        </pc:spChg>
        <pc:spChg chg="mod">
          <ac:chgData name="Zhong, Fanny" userId="2884231b-8aae-42e2-8f53-607a7aacbb1f" providerId="ADAL" clId="{25B4DB57-777D-4BC0-99BA-3AFB8095EAD6}" dt="2022-06-24T16:15:47.165" v="313" actId="165"/>
          <ac:spMkLst>
            <pc:docMk/>
            <pc:sldMk cId="4184263722" sldId="416"/>
            <ac:spMk id="28" creationId="{4B81A84E-8673-4D56-A1F0-A239525AE4B6}"/>
          </ac:spMkLst>
        </pc:spChg>
        <pc:spChg chg="mod">
          <ac:chgData name="Zhong, Fanny" userId="2884231b-8aae-42e2-8f53-607a7aacbb1f" providerId="ADAL" clId="{25B4DB57-777D-4BC0-99BA-3AFB8095EAD6}" dt="2022-06-24T16:15:47.165" v="313" actId="165"/>
          <ac:spMkLst>
            <pc:docMk/>
            <pc:sldMk cId="4184263722" sldId="416"/>
            <ac:spMk id="29" creationId="{FDA38223-FEC6-4845-8AB6-E4744E365CE5}"/>
          </ac:spMkLst>
        </pc:spChg>
        <pc:spChg chg="mod">
          <ac:chgData name="Zhong, Fanny" userId="2884231b-8aae-42e2-8f53-607a7aacbb1f" providerId="ADAL" clId="{25B4DB57-777D-4BC0-99BA-3AFB8095EAD6}" dt="2022-06-24T16:15:47.165" v="313" actId="165"/>
          <ac:spMkLst>
            <pc:docMk/>
            <pc:sldMk cId="4184263722" sldId="416"/>
            <ac:spMk id="30" creationId="{B48627D3-E425-4FF3-8331-434D08EA039F}"/>
          </ac:spMkLst>
        </pc:spChg>
        <pc:spChg chg="mod">
          <ac:chgData name="Zhong, Fanny" userId="2884231b-8aae-42e2-8f53-607a7aacbb1f" providerId="ADAL" clId="{25B4DB57-777D-4BC0-99BA-3AFB8095EAD6}" dt="2022-06-24T16:15:47.165" v="313" actId="165"/>
          <ac:spMkLst>
            <pc:docMk/>
            <pc:sldMk cId="4184263722" sldId="416"/>
            <ac:spMk id="31" creationId="{D183335C-2FBC-48AC-A7C9-7EC1A457A06C}"/>
          </ac:spMkLst>
        </pc:spChg>
        <pc:spChg chg="mod">
          <ac:chgData name="Zhong, Fanny" userId="2884231b-8aae-42e2-8f53-607a7aacbb1f" providerId="ADAL" clId="{25B4DB57-777D-4BC0-99BA-3AFB8095EAD6}" dt="2022-06-24T16:15:47.165" v="313" actId="165"/>
          <ac:spMkLst>
            <pc:docMk/>
            <pc:sldMk cId="4184263722" sldId="416"/>
            <ac:spMk id="32" creationId="{2C1406B8-4D5C-4702-9783-63BF5871E575}"/>
          </ac:spMkLst>
        </pc:spChg>
        <pc:spChg chg="mod">
          <ac:chgData name="Zhong, Fanny" userId="2884231b-8aae-42e2-8f53-607a7aacbb1f" providerId="ADAL" clId="{25B4DB57-777D-4BC0-99BA-3AFB8095EAD6}" dt="2022-06-24T16:15:47.165" v="313" actId="165"/>
          <ac:spMkLst>
            <pc:docMk/>
            <pc:sldMk cId="4184263722" sldId="416"/>
            <ac:spMk id="33" creationId="{7D798F3F-013D-4E41-9097-9DB321484356}"/>
          </ac:spMkLst>
        </pc:spChg>
        <pc:spChg chg="mod">
          <ac:chgData name="Zhong, Fanny" userId="2884231b-8aae-42e2-8f53-607a7aacbb1f" providerId="ADAL" clId="{25B4DB57-777D-4BC0-99BA-3AFB8095EAD6}" dt="2022-06-24T16:15:47.165" v="313" actId="165"/>
          <ac:spMkLst>
            <pc:docMk/>
            <pc:sldMk cId="4184263722" sldId="416"/>
            <ac:spMk id="34" creationId="{C028BF83-0C05-4D1E-933F-4A02408A3F90}"/>
          </ac:spMkLst>
        </pc:spChg>
        <pc:spChg chg="mod">
          <ac:chgData name="Zhong, Fanny" userId="2884231b-8aae-42e2-8f53-607a7aacbb1f" providerId="ADAL" clId="{25B4DB57-777D-4BC0-99BA-3AFB8095EAD6}" dt="2022-06-24T16:15:47.165" v="313" actId="165"/>
          <ac:spMkLst>
            <pc:docMk/>
            <pc:sldMk cId="4184263722" sldId="416"/>
            <ac:spMk id="35" creationId="{E0E6C0BB-D7FD-45AB-873B-A0C6F0505C25}"/>
          </ac:spMkLst>
        </pc:spChg>
        <pc:spChg chg="mod">
          <ac:chgData name="Zhong, Fanny" userId="2884231b-8aae-42e2-8f53-607a7aacbb1f" providerId="ADAL" clId="{25B4DB57-777D-4BC0-99BA-3AFB8095EAD6}" dt="2022-06-24T16:15:47.165" v="313" actId="165"/>
          <ac:spMkLst>
            <pc:docMk/>
            <pc:sldMk cId="4184263722" sldId="416"/>
            <ac:spMk id="36" creationId="{4762D07A-570C-4757-943E-A0B3C3629988}"/>
          </ac:spMkLst>
        </pc:spChg>
        <pc:spChg chg="mod">
          <ac:chgData name="Zhong, Fanny" userId="2884231b-8aae-42e2-8f53-607a7aacbb1f" providerId="ADAL" clId="{25B4DB57-777D-4BC0-99BA-3AFB8095EAD6}" dt="2022-06-24T16:15:47.165" v="313" actId="165"/>
          <ac:spMkLst>
            <pc:docMk/>
            <pc:sldMk cId="4184263722" sldId="416"/>
            <ac:spMk id="37" creationId="{D62C1923-949C-41D2-8785-5CE524B55C1A}"/>
          </ac:spMkLst>
        </pc:spChg>
        <pc:spChg chg="mod">
          <ac:chgData name="Zhong, Fanny" userId="2884231b-8aae-42e2-8f53-607a7aacbb1f" providerId="ADAL" clId="{25B4DB57-777D-4BC0-99BA-3AFB8095EAD6}" dt="2022-06-24T16:15:47.165" v="313" actId="165"/>
          <ac:spMkLst>
            <pc:docMk/>
            <pc:sldMk cId="4184263722" sldId="416"/>
            <ac:spMk id="38" creationId="{A0B42655-1766-407E-8669-CC04E926FFCB}"/>
          </ac:spMkLst>
        </pc:spChg>
        <pc:spChg chg="mod">
          <ac:chgData name="Zhong, Fanny" userId="2884231b-8aae-42e2-8f53-607a7aacbb1f" providerId="ADAL" clId="{25B4DB57-777D-4BC0-99BA-3AFB8095EAD6}" dt="2022-06-24T16:15:47.165" v="313" actId="165"/>
          <ac:spMkLst>
            <pc:docMk/>
            <pc:sldMk cId="4184263722" sldId="416"/>
            <ac:spMk id="39" creationId="{68FA3E8F-B751-45C5-A3B8-84AC9FE7B9CA}"/>
          </ac:spMkLst>
        </pc:spChg>
        <pc:spChg chg="mod">
          <ac:chgData name="Zhong, Fanny" userId="2884231b-8aae-42e2-8f53-607a7aacbb1f" providerId="ADAL" clId="{25B4DB57-777D-4BC0-99BA-3AFB8095EAD6}" dt="2022-06-24T16:15:47.165" v="313" actId="165"/>
          <ac:spMkLst>
            <pc:docMk/>
            <pc:sldMk cId="4184263722" sldId="416"/>
            <ac:spMk id="40" creationId="{94514FCF-709B-4F0C-ADCB-BC7654A1CC8A}"/>
          </ac:spMkLst>
        </pc:spChg>
        <pc:spChg chg="mod">
          <ac:chgData name="Zhong, Fanny" userId="2884231b-8aae-42e2-8f53-607a7aacbb1f" providerId="ADAL" clId="{25B4DB57-777D-4BC0-99BA-3AFB8095EAD6}" dt="2022-06-24T16:15:47.165" v="313" actId="165"/>
          <ac:spMkLst>
            <pc:docMk/>
            <pc:sldMk cId="4184263722" sldId="416"/>
            <ac:spMk id="41" creationId="{DA687C78-E25A-42E8-8C69-1117D18D0A35}"/>
          </ac:spMkLst>
        </pc:spChg>
        <pc:spChg chg="mod">
          <ac:chgData name="Zhong, Fanny" userId="2884231b-8aae-42e2-8f53-607a7aacbb1f" providerId="ADAL" clId="{25B4DB57-777D-4BC0-99BA-3AFB8095EAD6}" dt="2022-06-24T16:15:47.165" v="313" actId="165"/>
          <ac:spMkLst>
            <pc:docMk/>
            <pc:sldMk cId="4184263722" sldId="416"/>
            <ac:spMk id="42" creationId="{E92746FC-EF3F-4F7A-B551-92E03F0EA75B}"/>
          </ac:spMkLst>
        </pc:spChg>
        <pc:spChg chg="mod">
          <ac:chgData name="Zhong, Fanny" userId="2884231b-8aae-42e2-8f53-607a7aacbb1f" providerId="ADAL" clId="{25B4DB57-777D-4BC0-99BA-3AFB8095EAD6}" dt="2022-06-24T16:15:47.165" v="313" actId="165"/>
          <ac:spMkLst>
            <pc:docMk/>
            <pc:sldMk cId="4184263722" sldId="416"/>
            <ac:spMk id="43" creationId="{35EA68FD-149E-4A7F-BCBD-E388048CC420}"/>
          </ac:spMkLst>
        </pc:spChg>
        <pc:spChg chg="mod">
          <ac:chgData name="Zhong, Fanny" userId="2884231b-8aae-42e2-8f53-607a7aacbb1f" providerId="ADAL" clId="{25B4DB57-777D-4BC0-99BA-3AFB8095EAD6}" dt="2022-06-24T16:15:47.165" v="313" actId="165"/>
          <ac:spMkLst>
            <pc:docMk/>
            <pc:sldMk cId="4184263722" sldId="416"/>
            <ac:spMk id="44" creationId="{4A0DD49D-44C0-4D71-8A91-3E14C4B46789}"/>
          </ac:spMkLst>
        </pc:spChg>
        <pc:spChg chg="mod">
          <ac:chgData name="Zhong, Fanny" userId="2884231b-8aae-42e2-8f53-607a7aacbb1f" providerId="ADAL" clId="{25B4DB57-777D-4BC0-99BA-3AFB8095EAD6}" dt="2022-06-24T16:15:47.165" v="313" actId="165"/>
          <ac:spMkLst>
            <pc:docMk/>
            <pc:sldMk cId="4184263722" sldId="416"/>
            <ac:spMk id="45" creationId="{C3CF5420-14D6-464D-8F2D-F0A192D2F3EA}"/>
          </ac:spMkLst>
        </pc:spChg>
        <pc:spChg chg="mod">
          <ac:chgData name="Zhong, Fanny" userId="2884231b-8aae-42e2-8f53-607a7aacbb1f" providerId="ADAL" clId="{25B4DB57-777D-4BC0-99BA-3AFB8095EAD6}" dt="2022-06-24T16:15:47.165" v="313" actId="165"/>
          <ac:spMkLst>
            <pc:docMk/>
            <pc:sldMk cId="4184263722" sldId="416"/>
            <ac:spMk id="46" creationId="{E55917EA-0809-4DE6-A204-1494AB7619C8}"/>
          </ac:spMkLst>
        </pc:spChg>
        <pc:spChg chg="mod">
          <ac:chgData name="Zhong, Fanny" userId="2884231b-8aae-42e2-8f53-607a7aacbb1f" providerId="ADAL" clId="{25B4DB57-777D-4BC0-99BA-3AFB8095EAD6}" dt="2022-06-24T20:31:38.195" v="1231" actId="165"/>
          <ac:spMkLst>
            <pc:docMk/>
            <pc:sldMk cId="4184263722" sldId="416"/>
            <ac:spMk id="47" creationId="{DC8D0F3A-0CF7-4C15-81D6-4D6C88FCEF53}"/>
          </ac:spMkLst>
        </pc:spChg>
        <pc:spChg chg="mod">
          <ac:chgData name="Zhong, Fanny" userId="2884231b-8aae-42e2-8f53-607a7aacbb1f" providerId="ADAL" clId="{25B4DB57-777D-4BC0-99BA-3AFB8095EAD6}" dt="2022-06-24T20:31:38.195" v="1231" actId="165"/>
          <ac:spMkLst>
            <pc:docMk/>
            <pc:sldMk cId="4184263722" sldId="416"/>
            <ac:spMk id="48" creationId="{E3978C9C-07D9-409D-B199-47E7F9D71D9F}"/>
          </ac:spMkLst>
        </pc:spChg>
        <pc:spChg chg="mod">
          <ac:chgData name="Zhong, Fanny" userId="2884231b-8aae-42e2-8f53-607a7aacbb1f" providerId="ADAL" clId="{25B4DB57-777D-4BC0-99BA-3AFB8095EAD6}" dt="2022-06-24T20:31:38.195" v="1231" actId="165"/>
          <ac:spMkLst>
            <pc:docMk/>
            <pc:sldMk cId="4184263722" sldId="416"/>
            <ac:spMk id="49" creationId="{8145D05C-5A90-4A21-8E4D-1EFA951E0304}"/>
          </ac:spMkLst>
        </pc:spChg>
        <pc:spChg chg="mod">
          <ac:chgData name="Zhong, Fanny" userId="2884231b-8aae-42e2-8f53-607a7aacbb1f" providerId="ADAL" clId="{25B4DB57-777D-4BC0-99BA-3AFB8095EAD6}" dt="2022-06-24T20:31:38.195" v="1231" actId="165"/>
          <ac:spMkLst>
            <pc:docMk/>
            <pc:sldMk cId="4184263722" sldId="416"/>
            <ac:spMk id="50" creationId="{520FA839-42F4-45E0-BB74-704817CEC01A}"/>
          </ac:spMkLst>
        </pc:spChg>
        <pc:spChg chg="mod">
          <ac:chgData name="Zhong, Fanny" userId="2884231b-8aae-42e2-8f53-607a7aacbb1f" providerId="ADAL" clId="{25B4DB57-777D-4BC0-99BA-3AFB8095EAD6}" dt="2022-06-24T20:31:38.195" v="1231" actId="165"/>
          <ac:spMkLst>
            <pc:docMk/>
            <pc:sldMk cId="4184263722" sldId="416"/>
            <ac:spMk id="51" creationId="{D63E5D6C-FD33-4AC7-8C23-6F7FB64FD725}"/>
          </ac:spMkLst>
        </pc:spChg>
        <pc:spChg chg="mod">
          <ac:chgData name="Zhong, Fanny" userId="2884231b-8aae-42e2-8f53-607a7aacbb1f" providerId="ADAL" clId="{25B4DB57-777D-4BC0-99BA-3AFB8095EAD6}" dt="2022-06-24T20:31:38.195" v="1231" actId="165"/>
          <ac:spMkLst>
            <pc:docMk/>
            <pc:sldMk cId="4184263722" sldId="416"/>
            <ac:spMk id="52" creationId="{55170E78-D5DD-49DD-BA51-1BA948EB710D}"/>
          </ac:spMkLst>
        </pc:spChg>
        <pc:spChg chg="mod">
          <ac:chgData name="Zhong, Fanny" userId="2884231b-8aae-42e2-8f53-607a7aacbb1f" providerId="ADAL" clId="{25B4DB57-777D-4BC0-99BA-3AFB8095EAD6}" dt="2022-06-24T20:31:38.195" v="1231" actId="165"/>
          <ac:spMkLst>
            <pc:docMk/>
            <pc:sldMk cId="4184263722" sldId="416"/>
            <ac:spMk id="53" creationId="{CEE50910-72A8-46F7-B312-5078BBC8344C}"/>
          </ac:spMkLst>
        </pc:spChg>
        <pc:spChg chg="mod">
          <ac:chgData name="Zhong, Fanny" userId="2884231b-8aae-42e2-8f53-607a7aacbb1f" providerId="ADAL" clId="{25B4DB57-777D-4BC0-99BA-3AFB8095EAD6}" dt="2022-06-24T20:31:38.195" v="1231" actId="165"/>
          <ac:spMkLst>
            <pc:docMk/>
            <pc:sldMk cId="4184263722" sldId="416"/>
            <ac:spMk id="54" creationId="{ACB27F6E-EF76-4EA7-ADEB-D03203920908}"/>
          </ac:spMkLst>
        </pc:spChg>
        <pc:spChg chg="mod">
          <ac:chgData name="Zhong, Fanny" userId="2884231b-8aae-42e2-8f53-607a7aacbb1f" providerId="ADAL" clId="{25B4DB57-777D-4BC0-99BA-3AFB8095EAD6}" dt="2022-06-24T20:31:38.195" v="1231" actId="165"/>
          <ac:spMkLst>
            <pc:docMk/>
            <pc:sldMk cId="4184263722" sldId="416"/>
            <ac:spMk id="55" creationId="{21508B77-338D-4F42-B2F7-8F51A429C0C1}"/>
          </ac:spMkLst>
        </pc:spChg>
        <pc:spChg chg="mod">
          <ac:chgData name="Zhong, Fanny" userId="2884231b-8aae-42e2-8f53-607a7aacbb1f" providerId="ADAL" clId="{25B4DB57-777D-4BC0-99BA-3AFB8095EAD6}" dt="2022-06-24T20:31:38.195" v="1231" actId="165"/>
          <ac:spMkLst>
            <pc:docMk/>
            <pc:sldMk cId="4184263722" sldId="416"/>
            <ac:spMk id="56" creationId="{EDCA5099-6355-429C-8EF2-4A2D5EF37311}"/>
          </ac:spMkLst>
        </pc:spChg>
        <pc:spChg chg="mod">
          <ac:chgData name="Zhong, Fanny" userId="2884231b-8aae-42e2-8f53-607a7aacbb1f" providerId="ADAL" clId="{25B4DB57-777D-4BC0-99BA-3AFB8095EAD6}" dt="2022-06-24T20:31:38.195" v="1231" actId="165"/>
          <ac:spMkLst>
            <pc:docMk/>
            <pc:sldMk cId="4184263722" sldId="416"/>
            <ac:spMk id="57" creationId="{A5CB9460-B061-41CE-A978-7B5FBB3D3B35}"/>
          </ac:spMkLst>
        </pc:spChg>
        <pc:spChg chg="mod">
          <ac:chgData name="Zhong, Fanny" userId="2884231b-8aae-42e2-8f53-607a7aacbb1f" providerId="ADAL" clId="{25B4DB57-777D-4BC0-99BA-3AFB8095EAD6}" dt="2022-06-24T20:31:38.195" v="1231" actId="165"/>
          <ac:spMkLst>
            <pc:docMk/>
            <pc:sldMk cId="4184263722" sldId="416"/>
            <ac:spMk id="58" creationId="{47FF2462-E787-44AF-A1DB-8069840A3059}"/>
          </ac:spMkLst>
        </pc:spChg>
        <pc:spChg chg="mod">
          <ac:chgData name="Zhong, Fanny" userId="2884231b-8aae-42e2-8f53-607a7aacbb1f" providerId="ADAL" clId="{25B4DB57-777D-4BC0-99BA-3AFB8095EAD6}" dt="2022-06-24T20:31:38.195" v="1231" actId="165"/>
          <ac:spMkLst>
            <pc:docMk/>
            <pc:sldMk cId="4184263722" sldId="416"/>
            <ac:spMk id="59" creationId="{37A40C52-2816-497E-A4C5-BED1C4860B35}"/>
          </ac:spMkLst>
        </pc:spChg>
        <pc:spChg chg="mod">
          <ac:chgData name="Zhong, Fanny" userId="2884231b-8aae-42e2-8f53-607a7aacbb1f" providerId="ADAL" clId="{25B4DB57-777D-4BC0-99BA-3AFB8095EAD6}" dt="2022-06-24T20:31:38.195" v="1231" actId="165"/>
          <ac:spMkLst>
            <pc:docMk/>
            <pc:sldMk cId="4184263722" sldId="416"/>
            <ac:spMk id="60" creationId="{153AA5B3-9A96-4FA2-95C9-0B5B79279602}"/>
          </ac:spMkLst>
        </pc:spChg>
        <pc:spChg chg="mod">
          <ac:chgData name="Zhong, Fanny" userId="2884231b-8aae-42e2-8f53-607a7aacbb1f" providerId="ADAL" clId="{25B4DB57-777D-4BC0-99BA-3AFB8095EAD6}" dt="2022-06-24T20:31:38.195" v="1231" actId="165"/>
          <ac:spMkLst>
            <pc:docMk/>
            <pc:sldMk cId="4184263722" sldId="416"/>
            <ac:spMk id="61" creationId="{0EA18372-2E24-4547-B9CB-9AAE5CAE3D78}"/>
          </ac:spMkLst>
        </pc:spChg>
        <pc:spChg chg="mod">
          <ac:chgData name="Zhong, Fanny" userId="2884231b-8aae-42e2-8f53-607a7aacbb1f" providerId="ADAL" clId="{25B4DB57-777D-4BC0-99BA-3AFB8095EAD6}" dt="2022-06-24T20:31:38.195" v="1231" actId="165"/>
          <ac:spMkLst>
            <pc:docMk/>
            <pc:sldMk cId="4184263722" sldId="416"/>
            <ac:spMk id="62" creationId="{F103869A-969A-4575-97B2-28F979B66042}"/>
          </ac:spMkLst>
        </pc:spChg>
        <pc:spChg chg="mod">
          <ac:chgData name="Zhong, Fanny" userId="2884231b-8aae-42e2-8f53-607a7aacbb1f" providerId="ADAL" clId="{25B4DB57-777D-4BC0-99BA-3AFB8095EAD6}" dt="2022-06-24T20:31:38.195" v="1231" actId="165"/>
          <ac:spMkLst>
            <pc:docMk/>
            <pc:sldMk cId="4184263722" sldId="416"/>
            <ac:spMk id="63" creationId="{8D88C0ED-D7B6-4C37-BBCC-8C7364614B45}"/>
          </ac:spMkLst>
        </pc:spChg>
        <pc:spChg chg="mod">
          <ac:chgData name="Zhong, Fanny" userId="2884231b-8aae-42e2-8f53-607a7aacbb1f" providerId="ADAL" clId="{25B4DB57-777D-4BC0-99BA-3AFB8095EAD6}" dt="2022-06-24T20:31:38.195" v="1231" actId="165"/>
          <ac:spMkLst>
            <pc:docMk/>
            <pc:sldMk cId="4184263722" sldId="416"/>
            <ac:spMk id="64" creationId="{833B92D6-6F63-43B3-87E1-E11BF7906E81}"/>
          </ac:spMkLst>
        </pc:spChg>
        <pc:spChg chg="mod">
          <ac:chgData name="Zhong, Fanny" userId="2884231b-8aae-42e2-8f53-607a7aacbb1f" providerId="ADAL" clId="{25B4DB57-777D-4BC0-99BA-3AFB8095EAD6}" dt="2022-06-24T20:31:38.195" v="1231" actId="165"/>
          <ac:spMkLst>
            <pc:docMk/>
            <pc:sldMk cId="4184263722" sldId="416"/>
            <ac:spMk id="65" creationId="{B81B0820-B902-4329-BB68-373873A66D28}"/>
          </ac:spMkLst>
        </pc:spChg>
        <pc:spChg chg="mod">
          <ac:chgData name="Zhong, Fanny" userId="2884231b-8aae-42e2-8f53-607a7aacbb1f" providerId="ADAL" clId="{25B4DB57-777D-4BC0-99BA-3AFB8095EAD6}" dt="2022-06-24T20:31:38.195" v="1231" actId="165"/>
          <ac:spMkLst>
            <pc:docMk/>
            <pc:sldMk cId="4184263722" sldId="416"/>
            <ac:spMk id="66" creationId="{3FEC220A-5635-47D6-9C60-A58459F0CC5F}"/>
          </ac:spMkLst>
        </pc:spChg>
        <pc:spChg chg="mod">
          <ac:chgData name="Zhong, Fanny" userId="2884231b-8aae-42e2-8f53-607a7aacbb1f" providerId="ADAL" clId="{25B4DB57-777D-4BC0-99BA-3AFB8095EAD6}" dt="2022-06-24T20:31:38.195" v="1231" actId="165"/>
          <ac:spMkLst>
            <pc:docMk/>
            <pc:sldMk cId="4184263722" sldId="416"/>
            <ac:spMk id="67" creationId="{537514DA-370F-4DFD-A2AF-10E445909075}"/>
          </ac:spMkLst>
        </pc:spChg>
        <pc:spChg chg="mod">
          <ac:chgData name="Zhong, Fanny" userId="2884231b-8aae-42e2-8f53-607a7aacbb1f" providerId="ADAL" clId="{25B4DB57-777D-4BC0-99BA-3AFB8095EAD6}" dt="2022-06-24T20:31:38.195" v="1231" actId="165"/>
          <ac:spMkLst>
            <pc:docMk/>
            <pc:sldMk cId="4184263722" sldId="416"/>
            <ac:spMk id="68" creationId="{F23EEA49-C75C-4090-B568-CF960F9C2B82}"/>
          </ac:spMkLst>
        </pc:spChg>
        <pc:spChg chg="mod">
          <ac:chgData name="Zhong, Fanny" userId="2884231b-8aae-42e2-8f53-607a7aacbb1f" providerId="ADAL" clId="{25B4DB57-777D-4BC0-99BA-3AFB8095EAD6}" dt="2022-06-24T20:31:38.195" v="1231" actId="165"/>
          <ac:spMkLst>
            <pc:docMk/>
            <pc:sldMk cId="4184263722" sldId="416"/>
            <ac:spMk id="69" creationId="{7C6E9A37-3763-4987-A192-C924BA7B3461}"/>
          </ac:spMkLst>
        </pc:spChg>
        <pc:spChg chg="mod">
          <ac:chgData name="Zhong, Fanny" userId="2884231b-8aae-42e2-8f53-607a7aacbb1f" providerId="ADAL" clId="{25B4DB57-777D-4BC0-99BA-3AFB8095EAD6}" dt="2022-06-24T20:31:38.195" v="1231" actId="165"/>
          <ac:spMkLst>
            <pc:docMk/>
            <pc:sldMk cId="4184263722" sldId="416"/>
            <ac:spMk id="70" creationId="{A442ECB0-7BA5-4F57-9EB7-ED5A7FE70F06}"/>
          </ac:spMkLst>
        </pc:spChg>
        <pc:spChg chg="mod">
          <ac:chgData name="Zhong, Fanny" userId="2884231b-8aae-42e2-8f53-607a7aacbb1f" providerId="ADAL" clId="{25B4DB57-777D-4BC0-99BA-3AFB8095EAD6}" dt="2022-06-24T20:31:38.195" v="1231" actId="165"/>
          <ac:spMkLst>
            <pc:docMk/>
            <pc:sldMk cId="4184263722" sldId="416"/>
            <ac:spMk id="71" creationId="{468D10D3-FEF1-4952-BB8A-999F4510FEC1}"/>
          </ac:spMkLst>
        </pc:spChg>
        <pc:spChg chg="mod">
          <ac:chgData name="Zhong, Fanny" userId="2884231b-8aae-42e2-8f53-607a7aacbb1f" providerId="ADAL" clId="{25B4DB57-777D-4BC0-99BA-3AFB8095EAD6}" dt="2022-06-24T20:31:38.195" v="1231" actId="165"/>
          <ac:spMkLst>
            <pc:docMk/>
            <pc:sldMk cId="4184263722" sldId="416"/>
            <ac:spMk id="72" creationId="{8D177108-18F8-4CCA-95E0-33E61ACED21D}"/>
          </ac:spMkLst>
        </pc:spChg>
        <pc:spChg chg="mod">
          <ac:chgData name="Zhong, Fanny" userId="2884231b-8aae-42e2-8f53-607a7aacbb1f" providerId="ADAL" clId="{25B4DB57-777D-4BC0-99BA-3AFB8095EAD6}" dt="2022-06-24T20:31:38.195" v="1231" actId="165"/>
          <ac:spMkLst>
            <pc:docMk/>
            <pc:sldMk cId="4184263722" sldId="416"/>
            <ac:spMk id="73" creationId="{771B9AD1-578B-489C-8186-5273C31BEFCD}"/>
          </ac:spMkLst>
        </pc:spChg>
        <pc:spChg chg="mod">
          <ac:chgData name="Zhong, Fanny" userId="2884231b-8aae-42e2-8f53-607a7aacbb1f" providerId="ADAL" clId="{25B4DB57-777D-4BC0-99BA-3AFB8095EAD6}" dt="2022-06-24T20:31:38.195" v="1231" actId="165"/>
          <ac:spMkLst>
            <pc:docMk/>
            <pc:sldMk cId="4184263722" sldId="416"/>
            <ac:spMk id="74" creationId="{FB3DFF18-FE50-4D61-A6EB-257F43F7C5E0}"/>
          </ac:spMkLst>
        </pc:spChg>
        <pc:spChg chg="mod">
          <ac:chgData name="Zhong, Fanny" userId="2884231b-8aae-42e2-8f53-607a7aacbb1f" providerId="ADAL" clId="{25B4DB57-777D-4BC0-99BA-3AFB8095EAD6}" dt="2022-06-24T20:31:38.195" v="1231" actId="165"/>
          <ac:spMkLst>
            <pc:docMk/>
            <pc:sldMk cId="4184263722" sldId="416"/>
            <ac:spMk id="75" creationId="{44E34363-9DA4-4ED1-9172-A645F9739A2D}"/>
          </ac:spMkLst>
        </pc:spChg>
        <pc:spChg chg="mod">
          <ac:chgData name="Zhong, Fanny" userId="2884231b-8aae-42e2-8f53-607a7aacbb1f" providerId="ADAL" clId="{25B4DB57-777D-4BC0-99BA-3AFB8095EAD6}" dt="2022-06-24T20:31:38.195" v="1231" actId="165"/>
          <ac:spMkLst>
            <pc:docMk/>
            <pc:sldMk cId="4184263722" sldId="416"/>
            <ac:spMk id="76" creationId="{A1CF16EB-1ED0-4EE1-B31E-7C06E4D2C8C8}"/>
          </ac:spMkLst>
        </pc:spChg>
        <pc:spChg chg="mod">
          <ac:chgData name="Zhong, Fanny" userId="2884231b-8aae-42e2-8f53-607a7aacbb1f" providerId="ADAL" clId="{25B4DB57-777D-4BC0-99BA-3AFB8095EAD6}" dt="2022-06-24T20:31:38.195" v="1231" actId="165"/>
          <ac:spMkLst>
            <pc:docMk/>
            <pc:sldMk cId="4184263722" sldId="416"/>
            <ac:spMk id="77" creationId="{38DDD0B2-CBDF-49A5-A356-608A98561528}"/>
          </ac:spMkLst>
        </pc:spChg>
        <pc:spChg chg="add del mod ord topLvl">
          <ac:chgData name="Zhong, Fanny" userId="2884231b-8aae-42e2-8f53-607a7aacbb1f" providerId="ADAL" clId="{25B4DB57-777D-4BC0-99BA-3AFB8095EAD6}" dt="2022-06-24T20:32:24.320" v="1246" actId="478"/>
          <ac:spMkLst>
            <pc:docMk/>
            <pc:sldMk cId="4184263722" sldId="416"/>
            <ac:spMk id="78" creationId="{2317B3D2-75CB-4BC8-8D56-06B73D8CC8BD}"/>
          </ac:spMkLst>
        </pc:spChg>
        <pc:spChg chg="add del mod">
          <ac:chgData name="Zhong, Fanny" userId="2884231b-8aae-42e2-8f53-607a7aacbb1f" providerId="ADAL" clId="{25B4DB57-777D-4BC0-99BA-3AFB8095EAD6}" dt="2022-06-24T16:19:15.074" v="464" actId="478"/>
          <ac:spMkLst>
            <pc:docMk/>
            <pc:sldMk cId="4184263722" sldId="416"/>
            <ac:spMk id="79" creationId="{D80F0715-D3E5-45B7-B005-622BC74E0936}"/>
          </ac:spMkLst>
        </pc:spChg>
        <pc:spChg chg="mod">
          <ac:chgData name="Zhong, Fanny" userId="2884231b-8aae-42e2-8f53-607a7aacbb1f" providerId="ADAL" clId="{25B4DB57-777D-4BC0-99BA-3AFB8095EAD6}" dt="2022-06-24T20:32:19.111" v="1245" actId="12788"/>
          <ac:spMkLst>
            <pc:docMk/>
            <pc:sldMk cId="4184263722" sldId="416"/>
            <ac:spMk id="81" creationId="{525DB635-17E9-42B4-9F51-B4EDDE9A09E0}"/>
          </ac:spMkLst>
        </pc:spChg>
        <pc:spChg chg="mod">
          <ac:chgData name="Zhong, Fanny" userId="2884231b-8aae-42e2-8f53-607a7aacbb1f" providerId="ADAL" clId="{25B4DB57-777D-4BC0-99BA-3AFB8095EAD6}" dt="2022-06-24T20:32:19.111" v="1245" actId="12788"/>
          <ac:spMkLst>
            <pc:docMk/>
            <pc:sldMk cId="4184263722" sldId="416"/>
            <ac:spMk id="82" creationId="{B14C626A-9525-491B-8196-0EC0C828E22F}"/>
          </ac:spMkLst>
        </pc:spChg>
        <pc:spChg chg="mod">
          <ac:chgData name="Zhong, Fanny" userId="2884231b-8aae-42e2-8f53-607a7aacbb1f" providerId="ADAL" clId="{25B4DB57-777D-4BC0-99BA-3AFB8095EAD6}" dt="2022-06-24T20:32:19.111" v="1245" actId="12788"/>
          <ac:spMkLst>
            <pc:docMk/>
            <pc:sldMk cId="4184263722" sldId="416"/>
            <ac:spMk id="83" creationId="{DA3651FC-F318-4294-9F75-305C36D82208}"/>
          </ac:spMkLst>
        </pc:spChg>
        <pc:spChg chg="mod">
          <ac:chgData name="Zhong, Fanny" userId="2884231b-8aae-42e2-8f53-607a7aacbb1f" providerId="ADAL" clId="{25B4DB57-777D-4BC0-99BA-3AFB8095EAD6}" dt="2022-06-24T20:32:19.111" v="1245" actId="12788"/>
          <ac:spMkLst>
            <pc:docMk/>
            <pc:sldMk cId="4184263722" sldId="416"/>
            <ac:spMk id="84" creationId="{F4714166-B117-449A-A36B-1DA2F629B948}"/>
          </ac:spMkLst>
        </pc:spChg>
        <pc:spChg chg="mod">
          <ac:chgData name="Zhong, Fanny" userId="2884231b-8aae-42e2-8f53-607a7aacbb1f" providerId="ADAL" clId="{25B4DB57-777D-4BC0-99BA-3AFB8095EAD6}" dt="2022-06-24T20:32:19.111" v="1245" actId="12788"/>
          <ac:spMkLst>
            <pc:docMk/>
            <pc:sldMk cId="4184263722" sldId="416"/>
            <ac:spMk id="85" creationId="{36EC407C-59EA-4F60-85D0-920FFCB239C3}"/>
          </ac:spMkLst>
        </pc:spChg>
        <pc:spChg chg="mod">
          <ac:chgData name="Zhong, Fanny" userId="2884231b-8aae-42e2-8f53-607a7aacbb1f" providerId="ADAL" clId="{25B4DB57-777D-4BC0-99BA-3AFB8095EAD6}" dt="2022-06-24T20:32:19.111" v="1245" actId="12788"/>
          <ac:spMkLst>
            <pc:docMk/>
            <pc:sldMk cId="4184263722" sldId="416"/>
            <ac:spMk id="86" creationId="{2CE62D64-C487-48F1-83F9-6F4B5DC37088}"/>
          </ac:spMkLst>
        </pc:spChg>
        <pc:spChg chg="mod topLvl">
          <ac:chgData name="Zhong, Fanny" userId="2884231b-8aae-42e2-8f53-607a7aacbb1f" providerId="ADAL" clId="{25B4DB57-777D-4BC0-99BA-3AFB8095EAD6}" dt="2022-06-24T20:33:21.461" v="1252" actId="207"/>
          <ac:spMkLst>
            <pc:docMk/>
            <pc:sldMk cId="4184263722" sldId="416"/>
            <ac:spMk id="88" creationId="{FE69B8A7-BE31-47F1-894C-0F56E99E899C}"/>
          </ac:spMkLst>
        </pc:spChg>
        <pc:spChg chg="mod topLvl">
          <ac:chgData name="Zhong, Fanny" userId="2884231b-8aae-42e2-8f53-607a7aacbb1f" providerId="ADAL" clId="{25B4DB57-777D-4BC0-99BA-3AFB8095EAD6}" dt="2022-06-26T22:03:51.123" v="2345" actId="20577"/>
          <ac:spMkLst>
            <pc:docMk/>
            <pc:sldMk cId="4184263722" sldId="416"/>
            <ac:spMk id="89" creationId="{C795DCFD-DFC1-445A-A99C-AA504EC406E0}"/>
          </ac:spMkLst>
        </pc:spChg>
        <pc:spChg chg="mod topLvl">
          <ac:chgData name="Zhong, Fanny" userId="2884231b-8aae-42e2-8f53-607a7aacbb1f" providerId="ADAL" clId="{25B4DB57-777D-4BC0-99BA-3AFB8095EAD6}" dt="2022-06-24T20:40:08.540" v="1313" actId="3064"/>
          <ac:spMkLst>
            <pc:docMk/>
            <pc:sldMk cId="4184263722" sldId="416"/>
            <ac:spMk id="90" creationId="{0EE74D3A-F988-421C-8E6E-51D5179342F1}"/>
          </ac:spMkLst>
        </pc:spChg>
        <pc:spChg chg="mod topLvl">
          <ac:chgData name="Zhong, Fanny" userId="2884231b-8aae-42e2-8f53-607a7aacbb1f" providerId="ADAL" clId="{25B4DB57-777D-4BC0-99BA-3AFB8095EAD6}" dt="2022-06-24T20:40:08.540" v="1313" actId="3064"/>
          <ac:spMkLst>
            <pc:docMk/>
            <pc:sldMk cId="4184263722" sldId="416"/>
            <ac:spMk id="91" creationId="{80252FDE-488A-43C5-BC12-D05D01CD0159}"/>
          </ac:spMkLst>
        </pc:spChg>
        <pc:spChg chg="mod topLvl">
          <ac:chgData name="Zhong, Fanny" userId="2884231b-8aae-42e2-8f53-607a7aacbb1f" providerId="ADAL" clId="{25B4DB57-777D-4BC0-99BA-3AFB8095EAD6}" dt="2022-06-24T20:32:19.111" v="1245" actId="12788"/>
          <ac:spMkLst>
            <pc:docMk/>
            <pc:sldMk cId="4184263722" sldId="416"/>
            <ac:spMk id="92" creationId="{A4BB53EA-1961-4DD4-B39C-E60D0E8D8C3D}"/>
          </ac:spMkLst>
        </pc:spChg>
        <pc:spChg chg="mod topLvl">
          <ac:chgData name="Zhong, Fanny" userId="2884231b-8aae-42e2-8f53-607a7aacbb1f" providerId="ADAL" clId="{25B4DB57-777D-4BC0-99BA-3AFB8095EAD6}" dt="2022-06-24T20:33:34.402" v="1254" actId="207"/>
          <ac:spMkLst>
            <pc:docMk/>
            <pc:sldMk cId="4184263722" sldId="416"/>
            <ac:spMk id="93" creationId="{4CBF225C-1766-4B22-AABF-1A5E434ABEB0}"/>
          </ac:spMkLst>
        </pc:spChg>
        <pc:spChg chg="mod">
          <ac:chgData name="Zhong, Fanny" userId="2884231b-8aae-42e2-8f53-607a7aacbb1f" providerId="ADAL" clId="{25B4DB57-777D-4BC0-99BA-3AFB8095EAD6}" dt="2022-06-24T20:32:12.036" v="1244"/>
          <ac:spMkLst>
            <pc:docMk/>
            <pc:sldMk cId="4184263722" sldId="416"/>
            <ac:spMk id="100" creationId="{3BDFEA99-906C-4CE5-B359-7A59FC267C5A}"/>
          </ac:spMkLst>
        </pc:spChg>
        <pc:spChg chg="mod">
          <ac:chgData name="Zhong, Fanny" userId="2884231b-8aae-42e2-8f53-607a7aacbb1f" providerId="ADAL" clId="{25B4DB57-777D-4BC0-99BA-3AFB8095EAD6}" dt="2022-06-24T20:32:12.036" v="1244"/>
          <ac:spMkLst>
            <pc:docMk/>
            <pc:sldMk cId="4184263722" sldId="416"/>
            <ac:spMk id="101" creationId="{D1B7D048-6052-4DE3-A80C-7A618C14B231}"/>
          </ac:spMkLst>
        </pc:spChg>
        <pc:spChg chg="mod">
          <ac:chgData name="Zhong, Fanny" userId="2884231b-8aae-42e2-8f53-607a7aacbb1f" providerId="ADAL" clId="{25B4DB57-777D-4BC0-99BA-3AFB8095EAD6}" dt="2022-06-24T20:32:12.036" v="1244"/>
          <ac:spMkLst>
            <pc:docMk/>
            <pc:sldMk cId="4184263722" sldId="416"/>
            <ac:spMk id="102" creationId="{F097C21E-31FB-4844-8D8E-3A6FB28D2923}"/>
          </ac:spMkLst>
        </pc:spChg>
        <pc:spChg chg="mod">
          <ac:chgData name="Zhong, Fanny" userId="2884231b-8aae-42e2-8f53-607a7aacbb1f" providerId="ADAL" clId="{25B4DB57-777D-4BC0-99BA-3AFB8095EAD6}" dt="2022-06-24T20:32:12.036" v="1244"/>
          <ac:spMkLst>
            <pc:docMk/>
            <pc:sldMk cId="4184263722" sldId="416"/>
            <ac:spMk id="103" creationId="{4EB8686A-C916-4202-A7A2-3D1DF9B96658}"/>
          </ac:spMkLst>
        </pc:spChg>
        <pc:spChg chg="mod">
          <ac:chgData name="Zhong, Fanny" userId="2884231b-8aae-42e2-8f53-607a7aacbb1f" providerId="ADAL" clId="{25B4DB57-777D-4BC0-99BA-3AFB8095EAD6}" dt="2022-06-24T20:32:12.036" v="1244"/>
          <ac:spMkLst>
            <pc:docMk/>
            <pc:sldMk cId="4184263722" sldId="416"/>
            <ac:spMk id="104" creationId="{BC0303D8-6EF4-401F-9A75-7A7CCD7FD766}"/>
          </ac:spMkLst>
        </pc:spChg>
        <pc:spChg chg="mod">
          <ac:chgData name="Zhong, Fanny" userId="2884231b-8aae-42e2-8f53-607a7aacbb1f" providerId="ADAL" clId="{25B4DB57-777D-4BC0-99BA-3AFB8095EAD6}" dt="2022-06-24T20:32:12.036" v="1244"/>
          <ac:spMkLst>
            <pc:docMk/>
            <pc:sldMk cId="4184263722" sldId="416"/>
            <ac:spMk id="105" creationId="{3CFEE336-FD9A-4999-B45E-471A6FEDA302}"/>
          </ac:spMkLst>
        </pc:spChg>
        <pc:spChg chg="mod">
          <ac:chgData name="Zhong, Fanny" userId="2884231b-8aae-42e2-8f53-607a7aacbb1f" providerId="ADAL" clId="{25B4DB57-777D-4BC0-99BA-3AFB8095EAD6}" dt="2022-06-24T20:32:12.036" v="1244"/>
          <ac:spMkLst>
            <pc:docMk/>
            <pc:sldMk cId="4184263722" sldId="416"/>
            <ac:spMk id="106" creationId="{0E453236-F04C-4065-AE7C-14681A4ED34A}"/>
          </ac:spMkLst>
        </pc:spChg>
        <pc:spChg chg="mod">
          <ac:chgData name="Zhong, Fanny" userId="2884231b-8aae-42e2-8f53-607a7aacbb1f" providerId="ADAL" clId="{25B4DB57-777D-4BC0-99BA-3AFB8095EAD6}" dt="2022-06-24T20:32:12.036" v="1244"/>
          <ac:spMkLst>
            <pc:docMk/>
            <pc:sldMk cId="4184263722" sldId="416"/>
            <ac:spMk id="107" creationId="{113C98FE-0EC8-430C-8FE6-2DBA8AC2FCF1}"/>
          </ac:spMkLst>
        </pc:spChg>
        <pc:spChg chg="mod">
          <ac:chgData name="Zhong, Fanny" userId="2884231b-8aae-42e2-8f53-607a7aacbb1f" providerId="ADAL" clId="{25B4DB57-777D-4BC0-99BA-3AFB8095EAD6}" dt="2022-06-24T20:32:12.036" v="1244"/>
          <ac:spMkLst>
            <pc:docMk/>
            <pc:sldMk cId="4184263722" sldId="416"/>
            <ac:spMk id="108" creationId="{F65AD807-CFCA-4C01-9F69-9AC42E3DFC82}"/>
          </ac:spMkLst>
        </pc:spChg>
        <pc:spChg chg="mod">
          <ac:chgData name="Zhong, Fanny" userId="2884231b-8aae-42e2-8f53-607a7aacbb1f" providerId="ADAL" clId="{25B4DB57-777D-4BC0-99BA-3AFB8095EAD6}" dt="2022-06-24T20:32:12.036" v="1244"/>
          <ac:spMkLst>
            <pc:docMk/>
            <pc:sldMk cId="4184263722" sldId="416"/>
            <ac:spMk id="109" creationId="{3AF8E7AF-A809-4C69-85EE-1C6149BD9B1E}"/>
          </ac:spMkLst>
        </pc:spChg>
        <pc:spChg chg="mod">
          <ac:chgData name="Zhong, Fanny" userId="2884231b-8aae-42e2-8f53-607a7aacbb1f" providerId="ADAL" clId="{25B4DB57-777D-4BC0-99BA-3AFB8095EAD6}" dt="2022-06-24T20:32:12.036" v="1244"/>
          <ac:spMkLst>
            <pc:docMk/>
            <pc:sldMk cId="4184263722" sldId="416"/>
            <ac:spMk id="110" creationId="{D06F1ECB-CF38-4122-95BF-2DFC6263E08E}"/>
          </ac:spMkLst>
        </pc:spChg>
        <pc:spChg chg="mod">
          <ac:chgData name="Zhong, Fanny" userId="2884231b-8aae-42e2-8f53-607a7aacbb1f" providerId="ADAL" clId="{25B4DB57-777D-4BC0-99BA-3AFB8095EAD6}" dt="2022-06-24T20:32:12.036" v="1244"/>
          <ac:spMkLst>
            <pc:docMk/>
            <pc:sldMk cId="4184263722" sldId="416"/>
            <ac:spMk id="111" creationId="{EE93F804-3ABC-4DCF-B21F-BD6F2190085E}"/>
          </ac:spMkLst>
        </pc:spChg>
        <pc:spChg chg="mod">
          <ac:chgData name="Zhong, Fanny" userId="2884231b-8aae-42e2-8f53-607a7aacbb1f" providerId="ADAL" clId="{25B4DB57-777D-4BC0-99BA-3AFB8095EAD6}" dt="2022-06-24T20:32:12.036" v="1244"/>
          <ac:spMkLst>
            <pc:docMk/>
            <pc:sldMk cId="4184263722" sldId="416"/>
            <ac:spMk id="112" creationId="{5CA7952F-4843-4C63-AB1B-62635F65BB31}"/>
          </ac:spMkLst>
        </pc:spChg>
        <pc:spChg chg="mod">
          <ac:chgData name="Zhong, Fanny" userId="2884231b-8aae-42e2-8f53-607a7aacbb1f" providerId="ADAL" clId="{25B4DB57-777D-4BC0-99BA-3AFB8095EAD6}" dt="2022-06-24T20:30:44.723" v="1219" actId="165"/>
          <ac:spMkLst>
            <pc:docMk/>
            <pc:sldMk cId="4184263722" sldId="416"/>
            <ac:spMk id="113" creationId="{211476DD-FA23-441B-AEE7-7FE2F77707AA}"/>
          </ac:spMkLst>
        </pc:spChg>
        <pc:spChg chg="mod">
          <ac:chgData name="Zhong, Fanny" userId="2884231b-8aae-42e2-8f53-607a7aacbb1f" providerId="ADAL" clId="{25B4DB57-777D-4BC0-99BA-3AFB8095EAD6}" dt="2022-06-24T20:30:44.723" v="1219" actId="165"/>
          <ac:spMkLst>
            <pc:docMk/>
            <pc:sldMk cId="4184263722" sldId="416"/>
            <ac:spMk id="114" creationId="{0C1A72D2-0095-43A8-9C13-B2FE56A70B5C}"/>
          </ac:spMkLst>
        </pc:spChg>
        <pc:spChg chg="mod">
          <ac:chgData name="Zhong, Fanny" userId="2884231b-8aae-42e2-8f53-607a7aacbb1f" providerId="ADAL" clId="{25B4DB57-777D-4BC0-99BA-3AFB8095EAD6}" dt="2022-06-24T20:30:44.723" v="1219" actId="165"/>
          <ac:spMkLst>
            <pc:docMk/>
            <pc:sldMk cId="4184263722" sldId="416"/>
            <ac:spMk id="115" creationId="{A24593DF-2D4C-4D00-8E83-17927A1C9474}"/>
          </ac:spMkLst>
        </pc:spChg>
        <pc:spChg chg="mod">
          <ac:chgData name="Zhong, Fanny" userId="2884231b-8aae-42e2-8f53-607a7aacbb1f" providerId="ADAL" clId="{25B4DB57-777D-4BC0-99BA-3AFB8095EAD6}" dt="2022-06-24T20:30:44.723" v="1219" actId="165"/>
          <ac:spMkLst>
            <pc:docMk/>
            <pc:sldMk cId="4184263722" sldId="416"/>
            <ac:spMk id="116" creationId="{93502B65-2201-4124-BCD2-FECB197CF55C}"/>
          </ac:spMkLst>
        </pc:spChg>
        <pc:spChg chg="mod">
          <ac:chgData name="Zhong, Fanny" userId="2884231b-8aae-42e2-8f53-607a7aacbb1f" providerId="ADAL" clId="{25B4DB57-777D-4BC0-99BA-3AFB8095EAD6}" dt="2022-06-24T20:30:44.723" v="1219" actId="165"/>
          <ac:spMkLst>
            <pc:docMk/>
            <pc:sldMk cId="4184263722" sldId="416"/>
            <ac:spMk id="117" creationId="{F0A5B8F5-D200-43EB-AC56-625DD6AC96BA}"/>
          </ac:spMkLst>
        </pc:spChg>
        <pc:spChg chg="mod">
          <ac:chgData name="Zhong, Fanny" userId="2884231b-8aae-42e2-8f53-607a7aacbb1f" providerId="ADAL" clId="{25B4DB57-777D-4BC0-99BA-3AFB8095EAD6}" dt="2022-06-24T20:30:44.723" v="1219" actId="165"/>
          <ac:spMkLst>
            <pc:docMk/>
            <pc:sldMk cId="4184263722" sldId="416"/>
            <ac:spMk id="118" creationId="{20C684D2-58B0-4E7F-92E2-C2B2B154B91A}"/>
          </ac:spMkLst>
        </pc:spChg>
        <pc:spChg chg="mod">
          <ac:chgData name="Zhong, Fanny" userId="2884231b-8aae-42e2-8f53-607a7aacbb1f" providerId="ADAL" clId="{25B4DB57-777D-4BC0-99BA-3AFB8095EAD6}" dt="2022-06-24T20:30:44.723" v="1219" actId="165"/>
          <ac:spMkLst>
            <pc:docMk/>
            <pc:sldMk cId="4184263722" sldId="416"/>
            <ac:spMk id="119" creationId="{847F9E33-C5BF-49B6-A754-AD6FCF217257}"/>
          </ac:spMkLst>
        </pc:spChg>
        <pc:spChg chg="mod">
          <ac:chgData name="Zhong, Fanny" userId="2884231b-8aae-42e2-8f53-607a7aacbb1f" providerId="ADAL" clId="{25B4DB57-777D-4BC0-99BA-3AFB8095EAD6}" dt="2022-06-24T20:30:44.723" v="1219" actId="165"/>
          <ac:spMkLst>
            <pc:docMk/>
            <pc:sldMk cId="4184263722" sldId="416"/>
            <ac:spMk id="120" creationId="{B5BBE426-105D-4901-9B88-22E1712FD998}"/>
          </ac:spMkLst>
        </pc:spChg>
        <pc:spChg chg="mod">
          <ac:chgData name="Zhong, Fanny" userId="2884231b-8aae-42e2-8f53-607a7aacbb1f" providerId="ADAL" clId="{25B4DB57-777D-4BC0-99BA-3AFB8095EAD6}" dt="2022-06-24T20:30:44.723" v="1219" actId="165"/>
          <ac:spMkLst>
            <pc:docMk/>
            <pc:sldMk cId="4184263722" sldId="416"/>
            <ac:spMk id="121" creationId="{C6019311-7BF7-427E-829B-9AD0D6495613}"/>
          </ac:spMkLst>
        </pc:spChg>
        <pc:spChg chg="mod">
          <ac:chgData name="Zhong, Fanny" userId="2884231b-8aae-42e2-8f53-607a7aacbb1f" providerId="ADAL" clId="{25B4DB57-777D-4BC0-99BA-3AFB8095EAD6}" dt="2022-06-24T20:31:07.262" v="1227" actId="12789"/>
          <ac:spMkLst>
            <pc:docMk/>
            <pc:sldMk cId="4184263722" sldId="416"/>
            <ac:spMk id="122" creationId="{C9FF8972-6913-42E9-8490-6323B38B0225}"/>
          </ac:spMkLst>
        </pc:spChg>
        <pc:spChg chg="mod">
          <ac:chgData name="Zhong, Fanny" userId="2884231b-8aae-42e2-8f53-607a7aacbb1f" providerId="ADAL" clId="{25B4DB57-777D-4BC0-99BA-3AFB8095EAD6}" dt="2022-06-24T20:31:07.262" v="1227" actId="12789"/>
          <ac:spMkLst>
            <pc:docMk/>
            <pc:sldMk cId="4184263722" sldId="416"/>
            <ac:spMk id="123" creationId="{FBAD1ECF-8694-4B08-9450-1571C943CD48}"/>
          </ac:spMkLst>
        </pc:spChg>
        <pc:spChg chg="mod">
          <ac:chgData name="Zhong, Fanny" userId="2884231b-8aae-42e2-8f53-607a7aacbb1f" providerId="ADAL" clId="{25B4DB57-777D-4BC0-99BA-3AFB8095EAD6}" dt="2022-06-24T20:31:07.262" v="1227" actId="12789"/>
          <ac:spMkLst>
            <pc:docMk/>
            <pc:sldMk cId="4184263722" sldId="416"/>
            <ac:spMk id="124" creationId="{3B9E5626-741D-4237-A4C4-12F23BBCCCD2}"/>
          </ac:spMkLst>
        </pc:spChg>
        <pc:spChg chg="mod">
          <ac:chgData name="Zhong, Fanny" userId="2884231b-8aae-42e2-8f53-607a7aacbb1f" providerId="ADAL" clId="{25B4DB57-777D-4BC0-99BA-3AFB8095EAD6}" dt="2022-06-24T20:31:07.262" v="1227" actId="12789"/>
          <ac:spMkLst>
            <pc:docMk/>
            <pc:sldMk cId="4184263722" sldId="416"/>
            <ac:spMk id="125" creationId="{43E534FB-1E78-4546-A2C0-EA20FBDA98B0}"/>
          </ac:spMkLst>
        </pc:spChg>
        <pc:spChg chg="mod">
          <ac:chgData name="Zhong, Fanny" userId="2884231b-8aae-42e2-8f53-607a7aacbb1f" providerId="ADAL" clId="{25B4DB57-777D-4BC0-99BA-3AFB8095EAD6}" dt="2022-06-24T20:31:07.262" v="1227" actId="12789"/>
          <ac:spMkLst>
            <pc:docMk/>
            <pc:sldMk cId="4184263722" sldId="416"/>
            <ac:spMk id="126" creationId="{54E83C69-5E7E-4D7F-916C-1C2551467692}"/>
          </ac:spMkLst>
        </pc:spChg>
        <pc:spChg chg="mod">
          <ac:chgData name="Zhong, Fanny" userId="2884231b-8aae-42e2-8f53-607a7aacbb1f" providerId="ADAL" clId="{25B4DB57-777D-4BC0-99BA-3AFB8095EAD6}" dt="2022-06-24T20:31:07.262" v="1227" actId="12789"/>
          <ac:spMkLst>
            <pc:docMk/>
            <pc:sldMk cId="4184263722" sldId="416"/>
            <ac:spMk id="127" creationId="{F0B9EA85-AFF7-4A04-921B-E07A157EE535}"/>
          </ac:spMkLst>
        </pc:spChg>
        <pc:spChg chg="mod">
          <ac:chgData name="Zhong, Fanny" userId="2884231b-8aae-42e2-8f53-607a7aacbb1f" providerId="ADAL" clId="{25B4DB57-777D-4BC0-99BA-3AFB8095EAD6}" dt="2022-06-24T20:31:07.262" v="1227" actId="12789"/>
          <ac:spMkLst>
            <pc:docMk/>
            <pc:sldMk cId="4184263722" sldId="416"/>
            <ac:spMk id="128" creationId="{3B3892FD-BD28-47E1-A617-C475B5C6A610}"/>
          </ac:spMkLst>
        </pc:spChg>
        <pc:spChg chg="mod">
          <ac:chgData name="Zhong, Fanny" userId="2884231b-8aae-42e2-8f53-607a7aacbb1f" providerId="ADAL" clId="{25B4DB57-777D-4BC0-99BA-3AFB8095EAD6}" dt="2022-06-24T20:31:07.262" v="1227" actId="12789"/>
          <ac:spMkLst>
            <pc:docMk/>
            <pc:sldMk cId="4184263722" sldId="416"/>
            <ac:spMk id="129" creationId="{DE2CD76C-8EE9-48E1-97B7-C89F3AC36A12}"/>
          </ac:spMkLst>
        </pc:spChg>
        <pc:spChg chg="mod">
          <ac:chgData name="Zhong, Fanny" userId="2884231b-8aae-42e2-8f53-607a7aacbb1f" providerId="ADAL" clId="{25B4DB57-777D-4BC0-99BA-3AFB8095EAD6}" dt="2022-06-24T20:31:07.262" v="1227" actId="12789"/>
          <ac:spMkLst>
            <pc:docMk/>
            <pc:sldMk cId="4184263722" sldId="416"/>
            <ac:spMk id="130" creationId="{784642EC-9741-4210-870F-705153BB67A7}"/>
          </ac:spMkLst>
        </pc:spChg>
        <pc:spChg chg="mod">
          <ac:chgData name="Zhong, Fanny" userId="2884231b-8aae-42e2-8f53-607a7aacbb1f" providerId="ADAL" clId="{25B4DB57-777D-4BC0-99BA-3AFB8095EAD6}" dt="2022-06-24T20:31:07.262" v="1227" actId="12789"/>
          <ac:spMkLst>
            <pc:docMk/>
            <pc:sldMk cId="4184263722" sldId="416"/>
            <ac:spMk id="131" creationId="{F1984F4D-7F4A-4D8D-BBDB-5C20E2EC2AA2}"/>
          </ac:spMkLst>
        </pc:spChg>
        <pc:spChg chg="mod">
          <ac:chgData name="Zhong, Fanny" userId="2884231b-8aae-42e2-8f53-607a7aacbb1f" providerId="ADAL" clId="{25B4DB57-777D-4BC0-99BA-3AFB8095EAD6}" dt="2022-06-24T20:31:07.262" v="1227" actId="12789"/>
          <ac:spMkLst>
            <pc:docMk/>
            <pc:sldMk cId="4184263722" sldId="416"/>
            <ac:spMk id="132" creationId="{511C4163-B7A0-4EF7-9DCD-771712807E10}"/>
          </ac:spMkLst>
        </pc:spChg>
        <pc:spChg chg="mod">
          <ac:chgData name="Zhong, Fanny" userId="2884231b-8aae-42e2-8f53-607a7aacbb1f" providerId="ADAL" clId="{25B4DB57-777D-4BC0-99BA-3AFB8095EAD6}" dt="2022-06-24T20:31:07.262" v="1227" actId="12789"/>
          <ac:spMkLst>
            <pc:docMk/>
            <pc:sldMk cId="4184263722" sldId="416"/>
            <ac:spMk id="133" creationId="{9C311C6D-6376-46C9-A60C-46394FD28456}"/>
          </ac:spMkLst>
        </pc:spChg>
        <pc:spChg chg="mod">
          <ac:chgData name="Zhong, Fanny" userId="2884231b-8aae-42e2-8f53-607a7aacbb1f" providerId="ADAL" clId="{25B4DB57-777D-4BC0-99BA-3AFB8095EAD6}" dt="2022-06-24T20:31:07.262" v="1227" actId="12789"/>
          <ac:spMkLst>
            <pc:docMk/>
            <pc:sldMk cId="4184263722" sldId="416"/>
            <ac:spMk id="134" creationId="{573E022D-4361-4689-8E41-7274604331B4}"/>
          </ac:spMkLst>
        </pc:spChg>
        <pc:spChg chg="mod">
          <ac:chgData name="Zhong, Fanny" userId="2884231b-8aae-42e2-8f53-607a7aacbb1f" providerId="ADAL" clId="{25B4DB57-777D-4BC0-99BA-3AFB8095EAD6}" dt="2022-06-24T20:31:07.262" v="1227" actId="12789"/>
          <ac:spMkLst>
            <pc:docMk/>
            <pc:sldMk cId="4184263722" sldId="416"/>
            <ac:spMk id="135" creationId="{78F280FB-EFCF-4F0E-B8CF-557A780F69FC}"/>
          </ac:spMkLst>
        </pc:spChg>
        <pc:spChg chg="mod">
          <ac:chgData name="Zhong, Fanny" userId="2884231b-8aae-42e2-8f53-607a7aacbb1f" providerId="ADAL" clId="{25B4DB57-777D-4BC0-99BA-3AFB8095EAD6}" dt="2022-06-24T20:31:07.262" v="1227" actId="12789"/>
          <ac:spMkLst>
            <pc:docMk/>
            <pc:sldMk cId="4184263722" sldId="416"/>
            <ac:spMk id="136" creationId="{772CD3E1-4C7A-4C9D-877C-845E683C3275}"/>
          </ac:spMkLst>
        </pc:spChg>
        <pc:spChg chg="mod">
          <ac:chgData name="Zhong, Fanny" userId="2884231b-8aae-42e2-8f53-607a7aacbb1f" providerId="ADAL" clId="{25B4DB57-777D-4BC0-99BA-3AFB8095EAD6}" dt="2022-06-24T20:31:07.262" v="1227" actId="12789"/>
          <ac:spMkLst>
            <pc:docMk/>
            <pc:sldMk cId="4184263722" sldId="416"/>
            <ac:spMk id="137" creationId="{7927FE0C-2535-4CDC-84A1-9CB595752003}"/>
          </ac:spMkLst>
        </pc:spChg>
        <pc:spChg chg="mod">
          <ac:chgData name="Zhong, Fanny" userId="2884231b-8aae-42e2-8f53-607a7aacbb1f" providerId="ADAL" clId="{25B4DB57-777D-4BC0-99BA-3AFB8095EAD6}" dt="2022-06-24T20:31:07.262" v="1227" actId="12789"/>
          <ac:spMkLst>
            <pc:docMk/>
            <pc:sldMk cId="4184263722" sldId="416"/>
            <ac:spMk id="138" creationId="{1965B9AC-0AF3-410E-9899-065F03549E4D}"/>
          </ac:spMkLst>
        </pc:spChg>
        <pc:spChg chg="mod">
          <ac:chgData name="Zhong, Fanny" userId="2884231b-8aae-42e2-8f53-607a7aacbb1f" providerId="ADAL" clId="{25B4DB57-777D-4BC0-99BA-3AFB8095EAD6}" dt="2022-06-24T20:31:07.262" v="1227" actId="12789"/>
          <ac:spMkLst>
            <pc:docMk/>
            <pc:sldMk cId="4184263722" sldId="416"/>
            <ac:spMk id="139" creationId="{BD8A6F44-9EE9-43DE-BFE6-08009AD05FFF}"/>
          </ac:spMkLst>
        </pc:spChg>
        <pc:spChg chg="mod">
          <ac:chgData name="Zhong, Fanny" userId="2884231b-8aae-42e2-8f53-607a7aacbb1f" providerId="ADAL" clId="{25B4DB57-777D-4BC0-99BA-3AFB8095EAD6}" dt="2022-06-24T20:31:07.262" v="1227" actId="12789"/>
          <ac:spMkLst>
            <pc:docMk/>
            <pc:sldMk cId="4184263722" sldId="416"/>
            <ac:spMk id="140" creationId="{91B0E53A-E44D-426B-9EF9-7B056CFA9CCF}"/>
          </ac:spMkLst>
        </pc:spChg>
        <pc:spChg chg="mod">
          <ac:chgData name="Zhong, Fanny" userId="2884231b-8aae-42e2-8f53-607a7aacbb1f" providerId="ADAL" clId="{25B4DB57-777D-4BC0-99BA-3AFB8095EAD6}" dt="2022-06-24T20:31:07.262" v="1227" actId="12789"/>
          <ac:spMkLst>
            <pc:docMk/>
            <pc:sldMk cId="4184263722" sldId="416"/>
            <ac:spMk id="141" creationId="{E78A4262-DE20-4F7C-858C-42C97A8662A0}"/>
          </ac:spMkLst>
        </pc:spChg>
        <pc:spChg chg="mod">
          <ac:chgData name="Zhong, Fanny" userId="2884231b-8aae-42e2-8f53-607a7aacbb1f" providerId="ADAL" clId="{25B4DB57-777D-4BC0-99BA-3AFB8095EAD6}" dt="2022-06-24T20:31:07.262" v="1227" actId="12789"/>
          <ac:spMkLst>
            <pc:docMk/>
            <pc:sldMk cId="4184263722" sldId="416"/>
            <ac:spMk id="142" creationId="{B01F2E76-B10E-4BE3-91DA-86C0653EFB0C}"/>
          </ac:spMkLst>
        </pc:spChg>
        <pc:spChg chg="mod">
          <ac:chgData name="Zhong, Fanny" userId="2884231b-8aae-42e2-8f53-607a7aacbb1f" providerId="ADAL" clId="{25B4DB57-777D-4BC0-99BA-3AFB8095EAD6}" dt="2022-06-24T20:31:07.262" v="1227" actId="12789"/>
          <ac:spMkLst>
            <pc:docMk/>
            <pc:sldMk cId="4184263722" sldId="416"/>
            <ac:spMk id="143" creationId="{3236CB21-C7F4-465A-B42C-ED34B97A9709}"/>
          </ac:spMkLst>
        </pc:spChg>
        <pc:spChg chg="mod">
          <ac:chgData name="Zhong, Fanny" userId="2884231b-8aae-42e2-8f53-607a7aacbb1f" providerId="ADAL" clId="{25B4DB57-777D-4BC0-99BA-3AFB8095EAD6}" dt="2022-06-24T20:31:07.262" v="1227" actId="12789"/>
          <ac:spMkLst>
            <pc:docMk/>
            <pc:sldMk cId="4184263722" sldId="416"/>
            <ac:spMk id="144" creationId="{52E97F51-98F5-4E7B-A5EA-1B36B3E9818A}"/>
          </ac:spMkLst>
        </pc:spChg>
        <pc:spChg chg="mod">
          <ac:chgData name="Zhong, Fanny" userId="2884231b-8aae-42e2-8f53-607a7aacbb1f" providerId="ADAL" clId="{25B4DB57-777D-4BC0-99BA-3AFB8095EAD6}" dt="2022-06-24T20:31:07.262" v="1227" actId="12789"/>
          <ac:spMkLst>
            <pc:docMk/>
            <pc:sldMk cId="4184263722" sldId="416"/>
            <ac:spMk id="145" creationId="{C0A81ECA-AEDC-4C09-A777-7E2C35DEF03A}"/>
          </ac:spMkLst>
        </pc:spChg>
        <pc:spChg chg="mod">
          <ac:chgData name="Zhong, Fanny" userId="2884231b-8aae-42e2-8f53-607a7aacbb1f" providerId="ADAL" clId="{25B4DB57-777D-4BC0-99BA-3AFB8095EAD6}" dt="2022-06-24T20:31:07.262" v="1227" actId="12789"/>
          <ac:spMkLst>
            <pc:docMk/>
            <pc:sldMk cId="4184263722" sldId="416"/>
            <ac:spMk id="146" creationId="{14BDA025-6448-4517-8A39-5440F972BA4A}"/>
          </ac:spMkLst>
        </pc:spChg>
        <pc:spChg chg="mod">
          <ac:chgData name="Zhong, Fanny" userId="2884231b-8aae-42e2-8f53-607a7aacbb1f" providerId="ADAL" clId="{25B4DB57-777D-4BC0-99BA-3AFB8095EAD6}" dt="2022-06-24T20:31:07.262" v="1227" actId="12789"/>
          <ac:spMkLst>
            <pc:docMk/>
            <pc:sldMk cId="4184263722" sldId="416"/>
            <ac:spMk id="147" creationId="{342D4721-E028-48FC-B3A5-D4AA8BDCF336}"/>
          </ac:spMkLst>
        </pc:spChg>
        <pc:spChg chg="mod">
          <ac:chgData name="Zhong, Fanny" userId="2884231b-8aae-42e2-8f53-607a7aacbb1f" providerId="ADAL" clId="{25B4DB57-777D-4BC0-99BA-3AFB8095EAD6}" dt="2022-06-24T20:31:07.262" v="1227" actId="12789"/>
          <ac:spMkLst>
            <pc:docMk/>
            <pc:sldMk cId="4184263722" sldId="416"/>
            <ac:spMk id="148" creationId="{B17547A8-8739-4709-A9A3-B15CAAA7C56A}"/>
          </ac:spMkLst>
        </pc:spChg>
        <pc:spChg chg="mod">
          <ac:chgData name="Zhong, Fanny" userId="2884231b-8aae-42e2-8f53-607a7aacbb1f" providerId="ADAL" clId="{25B4DB57-777D-4BC0-99BA-3AFB8095EAD6}" dt="2022-06-24T20:31:07.262" v="1227" actId="12789"/>
          <ac:spMkLst>
            <pc:docMk/>
            <pc:sldMk cId="4184263722" sldId="416"/>
            <ac:spMk id="149" creationId="{E8826605-06BE-435B-A92D-9B767DC5F08D}"/>
          </ac:spMkLst>
        </pc:spChg>
        <pc:spChg chg="mod">
          <ac:chgData name="Zhong, Fanny" userId="2884231b-8aae-42e2-8f53-607a7aacbb1f" providerId="ADAL" clId="{25B4DB57-777D-4BC0-99BA-3AFB8095EAD6}" dt="2022-06-24T20:31:07.262" v="1227" actId="12789"/>
          <ac:spMkLst>
            <pc:docMk/>
            <pc:sldMk cId="4184263722" sldId="416"/>
            <ac:spMk id="150" creationId="{66E1921B-0592-48C1-8112-ADD5FF407690}"/>
          </ac:spMkLst>
        </pc:spChg>
        <pc:spChg chg="mod">
          <ac:chgData name="Zhong, Fanny" userId="2884231b-8aae-42e2-8f53-607a7aacbb1f" providerId="ADAL" clId="{25B4DB57-777D-4BC0-99BA-3AFB8095EAD6}" dt="2022-06-24T20:31:07.262" v="1227" actId="12789"/>
          <ac:spMkLst>
            <pc:docMk/>
            <pc:sldMk cId="4184263722" sldId="416"/>
            <ac:spMk id="151" creationId="{F7DC2574-602D-4D3A-98AB-3980B308F967}"/>
          </ac:spMkLst>
        </pc:spChg>
        <pc:spChg chg="mod">
          <ac:chgData name="Zhong, Fanny" userId="2884231b-8aae-42e2-8f53-607a7aacbb1f" providerId="ADAL" clId="{25B4DB57-777D-4BC0-99BA-3AFB8095EAD6}" dt="2022-06-24T20:31:07.262" v="1227" actId="12789"/>
          <ac:spMkLst>
            <pc:docMk/>
            <pc:sldMk cId="4184263722" sldId="416"/>
            <ac:spMk id="152" creationId="{45514941-CFA1-4E96-A9B4-4716587DE1A6}"/>
          </ac:spMkLst>
        </pc:spChg>
        <pc:spChg chg="add mod">
          <ac:chgData name="Zhong, Fanny" userId="2884231b-8aae-42e2-8f53-607a7aacbb1f" providerId="ADAL" clId="{25B4DB57-777D-4BC0-99BA-3AFB8095EAD6}" dt="2022-06-24T20:33:28.348" v="1253" actId="207"/>
          <ac:spMkLst>
            <pc:docMk/>
            <pc:sldMk cId="4184263722" sldId="416"/>
            <ac:spMk id="153" creationId="{A18E61F3-8E9D-4896-9992-9EC85DB0564C}"/>
          </ac:spMkLst>
        </pc:spChg>
        <pc:spChg chg="add mod">
          <ac:chgData name="Zhong, Fanny" userId="2884231b-8aae-42e2-8f53-607a7aacbb1f" providerId="ADAL" clId="{25B4DB57-777D-4BC0-99BA-3AFB8095EAD6}" dt="2022-06-24T20:33:28.348" v="1253" actId="207"/>
          <ac:spMkLst>
            <pc:docMk/>
            <pc:sldMk cId="4184263722" sldId="416"/>
            <ac:spMk id="154" creationId="{F83254E2-E231-44BE-8F63-1344F6998BD8}"/>
          </ac:spMkLst>
        </pc:spChg>
        <pc:grpChg chg="add del mod topLvl">
          <ac:chgData name="Zhong, Fanny" userId="2884231b-8aae-42e2-8f53-607a7aacbb1f" providerId="ADAL" clId="{25B4DB57-777D-4BC0-99BA-3AFB8095EAD6}" dt="2022-06-24T20:31:44.168" v="1232" actId="165"/>
          <ac:grpSpMkLst>
            <pc:docMk/>
            <pc:sldMk cId="4184263722" sldId="416"/>
            <ac:grpSpMk id="6" creationId="{A4940403-73C3-42AD-84DD-AB669250CC4B}"/>
          </ac:grpSpMkLst>
        </pc:grpChg>
        <pc:grpChg chg="add del mod">
          <ac:chgData name="Zhong, Fanny" userId="2884231b-8aae-42e2-8f53-607a7aacbb1f" providerId="ADAL" clId="{25B4DB57-777D-4BC0-99BA-3AFB8095EAD6}" dt="2022-06-24T20:31:38.195" v="1231" actId="165"/>
          <ac:grpSpMkLst>
            <pc:docMk/>
            <pc:sldMk cId="4184263722" sldId="416"/>
            <ac:grpSpMk id="7" creationId="{4F77AD6B-DF97-4D91-A578-BEACC625ED6C}"/>
          </ac:grpSpMkLst>
        </pc:grpChg>
        <pc:grpChg chg="add del mod">
          <ac:chgData name="Zhong, Fanny" userId="2884231b-8aae-42e2-8f53-607a7aacbb1f" providerId="ADAL" clId="{25B4DB57-777D-4BC0-99BA-3AFB8095EAD6}" dt="2022-06-24T16:15:47.165" v="313" actId="165"/>
          <ac:grpSpMkLst>
            <pc:docMk/>
            <pc:sldMk cId="4184263722" sldId="416"/>
            <ac:grpSpMk id="11" creationId="{95114821-5F5D-49BB-AB36-E2B3673FFE45}"/>
          </ac:grpSpMkLst>
        </pc:grpChg>
        <pc:grpChg chg="del mod topLvl">
          <ac:chgData name="Zhong, Fanny" userId="2884231b-8aae-42e2-8f53-607a7aacbb1f" providerId="ADAL" clId="{25B4DB57-777D-4BC0-99BA-3AFB8095EAD6}" dt="2022-06-24T20:32:24.320" v="1246" actId="478"/>
          <ac:grpSpMkLst>
            <pc:docMk/>
            <pc:sldMk cId="4184263722" sldId="416"/>
            <ac:grpSpMk id="19" creationId="{4F97575D-3799-460A-9BEB-61FC0C2873B6}"/>
          </ac:grpSpMkLst>
        </pc:grpChg>
        <pc:grpChg chg="del mod topLvl">
          <ac:chgData name="Zhong, Fanny" userId="2884231b-8aae-42e2-8f53-607a7aacbb1f" providerId="ADAL" clId="{25B4DB57-777D-4BC0-99BA-3AFB8095EAD6}" dt="2022-06-24T20:32:24.320" v="1246" actId="478"/>
          <ac:grpSpMkLst>
            <pc:docMk/>
            <pc:sldMk cId="4184263722" sldId="416"/>
            <ac:grpSpMk id="20" creationId="{C47FCD17-FFEF-4522-A6E1-B9D33D4C39B8}"/>
          </ac:grpSpMkLst>
        </pc:grpChg>
        <pc:grpChg chg="del mod topLvl">
          <ac:chgData name="Zhong, Fanny" userId="2884231b-8aae-42e2-8f53-607a7aacbb1f" providerId="ADAL" clId="{25B4DB57-777D-4BC0-99BA-3AFB8095EAD6}" dt="2022-06-24T16:16:11.279" v="320" actId="478"/>
          <ac:grpSpMkLst>
            <pc:docMk/>
            <pc:sldMk cId="4184263722" sldId="416"/>
            <ac:grpSpMk id="21" creationId="{476E8EEC-4FD6-47D2-94CA-2A94E4D0D414}"/>
          </ac:grpSpMkLst>
        </pc:grpChg>
        <pc:grpChg chg="del mod topLvl">
          <ac:chgData name="Zhong, Fanny" userId="2884231b-8aae-42e2-8f53-607a7aacbb1f" providerId="ADAL" clId="{25B4DB57-777D-4BC0-99BA-3AFB8095EAD6}" dt="2022-06-24T16:22:37.392" v="492" actId="478"/>
          <ac:grpSpMkLst>
            <pc:docMk/>
            <pc:sldMk cId="4184263722" sldId="416"/>
            <ac:grpSpMk id="24" creationId="{B0597E8E-6B3B-4D23-8A8D-DA3BAF71A1BB}"/>
          </ac:grpSpMkLst>
        </pc:grpChg>
        <pc:grpChg chg="add mod topLvl">
          <ac:chgData name="Zhong, Fanny" userId="2884231b-8aae-42e2-8f53-607a7aacbb1f" providerId="ADAL" clId="{25B4DB57-777D-4BC0-99BA-3AFB8095EAD6}" dt="2022-06-24T20:32:19.111" v="1245" actId="12788"/>
          <ac:grpSpMkLst>
            <pc:docMk/>
            <pc:sldMk cId="4184263722" sldId="416"/>
            <ac:grpSpMk id="80" creationId="{C1B8B93E-A53E-4AD3-BE0C-24C320200FDD}"/>
          </ac:grpSpMkLst>
        </pc:grpChg>
        <pc:grpChg chg="add del mod">
          <ac:chgData name="Zhong, Fanny" userId="2884231b-8aae-42e2-8f53-607a7aacbb1f" providerId="ADAL" clId="{25B4DB57-777D-4BC0-99BA-3AFB8095EAD6}" dt="2022-06-24T20:30:44.723" v="1219" actId="165"/>
          <ac:grpSpMkLst>
            <pc:docMk/>
            <pc:sldMk cId="4184263722" sldId="416"/>
            <ac:grpSpMk id="87" creationId="{A938F4EC-530C-480E-870C-C1D6502E7934}"/>
          </ac:grpSpMkLst>
        </pc:grpChg>
        <pc:grpChg chg="mod topLvl">
          <ac:chgData name="Zhong, Fanny" userId="2884231b-8aae-42e2-8f53-607a7aacbb1f" providerId="ADAL" clId="{25B4DB57-777D-4BC0-99BA-3AFB8095EAD6}" dt="2022-06-24T20:31:07.262" v="1227" actId="12789"/>
          <ac:grpSpMkLst>
            <pc:docMk/>
            <pc:sldMk cId="4184263722" sldId="416"/>
            <ac:grpSpMk id="94" creationId="{6F2ED41E-9D90-421C-9125-F330EE7FFC4D}"/>
          </ac:grpSpMkLst>
        </pc:grpChg>
        <pc:grpChg chg="mod topLvl">
          <ac:chgData name="Zhong, Fanny" userId="2884231b-8aae-42e2-8f53-607a7aacbb1f" providerId="ADAL" clId="{25B4DB57-777D-4BC0-99BA-3AFB8095EAD6}" dt="2022-06-24T20:31:07.262" v="1227" actId="12789"/>
          <ac:grpSpMkLst>
            <pc:docMk/>
            <pc:sldMk cId="4184263722" sldId="416"/>
            <ac:grpSpMk id="95" creationId="{03EFD84E-0997-40A7-B0E1-E152A2CB2801}"/>
          </ac:grpSpMkLst>
        </pc:grpChg>
        <pc:grpChg chg="del mod topLvl">
          <ac:chgData name="Zhong, Fanny" userId="2884231b-8aae-42e2-8f53-607a7aacbb1f" providerId="ADAL" clId="{25B4DB57-777D-4BC0-99BA-3AFB8095EAD6}" dt="2022-06-24T20:30:51.981" v="1220" actId="478"/>
          <ac:grpSpMkLst>
            <pc:docMk/>
            <pc:sldMk cId="4184263722" sldId="416"/>
            <ac:grpSpMk id="96" creationId="{FBBC6F1F-2610-4E7B-9545-5CA7E514C7D7}"/>
          </ac:grpSpMkLst>
        </pc:grpChg>
        <pc:grpChg chg="del mod topLvl">
          <ac:chgData name="Zhong, Fanny" userId="2884231b-8aae-42e2-8f53-607a7aacbb1f" providerId="ADAL" clId="{25B4DB57-777D-4BC0-99BA-3AFB8095EAD6}" dt="2022-06-24T20:32:24.320" v="1246" actId="478"/>
          <ac:grpSpMkLst>
            <pc:docMk/>
            <pc:sldMk cId="4184263722" sldId="416"/>
            <ac:grpSpMk id="99" creationId="{716CE964-52AF-4064-B75A-AF6EF809E29F}"/>
          </ac:grpSpMkLst>
        </pc:grpChg>
        <pc:grpChg chg="add mod">
          <ac:chgData name="Zhong, Fanny" userId="2884231b-8aae-42e2-8f53-607a7aacbb1f" providerId="ADAL" clId="{25B4DB57-777D-4BC0-99BA-3AFB8095EAD6}" dt="2022-06-24T20:31:07.262" v="1227" actId="12789"/>
          <ac:grpSpMkLst>
            <pc:docMk/>
            <pc:sldMk cId="4184263722" sldId="416"/>
            <ac:grpSpMk id="155" creationId="{968C882A-2D7C-4190-9B33-6C8C6E13EC74}"/>
          </ac:grpSpMkLst>
        </pc:grpChg>
        <pc:picChg chg="add del mod">
          <ac:chgData name="Zhong, Fanny" userId="2884231b-8aae-42e2-8f53-607a7aacbb1f" providerId="ADAL" clId="{25B4DB57-777D-4BC0-99BA-3AFB8095EAD6}" dt="2022-06-24T16:19:26.954" v="467" actId="478"/>
          <ac:picMkLst>
            <pc:docMk/>
            <pc:sldMk cId="4184263722" sldId="416"/>
            <ac:picMk id="5" creationId="{6F818DB5-0481-4B14-AF29-DBF8F6AC3E99}"/>
          </ac:picMkLst>
        </pc:picChg>
        <pc:picChg chg="del">
          <ac:chgData name="Zhong, Fanny" userId="2884231b-8aae-42e2-8f53-607a7aacbb1f" providerId="ADAL" clId="{25B4DB57-777D-4BC0-99BA-3AFB8095EAD6}" dt="2022-06-24T20:30:17.570" v="1196" actId="478"/>
          <ac:picMkLst>
            <pc:docMk/>
            <pc:sldMk cId="4184263722" sldId="416"/>
            <ac:picMk id="8" creationId="{945D27E8-3D5E-4EB3-8CCC-FF978E882BB8}"/>
          </ac:picMkLst>
        </pc:picChg>
        <pc:picChg chg="del">
          <ac:chgData name="Zhong, Fanny" userId="2884231b-8aae-42e2-8f53-607a7aacbb1f" providerId="ADAL" clId="{25B4DB57-777D-4BC0-99BA-3AFB8095EAD6}" dt="2022-06-24T20:30:18.180" v="1197" actId="478"/>
          <ac:picMkLst>
            <pc:docMk/>
            <pc:sldMk cId="4184263722" sldId="416"/>
            <ac:picMk id="9" creationId="{CB05FAAA-24F3-4191-86EE-188B2C5D738D}"/>
          </ac:picMkLst>
        </pc:picChg>
        <pc:picChg chg="del mod topLvl">
          <ac:chgData name="Zhong, Fanny" userId="2884231b-8aae-42e2-8f53-607a7aacbb1f" providerId="ADAL" clId="{25B4DB57-777D-4BC0-99BA-3AFB8095EAD6}" dt="2022-06-24T16:16:10.309" v="319" actId="478"/>
          <ac:picMkLst>
            <pc:docMk/>
            <pc:sldMk cId="4184263722" sldId="416"/>
            <ac:picMk id="22" creationId="{09BE11CC-8582-40F8-A5BF-582229A0E422}"/>
          </ac:picMkLst>
        </pc:picChg>
        <pc:picChg chg="del mod topLvl">
          <ac:chgData name="Zhong, Fanny" userId="2884231b-8aae-42e2-8f53-607a7aacbb1f" providerId="ADAL" clId="{25B4DB57-777D-4BC0-99BA-3AFB8095EAD6}" dt="2022-06-24T16:16:09.580" v="318" actId="478"/>
          <ac:picMkLst>
            <pc:docMk/>
            <pc:sldMk cId="4184263722" sldId="416"/>
            <ac:picMk id="23" creationId="{5A3C7019-111B-48E1-8346-1B22B166BCB8}"/>
          </ac:picMkLst>
        </pc:picChg>
        <pc:picChg chg="del mod topLvl">
          <ac:chgData name="Zhong, Fanny" userId="2884231b-8aae-42e2-8f53-607a7aacbb1f" providerId="ADAL" clId="{25B4DB57-777D-4BC0-99BA-3AFB8095EAD6}" dt="2022-06-24T20:30:51.981" v="1220" actId="478"/>
          <ac:picMkLst>
            <pc:docMk/>
            <pc:sldMk cId="4184263722" sldId="416"/>
            <ac:picMk id="97" creationId="{43588BBE-D4AA-4712-AF03-3A8C0D3F093E}"/>
          </ac:picMkLst>
        </pc:picChg>
        <pc:picChg chg="del mod topLvl">
          <ac:chgData name="Zhong, Fanny" userId="2884231b-8aae-42e2-8f53-607a7aacbb1f" providerId="ADAL" clId="{25B4DB57-777D-4BC0-99BA-3AFB8095EAD6}" dt="2022-06-24T20:30:52.898" v="1221" actId="478"/>
          <ac:picMkLst>
            <pc:docMk/>
            <pc:sldMk cId="4184263722" sldId="416"/>
            <ac:picMk id="98" creationId="{E651C0ED-3F67-4745-ADC3-1DF894608414}"/>
          </ac:picMkLst>
        </pc:picChg>
      </pc:sldChg>
      <pc:sldChg chg="addSp delSp modSp mod modShow">
        <pc:chgData name="Zhong, Fanny" userId="2884231b-8aae-42e2-8f53-607a7aacbb1f" providerId="ADAL" clId="{25B4DB57-777D-4BC0-99BA-3AFB8095EAD6}" dt="2022-06-26T22:03:39.592" v="2341" actId="20577"/>
        <pc:sldMkLst>
          <pc:docMk/>
          <pc:sldMk cId="2626045283" sldId="417"/>
        </pc:sldMkLst>
        <pc:spChg chg="del mod">
          <ac:chgData name="Zhong, Fanny" userId="2884231b-8aae-42e2-8f53-607a7aacbb1f" providerId="ADAL" clId="{25B4DB57-777D-4BC0-99BA-3AFB8095EAD6}" dt="2022-06-24T16:29:11.807" v="781" actId="478"/>
          <ac:spMkLst>
            <pc:docMk/>
            <pc:sldMk cId="2626045283" sldId="417"/>
            <ac:spMk id="10" creationId="{74D80E6F-DA35-42DF-8B25-32FF1700A896}"/>
          </ac:spMkLst>
        </pc:spChg>
        <pc:spChg chg="add del mod topLvl">
          <ac:chgData name="Zhong, Fanny" userId="2884231b-8aae-42e2-8f53-607a7aacbb1f" providerId="ADAL" clId="{25B4DB57-777D-4BC0-99BA-3AFB8095EAD6}" dt="2022-06-24T20:43:15.815" v="1347" actId="478"/>
          <ac:spMkLst>
            <pc:docMk/>
            <pc:sldMk cId="2626045283" sldId="417"/>
            <ac:spMk id="11" creationId="{9ED87F12-CCFF-40E2-B817-AE6D4E29FDDD}"/>
          </ac:spMkLst>
        </pc:spChg>
        <pc:spChg chg="add del mod topLvl">
          <ac:chgData name="Zhong, Fanny" userId="2884231b-8aae-42e2-8f53-607a7aacbb1f" providerId="ADAL" clId="{25B4DB57-777D-4BC0-99BA-3AFB8095EAD6}" dt="2022-06-24T20:43:15.815" v="1347" actId="478"/>
          <ac:spMkLst>
            <pc:docMk/>
            <pc:sldMk cId="2626045283" sldId="417"/>
            <ac:spMk id="12" creationId="{F9973F11-4E1F-47B8-88CD-45A8EC9D2D5A}"/>
          </ac:spMkLst>
        </pc:spChg>
        <pc:spChg chg="add del mod topLvl">
          <ac:chgData name="Zhong, Fanny" userId="2884231b-8aae-42e2-8f53-607a7aacbb1f" providerId="ADAL" clId="{25B4DB57-777D-4BC0-99BA-3AFB8095EAD6}" dt="2022-06-24T20:43:15.815" v="1347" actId="478"/>
          <ac:spMkLst>
            <pc:docMk/>
            <pc:sldMk cId="2626045283" sldId="417"/>
            <ac:spMk id="13" creationId="{55E1EEE7-C27B-4C68-A4D6-3535063F4656}"/>
          </ac:spMkLst>
        </pc:spChg>
        <pc:spChg chg="add del mod topLvl">
          <ac:chgData name="Zhong, Fanny" userId="2884231b-8aae-42e2-8f53-607a7aacbb1f" providerId="ADAL" clId="{25B4DB57-777D-4BC0-99BA-3AFB8095EAD6}" dt="2022-06-24T20:43:15.815" v="1347" actId="478"/>
          <ac:spMkLst>
            <pc:docMk/>
            <pc:sldMk cId="2626045283" sldId="417"/>
            <ac:spMk id="14" creationId="{6B259F58-4AED-4E70-9997-8BEC356A57A3}"/>
          </ac:spMkLst>
        </pc:spChg>
        <pc:spChg chg="add del mod topLvl">
          <ac:chgData name="Zhong, Fanny" userId="2884231b-8aae-42e2-8f53-607a7aacbb1f" providerId="ADAL" clId="{25B4DB57-777D-4BC0-99BA-3AFB8095EAD6}" dt="2022-06-24T20:43:15.815" v="1347" actId="478"/>
          <ac:spMkLst>
            <pc:docMk/>
            <pc:sldMk cId="2626045283" sldId="417"/>
            <ac:spMk id="16" creationId="{BC487C19-3C99-4300-8004-5E138501E0D5}"/>
          </ac:spMkLst>
        </pc:spChg>
        <pc:spChg chg="mod">
          <ac:chgData name="Zhong, Fanny" userId="2884231b-8aae-42e2-8f53-607a7aacbb1f" providerId="ADAL" clId="{25B4DB57-777D-4BC0-99BA-3AFB8095EAD6}" dt="2022-06-24T20:42:08.098" v="1334" actId="165"/>
          <ac:spMkLst>
            <pc:docMk/>
            <pc:sldMk cId="2626045283" sldId="417"/>
            <ac:spMk id="18" creationId="{63D23768-FD1D-482E-B020-AB1CE174DC56}"/>
          </ac:spMkLst>
        </pc:spChg>
        <pc:spChg chg="mod">
          <ac:chgData name="Zhong, Fanny" userId="2884231b-8aae-42e2-8f53-607a7aacbb1f" providerId="ADAL" clId="{25B4DB57-777D-4BC0-99BA-3AFB8095EAD6}" dt="2022-06-24T20:42:08.098" v="1334" actId="165"/>
          <ac:spMkLst>
            <pc:docMk/>
            <pc:sldMk cId="2626045283" sldId="417"/>
            <ac:spMk id="19" creationId="{AC895994-490A-4907-8D12-D0D4383936D4}"/>
          </ac:spMkLst>
        </pc:spChg>
        <pc:spChg chg="mod">
          <ac:chgData name="Zhong, Fanny" userId="2884231b-8aae-42e2-8f53-607a7aacbb1f" providerId="ADAL" clId="{25B4DB57-777D-4BC0-99BA-3AFB8095EAD6}" dt="2022-06-24T20:42:08.098" v="1334" actId="165"/>
          <ac:spMkLst>
            <pc:docMk/>
            <pc:sldMk cId="2626045283" sldId="417"/>
            <ac:spMk id="20" creationId="{FA6806A3-502D-4568-9FBF-249062A1199F}"/>
          </ac:spMkLst>
        </pc:spChg>
        <pc:spChg chg="mod">
          <ac:chgData name="Zhong, Fanny" userId="2884231b-8aae-42e2-8f53-607a7aacbb1f" providerId="ADAL" clId="{25B4DB57-777D-4BC0-99BA-3AFB8095EAD6}" dt="2022-06-24T20:42:08.098" v="1334" actId="165"/>
          <ac:spMkLst>
            <pc:docMk/>
            <pc:sldMk cId="2626045283" sldId="417"/>
            <ac:spMk id="21" creationId="{B9C88951-5CE0-499B-BDC1-64916111E818}"/>
          </ac:spMkLst>
        </pc:spChg>
        <pc:spChg chg="mod">
          <ac:chgData name="Zhong, Fanny" userId="2884231b-8aae-42e2-8f53-607a7aacbb1f" providerId="ADAL" clId="{25B4DB57-777D-4BC0-99BA-3AFB8095EAD6}" dt="2022-06-24T20:42:08.098" v="1334" actId="165"/>
          <ac:spMkLst>
            <pc:docMk/>
            <pc:sldMk cId="2626045283" sldId="417"/>
            <ac:spMk id="22" creationId="{EA7DFB72-7BCC-4634-99A5-35EE842A5FE2}"/>
          </ac:spMkLst>
        </pc:spChg>
        <pc:spChg chg="mod">
          <ac:chgData name="Zhong, Fanny" userId="2884231b-8aae-42e2-8f53-607a7aacbb1f" providerId="ADAL" clId="{25B4DB57-777D-4BC0-99BA-3AFB8095EAD6}" dt="2022-06-24T20:42:08.098" v="1334" actId="165"/>
          <ac:spMkLst>
            <pc:docMk/>
            <pc:sldMk cId="2626045283" sldId="417"/>
            <ac:spMk id="23" creationId="{5F477E77-D987-47AA-8F1C-86204C015E5D}"/>
          </ac:spMkLst>
        </pc:spChg>
        <pc:spChg chg="mod">
          <ac:chgData name="Zhong, Fanny" userId="2884231b-8aae-42e2-8f53-607a7aacbb1f" providerId="ADAL" clId="{25B4DB57-777D-4BC0-99BA-3AFB8095EAD6}" dt="2022-06-24T20:42:08.098" v="1334" actId="165"/>
          <ac:spMkLst>
            <pc:docMk/>
            <pc:sldMk cId="2626045283" sldId="417"/>
            <ac:spMk id="24" creationId="{46DCDBA6-4169-434E-AFAF-DCF24FE3BF92}"/>
          </ac:spMkLst>
        </pc:spChg>
        <pc:spChg chg="mod">
          <ac:chgData name="Zhong, Fanny" userId="2884231b-8aae-42e2-8f53-607a7aacbb1f" providerId="ADAL" clId="{25B4DB57-777D-4BC0-99BA-3AFB8095EAD6}" dt="2022-06-24T20:42:08.098" v="1334" actId="165"/>
          <ac:spMkLst>
            <pc:docMk/>
            <pc:sldMk cId="2626045283" sldId="417"/>
            <ac:spMk id="25" creationId="{FAD4A3BE-B97A-4724-A658-087CCEED72CD}"/>
          </ac:spMkLst>
        </pc:spChg>
        <pc:spChg chg="mod">
          <ac:chgData name="Zhong, Fanny" userId="2884231b-8aae-42e2-8f53-607a7aacbb1f" providerId="ADAL" clId="{25B4DB57-777D-4BC0-99BA-3AFB8095EAD6}" dt="2022-06-24T20:42:08.098" v="1334" actId="165"/>
          <ac:spMkLst>
            <pc:docMk/>
            <pc:sldMk cId="2626045283" sldId="417"/>
            <ac:spMk id="26" creationId="{CDE39F8B-993F-48DE-B353-3AEAED267A9A}"/>
          </ac:spMkLst>
        </pc:spChg>
        <pc:spChg chg="mod">
          <ac:chgData name="Zhong, Fanny" userId="2884231b-8aae-42e2-8f53-607a7aacbb1f" providerId="ADAL" clId="{25B4DB57-777D-4BC0-99BA-3AFB8095EAD6}" dt="2022-06-24T20:42:08.098" v="1334" actId="165"/>
          <ac:spMkLst>
            <pc:docMk/>
            <pc:sldMk cId="2626045283" sldId="417"/>
            <ac:spMk id="27" creationId="{6006BA88-1AF4-4E8B-A65F-E697EFFC086E}"/>
          </ac:spMkLst>
        </pc:spChg>
        <pc:spChg chg="mod">
          <ac:chgData name="Zhong, Fanny" userId="2884231b-8aae-42e2-8f53-607a7aacbb1f" providerId="ADAL" clId="{25B4DB57-777D-4BC0-99BA-3AFB8095EAD6}" dt="2022-06-24T20:42:08.098" v="1334" actId="165"/>
          <ac:spMkLst>
            <pc:docMk/>
            <pc:sldMk cId="2626045283" sldId="417"/>
            <ac:spMk id="28" creationId="{84421482-B714-4E6A-8CD0-69CB9E69110A}"/>
          </ac:spMkLst>
        </pc:spChg>
        <pc:spChg chg="mod">
          <ac:chgData name="Zhong, Fanny" userId="2884231b-8aae-42e2-8f53-607a7aacbb1f" providerId="ADAL" clId="{25B4DB57-777D-4BC0-99BA-3AFB8095EAD6}" dt="2022-06-24T20:42:08.098" v="1334" actId="165"/>
          <ac:spMkLst>
            <pc:docMk/>
            <pc:sldMk cId="2626045283" sldId="417"/>
            <ac:spMk id="29" creationId="{8CFFEBFD-AD31-47DC-AA30-EEB28D6C5E7C}"/>
          </ac:spMkLst>
        </pc:spChg>
        <pc:spChg chg="mod">
          <ac:chgData name="Zhong, Fanny" userId="2884231b-8aae-42e2-8f53-607a7aacbb1f" providerId="ADAL" clId="{25B4DB57-777D-4BC0-99BA-3AFB8095EAD6}" dt="2022-06-24T20:42:08.098" v="1334" actId="165"/>
          <ac:spMkLst>
            <pc:docMk/>
            <pc:sldMk cId="2626045283" sldId="417"/>
            <ac:spMk id="30" creationId="{C0548466-73AD-4B38-A6F3-8B71ABBF7BAB}"/>
          </ac:spMkLst>
        </pc:spChg>
        <pc:spChg chg="mod">
          <ac:chgData name="Zhong, Fanny" userId="2884231b-8aae-42e2-8f53-607a7aacbb1f" providerId="ADAL" clId="{25B4DB57-777D-4BC0-99BA-3AFB8095EAD6}" dt="2022-06-24T20:42:08.098" v="1334" actId="165"/>
          <ac:spMkLst>
            <pc:docMk/>
            <pc:sldMk cId="2626045283" sldId="417"/>
            <ac:spMk id="31" creationId="{55C1F554-B674-4147-A4E3-272B56E7E98F}"/>
          </ac:spMkLst>
        </pc:spChg>
        <pc:spChg chg="mod">
          <ac:chgData name="Zhong, Fanny" userId="2884231b-8aae-42e2-8f53-607a7aacbb1f" providerId="ADAL" clId="{25B4DB57-777D-4BC0-99BA-3AFB8095EAD6}" dt="2022-06-24T20:42:08.098" v="1334" actId="165"/>
          <ac:spMkLst>
            <pc:docMk/>
            <pc:sldMk cId="2626045283" sldId="417"/>
            <ac:spMk id="32" creationId="{473EAEE0-7697-42C7-A96E-61D5F401C7E7}"/>
          </ac:spMkLst>
        </pc:spChg>
        <pc:spChg chg="mod">
          <ac:chgData name="Zhong, Fanny" userId="2884231b-8aae-42e2-8f53-607a7aacbb1f" providerId="ADAL" clId="{25B4DB57-777D-4BC0-99BA-3AFB8095EAD6}" dt="2022-06-24T20:42:08.098" v="1334" actId="165"/>
          <ac:spMkLst>
            <pc:docMk/>
            <pc:sldMk cId="2626045283" sldId="417"/>
            <ac:spMk id="33" creationId="{0F19DB0E-FD9F-4BCC-843E-F3A02E095874}"/>
          </ac:spMkLst>
        </pc:spChg>
        <pc:spChg chg="mod">
          <ac:chgData name="Zhong, Fanny" userId="2884231b-8aae-42e2-8f53-607a7aacbb1f" providerId="ADAL" clId="{25B4DB57-777D-4BC0-99BA-3AFB8095EAD6}" dt="2022-06-24T20:42:08.098" v="1334" actId="165"/>
          <ac:spMkLst>
            <pc:docMk/>
            <pc:sldMk cId="2626045283" sldId="417"/>
            <ac:spMk id="35" creationId="{4E76CC7B-AEC1-46DB-BA04-D133A5692E2B}"/>
          </ac:spMkLst>
        </pc:spChg>
        <pc:spChg chg="mod">
          <ac:chgData name="Zhong, Fanny" userId="2884231b-8aae-42e2-8f53-607a7aacbb1f" providerId="ADAL" clId="{25B4DB57-777D-4BC0-99BA-3AFB8095EAD6}" dt="2022-06-24T20:42:08.098" v="1334" actId="165"/>
          <ac:spMkLst>
            <pc:docMk/>
            <pc:sldMk cId="2626045283" sldId="417"/>
            <ac:spMk id="36" creationId="{29FAF3BA-61F0-4F4B-9366-8F4219C3F2CD}"/>
          </ac:spMkLst>
        </pc:spChg>
        <pc:spChg chg="mod">
          <ac:chgData name="Zhong, Fanny" userId="2884231b-8aae-42e2-8f53-607a7aacbb1f" providerId="ADAL" clId="{25B4DB57-777D-4BC0-99BA-3AFB8095EAD6}" dt="2022-06-24T20:42:08.098" v="1334" actId="165"/>
          <ac:spMkLst>
            <pc:docMk/>
            <pc:sldMk cId="2626045283" sldId="417"/>
            <ac:spMk id="37" creationId="{2F7CB48E-16C5-4BDF-96EC-FBCD444D960D}"/>
          </ac:spMkLst>
        </pc:spChg>
        <pc:spChg chg="mod">
          <ac:chgData name="Zhong, Fanny" userId="2884231b-8aae-42e2-8f53-607a7aacbb1f" providerId="ADAL" clId="{25B4DB57-777D-4BC0-99BA-3AFB8095EAD6}" dt="2022-06-24T20:42:08.098" v="1334" actId="165"/>
          <ac:spMkLst>
            <pc:docMk/>
            <pc:sldMk cId="2626045283" sldId="417"/>
            <ac:spMk id="38" creationId="{0BEA6571-DD78-4B74-8CE0-CF331C462A88}"/>
          </ac:spMkLst>
        </pc:spChg>
        <pc:spChg chg="mod">
          <ac:chgData name="Zhong, Fanny" userId="2884231b-8aae-42e2-8f53-607a7aacbb1f" providerId="ADAL" clId="{25B4DB57-777D-4BC0-99BA-3AFB8095EAD6}" dt="2022-06-24T20:42:08.098" v="1334" actId="165"/>
          <ac:spMkLst>
            <pc:docMk/>
            <pc:sldMk cId="2626045283" sldId="417"/>
            <ac:spMk id="39" creationId="{EA5100C6-91AD-45B3-B69E-C4709D3C68A8}"/>
          </ac:spMkLst>
        </pc:spChg>
        <pc:spChg chg="mod">
          <ac:chgData name="Zhong, Fanny" userId="2884231b-8aae-42e2-8f53-607a7aacbb1f" providerId="ADAL" clId="{25B4DB57-777D-4BC0-99BA-3AFB8095EAD6}" dt="2022-06-24T20:42:08.098" v="1334" actId="165"/>
          <ac:spMkLst>
            <pc:docMk/>
            <pc:sldMk cId="2626045283" sldId="417"/>
            <ac:spMk id="40" creationId="{C9BA3D26-AF44-4835-BC72-8CBE248BC8C3}"/>
          </ac:spMkLst>
        </pc:spChg>
        <pc:spChg chg="mod">
          <ac:chgData name="Zhong, Fanny" userId="2884231b-8aae-42e2-8f53-607a7aacbb1f" providerId="ADAL" clId="{25B4DB57-777D-4BC0-99BA-3AFB8095EAD6}" dt="2022-06-24T20:42:08.098" v="1334" actId="165"/>
          <ac:spMkLst>
            <pc:docMk/>
            <pc:sldMk cId="2626045283" sldId="417"/>
            <ac:spMk id="41" creationId="{57039164-B276-4F49-96D4-938F881F403B}"/>
          </ac:spMkLst>
        </pc:spChg>
        <pc:spChg chg="mod">
          <ac:chgData name="Zhong, Fanny" userId="2884231b-8aae-42e2-8f53-607a7aacbb1f" providerId="ADAL" clId="{25B4DB57-777D-4BC0-99BA-3AFB8095EAD6}" dt="2022-06-24T20:42:08.098" v="1334" actId="165"/>
          <ac:spMkLst>
            <pc:docMk/>
            <pc:sldMk cId="2626045283" sldId="417"/>
            <ac:spMk id="42" creationId="{1D184B24-E136-48E3-9172-98AD34067571}"/>
          </ac:spMkLst>
        </pc:spChg>
        <pc:spChg chg="mod">
          <ac:chgData name="Zhong, Fanny" userId="2884231b-8aae-42e2-8f53-607a7aacbb1f" providerId="ADAL" clId="{25B4DB57-777D-4BC0-99BA-3AFB8095EAD6}" dt="2022-06-24T20:42:08.098" v="1334" actId="165"/>
          <ac:spMkLst>
            <pc:docMk/>
            <pc:sldMk cId="2626045283" sldId="417"/>
            <ac:spMk id="43" creationId="{8A535512-BE17-4934-9B9D-9B5ED7B1D90F}"/>
          </ac:spMkLst>
        </pc:spChg>
        <pc:spChg chg="mod">
          <ac:chgData name="Zhong, Fanny" userId="2884231b-8aae-42e2-8f53-607a7aacbb1f" providerId="ADAL" clId="{25B4DB57-777D-4BC0-99BA-3AFB8095EAD6}" dt="2022-06-24T20:42:08.098" v="1334" actId="165"/>
          <ac:spMkLst>
            <pc:docMk/>
            <pc:sldMk cId="2626045283" sldId="417"/>
            <ac:spMk id="44" creationId="{5150528F-0C0E-4B56-89D2-35CB6C4AC0E7}"/>
          </ac:spMkLst>
        </pc:spChg>
        <pc:spChg chg="mod">
          <ac:chgData name="Zhong, Fanny" userId="2884231b-8aae-42e2-8f53-607a7aacbb1f" providerId="ADAL" clId="{25B4DB57-777D-4BC0-99BA-3AFB8095EAD6}" dt="2022-06-24T20:42:08.098" v="1334" actId="165"/>
          <ac:spMkLst>
            <pc:docMk/>
            <pc:sldMk cId="2626045283" sldId="417"/>
            <ac:spMk id="45" creationId="{DB0B77CE-2F06-4040-A498-0F6212380491}"/>
          </ac:spMkLst>
        </pc:spChg>
        <pc:spChg chg="mod">
          <ac:chgData name="Zhong, Fanny" userId="2884231b-8aae-42e2-8f53-607a7aacbb1f" providerId="ADAL" clId="{25B4DB57-777D-4BC0-99BA-3AFB8095EAD6}" dt="2022-06-24T20:42:08.098" v="1334" actId="165"/>
          <ac:spMkLst>
            <pc:docMk/>
            <pc:sldMk cId="2626045283" sldId="417"/>
            <ac:spMk id="46" creationId="{15D5B849-519C-40AA-ADEE-FEBDA90AF593}"/>
          </ac:spMkLst>
        </pc:spChg>
        <pc:spChg chg="mod">
          <ac:chgData name="Zhong, Fanny" userId="2884231b-8aae-42e2-8f53-607a7aacbb1f" providerId="ADAL" clId="{25B4DB57-777D-4BC0-99BA-3AFB8095EAD6}" dt="2022-06-24T20:42:08.098" v="1334" actId="165"/>
          <ac:spMkLst>
            <pc:docMk/>
            <pc:sldMk cId="2626045283" sldId="417"/>
            <ac:spMk id="47" creationId="{EB7EF6EA-D1A2-4163-BF52-A7DCE7BEF6FA}"/>
          </ac:spMkLst>
        </pc:spChg>
        <pc:spChg chg="mod">
          <ac:chgData name="Zhong, Fanny" userId="2884231b-8aae-42e2-8f53-607a7aacbb1f" providerId="ADAL" clId="{25B4DB57-777D-4BC0-99BA-3AFB8095EAD6}" dt="2022-06-24T20:42:08.098" v="1334" actId="165"/>
          <ac:spMkLst>
            <pc:docMk/>
            <pc:sldMk cId="2626045283" sldId="417"/>
            <ac:spMk id="48" creationId="{1A51A900-FCD2-45F5-B096-390DE9810C01}"/>
          </ac:spMkLst>
        </pc:spChg>
        <pc:spChg chg="mod">
          <ac:chgData name="Zhong, Fanny" userId="2884231b-8aae-42e2-8f53-607a7aacbb1f" providerId="ADAL" clId="{25B4DB57-777D-4BC0-99BA-3AFB8095EAD6}" dt="2022-06-24T20:42:08.098" v="1334" actId="165"/>
          <ac:spMkLst>
            <pc:docMk/>
            <pc:sldMk cId="2626045283" sldId="417"/>
            <ac:spMk id="49" creationId="{9031AE5B-0055-4FB7-9512-A245831AEBBE}"/>
          </ac:spMkLst>
        </pc:spChg>
        <pc:spChg chg="del mod topLvl">
          <ac:chgData name="Zhong, Fanny" userId="2884231b-8aae-42e2-8f53-607a7aacbb1f" providerId="ADAL" clId="{25B4DB57-777D-4BC0-99BA-3AFB8095EAD6}" dt="2022-06-24T20:43:15.815" v="1347" actId="478"/>
          <ac:spMkLst>
            <pc:docMk/>
            <pc:sldMk cId="2626045283" sldId="417"/>
            <ac:spMk id="51" creationId="{5913068D-D31F-46F4-BA44-D51FC6A45542}"/>
          </ac:spMkLst>
        </pc:spChg>
        <pc:spChg chg="mod">
          <ac:chgData name="Zhong, Fanny" userId="2884231b-8aae-42e2-8f53-607a7aacbb1f" providerId="ADAL" clId="{25B4DB57-777D-4BC0-99BA-3AFB8095EAD6}" dt="2022-06-24T16:27:46.139" v="611"/>
          <ac:spMkLst>
            <pc:docMk/>
            <pc:sldMk cId="2626045283" sldId="417"/>
            <ac:spMk id="53" creationId="{D8965383-22C2-4EC3-8EF7-1611D9162801}"/>
          </ac:spMkLst>
        </pc:spChg>
        <pc:spChg chg="mod">
          <ac:chgData name="Zhong, Fanny" userId="2884231b-8aae-42e2-8f53-607a7aacbb1f" providerId="ADAL" clId="{25B4DB57-777D-4BC0-99BA-3AFB8095EAD6}" dt="2022-06-24T16:27:46.139" v="611"/>
          <ac:spMkLst>
            <pc:docMk/>
            <pc:sldMk cId="2626045283" sldId="417"/>
            <ac:spMk id="54" creationId="{6E274DD3-37EC-4449-B519-EA2E9E4870F0}"/>
          </ac:spMkLst>
        </pc:spChg>
        <pc:spChg chg="mod">
          <ac:chgData name="Zhong, Fanny" userId="2884231b-8aae-42e2-8f53-607a7aacbb1f" providerId="ADAL" clId="{25B4DB57-777D-4BC0-99BA-3AFB8095EAD6}" dt="2022-06-24T16:27:46.139" v="611"/>
          <ac:spMkLst>
            <pc:docMk/>
            <pc:sldMk cId="2626045283" sldId="417"/>
            <ac:spMk id="55" creationId="{2EF6DEC5-022C-43F6-94D2-F9E8E194D554}"/>
          </ac:spMkLst>
        </pc:spChg>
        <pc:spChg chg="mod">
          <ac:chgData name="Zhong, Fanny" userId="2884231b-8aae-42e2-8f53-607a7aacbb1f" providerId="ADAL" clId="{25B4DB57-777D-4BC0-99BA-3AFB8095EAD6}" dt="2022-06-24T16:27:46.139" v="611"/>
          <ac:spMkLst>
            <pc:docMk/>
            <pc:sldMk cId="2626045283" sldId="417"/>
            <ac:spMk id="56" creationId="{01338594-2BD9-4510-9840-796134372296}"/>
          </ac:spMkLst>
        </pc:spChg>
        <pc:spChg chg="mod">
          <ac:chgData name="Zhong, Fanny" userId="2884231b-8aae-42e2-8f53-607a7aacbb1f" providerId="ADAL" clId="{25B4DB57-777D-4BC0-99BA-3AFB8095EAD6}" dt="2022-06-24T16:27:46.139" v="611"/>
          <ac:spMkLst>
            <pc:docMk/>
            <pc:sldMk cId="2626045283" sldId="417"/>
            <ac:spMk id="57" creationId="{0B3E71C7-FE87-42CC-A0AB-19E6E81C64F0}"/>
          </ac:spMkLst>
        </pc:spChg>
        <pc:spChg chg="mod">
          <ac:chgData name="Zhong, Fanny" userId="2884231b-8aae-42e2-8f53-607a7aacbb1f" providerId="ADAL" clId="{25B4DB57-777D-4BC0-99BA-3AFB8095EAD6}" dt="2022-06-24T16:27:46.139" v="611"/>
          <ac:spMkLst>
            <pc:docMk/>
            <pc:sldMk cId="2626045283" sldId="417"/>
            <ac:spMk id="58" creationId="{F1FFE2D4-747F-456E-BFFC-7E3D67EB1BAB}"/>
          </ac:spMkLst>
        </pc:spChg>
        <pc:spChg chg="mod">
          <ac:chgData name="Zhong, Fanny" userId="2884231b-8aae-42e2-8f53-607a7aacbb1f" providerId="ADAL" clId="{25B4DB57-777D-4BC0-99BA-3AFB8095EAD6}" dt="2022-06-24T20:42:23.156" v="1340" actId="12788"/>
          <ac:spMkLst>
            <pc:docMk/>
            <pc:sldMk cId="2626045283" sldId="417"/>
            <ac:spMk id="60" creationId="{86E9A805-FB1E-423F-94ED-39D13372615B}"/>
          </ac:spMkLst>
        </pc:spChg>
        <pc:spChg chg="mod">
          <ac:chgData name="Zhong, Fanny" userId="2884231b-8aae-42e2-8f53-607a7aacbb1f" providerId="ADAL" clId="{25B4DB57-777D-4BC0-99BA-3AFB8095EAD6}" dt="2022-06-24T20:42:23.156" v="1340" actId="12788"/>
          <ac:spMkLst>
            <pc:docMk/>
            <pc:sldMk cId="2626045283" sldId="417"/>
            <ac:spMk id="61" creationId="{92A0D305-F2BF-48D8-A21E-B30937DBDCCB}"/>
          </ac:spMkLst>
        </pc:spChg>
        <pc:spChg chg="mod">
          <ac:chgData name="Zhong, Fanny" userId="2884231b-8aae-42e2-8f53-607a7aacbb1f" providerId="ADAL" clId="{25B4DB57-777D-4BC0-99BA-3AFB8095EAD6}" dt="2022-06-24T20:42:23.156" v="1340" actId="12788"/>
          <ac:spMkLst>
            <pc:docMk/>
            <pc:sldMk cId="2626045283" sldId="417"/>
            <ac:spMk id="62" creationId="{B52E98A9-ACF0-4DD6-906B-204EDE5AAE8B}"/>
          </ac:spMkLst>
        </pc:spChg>
        <pc:spChg chg="mod">
          <ac:chgData name="Zhong, Fanny" userId="2884231b-8aae-42e2-8f53-607a7aacbb1f" providerId="ADAL" clId="{25B4DB57-777D-4BC0-99BA-3AFB8095EAD6}" dt="2022-06-24T20:42:23.156" v="1340" actId="12788"/>
          <ac:spMkLst>
            <pc:docMk/>
            <pc:sldMk cId="2626045283" sldId="417"/>
            <ac:spMk id="63" creationId="{7214F5B4-A601-49E6-ACB8-278DD1A6E827}"/>
          </ac:spMkLst>
        </pc:spChg>
        <pc:spChg chg="mod">
          <ac:chgData name="Zhong, Fanny" userId="2884231b-8aae-42e2-8f53-607a7aacbb1f" providerId="ADAL" clId="{25B4DB57-777D-4BC0-99BA-3AFB8095EAD6}" dt="2022-06-24T20:42:23.156" v="1340" actId="12788"/>
          <ac:spMkLst>
            <pc:docMk/>
            <pc:sldMk cId="2626045283" sldId="417"/>
            <ac:spMk id="64" creationId="{C69A4FD5-F7D5-494C-8F13-307BC0C68038}"/>
          </ac:spMkLst>
        </pc:spChg>
        <pc:spChg chg="mod">
          <ac:chgData name="Zhong, Fanny" userId="2884231b-8aae-42e2-8f53-607a7aacbb1f" providerId="ADAL" clId="{25B4DB57-777D-4BC0-99BA-3AFB8095EAD6}" dt="2022-06-24T20:42:23.156" v="1340" actId="12788"/>
          <ac:spMkLst>
            <pc:docMk/>
            <pc:sldMk cId="2626045283" sldId="417"/>
            <ac:spMk id="65" creationId="{60F2A2F3-DC7A-4C9C-BF68-5BB05CEA1BD6}"/>
          </ac:spMkLst>
        </pc:spChg>
        <pc:spChg chg="mod">
          <ac:chgData name="Zhong, Fanny" userId="2884231b-8aae-42e2-8f53-607a7aacbb1f" providerId="ADAL" clId="{25B4DB57-777D-4BC0-99BA-3AFB8095EAD6}" dt="2022-06-24T20:42:23.156" v="1340" actId="12788"/>
          <ac:spMkLst>
            <pc:docMk/>
            <pc:sldMk cId="2626045283" sldId="417"/>
            <ac:spMk id="66" creationId="{3B6DC28A-BBC8-4A15-A6C5-BECFF86706FF}"/>
          </ac:spMkLst>
        </pc:spChg>
        <pc:spChg chg="mod">
          <ac:chgData name="Zhong, Fanny" userId="2884231b-8aae-42e2-8f53-607a7aacbb1f" providerId="ADAL" clId="{25B4DB57-777D-4BC0-99BA-3AFB8095EAD6}" dt="2022-06-24T20:42:23.156" v="1340" actId="12788"/>
          <ac:spMkLst>
            <pc:docMk/>
            <pc:sldMk cId="2626045283" sldId="417"/>
            <ac:spMk id="67" creationId="{B494C248-F394-42B9-ADCD-95DEA2229965}"/>
          </ac:spMkLst>
        </pc:spChg>
        <pc:spChg chg="add mod">
          <ac:chgData name="Zhong, Fanny" userId="2884231b-8aae-42e2-8f53-607a7aacbb1f" providerId="ADAL" clId="{25B4DB57-777D-4BC0-99BA-3AFB8095EAD6}" dt="2022-06-24T20:42:05.802" v="1333"/>
          <ac:spMkLst>
            <pc:docMk/>
            <pc:sldMk cId="2626045283" sldId="417"/>
            <ac:spMk id="68" creationId="{7AE6402D-7591-4A9F-A332-94DB8F16AF38}"/>
          </ac:spMkLst>
        </pc:spChg>
        <pc:spChg chg="add mod">
          <ac:chgData name="Zhong, Fanny" userId="2884231b-8aae-42e2-8f53-607a7aacbb1f" providerId="ADAL" clId="{25B4DB57-777D-4BC0-99BA-3AFB8095EAD6}" dt="2022-06-26T22:03:39.592" v="2341" actId="20577"/>
          <ac:spMkLst>
            <pc:docMk/>
            <pc:sldMk cId="2626045283" sldId="417"/>
            <ac:spMk id="69" creationId="{032331F1-CF40-49E8-9E78-1E8FEFF89007}"/>
          </ac:spMkLst>
        </pc:spChg>
        <pc:spChg chg="add mod">
          <ac:chgData name="Zhong, Fanny" userId="2884231b-8aae-42e2-8f53-607a7aacbb1f" providerId="ADAL" clId="{25B4DB57-777D-4BC0-99BA-3AFB8095EAD6}" dt="2022-06-24T20:42:37.630" v="1342"/>
          <ac:spMkLst>
            <pc:docMk/>
            <pc:sldMk cId="2626045283" sldId="417"/>
            <ac:spMk id="70" creationId="{86E3A2A9-DD06-491F-B93B-95B046357826}"/>
          </ac:spMkLst>
        </pc:spChg>
        <pc:spChg chg="add mod">
          <ac:chgData name="Zhong, Fanny" userId="2884231b-8aae-42e2-8f53-607a7aacbb1f" providerId="ADAL" clId="{25B4DB57-777D-4BC0-99BA-3AFB8095EAD6}" dt="2022-06-24T20:42:05.802" v="1333"/>
          <ac:spMkLst>
            <pc:docMk/>
            <pc:sldMk cId="2626045283" sldId="417"/>
            <ac:spMk id="71" creationId="{1722E620-1D37-47B9-8110-145B28D907EC}"/>
          </ac:spMkLst>
        </pc:spChg>
        <pc:spChg chg="add mod">
          <ac:chgData name="Zhong, Fanny" userId="2884231b-8aae-42e2-8f53-607a7aacbb1f" providerId="ADAL" clId="{25B4DB57-777D-4BC0-99BA-3AFB8095EAD6}" dt="2022-06-24T20:42:23.156" v="1340" actId="12788"/>
          <ac:spMkLst>
            <pc:docMk/>
            <pc:sldMk cId="2626045283" sldId="417"/>
            <ac:spMk id="72" creationId="{338B3E09-652F-467B-A466-72A54B4F4E16}"/>
          </ac:spMkLst>
        </pc:spChg>
        <pc:spChg chg="add mod">
          <ac:chgData name="Zhong, Fanny" userId="2884231b-8aae-42e2-8f53-607a7aacbb1f" providerId="ADAL" clId="{25B4DB57-777D-4BC0-99BA-3AFB8095EAD6}" dt="2022-06-24T20:42:30.154" v="1341"/>
          <ac:spMkLst>
            <pc:docMk/>
            <pc:sldMk cId="2626045283" sldId="417"/>
            <ac:spMk id="73" creationId="{0ED203E3-CC95-4931-B6A9-6B238EE01B9C}"/>
          </ac:spMkLst>
        </pc:spChg>
        <pc:spChg chg="mod">
          <ac:chgData name="Zhong, Fanny" userId="2884231b-8aae-42e2-8f53-607a7aacbb1f" providerId="ADAL" clId="{25B4DB57-777D-4BC0-99BA-3AFB8095EAD6}" dt="2022-06-24T20:48:28.461" v="1511" actId="165"/>
          <ac:spMkLst>
            <pc:docMk/>
            <pc:sldMk cId="2626045283" sldId="417"/>
            <ac:spMk id="77" creationId="{8A278BEE-81DF-4C41-AC7E-34F73B988188}"/>
          </ac:spMkLst>
        </pc:spChg>
        <pc:spChg chg="mod">
          <ac:chgData name="Zhong, Fanny" userId="2884231b-8aae-42e2-8f53-607a7aacbb1f" providerId="ADAL" clId="{25B4DB57-777D-4BC0-99BA-3AFB8095EAD6}" dt="2022-06-24T20:48:28.461" v="1511" actId="165"/>
          <ac:spMkLst>
            <pc:docMk/>
            <pc:sldMk cId="2626045283" sldId="417"/>
            <ac:spMk id="78" creationId="{9C98E6AC-F58B-425C-A641-5B543840F08F}"/>
          </ac:spMkLst>
        </pc:spChg>
        <pc:spChg chg="mod">
          <ac:chgData name="Zhong, Fanny" userId="2884231b-8aae-42e2-8f53-607a7aacbb1f" providerId="ADAL" clId="{25B4DB57-777D-4BC0-99BA-3AFB8095EAD6}" dt="2022-06-24T20:48:28.461" v="1511" actId="165"/>
          <ac:spMkLst>
            <pc:docMk/>
            <pc:sldMk cId="2626045283" sldId="417"/>
            <ac:spMk id="79" creationId="{F98BB985-6869-491E-9F4D-B51E0F687EEA}"/>
          </ac:spMkLst>
        </pc:spChg>
        <pc:spChg chg="mod">
          <ac:chgData name="Zhong, Fanny" userId="2884231b-8aae-42e2-8f53-607a7aacbb1f" providerId="ADAL" clId="{25B4DB57-777D-4BC0-99BA-3AFB8095EAD6}" dt="2022-06-24T20:48:28.461" v="1511" actId="165"/>
          <ac:spMkLst>
            <pc:docMk/>
            <pc:sldMk cId="2626045283" sldId="417"/>
            <ac:spMk id="80" creationId="{FCA61504-4533-480C-B59D-860350387E3F}"/>
          </ac:spMkLst>
        </pc:spChg>
        <pc:spChg chg="mod">
          <ac:chgData name="Zhong, Fanny" userId="2884231b-8aae-42e2-8f53-607a7aacbb1f" providerId="ADAL" clId="{25B4DB57-777D-4BC0-99BA-3AFB8095EAD6}" dt="2022-06-24T20:48:28.461" v="1511" actId="165"/>
          <ac:spMkLst>
            <pc:docMk/>
            <pc:sldMk cId="2626045283" sldId="417"/>
            <ac:spMk id="81" creationId="{E9C9AC35-3D3F-4D9E-8466-06EF2D970FB4}"/>
          </ac:spMkLst>
        </pc:spChg>
        <pc:spChg chg="mod">
          <ac:chgData name="Zhong, Fanny" userId="2884231b-8aae-42e2-8f53-607a7aacbb1f" providerId="ADAL" clId="{25B4DB57-777D-4BC0-99BA-3AFB8095EAD6}" dt="2022-06-24T20:48:28.461" v="1511" actId="165"/>
          <ac:spMkLst>
            <pc:docMk/>
            <pc:sldMk cId="2626045283" sldId="417"/>
            <ac:spMk id="82" creationId="{1698FD5D-EE5D-4742-97F6-888953826842}"/>
          </ac:spMkLst>
        </pc:spChg>
        <pc:spChg chg="mod">
          <ac:chgData name="Zhong, Fanny" userId="2884231b-8aae-42e2-8f53-607a7aacbb1f" providerId="ADAL" clId="{25B4DB57-777D-4BC0-99BA-3AFB8095EAD6}" dt="2022-06-24T20:48:28.461" v="1511" actId="165"/>
          <ac:spMkLst>
            <pc:docMk/>
            <pc:sldMk cId="2626045283" sldId="417"/>
            <ac:spMk id="83" creationId="{F218624F-7A2C-4F71-8F53-8BD190DF8908}"/>
          </ac:spMkLst>
        </pc:spChg>
        <pc:spChg chg="mod">
          <ac:chgData name="Zhong, Fanny" userId="2884231b-8aae-42e2-8f53-607a7aacbb1f" providerId="ADAL" clId="{25B4DB57-777D-4BC0-99BA-3AFB8095EAD6}" dt="2022-06-24T20:48:28.461" v="1511" actId="165"/>
          <ac:spMkLst>
            <pc:docMk/>
            <pc:sldMk cId="2626045283" sldId="417"/>
            <ac:spMk id="84" creationId="{CE55241E-5B17-40D3-ADE5-BF0FFBFC25BE}"/>
          </ac:spMkLst>
        </pc:spChg>
        <pc:spChg chg="mod">
          <ac:chgData name="Zhong, Fanny" userId="2884231b-8aae-42e2-8f53-607a7aacbb1f" providerId="ADAL" clId="{25B4DB57-777D-4BC0-99BA-3AFB8095EAD6}" dt="2022-06-24T20:48:28.461" v="1511" actId="165"/>
          <ac:spMkLst>
            <pc:docMk/>
            <pc:sldMk cId="2626045283" sldId="417"/>
            <ac:spMk id="85" creationId="{6C41E2D4-57E0-4744-B8ED-A0441287C9D3}"/>
          </ac:spMkLst>
        </pc:spChg>
        <pc:spChg chg="mod">
          <ac:chgData name="Zhong, Fanny" userId="2884231b-8aae-42e2-8f53-607a7aacbb1f" providerId="ADAL" clId="{25B4DB57-777D-4BC0-99BA-3AFB8095EAD6}" dt="2022-06-24T20:48:28.461" v="1511" actId="165"/>
          <ac:spMkLst>
            <pc:docMk/>
            <pc:sldMk cId="2626045283" sldId="417"/>
            <ac:spMk id="86" creationId="{71237644-9A71-4EB1-A71D-22E762E7DDE4}"/>
          </ac:spMkLst>
        </pc:spChg>
        <pc:spChg chg="mod">
          <ac:chgData name="Zhong, Fanny" userId="2884231b-8aae-42e2-8f53-607a7aacbb1f" providerId="ADAL" clId="{25B4DB57-777D-4BC0-99BA-3AFB8095EAD6}" dt="2022-06-24T20:48:28.461" v="1511" actId="165"/>
          <ac:spMkLst>
            <pc:docMk/>
            <pc:sldMk cId="2626045283" sldId="417"/>
            <ac:spMk id="87" creationId="{AC7F8BB1-3EC5-4554-80CC-581B257F6E4A}"/>
          </ac:spMkLst>
        </pc:spChg>
        <pc:spChg chg="mod">
          <ac:chgData name="Zhong, Fanny" userId="2884231b-8aae-42e2-8f53-607a7aacbb1f" providerId="ADAL" clId="{25B4DB57-777D-4BC0-99BA-3AFB8095EAD6}" dt="2022-06-24T20:48:28.461" v="1511" actId="165"/>
          <ac:spMkLst>
            <pc:docMk/>
            <pc:sldMk cId="2626045283" sldId="417"/>
            <ac:spMk id="88" creationId="{6D21984A-E387-4F0A-BDF2-A14146F6563B}"/>
          </ac:spMkLst>
        </pc:spChg>
        <pc:spChg chg="mod">
          <ac:chgData name="Zhong, Fanny" userId="2884231b-8aae-42e2-8f53-607a7aacbb1f" providerId="ADAL" clId="{25B4DB57-777D-4BC0-99BA-3AFB8095EAD6}" dt="2022-06-24T20:48:28.461" v="1511" actId="165"/>
          <ac:spMkLst>
            <pc:docMk/>
            <pc:sldMk cId="2626045283" sldId="417"/>
            <ac:spMk id="89" creationId="{5B5F6E88-9896-4FD3-B18B-EE8C398F6D7C}"/>
          </ac:spMkLst>
        </pc:spChg>
        <pc:spChg chg="mod">
          <ac:chgData name="Zhong, Fanny" userId="2884231b-8aae-42e2-8f53-607a7aacbb1f" providerId="ADAL" clId="{25B4DB57-777D-4BC0-99BA-3AFB8095EAD6}" dt="2022-06-24T20:48:28.461" v="1511" actId="165"/>
          <ac:spMkLst>
            <pc:docMk/>
            <pc:sldMk cId="2626045283" sldId="417"/>
            <ac:spMk id="90" creationId="{6ACFAC1A-54B6-4AEB-B2B3-1548CAD78B82}"/>
          </ac:spMkLst>
        </pc:spChg>
        <pc:spChg chg="mod">
          <ac:chgData name="Zhong, Fanny" userId="2884231b-8aae-42e2-8f53-607a7aacbb1f" providerId="ADAL" clId="{25B4DB57-777D-4BC0-99BA-3AFB8095EAD6}" dt="2022-06-24T20:48:28.461" v="1511" actId="165"/>
          <ac:spMkLst>
            <pc:docMk/>
            <pc:sldMk cId="2626045283" sldId="417"/>
            <ac:spMk id="91" creationId="{2EF8D031-4C27-4CA0-8DBC-F2A40E94BA61}"/>
          </ac:spMkLst>
        </pc:spChg>
        <pc:spChg chg="mod">
          <ac:chgData name="Zhong, Fanny" userId="2884231b-8aae-42e2-8f53-607a7aacbb1f" providerId="ADAL" clId="{25B4DB57-777D-4BC0-99BA-3AFB8095EAD6}" dt="2022-06-24T20:48:28.461" v="1511" actId="165"/>
          <ac:spMkLst>
            <pc:docMk/>
            <pc:sldMk cId="2626045283" sldId="417"/>
            <ac:spMk id="92" creationId="{D0A1C6E2-AD8C-4A54-A7E4-B761127CF885}"/>
          </ac:spMkLst>
        </pc:spChg>
        <pc:spChg chg="mod">
          <ac:chgData name="Zhong, Fanny" userId="2884231b-8aae-42e2-8f53-607a7aacbb1f" providerId="ADAL" clId="{25B4DB57-777D-4BC0-99BA-3AFB8095EAD6}" dt="2022-06-24T20:48:28.461" v="1511" actId="165"/>
          <ac:spMkLst>
            <pc:docMk/>
            <pc:sldMk cId="2626045283" sldId="417"/>
            <ac:spMk id="93" creationId="{F0699A21-13A0-43B2-B5AF-532AF8192029}"/>
          </ac:spMkLst>
        </pc:spChg>
        <pc:spChg chg="mod">
          <ac:chgData name="Zhong, Fanny" userId="2884231b-8aae-42e2-8f53-607a7aacbb1f" providerId="ADAL" clId="{25B4DB57-777D-4BC0-99BA-3AFB8095EAD6}" dt="2022-06-24T20:48:28.461" v="1511" actId="165"/>
          <ac:spMkLst>
            <pc:docMk/>
            <pc:sldMk cId="2626045283" sldId="417"/>
            <ac:spMk id="94" creationId="{292CA984-CD38-40C8-B948-2A97A80230FE}"/>
          </ac:spMkLst>
        </pc:spChg>
        <pc:spChg chg="mod">
          <ac:chgData name="Zhong, Fanny" userId="2884231b-8aae-42e2-8f53-607a7aacbb1f" providerId="ADAL" clId="{25B4DB57-777D-4BC0-99BA-3AFB8095EAD6}" dt="2022-06-24T20:48:28.461" v="1511" actId="165"/>
          <ac:spMkLst>
            <pc:docMk/>
            <pc:sldMk cId="2626045283" sldId="417"/>
            <ac:spMk id="95" creationId="{47CFD7D0-712E-4048-A53F-9FD96F6BF60B}"/>
          </ac:spMkLst>
        </pc:spChg>
        <pc:spChg chg="mod">
          <ac:chgData name="Zhong, Fanny" userId="2884231b-8aae-42e2-8f53-607a7aacbb1f" providerId="ADAL" clId="{25B4DB57-777D-4BC0-99BA-3AFB8095EAD6}" dt="2022-06-24T20:48:28.461" v="1511" actId="165"/>
          <ac:spMkLst>
            <pc:docMk/>
            <pc:sldMk cId="2626045283" sldId="417"/>
            <ac:spMk id="96" creationId="{FF166742-032C-4DF5-A42A-BB19A3F58830}"/>
          </ac:spMkLst>
        </pc:spChg>
        <pc:spChg chg="mod">
          <ac:chgData name="Zhong, Fanny" userId="2884231b-8aae-42e2-8f53-607a7aacbb1f" providerId="ADAL" clId="{25B4DB57-777D-4BC0-99BA-3AFB8095EAD6}" dt="2022-06-24T20:48:28.461" v="1511" actId="165"/>
          <ac:spMkLst>
            <pc:docMk/>
            <pc:sldMk cId="2626045283" sldId="417"/>
            <ac:spMk id="97" creationId="{1B65B24C-0B3E-4D98-B255-270CBB8823BB}"/>
          </ac:spMkLst>
        </pc:spChg>
        <pc:spChg chg="mod">
          <ac:chgData name="Zhong, Fanny" userId="2884231b-8aae-42e2-8f53-607a7aacbb1f" providerId="ADAL" clId="{25B4DB57-777D-4BC0-99BA-3AFB8095EAD6}" dt="2022-06-24T20:48:28.461" v="1511" actId="165"/>
          <ac:spMkLst>
            <pc:docMk/>
            <pc:sldMk cId="2626045283" sldId="417"/>
            <ac:spMk id="98" creationId="{7D9E34C1-B31A-4BBC-A24A-0AEBB4A11C63}"/>
          </ac:spMkLst>
        </pc:spChg>
        <pc:spChg chg="mod">
          <ac:chgData name="Zhong, Fanny" userId="2884231b-8aae-42e2-8f53-607a7aacbb1f" providerId="ADAL" clId="{25B4DB57-777D-4BC0-99BA-3AFB8095EAD6}" dt="2022-06-24T20:48:28.461" v="1511" actId="165"/>
          <ac:spMkLst>
            <pc:docMk/>
            <pc:sldMk cId="2626045283" sldId="417"/>
            <ac:spMk id="99" creationId="{5630E4DF-CEE2-49D4-B322-F63E661DBD12}"/>
          </ac:spMkLst>
        </pc:spChg>
        <pc:spChg chg="mod">
          <ac:chgData name="Zhong, Fanny" userId="2884231b-8aae-42e2-8f53-607a7aacbb1f" providerId="ADAL" clId="{25B4DB57-777D-4BC0-99BA-3AFB8095EAD6}" dt="2022-06-24T20:48:28.461" v="1511" actId="165"/>
          <ac:spMkLst>
            <pc:docMk/>
            <pc:sldMk cId="2626045283" sldId="417"/>
            <ac:spMk id="100" creationId="{9B93CC67-1DBE-4DBB-816D-F8651BBB3D71}"/>
          </ac:spMkLst>
        </pc:spChg>
        <pc:spChg chg="mod">
          <ac:chgData name="Zhong, Fanny" userId="2884231b-8aae-42e2-8f53-607a7aacbb1f" providerId="ADAL" clId="{25B4DB57-777D-4BC0-99BA-3AFB8095EAD6}" dt="2022-06-24T20:48:28.461" v="1511" actId="165"/>
          <ac:spMkLst>
            <pc:docMk/>
            <pc:sldMk cId="2626045283" sldId="417"/>
            <ac:spMk id="101" creationId="{EDC2EA31-A535-4D05-AE89-EF9B1AFC0E09}"/>
          </ac:spMkLst>
        </pc:spChg>
        <pc:spChg chg="mod">
          <ac:chgData name="Zhong, Fanny" userId="2884231b-8aae-42e2-8f53-607a7aacbb1f" providerId="ADAL" clId="{25B4DB57-777D-4BC0-99BA-3AFB8095EAD6}" dt="2022-06-24T20:48:28.461" v="1511" actId="165"/>
          <ac:spMkLst>
            <pc:docMk/>
            <pc:sldMk cId="2626045283" sldId="417"/>
            <ac:spMk id="102" creationId="{2F858C47-6AEF-4E95-A0B3-5AD53E2DAF4D}"/>
          </ac:spMkLst>
        </pc:spChg>
        <pc:spChg chg="mod">
          <ac:chgData name="Zhong, Fanny" userId="2884231b-8aae-42e2-8f53-607a7aacbb1f" providerId="ADAL" clId="{25B4DB57-777D-4BC0-99BA-3AFB8095EAD6}" dt="2022-06-24T20:48:28.461" v="1511" actId="165"/>
          <ac:spMkLst>
            <pc:docMk/>
            <pc:sldMk cId="2626045283" sldId="417"/>
            <ac:spMk id="103" creationId="{EDB40824-1E89-4427-B9C7-7D0DB9616B57}"/>
          </ac:spMkLst>
        </pc:spChg>
        <pc:spChg chg="mod">
          <ac:chgData name="Zhong, Fanny" userId="2884231b-8aae-42e2-8f53-607a7aacbb1f" providerId="ADAL" clId="{25B4DB57-777D-4BC0-99BA-3AFB8095EAD6}" dt="2022-06-24T20:48:28.461" v="1511" actId="165"/>
          <ac:spMkLst>
            <pc:docMk/>
            <pc:sldMk cId="2626045283" sldId="417"/>
            <ac:spMk id="104" creationId="{595FA35D-E382-458E-BEBA-A2FC16C44148}"/>
          </ac:spMkLst>
        </pc:spChg>
        <pc:spChg chg="mod">
          <ac:chgData name="Zhong, Fanny" userId="2884231b-8aae-42e2-8f53-607a7aacbb1f" providerId="ADAL" clId="{25B4DB57-777D-4BC0-99BA-3AFB8095EAD6}" dt="2022-06-24T20:48:28.461" v="1511" actId="165"/>
          <ac:spMkLst>
            <pc:docMk/>
            <pc:sldMk cId="2626045283" sldId="417"/>
            <ac:spMk id="105" creationId="{B4472F92-2012-46E8-BD3A-D657BC74652A}"/>
          </ac:spMkLst>
        </pc:spChg>
        <pc:spChg chg="mod">
          <ac:chgData name="Zhong, Fanny" userId="2884231b-8aae-42e2-8f53-607a7aacbb1f" providerId="ADAL" clId="{25B4DB57-777D-4BC0-99BA-3AFB8095EAD6}" dt="2022-06-24T20:48:28.461" v="1511" actId="165"/>
          <ac:spMkLst>
            <pc:docMk/>
            <pc:sldMk cId="2626045283" sldId="417"/>
            <ac:spMk id="106" creationId="{0307CC70-4073-4C28-B188-2A242B3432B6}"/>
          </ac:spMkLst>
        </pc:spChg>
        <pc:spChg chg="mod">
          <ac:chgData name="Zhong, Fanny" userId="2884231b-8aae-42e2-8f53-607a7aacbb1f" providerId="ADAL" clId="{25B4DB57-777D-4BC0-99BA-3AFB8095EAD6}" dt="2022-06-24T20:48:28.461" v="1511" actId="165"/>
          <ac:spMkLst>
            <pc:docMk/>
            <pc:sldMk cId="2626045283" sldId="417"/>
            <ac:spMk id="107" creationId="{8726E8B2-74BD-4134-B1EC-5D6B1BC59A16}"/>
          </ac:spMkLst>
        </pc:spChg>
        <pc:spChg chg="add mod">
          <ac:chgData name="Zhong, Fanny" userId="2884231b-8aae-42e2-8f53-607a7aacbb1f" providerId="ADAL" clId="{25B4DB57-777D-4BC0-99BA-3AFB8095EAD6}" dt="2022-06-24T20:42:05.802" v="1333"/>
          <ac:spMkLst>
            <pc:docMk/>
            <pc:sldMk cId="2626045283" sldId="417"/>
            <ac:spMk id="108" creationId="{E7C84D00-DA4C-4693-954D-610CF2CFC7E4}"/>
          </ac:spMkLst>
        </pc:spChg>
        <pc:spChg chg="add mod">
          <ac:chgData name="Zhong, Fanny" userId="2884231b-8aae-42e2-8f53-607a7aacbb1f" providerId="ADAL" clId="{25B4DB57-777D-4BC0-99BA-3AFB8095EAD6}" dt="2022-06-24T20:42:05.802" v="1333"/>
          <ac:spMkLst>
            <pc:docMk/>
            <pc:sldMk cId="2626045283" sldId="417"/>
            <ac:spMk id="109" creationId="{E835C33F-AA79-4927-9F7E-8A3A8924DA4F}"/>
          </ac:spMkLst>
        </pc:spChg>
        <pc:spChg chg="mod">
          <ac:chgData name="Zhong, Fanny" userId="2884231b-8aae-42e2-8f53-607a7aacbb1f" providerId="ADAL" clId="{25B4DB57-777D-4BC0-99BA-3AFB8095EAD6}" dt="2022-06-24T20:42:14.885" v="1336"/>
          <ac:spMkLst>
            <pc:docMk/>
            <pc:sldMk cId="2626045283" sldId="417"/>
            <ac:spMk id="111" creationId="{EA9070F2-A188-49B3-A031-42C12E71BEDE}"/>
          </ac:spMkLst>
        </pc:spChg>
        <pc:spChg chg="mod">
          <ac:chgData name="Zhong, Fanny" userId="2884231b-8aae-42e2-8f53-607a7aacbb1f" providerId="ADAL" clId="{25B4DB57-777D-4BC0-99BA-3AFB8095EAD6}" dt="2022-06-24T20:42:14.885" v="1336"/>
          <ac:spMkLst>
            <pc:docMk/>
            <pc:sldMk cId="2626045283" sldId="417"/>
            <ac:spMk id="112" creationId="{1A62C734-9D7C-4679-BFD3-A38E66B3E8A2}"/>
          </ac:spMkLst>
        </pc:spChg>
        <pc:spChg chg="mod">
          <ac:chgData name="Zhong, Fanny" userId="2884231b-8aae-42e2-8f53-607a7aacbb1f" providerId="ADAL" clId="{25B4DB57-777D-4BC0-99BA-3AFB8095EAD6}" dt="2022-06-24T20:42:14.885" v="1336"/>
          <ac:spMkLst>
            <pc:docMk/>
            <pc:sldMk cId="2626045283" sldId="417"/>
            <ac:spMk id="113" creationId="{F8036C24-9CD9-4425-8B5B-46D1A660F4EA}"/>
          </ac:spMkLst>
        </pc:spChg>
        <pc:spChg chg="mod">
          <ac:chgData name="Zhong, Fanny" userId="2884231b-8aae-42e2-8f53-607a7aacbb1f" providerId="ADAL" clId="{25B4DB57-777D-4BC0-99BA-3AFB8095EAD6}" dt="2022-06-24T20:42:14.885" v="1336"/>
          <ac:spMkLst>
            <pc:docMk/>
            <pc:sldMk cId="2626045283" sldId="417"/>
            <ac:spMk id="114" creationId="{F84006DC-53D1-4C25-97F9-B9DB5074C4AF}"/>
          </ac:spMkLst>
        </pc:spChg>
        <pc:spChg chg="mod">
          <ac:chgData name="Zhong, Fanny" userId="2884231b-8aae-42e2-8f53-607a7aacbb1f" providerId="ADAL" clId="{25B4DB57-777D-4BC0-99BA-3AFB8095EAD6}" dt="2022-06-24T20:42:14.885" v="1336"/>
          <ac:spMkLst>
            <pc:docMk/>
            <pc:sldMk cId="2626045283" sldId="417"/>
            <ac:spMk id="115" creationId="{9B281C27-05B8-42D0-B8E7-E78F1010BB99}"/>
          </ac:spMkLst>
        </pc:spChg>
        <pc:spChg chg="mod">
          <ac:chgData name="Zhong, Fanny" userId="2884231b-8aae-42e2-8f53-607a7aacbb1f" providerId="ADAL" clId="{25B4DB57-777D-4BC0-99BA-3AFB8095EAD6}" dt="2022-06-24T20:42:14.885" v="1336"/>
          <ac:spMkLst>
            <pc:docMk/>
            <pc:sldMk cId="2626045283" sldId="417"/>
            <ac:spMk id="116" creationId="{C0B47B85-E08E-4D9C-A365-31B1E4C4D6E8}"/>
          </ac:spMkLst>
        </pc:spChg>
        <pc:grpChg chg="add del mod">
          <ac:chgData name="Zhong, Fanny" userId="2884231b-8aae-42e2-8f53-607a7aacbb1f" providerId="ADAL" clId="{25B4DB57-777D-4BC0-99BA-3AFB8095EAD6}" dt="2022-06-24T20:42:08.098" v="1334" actId="165"/>
          <ac:grpSpMkLst>
            <pc:docMk/>
            <pc:sldMk cId="2626045283" sldId="417"/>
            <ac:grpSpMk id="5" creationId="{823916E5-3244-4345-B1B1-ABF7B553482A}"/>
          </ac:grpSpMkLst>
        </pc:grpChg>
        <pc:grpChg chg="add del mod topLvl">
          <ac:chgData name="Zhong, Fanny" userId="2884231b-8aae-42e2-8f53-607a7aacbb1f" providerId="ADAL" clId="{25B4DB57-777D-4BC0-99BA-3AFB8095EAD6}" dt="2022-06-24T20:43:15.815" v="1347" actId="478"/>
          <ac:grpSpMkLst>
            <pc:docMk/>
            <pc:sldMk cId="2626045283" sldId="417"/>
            <ac:grpSpMk id="17" creationId="{72EBFBA5-225F-4207-BBD1-65CBAC50F402}"/>
          </ac:grpSpMkLst>
        </pc:grpChg>
        <pc:grpChg chg="add del mod topLvl">
          <ac:chgData name="Zhong, Fanny" userId="2884231b-8aae-42e2-8f53-607a7aacbb1f" providerId="ADAL" clId="{25B4DB57-777D-4BC0-99BA-3AFB8095EAD6}" dt="2022-06-24T20:43:15.815" v="1347" actId="478"/>
          <ac:grpSpMkLst>
            <pc:docMk/>
            <pc:sldMk cId="2626045283" sldId="417"/>
            <ac:grpSpMk id="34" creationId="{2AA3FADB-506A-449C-B91A-37A3B3349641}"/>
          </ac:grpSpMkLst>
        </pc:grpChg>
        <pc:grpChg chg="add del mod">
          <ac:chgData name="Zhong, Fanny" userId="2884231b-8aae-42e2-8f53-607a7aacbb1f" providerId="ADAL" clId="{25B4DB57-777D-4BC0-99BA-3AFB8095EAD6}" dt="2022-06-24T16:27:12.974" v="608" actId="165"/>
          <ac:grpSpMkLst>
            <pc:docMk/>
            <pc:sldMk cId="2626045283" sldId="417"/>
            <ac:grpSpMk id="50" creationId="{58BC161F-5FB1-4CD2-A5FB-9CCC40DD6501}"/>
          </ac:grpSpMkLst>
        </pc:grpChg>
        <pc:grpChg chg="del mod topLvl">
          <ac:chgData name="Zhong, Fanny" userId="2884231b-8aae-42e2-8f53-607a7aacbb1f" providerId="ADAL" clId="{25B4DB57-777D-4BC0-99BA-3AFB8095EAD6}" dt="2022-06-24T16:27:49.488" v="614" actId="478"/>
          <ac:grpSpMkLst>
            <pc:docMk/>
            <pc:sldMk cId="2626045283" sldId="417"/>
            <ac:grpSpMk id="52" creationId="{195E2346-CC0D-4143-A435-05E39B0073AC}"/>
          </ac:grpSpMkLst>
        </pc:grpChg>
        <pc:grpChg chg="add mod topLvl">
          <ac:chgData name="Zhong, Fanny" userId="2884231b-8aae-42e2-8f53-607a7aacbb1f" providerId="ADAL" clId="{25B4DB57-777D-4BC0-99BA-3AFB8095EAD6}" dt="2022-06-24T20:42:23.156" v="1340" actId="12788"/>
          <ac:grpSpMkLst>
            <pc:docMk/>
            <pc:sldMk cId="2626045283" sldId="417"/>
            <ac:grpSpMk id="59" creationId="{099C79CE-07D0-4ADB-95AA-4B5FFE8B30B0}"/>
          </ac:grpSpMkLst>
        </pc:grpChg>
        <pc:grpChg chg="add del mod">
          <ac:chgData name="Zhong, Fanny" userId="2884231b-8aae-42e2-8f53-607a7aacbb1f" providerId="ADAL" clId="{25B4DB57-777D-4BC0-99BA-3AFB8095EAD6}" dt="2022-06-24T20:48:28.461" v="1511" actId="165"/>
          <ac:grpSpMkLst>
            <pc:docMk/>
            <pc:sldMk cId="2626045283" sldId="417"/>
            <ac:grpSpMk id="74" creationId="{B0F7CEBF-8ABA-4E7C-87EB-D5A6937D2D66}"/>
          </ac:grpSpMkLst>
        </pc:grpChg>
        <pc:grpChg chg="mod topLvl">
          <ac:chgData name="Zhong, Fanny" userId="2884231b-8aae-42e2-8f53-607a7aacbb1f" providerId="ADAL" clId="{25B4DB57-777D-4BC0-99BA-3AFB8095EAD6}" dt="2022-06-24T20:48:28.461" v="1511" actId="165"/>
          <ac:grpSpMkLst>
            <pc:docMk/>
            <pc:sldMk cId="2626045283" sldId="417"/>
            <ac:grpSpMk id="75" creationId="{3AADDE0C-273C-4936-844D-95C0C449DC45}"/>
          </ac:grpSpMkLst>
        </pc:grpChg>
        <pc:grpChg chg="mod topLvl">
          <ac:chgData name="Zhong, Fanny" userId="2884231b-8aae-42e2-8f53-607a7aacbb1f" providerId="ADAL" clId="{25B4DB57-777D-4BC0-99BA-3AFB8095EAD6}" dt="2022-06-24T20:48:28.461" v="1511" actId="165"/>
          <ac:grpSpMkLst>
            <pc:docMk/>
            <pc:sldMk cId="2626045283" sldId="417"/>
            <ac:grpSpMk id="76" creationId="{68127744-43EC-458E-9138-6272D667B788}"/>
          </ac:grpSpMkLst>
        </pc:grpChg>
        <pc:grpChg chg="add del mod">
          <ac:chgData name="Zhong, Fanny" userId="2884231b-8aae-42e2-8f53-607a7aacbb1f" providerId="ADAL" clId="{25B4DB57-777D-4BC0-99BA-3AFB8095EAD6}" dt="2022-06-24T20:43:15.815" v="1347" actId="478"/>
          <ac:grpSpMkLst>
            <pc:docMk/>
            <pc:sldMk cId="2626045283" sldId="417"/>
            <ac:grpSpMk id="110" creationId="{0A028AAC-3AB0-409F-9B64-DADDBC38BD5E}"/>
          </ac:grpSpMkLst>
        </pc:grpChg>
        <pc:picChg chg="del mod">
          <ac:chgData name="Zhong, Fanny" userId="2884231b-8aae-42e2-8f53-607a7aacbb1f" providerId="ADAL" clId="{25B4DB57-777D-4BC0-99BA-3AFB8095EAD6}" dt="2022-06-24T16:29:05.170" v="777" actId="478"/>
          <ac:picMkLst>
            <pc:docMk/>
            <pc:sldMk cId="2626045283" sldId="417"/>
            <ac:picMk id="6" creationId="{ECB1E848-753F-4FB0-B49F-EC961B54762D}"/>
          </ac:picMkLst>
        </pc:picChg>
        <pc:picChg chg="del">
          <ac:chgData name="Zhong, Fanny" userId="2884231b-8aae-42e2-8f53-607a7aacbb1f" providerId="ADAL" clId="{25B4DB57-777D-4BC0-99BA-3AFB8095EAD6}" dt="2022-06-24T20:40:46.828" v="1319" actId="478"/>
          <ac:picMkLst>
            <pc:docMk/>
            <pc:sldMk cId="2626045283" sldId="417"/>
            <ac:picMk id="8" creationId="{C8041D47-D3CD-4CAB-8C7B-3928E8B817C8}"/>
          </ac:picMkLst>
        </pc:picChg>
        <pc:picChg chg="del">
          <ac:chgData name="Zhong, Fanny" userId="2884231b-8aae-42e2-8f53-607a7aacbb1f" providerId="ADAL" clId="{25B4DB57-777D-4BC0-99BA-3AFB8095EAD6}" dt="2022-06-24T20:40:46.828" v="1319" actId="478"/>
          <ac:picMkLst>
            <pc:docMk/>
            <pc:sldMk cId="2626045283" sldId="417"/>
            <ac:picMk id="9" creationId="{5E87CFE9-EA36-4D46-B740-1DCA22F076AE}"/>
          </ac:picMkLst>
        </pc:picChg>
      </pc:sldChg>
      <pc:sldChg chg="addSp delSp modSp mod modShow">
        <pc:chgData name="Zhong, Fanny" userId="2884231b-8aae-42e2-8f53-607a7aacbb1f" providerId="ADAL" clId="{25B4DB57-777D-4BC0-99BA-3AFB8095EAD6}" dt="2022-06-26T22:03:33.084" v="2339" actId="20577"/>
        <pc:sldMkLst>
          <pc:docMk/>
          <pc:sldMk cId="229115134" sldId="418"/>
        </pc:sldMkLst>
        <pc:spChg chg="mod">
          <ac:chgData name="Zhong, Fanny" userId="2884231b-8aae-42e2-8f53-607a7aacbb1f" providerId="ADAL" clId="{25B4DB57-777D-4BC0-99BA-3AFB8095EAD6}" dt="2022-06-24T20:50:34.590" v="1523" actId="1076"/>
          <ac:spMkLst>
            <pc:docMk/>
            <pc:sldMk cId="229115134" sldId="418"/>
            <ac:spMk id="3" creationId="{00000000-0000-0000-0000-000000000000}"/>
          </ac:spMkLst>
        </pc:spChg>
        <pc:spChg chg="del mod">
          <ac:chgData name="Zhong, Fanny" userId="2884231b-8aae-42e2-8f53-607a7aacbb1f" providerId="ADAL" clId="{25B4DB57-777D-4BC0-99BA-3AFB8095EAD6}" dt="2022-06-24T16:29:56.058" v="791" actId="478"/>
          <ac:spMkLst>
            <pc:docMk/>
            <pc:sldMk cId="229115134" sldId="418"/>
            <ac:spMk id="10" creationId="{61081CC6-C1F4-48D4-B250-F8C505DEBF7D}"/>
          </ac:spMkLst>
        </pc:spChg>
        <pc:spChg chg="add del mod">
          <ac:chgData name="Zhong, Fanny" userId="2884231b-8aae-42e2-8f53-607a7aacbb1f" providerId="ADAL" clId="{25B4DB57-777D-4BC0-99BA-3AFB8095EAD6}" dt="2022-06-24T16:29:35.334" v="785"/>
          <ac:spMkLst>
            <pc:docMk/>
            <pc:sldMk cId="229115134" sldId="418"/>
            <ac:spMk id="11" creationId="{D31BB373-43AE-4F23-82CD-D453993FABB0}"/>
          </ac:spMkLst>
        </pc:spChg>
        <pc:spChg chg="add del mod">
          <ac:chgData name="Zhong, Fanny" userId="2884231b-8aae-42e2-8f53-607a7aacbb1f" providerId="ADAL" clId="{25B4DB57-777D-4BC0-99BA-3AFB8095EAD6}" dt="2022-06-24T16:29:35.334" v="785"/>
          <ac:spMkLst>
            <pc:docMk/>
            <pc:sldMk cId="229115134" sldId="418"/>
            <ac:spMk id="12" creationId="{27600C37-A4A0-4E60-8160-6E86B5FA816D}"/>
          </ac:spMkLst>
        </pc:spChg>
        <pc:spChg chg="add del mod">
          <ac:chgData name="Zhong, Fanny" userId="2884231b-8aae-42e2-8f53-607a7aacbb1f" providerId="ADAL" clId="{25B4DB57-777D-4BC0-99BA-3AFB8095EAD6}" dt="2022-06-24T16:29:35.334" v="785"/>
          <ac:spMkLst>
            <pc:docMk/>
            <pc:sldMk cId="229115134" sldId="418"/>
            <ac:spMk id="13" creationId="{41AB675F-3AE3-4D0D-92DD-2599AB499180}"/>
          </ac:spMkLst>
        </pc:spChg>
        <pc:spChg chg="add del mod">
          <ac:chgData name="Zhong, Fanny" userId="2884231b-8aae-42e2-8f53-607a7aacbb1f" providerId="ADAL" clId="{25B4DB57-777D-4BC0-99BA-3AFB8095EAD6}" dt="2022-06-24T16:29:35.334" v="785"/>
          <ac:spMkLst>
            <pc:docMk/>
            <pc:sldMk cId="229115134" sldId="418"/>
            <ac:spMk id="14" creationId="{2810A0B0-33D0-4952-88DD-3FE5FD1CA1AC}"/>
          </ac:spMkLst>
        </pc:spChg>
        <pc:spChg chg="add del mod">
          <ac:chgData name="Zhong, Fanny" userId="2884231b-8aae-42e2-8f53-607a7aacbb1f" providerId="ADAL" clId="{25B4DB57-777D-4BC0-99BA-3AFB8095EAD6}" dt="2022-06-24T16:29:35.334" v="785"/>
          <ac:spMkLst>
            <pc:docMk/>
            <pc:sldMk cId="229115134" sldId="418"/>
            <ac:spMk id="16" creationId="{EF016B65-3C12-4933-B77F-E66E0E218371}"/>
          </ac:spMkLst>
        </pc:spChg>
        <pc:spChg chg="mod">
          <ac:chgData name="Zhong, Fanny" userId="2884231b-8aae-42e2-8f53-607a7aacbb1f" providerId="ADAL" clId="{25B4DB57-777D-4BC0-99BA-3AFB8095EAD6}" dt="2022-06-24T16:29:34.190" v="784" actId="1076"/>
          <ac:spMkLst>
            <pc:docMk/>
            <pc:sldMk cId="229115134" sldId="418"/>
            <ac:spMk id="18" creationId="{5A8489FA-AC37-4647-868D-442253DBB7F5}"/>
          </ac:spMkLst>
        </pc:spChg>
        <pc:spChg chg="mod">
          <ac:chgData name="Zhong, Fanny" userId="2884231b-8aae-42e2-8f53-607a7aacbb1f" providerId="ADAL" clId="{25B4DB57-777D-4BC0-99BA-3AFB8095EAD6}" dt="2022-06-24T16:29:34.190" v="784" actId="1076"/>
          <ac:spMkLst>
            <pc:docMk/>
            <pc:sldMk cId="229115134" sldId="418"/>
            <ac:spMk id="19" creationId="{4A45F657-6EA1-42BE-8426-24F736D82105}"/>
          </ac:spMkLst>
        </pc:spChg>
        <pc:spChg chg="mod">
          <ac:chgData name="Zhong, Fanny" userId="2884231b-8aae-42e2-8f53-607a7aacbb1f" providerId="ADAL" clId="{25B4DB57-777D-4BC0-99BA-3AFB8095EAD6}" dt="2022-06-24T16:29:34.190" v="784" actId="1076"/>
          <ac:spMkLst>
            <pc:docMk/>
            <pc:sldMk cId="229115134" sldId="418"/>
            <ac:spMk id="20" creationId="{E3BD9745-1B14-4A3E-978D-33F3B08E3F81}"/>
          </ac:spMkLst>
        </pc:spChg>
        <pc:spChg chg="mod">
          <ac:chgData name="Zhong, Fanny" userId="2884231b-8aae-42e2-8f53-607a7aacbb1f" providerId="ADAL" clId="{25B4DB57-777D-4BC0-99BA-3AFB8095EAD6}" dt="2022-06-24T16:29:34.190" v="784" actId="1076"/>
          <ac:spMkLst>
            <pc:docMk/>
            <pc:sldMk cId="229115134" sldId="418"/>
            <ac:spMk id="21" creationId="{096CAB8F-F637-4548-8636-D050F985F8C0}"/>
          </ac:spMkLst>
        </pc:spChg>
        <pc:spChg chg="mod">
          <ac:chgData name="Zhong, Fanny" userId="2884231b-8aae-42e2-8f53-607a7aacbb1f" providerId="ADAL" clId="{25B4DB57-777D-4BC0-99BA-3AFB8095EAD6}" dt="2022-06-24T16:29:34.190" v="784" actId="1076"/>
          <ac:spMkLst>
            <pc:docMk/>
            <pc:sldMk cId="229115134" sldId="418"/>
            <ac:spMk id="22" creationId="{A4261B1F-7AB4-4DF9-9546-56461650AF3D}"/>
          </ac:spMkLst>
        </pc:spChg>
        <pc:spChg chg="mod">
          <ac:chgData name="Zhong, Fanny" userId="2884231b-8aae-42e2-8f53-607a7aacbb1f" providerId="ADAL" clId="{25B4DB57-777D-4BC0-99BA-3AFB8095EAD6}" dt="2022-06-24T16:29:34.190" v="784" actId="1076"/>
          <ac:spMkLst>
            <pc:docMk/>
            <pc:sldMk cId="229115134" sldId="418"/>
            <ac:spMk id="23" creationId="{D7A06436-DDAC-4618-A2C2-3CF2D1593130}"/>
          </ac:spMkLst>
        </pc:spChg>
        <pc:spChg chg="mod">
          <ac:chgData name="Zhong, Fanny" userId="2884231b-8aae-42e2-8f53-607a7aacbb1f" providerId="ADAL" clId="{25B4DB57-777D-4BC0-99BA-3AFB8095EAD6}" dt="2022-06-24T16:29:34.190" v="784" actId="1076"/>
          <ac:spMkLst>
            <pc:docMk/>
            <pc:sldMk cId="229115134" sldId="418"/>
            <ac:spMk id="24" creationId="{42FE8399-B86C-4BFE-A2E6-F94799E411A6}"/>
          </ac:spMkLst>
        </pc:spChg>
        <pc:spChg chg="mod">
          <ac:chgData name="Zhong, Fanny" userId="2884231b-8aae-42e2-8f53-607a7aacbb1f" providerId="ADAL" clId="{25B4DB57-777D-4BC0-99BA-3AFB8095EAD6}" dt="2022-06-24T16:29:34.190" v="784" actId="1076"/>
          <ac:spMkLst>
            <pc:docMk/>
            <pc:sldMk cId="229115134" sldId="418"/>
            <ac:spMk id="25" creationId="{BCACC5E0-85B2-4F96-B3A8-A8BA1E60C2DD}"/>
          </ac:spMkLst>
        </pc:spChg>
        <pc:spChg chg="mod">
          <ac:chgData name="Zhong, Fanny" userId="2884231b-8aae-42e2-8f53-607a7aacbb1f" providerId="ADAL" clId="{25B4DB57-777D-4BC0-99BA-3AFB8095EAD6}" dt="2022-06-24T16:29:34.190" v="784" actId="1076"/>
          <ac:spMkLst>
            <pc:docMk/>
            <pc:sldMk cId="229115134" sldId="418"/>
            <ac:spMk id="26" creationId="{8E216BAC-D3DF-4CFB-8CC5-63C803907199}"/>
          </ac:spMkLst>
        </pc:spChg>
        <pc:spChg chg="mod">
          <ac:chgData name="Zhong, Fanny" userId="2884231b-8aae-42e2-8f53-607a7aacbb1f" providerId="ADAL" clId="{25B4DB57-777D-4BC0-99BA-3AFB8095EAD6}" dt="2022-06-24T16:29:34.190" v="784" actId="1076"/>
          <ac:spMkLst>
            <pc:docMk/>
            <pc:sldMk cId="229115134" sldId="418"/>
            <ac:spMk id="27" creationId="{1A679648-282E-4A1C-9574-4B86E6568B77}"/>
          </ac:spMkLst>
        </pc:spChg>
        <pc:spChg chg="mod">
          <ac:chgData name="Zhong, Fanny" userId="2884231b-8aae-42e2-8f53-607a7aacbb1f" providerId="ADAL" clId="{25B4DB57-777D-4BC0-99BA-3AFB8095EAD6}" dt="2022-06-24T16:29:34.190" v="784" actId="1076"/>
          <ac:spMkLst>
            <pc:docMk/>
            <pc:sldMk cId="229115134" sldId="418"/>
            <ac:spMk id="28" creationId="{5022F232-294F-4488-9D52-CF3BA66C05A8}"/>
          </ac:spMkLst>
        </pc:spChg>
        <pc:spChg chg="mod">
          <ac:chgData name="Zhong, Fanny" userId="2884231b-8aae-42e2-8f53-607a7aacbb1f" providerId="ADAL" clId="{25B4DB57-777D-4BC0-99BA-3AFB8095EAD6}" dt="2022-06-24T16:29:34.190" v="784" actId="1076"/>
          <ac:spMkLst>
            <pc:docMk/>
            <pc:sldMk cId="229115134" sldId="418"/>
            <ac:spMk id="29" creationId="{4FC23C18-1CD0-4CFD-9C6E-0EF137DE8633}"/>
          </ac:spMkLst>
        </pc:spChg>
        <pc:spChg chg="mod">
          <ac:chgData name="Zhong, Fanny" userId="2884231b-8aae-42e2-8f53-607a7aacbb1f" providerId="ADAL" clId="{25B4DB57-777D-4BC0-99BA-3AFB8095EAD6}" dt="2022-06-24T16:29:34.190" v="784" actId="1076"/>
          <ac:spMkLst>
            <pc:docMk/>
            <pc:sldMk cId="229115134" sldId="418"/>
            <ac:spMk id="30" creationId="{F508C38E-D7BE-406C-872E-71D3BBE36449}"/>
          </ac:spMkLst>
        </pc:spChg>
        <pc:spChg chg="mod">
          <ac:chgData name="Zhong, Fanny" userId="2884231b-8aae-42e2-8f53-607a7aacbb1f" providerId="ADAL" clId="{25B4DB57-777D-4BC0-99BA-3AFB8095EAD6}" dt="2022-06-24T16:29:34.190" v="784" actId="1076"/>
          <ac:spMkLst>
            <pc:docMk/>
            <pc:sldMk cId="229115134" sldId="418"/>
            <ac:spMk id="31" creationId="{4F88359F-9D5B-429C-9C8D-9556641473FC}"/>
          </ac:spMkLst>
        </pc:spChg>
        <pc:spChg chg="mod">
          <ac:chgData name="Zhong, Fanny" userId="2884231b-8aae-42e2-8f53-607a7aacbb1f" providerId="ADAL" clId="{25B4DB57-777D-4BC0-99BA-3AFB8095EAD6}" dt="2022-06-24T16:29:34.190" v="784" actId="1076"/>
          <ac:spMkLst>
            <pc:docMk/>
            <pc:sldMk cId="229115134" sldId="418"/>
            <ac:spMk id="32" creationId="{85026EC2-9133-455E-8E02-00234C5274A4}"/>
          </ac:spMkLst>
        </pc:spChg>
        <pc:spChg chg="mod">
          <ac:chgData name="Zhong, Fanny" userId="2884231b-8aae-42e2-8f53-607a7aacbb1f" providerId="ADAL" clId="{25B4DB57-777D-4BC0-99BA-3AFB8095EAD6}" dt="2022-06-24T16:29:34.190" v="784" actId="1076"/>
          <ac:spMkLst>
            <pc:docMk/>
            <pc:sldMk cId="229115134" sldId="418"/>
            <ac:spMk id="33" creationId="{5D783D8D-0995-4B45-AF17-1DF93C2AE6CC}"/>
          </ac:spMkLst>
        </pc:spChg>
        <pc:spChg chg="mod">
          <ac:chgData name="Zhong, Fanny" userId="2884231b-8aae-42e2-8f53-607a7aacbb1f" providerId="ADAL" clId="{25B4DB57-777D-4BC0-99BA-3AFB8095EAD6}" dt="2022-06-24T16:29:34.190" v="784" actId="1076"/>
          <ac:spMkLst>
            <pc:docMk/>
            <pc:sldMk cId="229115134" sldId="418"/>
            <ac:spMk id="35" creationId="{AF4E5488-29E6-4D1B-9CB3-729AE8994E43}"/>
          </ac:spMkLst>
        </pc:spChg>
        <pc:spChg chg="mod">
          <ac:chgData name="Zhong, Fanny" userId="2884231b-8aae-42e2-8f53-607a7aacbb1f" providerId="ADAL" clId="{25B4DB57-777D-4BC0-99BA-3AFB8095EAD6}" dt="2022-06-24T16:29:34.190" v="784" actId="1076"/>
          <ac:spMkLst>
            <pc:docMk/>
            <pc:sldMk cId="229115134" sldId="418"/>
            <ac:spMk id="36" creationId="{98A78CCA-2555-4562-8E4D-B2A5674CDC43}"/>
          </ac:spMkLst>
        </pc:spChg>
        <pc:spChg chg="mod">
          <ac:chgData name="Zhong, Fanny" userId="2884231b-8aae-42e2-8f53-607a7aacbb1f" providerId="ADAL" clId="{25B4DB57-777D-4BC0-99BA-3AFB8095EAD6}" dt="2022-06-24T16:29:34.190" v="784" actId="1076"/>
          <ac:spMkLst>
            <pc:docMk/>
            <pc:sldMk cId="229115134" sldId="418"/>
            <ac:spMk id="37" creationId="{72A808D6-EB2F-4229-9522-A9B14B0E2F40}"/>
          </ac:spMkLst>
        </pc:spChg>
        <pc:spChg chg="mod">
          <ac:chgData name="Zhong, Fanny" userId="2884231b-8aae-42e2-8f53-607a7aacbb1f" providerId="ADAL" clId="{25B4DB57-777D-4BC0-99BA-3AFB8095EAD6}" dt="2022-06-24T16:29:34.190" v="784" actId="1076"/>
          <ac:spMkLst>
            <pc:docMk/>
            <pc:sldMk cId="229115134" sldId="418"/>
            <ac:spMk id="38" creationId="{54D964C2-8C11-4375-A329-76F9A1F1FE28}"/>
          </ac:spMkLst>
        </pc:spChg>
        <pc:spChg chg="mod">
          <ac:chgData name="Zhong, Fanny" userId="2884231b-8aae-42e2-8f53-607a7aacbb1f" providerId="ADAL" clId="{25B4DB57-777D-4BC0-99BA-3AFB8095EAD6}" dt="2022-06-24T16:29:34.190" v="784" actId="1076"/>
          <ac:spMkLst>
            <pc:docMk/>
            <pc:sldMk cId="229115134" sldId="418"/>
            <ac:spMk id="39" creationId="{7851CC6D-52D0-4C3A-B11C-093318EC2D93}"/>
          </ac:spMkLst>
        </pc:spChg>
        <pc:spChg chg="mod">
          <ac:chgData name="Zhong, Fanny" userId="2884231b-8aae-42e2-8f53-607a7aacbb1f" providerId="ADAL" clId="{25B4DB57-777D-4BC0-99BA-3AFB8095EAD6}" dt="2022-06-24T16:29:34.190" v="784" actId="1076"/>
          <ac:spMkLst>
            <pc:docMk/>
            <pc:sldMk cId="229115134" sldId="418"/>
            <ac:spMk id="40" creationId="{11C7D643-B7E6-41C7-A543-2B3E18691669}"/>
          </ac:spMkLst>
        </pc:spChg>
        <pc:spChg chg="mod">
          <ac:chgData name="Zhong, Fanny" userId="2884231b-8aae-42e2-8f53-607a7aacbb1f" providerId="ADAL" clId="{25B4DB57-777D-4BC0-99BA-3AFB8095EAD6}" dt="2022-06-24T16:29:34.190" v="784" actId="1076"/>
          <ac:spMkLst>
            <pc:docMk/>
            <pc:sldMk cId="229115134" sldId="418"/>
            <ac:spMk id="41" creationId="{18047BEB-B9E9-457F-8816-CC2D41330E5F}"/>
          </ac:spMkLst>
        </pc:spChg>
        <pc:spChg chg="mod">
          <ac:chgData name="Zhong, Fanny" userId="2884231b-8aae-42e2-8f53-607a7aacbb1f" providerId="ADAL" clId="{25B4DB57-777D-4BC0-99BA-3AFB8095EAD6}" dt="2022-06-24T16:29:34.190" v="784" actId="1076"/>
          <ac:spMkLst>
            <pc:docMk/>
            <pc:sldMk cId="229115134" sldId="418"/>
            <ac:spMk id="42" creationId="{C8E7CDF3-3F57-439B-A68B-281AAAD62E88}"/>
          </ac:spMkLst>
        </pc:spChg>
        <pc:spChg chg="mod">
          <ac:chgData name="Zhong, Fanny" userId="2884231b-8aae-42e2-8f53-607a7aacbb1f" providerId="ADAL" clId="{25B4DB57-777D-4BC0-99BA-3AFB8095EAD6}" dt="2022-06-24T16:29:34.190" v="784" actId="1076"/>
          <ac:spMkLst>
            <pc:docMk/>
            <pc:sldMk cId="229115134" sldId="418"/>
            <ac:spMk id="43" creationId="{520A0808-6625-4F35-B8C6-05E69C0944ED}"/>
          </ac:spMkLst>
        </pc:spChg>
        <pc:spChg chg="mod">
          <ac:chgData name="Zhong, Fanny" userId="2884231b-8aae-42e2-8f53-607a7aacbb1f" providerId="ADAL" clId="{25B4DB57-777D-4BC0-99BA-3AFB8095EAD6}" dt="2022-06-24T16:29:34.190" v="784" actId="1076"/>
          <ac:spMkLst>
            <pc:docMk/>
            <pc:sldMk cId="229115134" sldId="418"/>
            <ac:spMk id="44" creationId="{97ADC5D7-1A6C-4E57-AB9B-70B3483D6AFC}"/>
          </ac:spMkLst>
        </pc:spChg>
        <pc:spChg chg="mod">
          <ac:chgData name="Zhong, Fanny" userId="2884231b-8aae-42e2-8f53-607a7aacbb1f" providerId="ADAL" clId="{25B4DB57-777D-4BC0-99BA-3AFB8095EAD6}" dt="2022-06-24T16:29:34.190" v="784" actId="1076"/>
          <ac:spMkLst>
            <pc:docMk/>
            <pc:sldMk cId="229115134" sldId="418"/>
            <ac:spMk id="45" creationId="{2EA29420-BC72-44C9-97BF-CF63E7B61C02}"/>
          </ac:spMkLst>
        </pc:spChg>
        <pc:spChg chg="mod">
          <ac:chgData name="Zhong, Fanny" userId="2884231b-8aae-42e2-8f53-607a7aacbb1f" providerId="ADAL" clId="{25B4DB57-777D-4BC0-99BA-3AFB8095EAD6}" dt="2022-06-24T16:29:34.190" v="784" actId="1076"/>
          <ac:spMkLst>
            <pc:docMk/>
            <pc:sldMk cId="229115134" sldId="418"/>
            <ac:spMk id="46" creationId="{84D3F836-0251-478B-B177-77D7EEAAFF57}"/>
          </ac:spMkLst>
        </pc:spChg>
        <pc:spChg chg="mod">
          <ac:chgData name="Zhong, Fanny" userId="2884231b-8aae-42e2-8f53-607a7aacbb1f" providerId="ADAL" clId="{25B4DB57-777D-4BC0-99BA-3AFB8095EAD6}" dt="2022-06-24T16:29:34.190" v="784" actId="1076"/>
          <ac:spMkLst>
            <pc:docMk/>
            <pc:sldMk cId="229115134" sldId="418"/>
            <ac:spMk id="47" creationId="{434A87D0-CBD3-4C6C-9524-246C61C3EC95}"/>
          </ac:spMkLst>
        </pc:spChg>
        <pc:spChg chg="mod">
          <ac:chgData name="Zhong, Fanny" userId="2884231b-8aae-42e2-8f53-607a7aacbb1f" providerId="ADAL" clId="{25B4DB57-777D-4BC0-99BA-3AFB8095EAD6}" dt="2022-06-24T16:29:34.190" v="784" actId="1076"/>
          <ac:spMkLst>
            <pc:docMk/>
            <pc:sldMk cId="229115134" sldId="418"/>
            <ac:spMk id="48" creationId="{B8DF43DC-82DE-4462-A5B9-093DF42667EC}"/>
          </ac:spMkLst>
        </pc:spChg>
        <pc:spChg chg="mod">
          <ac:chgData name="Zhong, Fanny" userId="2884231b-8aae-42e2-8f53-607a7aacbb1f" providerId="ADAL" clId="{25B4DB57-777D-4BC0-99BA-3AFB8095EAD6}" dt="2022-06-24T16:29:34.190" v="784" actId="1076"/>
          <ac:spMkLst>
            <pc:docMk/>
            <pc:sldMk cId="229115134" sldId="418"/>
            <ac:spMk id="49" creationId="{3C16EB20-75AB-40BA-A7D3-B35DB1814AC7}"/>
          </ac:spMkLst>
        </pc:spChg>
        <pc:spChg chg="add del mod">
          <ac:chgData name="Zhong, Fanny" userId="2884231b-8aae-42e2-8f53-607a7aacbb1f" providerId="ADAL" clId="{25B4DB57-777D-4BC0-99BA-3AFB8095EAD6}" dt="2022-06-24T16:29:35.334" v="785"/>
          <ac:spMkLst>
            <pc:docMk/>
            <pc:sldMk cId="229115134" sldId="418"/>
            <ac:spMk id="50" creationId="{E00DA7BF-6DA0-44A0-ABF8-73A29A9E5C0C}"/>
          </ac:spMkLst>
        </pc:spChg>
        <pc:spChg chg="mod">
          <ac:chgData name="Zhong, Fanny" userId="2884231b-8aae-42e2-8f53-607a7aacbb1f" providerId="ADAL" clId="{25B4DB57-777D-4BC0-99BA-3AFB8095EAD6}" dt="2022-06-24T16:29:34.190" v="784" actId="1076"/>
          <ac:spMkLst>
            <pc:docMk/>
            <pc:sldMk cId="229115134" sldId="418"/>
            <ac:spMk id="52" creationId="{EA438971-277B-4047-B1DB-4A0942D4A5E3}"/>
          </ac:spMkLst>
        </pc:spChg>
        <pc:spChg chg="mod">
          <ac:chgData name="Zhong, Fanny" userId="2884231b-8aae-42e2-8f53-607a7aacbb1f" providerId="ADAL" clId="{25B4DB57-777D-4BC0-99BA-3AFB8095EAD6}" dt="2022-06-24T16:29:34.190" v="784" actId="1076"/>
          <ac:spMkLst>
            <pc:docMk/>
            <pc:sldMk cId="229115134" sldId="418"/>
            <ac:spMk id="53" creationId="{6DFA5081-7E99-447D-A2AF-65312D2E80A3}"/>
          </ac:spMkLst>
        </pc:spChg>
        <pc:spChg chg="mod">
          <ac:chgData name="Zhong, Fanny" userId="2884231b-8aae-42e2-8f53-607a7aacbb1f" providerId="ADAL" clId="{25B4DB57-777D-4BC0-99BA-3AFB8095EAD6}" dt="2022-06-24T16:29:34.190" v="784" actId="1076"/>
          <ac:spMkLst>
            <pc:docMk/>
            <pc:sldMk cId="229115134" sldId="418"/>
            <ac:spMk id="54" creationId="{0929A5BA-4FD6-445E-A3AA-19584EF02288}"/>
          </ac:spMkLst>
        </pc:spChg>
        <pc:spChg chg="mod">
          <ac:chgData name="Zhong, Fanny" userId="2884231b-8aae-42e2-8f53-607a7aacbb1f" providerId="ADAL" clId="{25B4DB57-777D-4BC0-99BA-3AFB8095EAD6}" dt="2022-06-24T16:29:34.190" v="784" actId="1076"/>
          <ac:spMkLst>
            <pc:docMk/>
            <pc:sldMk cId="229115134" sldId="418"/>
            <ac:spMk id="55" creationId="{781D561D-2E2E-4FA7-A999-DF36C9919D90}"/>
          </ac:spMkLst>
        </pc:spChg>
        <pc:spChg chg="mod">
          <ac:chgData name="Zhong, Fanny" userId="2884231b-8aae-42e2-8f53-607a7aacbb1f" providerId="ADAL" clId="{25B4DB57-777D-4BC0-99BA-3AFB8095EAD6}" dt="2022-06-24T16:29:34.190" v="784" actId="1076"/>
          <ac:spMkLst>
            <pc:docMk/>
            <pc:sldMk cId="229115134" sldId="418"/>
            <ac:spMk id="56" creationId="{72C048A5-687F-4A9B-890E-8BACA45642E8}"/>
          </ac:spMkLst>
        </pc:spChg>
        <pc:spChg chg="mod">
          <ac:chgData name="Zhong, Fanny" userId="2884231b-8aae-42e2-8f53-607a7aacbb1f" providerId="ADAL" clId="{25B4DB57-777D-4BC0-99BA-3AFB8095EAD6}" dt="2022-06-24T16:29:34.190" v="784" actId="1076"/>
          <ac:spMkLst>
            <pc:docMk/>
            <pc:sldMk cId="229115134" sldId="418"/>
            <ac:spMk id="57" creationId="{B1FC3DC1-081F-415A-87C7-43AD406D5477}"/>
          </ac:spMkLst>
        </pc:spChg>
        <pc:spChg chg="mod">
          <ac:chgData name="Zhong, Fanny" userId="2884231b-8aae-42e2-8f53-607a7aacbb1f" providerId="ADAL" clId="{25B4DB57-777D-4BC0-99BA-3AFB8095EAD6}" dt="2022-06-24T16:29:34.190" v="784" actId="1076"/>
          <ac:spMkLst>
            <pc:docMk/>
            <pc:sldMk cId="229115134" sldId="418"/>
            <ac:spMk id="58" creationId="{E32C83C4-A36C-4679-8719-1FF79888DE97}"/>
          </ac:spMkLst>
        </pc:spChg>
        <pc:spChg chg="mod">
          <ac:chgData name="Zhong, Fanny" userId="2884231b-8aae-42e2-8f53-607a7aacbb1f" providerId="ADAL" clId="{25B4DB57-777D-4BC0-99BA-3AFB8095EAD6}" dt="2022-06-24T16:29:34.190" v="784" actId="1076"/>
          <ac:spMkLst>
            <pc:docMk/>
            <pc:sldMk cId="229115134" sldId="418"/>
            <ac:spMk id="59" creationId="{601375F8-7D0B-4F67-8B3D-9FD222F061CA}"/>
          </ac:spMkLst>
        </pc:spChg>
        <pc:spChg chg="add del mod">
          <ac:chgData name="Zhong, Fanny" userId="2884231b-8aae-42e2-8f53-607a7aacbb1f" providerId="ADAL" clId="{25B4DB57-777D-4BC0-99BA-3AFB8095EAD6}" dt="2022-06-24T20:45:51.473" v="1380" actId="478"/>
          <ac:spMkLst>
            <pc:docMk/>
            <pc:sldMk cId="229115134" sldId="418"/>
            <ac:spMk id="60" creationId="{49D26713-8588-4C04-B9EE-6B6E8FF9F950}"/>
          </ac:spMkLst>
        </pc:spChg>
        <pc:spChg chg="add del mod">
          <ac:chgData name="Zhong, Fanny" userId="2884231b-8aae-42e2-8f53-607a7aacbb1f" providerId="ADAL" clId="{25B4DB57-777D-4BC0-99BA-3AFB8095EAD6}" dt="2022-06-24T20:45:51.473" v="1380" actId="478"/>
          <ac:spMkLst>
            <pc:docMk/>
            <pc:sldMk cId="229115134" sldId="418"/>
            <ac:spMk id="61" creationId="{E52D76CD-D7A7-450D-AD1F-29247C662A8D}"/>
          </ac:spMkLst>
        </pc:spChg>
        <pc:spChg chg="add del mod">
          <ac:chgData name="Zhong, Fanny" userId="2884231b-8aae-42e2-8f53-607a7aacbb1f" providerId="ADAL" clId="{25B4DB57-777D-4BC0-99BA-3AFB8095EAD6}" dt="2022-06-24T20:45:51.473" v="1380" actId="478"/>
          <ac:spMkLst>
            <pc:docMk/>
            <pc:sldMk cId="229115134" sldId="418"/>
            <ac:spMk id="62" creationId="{F59356E6-92FF-4C5F-B067-FDA462648954}"/>
          </ac:spMkLst>
        </pc:spChg>
        <pc:spChg chg="add del mod">
          <ac:chgData name="Zhong, Fanny" userId="2884231b-8aae-42e2-8f53-607a7aacbb1f" providerId="ADAL" clId="{25B4DB57-777D-4BC0-99BA-3AFB8095EAD6}" dt="2022-06-24T20:45:51.473" v="1380" actId="478"/>
          <ac:spMkLst>
            <pc:docMk/>
            <pc:sldMk cId="229115134" sldId="418"/>
            <ac:spMk id="63" creationId="{595FADA8-B72A-47F0-896A-935158ACD7C4}"/>
          </ac:spMkLst>
        </pc:spChg>
        <pc:spChg chg="add del mod">
          <ac:chgData name="Zhong, Fanny" userId="2884231b-8aae-42e2-8f53-607a7aacbb1f" providerId="ADAL" clId="{25B4DB57-777D-4BC0-99BA-3AFB8095EAD6}" dt="2022-06-24T20:45:51.473" v="1380" actId="478"/>
          <ac:spMkLst>
            <pc:docMk/>
            <pc:sldMk cId="229115134" sldId="418"/>
            <ac:spMk id="64" creationId="{47C3BCB9-EDB8-4012-A1C6-84CCCD6D44FF}"/>
          </ac:spMkLst>
        </pc:spChg>
        <pc:spChg chg="mod">
          <ac:chgData name="Zhong, Fanny" userId="2884231b-8aae-42e2-8f53-607a7aacbb1f" providerId="ADAL" clId="{25B4DB57-777D-4BC0-99BA-3AFB8095EAD6}" dt="2022-06-24T20:44:04.106" v="1352" actId="1076"/>
          <ac:spMkLst>
            <pc:docMk/>
            <pc:sldMk cId="229115134" sldId="418"/>
            <ac:spMk id="66" creationId="{DD09041E-63A4-428A-87D4-C126AE80DD7B}"/>
          </ac:spMkLst>
        </pc:spChg>
        <pc:spChg chg="mod">
          <ac:chgData name="Zhong, Fanny" userId="2884231b-8aae-42e2-8f53-607a7aacbb1f" providerId="ADAL" clId="{25B4DB57-777D-4BC0-99BA-3AFB8095EAD6}" dt="2022-06-24T20:44:04.106" v="1352" actId="1076"/>
          <ac:spMkLst>
            <pc:docMk/>
            <pc:sldMk cId="229115134" sldId="418"/>
            <ac:spMk id="67" creationId="{87136C24-855E-4291-894B-B619DCDC5AB6}"/>
          </ac:spMkLst>
        </pc:spChg>
        <pc:spChg chg="mod">
          <ac:chgData name="Zhong, Fanny" userId="2884231b-8aae-42e2-8f53-607a7aacbb1f" providerId="ADAL" clId="{25B4DB57-777D-4BC0-99BA-3AFB8095EAD6}" dt="2022-06-24T20:44:04.106" v="1352" actId="1076"/>
          <ac:spMkLst>
            <pc:docMk/>
            <pc:sldMk cId="229115134" sldId="418"/>
            <ac:spMk id="68" creationId="{23595293-73B0-4651-B89E-832804859340}"/>
          </ac:spMkLst>
        </pc:spChg>
        <pc:spChg chg="mod">
          <ac:chgData name="Zhong, Fanny" userId="2884231b-8aae-42e2-8f53-607a7aacbb1f" providerId="ADAL" clId="{25B4DB57-777D-4BC0-99BA-3AFB8095EAD6}" dt="2022-06-24T20:44:04.106" v="1352" actId="1076"/>
          <ac:spMkLst>
            <pc:docMk/>
            <pc:sldMk cId="229115134" sldId="418"/>
            <ac:spMk id="69" creationId="{F5C8100D-F7F8-4110-89F9-C43B4FE53D0B}"/>
          </ac:spMkLst>
        </pc:spChg>
        <pc:spChg chg="mod">
          <ac:chgData name="Zhong, Fanny" userId="2884231b-8aae-42e2-8f53-607a7aacbb1f" providerId="ADAL" clId="{25B4DB57-777D-4BC0-99BA-3AFB8095EAD6}" dt="2022-06-24T20:44:04.106" v="1352" actId="1076"/>
          <ac:spMkLst>
            <pc:docMk/>
            <pc:sldMk cId="229115134" sldId="418"/>
            <ac:spMk id="70" creationId="{636C38E5-7EB4-48AA-9546-58C40B30EB84}"/>
          </ac:spMkLst>
        </pc:spChg>
        <pc:spChg chg="mod">
          <ac:chgData name="Zhong, Fanny" userId="2884231b-8aae-42e2-8f53-607a7aacbb1f" providerId="ADAL" clId="{25B4DB57-777D-4BC0-99BA-3AFB8095EAD6}" dt="2022-06-24T20:44:04.106" v="1352" actId="1076"/>
          <ac:spMkLst>
            <pc:docMk/>
            <pc:sldMk cId="229115134" sldId="418"/>
            <ac:spMk id="71" creationId="{BBC4128D-8F79-4C65-8614-02C14B7FC85B}"/>
          </ac:spMkLst>
        </pc:spChg>
        <pc:spChg chg="mod">
          <ac:chgData name="Zhong, Fanny" userId="2884231b-8aae-42e2-8f53-607a7aacbb1f" providerId="ADAL" clId="{25B4DB57-777D-4BC0-99BA-3AFB8095EAD6}" dt="2022-06-24T20:44:04.106" v="1352" actId="1076"/>
          <ac:spMkLst>
            <pc:docMk/>
            <pc:sldMk cId="229115134" sldId="418"/>
            <ac:spMk id="72" creationId="{07FEAB2D-F1C9-471E-942B-F26B06D3BBB4}"/>
          </ac:spMkLst>
        </pc:spChg>
        <pc:spChg chg="mod">
          <ac:chgData name="Zhong, Fanny" userId="2884231b-8aae-42e2-8f53-607a7aacbb1f" providerId="ADAL" clId="{25B4DB57-777D-4BC0-99BA-3AFB8095EAD6}" dt="2022-06-24T20:44:04.106" v="1352" actId="1076"/>
          <ac:spMkLst>
            <pc:docMk/>
            <pc:sldMk cId="229115134" sldId="418"/>
            <ac:spMk id="73" creationId="{4F5F2C14-D9BD-4E6D-9CD0-0031FB36C084}"/>
          </ac:spMkLst>
        </pc:spChg>
        <pc:spChg chg="mod">
          <ac:chgData name="Zhong, Fanny" userId="2884231b-8aae-42e2-8f53-607a7aacbb1f" providerId="ADAL" clId="{25B4DB57-777D-4BC0-99BA-3AFB8095EAD6}" dt="2022-06-24T20:44:04.106" v="1352" actId="1076"/>
          <ac:spMkLst>
            <pc:docMk/>
            <pc:sldMk cId="229115134" sldId="418"/>
            <ac:spMk id="74" creationId="{6C48FC63-2F9A-4FF8-89A4-61F40BEC54F6}"/>
          </ac:spMkLst>
        </pc:spChg>
        <pc:spChg chg="mod">
          <ac:chgData name="Zhong, Fanny" userId="2884231b-8aae-42e2-8f53-607a7aacbb1f" providerId="ADAL" clId="{25B4DB57-777D-4BC0-99BA-3AFB8095EAD6}" dt="2022-06-24T20:44:04.106" v="1352" actId="1076"/>
          <ac:spMkLst>
            <pc:docMk/>
            <pc:sldMk cId="229115134" sldId="418"/>
            <ac:spMk id="75" creationId="{BA4E2E6D-23C9-439F-9011-1FD7CAEA8DB9}"/>
          </ac:spMkLst>
        </pc:spChg>
        <pc:spChg chg="mod">
          <ac:chgData name="Zhong, Fanny" userId="2884231b-8aae-42e2-8f53-607a7aacbb1f" providerId="ADAL" clId="{25B4DB57-777D-4BC0-99BA-3AFB8095EAD6}" dt="2022-06-24T20:44:04.106" v="1352" actId="1076"/>
          <ac:spMkLst>
            <pc:docMk/>
            <pc:sldMk cId="229115134" sldId="418"/>
            <ac:spMk id="76" creationId="{7061175C-C2D1-4E10-B30F-A2AD08904334}"/>
          </ac:spMkLst>
        </pc:spChg>
        <pc:spChg chg="mod">
          <ac:chgData name="Zhong, Fanny" userId="2884231b-8aae-42e2-8f53-607a7aacbb1f" providerId="ADAL" clId="{25B4DB57-777D-4BC0-99BA-3AFB8095EAD6}" dt="2022-06-24T20:44:04.106" v="1352" actId="1076"/>
          <ac:spMkLst>
            <pc:docMk/>
            <pc:sldMk cId="229115134" sldId="418"/>
            <ac:spMk id="77" creationId="{0830D3FD-5978-48C1-AB71-5101564985EA}"/>
          </ac:spMkLst>
        </pc:spChg>
        <pc:spChg chg="mod">
          <ac:chgData name="Zhong, Fanny" userId="2884231b-8aae-42e2-8f53-607a7aacbb1f" providerId="ADAL" clId="{25B4DB57-777D-4BC0-99BA-3AFB8095EAD6}" dt="2022-06-24T20:44:04.106" v="1352" actId="1076"/>
          <ac:spMkLst>
            <pc:docMk/>
            <pc:sldMk cId="229115134" sldId="418"/>
            <ac:spMk id="78" creationId="{A7F4A8B7-ECEB-4B21-A0F4-F8DE38983F19}"/>
          </ac:spMkLst>
        </pc:spChg>
        <pc:spChg chg="mod">
          <ac:chgData name="Zhong, Fanny" userId="2884231b-8aae-42e2-8f53-607a7aacbb1f" providerId="ADAL" clId="{25B4DB57-777D-4BC0-99BA-3AFB8095EAD6}" dt="2022-06-24T20:44:04.106" v="1352" actId="1076"/>
          <ac:spMkLst>
            <pc:docMk/>
            <pc:sldMk cId="229115134" sldId="418"/>
            <ac:spMk id="79" creationId="{4381513D-D5D8-46AF-BB3C-21F64E48BBF8}"/>
          </ac:spMkLst>
        </pc:spChg>
        <pc:spChg chg="mod">
          <ac:chgData name="Zhong, Fanny" userId="2884231b-8aae-42e2-8f53-607a7aacbb1f" providerId="ADAL" clId="{25B4DB57-777D-4BC0-99BA-3AFB8095EAD6}" dt="2022-06-24T20:44:04.106" v="1352" actId="1076"/>
          <ac:spMkLst>
            <pc:docMk/>
            <pc:sldMk cId="229115134" sldId="418"/>
            <ac:spMk id="80" creationId="{A8317C84-9BC5-4825-A18E-D765A6A03FAB}"/>
          </ac:spMkLst>
        </pc:spChg>
        <pc:spChg chg="mod">
          <ac:chgData name="Zhong, Fanny" userId="2884231b-8aae-42e2-8f53-607a7aacbb1f" providerId="ADAL" clId="{25B4DB57-777D-4BC0-99BA-3AFB8095EAD6}" dt="2022-06-24T20:44:04.106" v="1352" actId="1076"/>
          <ac:spMkLst>
            <pc:docMk/>
            <pc:sldMk cId="229115134" sldId="418"/>
            <ac:spMk id="81" creationId="{B7D516D7-30DA-47B7-AE18-7EE7869E6DCF}"/>
          </ac:spMkLst>
        </pc:spChg>
        <pc:spChg chg="mod">
          <ac:chgData name="Zhong, Fanny" userId="2884231b-8aae-42e2-8f53-607a7aacbb1f" providerId="ADAL" clId="{25B4DB57-777D-4BC0-99BA-3AFB8095EAD6}" dt="2022-06-24T16:29:41.335" v="788"/>
          <ac:spMkLst>
            <pc:docMk/>
            <pc:sldMk cId="229115134" sldId="418"/>
            <ac:spMk id="83" creationId="{90EA4D98-17E7-4528-8E7C-A89523EB486D}"/>
          </ac:spMkLst>
        </pc:spChg>
        <pc:spChg chg="mod">
          <ac:chgData name="Zhong, Fanny" userId="2884231b-8aae-42e2-8f53-607a7aacbb1f" providerId="ADAL" clId="{25B4DB57-777D-4BC0-99BA-3AFB8095EAD6}" dt="2022-06-24T16:29:41.335" v="788"/>
          <ac:spMkLst>
            <pc:docMk/>
            <pc:sldMk cId="229115134" sldId="418"/>
            <ac:spMk id="84" creationId="{B83B0D0F-DCBA-4C8B-9E04-1EA047616724}"/>
          </ac:spMkLst>
        </pc:spChg>
        <pc:spChg chg="mod">
          <ac:chgData name="Zhong, Fanny" userId="2884231b-8aae-42e2-8f53-607a7aacbb1f" providerId="ADAL" clId="{25B4DB57-777D-4BC0-99BA-3AFB8095EAD6}" dt="2022-06-24T16:29:41.335" v="788"/>
          <ac:spMkLst>
            <pc:docMk/>
            <pc:sldMk cId="229115134" sldId="418"/>
            <ac:spMk id="85" creationId="{417BDAC8-7BE5-4A56-8DAC-FC40B54EF2BF}"/>
          </ac:spMkLst>
        </pc:spChg>
        <pc:spChg chg="mod">
          <ac:chgData name="Zhong, Fanny" userId="2884231b-8aae-42e2-8f53-607a7aacbb1f" providerId="ADAL" clId="{25B4DB57-777D-4BC0-99BA-3AFB8095EAD6}" dt="2022-06-24T16:29:41.335" v="788"/>
          <ac:spMkLst>
            <pc:docMk/>
            <pc:sldMk cId="229115134" sldId="418"/>
            <ac:spMk id="86" creationId="{43AFDD4A-4959-4F10-945F-26365286BF15}"/>
          </ac:spMkLst>
        </pc:spChg>
        <pc:spChg chg="mod">
          <ac:chgData name="Zhong, Fanny" userId="2884231b-8aae-42e2-8f53-607a7aacbb1f" providerId="ADAL" clId="{25B4DB57-777D-4BC0-99BA-3AFB8095EAD6}" dt="2022-06-24T16:29:41.335" v="788"/>
          <ac:spMkLst>
            <pc:docMk/>
            <pc:sldMk cId="229115134" sldId="418"/>
            <ac:spMk id="87" creationId="{7272A358-FC6B-43D7-B2CC-58A21B8E1FE7}"/>
          </ac:spMkLst>
        </pc:spChg>
        <pc:spChg chg="mod">
          <ac:chgData name="Zhong, Fanny" userId="2884231b-8aae-42e2-8f53-607a7aacbb1f" providerId="ADAL" clId="{25B4DB57-777D-4BC0-99BA-3AFB8095EAD6}" dt="2022-06-24T16:29:41.335" v="788"/>
          <ac:spMkLst>
            <pc:docMk/>
            <pc:sldMk cId="229115134" sldId="418"/>
            <ac:spMk id="88" creationId="{A1E8E54B-88D6-44C9-A86D-6ABBC82064DA}"/>
          </ac:spMkLst>
        </pc:spChg>
        <pc:spChg chg="mod">
          <ac:chgData name="Zhong, Fanny" userId="2884231b-8aae-42e2-8f53-607a7aacbb1f" providerId="ADAL" clId="{25B4DB57-777D-4BC0-99BA-3AFB8095EAD6}" dt="2022-06-24T16:29:41.335" v="788"/>
          <ac:spMkLst>
            <pc:docMk/>
            <pc:sldMk cId="229115134" sldId="418"/>
            <ac:spMk id="89" creationId="{37683055-8225-4DC8-B80D-DF09EA2FE898}"/>
          </ac:spMkLst>
        </pc:spChg>
        <pc:spChg chg="mod">
          <ac:chgData name="Zhong, Fanny" userId="2884231b-8aae-42e2-8f53-607a7aacbb1f" providerId="ADAL" clId="{25B4DB57-777D-4BC0-99BA-3AFB8095EAD6}" dt="2022-06-24T16:29:41.335" v="788"/>
          <ac:spMkLst>
            <pc:docMk/>
            <pc:sldMk cId="229115134" sldId="418"/>
            <ac:spMk id="90" creationId="{E1CC6C2E-089A-4A1B-8EA7-1361503731D0}"/>
          </ac:spMkLst>
        </pc:spChg>
        <pc:spChg chg="mod">
          <ac:chgData name="Zhong, Fanny" userId="2884231b-8aae-42e2-8f53-607a7aacbb1f" providerId="ADAL" clId="{25B4DB57-777D-4BC0-99BA-3AFB8095EAD6}" dt="2022-06-24T16:29:41.335" v="788"/>
          <ac:spMkLst>
            <pc:docMk/>
            <pc:sldMk cId="229115134" sldId="418"/>
            <ac:spMk id="91" creationId="{62A3432F-FCA6-4372-B288-FF038ADCF775}"/>
          </ac:spMkLst>
        </pc:spChg>
        <pc:spChg chg="mod">
          <ac:chgData name="Zhong, Fanny" userId="2884231b-8aae-42e2-8f53-607a7aacbb1f" providerId="ADAL" clId="{25B4DB57-777D-4BC0-99BA-3AFB8095EAD6}" dt="2022-06-24T16:29:41.335" v="788"/>
          <ac:spMkLst>
            <pc:docMk/>
            <pc:sldMk cId="229115134" sldId="418"/>
            <ac:spMk id="92" creationId="{710F0600-71AB-4C47-99AB-FD80E7B83F67}"/>
          </ac:spMkLst>
        </pc:spChg>
        <pc:spChg chg="mod">
          <ac:chgData name="Zhong, Fanny" userId="2884231b-8aae-42e2-8f53-607a7aacbb1f" providerId="ADAL" clId="{25B4DB57-777D-4BC0-99BA-3AFB8095EAD6}" dt="2022-06-24T16:29:41.335" v="788"/>
          <ac:spMkLst>
            <pc:docMk/>
            <pc:sldMk cId="229115134" sldId="418"/>
            <ac:spMk id="93" creationId="{B0281210-6B26-46B9-B9BE-70B643CDFBC2}"/>
          </ac:spMkLst>
        </pc:spChg>
        <pc:spChg chg="mod">
          <ac:chgData name="Zhong, Fanny" userId="2884231b-8aae-42e2-8f53-607a7aacbb1f" providerId="ADAL" clId="{25B4DB57-777D-4BC0-99BA-3AFB8095EAD6}" dt="2022-06-24T16:29:41.335" v="788"/>
          <ac:spMkLst>
            <pc:docMk/>
            <pc:sldMk cId="229115134" sldId="418"/>
            <ac:spMk id="94" creationId="{954764AB-D54F-435D-A59B-8D8D01459352}"/>
          </ac:spMkLst>
        </pc:spChg>
        <pc:spChg chg="mod">
          <ac:chgData name="Zhong, Fanny" userId="2884231b-8aae-42e2-8f53-607a7aacbb1f" providerId="ADAL" clId="{25B4DB57-777D-4BC0-99BA-3AFB8095EAD6}" dt="2022-06-24T16:29:41.335" v="788"/>
          <ac:spMkLst>
            <pc:docMk/>
            <pc:sldMk cId="229115134" sldId="418"/>
            <ac:spMk id="95" creationId="{E639998F-16E5-4E65-82C2-69ADCAF5B2F8}"/>
          </ac:spMkLst>
        </pc:spChg>
        <pc:spChg chg="mod">
          <ac:chgData name="Zhong, Fanny" userId="2884231b-8aae-42e2-8f53-607a7aacbb1f" providerId="ADAL" clId="{25B4DB57-777D-4BC0-99BA-3AFB8095EAD6}" dt="2022-06-24T16:29:41.335" v="788"/>
          <ac:spMkLst>
            <pc:docMk/>
            <pc:sldMk cId="229115134" sldId="418"/>
            <ac:spMk id="96" creationId="{515F3EAF-2CE5-41FD-8E8F-8FEE7BF91021}"/>
          </ac:spMkLst>
        </pc:spChg>
        <pc:spChg chg="mod">
          <ac:chgData name="Zhong, Fanny" userId="2884231b-8aae-42e2-8f53-607a7aacbb1f" providerId="ADAL" clId="{25B4DB57-777D-4BC0-99BA-3AFB8095EAD6}" dt="2022-06-24T16:29:41.335" v="788"/>
          <ac:spMkLst>
            <pc:docMk/>
            <pc:sldMk cId="229115134" sldId="418"/>
            <ac:spMk id="97" creationId="{1221FE6F-606F-47B8-8947-93BCBE38AD40}"/>
          </ac:spMkLst>
        </pc:spChg>
        <pc:spChg chg="add del mod">
          <ac:chgData name="Zhong, Fanny" userId="2884231b-8aae-42e2-8f53-607a7aacbb1f" providerId="ADAL" clId="{25B4DB57-777D-4BC0-99BA-3AFB8095EAD6}" dt="2022-06-24T20:43:58.022" v="1351" actId="478"/>
          <ac:spMkLst>
            <pc:docMk/>
            <pc:sldMk cId="229115134" sldId="418"/>
            <ac:spMk id="98" creationId="{70061DB5-3CF8-4102-A1F1-A02A24440BA5}"/>
          </ac:spMkLst>
        </pc:spChg>
        <pc:spChg chg="mod">
          <ac:chgData name="Zhong, Fanny" userId="2884231b-8aae-42e2-8f53-607a7aacbb1f" providerId="ADAL" clId="{25B4DB57-777D-4BC0-99BA-3AFB8095EAD6}" dt="2022-06-24T16:29:41.335" v="788"/>
          <ac:spMkLst>
            <pc:docMk/>
            <pc:sldMk cId="229115134" sldId="418"/>
            <ac:spMk id="100" creationId="{DD51C4BB-CD55-4B55-8F9E-44A4C86B4A1F}"/>
          </ac:spMkLst>
        </pc:spChg>
        <pc:spChg chg="mod">
          <ac:chgData name="Zhong, Fanny" userId="2884231b-8aae-42e2-8f53-607a7aacbb1f" providerId="ADAL" clId="{25B4DB57-777D-4BC0-99BA-3AFB8095EAD6}" dt="2022-06-24T16:29:41.335" v="788"/>
          <ac:spMkLst>
            <pc:docMk/>
            <pc:sldMk cId="229115134" sldId="418"/>
            <ac:spMk id="101" creationId="{08A629BD-9DA2-456E-9C1F-6729FD80933E}"/>
          </ac:spMkLst>
        </pc:spChg>
        <pc:spChg chg="mod">
          <ac:chgData name="Zhong, Fanny" userId="2884231b-8aae-42e2-8f53-607a7aacbb1f" providerId="ADAL" clId="{25B4DB57-777D-4BC0-99BA-3AFB8095EAD6}" dt="2022-06-24T16:29:41.335" v="788"/>
          <ac:spMkLst>
            <pc:docMk/>
            <pc:sldMk cId="229115134" sldId="418"/>
            <ac:spMk id="102" creationId="{19953E7D-7ACA-4EFF-9DFB-DF990B4B904A}"/>
          </ac:spMkLst>
        </pc:spChg>
        <pc:spChg chg="mod">
          <ac:chgData name="Zhong, Fanny" userId="2884231b-8aae-42e2-8f53-607a7aacbb1f" providerId="ADAL" clId="{25B4DB57-777D-4BC0-99BA-3AFB8095EAD6}" dt="2022-06-24T16:29:41.335" v="788"/>
          <ac:spMkLst>
            <pc:docMk/>
            <pc:sldMk cId="229115134" sldId="418"/>
            <ac:spMk id="103" creationId="{1F890D74-A75E-47C4-A4A5-A650F146FEBA}"/>
          </ac:spMkLst>
        </pc:spChg>
        <pc:spChg chg="mod">
          <ac:chgData name="Zhong, Fanny" userId="2884231b-8aae-42e2-8f53-607a7aacbb1f" providerId="ADAL" clId="{25B4DB57-777D-4BC0-99BA-3AFB8095EAD6}" dt="2022-06-24T16:29:41.335" v="788"/>
          <ac:spMkLst>
            <pc:docMk/>
            <pc:sldMk cId="229115134" sldId="418"/>
            <ac:spMk id="104" creationId="{D499FCFA-FC63-4548-BD44-C4F783EE22AB}"/>
          </ac:spMkLst>
        </pc:spChg>
        <pc:spChg chg="mod">
          <ac:chgData name="Zhong, Fanny" userId="2884231b-8aae-42e2-8f53-607a7aacbb1f" providerId="ADAL" clId="{25B4DB57-777D-4BC0-99BA-3AFB8095EAD6}" dt="2022-06-24T16:29:41.335" v="788"/>
          <ac:spMkLst>
            <pc:docMk/>
            <pc:sldMk cId="229115134" sldId="418"/>
            <ac:spMk id="105" creationId="{3D62FEE7-7878-4365-B08A-4D261BDA2FCE}"/>
          </ac:spMkLst>
        </pc:spChg>
        <pc:spChg chg="mod">
          <ac:chgData name="Zhong, Fanny" userId="2884231b-8aae-42e2-8f53-607a7aacbb1f" providerId="ADAL" clId="{25B4DB57-777D-4BC0-99BA-3AFB8095EAD6}" dt="2022-06-24T16:29:41.335" v="788"/>
          <ac:spMkLst>
            <pc:docMk/>
            <pc:sldMk cId="229115134" sldId="418"/>
            <ac:spMk id="106" creationId="{1387245E-FAF2-4F24-B299-B0B9719374C1}"/>
          </ac:spMkLst>
        </pc:spChg>
        <pc:spChg chg="mod">
          <ac:chgData name="Zhong, Fanny" userId="2884231b-8aae-42e2-8f53-607a7aacbb1f" providerId="ADAL" clId="{25B4DB57-777D-4BC0-99BA-3AFB8095EAD6}" dt="2022-06-24T16:29:41.335" v="788"/>
          <ac:spMkLst>
            <pc:docMk/>
            <pc:sldMk cId="229115134" sldId="418"/>
            <ac:spMk id="107" creationId="{05CAC4C4-12E5-492A-A66F-68AB69FC7A5F}"/>
          </ac:spMkLst>
        </pc:spChg>
        <pc:spChg chg="mod">
          <ac:chgData name="Zhong, Fanny" userId="2884231b-8aae-42e2-8f53-607a7aacbb1f" providerId="ADAL" clId="{25B4DB57-777D-4BC0-99BA-3AFB8095EAD6}" dt="2022-06-24T20:44:04.106" v="1352" actId="1076"/>
          <ac:spMkLst>
            <pc:docMk/>
            <pc:sldMk cId="229115134" sldId="418"/>
            <ac:spMk id="109" creationId="{ED1C9570-EFAE-485B-A858-52B45C53DC3F}"/>
          </ac:spMkLst>
        </pc:spChg>
        <pc:spChg chg="mod">
          <ac:chgData name="Zhong, Fanny" userId="2884231b-8aae-42e2-8f53-607a7aacbb1f" providerId="ADAL" clId="{25B4DB57-777D-4BC0-99BA-3AFB8095EAD6}" dt="2022-06-24T20:44:04.106" v="1352" actId="1076"/>
          <ac:spMkLst>
            <pc:docMk/>
            <pc:sldMk cId="229115134" sldId="418"/>
            <ac:spMk id="110" creationId="{56DDD405-CBDB-43D1-9B07-1F416379722A}"/>
          </ac:spMkLst>
        </pc:spChg>
        <pc:spChg chg="mod">
          <ac:chgData name="Zhong, Fanny" userId="2884231b-8aae-42e2-8f53-607a7aacbb1f" providerId="ADAL" clId="{25B4DB57-777D-4BC0-99BA-3AFB8095EAD6}" dt="2022-06-24T20:44:04.106" v="1352" actId="1076"/>
          <ac:spMkLst>
            <pc:docMk/>
            <pc:sldMk cId="229115134" sldId="418"/>
            <ac:spMk id="111" creationId="{B0BE763F-9B32-4CB1-940F-3F63DDE97B31}"/>
          </ac:spMkLst>
        </pc:spChg>
        <pc:spChg chg="mod">
          <ac:chgData name="Zhong, Fanny" userId="2884231b-8aae-42e2-8f53-607a7aacbb1f" providerId="ADAL" clId="{25B4DB57-777D-4BC0-99BA-3AFB8095EAD6}" dt="2022-06-24T20:44:04.106" v="1352" actId="1076"/>
          <ac:spMkLst>
            <pc:docMk/>
            <pc:sldMk cId="229115134" sldId="418"/>
            <ac:spMk id="112" creationId="{DFA6F496-789D-4064-8331-2FC4C894305B}"/>
          </ac:spMkLst>
        </pc:spChg>
        <pc:spChg chg="mod">
          <ac:chgData name="Zhong, Fanny" userId="2884231b-8aae-42e2-8f53-607a7aacbb1f" providerId="ADAL" clId="{25B4DB57-777D-4BC0-99BA-3AFB8095EAD6}" dt="2022-06-24T20:44:04.106" v="1352" actId="1076"/>
          <ac:spMkLst>
            <pc:docMk/>
            <pc:sldMk cId="229115134" sldId="418"/>
            <ac:spMk id="113" creationId="{2AF554C7-302D-41EA-8023-AEA71A35BC30}"/>
          </ac:spMkLst>
        </pc:spChg>
        <pc:spChg chg="mod">
          <ac:chgData name="Zhong, Fanny" userId="2884231b-8aae-42e2-8f53-607a7aacbb1f" providerId="ADAL" clId="{25B4DB57-777D-4BC0-99BA-3AFB8095EAD6}" dt="2022-06-24T20:44:04.106" v="1352" actId="1076"/>
          <ac:spMkLst>
            <pc:docMk/>
            <pc:sldMk cId="229115134" sldId="418"/>
            <ac:spMk id="114" creationId="{DD666FCC-0BCE-42BA-B34A-F9225F33F901}"/>
          </ac:spMkLst>
        </pc:spChg>
        <pc:spChg chg="mod">
          <ac:chgData name="Zhong, Fanny" userId="2884231b-8aae-42e2-8f53-607a7aacbb1f" providerId="ADAL" clId="{25B4DB57-777D-4BC0-99BA-3AFB8095EAD6}" dt="2022-06-24T20:44:04.106" v="1352" actId="1076"/>
          <ac:spMkLst>
            <pc:docMk/>
            <pc:sldMk cId="229115134" sldId="418"/>
            <ac:spMk id="115" creationId="{C210BB10-F229-4835-8219-E2C73A90A456}"/>
          </ac:spMkLst>
        </pc:spChg>
        <pc:spChg chg="mod">
          <ac:chgData name="Zhong, Fanny" userId="2884231b-8aae-42e2-8f53-607a7aacbb1f" providerId="ADAL" clId="{25B4DB57-777D-4BC0-99BA-3AFB8095EAD6}" dt="2022-06-24T20:44:04.106" v="1352" actId="1076"/>
          <ac:spMkLst>
            <pc:docMk/>
            <pc:sldMk cId="229115134" sldId="418"/>
            <ac:spMk id="116" creationId="{B5F72A15-865F-43BD-A374-4D824B43FF34}"/>
          </ac:spMkLst>
        </pc:spChg>
        <pc:spChg chg="mod">
          <ac:chgData name="Zhong, Fanny" userId="2884231b-8aae-42e2-8f53-607a7aacbb1f" providerId="ADAL" clId="{25B4DB57-777D-4BC0-99BA-3AFB8095EAD6}" dt="2022-06-24T20:44:04.106" v="1352" actId="1076"/>
          <ac:spMkLst>
            <pc:docMk/>
            <pc:sldMk cId="229115134" sldId="418"/>
            <ac:spMk id="117" creationId="{8867C4D2-8E26-411B-9043-B4122907505B}"/>
          </ac:spMkLst>
        </pc:spChg>
        <pc:spChg chg="mod">
          <ac:chgData name="Zhong, Fanny" userId="2884231b-8aae-42e2-8f53-607a7aacbb1f" providerId="ADAL" clId="{25B4DB57-777D-4BC0-99BA-3AFB8095EAD6}" dt="2022-06-24T20:44:22.099" v="1360" actId="12788"/>
          <ac:spMkLst>
            <pc:docMk/>
            <pc:sldMk cId="229115134" sldId="418"/>
            <ac:spMk id="120" creationId="{6A9996AA-4F1C-49CA-AB1E-A187AA522F2F}"/>
          </ac:spMkLst>
        </pc:spChg>
        <pc:spChg chg="mod">
          <ac:chgData name="Zhong, Fanny" userId="2884231b-8aae-42e2-8f53-607a7aacbb1f" providerId="ADAL" clId="{25B4DB57-777D-4BC0-99BA-3AFB8095EAD6}" dt="2022-06-24T20:44:22.099" v="1360" actId="12788"/>
          <ac:spMkLst>
            <pc:docMk/>
            <pc:sldMk cId="229115134" sldId="418"/>
            <ac:spMk id="121" creationId="{8F4F276E-1406-4DA0-A617-B31ADD4C1F80}"/>
          </ac:spMkLst>
        </pc:spChg>
        <pc:spChg chg="mod">
          <ac:chgData name="Zhong, Fanny" userId="2884231b-8aae-42e2-8f53-607a7aacbb1f" providerId="ADAL" clId="{25B4DB57-777D-4BC0-99BA-3AFB8095EAD6}" dt="2022-06-24T20:44:22.099" v="1360" actId="12788"/>
          <ac:spMkLst>
            <pc:docMk/>
            <pc:sldMk cId="229115134" sldId="418"/>
            <ac:spMk id="122" creationId="{DFC74327-80BA-424F-BDB5-79ADDF2A6D71}"/>
          </ac:spMkLst>
        </pc:spChg>
        <pc:spChg chg="mod">
          <ac:chgData name="Zhong, Fanny" userId="2884231b-8aae-42e2-8f53-607a7aacbb1f" providerId="ADAL" clId="{25B4DB57-777D-4BC0-99BA-3AFB8095EAD6}" dt="2022-06-24T20:44:22.099" v="1360" actId="12788"/>
          <ac:spMkLst>
            <pc:docMk/>
            <pc:sldMk cId="229115134" sldId="418"/>
            <ac:spMk id="123" creationId="{88584974-06A8-4AA4-A6B5-D301FACA76C8}"/>
          </ac:spMkLst>
        </pc:spChg>
        <pc:spChg chg="mod">
          <ac:chgData name="Zhong, Fanny" userId="2884231b-8aae-42e2-8f53-607a7aacbb1f" providerId="ADAL" clId="{25B4DB57-777D-4BC0-99BA-3AFB8095EAD6}" dt="2022-06-24T20:44:22.099" v="1360" actId="12788"/>
          <ac:spMkLst>
            <pc:docMk/>
            <pc:sldMk cId="229115134" sldId="418"/>
            <ac:spMk id="124" creationId="{9EDEF3E2-3010-446F-9B6B-9D9AC7304137}"/>
          </ac:spMkLst>
        </pc:spChg>
        <pc:spChg chg="mod">
          <ac:chgData name="Zhong, Fanny" userId="2884231b-8aae-42e2-8f53-607a7aacbb1f" providerId="ADAL" clId="{25B4DB57-777D-4BC0-99BA-3AFB8095EAD6}" dt="2022-06-24T20:44:22.099" v="1360" actId="12788"/>
          <ac:spMkLst>
            <pc:docMk/>
            <pc:sldMk cId="229115134" sldId="418"/>
            <ac:spMk id="125" creationId="{C4DAA38F-37F8-439D-9C34-E47A338DE793}"/>
          </ac:spMkLst>
        </pc:spChg>
        <pc:spChg chg="add mod">
          <ac:chgData name="Zhong, Fanny" userId="2884231b-8aae-42e2-8f53-607a7aacbb1f" providerId="ADAL" clId="{25B4DB57-777D-4BC0-99BA-3AFB8095EAD6}" dt="2022-06-24T20:44:05.273" v="1353"/>
          <ac:spMkLst>
            <pc:docMk/>
            <pc:sldMk cId="229115134" sldId="418"/>
            <ac:spMk id="126" creationId="{A1036C9D-14B5-4259-AB7B-97A0DAB71B13}"/>
          </ac:spMkLst>
        </pc:spChg>
        <pc:spChg chg="add mod">
          <ac:chgData name="Zhong, Fanny" userId="2884231b-8aae-42e2-8f53-607a7aacbb1f" providerId="ADAL" clId="{25B4DB57-777D-4BC0-99BA-3AFB8095EAD6}" dt="2022-06-26T22:03:33.084" v="2339" actId="20577"/>
          <ac:spMkLst>
            <pc:docMk/>
            <pc:sldMk cId="229115134" sldId="418"/>
            <ac:spMk id="127" creationId="{DBB79B76-0E99-483C-82C4-0AB90887A710}"/>
          </ac:spMkLst>
        </pc:spChg>
        <pc:spChg chg="add mod">
          <ac:chgData name="Zhong, Fanny" userId="2884231b-8aae-42e2-8f53-607a7aacbb1f" providerId="ADAL" clId="{25B4DB57-777D-4BC0-99BA-3AFB8095EAD6}" dt="2022-06-24T20:44:43.922" v="1363"/>
          <ac:spMkLst>
            <pc:docMk/>
            <pc:sldMk cId="229115134" sldId="418"/>
            <ac:spMk id="128" creationId="{96659CFC-153F-4754-BE32-1EAD007D9C70}"/>
          </ac:spMkLst>
        </pc:spChg>
        <pc:spChg chg="add mod">
          <ac:chgData name="Zhong, Fanny" userId="2884231b-8aae-42e2-8f53-607a7aacbb1f" providerId="ADAL" clId="{25B4DB57-777D-4BC0-99BA-3AFB8095EAD6}" dt="2022-06-24T20:45:41.051" v="1378" actId="1076"/>
          <ac:spMkLst>
            <pc:docMk/>
            <pc:sldMk cId="229115134" sldId="418"/>
            <ac:spMk id="129" creationId="{02F55D31-02C0-45D1-B246-1EAD9A62961F}"/>
          </ac:spMkLst>
        </pc:spChg>
        <pc:spChg chg="add mod">
          <ac:chgData name="Zhong, Fanny" userId="2884231b-8aae-42e2-8f53-607a7aacbb1f" providerId="ADAL" clId="{25B4DB57-777D-4BC0-99BA-3AFB8095EAD6}" dt="2022-06-24T20:44:22.099" v="1360" actId="12788"/>
          <ac:spMkLst>
            <pc:docMk/>
            <pc:sldMk cId="229115134" sldId="418"/>
            <ac:spMk id="130" creationId="{7E82F83F-56C2-4145-A7C4-A8B371A70594}"/>
          </ac:spMkLst>
        </pc:spChg>
        <pc:spChg chg="add mod">
          <ac:chgData name="Zhong, Fanny" userId="2884231b-8aae-42e2-8f53-607a7aacbb1f" providerId="ADAL" clId="{25B4DB57-777D-4BC0-99BA-3AFB8095EAD6}" dt="2022-06-24T20:44:28.349" v="1361"/>
          <ac:spMkLst>
            <pc:docMk/>
            <pc:sldMk cId="229115134" sldId="418"/>
            <ac:spMk id="131" creationId="{675E5277-FA2C-4B65-BF96-D14BBD747EF8}"/>
          </ac:spMkLst>
        </pc:spChg>
        <pc:spChg chg="mod">
          <ac:chgData name="Zhong, Fanny" userId="2884231b-8aae-42e2-8f53-607a7aacbb1f" providerId="ADAL" clId="{25B4DB57-777D-4BC0-99BA-3AFB8095EAD6}" dt="2022-06-24T20:45:11.293" v="1367" actId="165"/>
          <ac:spMkLst>
            <pc:docMk/>
            <pc:sldMk cId="229115134" sldId="418"/>
            <ac:spMk id="135" creationId="{08DFFF42-8EA8-4D6C-8D51-87E5D5C9191F}"/>
          </ac:spMkLst>
        </pc:spChg>
        <pc:spChg chg="mod">
          <ac:chgData name="Zhong, Fanny" userId="2884231b-8aae-42e2-8f53-607a7aacbb1f" providerId="ADAL" clId="{25B4DB57-777D-4BC0-99BA-3AFB8095EAD6}" dt="2022-06-24T20:45:11.293" v="1367" actId="165"/>
          <ac:spMkLst>
            <pc:docMk/>
            <pc:sldMk cId="229115134" sldId="418"/>
            <ac:spMk id="136" creationId="{E0743ABD-8641-4826-BD5F-4AC2A36B7B7B}"/>
          </ac:spMkLst>
        </pc:spChg>
        <pc:spChg chg="mod">
          <ac:chgData name="Zhong, Fanny" userId="2884231b-8aae-42e2-8f53-607a7aacbb1f" providerId="ADAL" clId="{25B4DB57-777D-4BC0-99BA-3AFB8095EAD6}" dt="2022-06-24T20:45:11.293" v="1367" actId="165"/>
          <ac:spMkLst>
            <pc:docMk/>
            <pc:sldMk cId="229115134" sldId="418"/>
            <ac:spMk id="137" creationId="{C51EF863-1D64-452A-A647-85B6012C3313}"/>
          </ac:spMkLst>
        </pc:spChg>
        <pc:spChg chg="mod">
          <ac:chgData name="Zhong, Fanny" userId="2884231b-8aae-42e2-8f53-607a7aacbb1f" providerId="ADAL" clId="{25B4DB57-777D-4BC0-99BA-3AFB8095EAD6}" dt="2022-06-24T20:45:11.293" v="1367" actId="165"/>
          <ac:spMkLst>
            <pc:docMk/>
            <pc:sldMk cId="229115134" sldId="418"/>
            <ac:spMk id="138" creationId="{5E7AF63E-13CB-4B2F-9221-E340399F7C96}"/>
          </ac:spMkLst>
        </pc:spChg>
        <pc:spChg chg="mod">
          <ac:chgData name="Zhong, Fanny" userId="2884231b-8aae-42e2-8f53-607a7aacbb1f" providerId="ADAL" clId="{25B4DB57-777D-4BC0-99BA-3AFB8095EAD6}" dt="2022-06-24T20:45:11.293" v="1367" actId="165"/>
          <ac:spMkLst>
            <pc:docMk/>
            <pc:sldMk cId="229115134" sldId="418"/>
            <ac:spMk id="139" creationId="{B2E5E6E4-6A7A-41BF-9696-BC74B2E75E25}"/>
          </ac:spMkLst>
        </pc:spChg>
        <pc:spChg chg="mod">
          <ac:chgData name="Zhong, Fanny" userId="2884231b-8aae-42e2-8f53-607a7aacbb1f" providerId="ADAL" clId="{25B4DB57-777D-4BC0-99BA-3AFB8095EAD6}" dt="2022-06-24T20:45:11.293" v="1367" actId="165"/>
          <ac:spMkLst>
            <pc:docMk/>
            <pc:sldMk cId="229115134" sldId="418"/>
            <ac:spMk id="140" creationId="{6A38287C-112C-473E-88DD-C5214632BE55}"/>
          </ac:spMkLst>
        </pc:spChg>
        <pc:spChg chg="mod">
          <ac:chgData name="Zhong, Fanny" userId="2884231b-8aae-42e2-8f53-607a7aacbb1f" providerId="ADAL" clId="{25B4DB57-777D-4BC0-99BA-3AFB8095EAD6}" dt="2022-06-24T20:45:11.293" v="1367" actId="165"/>
          <ac:spMkLst>
            <pc:docMk/>
            <pc:sldMk cId="229115134" sldId="418"/>
            <ac:spMk id="141" creationId="{C72652F2-E1E5-4BE5-ACCE-9B22320BCEF4}"/>
          </ac:spMkLst>
        </pc:spChg>
        <pc:spChg chg="mod">
          <ac:chgData name="Zhong, Fanny" userId="2884231b-8aae-42e2-8f53-607a7aacbb1f" providerId="ADAL" clId="{25B4DB57-777D-4BC0-99BA-3AFB8095EAD6}" dt="2022-06-24T20:45:11.293" v="1367" actId="165"/>
          <ac:spMkLst>
            <pc:docMk/>
            <pc:sldMk cId="229115134" sldId="418"/>
            <ac:spMk id="142" creationId="{FD396BB6-8056-420A-AF03-84F7C0492B7C}"/>
          </ac:spMkLst>
        </pc:spChg>
        <pc:spChg chg="mod">
          <ac:chgData name="Zhong, Fanny" userId="2884231b-8aae-42e2-8f53-607a7aacbb1f" providerId="ADAL" clId="{25B4DB57-777D-4BC0-99BA-3AFB8095EAD6}" dt="2022-06-24T20:45:11.293" v="1367" actId="165"/>
          <ac:spMkLst>
            <pc:docMk/>
            <pc:sldMk cId="229115134" sldId="418"/>
            <ac:spMk id="143" creationId="{31CB6D29-14E7-42C0-8891-595FAC9D7379}"/>
          </ac:spMkLst>
        </pc:spChg>
        <pc:spChg chg="mod">
          <ac:chgData name="Zhong, Fanny" userId="2884231b-8aae-42e2-8f53-607a7aacbb1f" providerId="ADAL" clId="{25B4DB57-777D-4BC0-99BA-3AFB8095EAD6}" dt="2022-06-24T20:45:11.293" v="1367" actId="165"/>
          <ac:spMkLst>
            <pc:docMk/>
            <pc:sldMk cId="229115134" sldId="418"/>
            <ac:spMk id="144" creationId="{C8C88AC5-3BB4-4820-A080-AABD99571E93}"/>
          </ac:spMkLst>
        </pc:spChg>
        <pc:spChg chg="mod">
          <ac:chgData name="Zhong, Fanny" userId="2884231b-8aae-42e2-8f53-607a7aacbb1f" providerId="ADAL" clId="{25B4DB57-777D-4BC0-99BA-3AFB8095EAD6}" dt="2022-06-24T20:45:11.293" v="1367" actId="165"/>
          <ac:spMkLst>
            <pc:docMk/>
            <pc:sldMk cId="229115134" sldId="418"/>
            <ac:spMk id="145" creationId="{AD4367F2-7404-4C54-99FC-7A6BEA4481FA}"/>
          </ac:spMkLst>
        </pc:spChg>
        <pc:spChg chg="mod">
          <ac:chgData name="Zhong, Fanny" userId="2884231b-8aae-42e2-8f53-607a7aacbb1f" providerId="ADAL" clId="{25B4DB57-777D-4BC0-99BA-3AFB8095EAD6}" dt="2022-06-24T20:45:11.293" v="1367" actId="165"/>
          <ac:spMkLst>
            <pc:docMk/>
            <pc:sldMk cId="229115134" sldId="418"/>
            <ac:spMk id="146" creationId="{49927395-63AF-47F7-8D36-33C3D4F73735}"/>
          </ac:spMkLst>
        </pc:spChg>
        <pc:spChg chg="mod">
          <ac:chgData name="Zhong, Fanny" userId="2884231b-8aae-42e2-8f53-607a7aacbb1f" providerId="ADAL" clId="{25B4DB57-777D-4BC0-99BA-3AFB8095EAD6}" dt="2022-06-24T20:45:11.293" v="1367" actId="165"/>
          <ac:spMkLst>
            <pc:docMk/>
            <pc:sldMk cId="229115134" sldId="418"/>
            <ac:spMk id="147" creationId="{424C0EE1-62D3-4B99-8858-AF70AFEE9BB9}"/>
          </ac:spMkLst>
        </pc:spChg>
        <pc:spChg chg="mod">
          <ac:chgData name="Zhong, Fanny" userId="2884231b-8aae-42e2-8f53-607a7aacbb1f" providerId="ADAL" clId="{25B4DB57-777D-4BC0-99BA-3AFB8095EAD6}" dt="2022-06-24T20:45:11.293" v="1367" actId="165"/>
          <ac:spMkLst>
            <pc:docMk/>
            <pc:sldMk cId="229115134" sldId="418"/>
            <ac:spMk id="148" creationId="{FC6B39FA-7A94-4595-873E-0082C27B3080}"/>
          </ac:spMkLst>
        </pc:spChg>
        <pc:spChg chg="mod">
          <ac:chgData name="Zhong, Fanny" userId="2884231b-8aae-42e2-8f53-607a7aacbb1f" providerId="ADAL" clId="{25B4DB57-777D-4BC0-99BA-3AFB8095EAD6}" dt="2022-06-24T20:45:11.293" v="1367" actId="165"/>
          <ac:spMkLst>
            <pc:docMk/>
            <pc:sldMk cId="229115134" sldId="418"/>
            <ac:spMk id="149" creationId="{4A492AAD-679D-4E27-AD30-541C4F4465C4}"/>
          </ac:spMkLst>
        </pc:spChg>
        <pc:spChg chg="mod">
          <ac:chgData name="Zhong, Fanny" userId="2884231b-8aae-42e2-8f53-607a7aacbb1f" providerId="ADAL" clId="{25B4DB57-777D-4BC0-99BA-3AFB8095EAD6}" dt="2022-06-24T20:45:45.226" v="1379" actId="1076"/>
          <ac:spMkLst>
            <pc:docMk/>
            <pc:sldMk cId="229115134" sldId="418"/>
            <ac:spMk id="150" creationId="{54B0449C-9E7E-4987-9229-B147C6C1954A}"/>
          </ac:spMkLst>
        </pc:spChg>
        <pc:spChg chg="mod">
          <ac:chgData name="Zhong, Fanny" userId="2884231b-8aae-42e2-8f53-607a7aacbb1f" providerId="ADAL" clId="{25B4DB57-777D-4BC0-99BA-3AFB8095EAD6}" dt="2022-06-24T20:45:45.226" v="1379" actId="1076"/>
          <ac:spMkLst>
            <pc:docMk/>
            <pc:sldMk cId="229115134" sldId="418"/>
            <ac:spMk id="151" creationId="{8AF3EE1E-2BC6-4618-B2CC-376D6808E9E4}"/>
          </ac:spMkLst>
        </pc:spChg>
        <pc:spChg chg="mod">
          <ac:chgData name="Zhong, Fanny" userId="2884231b-8aae-42e2-8f53-607a7aacbb1f" providerId="ADAL" clId="{25B4DB57-777D-4BC0-99BA-3AFB8095EAD6}" dt="2022-06-24T20:45:45.226" v="1379" actId="1076"/>
          <ac:spMkLst>
            <pc:docMk/>
            <pc:sldMk cId="229115134" sldId="418"/>
            <ac:spMk id="152" creationId="{C70C2B98-6634-43F8-8373-51DA6DFCBD21}"/>
          </ac:spMkLst>
        </pc:spChg>
        <pc:spChg chg="mod">
          <ac:chgData name="Zhong, Fanny" userId="2884231b-8aae-42e2-8f53-607a7aacbb1f" providerId="ADAL" clId="{25B4DB57-777D-4BC0-99BA-3AFB8095EAD6}" dt="2022-06-24T20:45:45.226" v="1379" actId="1076"/>
          <ac:spMkLst>
            <pc:docMk/>
            <pc:sldMk cId="229115134" sldId="418"/>
            <ac:spMk id="153" creationId="{BE4D9767-4FE6-4D88-9A08-485A0476A2D0}"/>
          </ac:spMkLst>
        </pc:spChg>
        <pc:spChg chg="mod">
          <ac:chgData name="Zhong, Fanny" userId="2884231b-8aae-42e2-8f53-607a7aacbb1f" providerId="ADAL" clId="{25B4DB57-777D-4BC0-99BA-3AFB8095EAD6}" dt="2022-06-24T20:45:45.226" v="1379" actId="1076"/>
          <ac:spMkLst>
            <pc:docMk/>
            <pc:sldMk cId="229115134" sldId="418"/>
            <ac:spMk id="154" creationId="{476D1A03-1A2E-4318-B71B-0EE89833D43D}"/>
          </ac:spMkLst>
        </pc:spChg>
        <pc:spChg chg="mod">
          <ac:chgData name="Zhong, Fanny" userId="2884231b-8aae-42e2-8f53-607a7aacbb1f" providerId="ADAL" clId="{25B4DB57-777D-4BC0-99BA-3AFB8095EAD6}" dt="2022-06-24T20:45:45.226" v="1379" actId="1076"/>
          <ac:spMkLst>
            <pc:docMk/>
            <pc:sldMk cId="229115134" sldId="418"/>
            <ac:spMk id="155" creationId="{CB3EF883-D46A-466A-8174-375EA1303AA0}"/>
          </ac:spMkLst>
        </pc:spChg>
        <pc:spChg chg="mod">
          <ac:chgData name="Zhong, Fanny" userId="2884231b-8aae-42e2-8f53-607a7aacbb1f" providerId="ADAL" clId="{25B4DB57-777D-4BC0-99BA-3AFB8095EAD6}" dt="2022-06-24T20:45:45.226" v="1379" actId="1076"/>
          <ac:spMkLst>
            <pc:docMk/>
            <pc:sldMk cId="229115134" sldId="418"/>
            <ac:spMk id="156" creationId="{234EE70B-6E52-47D3-8DAA-50DE0207A385}"/>
          </ac:spMkLst>
        </pc:spChg>
        <pc:spChg chg="mod">
          <ac:chgData name="Zhong, Fanny" userId="2884231b-8aae-42e2-8f53-607a7aacbb1f" providerId="ADAL" clId="{25B4DB57-777D-4BC0-99BA-3AFB8095EAD6}" dt="2022-06-24T20:45:45.226" v="1379" actId="1076"/>
          <ac:spMkLst>
            <pc:docMk/>
            <pc:sldMk cId="229115134" sldId="418"/>
            <ac:spMk id="157" creationId="{A53ABB6D-7299-4A72-9366-45C60080B49B}"/>
          </ac:spMkLst>
        </pc:spChg>
        <pc:spChg chg="mod">
          <ac:chgData name="Zhong, Fanny" userId="2884231b-8aae-42e2-8f53-607a7aacbb1f" providerId="ADAL" clId="{25B4DB57-777D-4BC0-99BA-3AFB8095EAD6}" dt="2022-06-24T20:45:45.226" v="1379" actId="1076"/>
          <ac:spMkLst>
            <pc:docMk/>
            <pc:sldMk cId="229115134" sldId="418"/>
            <ac:spMk id="158" creationId="{F1015424-1651-44F2-A998-54566FE3E972}"/>
          </ac:spMkLst>
        </pc:spChg>
        <pc:spChg chg="mod">
          <ac:chgData name="Zhong, Fanny" userId="2884231b-8aae-42e2-8f53-607a7aacbb1f" providerId="ADAL" clId="{25B4DB57-777D-4BC0-99BA-3AFB8095EAD6}" dt="2022-06-24T20:45:45.226" v="1379" actId="1076"/>
          <ac:spMkLst>
            <pc:docMk/>
            <pc:sldMk cId="229115134" sldId="418"/>
            <ac:spMk id="159" creationId="{05401383-383E-48AF-B7DF-7F754901ED21}"/>
          </ac:spMkLst>
        </pc:spChg>
        <pc:spChg chg="mod">
          <ac:chgData name="Zhong, Fanny" userId="2884231b-8aae-42e2-8f53-607a7aacbb1f" providerId="ADAL" clId="{25B4DB57-777D-4BC0-99BA-3AFB8095EAD6}" dt="2022-06-24T20:45:45.226" v="1379" actId="1076"/>
          <ac:spMkLst>
            <pc:docMk/>
            <pc:sldMk cId="229115134" sldId="418"/>
            <ac:spMk id="160" creationId="{999E566E-F977-46AC-A5EB-3C1722388EC6}"/>
          </ac:spMkLst>
        </pc:spChg>
        <pc:spChg chg="mod">
          <ac:chgData name="Zhong, Fanny" userId="2884231b-8aae-42e2-8f53-607a7aacbb1f" providerId="ADAL" clId="{25B4DB57-777D-4BC0-99BA-3AFB8095EAD6}" dt="2022-06-24T20:45:45.226" v="1379" actId="1076"/>
          <ac:spMkLst>
            <pc:docMk/>
            <pc:sldMk cId="229115134" sldId="418"/>
            <ac:spMk id="161" creationId="{D4360FBA-2D26-47D5-A926-5FE63D4A4B35}"/>
          </ac:spMkLst>
        </pc:spChg>
        <pc:spChg chg="mod">
          <ac:chgData name="Zhong, Fanny" userId="2884231b-8aae-42e2-8f53-607a7aacbb1f" providerId="ADAL" clId="{25B4DB57-777D-4BC0-99BA-3AFB8095EAD6}" dt="2022-06-24T20:45:45.226" v="1379" actId="1076"/>
          <ac:spMkLst>
            <pc:docMk/>
            <pc:sldMk cId="229115134" sldId="418"/>
            <ac:spMk id="162" creationId="{B5F0A081-5BEE-48DA-8E17-918A13948BDE}"/>
          </ac:spMkLst>
        </pc:spChg>
        <pc:spChg chg="mod">
          <ac:chgData name="Zhong, Fanny" userId="2884231b-8aae-42e2-8f53-607a7aacbb1f" providerId="ADAL" clId="{25B4DB57-777D-4BC0-99BA-3AFB8095EAD6}" dt="2022-06-24T20:45:45.226" v="1379" actId="1076"/>
          <ac:spMkLst>
            <pc:docMk/>
            <pc:sldMk cId="229115134" sldId="418"/>
            <ac:spMk id="163" creationId="{18EF86C2-4B3D-45E8-8D2C-E8F9B1232A5D}"/>
          </ac:spMkLst>
        </pc:spChg>
        <pc:spChg chg="mod">
          <ac:chgData name="Zhong, Fanny" userId="2884231b-8aae-42e2-8f53-607a7aacbb1f" providerId="ADAL" clId="{25B4DB57-777D-4BC0-99BA-3AFB8095EAD6}" dt="2022-06-24T20:45:45.226" v="1379" actId="1076"/>
          <ac:spMkLst>
            <pc:docMk/>
            <pc:sldMk cId="229115134" sldId="418"/>
            <ac:spMk id="164" creationId="{A78BA22D-6CA3-476C-8ED9-573A9FCE1CD1}"/>
          </ac:spMkLst>
        </pc:spChg>
        <pc:spChg chg="mod">
          <ac:chgData name="Zhong, Fanny" userId="2884231b-8aae-42e2-8f53-607a7aacbb1f" providerId="ADAL" clId="{25B4DB57-777D-4BC0-99BA-3AFB8095EAD6}" dt="2022-06-24T20:45:45.226" v="1379" actId="1076"/>
          <ac:spMkLst>
            <pc:docMk/>
            <pc:sldMk cId="229115134" sldId="418"/>
            <ac:spMk id="165" creationId="{8B12EC7F-16E8-44B7-A7A4-1BE4629FCB45}"/>
          </ac:spMkLst>
        </pc:spChg>
        <pc:spChg chg="add mod">
          <ac:chgData name="Zhong, Fanny" userId="2884231b-8aae-42e2-8f53-607a7aacbb1f" providerId="ADAL" clId="{25B4DB57-777D-4BC0-99BA-3AFB8095EAD6}" dt="2022-06-24T20:44:05.273" v="1353"/>
          <ac:spMkLst>
            <pc:docMk/>
            <pc:sldMk cId="229115134" sldId="418"/>
            <ac:spMk id="166" creationId="{DBCE3A08-520F-4648-98C7-DD26ADBBEDBD}"/>
          </ac:spMkLst>
        </pc:spChg>
        <pc:spChg chg="add mod">
          <ac:chgData name="Zhong, Fanny" userId="2884231b-8aae-42e2-8f53-607a7aacbb1f" providerId="ADAL" clId="{25B4DB57-777D-4BC0-99BA-3AFB8095EAD6}" dt="2022-06-24T20:44:05.273" v="1353"/>
          <ac:spMkLst>
            <pc:docMk/>
            <pc:sldMk cId="229115134" sldId="418"/>
            <ac:spMk id="167" creationId="{6A44D3BE-D45A-4288-A43B-2E3E67E14CC4}"/>
          </ac:spMkLst>
        </pc:spChg>
        <pc:spChg chg="mod">
          <ac:chgData name="Zhong, Fanny" userId="2884231b-8aae-42e2-8f53-607a7aacbb1f" providerId="ADAL" clId="{25B4DB57-777D-4BC0-99BA-3AFB8095EAD6}" dt="2022-06-24T20:44:14.468" v="1357"/>
          <ac:spMkLst>
            <pc:docMk/>
            <pc:sldMk cId="229115134" sldId="418"/>
            <ac:spMk id="169" creationId="{5756F095-0BCF-4FF8-BB93-59CD16D8E0FC}"/>
          </ac:spMkLst>
        </pc:spChg>
        <pc:spChg chg="mod">
          <ac:chgData name="Zhong, Fanny" userId="2884231b-8aae-42e2-8f53-607a7aacbb1f" providerId="ADAL" clId="{25B4DB57-777D-4BC0-99BA-3AFB8095EAD6}" dt="2022-06-24T20:44:14.468" v="1357"/>
          <ac:spMkLst>
            <pc:docMk/>
            <pc:sldMk cId="229115134" sldId="418"/>
            <ac:spMk id="170" creationId="{0F49BA02-030C-458B-87C2-D676C60F6EAA}"/>
          </ac:spMkLst>
        </pc:spChg>
        <pc:spChg chg="mod">
          <ac:chgData name="Zhong, Fanny" userId="2884231b-8aae-42e2-8f53-607a7aacbb1f" providerId="ADAL" clId="{25B4DB57-777D-4BC0-99BA-3AFB8095EAD6}" dt="2022-06-24T20:44:14.468" v="1357"/>
          <ac:spMkLst>
            <pc:docMk/>
            <pc:sldMk cId="229115134" sldId="418"/>
            <ac:spMk id="171" creationId="{8C90DDBA-27B0-492E-A209-77CC8B64EF7D}"/>
          </ac:spMkLst>
        </pc:spChg>
        <pc:spChg chg="mod">
          <ac:chgData name="Zhong, Fanny" userId="2884231b-8aae-42e2-8f53-607a7aacbb1f" providerId="ADAL" clId="{25B4DB57-777D-4BC0-99BA-3AFB8095EAD6}" dt="2022-06-24T20:44:14.468" v="1357"/>
          <ac:spMkLst>
            <pc:docMk/>
            <pc:sldMk cId="229115134" sldId="418"/>
            <ac:spMk id="172" creationId="{C2A92014-FAB3-4BD6-8EE8-8EACB671E1EC}"/>
          </ac:spMkLst>
        </pc:spChg>
        <pc:spChg chg="mod">
          <ac:chgData name="Zhong, Fanny" userId="2884231b-8aae-42e2-8f53-607a7aacbb1f" providerId="ADAL" clId="{25B4DB57-777D-4BC0-99BA-3AFB8095EAD6}" dt="2022-06-24T20:44:14.468" v="1357"/>
          <ac:spMkLst>
            <pc:docMk/>
            <pc:sldMk cId="229115134" sldId="418"/>
            <ac:spMk id="173" creationId="{8B35E8AB-24F3-4253-A3EF-361DA3DB80C4}"/>
          </ac:spMkLst>
        </pc:spChg>
        <pc:spChg chg="mod">
          <ac:chgData name="Zhong, Fanny" userId="2884231b-8aae-42e2-8f53-607a7aacbb1f" providerId="ADAL" clId="{25B4DB57-777D-4BC0-99BA-3AFB8095EAD6}" dt="2022-06-24T20:44:14.468" v="1357"/>
          <ac:spMkLst>
            <pc:docMk/>
            <pc:sldMk cId="229115134" sldId="418"/>
            <ac:spMk id="174" creationId="{8E555A96-A213-4911-AF09-3EEEE68351F3}"/>
          </ac:spMkLst>
        </pc:spChg>
        <pc:spChg chg="mod">
          <ac:chgData name="Zhong, Fanny" userId="2884231b-8aae-42e2-8f53-607a7aacbb1f" providerId="ADAL" clId="{25B4DB57-777D-4BC0-99BA-3AFB8095EAD6}" dt="2022-06-24T20:44:14.468" v="1357"/>
          <ac:spMkLst>
            <pc:docMk/>
            <pc:sldMk cId="229115134" sldId="418"/>
            <ac:spMk id="175" creationId="{CA604B6B-43AA-4874-BE74-850BDB618E31}"/>
          </ac:spMkLst>
        </pc:spChg>
        <pc:spChg chg="mod">
          <ac:chgData name="Zhong, Fanny" userId="2884231b-8aae-42e2-8f53-607a7aacbb1f" providerId="ADAL" clId="{25B4DB57-777D-4BC0-99BA-3AFB8095EAD6}" dt="2022-06-24T20:44:14.468" v="1357"/>
          <ac:spMkLst>
            <pc:docMk/>
            <pc:sldMk cId="229115134" sldId="418"/>
            <ac:spMk id="176" creationId="{BBD6BD82-0713-40A0-AA66-F7C6F160B13C}"/>
          </ac:spMkLst>
        </pc:spChg>
        <pc:spChg chg="mod">
          <ac:chgData name="Zhong, Fanny" userId="2884231b-8aae-42e2-8f53-607a7aacbb1f" providerId="ADAL" clId="{25B4DB57-777D-4BC0-99BA-3AFB8095EAD6}" dt="2022-06-24T20:45:45.226" v="1379" actId="1076"/>
          <ac:spMkLst>
            <pc:docMk/>
            <pc:sldMk cId="229115134" sldId="418"/>
            <ac:spMk id="178" creationId="{9D2AF276-E0A5-4DE4-B28D-9D23C5F35B92}"/>
          </ac:spMkLst>
        </pc:spChg>
        <pc:spChg chg="mod">
          <ac:chgData name="Zhong, Fanny" userId="2884231b-8aae-42e2-8f53-607a7aacbb1f" providerId="ADAL" clId="{25B4DB57-777D-4BC0-99BA-3AFB8095EAD6}" dt="2022-06-24T20:45:45.226" v="1379" actId="1076"/>
          <ac:spMkLst>
            <pc:docMk/>
            <pc:sldMk cId="229115134" sldId="418"/>
            <ac:spMk id="179" creationId="{A6B62816-F385-4AE5-8459-C6320D650E26}"/>
          </ac:spMkLst>
        </pc:spChg>
        <pc:spChg chg="mod">
          <ac:chgData name="Zhong, Fanny" userId="2884231b-8aae-42e2-8f53-607a7aacbb1f" providerId="ADAL" clId="{25B4DB57-777D-4BC0-99BA-3AFB8095EAD6}" dt="2022-06-24T20:45:45.226" v="1379" actId="1076"/>
          <ac:spMkLst>
            <pc:docMk/>
            <pc:sldMk cId="229115134" sldId="418"/>
            <ac:spMk id="180" creationId="{27855CBC-0A0C-4199-B5E0-EC18D2D595E4}"/>
          </ac:spMkLst>
        </pc:spChg>
        <pc:spChg chg="mod">
          <ac:chgData name="Zhong, Fanny" userId="2884231b-8aae-42e2-8f53-607a7aacbb1f" providerId="ADAL" clId="{25B4DB57-777D-4BC0-99BA-3AFB8095EAD6}" dt="2022-06-24T20:45:45.226" v="1379" actId="1076"/>
          <ac:spMkLst>
            <pc:docMk/>
            <pc:sldMk cId="229115134" sldId="418"/>
            <ac:spMk id="181" creationId="{B2789AF4-0E92-459F-8E55-71685537C5D0}"/>
          </ac:spMkLst>
        </pc:spChg>
        <pc:spChg chg="mod">
          <ac:chgData name="Zhong, Fanny" userId="2884231b-8aae-42e2-8f53-607a7aacbb1f" providerId="ADAL" clId="{25B4DB57-777D-4BC0-99BA-3AFB8095EAD6}" dt="2022-06-24T20:45:45.226" v="1379" actId="1076"/>
          <ac:spMkLst>
            <pc:docMk/>
            <pc:sldMk cId="229115134" sldId="418"/>
            <ac:spMk id="182" creationId="{8943AFFB-0521-4DE1-8DA4-77C07520CCD6}"/>
          </ac:spMkLst>
        </pc:spChg>
        <pc:spChg chg="mod">
          <ac:chgData name="Zhong, Fanny" userId="2884231b-8aae-42e2-8f53-607a7aacbb1f" providerId="ADAL" clId="{25B4DB57-777D-4BC0-99BA-3AFB8095EAD6}" dt="2022-06-24T20:45:45.226" v="1379" actId="1076"/>
          <ac:spMkLst>
            <pc:docMk/>
            <pc:sldMk cId="229115134" sldId="418"/>
            <ac:spMk id="183" creationId="{CF37A0D2-8C1B-40B4-9019-33F9A51A849F}"/>
          </ac:spMkLst>
        </pc:spChg>
        <pc:spChg chg="mod">
          <ac:chgData name="Zhong, Fanny" userId="2884231b-8aae-42e2-8f53-607a7aacbb1f" providerId="ADAL" clId="{25B4DB57-777D-4BC0-99BA-3AFB8095EAD6}" dt="2022-06-24T20:45:45.226" v="1379" actId="1076"/>
          <ac:spMkLst>
            <pc:docMk/>
            <pc:sldMk cId="229115134" sldId="418"/>
            <ac:spMk id="184" creationId="{F530EBD9-D7BE-4AAA-8A55-E54E3783E80B}"/>
          </ac:spMkLst>
        </pc:spChg>
        <pc:spChg chg="mod">
          <ac:chgData name="Zhong, Fanny" userId="2884231b-8aae-42e2-8f53-607a7aacbb1f" providerId="ADAL" clId="{25B4DB57-777D-4BC0-99BA-3AFB8095EAD6}" dt="2022-06-24T20:45:45.226" v="1379" actId="1076"/>
          <ac:spMkLst>
            <pc:docMk/>
            <pc:sldMk cId="229115134" sldId="418"/>
            <ac:spMk id="185" creationId="{9B788151-1255-4737-833D-1B4201E8E1D9}"/>
          </ac:spMkLst>
        </pc:spChg>
        <pc:spChg chg="mod">
          <ac:chgData name="Zhong, Fanny" userId="2884231b-8aae-42e2-8f53-607a7aacbb1f" providerId="ADAL" clId="{25B4DB57-777D-4BC0-99BA-3AFB8095EAD6}" dt="2022-06-24T20:45:45.226" v="1379" actId="1076"/>
          <ac:spMkLst>
            <pc:docMk/>
            <pc:sldMk cId="229115134" sldId="418"/>
            <ac:spMk id="186" creationId="{8A8DDB23-5C01-4454-9182-A0A7A7B40714}"/>
          </ac:spMkLst>
        </pc:spChg>
        <pc:grpChg chg="add del mod">
          <ac:chgData name="Zhong, Fanny" userId="2884231b-8aae-42e2-8f53-607a7aacbb1f" providerId="ADAL" clId="{25B4DB57-777D-4BC0-99BA-3AFB8095EAD6}" dt="2022-06-24T16:29:35.334" v="785"/>
          <ac:grpSpMkLst>
            <pc:docMk/>
            <pc:sldMk cId="229115134" sldId="418"/>
            <ac:grpSpMk id="17" creationId="{E14E9315-DF4F-4D5A-9B1A-232C99DCE059}"/>
          </ac:grpSpMkLst>
        </pc:grpChg>
        <pc:grpChg chg="add del mod">
          <ac:chgData name="Zhong, Fanny" userId="2884231b-8aae-42e2-8f53-607a7aacbb1f" providerId="ADAL" clId="{25B4DB57-777D-4BC0-99BA-3AFB8095EAD6}" dt="2022-06-24T16:29:35.334" v="785"/>
          <ac:grpSpMkLst>
            <pc:docMk/>
            <pc:sldMk cId="229115134" sldId="418"/>
            <ac:grpSpMk id="34" creationId="{CE67C2E4-EE43-437D-A2C5-C8A1A6D9E43B}"/>
          </ac:grpSpMkLst>
        </pc:grpChg>
        <pc:grpChg chg="add del mod">
          <ac:chgData name="Zhong, Fanny" userId="2884231b-8aae-42e2-8f53-607a7aacbb1f" providerId="ADAL" clId="{25B4DB57-777D-4BC0-99BA-3AFB8095EAD6}" dt="2022-06-24T16:29:35.334" v="785"/>
          <ac:grpSpMkLst>
            <pc:docMk/>
            <pc:sldMk cId="229115134" sldId="418"/>
            <ac:grpSpMk id="51" creationId="{733D2690-C1A9-4481-AF23-EB028671F946}"/>
          </ac:grpSpMkLst>
        </pc:grpChg>
        <pc:grpChg chg="add del mod">
          <ac:chgData name="Zhong, Fanny" userId="2884231b-8aae-42e2-8f53-607a7aacbb1f" providerId="ADAL" clId="{25B4DB57-777D-4BC0-99BA-3AFB8095EAD6}" dt="2022-06-24T20:45:51.473" v="1380" actId="478"/>
          <ac:grpSpMkLst>
            <pc:docMk/>
            <pc:sldMk cId="229115134" sldId="418"/>
            <ac:grpSpMk id="65" creationId="{469B16DD-3B5E-489C-876A-8A3AF3A6F66B}"/>
          </ac:grpSpMkLst>
        </pc:grpChg>
        <pc:grpChg chg="add del mod">
          <ac:chgData name="Zhong, Fanny" userId="2884231b-8aae-42e2-8f53-607a7aacbb1f" providerId="ADAL" clId="{25B4DB57-777D-4BC0-99BA-3AFB8095EAD6}" dt="2022-06-24T16:29:51.306" v="790" actId="478"/>
          <ac:grpSpMkLst>
            <pc:docMk/>
            <pc:sldMk cId="229115134" sldId="418"/>
            <ac:grpSpMk id="82" creationId="{D6D4E4CF-EECA-417E-B380-C5AD0F2F19FD}"/>
          </ac:grpSpMkLst>
        </pc:grpChg>
        <pc:grpChg chg="add del mod">
          <ac:chgData name="Zhong, Fanny" userId="2884231b-8aae-42e2-8f53-607a7aacbb1f" providerId="ADAL" clId="{25B4DB57-777D-4BC0-99BA-3AFB8095EAD6}" dt="2022-06-24T16:30:59.253" v="913" actId="478"/>
          <ac:grpSpMkLst>
            <pc:docMk/>
            <pc:sldMk cId="229115134" sldId="418"/>
            <ac:grpSpMk id="99" creationId="{9B3B1C44-A033-4749-B6DC-98424E4DC305}"/>
          </ac:grpSpMkLst>
        </pc:grpChg>
        <pc:grpChg chg="add del mod">
          <ac:chgData name="Zhong, Fanny" userId="2884231b-8aae-42e2-8f53-607a7aacbb1f" providerId="ADAL" clId="{25B4DB57-777D-4BC0-99BA-3AFB8095EAD6}" dt="2022-06-24T20:45:51.473" v="1380" actId="478"/>
          <ac:grpSpMkLst>
            <pc:docMk/>
            <pc:sldMk cId="229115134" sldId="418"/>
            <ac:grpSpMk id="108" creationId="{6D14E96A-C9CF-4CFF-A691-1FEF4FEFAC86}"/>
          </ac:grpSpMkLst>
        </pc:grpChg>
        <pc:grpChg chg="add mod">
          <ac:chgData name="Zhong, Fanny" userId="2884231b-8aae-42e2-8f53-607a7aacbb1f" providerId="ADAL" clId="{25B4DB57-777D-4BC0-99BA-3AFB8095EAD6}" dt="2022-06-24T20:44:22.099" v="1360" actId="12788"/>
          <ac:grpSpMkLst>
            <pc:docMk/>
            <pc:sldMk cId="229115134" sldId="418"/>
            <ac:grpSpMk id="119" creationId="{0674FFB7-226D-4AF6-B208-CF4899567CB8}"/>
          </ac:grpSpMkLst>
        </pc:grpChg>
        <pc:grpChg chg="add del mod">
          <ac:chgData name="Zhong, Fanny" userId="2884231b-8aae-42e2-8f53-607a7aacbb1f" providerId="ADAL" clId="{25B4DB57-777D-4BC0-99BA-3AFB8095EAD6}" dt="2022-06-24T20:45:11.293" v="1367" actId="165"/>
          <ac:grpSpMkLst>
            <pc:docMk/>
            <pc:sldMk cId="229115134" sldId="418"/>
            <ac:grpSpMk id="132" creationId="{076AC978-6A4B-43F6-9706-721586FB8B4D}"/>
          </ac:grpSpMkLst>
        </pc:grpChg>
        <pc:grpChg chg="mod topLvl">
          <ac:chgData name="Zhong, Fanny" userId="2884231b-8aae-42e2-8f53-607a7aacbb1f" providerId="ADAL" clId="{25B4DB57-777D-4BC0-99BA-3AFB8095EAD6}" dt="2022-06-24T20:45:45.226" v="1379" actId="1076"/>
          <ac:grpSpMkLst>
            <pc:docMk/>
            <pc:sldMk cId="229115134" sldId="418"/>
            <ac:grpSpMk id="133" creationId="{A3AFB505-A848-40A1-A0EB-D346D742E0BB}"/>
          </ac:grpSpMkLst>
        </pc:grpChg>
        <pc:grpChg chg="del mod topLvl">
          <ac:chgData name="Zhong, Fanny" userId="2884231b-8aae-42e2-8f53-607a7aacbb1f" providerId="ADAL" clId="{25B4DB57-777D-4BC0-99BA-3AFB8095EAD6}" dt="2022-06-24T20:45:14.151" v="1368" actId="478"/>
          <ac:grpSpMkLst>
            <pc:docMk/>
            <pc:sldMk cId="229115134" sldId="418"/>
            <ac:grpSpMk id="134" creationId="{1AF9831C-7124-423B-BF18-010C8430E700}"/>
          </ac:grpSpMkLst>
        </pc:grpChg>
        <pc:grpChg chg="add del mod">
          <ac:chgData name="Zhong, Fanny" userId="2884231b-8aae-42e2-8f53-607a7aacbb1f" providerId="ADAL" clId="{25B4DB57-777D-4BC0-99BA-3AFB8095EAD6}" dt="2022-06-24T20:44:19.104" v="1359" actId="478"/>
          <ac:grpSpMkLst>
            <pc:docMk/>
            <pc:sldMk cId="229115134" sldId="418"/>
            <ac:grpSpMk id="168" creationId="{06F645EC-7E05-4902-9C54-5F4B3F1C666C}"/>
          </ac:grpSpMkLst>
        </pc:grpChg>
        <pc:grpChg chg="add mod">
          <ac:chgData name="Zhong, Fanny" userId="2884231b-8aae-42e2-8f53-607a7aacbb1f" providerId="ADAL" clId="{25B4DB57-777D-4BC0-99BA-3AFB8095EAD6}" dt="2022-06-24T20:45:45.226" v="1379" actId="1076"/>
          <ac:grpSpMkLst>
            <pc:docMk/>
            <pc:sldMk cId="229115134" sldId="418"/>
            <ac:grpSpMk id="177" creationId="{99CFF5AD-D571-4684-80D1-AE2A3C080B0A}"/>
          </ac:grpSpMkLst>
        </pc:grpChg>
        <pc:picChg chg="del mod">
          <ac:chgData name="Zhong, Fanny" userId="2884231b-8aae-42e2-8f53-607a7aacbb1f" providerId="ADAL" clId="{25B4DB57-777D-4BC0-99BA-3AFB8095EAD6}" dt="2022-06-24T16:31:45.302" v="916" actId="478"/>
          <ac:picMkLst>
            <pc:docMk/>
            <pc:sldMk cId="229115134" sldId="418"/>
            <ac:picMk id="6" creationId="{CCA90E8D-3423-47EA-A265-795C6DF309B7}"/>
          </ac:picMkLst>
        </pc:picChg>
        <pc:picChg chg="del">
          <ac:chgData name="Zhong, Fanny" userId="2884231b-8aae-42e2-8f53-607a7aacbb1f" providerId="ADAL" clId="{25B4DB57-777D-4BC0-99BA-3AFB8095EAD6}" dt="2022-06-24T20:40:48.707" v="1320" actId="478"/>
          <ac:picMkLst>
            <pc:docMk/>
            <pc:sldMk cId="229115134" sldId="418"/>
            <ac:picMk id="8" creationId="{4B77BCD8-7700-4A00-A8AF-ECB14F652142}"/>
          </ac:picMkLst>
        </pc:picChg>
        <pc:picChg chg="del">
          <ac:chgData name="Zhong, Fanny" userId="2884231b-8aae-42e2-8f53-607a7aacbb1f" providerId="ADAL" clId="{25B4DB57-777D-4BC0-99BA-3AFB8095EAD6}" dt="2022-06-24T20:40:48.707" v="1320" actId="478"/>
          <ac:picMkLst>
            <pc:docMk/>
            <pc:sldMk cId="229115134" sldId="418"/>
            <ac:picMk id="9" creationId="{E8137CE1-775C-4A3D-B3A3-FA65271426FC}"/>
          </ac:picMkLst>
        </pc:picChg>
        <pc:picChg chg="add del mod">
          <ac:chgData name="Zhong, Fanny" userId="2884231b-8aae-42e2-8f53-607a7aacbb1f" providerId="ADAL" clId="{25B4DB57-777D-4BC0-99BA-3AFB8095EAD6}" dt="2022-06-24T20:45:51.473" v="1380" actId="478"/>
          <ac:picMkLst>
            <pc:docMk/>
            <pc:sldMk cId="229115134" sldId="418"/>
            <ac:picMk id="118" creationId="{223DD20B-A5B8-449D-962A-EB490B3859EA}"/>
          </ac:picMkLst>
        </pc:picChg>
        <pc:picChg chg="add mod">
          <ac:chgData name="Zhong, Fanny" userId="2884231b-8aae-42e2-8f53-607a7aacbb1f" providerId="ADAL" clId="{25B4DB57-777D-4BC0-99BA-3AFB8095EAD6}" dt="2022-06-24T20:45:45.226" v="1379" actId="1076"/>
          <ac:picMkLst>
            <pc:docMk/>
            <pc:sldMk cId="229115134" sldId="418"/>
            <ac:picMk id="187" creationId="{CAE215EF-40DF-4B56-8125-7102DF6DAEDA}"/>
          </ac:picMkLst>
        </pc:picChg>
      </pc:sldChg>
      <pc:sldChg chg="addSp delSp modSp mod modShow">
        <pc:chgData name="Zhong, Fanny" userId="2884231b-8aae-42e2-8f53-607a7aacbb1f" providerId="ADAL" clId="{25B4DB57-777D-4BC0-99BA-3AFB8095EAD6}" dt="2022-06-26T22:20:24.259" v="2679" actId="478"/>
        <pc:sldMkLst>
          <pc:docMk/>
          <pc:sldMk cId="4230129865" sldId="419"/>
        </pc:sldMkLst>
        <pc:spChg chg="add mod">
          <ac:chgData name="Zhong, Fanny" userId="2884231b-8aae-42e2-8f53-607a7aacbb1f" providerId="ADAL" clId="{25B4DB57-777D-4BC0-99BA-3AFB8095EAD6}" dt="2022-06-24T20:46:32.094" v="1390"/>
          <ac:spMkLst>
            <pc:docMk/>
            <pc:sldMk cId="4230129865" sldId="419"/>
            <ac:spMk id="10" creationId="{763BBC35-7ACF-43D4-B2F1-75800A84E767}"/>
          </ac:spMkLst>
        </pc:spChg>
        <pc:spChg chg="add mod">
          <ac:chgData name="Zhong, Fanny" userId="2884231b-8aae-42e2-8f53-607a7aacbb1f" providerId="ADAL" clId="{25B4DB57-777D-4BC0-99BA-3AFB8095EAD6}" dt="2022-06-24T20:46:32.094" v="1390"/>
          <ac:spMkLst>
            <pc:docMk/>
            <pc:sldMk cId="4230129865" sldId="419"/>
            <ac:spMk id="11" creationId="{AE61B4F6-18C7-4FEF-990C-B58E97657577}"/>
          </ac:spMkLst>
        </pc:spChg>
        <pc:spChg chg="add 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12" creationId="{A9C3D766-723D-40CE-8F48-394297FC18B9}"/>
          </ac:spMkLst>
        </pc:spChg>
        <pc:spChg chg="add mod">
          <ac:chgData name="Zhong, Fanny" userId="2884231b-8aae-42e2-8f53-607a7aacbb1f" providerId="ADAL" clId="{25B4DB57-777D-4BC0-99BA-3AFB8095EAD6}" dt="2022-06-26T22:10:26.609" v="2460" actId="13926"/>
          <ac:spMkLst>
            <pc:docMk/>
            <pc:sldMk cId="4230129865" sldId="419"/>
            <ac:spMk id="13" creationId="{B577B374-220D-46DB-B5BD-012544707577}"/>
          </ac:spMkLst>
        </pc:spChg>
        <pc:spChg chg="add mod">
          <ac:chgData name="Zhong, Fanny" userId="2884231b-8aae-42e2-8f53-607a7aacbb1f" providerId="ADAL" clId="{25B4DB57-777D-4BC0-99BA-3AFB8095EAD6}" dt="2022-06-24T20:53:37.516" v="1788" actId="20577"/>
          <ac:spMkLst>
            <pc:docMk/>
            <pc:sldMk cId="4230129865" sldId="419"/>
            <ac:spMk id="14" creationId="{F96D6604-D3C4-41E7-98A0-35766531DABD}"/>
          </ac:spMkLst>
        </pc:spChg>
        <pc:spChg chg="add 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16" creationId="{D56FF55B-650A-4BA9-93F2-33D191C14B55}"/>
          </ac:spMkLst>
        </pc:spChg>
        <pc:spChg chg="add 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17" creationId="{90992F98-02DC-44B9-884F-FF268F91AEA0}"/>
          </ac:spMkLst>
        </pc:spChg>
        <pc:spChg chg="add mod">
          <ac:chgData name="Zhong, Fanny" userId="2884231b-8aae-42e2-8f53-607a7aacbb1f" providerId="ADAL" clId="{25B4DB57-777D-4BC0-99BA-3AFB8095EAD6}" dt="2022-06-24T20:52:41.527" v="1646"/>
          <ac:spMkLst>
            <pc:docMk/>
            <pc:sldMk cId="4230129865" sldId="419"/>
            <ac:spMk id="18" creationId="{0AFB79FD-C15C-4224-8EAA-D9D51EB2F506}"/>
          </ac:spMkLst>
        </pc:spChg>
        <pc:spChg chg="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20" creationId="{BBE8AB88-8561-4994-AE6D-2D8C9F7C6C64}"/>
          </ac:spMkLst>
        </pc:spChg>
        <pc:spChg chg="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21" creationId="{7780D0DF-9C11-4293-9067-B1E113996B29}"/>
          </ac:spMkLst>
        </pc:spChg>
        <pc:spChg chg="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22" creationId="{255E5C35-36C0-40FD-8062-5DB3C8757454}"/>
          </ac:spMkLst>
        </pc:spChg>
        <pc:spChg chg="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23" creationId="{05E1C66F-EBDC-4D56-9CB7-5BBD08D2B006}"/>
          </ac:spMkLst>
        </pc:spChg>
        <pc:spChg chg="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24" creationId="{96C11B51-171C-4CD8-A7A6-92A312DCA8BB}"/>
          </ac:spMkLst>
        </pc:spChg>
        <pc:spChg chg="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25" creationId="{FD39AA32-B41A-4869-8A38-12E0C24AC72E}"/>
          </ac:spMkLst>
        </pc:spChg>
        <pc:spChg chg="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26" creationId="{08E18827-7AA1-4A46-8F67-3697D6E3D9AD}"/>
          </ac:spMkLst>
        </pc:spChg>
        <pc:spChg chg="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27" creationId="{D678B48F-F1F7-4E2B-8A20-573314C8F6F2}"/>
          </ac:spMkLst>
        </pc:spChg>
        <pc:spChg chg="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28" creationId="{94C5BD53-0EAA-4334-8AB8-3A297AD3D915}"/>
          </ac:spMkLst>
        </pc:spChg>
        <pc:spChg chg="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29" creationId="{2E307C8A-4C41-4EE8-9907-568CC9B360F9}"/>
          </ac:spMkLst>
        </pc:spChg>
        <pc:spChg chg="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30" creationId="{69B2213D-D4A5-4350-A30D-8CE89DA13FE7}"/>
          </ac:spMkLst>
        </pc:spChg>
        <pc:spChg chg="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31" creationId="{89BE3BFE-E3A8-420B-8354-F74E597D5315}"/>
          </ac:spMkLst>
        </pc:spChg>
        <pc:spChg chg="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32" creationId="{0FFF84AE-3920-45F8-BEDA-3FE511B353FC}"/>
          </ac:spMkLst>
        </pc:spChg>
        <pc:spChg chg="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33" creationId="{AEA93761-3F04-4F00-A0F8-80E121B0A78D}"/>
          </ac:spMkLst>
        </pc:spChg>
        <pc:spChg chg="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34" creationId="{BEE546C5-BEC5-4ABC-BD3D-6AF93D0B0BFC}"/>
          </ac:spMkLst>
        </pc:spChg>
        <pc:spChg chg="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35" creationId="{961F32F8-4095-4D47-8764-0DB4918F9AAA}"/>
          </ac:spMkLst>
        </pc:spChg>
        <pc:spChg chg="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37" creationId="{3FC72AB0-6293-4FAB-8648-296536CDF73F}"/>
          </ac:spMkLst>
        </pc:spChg>
        <pc:spChg chg="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38" creationId="{043DA2C0-A9AB-494D-8833-8A7704097ACD}"/>
          </ac:spMkLst>
        </pc:spChg>
        <pc:spChg chg="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39" creationId="{8DAECDEC-F397-400C-B29D-016B01B2E12D}"/>
          </ac:spMkLst>
        </pc:spChg>
        <pc:spChg chg="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40" creationId="{27897602-39F1-422F-A197-D3B56F3D2A20}"/>
          </ac:spMkLst>
        </pc:spChg>
        <pc:spChg chg="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41" creationId="{14605D84-62EE-4362-823B-3397116FEF99}"/>
          </ac:spMkLst>
        </pc:spChg>
        <pc:spChg chg="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42" creationId="{12D43460-A1E9-4A3A-B8AF-46DF65FDADB8}"/>
          </ac:spMkLst>
        </pc:spChg>
        <pc:spChg chg="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43" creationId="{F370EC45-E1EE-4CBA-926B-B16BAB28642E}"/>
          </ac:spMkLst>
        </pc:spChg>
        <pc:spChg chg="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44" creationId="{48EB283D-D6DA-4965-A3B9-E8B9417BA459}"/>
          </ac:spMkLst>
        </pc:spChg>
        <pc:spChg chg="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45" creationId="{C859B3F3-0891-482C-A3C5-1AB3B137DF6D}"/>
          </ac:spMkLst>
        </pc:spChg>
        <pc:spChg chg="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46" creationId="{1CC913E9-C38A-4E5B-B5EA-D7A7B8C6CF2A}"/>
          </ac:spMkLst>
        </pc:spChg>
        <pc:spChg chg="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47" creationId="{381986FD-85DA-44B1-B5CA-DFCD74C4BA1E}"/>
          </ac:spMkLst>
        </pc:spChg>
        <pc:spChg chg="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48" creationId="{33ADFF2D-F1B5-40DE-9EEE-5CB2853E9D90}"/>
          </ac:spMkLst>
        </pc:spChg>
        <pc:spChg chg="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49" creationId="{759880AE-F9A6-4AFD-B049-8C149F4E2E28}"/>
          </ac:spMkLst>
        </pc:spChg>
        <pc:spChg chg="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50" creationId="{5BBE72D3-F303-441C-AE54-817AD5F40EF6}"/>
          </ac:spMkLst>
        </pc:spChg>
        <pc:spChg chg="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51" creationId="{79D5702B-0F23-4573-8364-EC7A8FF1BBCE}"/>
          </ac:spMkLst>
        </pc:spChg>
        <pc:spChg chg="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53" creationId="{4406BA07-8DA7-4041-BDC3-4AF2A39496C9}"/>
          </ac:spMkLst>
        </pc:spChg>
        <pc:spChg chg="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54" creationId="{6993B024-77D4-45FD-9E54-9A291834EB06}"/>
          </ac:spMkLst>
        </pc:spChg>
        <pc:spChg chg="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55" creationId="{40D412A9-0F45-4F56-9020-6618E0FB5A43}"/>
          </ac:spMkLst>
        </pc:spChg>
        <pc:spChg chg="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56" creationId="{627891D6-81CD-4CFB-BDAC-A05AF504A7AB}"/>
          </ac:spMkLst>
        </pc:spChg>
        <pc:spChg chg="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57" creationId="{223F927E-B6D7-4046-B83C-E41DCF87CFEF}"/>
          </ac:spMkLst>
        </pc:spChg>
        <pc:spChg chg="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58" creationId="{965A8DE5-EA8F-4AE5-8EC4-23357F44C792}"/>
          </ac:spMkLst>
        </pc:spChg>
        <pc:spChg chg="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59" creationId="{D22449D4-091E-4B56-94AC-D8C23E129D64}"/>
          </ac:spMkLst>
        </pc:spChg>
        <pc:spChg chg="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60" creationId="{7D29E1FE-90C4-4B35-A0C1-C1FA34C7A0A0}"/>
          </ac:spMkLst>
        </pc:spChg>
        <pc:spChg chg="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61" creationId="{B000BEA4-67E1-4EC4-9AE8-ABA60056C72B}"/>
          </ac:spMkLst>
        </pc:spChg>
        <pc:spChg chg="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62" creationId="{67014F68-6E7E-4AD7-A78B-2ADA59F2F0E1}"/>
          </ac:spMkLst>
        </pc:spChg>
        <pc:spChg chg="mod">
          <ac:chgData name="Zhong, Fanny" userId="2884231b-8aae-42e2-8f53-607a7aacbb1f" providerId="ADAL" clId="{25B4DB57-777D-4BC0-99BA-3AFB8095EAD6}" dt="2022-06-24T20:52:33.987" v="1645"/>
          <ac:spMkLst>
            <pc:docMk/>
            <pc:sldMk cId="4230129865" sldId="419"/>
            <ac:spMk id="63" creationId="{B345BDE4-923A-4EF3-AEFA-0A4337F3D1CA}"/>
          </ac:spMkLst>
        </pc:spChg>
        <pc:spChg chg="mod">
          <ac:chgData name="Zhong, Fanny" userId="2884231b-8aae-42e2-8f53-607a7aacbb1f" providerId="ADAL" clId="{25B4DB57-777D-4BC0-99BA-3AFB8095EAD6}" dt="2022-06-24T20:53:01.569" v="1649" actId="1076"/>
          <ac:spMkLst>
            <pc:docMk/>
            <pc:sldMk cId="4230129865" sldId="419"/>
            <ac:spMk id="65" creationId="{660137C2-EE1C-41D3-9323-FE3C61DA9F36}"/>
          </ac:spMkLst>
        </pc:spChg>
        <pc:spChg chg="mod">
          <ac:chgData name="Zhong, Fanny" userId="2884231b-8aae-42e2-8f53-607a7aacbb1f" providerId="ADAL" clId="{25B4DB57-777D-4BC0-99BA-3AFB8095EAD6}" dt="2022-06-24T20:53:01.569" v="1649" actId="1076"/>
          <ac:spMkLst>
            <pc:docMk/>
            <pc:sldMk cId="4230129865" sldId="419"/>
            <ac:spMk id="66" creationId="{C337B22F-24FB-4C3B-BBE8-64DD7156E92F}"/>
          </ac:spMkLst>
        </pc:spChg>
        <pc:spChg chg="mod">
          <ac:chgData name="Zhong, Fanny" userId="2884231b-8aae-42e2-8f53-607a7aacbb1f" providerId="ADAL" clId="{25B4DB57-777D-4BC0-99BA-3AFB8095EAD6}" dt="2022-06-24T20:53:01.569" v="1649" actId="1076"/>
          <ac:spMkLst>
            <pc:docMk/>
            <pc:sldMk cId="4230129865" sldId="419"/>
            <ac:spMk id="67" creationId="{83706D33-892C-4E41-90A3-DBDA4E946483}"/>
          </ac:spMkLst>
        </pc:spChg>
        <pc:spChg chg="mod">
          <ac:chgData name="Zhong, Fanny" userId="2884231b-8aae-42e2-8f53-607a7aacbb1f" providerId="ADAL" clId="{25B4DB57-777D-4BC0-99BA-3AFB8095EAD6}" dt="2022-06-24T20:53:01.569" v="1649" actId="1076"/>
          <ac:spMkLst>
            <pc:docMk/>
            <pc:sldMk cId="4230129865" sldId="419"/>
            <ac:spMk id="68" creationId="{59C15D59-D86D-4B79-87D8-EFD80F5DBED7}"/>
          </ac:spMkLst>
        </pc:spChg>
        <pc:grpChg chg="add mod">
          <ac:chgData name="Zhong, Fanny" userId="2884231b-8aae-42e2-8f53-607a7aacbb1f" providerId="ADAL" clId="{25B4DB57-777D-4BC0-99BA-3AFB8095EAD6}" dt="2022-06-24T20:52:33.987" v="1645"/>
          <ac:grpSpMkLst>
            <pc:docMk/>
            <pc:sldMk cId="4230129865" sldId="419"/>
            <ac:grpSpMk id="19" creationId="{BDD5B643-FA76-4A40-A8D0-844E920DD7E2}"/>
          </ac:grpSpMkLst>
        </pc:grpChg>
        <pc:grpChg chg="add mod">
          <ac:chgData name="Zhong, Fanny" userId="2884231b-8aae-42e2-8f53-607a7aacbb1f" providerId="ADAL" clId="{25B4DB57-777D-4BC0-99BA-3AFB8095EAD6}" dt="2022-06-24T20:52:33.987" v="1645"/>
          <ac:grpSpMkLst>
            <pc:docMk/>
            <pc:sldMk cId="4230129865" sldId="419"/>
            <ac:grpSpMk id="36" creationId="{732EF80A-0AEC-4EE0-9775-CDFAE01B3C22}"/>
          </ac:grpSpMkLst>
        </pc:grpChg>
        <pc:grpChg chg="add del mod">
          <ac:chgData name="Zhong, Fanny" userId="2884231b-8aae-42e2-8f53-607a7aacbb1f" providerId="ADAL" clId="{25B4DB57-777D-4BC0-99BA-3AFB8095EAD6}" dt="2022-06-24T20:52:49.473" v="1647" actId="478"/>
          <ac:grpSpMkLst>
            <pc:docMk/>
            <pc:sldMk cId="4230129865" sldId="419"/>
            <ac:grpSpMk id="52" creationId="{818ECCCE-E737-4492-9D93-9232DC25D95B}"/>
          </ac:grpSpMkLst>
        </pc:grpChg>
        <pc:grpChg chg="add mod">
          <ac:chgData name="Zhong, Fanny" userId="2884231b-8aae-42e2-8f53-607a7aacbb1f" providerId="ADAL" clId="{25B4DB57-777D-4BC0-99BA-3AFB8095EAD6}" dt="2022-06-24T20:53:01.569" v="1649" actId="1076"/>
          <ac:grpSpMkLst>
            <pc:docMk/>
            <pc:sldMk cId="4230129865" sldId="419"/>
            <ac:grpSpMk id="64" creationId="{58C5626C-9902-4BA0-BC0C-2D450F8E5D39}"/>
          </ac:grpSpMkLst>
        </pc:grpChg>
        <pc:picChg chg="add del mod">
          <ac:chgData name="Zhong, Fanny" userId="2884231b-8aae-42e2-8f53-607a7aacbb1f" providerId="ADAL" clId="{25B4DB57-777D-4BC0-99BA-3AFB8095EAD6}" dt="2022-06-26T22:20:24.259" v="2679" actId="478"/>
          <ac:picMkLst>
            <pc:docMk/>
            <pc:sldMk cId="4230129865" sldId="419"/>
            <ac:picMk id="6" creationId="{04AC1228-E496-46EA-B043-74F95623BCB6}"/>
          </ac:picMkLst>
        </pc:picChg>
        <pc:picChg chg="del">
          <ac:chgData name="Zhong, Fanny" userId="2884231b-8aae-42e2-8f53-607a7aacbb1f" providerId="ADAL" clId="{25B4DB57-777D-4BC0-99BA-3AFB8095EAD6}" dt="2022-06-24T20:46:29.870" v="1388" actId="478"/>
          <ac:picMkLst>
            <pc:docMk/>
            <pc:sldMk cId="4230129865" sldId="419"/>
            <ac:picMk id="8" creationId="{4DEFC9EF-7E7E-40C2-AA25-B98C4B69C4E9}"/>
          </ac:picMkLst>
        </pc:picChg>
        <pc:picChg chg="del">
          <ac:chgData name="Zhong, Fanny" userId="2884231b-8aae-42e2-8f53-607a7aacbb1f" providerId="ADAL" clId="{25B4DB57-777D-4BC0-99BA-3AFB8095EAD6}" dt="2022-06-24T20:46:31.753" v="1389" actId="478"/>
          <ac:picMkLst>
            <pc:docMk/>
            <pc:sldMk cId="4230129865" sldId="419"/>
            <ac:picMk id="9" creationId="{A7C0308D-F5D3-41D4-9C7E-A3E0B2B20819}"/>
          </ac:picMkLst>
        </pc:picChg>
      </pc:sldChg>
      <pc:sldChg chg="addSp delSp modSp mod modShow">
        <pc:chgData name="Zhong, Fanny" userId="2884231b-8aae-42e2-8f53-607a7aacbb1f" providerId="ADAL" clId="{25B4DB57-777D-4BC0-99BA-3AFB8095EAD6}" dt="2022-06-26T22:20:22.272" v="2677" actId="478"/>
        <pc:sldMkLst>
          <pc:docMk/>
          <pc:sldMk cId="1417183164" sldId="420"/>
        </pc:sldMkLst>
        <pc:spChg chg="add mod">
          <ac:chgData name="Zhong, Fanny" userId="2884231b-8aae-42e2-8f53-607a7aacbb1f" providerId="ADAL" clId="{25B4DB57-777D-4BC0-99BA-3AFB8095EAD6}" dt="2022-06-24T20:46:36.475" v="1392"/>
          <ac:spMkLst>
            <pc:docMk/>
            <pc:sldMk cId="1417183164" sldId="420"/>
            <ac:spMk id="10" creationId="{C1D1243D-4ECE-41A3-9980-2D17C6FEF433}"/>
          </ac:spMkLst>
        </pc:spChg>
        <pc:spChg chg="add mod">
          <ac:chgData name="Zhong, Fanny" userId="2884231b-8aae-42e2-8f53-607a7aacbb1f" providerId="ADAL" clId="{25B4DB57-777D-4BC0-99BA-3AFB8095EAD6}" dt="2022-06-24T20:46:36.475" v="1392"/>
          <ac:spMkLst>
            <pc:docMk/>
            <pc:sldMk cId="1417183164" sldId="420"/>
            <ac:spMk id="11" creationId="{5A438642-F1B6-48B0-B165-22A0CB59C303}"/>
          </ac:spMkLst>
        </pc:spChg>
        <pc:spChg chg="add del mod">
          <ac:chgData name="Zhong, Fanny" userId="2884231b-8aae-42e2-8f53-607a7aacbb1f" providerId="ADAL" clId="{25B4DB57-777D-4BC0-99BA-3AFB8095EAD6}" dt="2022-06-24T20:46:50.458" v="1401"/>
          <ac:spMkLst>
            <pc:docMk/>
            <pc:sldMk cId="1417183164" sldId="420"/>
            <ac:spMk id="12" creationId="{9B15B885-1B43-4A8C-933C-DB79C3423040}"/>
          </ac:spMkLst>
        </pc:spChg>
        <pc:spChg chg="add del mod">
          <ac:chgData name="Zhong, Fanny" userId="2884231b-8aae-42e2-8f53-607a7aacbb1f" providerId="ADAL" clId="{25B4DB57-777D-4BC0-99BA-3AFB8095EAD6}" dt="2022-06-24T20:46:50.458" v="1401"/>
          <ac:spMkLst>
            <pc:docMk/>
            <pc:sldMk cId="1417183164" sldId="420"/>
            <ac:spMk id="13" creationId="{977DCA07-EB4F-4806-93E9-D9A8D50C1097}"/>
          </ac:spMkLst>
        </pc:spChg>
        <pc:spChg chg="mod">
          <ac:chgData name="Zhong, Fanny" userId="2884231b-8aae-42e2-8f53-607a7aacbb1f" providerId="ADAL" clId="{25B4DB57-777D-4BC0-99BA-3AFB8095EAD6}" dt="2022-06-24T20:55:00.796" v="1817" actId="12788"/>
          <ac:spMkLst>
            <pc:docMk/>
            <pc:sldMk cId="1417183164" sldId="420"/>
            <ac:spMk id="16" creationId="{2CD32DC5-275D-423C-BC38-ADF929C694D0}"/>
          </ac:spMkLst>
        </pc:spChg>
        <pc:spChg chg="mod">
          <ac:chgData name="Zhong, Fanny" userId="2884231b-8aae-42e2-8f53-607a7aacbb1f" providerId="ADAL" clId="{25B4DB57-777D-4BC0-99BA-3AFB8095EAD6}" dt="2022-06-24T20:55:00.796" v="1817" actId="12788"/>
          <ac:spMkLst>
            <pc:docMk/>
            <pc:sldMk cId="1417183164" sldId="420"/>
            <ac:spMk id="17" creationId="{F795C4CB-CABB-4CB6-96DA-49A29977FCD0}"/>
          </ac:spMkLst>
        </pc:spChg>
        <pc:spChg chg="mod">
          <ac:chgData name="Zhong, Fanny" userId="2884231b-8aae-42e2-8f53-607a7aacbb1f" providerId="ADAL" clId="{25B4DB57-777D-4BC0-99BA-3AFB8095EAD6}" dt="2022-06-24T20:55:00.796" v="1817" actId="12788"/>
          <ac:spMkLst>
            <pc:docMk/>
            <pc:sldMk cId="1417183164" sldId="420"/>
            <ac:spMk id="18" creationId="{854BA2DC-AB7B-4D1A-B553-A6C95CEB0A04}"/>
          </ac:spMkLst>
        </pc:spChg>
        <pc:spChg chg="mod">
          <ac:chgData name="Zhong, Fanny" userId="2884231b-8aae-42e2-8f53-607a7aacbb1f" providerId="ADAL" clId="{25B4DB57-777D-4BC0-99BA-3AFB8095EAD6}" dt="2022-06-24T20:55:00.796" v="1817" actId="12788"/>
          <ac:spMkLst>
            <pc:docMk/>
            <pc:sldMk cId="1417183164" sldId="420"/>
            <ac:spMk id="19" creationId="{F6A552DE-CFDE-4860-B112-B3EA2050B83A}"/>
          </ac:spMkLst>
        </pc:spChg>
        <pc:spChg chg="mod">
          <ac:chgData name="Zhong, Fanny" userId="2884231b-8aae-42e2-8f53-607a7aacbb1f" providerId="ADAL" clId="{25B4DB57-777D-4BC0-99BA-3AFB8095EAD6}" dt="2022-06-24T20:55:00.796" v="1817" actId="12788"/>
          <ac:spMkLst>
            <pc:docMk/>
            <pc:sldMk cId="1417183164" sldId="420"/>
            <ac:spMk id="20" creationId="{A129B43F-9230-4631-B626-4FC2C5E859BB}"/>
          </ac:spMkLst>
        </pc:spChg>
        <pc:spChg chg="mod">
          <ac:chgData name="Zhong, Fanny" userId="2884231b-8aae-42e2-8f53-607a7aacbb1f" providerId="ADAL" clId="{25B4DB57-777D-4BC0-99BA-3AFB8095EAD6}" dt="2022-06-24T20:55:00.796" v="1817" actId="12788"/>
          <ac:spMkLst>
            <pc:docMk/>
            <pc:sldMk cId="1417183164" sldId="420"/>
            <ac:spMk id="21" creationId="{5B160D3A-0A74-42C2-AE54-9E8D59E3E8F9}"/>
          </ac:spMkLst>
        </pc:spChg>
        <pc:spChg chg="add mod">
          <ac:chgData name="Zhong, Fanny" userId="2884231b-8aae-42e2-8f53-607a7aacbb1f" providerId="ADAL" clId="{25B4DB57-777D-4BC0-99BA-3AFB8095EAD6}" dt="2022-06-24T20:54:35.496" v="1797"/>
          <ac:spMkLst>
            <pc:docMk/>
            <pc:sldMk cId="1417183164" sldId="420"/>
            <ac:spMk id="22" creationId="{D41E2C3A-4FC5-44C4-9F32-FC983514CE2C}"/>
          </ac:spMkLst>
        </pc:spChg>
        <pc:spChg chg="add mod">
          <ac:chgData name="Zhong, Fanny" userId="2884231b-8aae-42e2-8f53-607a7aacbb1f" providerId="ADAL" clId="{25B4DB57-777D-4BC0-99BA-3AFB8095EAD6}" dt="2022-06-26T22:16:23.025" v="2497" actId="13926"/>
          <ac:spMkLst>
            <pc:docMk/>
            <pc:sldMk cId="1417183164" sldId="420"/>
            <ac:spMk id="23" creationId="{47F6642B-EAFA-4F54-B870-9C86BB030F45}"/>
          </ac:spMkLst>
        </pc:spChg>
        <pc:spChg chg="add mod">
          <ac:chgData name="Zhong, Fanny" userId="2884231b-8aae-42e2-8f53-607a7aacbb1f" providerId="ADAL" clId="{25B4DB57-777D-4BC0-99BA-3AFB8095EAD6}" dt="2022-06-24T20:55:31.085" v="1958" actId="20577"/>
          <ac:spMkLst>
            <pc:docMk/>
            <pc:sldMk cId="1417183164" sldId="420"/>
            <ac:spMk id="24" creationId="{8CABB650-9099-458E-97BF-6E5CA2F193ED}"/>
          </ac:spMkLst>
        </pc:spChg>
        <pc:spChg chg="add mod">
          <ac:chgData name="Zhong, Fanny" userId="2884231b-8aae-42e2-8f53-607a7aacbb1f" providerId="ADAL" clId="{25B4DB57-777D-4BC0-99BA-3AFB8095EAD6}" dt="2022-06-24T20:54:35.496" v="1797"/>
          <ac:spMkLst>
            <pc:docMk/>
            <pc:sldMk cId="1417183164" sldId="420"/>
            <ac:spMk id="25" creationId="{35DA9C2C-3B57-4B7A-AA05-63FFE19ECB73}"/>
          </ac:spMkLst>
        </pc:spChg>
        <pc:spChg chg="add mod">
          <ac:chgData name="Zhong, Fanny" userId="2884231b-8aae-42e2-8f53-607a7aacbb1f" providerId="ADAL" clId="{25B4DB57-777D-4BC0-99BA-3AFB8095EAD6}" dt="2022-06-24T20:55:00.796" v="1817" actId="12788"/>
          <ac:spMkLst>
            <pc:docMk/>
            <pc:sldMk cId="1417183164" sldId="420"/>
            <ac:spMk id="26" creationId="{40434E31-0B59-4B61-B44C-6A995896F52C}"/>
          </ac:spMkLst>
        </pc:spChg>
        <pc:spChg chg="add mod">
          <ac:chgData name="Zhong, Fanny" userId="2884231b-8aae-42e2-8f53-607a7aacbb1f" providerId="ADAL" clId="{25B4DB57-777D-4BC0-99BA-3AFB8095EAD6}" dt="2022-06-24T20:54:42.527" v="1809" actId="20577"/>
          <ac:spMkLst>
            <pc:docMk/>
            <pc:sldMk cId="1417183164" sldId="420"/>
            <ac:spMk id="27" creationId="{3C10237D-878D-4A76-819F-B0767B583360}"/>
          </ac:spMkLst>
        </pc:spChg>
        <pc:spChg chg="mod">
          <ac:chgData name="Zhong, Fanny" userId="2884231b-8aae-42e2-8f53-607a7aacbb1f" providerId="ADAL" clId="{25B4DB57-777D-4BC0-99BA-3AFB8095EAD6}" dt="2022-06-24T20:54:35.496" v="1797"/>
          <ac:spMkLst>
            <pc:docMk/>
            <pc:sldMk cId="1417183164" sldId="420"/>
            <ac:spMk id="29" creationId="{3D22A8FB-FF5E-42B2-80A1-1D0459762EF1}"/>
          </ac:spMkLst>
        </pc:spChg>
        <pc:spChg chg="mod">
          <ac:chgData name="Zhong, Fanny" userId="2884231b-8aae-42e2-8f53-607a7aacbb1f" providerId="ADAL" clId="{25B4DB57-777D-4BC0-99BA-3AFB8095EAD6}" dt="2022-06-24T20:54:35.496" v="1797"/>
          <ac:spMkLst>
            <pc:docMk/>
            <pc:sldMk cId="1417183164" sldId="420"/>
            <ac:spMk id="30" creationId="{D9D0F445-FD07-4833-9790-9D056E944FF5}"/>
          </ac:spMkLst>
        </pc:spChg>
        <pc:spChg chg="mod">
          <ac:chgData name="Zhong, Fanny" userId="2884231b-8aae-42e2-8f53-607a7aacbb1f" providerId="ADAL" clId="{25B4DB57-777D-4BC0-99BA-3AFB8095EAD6}" dt="2022-06-24T20:54:35.496" v="1797"/>
          <ac:spMkLst>
            <pc:docMk/>
            <pc:sldMk cId="1417183164" sldId="420"/>
            <ac:spMk id="31" creationId="{DD2CF058-CB90-466A-8C40-896AB7BD167A}"/>
          </ac:spMkLst>
        </pc:spChg>
        <pc:spChg chg="mod">
          <ac:chgData name="Zhong, Fanny" userId="2884231b-8aae-42e2-8f53-607a7aacbb1f" providerId="ADAL" clId="{25B4DB57-777D-4BC0-99BA-3AFB8095EAD6}" dt="2022-06-24T20:54:35.496" v="1797"/>
          <ac:spMkLst>
            <pc:docMk/>
            <pc:sldMk cId="1417183164" sldId="420"/>
            <ac:spMk id="32" creationId="{A2BF5F64-E7C4-44DA-A1C9-B7C48CF61CB1}"/>
          </ac:spMkLst>
        </pc:spChg>
        <pc:spChg chg="mod">
          <ac:chgData name="Zhong, Fanny" userId="2884231b-8aae-42e2-8f53-607a7aacbb1f" providerId="ADAL" clId="{25B4DB57-777D-4BC0-99BA-3AFB8095EAD6}" dt="2022-06-24T20:54:35.496" v="1797"/>
          <ac:spMkLst>
            <pc:docMk/>
            <pc:sldMk cId="1417183164" sldId="420"/>
            <ac:spMk id="33" creationId="{53C35DA4-F958-48F3-8571-6B9912CB1B14}"/>
          </ac:spMkLst>
        </pc:spChg>
        <pc:spChg chg="mod">
          <ac:chgData name="Zhong, Fanny" userId="2884231b-8aae-42e2-8f53-607a7aacbb1f" providerId="ADAL" clId="{25B4DB57-777D-4BC0-99BA-3AFB8095EAD6}" dt="2022-06-24T20:54:35.496" v="1797"/>
          <ac:spMkLst>
            <pc:docMk/>
            <pc:sldMk cId="1417183164" sldId="420"/>
            <ac:spMk id="34" creationId="{291959DE-2572-4363-AF46-414AF3AD95CB}"/>
          </ac:spMkLst>
        </pc:spChg>
        <pc:spChg chg="mod">
          <ac:chgData name="Zhong, Fanny" userId="2884231b-8aae-42e2-8f53-607a7aacbb1f" providerId="ADAL" clId="{25B4DB57-777D-4BC0-99BA-3AFB8095EAD6}" dt="2022-06-24T20:54:35.496" v="1797"/>
          <ac:spMkLst>
            <pc:docMk/>
            <pc:sldMk cId="1417183164" sldId="420"/>
            <ac:spMk id="35" creationId="{66675A98-2BA3-425D-98C3-4D956F2E8885}"/>
          </ac:spMkLst>
        </pc:spChg>
        <pc:spChg chg="mod">
          <ac:chgData name="Zhong, Fanny" userId="2884231b-8aae-42e2-8f53-607a7aacbb1f" providerId="ADAL" clId="{25B4DB57-777D-4BC0-99BA-3AFB8095EAD6}" dt="2022-06-24T20:54:35.496" v="1797"/>
          <ac:spMkLst>
            <pc:docMk/>
            <pc:sldMk cId="1417183164" sldId="420"/>
            <ac:spMk id="36" creationId="{0FE383ED-8F64-4184-93AC-C04DB02447BE}"/>
          </ac:spMkLst>
        </pc:spChg>
        <pc:spChg chg="mod">
          <ac:chgData name="Zhong, Fanny" userId="2884231b-8aae-42e2-8f53-607a7aacbb1f" providerId="ADAL" clId="{25B4DB57-777D-4BC0-99BA-3AFB8095EAD6}" dt="2022-06-24T20:54:35.496" v="1797"/>
          <ac:spMkLst>
            <pc:docMk/>
            <pc:sldMk cId="1417183164" sldId="420"/>
            <ac:spMk id="37" creationId="{5E246C40-1D25-4196-BCA9-9889647052C7}"/>
          </ac:spMkLst>
        </pc:spChg>
        <pc:spChg chg="mod">
          <ac:chgData name="Zhong, Fanny" userId="2884231b-8aae-42e2-8f53-607a7aacbb1f" providerId="ADAL" clId="{25B4DB57-777D-4BC0-99BA-3AFB8095EAD6}" dt="2022-06-24T20:54:35.496" v="1797"/>
          <ac:spMkLst>
            <pc:docMk/>
            <pc:sldMk cId="1417183164" sldId="420"/>
            <ac:spMk id="38" creationId="{379C50A9-E84A-464D-8510-7765D267F226}"/>
          </ac:spMkLst>
        </pc:spChg>
        <pc:spChg chg="mod">
          <ac:chgData name="Zhong, Fanny" userId="2884231b-8aae-42e2-8f53-607a7aacbb1f" providerId="ADAL" clId="{25B4DB57-777D-4BC0-99BA-3AFB8095EAD6}" dt="2022-06-24T20:54:35.496" v="1797"/>
          <ac:spMkLst>
            <pc:docMk/>
            <pc:sldMk cId="1417183164" sldId="420"/>
            <ac:spMk id="39" creationId="{8B5497FA-6D47-428E-8B53-986627FF17E7}"/>
          </ac:spMkLst>
        </pc:spChg>
        <pc:spChg chg="mod">
          <ac:chgData name="Zhong, Fanny" userId="2884231b-8aae-42e2-8f53-607a7aacbb1f" providerId="ADAL" clId="{25B4DB57-777D-4BC0-99BA-3AFB8095EAD6}" dt="2022-06-24T20:54:35.496" v="1797"/>
          <ac:spMkLst>
            <pc:docMk/>
            <pc:sldMk cId="1417183164" sldId="420"/>
            <ac:spMk id="40" creationId="{34D37261-4B05-4274-B347-EFE16B14E9AD}"/>
          </ac:spMkLst>
        </pc:spChg>
        <pc:spChg chg="mod">
          <ac:chgData name="Zhong, Fanny" userId="2884231b-8aae-42e2-8f53-607a7aacbb1f" providerId="ADAL" clId="{25B4DB57-777D-4BC0-99BA-3AFB8095EAD6}" dt="2022-06-24T20:54:35.496" v="1797"/>
          <ac:spMkLst>
            <pc:docMk/>
            <pc:sldMk cId="1417183164" sldId="420"/>
            <ac:spMk id="41" creationId="{5B63E1AE-979C-4081-B4C3-4F5CE9B5F27E}"/>
          </ac:spMkLst>
        </pc:spChg>
        <pc:spChg chg="mod">
          <ac:chgData name="Zhong, Fanny" userId="2884231b-8aae-42e2-8f53-607a7aacbb1f" providerId="ADAL" clId="{25B4DB57-777D-4BC0-99BA-3AFB8095EAD6}" dt="2022-06-24T20:54:35.496" v="1797"/>
          <ac:spMkLst>
            <pc:docMk/>
            <pc:sldMk cId="1417183164" sldId="420"/>
            <ac:spMk id="42" creationId="{D8DF5EA1-4DFD-4E1B-B0E5-713E57E958B4}"/>
          </ac:spMkLst>
        </pc:spChg>
        <pc:spChg chg="mod">
          <ac:chgData name="Zhong, Fanny" userId="2884231b-8aae-42e2-8f53-607a7aacbb1f" providerId="ADAL" clId="{25B4DB57-777D-4BC0-99BA-3AFB8095EAD6}" dt="2022-06-24T20:54:35.496" v="1797"/>
          <ac:spMkLst>
            <pc:docMk/>
            <pc:sldMk cId="1417183164" sldId="420"/>
            <ac:spMk id="43" creationId="{C33811A5-E7E7-4674-9CEF-2DB5BF92AC84}"/>
          </ac:spMkLst>
        </pc:spChg>
        <pc:spChg chg="mod">
          <ac:chgData name="Zhong, Fanny" userId="2884231b-8aae-42e2-8f53-607a7aacbb1f" providerId="ADAL" clId="{25B4DB57-777D-4BC0-99BA-3AFB8095EAD6}" dt="2022-06-24T20:54:35.496" v="1797"/>
          <ac:spMkLst>
            <pc:docMk/>
            <pc:sldMk cId="1417183164" sldId="420"/>
            <ac:spMk id="44" creationId="{6195D072-765D-4D26-85E8-A6EEDF059B86}"/>
          </ac:spMkLst>
        </pc:spChg>
        <pc:spChg chg="mod">
          <ac:chgData name="Zhong, Fanny" userId="2884231b-8aae-42e2-8f53-607a7aacbb1f" providerId="ADAL" clId="{25B4DB57-777D-4BC0-99BA-3AFB8095EAD6}" dt="2022-06-24T20:54:35.496" v="1797"/>
          <ac:spMkLst>
            <pc:docMk/>
            <pc:sldMk cId="1417183164" sldId="420"/>
            <ac:spMk id="46" creationId="{150AD3FC-E7FB-4834-AF95-8BB090E20F63}"/>
          </ac:spMkLst>
        </pc:spChg>
        <pc:spChg chg="mod">
          <ac:chgData name="Zhong, Fanny" userId="2884231b-8aae-42e2-8f53-607a7aacbb1f" providerId="ADAL" clId="{25B4DB57-777D-4BC0-99BA-3AFB8095EAD6}" dt="2022-06-24T20:54:35.496" v="1797"/>
          <ac:spMkLst>
            <pc:docMk/>
            <pc:sldMk cId="1417183164" sldId="420"/>
            <ac:spMk id="47" creationId="{B287387D-0CB0-4E42-BEC7-9B5BEB359D84}"/>
          </ac:spMkLst>
        </pc:spChg>
        <pc:spChg chg="mod">
          <ac:chgData name="Zhong, Fanny" userId="2884231b-8aae-42e2-8f53-607a7aacbb1f" providerId="ADAL" clId="{25B4DB57-777D-4BC0-99BA-3AFB8095EAD6}" dt="2022-06-24T20:54:35.496" v="1797"/>
          <ac:spMkLst>
            <pc:docMk/>
            <pc:sldMk cId="1417183164" sldId="420"/>
            <ac:spMk id="48" creationId="{87B379CB-5688-4F7B-B7AC-73D6CF728D41}"/>
          </ac:spMkLst>
        </pc:spChg>
        <pc:spChg chg="mod">
          <ac:chgData name="Zhong, Fanny" userId="2884231b-8aae-42e2-8f53-607a7aacbb1f" providerId="ADAL" clId="{25B4DB57-777D-4BC0-99BA-3AFB8095EAD6}" dt="2022-06-24T20:54:35.496" v="1797"/>
          <ac:spMkLst>
            <pc:docMk/>
            <pc:sldMk cId="1417183164" sldId="420"/>
            <ac:spMk id="49" creationId="{0091A973-D667-44AA-8C67-38F875BA2697}"/>
          </ac:spMkLst>
        </pc:spChg>
        <pc:spChg chg="mod">
          <ac:chgData name="Zhong, Fanny" userId="2884231b-8aae-42e2-8f53-607a7aacbb1f" providerId="ADAL" clId="{25B4DB57-777D-4BC0-99BA-3AFB8095EAD6}" dt="2022-06-24T20:54:35.496" v="1797"/>
          <ac:spMkLst>
            <pc:docMk/>
            <pc:sldMk cId="1417183164" sldId="420"/>
            <ac:spMk id="50" creationId="{FED203B1-63D6-41BA-9345-473949E10961}"/>
          </ac:spMkLst>
        </pc:spChg>
        <pc:spChg chg="mod">
          <ac:chgData name="Zhong, Fanny" userId="2884231b-8aae-42e2-8f53-607a7aacbb1f" providerId="ADAL" clId="{25B4DB57-777D-4BC0-99BA-3AFB8095EAD6}" dt="2022-06-24T20:54:35.496" v="1797"/>
          <ac:spMkLst>
            <pc:docMk/>
            <pc:sldMk cId="1417183164" sldId="420"/>
            <ac:spMk id="51" creationId="{78D75770-0FD6-4056-A5BA-283C97FF94BE}"/>
          </ac:spMkLst>
        </pc:spChg>
        <pc:spChg chg="mod">
          <ac:chgData name="Zhong, Fanny" userId="2884231b-8aae-42e2-8f53-607a7aacbb1f" providerId="ADAL" clId="{25B4DB57-777D-4BC0-99BA-3AFB8095EAD6}" dt="2022-06-24T20:54:35.496" v="1797"/>
          <ac:spMkLst>
            <pc:docMk/>
            <pc:sldMk cId="1417183164" sldId="420"/>
            <ac:spMk id="52" creationId="{300AD800-C734-436D-AD44-896FF7146476}"/>
          </ac:spMkLst>
        </pc:spChg>
        <pc:spChg chg="mod">
          <ac:chgData name="Zhong, Fanny" userId="2884231b-8aae-42e2-8f53-607a7aacbb1f" providerId="ADAL" clId="{25B4DB57-777D-4BC0-99BA-3AFB8095EAD6}" dt="2022-06-24T20:54:35.496" v="1797"/>
          <ac:spMkLst>
            <pc:docMk/>
            <pc:sldMk cId="1417183164" sldId="420"/>
            <ac:spMk id="53" creationId="{CBE68BD1-A4B8-47C1-A90B-29BFCE3A991D}"/>
          </ac:spMkLst>
        </pc:spChg>
        <pc:spChg chg="mod">
          <ac:chgData name="Zhong, Fanny" userId="2884231b-8aae-42e2-8f53-607a7aacbb1f" providerId="ADAL" clId="{25B4DB57-777D-4BC0-99BA-3AFB8095EAD6}" dt="2022-06-24T20:54:35.496" v="1797"/>
          <ac:spMkLst>
            <pc:docMk/>
            <pc:sldMk cId="1417183164" sldId="420"/>
            <ac:spMk id="54" creationId="{B7F85F72-4929-4CD4-9597-9A3763FAE0AA}"/>
          </ac:spMkLst>
        </pc:spChg>
        <pc:spChg chg="mod">
          <ac:chgData name="Zhong, Fanny" userId="2884231b-8aae-42e2-8f53-607a7aacbb1f" providerId="ADAL" clId="{25B4DB57-777D-4BC0-99BA-3AFB8095EAD6}" dt="2022-06-24T20:54:35.496" v="1797"/>
          <ac:spMkLst>
            <pc:docMk/>
            <pc:sldMk cId="1417183164" sldId="420"/>
            <ac:spMk id="55" creationId="{6B300C2A-A936-4992-BA14-B1B30D068102}"/>
          </ac:spMkLst>
        </pc:spChg>
        <pc:spChg chg="mod">
          <ac:chgData name="Zhong, Fanny" userId="2884231b-8aae-42e2-8f53-607a7aacbb1f" providerId="ADAL" clId="{25B4DB57-777D-4BC0-99BA-3AFB8095EAD6}" dt="2022-06-24T20:54:35.496" v="1797"/>
          <ac:spMkLst>
            <pc:docMk/>
            <pc:sldMk cId="1417183164" sldId="420"/>
            <ac:spMk id="56" creationId="{B7FC3300-62AB-403F-902C-08A62D7CE2F1}"/>
          </ac:spMkLst>
        </pc:spChg>
        <pc:spChg chg="mod">
          <ac:chgData name="Zhong, Fanny" userId="2884231b-8aae-42e2-8f53-607a7aacbb1f" providerId="ADAL" clId="{25B4DB57-777D-4BC0-99BA-3AFB8095EAD6}" dt="2022-06-24T20:54:35.496" v="1797"/>
          <ac:spMkLst>
            <pc:docMk/>
            <pc:sldMk cId="1417183164" sldId="420"/>
            <ac:spMk id="57" creationId="{A07E8D4B-D40F-4121-8812-CA92C18715FF}"/>
          </ac:spMkLst>
        </pc:spChg>
        <pc:spChg chg="mod">
          <ac:chgData name="Zhong, Fanny" userId="2884231b-8aae-42e2-8f53-607a7aacbb1f" providerId="ADAL" clId="{25B4DB57-777D-4BC0-99BA-3AFB8095EAD6}" dt="2022-06-24T20:54:35.496" v="1797"/>
          <ac:spMkLst>
            <pc:docMk/>
            <pc:sldMk cId="1417183164" sldId="420"/>
            <ac:spMk id="58" creationId="{C974A157-BD76-458F-98CF-0015B6C06CCB}"/>
          </ac:spMkLst>
        </pc:spChg>
        <pc:spChg chg="mod">
          <ac:chgData name="Zhong, Fanny" userId="2884231b-8aae-42e2-8f53-607a7aacbb1f" providerId="ADAL" clId="{25B4DB57-777D-4BC0-99BA-3AFB8095EAD6}" dt="2022-06-24T20:54:35.496" v="1797"/>
          <ac:spMkLst>
            <pc:docMk/>
            <pc:sldMk cId="1417183164" sldId="420"/>
            <ac:spMk id="59" creationId="{3FB1EF3C-1A0F-4327-BFA7-086711E27509}"/>
          </ac:spMkLst>
        </pc:spChg>
        <pc:spChg chg="mod">
          <ac:chgData name="Zhong, Fanny" userId="2884231b-8aae-42e2-8f53-607a7aacbb1f" providerId="ADAL" clId="{25B4DB57-777D-4BC0-99BA-3AFB8095EAD6}" dt="2022-06-24T20:54:35.496" v="1797"/>
          <ac:spMkLst>
            <pc:docMk/>
            <pc:sldMk cId="1417183164" sldId="420"/>
            <ac:spMk id="60" creationId="{941F451F-EF6E-4099-BA1D-5069A83F104F}"/>
          </ac:spMkLst>
        </pc:spChg>
        <pc:spChg chg="mod">
          <ac:chgData name="Zhong, Fanny" userId="2884231b-8aae-42e2-8f53-607a7aacbb1f" providerId="ADAL" clId="{25B4DB57-777D-4BC0-99BA-3AFB8095EAD6}" dt="2022-06-24T20:54:51.768" v="1814"/>
          <ac:spMkLst>
            <pc:docMk/>
            <pc:sldMk cId="1417183164" sldId="420"/>
            <ac:spMk id="62" creationId="{6D47CDCB-2250-4DFB-98FF-1239D135D252}"/>
          </ac:spMkLst>
        </pc:spChg>
        <pc:spChg chg="mod">
          <ac:chgData name="Zhong, Fanny" userId="2884231b-8aae-42e2-8f53-607a7aacbb1f" providerId="ADAL" clId="{25B4DB57-777D-4BC0-99BA-3AFB8095EAD6}" dt="2022-06-24T20:54:51.768" v="1814"/>
          <ac:spMkLst>
            <pc:docMk/>
            <pc:sldMk cId="1417183164" sldId="420"/>
            <ac:spMk id="63" creationId="{FC7EACFB-271E-40E7-9A0E-C1D4E74F8926}"/>
          </ac:spMkLst>
        </pc:spChg>
        <pc:spChg chg="mod">
          <ac:chgData name="Zhong, Fanny" userId="2884231b-8aae-42e2-8f53-607a7aacbb1f" providerId="ADAL" clId="{25B4DB57-777D-4BC0-99BA-3AFB8095EAD6}" dt="2022-06-24T20:54:51.768" v="1814"/>
          <ac:spMkLst>
            <pc:docMk/>
            <pc:sldMk cId="1417183164" sldId="420"/>
            <ac:spMk id="64" creationId="{12C0887B-DA90-4E4A-88C7-B8F518137285}"/>
          </ac:spMkLst>
        </pc:spChg>
        <pc:spChg chg="mod">
          <ac:chgData name="Zhong, Fanny" userId="2884231b-8aae-42e2-8f53-607a7aacbb1f" providerId="ADAL" clId="{25B4DB57-777D-4BC0-99BA-3AFB8095EAD6}" dt="2022-06-24T20:54:51.768" v="1814"/>
          <ac:spMkLst>
            <pc:docMk/>
            <pc:sldMk cId="1417183164" sldId="420"/>
            <ac:spMk id="65" creationId="{6DD7070E-2BD2-4D63-BE6B-8A7BB7097801}"/>
          </ac:spMkLst>
        </pc:spChg>
        <pc:grpChg chg="add mod">
          <ac:chgData name="Zhong, Fanny" userId="2884231b-8aae-42e2-8f53-607a7aacbb1f" providerId="ADAL" clId="{25B4DB57-777D-4BC0-99BA-3AFB8095EAD6}" dt="2022-06-24T20:55:00.796" v="1817" actId="12788"/>
          <ac:grpSpMkLst>
            <pc:docMk/>
            <pc:sldMk cId="1417183164" sldId="420"/>
            <ac:grpSpMk id="14" creationId="{63B135DE-F11D-49C9-9EEC-7FA19421B612}"/>
          </ac:grpSpMkLst>
        </pc:grpChg>
        <pc:grpChg chg="add mod">
          <ac:chgData name="Zhong, Fanny" userId="2884231b-8aae-42e2-8f53-607a7aacbb1f" providerId="ADAL" clId="{25B4DB57-777D-4BC0-99BA-3AFB8095EAD6}" dt="2022-06-24T20:54:35.496" v="1797"/>
          <ac:grpSpMkLst>
            <pc:docMk/>
            <pc:sldMk cId="1417183164" sldId="420"/>
            <ac:grpSpMk id="28" creationId="{9E609F5C-EA4C-499F-8E4A-92E5BEF63A09}"/>
          </ac:grpSpMkLst>
        </pc:grpChg>
        <pc:grpChg chg="add mod">
          <ac:chgData name="Zhong, Fanny" userId="2884231b-8aae-42e2-8f53-607a7aacbb1f" providerId="ADAL" clId="{25B4DB57-777D-4BC0-99BA-3AFB8095EAD6}" dt="2022-06-24T20:54:35.496" v="1797"/>
          <ac:grpSpMkLst>
            <pc:docMk/>
            <pc:sldMk cId="1417183164" sldId="420"/>
            <ac:grpSpMk id="45" creationId="{16EBC9FA-4989-4635-AFC0-9224395496AF}"/>
          </ac:grpSpMkLst>
        </pc:grpChg>
        <pc:grpChg chg="add del mod">
          <ac:chgData name="Zhong, Fanny" userId="2884231b-8aae-42e2-8f53-607a7aacbb1f" providerId="ADAL" clId="{25B4DB57-777D-4BC0-99BA-3AFB8095EAD6}" dt="2022-06-24T20:54:56.040" v="1816" actId="478"/>
          <ac:grpSpMkLst>
            <pc:docMk/>
            <pc:sldMk cId="1417183164" sldId="420"/>
            <ac:grpSpMk id="61" creationId="{68E37A89-66F8-45AE-A908-9E6D5C1B15F7}"/>
          </ac:grpSpMkLst>
        </pc:grpChg>
        <pc:picChg chg="del mod">
          <ac:chgData name="Zhong, Fanny" userId="2884231b-8aae-42e2-8f53-607a7aacbb1f" providerId="ADAL" clId="{25B4DB57-777D-4BC0-99BA-3AFB8095EAD6}" dt="2022-06-26T22:20:22.272" v="2677" actId="478"/>
          <ac:picMkLst>
            <pc:docMk/>
            <pc:sldMk cId="1417183164" sldId="420"/>
            <ac:picMk id="5" creationId="{042B6250-7650-4716-8C24-2AE09CB24609}"/>
          </ac:picMkLst>
        </pc:picChg>
        <pc:picChg chg="del">
          <ac:chgData name="Zhong, Fanny" userId="2884231b-8aae-42e2-8f53-607a7aacbb1f" providerId="ADAL" clId="{25B4DB57-777D-4BC0-99BA-3AFB8095EAD6}" dt="2022-06-24T20:46:35.550" v="1391" actId="478"/>
          <ac:picMkLst>
            <pc:docMk/>
            <pc:sldMk cId="1417183164" sldId="420"/>
            <ac:picMk id="8" creationId="{6173BA0C-6828-4861-A8AC-54E3DCBE1D94}"/>
          </ac:picMkLst>
        </pc:picChg>
        <pc:picChg chg="del">
          <ac:chgData name="Zhong, Fanny" userId="2884231b-8aae-42e2-8f53-607a7aacbb1f" providerId="ADAL" clId="{25B4DB57-777D-4BC0-99BA-3AFB8095EAD6}" dt="2022-06-24T20:46:35.550" v="1391" actId="478"/>
          <ac:picMkLst>
            <pc:docMk/>
            <pc:sldMk cId="1417183164" sldId="420"/>
            <ac:picMk id="9" creationId="{CFAD3AEA-B46C-409A-B612-E968BEB739EB}"/>
          </ac:picMkLst>
        </pc:picChg>
      </pc:sldChg>
      <pc:sldChg chg="addSp delSp modSp mod modShow">
        <pc:chgData name="Zhong, Fanny" userId="2884231b-8aae-42e2-8f53-607a7aacbb1f" providerId="ADAL" clId="{25B4DB57-777D-4BC0-99BA-3AFB8095EAD6}" dt="2022-06-26T22:08:41.502" v="2406" actId="478"/>
        <pc:sldMkLst>
          <pc:docMk/>
          <pc:sldMk cId="2295043479" sldId="421"/>
        </pc:sldMkLst>
        <pc:spChg chg="add mod">
          <ac:chgData name="Zhong, Fanny" userId="2884231b-8aae-42e2-8f53-607a7aacbb1f" providerId="ADAL" clId="{25B4DB57-777D-4BC0-99BA-3AFB8095EAD6}" dt="2022-06-24T20:46:26.372" v="1387"/>
          <ac:spMkLst>
            <pc:docMk/>
            <pc:sldMk cId="2295043479" sldId="421"/>
            <ac:spMk id="10" creationId="{4C758430-BF85-4646-981E-88DF7EE93DCC}"/>
          </ac:spMkLst>
        </pc:spChg>
        <pc:spChg chg="add mod">
          <ac:chgData name="Zhong, Fanny" userId="2884231b-8aae-42e2-8f53-607a7aacbb1f" providerId="ADAL" clId="{25B4DB57-777D-4BC0-99BA-3AFB8095EAD6}" dt="2022-06-24T20:46:26.372" v="1387"/>
          <ac:spMkLst>
            <pc:docMk/>
            <pc:sldMk cId="2295043479" sldId="421"/>
            <ac:spMk id="11" creationId="{FBE17F2E-A758-4444-AF83-5737569EA9E2}"/>
          </ac:spMkLst>
        </pc:spChg>
        <pc:spChg chg="add mod">
          <ac:chgData name="Zhong, Fanny" userId="2884231b-8aae-42e2-8f53-607a7aacbb1f" providerId="ADAL" clId="{25B4DB57-777D-4BC0-99BA-3AFB8095EAD6}" dt="2022-06-24T20:50:39.853" v="1524"/>
          <ac:spMkLst>
            <pc:docMk/>
            <pc:sldMk cId="2295043479" sldId="421"/>
            <ac:spMk id="12" creationId="{FE19ACF2-7F2C-4340-9D40-BF8BEA1E83CE}"/>
          </ac:spMkLst>
        </pc:spChg>
        <pc:spChg chg="add mod">
          <ac:chgData name="Zhong, Fanny" userId="2884231b-8aae-42e2-8f53-607a7aacbb1f" providerId="ADAL" clId="{25B4DB57-777D-4BC0-99BA-3AFB8095EAD6}" dt="2022-06-26T22:08:32.201" v="2405" actId="13926"/>
          <ac:spMkLst>
            <pc:docMk/>
            <pc:sldMk cId="2295043479" sldId="421"/>
            <ac:spMk id="13" creationId="{7A777843-A478-46C9-9CE6-A3932029F015}"/>
          </ac:spMkLst>
        </pc:spChg>
        <pc:spChg chg="add mod">
          <ac:chgData name="Zhong, Fanny" userId="2884231b-8aae-42e2-8f53-607a7aacbb1f" providerId="ADAL" clId="{25B4DB57-777D-4BC0-99BA-3AFB8095EAD6}" dt="2022-06-24T20:51:48.223" v="1636" actId="108"/>
          <ac:spMkLst>
            <pc:docMk/>
            <pc:sldMk cId="2295043479" sldId="421"/>
            <ac:spMk id="14" creationId="{F0E624C8-78DC-4BFF-983A-87E11D8A6E8C}"/>
          </ac:spMkLst>
        </pc:spChg>
        <pc:spChg chg="add mod">
          <ac:chgData name="Zhong, Fanny" userId="2884231b-8aae-42e2-8f53-607a7aacbb1f" providerId="ADAL" clId="{25B4DB57-777D-4BC0-99BA-3AFB8095EAD6}" dt="2022-06-24T20:50:39.853" v="1524"/>
          <ac:spMkLst>
            <pc:docMk/>
            <pc:sldMk cId="2295043479" sldId="421"/>
            <ac:spMk id="16" creationId="{833C4797-80F5-41A8-9A2D-BE7D7DBE8A44}"/>
          </ac:spMkLst>
        </pc:spChg>
        <pc:spChg chg="add mod">
          <ac:chgData name="Zhong, Fanny" userId="2884231b-8aae-42e2-8f53-607a7aacbb1f" providerId="ADAL" clId="{25B4DB57-777D-4BC0-99BA-3AFB8095EAD6}" dt="2022-06-24T20:51:00.324" v="1532" actId="12789"/>
          <ac:spMkLst>
            <pc:docMk/>
            <pc:sldMk cId="2295043479" sldId="421"/>
            <ac:spMk id="17" creationId="{FA68F7B1-7CE3-4567-800E-29AB655D6AAB}"/>
          </ac:spMkLst>
        </pc:spChg>
        <pc:spChg chg="add mod">
          <ac:chgData name="Zhong, Fanny" userId="2884231b-8aae-42e2-8f53-607a7aacbb1f" providerId="ADAL" clId="{25B4DB57-777D-4BC0-99BA-3AFB8095EAD6}" dt="2022-06-24T20:52:16.408" v="1641"/>
          <ac:spMkLst>
            <pc:docMk/>
            <pc:sldMk cId="2295043479" sldId="421"/>
            <ac:spMk id="18" creationId="{E92D1FBD-522F-43BC-AB5F-EDE2C089CBAF}"/>
          </ac:spMkLst>
        </pc:spChg>
        <pc:spChg chg="mod">
          <ac:chgData name="Zhong, Fanny" userId="2884231b-8aae-42e2-8f53-607a7aacbb1f" providerId="ADAL" clId="{25B4DB57-777D-4BC0-99BA-3AFB8095EAD6}" dt="2022-06-24T20:52:06.032" v="1639" actId="1076"/>
          <ac:spMkLst>
            <pc:docMk/>
            <pc:sldMk cId="2295043479" sldId="421"/>
            <ac:spMk id="20" creationId="{B59FBEF3-559E-4FC3-98D1-C604A39FA5CC}"/>
          </ac:spMkLst>
        </pc:spChg>
        <pc:spChg chg="mod">
          <ac:chgData name="Zhong, Fanny" userId="2884231b-8aae-42e2-8f53-607a7aacbb1f" providerId="ADAL" clId="{25B4DB57-777D-4BC0-99BA-3AFB8095EAD6}" dt="2022-06-24T20:52:06.032" v="1639" actId="1076"/>
          <ac:spMkLst>
            <pc:docMk/>
            <pc:sldMk cId="2295043479" sldId="421"/>
            <ac:spMk id="21" creationId="{87DE8484-A9DC-4511-924D-AFA662BF75E7}"/>
          </ac:spMkLst>
        </pc:spChg>
        <pc:spChg chg="mod">
          <ac:chgData name="Zhong, Fanny" userId="2884231b-8aae-42e2-8f53-607a7aacbb1f" providerId="ADAL" clId="{25B4DB57-777D-4BC0-99BA-3AFB8095EAD6}" dt="2022-06-24T20:52:06.032" v="1639" actId="1076"/>
          <ac:spMkLst>
            <pc:docMk/>
            <pc:sldMk cId="2295043479" sldId="421"/>
            <ac:spMk id="22" creationId="{33A923F1-1B2F-4412-A294-18B830F2FD6C}"/>
          </ac:spMkLst>
        </pc:spChg>
        <pc:spChg chg="mod">
          <ac:chgData name="Zhong, Fanny" userId="2884231b-8aae-42e2-8f53-607a7aacbb1f" providerId="ADAL" clId="{25B4DB57-777D-4BC0-99BA-3AFB8095EAD6}" dt="2022-06-24T20:52:06.032" v="1639" actId="1076"/>
          <ac:spMkLst>
            <pc:docMk/>
            <pc:sldMk cId="2295043479" sldId="421"/>
            <ac:spMk id="23" creationId="{B112CD36-BD32-407A-89A5-08BCFD91B997}"/>
          </ac:spMkLst>
        </pc:spChg>
        <pc:spChg chg="mod">
          <ac:chgData name="Zhong, Fanny" userId="2884231b-8aae-42e2-8f53-607a7aacbb1f" providerId="ADAL" clId="{25B4DB57-777D-4BC0-99BA-3AFB8095EAD6}" dt="2022-06-24T20:52:06.032" v="1639" actId="1076"/>
          <ac:spMkLst>
            <pc:docMk/>
            <pc:sldMk cId="2295043479" sldId="421"/>
            <ac:spMk id="24" creationId="{8EF9BDF9-0FB2-408C-A9FF-0201722C94BD}"/>
          </ac:spMkLst>
        </pc:spChg>
        <pc:spChg chg="mod">
          <ac:chgData name="Zhong, Fanny" userId="2884231b-8aae-42e2-8f53-607a7aacbb1f" providerId="ADAL" clId="{25B4DB57-777D-4BC0-99BA-3AFB8095EAD6}" dt="2022-06-24T20:52:06.032" v="1639" actId="1076"/>
          <ac:spMkLst>
            <pc:docMk/>
            <pc:sldMk cId="2295043479" sldId="421"/>
            <ac:spMk id="25" creationId="{35686083-17EF-42EE-99F9-AAA47C1638C5}"/>
          </ac:spMkLst>
        </pc:spChg>
        <pc:spChg chg="mod">
          <ac:chgData name="Zhong, Fanny" userId="2884231b-8aae-42e2-8f53-607a7aacbb1f" providerId="ADAL" clId="{25B4DB57-777D-4BC0-99BA-3AFB8095EAD6}" dt="2022-06-24T20:52:06.032" v="1639" actId="1076"/>
          <ac:spMkLst>
            <pc:docMk/>
            <pc:sldMk cId="2295043479" sldId="421"/>
            <ac:spMk id="26" creationId="{02B3CA91-838E-4D8F-A1AC-531FDA02123A}"/>
          </ac:spMkLst>
        </pc:spChg>
        <pc:spChg chg="mod">
          <ac:chgData name="Zhong, Fanny" userId="2884231b-8aae-42e2-8f53-607a7aacbb1f" providerId="ADAL" clId="{25B4DB57-777D-4BC0-99BA-3AFB8095EAD6}" dt="2022-06-24T20:52:06.032" v="1639" actId="1076"/>
          <ac:spMkLst>
            <pc:docMk/>
            <pc:sldMk cId="2295043479" sldId="421"/>
            <ac:spMk id="27" creationId="{9F5729BB-65A3-45C5-8A14-B9FB97BE7858}"/>
          </ac:spMkLst>
        </pc:spChg>
        <pc:spChg chg="mod">
          <ac:chgData name="Zhong, Fanny" userId="2884231b-8aae-42e2-8f53-607a7aacbb1f" providerId="ADAL" clId="{25B4DB57-777D-4BC0-99BA-3AFB8095EAD6}" dt="2022-06-24T20:52:06.032" v="1639" actId="1076"/>
          <ac:spMkLst>
            <pc:docMk/>
            <pc:sldMk cId="2295043479" sldId="421"/>
            <ac:spMk id="28" creationId="{9DEA2660-6EF2-4E7D-9863-58AE3BC1D98E}"/>
          </ac:spMkLst>
        </pc:spChg>
        <pc:spChg chg="mod">
          <ac:chgData name="Zhong, Fanny" userId="2884231b-8aae-42e2-8f53-607a7aacbb1f" providerId="ADAL" clId="{25B4DB57-777D-4BC0-99BA-3AFB8095EAD6}" dt="2022-06-24T20:52:06.032" v="1639" actId="1076"/>
          <ac:spMkLst>
            <pc:docMk/>
            <pc:sldMk cId="2295043479" sldId="421"/>
            <ac:spMk id="29" creationId="{2B1EF4D3-646A-4C5C-8981-6DA90322E8F4}"/>
          </ac:spMkLst>
        </pc:spChg>
        <pc:spChg chg="mod">
          <ac:chgData name="Zhong, Fanny" userId="2884231b-8aae-42e2-8f53-607a7aacbb1f" providerId="ADAL" clId="{25B4DB57-777D-4BC0-99BA-3AFB8095EAD6}" dt="2022-06-24T20:52:06.032" v="1639" actId="1076"/>
          <ac:spMkLst>
            <pc:docMk/>
            <pc:sldMk cId="2295043479" sldId="421"/>
            <ac:spMk id="30" creationId="{EFA2E04E-46A1-4E45-A8E8-0B2C876E127C}"/>
          </ac:spMkLst>
        </pc:spChg>
        <pc:spChg chg="mod">
          <ac:chgData name="Zhong, Fanny" userId="2884231b-8aae-42e2-8f53-607a7aacbb1f" providerId="ADAL" clId="{25B4DB57-777D-4BC0-99BA-3AFB8095EAD6}" dt="2022-06-24T20:52:06.032" v="1639" actId="1076"/>
          <ac:spMkLst>
            <pc:docMk/>
            <pc:sldMk cId="2295043479" sldId="421"/>
            <ac:spMk id="31" creationId="{307A4D3F-C57B-4D4E-9DAB-CF4E432A11F8}"/>
          </ac:spMkLst>
        </pc:spChg>
        <pc:spChg chg="mod">
          <ac:chgData name="Zhong, Fanny" userId="2884231b-8aae-42e2-8f53-607a7aacbb1f" providerId="ADAL" clId="{25B4DB57-777D-4BC0-99BA-3AFB8095EAD6}" dt="2022-06-24T20:52:06.032" v="1639" actId="1076"/>
          <ac:spMkLst>
            <pc:docMk/>
            <pc:sldMk cId="2295043479" sldId="421"/>
            <ac:spMk id="32" creationId="{9D0549A2-18DC-4912-97F5-3535E9BBB97D}"/>
          </ac:spMkLst>
        </pc:spChg>
        <pc:spChg chg="mod">
          <ac:chgData name="Zhong, Fanny" userId="2884231b-8aae-42e2-8f53-607a7aacbb1f" providerId="ADAL" clId="{25B4DB57-777D-4BC0-99BA-3AFB8095EAD6}" dt="2022-06-24T20:52:06.032" v="1639" actId="1076"/>
          <ac:spMkLst>
            <pc:docMk/>
            <pc:sldMk cId="2295043479" sldId="421"/>
            <ac:spMk id="33" creationId="{8AE56BEF-E246-4CE7-9FCE-8FF5A1641031}"/>
          </ac:spMkLst>
        </pc:spChg>
        <pc:spChg chg="mod">
          <ac:chgData name="Zhong, Fanny" userId="2884231b-8aae-42e2-8f53-607a7aacbb1f" providerId="ADAL" clId="{25B4DB57-777D-4BC0-99BA-3AFB8095EAD6}" dt="2022-06-24T20:52:06.032" v="1639" actId="1076"/>
          <ac:spMkLst>
            <pc:docMk/>
            <pc:sldMk cId="2295043479" sldId="421"/>
            <ac:spMk id="34" creationId="{EEB5CD87-1D74-4B10-A6A2-EA618A6A307E}"/>
          </ac:spMkLst>
        </pc:spChg>
        <pc:spChg chg="mod">
          <ac:chgData name="Zhong, Fanny" userId="2884231b-8aae-42e2-8f53-607a7aacbb1f" providerId="ADAL" clId="{25B4DB57-777D-4BC0-99BA-3AFB8095EAD6}" dt="2022-06-24T20:52:06.032" v="1639" actId="1076"/>
          <ac:spMkLst>
            <pc:docMk/>
            <pc:sldMk cId="2295043479" sldId="421"/>
            <ac:spMk id="35" creationId="{428F8BF8-921E-4DC2-9158-4332E0ED1466}"/>
          </ac:spMkLst>
        </pc:spChg>
        <pc:spChg chg="mod">
          <ac:chgData name="Zhong, Fanny" userId="2884231b-8aae-42e2-8f53-607a7aacbb1f" providerId="ADAL" clId="{25B4DB57-777D-4BC0-99BA-3AFB8095EAD6}" dt="2022-06-24T20:52:08.973" v="1640" actId="1076"/>
          <ac:spMkLst>
            <pc:docMk/>
            <pc:sldMk cId="2295043479" sldId="421"/>
            <ac:spMk id="38" creationId="{56EA8EBF-13F2-4D62-BEA9-80069D080ED0}"/>
          </ac:spMkLst>
        </pc:spChg>
        <pc:spChg chg="mod">
          <ac:chgData name="Zhong, Fanny" userId="2884231b-8aae-42e2-8f53-607a7aacbb1f" providerId="ADAL" clId="{25B4DB57-777D-4BC0-99BA-3AFB8095EAD6}" dt="2022-06-24T20:52:08.973" v="1640" actId="1076"/>
          <ac:spMkLst>
            <pc:docMk/>
            <pc:sldMk cId="2295043479" sldId="421"/>
            <ac:spMk id="39" creationId="{98341CB0-AF3D-44C1-B9FA-A17DB5A6FC01}"/>
          </ac:spMkLst>
        </pc:spChg>
        <pc:spChg chg="mod">
          <ac:chgData name="Zhong, Fanny" userId="2884231b-8aae-42e2-8f53-607a7aacbb1f" providerId="ADAL" clId="{25B4DB57-777D-4BC0-99BA-3AFB8095EAD6}" dt="2022-06-24T20:52:08.973" v="1640" actId="1076"/>
          <ac:spMkLst>
            <pc:docMk/>
            <pc:sldMk cId="2295043479" sldId="421"/>
            <ac:spMk id="40" creationId="{6464289C-12B9-4C03-8CFE-93906B8FF3F4}"/>
          </ac:spMkLst>
        </pc:spChg>
        <pc:spChg chg="mod">
          <ac:chgData name="Zhong, Fanny" userId="2884231b-8aae-42e2-8f53-607a7aacbb1f" providerId="ADAL" clId="{25B4DB57-777D-4BC0-99BA-3AFB8095EAD6}" dt="2022-06-24T20:52:08.973" v="1640" actId="1076"/>
          <ac:spMkLst>
            <pc:docMk/>
            <pc:sldMk cId="2295043479" sldId="421"/>
            <ac:spMk id="41" creationId="{9257AE12-FC00-44B8-80A0-0CDB76ACB636}"/>
          </ac:spMkLst>
        </pc:spChg>
        <pc:spChg chg="mod">
          <ac:chgData name="Zhong, Fanny" userId="2884231b-8aae-42e2-8f53-607a7aacbb1f" providerId="ADAL" clId="{25B4DB57-777D-4BC0-99BA-3AFB8095EAD6}" dt="2022-06-24T20:52:08.973" v="1640" actId="1076"/>
          <ac:spMkLst>
            <pc:docMk/>
            <pc:sldMk cId="2295043479" sldId="421"/>
            <ac:spMk id="42" creationId="{3D955CBA-D9EF-42B5-823E-9DEB28744EB5}"/>
          </ac:spMkLst>
        </pc:spChg>
        <pc:spChg chg="mod">
          <ac:chgData name="Zhong, Fanny" userId="2884231b-8aae-42e2-8f53-607a7aacbb1f" providerId="ADAL" clId="{25B4DB57-777D-4BC0-99BA-3AFB8095EAD6}" dt="2022-06-24T20:52:08.973" v="1640" actId="1076"/>
          <ac:spMkLst>
            <pc:docMk/>
            <pc:sldMk cId="2295043479" sldId="421"/>
            <ac:spMk id="43" creationId="{965F6F0B-0B23-4BCA-B7A0-6245DA5D6ACE}"/>
          </ac:spMkLst>
        </pc:spChg>
        <pc:spChg chg="mod">
          <ac:chgData name="Zhong, Fanny" userId="2884231b-8aae-42e2-8f53-607a7aacbb1f" providerId="ADAL" clId="{25B4DB57-777D-4BC0-99BA-3AFB8095EAD6}" dt="2022-06-24T20:52:08.973" v="1640" actId="1076"/>
          <ac:spMkLst>
            <pc:docMk/>
            <pc:sldMk cId="2295043479" sldId="421"/>
            <ac:spMk id="44" creationId="{ED12E228-722E-429B-840A-25F60A34E28B}"/>
          </ac:spMkLst>
        </pc:spChg>
        <pc:spChg chg="mod">
          <ac:chgData name="Zhong, Fanny" userId="2884231b-8aae-42e2-8f53-607a7aacbb1f" providerId="ADAL" clId="{25B4DB57-777D-4BC0-99BA-3AFB8095EAD6}" dt="2022-06-24T20:52:08.973" v="1640" actId="1076"/>
          <ac:spMkLst>
            <pc:docMk/>
            <pc:sldMk cId="2295043479" sldId="421"/>
            <ac:spMk id="45" creationId="{B597315F-F77C-44D6-9440-FDD252CCBBF8}"/>
          </ac:spMkLst>
        </pc:spChg>
        <pc:spChg chg="mod">
          <ac:chgData name="Zhong, Fanny" userId="2884231b-8aae-42e2-8f53-607a7aacbb1f" providerId="ADAL" clId="{25B4DB57-777D-4BC0-99BA-3AFB8095EAD6}" dt="2022-06-24T20:52:08.973" v="1640" actId="1076"/>
          <ac:spMkLst>
            <pc:docMk/>
            <pc:sldMk cId="2295043479" sldId="421"/>
            <ac:spMk id="46" creationId="{385188B3-82B3-4773-9604-80CA6669D133}"/>
          </ac:spMkLst>
        </pc:spChg>
        <pc:spChg chg="mod">
          <ac:chgData name="Zhong, Fanny" userId="2884231b-8aae-42e2-8f53-607a7aacbb1f" providerId="ADAL" clId="{25B4DB57-777D-4BC0-99BA-3AFB8095EAD6}" dt="2022-06-24T20:52:08.973" v="1640" actId="1076"/>
          <ac:spMkLst>
            <pc:docMk/>
            <pc:sldMk cId="2295043479" sldId="421"/>
            <ac:spMk id="47" creationId="{C00C5FB4-9914-47C9-90E9-D2344FB4CAAF}"/>
          </ac:spMkLst>
        </pc:spChg>
        <pc:spChg chg="mod">
          <ac:chgData name="Zhong, Fanny" userId="2884231b-8aae-42e2-8f53-607a7aacbb1f" providerId="ADAL" clId="{25B4DB57-777D-4BC0-99BA-3AFB8095EAD6}" dt="2022-06-24T20:52:08.973" v="1640" actId="1076"/>
          <ac:spMkLst>
            <pc:docMk/>
            <pc:sldMk cId="2295043479" sldId="421"/>
            <ac:spMk id="48" creationId="{C31A3BD0-5071-459F-88CC-7F3CD7647173}"/>
          </ac:spMkLst>
        </pc:spChg>
        <pc:spChg chg="mod">
          <ac:chgData name="Zhong, Fanny" userId="2884231b-8aae-42e2-8f53-607a7aacbb1f" providerId="ADAL" clId="{25B4DB57-777D-4BC0-99BA-3AFB8095EAD6}" dt="2022-06-24T20:52:08.973" v="1640" actId="1076"/>
          <ac:spMkLst>
            <pc:docMk/>
            <pc:sldMk cId="2295043479" sldId="421"/>
            <ac:spMk id="49" creationId="{A9527D2B-0962-4780-A3C0-94E2416C6EAB}"/>
          </ac:spMkLst>
        </pc:spChg>
        <pc:spChg chg="mod">
          <ac:chgData name="Zhong, Fanny" userId="2884231b-8aae-42e2-8f53-607a7aacbb1f" providerId="ADAL" clId="{25B4DB57-777D-4BC0-99BA-3AFB8095EAD6}" dt="2022-06-24T20:52:08.973" v="1640" actId="1076"/>
          <ac:spMkLst>
            <pc:docMk/>
            <pc:sldMk cId="2295043479" sldId="421"/>
            <ac:spMk id="50" creationId="{0B0450B6-D824-4427-8631-B7736934938C}"/>
          </ac:spMkLst>
        </pc:spChg>
        <pc:spChg chg="mod">
          <ac:chgData name="Zhong, Fanny" userId="2884231b-8aae-42e2-8f53-607a7aacbb1f" providerId="ADAL" clId="{25B4DB57-777D-4BC0-99BA-3AFB8095EAD6}" dt="2022-06-24T20:52:08.973" v="1640" actId="1076"/>
          <ac:spMkLst>
            <pc:docMk/>
            <pc:sldMk cId="2295043479" sldId="421"/>
            <ac:spMk id="51" creationId="{7B920414-E15C-4A40-A426-BB0A6BADB03D}"/>
          </ac:spMkLst>
        </pc:spChg>
        <pc:spChg chg="mod">
          <ac:chgData name="Zhong, Fanny" userId="2884231b-8aae-42e2-8f53-607a7aacbb1f" providerId="ADAL" clId="{25B4DB57-777D-4BC0-99BA-3AFB8095EAD6}" dt="2022-06-24T20:52:08.973" v="1640" actId="1076"/>
          <ac:spMkLst>
            <pc:docMk/>
            <pc:sldMk cId="2295043479" sldId="421"/>
            <ac:spMk id="52" creationId="{5E8B5C9D-836D-452D-AD5A-F11CE63C03AA}"/>
          </ac:spMkLst>
        </pc:spChg>
        <pc:spChg chg="mod">
          <ac:chgData name="Zhong, Fanny" userId="2884231b-8aae-42e2-8f53-607a7aacbb1f" providerId="ADAL" clId="{25B4DB57-777D-4BC0-99BA-3AFB8095EAD6}" dt="2022-06-24T20:50:54.842" v="1528"/>
          <ac:spMkLst>
            <pc:docMk/>
            <pc:sldMk cId="2295043479" sldId="421"/>
            <ac:spMk id="54" creationId="{74ED7910-8E74-43BF-B358-52F550361FB4}"/>
          </ac:spMkLst>
        </pc:spChg>
        <pc:spChg chg="mod">
          <ac:chgData name="Zhong, Fanny" userId="2884231b-8aae-42e2-8f53-607a7aacbb1f" providerId="ADAL" clId="{25B4DB57-777D-4BC0-99BA-3AFB8095EAD6}" dt="2022-06-24T20:50:54.842" v="1528"/>
          <ac:spMkLst>
            <pc:docMk/>
            <pc:sldMk cId="2295043479" sldId="421"/>
            <ac:spMk id="55" creationId="{0606CC0C-9AB2-4760-AFC9-2285FFD4ED0C}"/>
          </ac:spMkLst>
        </pc:spChg>
        <pc:spChg chg="mod">
          <ac:chgData name="Zhong, Fanny" userId="2884231b-8aae-42e2-8f53-607a7aacbb1f" providerId="ADAL" clId="{25B4DB57-777D-4BC0-99BA-3AFB8095EAD6}" dt="2022-06-24T20:50:54.842" v="1528"/>
          <ac:spMkLst>
            <pc:docMk/>
            <pc:sldMk cId="2295043479" sldId="421"/>
            <ac:spMk id="56" creationId="{5C650844-B0EC-4FF2-9098-DD1BED769294}"/>
          </ac:spMkLst>
        </pc:spChg>
        <pc:spChg chg="mod">
          <ac:chgData name="Zhong, Fanny" userId="2884231b-8aae-42e2-8f53-607a7aacbb1f" providerId="ADAL" clId="{25B4DB57-777D-4BC0-99BA-3AFB8095EAD6}" dt="2022-06-24T20:50:54.842" v="1528"/>
          <ac:spMkLst>
            <pc:docMk/>
            <pc:sldMk cId="2295043479" sldId="421"/>
            <ac:spMk id="57" creationId="{0613B3AC-FB0E-43DE-BE2F-21D326B3938D}"/>
          </ac:spMkLst>
        </pc:spChg>
        <pc:spChg chg="mod">
          <ac:chgData name="Zhong, Fanny" userId="2884231b-8aae-42e2-8f53-607a7aacbb1f" providerId="ADAL" clId="{25B4DB57-777D-4BC0-99BA-3AFB8095EAD6}" dt="2022-06-24T20:50:54.842" v="1528"/>
          <ac:spMkLst>
            <pc:docMk/>
            <pc:sldMk cId="2295043479" sldId="421"/>
            <ac:spMk id="58" creationId="{0C2A227F-31EE-47BC-AF7D-7EA6CE4F9084}"/>
          </ac:spMkLst>
        </pc:spChg>
        <pc:spChg chg="mod">
          <ac:chgData name="Zhong, Fanny" userId="2884231b-8aae-42e2-8f53-607a7aacbb1f" providerId="ADAL" clId="{25B4DB57-777D-4BC0-99BA-3AFB8095EAD6}" dt="2022-06-24T20:50:54.842" v="1528"/>
          <ac:spMkLst>
            <pc:docMk/>
            <pc:sldMk cId="2295043479" sldId="421"/>
            <ac:spMk id="59" creationId="{98D2C916-A3EE-40A3-AB31-366AFBC52B7F}"/>
          </ac:spMkLst>
        </pc:spChg>
        <pc:spChg chg="mod">
          <ac:chgData name="Zhong, Fanny" userId="2884231b-8aae-42e2-8f53-607a7aacbb1f" providerId="ADAL" clId="{25B4DB57-777D-4BC0-99BA-3AFB8095EAD6}" dt="2022-06-24T20:50:54.842" v="1528"/>
          <ac:spMkLst>
            <pc:docMk/>
            <pc:sldMk cId="2295043479" sldId="421"/>
            <ac:spMk id="60" creationId="{B25B9886-DB81-4E22-8701-535E54967414}"/>
          </ac:spMkLst>
        </pc:spChg>
        <pc:spChg chg="mod">
          <ac:chgData name="Zhong, Fanny" userId="2884231b-8aae-42e2-8f53-607a7aacbb1f" providerId="ADAL" clId="{25B4DB57-777D-4BC0-99BA-3AFB8095EAD6}" dt="2022-06-24T20:50:54.842" v="1528"/>
          <ac:spMkLst>
            <pc:docMk/>
            <pc:sldMk cId="2295043479" sldId="421"/>
            <ac:spMk id="61" creationId="{3359E863-D0DE-4C7E-86D2-5FB7C5E7AF87}"/>
          </ac:spMkLst>
        </pc:spChg>
        <pc:spChg chg="mod">
          <ac:chgData name="Zhong, Fanny" userId="2884231b-8aae-42e2-8f53-607a7aacbb1f" providerId="ADAL" clId="{25B4DB57-777D-4BC0-99BA-3AFB8095EAD6}" dt="2022-06-24T20:51:00.324" v="1532" actId="12789"/>
          <ac:spMkLst>
            <pc:docMk/>
            <pc:sldMk cId="2295043479" sldId="421"/>
            <ac:spMk id="63" creationId="{5759ADB3-DE78-43CE-AEF5-78F65F30D632}"/>
          </ac:spMkLst>
        </pc:spChg>
        <pc:spChg chg="mod">
          <ac:chgData name="Zhong, Fanny" userId="2884231b-8aae-42e2-8f53-607a7aacbb1f" providerId="ADAL" clId="{25B4DB57-777D-4BC0-99BA-3AFB8095EAD6}" dt="2022-06-24T20:51:00.324" v="1532" actId="12789"/>
          <ac:spMkLst>
            <pc:docMk/>
            <pc:sldMk cId="2295043479" sldId="421"/>
            <ac:spMk id="64" creationId="{641AFA0A-207B-44F4-AFC4-D58D9D551562}"/>
          </ac:spMkLst>
        </pc:spChg>
        <pc:spChg chg="mod">
          <ac:chgData name="Zhong, Fanny" userId="2884231b-8aae-42e2-8f53-607a7aacbb1f" providerId="ADAL" clId="{25B4DB57-777D-4BC0-99BA-3AFB8095EAD6}" dt="2022-06-24T20:51:00.324" v="1532" actId="12789"/>
          <ac:spMkLst>
            <pc:docMk/>
            <pc:sldMk cId="2295043479" sldId="421"/>
            <ac:spMk id="65" creationId="{855B5575-761C-47C2-AE68-F43BC98B5317}"/>
          </ac:spMkLst>
        </pc:spChg>
        <pc:spChg chg="mod">
          <ac:chgData name="Zhong, Fanny" userId="2884231b-8aae-42e2-8f53-607a7aacbb1f" providerId="ADAL" clId="{25B4DB57-777D-4BC0-99BA-3AFB8095EAD6}" dt="2022-06-24T20:51:00.324" v="1532" actId="12789"/>
          <ac:spMkLst>
            <pc:docMk/>
            <pc:sldMk cId="2295043479" sldId="421"/>
            <ac:spMk id="66" creationId="{42D649CA-09FF-4761-8C5E-2C2387D698F4}"/>
          </ac:spMkLst>
        </pc:spChg>
        <pc:spChg chg="mod">
          <ac:chgData name="Zhong, Fanny" userId="2884231b-8aae-42e2-8f53-607a7aacbb1f" providerId="ADAL" clId="{25B4DB57-777D-4BC0-99BA-3AFB8095EAD6}" dt="2022-06-24T20:51:00.324" v="1532" actId="12789"/>
          <ac:spMkLst>
            <pc:docMk/>
            <pc:sldMk cId="2295043479" sldId="421"/>
            <ac:spMk id="67" creationId="{8F9F8D14-D943-4BB5-ABD7-FA0529809B25}"/>
          </ac:spMkLst>
        </pc:spChg>
        <pc:spChg chg="mod">
          <ac:chgData name="Zhong, Fanny" userId="2884231b-8aae-42e2-8f53-607a7aacbb1f" providerId="ADAL" clId="{25B4DB57-777D-4BC0-99BA-3AFB8095EAD6}" dt="2022-06-24T20:51:00.324" v="1532" actId="12789"/>
          <ac:spMkLst>
            <pc:docMk/>
            <pc:sldMk cId="2295043479" sldId="421"/>
            <ac:spMk id="68" creationId="{BDF0E111-DBC2-4157-8DA3-F86A5D6BAA7D}"/>
          </ac:spMkLst>
        </pc:spChg>
        <pc:spChg chg="mod">
          <ac:chgData name="Zhong, Fanny" userId="2884231b-8aae-42e2-8f53-607a7aacbb1f" providerId="ADAL" clId="{25B4DB57-777D-4BC0-99BA-3AFB8095EAD6}" dt="2022-06-24T20:51:00.324" v="1532" actId="12789"/>
          <ac:spMkLst>
            <pc:docMk/>
            <pc:sldMk cId="2295043479" sldId="421"/>
            <ac:spMk id="69" creationId="{C222197E-A6C3-44DC-93C8-4285476AF72A}"/>
          </ac:spMkLst>
        </pc:spChg>
        <pc:spChg chg="mod">
          <ac:chgData name="Zhong, Fanny" userId="2884231b-8aae-42e2-8f53-607a7aacbb1f" providerId="ADAL" clId="{25B4DB57-777D-4BC0-99BA-3AFB8095EAD6}" dt="2022-06-24T20:51:00.324" v="1532" actId="12789"/>
          <ac:spMkLst>
            <pc:docMk/>
            <pc:sldMk cId="2295043479" sldId="421"/>
            <ac:spMk id="70" creationId="{0D4B63D6-7DCC-43DE-9B08-D50E02730E00}"/>
          </ac:spMkLst>
        </pc:spChg>
        <pc:spChg chg="mod">
          <ac:chgData name="Zhong, Fanny" userId="2884231b-8aae-42e2-8f53-607a7aacbb1f" providerId="ADAL" clId="{25B4DB57-777D-4BC0-99BA-3AFB8095EAD6}" dt="2022-06-24T20:51:00.324" v="1532" actId="12789"/>
          <ac:spMkLst>
            <pc:docMk/>
            <pc:sldMk cId="2295043479" sldId="421"/>
            <ac:spMk id="71" creationId="{7F503D96-C972-47C1-B31E-6000CCEFC0D4}"/>
          </ac:spMkLst>
        </pc:spChg>
        <pc:spChg chg="mod">
          <ac:chgData name="Zhong, Fanny" userId="2884231b-8aae-42e2-8f53-607a7aacbb1f" providerId="ADAL" clId="{25B4DB57-777D-4BC0-99BA-3AFB8095EAD6}" dt="2022-06-24T20:51:00.324" v="1532" actId="12789"/>
          <ac:spMkLst>
            <pc:docMk/>
            <pc:sldMk cId="2295043479" sldId="421"/>
            <ac:spMk id="72" creationId="{23060C57-0676-4D8D-9986-710404DF077A}"/>
          </ac:spMkLst>
        </pc:spChg>
        <pc:spChg chg="mod">
          <ac:chgData name="Zhong, Fanny" userId="2884231b-8aae-42e2-8f53-607a7aacbb1f" providerId="ADAL" clId="{25B4DB57-777D-4BC0-99BA-3AFB8095EAD6}" dt="2022-06-24T20:51:00.324" v="1532" actId="12789"/>
          <ac:spMkLst>
            <pc:docMk/>
            <pc:sldMk cId="2295043479" sldId="421"/>
            <ac:spMk id="73" creationId="{D33E434C-6CA8-4F78-8985-0F239E4EA62E}"/>
          </ac:spMkLst>
        </pc:spChg>
        <pc:grpChg chg="add mod">
          <ac:chgData name="Zhong, Fanny" userId="2884231b-8aae-42e2-8f53-607a7aacbb1f" providerId="ADAL" clId="{25B4DB57-777D-4BC0-99BA-3AFB8095EAD6}" dt="2022-06-24T20:52:06.032" v="1639" actId="1076"/>
          <ac:grpSpMkLst>
            <pc:docMk/>
            <pc:sldMk cId="2295043479" sldId="421"/>
            <ac:grpSpMk id="19" creationId="{4E71430B-B10F-4B13-90A6-985478CA833D}"/>
          </ac:grpSpMkLst>
        </pc:grpChg>
        <pc:grpChg chg="add mod">
          <ac:chgData name="Zhong, Fanny" userId="2884231b-8aae-42e2-8f53-607a7aacbb1f" providerId="ADAL" clId="{25B4DB57-777D-4BC0-99BA-3AFB8095EAD6}" dt="2022-06-24T20:52:08.973" v="1640" actId="1076"/>
          <ac:grpSpMkLst>
            <pc:docMk/>
            <pc:sldMk cId="2295043479" sldId="421"/>
            <ac:grpSpMk id="37" creationId="{F400BD03-210F-4B30-A0F0-54FAD51F495E}"/>
          </ac:grpSpMkLst>
        </pc:grpChg>
        <pc:grpChg chg="add del mod">
          <ac:chgData name="Zhong, Fanny" userId="2884231b-8aae-42e2-8f53-607a7aacbb1f" providerId="ADAL" clId="{25B4DB57-777D-4BC0-99BA-3AFB8095EAD6}" dt="2022-06-24T20:50:56.946" v="1531" actId="478"/>
          <ac:grpSpMkLst>
            <pc:docMk/>
            <pc:sldMk cId="2295043479" sldId="421"/>
            <ac:grpSpMk id="53" creationId="{1B84AA21-8270-4B39-9B65-73699279F2DD}"/>
          </ac:grpSpMkLst>
        </pc:grpChg>
        <pc:grpChg chg="add mod">
          <ac:chgData name="Zhong, Fanny" userId="2884231b-8aae-42e2-8f53-607a7aacbb1f" providerId="ADAL" clId="{25B4DB57-777D-4BC0-99BA-3AFB8095EAD6}" dt="2022-06-24T20:51:06.929" v="1533" actId="207"/>
          <ac:grpSpMkLst>
            <pc:docMk/>
            <pc:sldMk cId="2295043479" sldId="421"/>
            <ac:grpSpMk id="62" creationId="{A742C0D8-A795-4A93-9CE9-8B67EA4D9FB2}"/>
          </ac:grpSpMkLst>
        </pc:grpChg>
        <pc:picChg chg="del mod">
          <ac:chgData name="Zhong, Fanny" userId="2884231b-8aae-42e2-8f53-607a7aacbb1f" providerId="ADAL" clId="{25B4DB57-777D-4BC0-99BA-3AFB8095EAD6}" dt="2022-06-26T22:08:41.502" v="2406" actId="478"/>
          <ac:picMkLst>
            <pc:docMk/>
            <pc:sldMk cId="2295043479" sldId="421"/>
            <ac:picMk id="6" creationId="{9787B260-47CA-4BB1-8D14-657543A373DC}"/>
          </ac:picMkLst>
        </pc:picChg>
        <pc:picChg chg="del">
          <ac:chgData name="Zhong, Fanny" userId="2884231b-8aae-42e2-8f53-607a7aacbb1f" providerId="ADAL" clId="{25B4DB57-777D-4BC0-99BA-3AFB8095EAD6}" dt="2022-06-24T20:46:26.068" v="1386" actId="478"/>
          <ac:picMkLst>
            <pc:docMk/>
            <pc:sldMk cId="2295043479" sldId="421"/>
            <ac:picMk id="8" creationId="{E4AC4818-123A-4C80-9C89-8B818EB4CED4}"/>
          </ac:picMkLst>
        </pc:picChg>
        <pc:picChg chg="del">
          <ac:chgData name="Zhong, Fanny" userId="2884231b-8aae-42e2-8f53-607a7aacbb1f" providerId="ADAL" clId="{25B4DB57-777D-4BC0-99BA-3AFB8095EAD6}" dt="2022-06-24T20:46:26.068" v="1386" actId="478"/>
          <ac:picMkLst>
            <pc:docMk/>
            <pc:sldMk cId="2295043479" sldId="421"/>
            <ac:picMk id="9" creationId="{7965A03A-3552-4420-BFB6-13BCE8532BAD}"/>
          </ac:picMkLst>
        </pc:picChg>
        <pc:picChg chg="add del mod">
          <ac:chgData name="Zhong, Fanny" userId="2884231b-8aae-42e2-8f53-607a7aacbb1f" providerId="ADAL" clId="{25B4DB57-777D-4BC0-99BA-3AFB8095EAD6}" dt="2022-06-24T20:51:56.724" v="1637" actId="478"/>
          <ac:picMkLst>
            <pc:docMk/>
            <pc:sldMk cId="2295043479" sldId="421"/>
            <ac:picMk id="36" creationId="{CC533988-FD69-496B-AC19-85E14E402DFD}"/>
          </ac:picMkLst>
        </pc:picChg>
      </pc:sldChg>
      <pc:sldChg chg="addSp delSp modSp mod">
        <pc:chgData name="Zhong, Fanny" userId="2884231b-8aae-42e2-8f53-607a7aacbb1f" providerId="ADAL" clId="{25B4DB57-777D-4BC0-99BA-3AFB8095EAD6}" dt="2022-06-26T22:04:03.620" v="2363" actId="20577"/>
        <pc:sldMkLst>
          <pc:docMk/>
          <pc:sldMk cId="4201448494" sldId="422"/>
        </pc:sldMkLst>
        <pc:spChg chg="mod ord topLvl">
          <ac:chgData name="Zhong, Fanny" userId="2884231b-8aae-42e2-8f53-607a7aacbb1f" providerId="ADAL" clId="{25B4DB57-777D-4BC0-99BA-3AFB8095EAD6}" dt="2022-06-26T22:04:03.620" v="2363" actId="20577"/>
          <ac:spMkLst>
            <pc:docMk/>
            <pc:sldMk cId="4201448494" sldId="422"/>
            <ac:spMk id="2" creationId="{37B0E522-6416-42F4-B670-127AABDD2844}"/>
          </ac:spMkLst>
        </pc:spChg>
        <pc:spChg chg="add mod topLvl">
          <ac:chgData name="Zhong, Fanny" userId="2884231b-8aae-42e2-8f53-607a7aacbb1f" providerId="ADAL" clId="{25B4DB57-777D-4BC0-99BA-3AFB8095EAD6}" dt="2022-06-24T20:35:27.334" v="1266" actId="207"/>
          <ac:spMkLst>
            <pc:docMk/>
            <pc:sldMk cId="4201448494" sldId="422"/>
            <ac:spMk id="6" creationId="{CC50F433-B72D-43E5-9CF8-B898B4608645}"/>
          </ac:spMkLst>
        </pc:spChg>
        <pc:spChg chg="add mod topLvl">
          <ac:chgData name="Zhong, Fanny" userId="2884231b-8aae-42e2-8f53-607a7aacbb1f" providerId="ADAL" clId="{25B4DB57-777D-4BC0-99BA-3AFB8095EAD6}" dt="2022-06-24T20:35:01.343" v="1261" actId="207"/>
          <ac:spMkLst>
            <pc:docMk/>
            <pc:sldMk cId="4201448494" sldId="422"/>
            <ac:spMk id="11" creationId="{2CF30D6F-84A8-4701-9F02-D9F3C95E4F3E}"/>
          </ac:spMkLst>
        </pc:spChg>
        <pc:spChg chg="add mod topLvl">
          <ac:chgData name="Zhong, Fanny" userId="2884231b-8aae-42e2-8f53-607a7aacbb1f" providerId="ADAL" clId="{25B4DB57-777D-4BC0-99BA-3AFB8095EAD6}" dt="2022-06-24T20:39:43.439" v="1305" actId="3064"/>
          <ac:spMkLst>
            <pc:docMk/>
            <pc:sldMk cId="4201448494" sldId="422"/>
            <ac:spMk id="12" creationId="{0B83CEBB-2B78-4B4B-A989-271C861751B2}"/>
          </ac:spMkLst>
        </pc:spChg>
        <pc:spChg chg="add mod topLvl">
          <ac:chgData name="Zhong, Fanny" userId="2884231b-8aae-42e2-8f53-607a7aacbb1f" providerId="ADAL" clId="{25B4DB57-777D-4BC0-99BA-3AFB8095EAD6}" dt="2022-06-24T20:39:43.439" v="1305" actId="3064"/>
          <ac:spMkLst>
            <pc:docMk/>
            <pc:sldMk cId="4201448494" sldId="422"/>
            <ac:spMk id="13" creationId="{2CAD15EF-C227-4E9C-AC15-40BAD26A6B0E}"/>
          </ac:spMkLst>
        </pc:spChg>
        <pc:spChg chg="mod">
          <ac:chgData name="Zhong, Fanny" userId="2884231b-8aae-42e2-8f53-607a7aacbb1f" providerId="ADAL" clId="{25B4DB57-777D-4BC0-99BA-3AFB8095EAD6}" dt="2022-06-24T16:15:18.712" v="304" actId="1076"/>
          <ac:spMkLst>
            <pc:docMk/>
            <pc:sldMk cId="4201448494" sldId="422"/>
            <ac:spMk id="15" creationId="{00000000-0000-0000-0000-000000000000}"/>
          </ac:spMkLst>
        </pc:spChg>
        <pc:spChg chg="add mod topLvl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17" creationId="{1AD267CC-2FE8-4C19-9E9B-17613199D3C3}"/>
          </ac:spMkLst>
        </pc:spChg>
        <pc:spChg chg="add mod topLvl">
          <ac:chgData name="Zhong, Fanny" userId="2884231b-8aae-42e2-8f53-607a7aacbb1f" providerId="ADAL" clId="{25B4DB57-777D-4BC0-99BA-3AFB8095EAD6}" dt="2022-06-24T20:35:14.755" v="1262" actId="207"/>
          <ac:spMkLst>
            <pc:docMk/>
            <pc:sldMk cId="4201448494" sldId="422"/>
            <ac:spMk id="18" creationId="{9E37D7EB-8040-47E0-A093-6D445EC0C85C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20" creationId="{6D19208A-E67A-4538-A05B-B95FD4055700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21" creationId="{F33AB6FE-2542-403D-BA6D-355A4FEC110E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22" creationId="{9F2D7E93-FB7E-483D-B6BE-E30F979ECB0D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23" creationId="{30A1473C-FB0B-49CD-81C7-2A1F38489DA2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24" creationId="{C91BC789-3005-4A1A-B8C5-7ED39BB8E2F3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25" creationId="{81E4B6F3-92A0-4275-A6E0-EBD90ADE7F29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26" creationId="{799CB0DF-53E5-4965-9726-0710A365884B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27" creationId="{2C068391-F845-434C-8B82-C421DC905E93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28" creationId="{E6F06149-5BE7-463D-9C91-58593FF36718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29" creationId="{EFA774C0-2028-407F-984E-B7BEE0A782C6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30" creationId="{3F225D98-CC50-4154-8CE4-66878DFA5522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31" creationId="{DDF0442D-7795-4823-9DA9-49E24312BC51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32" creationId="{68C4368B-792D-4F25-9385-DF736DE8B86D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33" creationId="{B3D7FBEE-B2A3-42E8-9DD2-21C7097102ED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34" creationId="{CDFC4CCB-4333-431F-B32E-3F2FDC003321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35" creationId="{EAFB5D32-FA52-48DA-ADEC-A2770906B795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37" creationId="{1C8F1F97-67BF-4DF6-90F3-1FA23E2DAA6E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38" creationId="{F1488E05-D917-4846-9D3A-F4C841EADA43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39" creationId="{312B5C64-546F-463F-B483-8D55D1EE1485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40" creationId="{35D4FB90-19BE-4B08-9003-B59DC703E638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41" creationId="{B58339D2-63B0-4BF3-8163-DD7127076401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42" creationId="{D122B3C2-5FEC-4B40-97AF-DBE6B811D3F1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43" creationId="{B02B5666-B63D-4BFF-960B-BB3BCB4CA6E5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44" creationId="{354583F3-542C-44FE-89EC-A44333B55889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45" creationId="{65D1B3F2-1805-4637-909C-FB3B9C17E680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46" creationId="{FE188505-3970-477F-A432-29F5059EBCF9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47" creationId="{E57EAE64-AC1D-46D9-BC19-D2AE862D4F14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48" creationId="{6C8E7112-833D-4216-983C-A4CBFA5BF597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49" creationId="{1270C84E-6F6A-43FD-84C7-CACB4C488348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50" creationId="{FA51EE60-A966-460D-8EC1-54DA917B81D4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51" creationId="{1A13B6CA-1F26-4BE3-A9A4-5D36719EC923}"/>
          </ac:spMkLst>
        </pc:spChg>
        <pc:spChg chg="mod">
          <ac:chgData name="Zhong, Fanny" userId="2884231b-8aae-42e2-8f53-607a7aacbb1f" providerId="ADAL" clId="{25B4DB57-777D-4BC0-99BA-3AFB8095EAD6}" dt="2022-06-24T15:59:42.959" v="248" actId="1076"/>
          <ac:spMkLst>
            <pc:docMk/>
            <pc:sldMk cId="4201448494" sldId="422"/>
            <ac:spMk id="53" creationId="{32AE4384-B1E2-49B2-8606-E564145719D8}"/>
          </ac:spMkLst>
        </pc:spChg>
        <pc:spChg chg="mod">
          <ac:chgData name="Zhong, Fanny" userId="2884231b-8aae-42e2-8f53-607a7aacbb1f" providerId="ADAL" clId="{25B4DB57-777D-4BC0-99BA-3AFB8095EAD6}" dt="2022-06-24T15:59:42.959" v="248" actId="1076"/>
          <ac:spMkLst>
            <pc:docMk/>
            <pc:sldMk cId="4201448494" sldId="422"/>
            <ac:spMk id="54" creationId="{0D5E7372-F0EE-4E99-ACB5-9B148024C55A}"/>
          </ac:spMkLst>
        </pc:spChg>
        <pc:spChg chg="mod">
          <ac:chgData name="Zhong, Fanny" userId="2884231b-8aae-42e2-8f53-607a7aacbb1f" providerId="ADAL" clId="{25B4DB57-777D-4BC0-99BA-3AFB8095EAD6}" dt="2022-06-24T15:59:42.959" v="248" actId="1076"/>
          <ac:spMkLst>
            <pc:docMk/>
            <pc:sldMk cId="4201448494" sldId="422"/>
            <ac:spMk id="55" creationId="{557223FD-C523-4C61-B609-F503E4475A15}"/>
          </ac:spMkLst>
        </pc:spChg>
        <pc:spChg chg="mod">
          <ac:chgData name="Zhong, Fanny" userId="2884231b-8aae-42e2-8f53-607a7aacbb1f" providerId="ADAL" clId="{25B4DB57-777D-4BC0-99BA-3AFB8095EAD6}" dt="2022-06-24T15:59:42.959" v="248" actId="1076"/>
          <ac:spMkLst>
            <pc:docMk/>
            <pc:sldMk cId="4201448494" sldId="422"/>
            <ac:spMk id="56" creationId="{344DA48A-97FE-4A4F-98AE-8C796457378E}"/>
          </ac:spMkLst>
        </pc:spChg>
        <pc:spChg chg="mod">
          <ac:chgData name="Zhong, Fanny" userId="2884231b-8aae-42e2-8f53-607a7aacbb1f" providerId="ADAL" clId="{25B4DB57-777D-4BC0-99BA-3AFB8095EAD6}" dt="2022-06-24T15:59:42.959" v="248" actId="1076"/>
          <ac:spMkLst>
            <pc:docMk/>
            <pc:sldMk cId="4201448494" sldId="422"/>
            <ac:spMk id="57" creationId="{C32BB5D4-E2D1-4F91-817D-BD6870A565BD}"/>
          </ac:spMkLst>
        </pc:spChg>
        <pc:spChg chg="mod">
          <ac:chgData name="Zhong, Fanny" userId="2884231b-8aae-42e2-8f53-607a7aacbb1f" providerId="ADAL" clId="{25B4DB57-777D-4BC0-99BA-3AFB8095EAD6}" dt="2022-06-24T15:59:42.959" v="248" actId="1076"/>
          <ac:spMkLst>
            <pc:docMk/>
            <pc:sldMk cId="4201448494" sldId="422"/>
            <ac:spMk id="58" creationId="{D05A708E-D305-4DCC-9FDD-6FE442CFD778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60" creationId="{E4C4CB42-F549-4BE6-90C9-69B3865094AC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61" creationId="{A36D1DE1-EABA-44BE-AB36-85B137C52BC8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62" creationId="{553CB1BF-6719-41E5-9D70-40420071EEDF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63" creationId="{D878902A-0730-43B2-87AB-052457BBB705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64" creationId="{416F4923-8120-4B92-8C20-2E78F26C9EB9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65" creationId="{E4C49C84-50FF-4A5C-B13E-30BD7375C8B4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66" creationId="{9E0EE455-1496-4F95-B4EF-BBEF72100116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67" creationId="{45694DA0-2701-4EF4-86DC-C3C7D201DA93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68" creationId="{A28335D0-0F12-4F0B-960E-D2C711882075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74" creationId="{2D7A81BB-E759-41E1-B0F0-3C9CA35DCFEB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75" creationId="{6DD10FC5-C567-4795-B875-8CF92507AF6B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76" creationId="{8F3F5B94-F4E7-4715-A38C-CD8C992BB0A2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77" creationId="{4AC36A47-6DDB-4901-978E-BD812ED13B35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78" creationId="{B28DC8E6-E321-470D-8435-14068B1BB60F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79" creationId="{3846334F-E2AA-4C20-9B95-BA4DD0B0B224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80" creationId="{6E8CD4B6-4C22-4C38-9819-3151C19AE2A0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81" creationId="{04DD4F08-C20E-4A13-A1A8-109A38F489F0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82" creationId="{2C546E6A-752C-4B56-A5F3-AC5B384951FF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83" creationId="{35FE3616-DD8B-4D3C-9BDB-4BAC83831813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84" creationId="{A0A0F87B-BF3A-4A4B-95E7-01EC5DE8CAE2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85" creationId="{57C96523-1B0D-4D7B-9068-D00C31F03E4D}"/>
          </ac:spMkLst>
        </pc:spChg>
        <pc:spChg chg="mod">
          <ac:chgData name="Zhong, Fanny" userId="2884231b-8aae-42e2-8f53-607a7aacbb1f" providerId="ADAL" clId="{25B4DB57-777D-4BC0-99BA-3AFB8095EAD6}" dt="2022-06-24T20:34:49.435" v="1260" actId="165"/>
          <ac:spMkLst>
            <pc:docMk/>
            <pc:sldMk cId="4201448494" sldId="422"/>
            <ac:spMk id="86" creationId="{350EDCA8-7EAB-47B5-82A8-85CDB855530D}"/>
          </ac:spMkLst>
        </pc:spChg>
        <pc:spChg chg="add mod topLvl">
          <ac:chgData name="Zhong, Fanny" userId="2884231b-8aae-42e2-8f53-607a7aacbb1f" providerId="ADAL" clId="{25B4DB57-777D-4BC0-99BA-3AFB8095EAD6}" dt="2022-06-24T20:35:01.343" v="1261" actId="207"/>
          <ac:spMkLst>
            <pc:docMk/>
            <pc:sldMk cId="4201448494" sldId="422"/>
            <ac:spMk id="87" creationId="{4246B125-3DA6-4EF6-8978-3E6E3FB49F76}"/>
          </ac:spMkLst>
        </pc:spChg>
        <pc:spChg chg="add del mod">
          <ac:chgData name="Zhong, Fanny" userId="2884231b-8aae-42e2-8f53-607a7aacbb1f" providerId="ADAL" clId="{25B4DB57-777D-4BC0-99BA-3AFB8095EAD6}" dt="2022-06-24T20:41:14.694" v="1325"/>
          <ac:spMkLst>
            <pc:docMk/>
            <pc:sldMk cId="4201448494" sldId="422"/>
            <ac:spMk id="90" creationId="{384A5E04-C905-4968-B930-42A11C19D867}"/>
          </ac:spMkLst>
        </pc:spChg>
        <pc:spChg chg="add del mod">
          <ac:chgData name="Zhong, Fanny" userId="2884231b-8aae-42e2-8f53-607a7aacbb1f" providerId="ADAL" clId="{25B4DB57-777D-4BC0-99BA-3AFB8095EAD6}" dt="2022-06-24T20:41:20.443" v="1327"/>
          <ac:spMkLst>
            <pc:docMk/>
            <pc:sldMk cId="4201448494" sldId="422"/>
            <ac:spMk id="91" creationId="{E7C591E5-3152-4471-AD2F-6A959F1B4B50}"/>
          </ac:spMkLst>
        </pc:spChg>
        <pc:grpChg chg="add del mod">
          <ac:chgData name="Zhong, Fanny" userId="2884231b-8aae-42e2-8f53-607a7aacbb1f" providerId="ADAL" clId="{25B4DB57-777D-4BC0-99BA-3AFB8095EAD6}" dt="2022-06-24T16:17:22.641" v="449" actId="165"/>
          <ac:grpSpMkLst>
            <pc:docMk/>
            <pc:sldMk cId="4201448494" sldId="422"/>
            <ac:grpSpMk id="7" creationId="{2CD7DCD5-5E41-43AD-A5E9-2DE670F3B1A1}"/>
          </ac:grpSpMkLst>
        </pc:grpChg>
        <pc:grpChg chg="add del mod">
          <ac:chgData name="Zhong, Fanny" userId="2884231b-8aae-42e2-8f53-607a7aacbb1f" providerId="ADAL" clId="{25B4DB57-777D-4BC0-99BA-3AFB8095EAD6}" dt="2022-06-24T20:22:57.837" v="1016" actId="165"/>
          <ac:grpSpMkLst>
            <pc:docMk/>
            <pc:sldMk cId="4201448494" sldId="422"/>
            <ac:grpSpMk id="9" creationId="{24D330CD-474E-4887-AB3F-12E75A94A449}"/>
          </ac:grpSpMkLst>
        </pc:grpChg>
        <pc:grpChg chg="add mod topLvl">
          <ac:chgData name="Zhong, Fanny" userId="2884231b-8aae-42e2-8f53-607a7aacbb1f" providerId="ADAL" clId="{25B4DB57-777D-4BC0-99BA-3AFB8095EAD6}" dt="2022-06-24T20:34:49.435" v="1260" actId="165"/>
          <ac:grpSpMkLst>
            <pc:docMk/>
            <pc:sldMk cId="4201448494" sldId="422"/>
            <ac:grpSpMk id="19" creationId="{E6ED406F-4091-4533-B4D3-88E1CD1DCE14}"/>
          </ac:grpSpMkLst>
        </pc:grpChg>
        <pc:grpChg chg="add mod topLvl">
          <ac:chgData name="Zhong, Fanny" userId="2884231b-8aae-42e2-8f53-607a7aacbb1f" providerId="ADAL" clId="{25B4DB57-777D-4BC0-99BA-3AFB8095EAD6}" dt="2022-06-24T20:34:49.435" v="1260" actId="165"/>
          <ac:grpSpMkLst>
            <pc:docMk/>
            <pc:sldMk cId="4201448494" sldId="422"/>
            <ac:grpSpMk id="36" creationId="{AE482AF2-8BC5-4514-8305-F92D18E05591}"/>
          </ac:grpSpMkLst>
        </pc:grpChg>
        <pc:grpChg chg="add del mod">
          <ac:chgData name="Zhong, Fanny" userId="2884231b-8aae-42e2-8f53-607a7aacbb1f" providerId="ADAL" clId="{25B4DB57-777D-4BC0-99BA-3AFB8095EAD6}" dt="2022-06-24T15:59:58.632" v="249" actId="478"/>
          <ac:grpSpMkLst>
            <pc:docMk/>
            <pc:sldMk cId="4201448494" sldId="422"/>
            <ac:grpSpMk id="52" creationId="{A97C95BD-3E58-4B0B-9D3D-D41555B46155}"/>
          </ac:grpSpMkLst>
        </pc:grpChg>
        <pc:grpChg chg="add mod topLvl">
          <ac:chgData name="Zhong, Fanny" userId="2884231b-8aae-42e2-8f53-607a7aacbb1f" providerId="ADAL" clId="{25B4DB57-777D-4BC0-99BA-3AFB8095EAD6}" dt="2022-06-24T20:34:49.435" v="1260" actId="165"/>
          <ac:grpSpMkLst>
            <pc:docMk/>
            <pc:sldMk cId="4201448494" sldId="422"/>
            <ac:grpSpMk id="59" creationId="{BE0EF635-1224-4D09-91A5-52AE16093AC0}"/>
          </ac:grpSpMkLst>
        </pc:grpChg>
        <pc:grpChg chg="add mod topLvl">
          <ac:chgData name="Zhong, Fanny" userId="2884231b-8aae-42e2-8f53-607a7aacbb1f" providerId="ADAL" clId="{25B4DB57-777D-4BC0-99BA-3AFB8095EAD6}" dt="2022-06-24T20:34:49.435" v="1260" actId="165"/>
          <ac:grpSpMkLst>
            <pc:docMk/>
            <pc:sldMk cId="4201448494" sldId="422"/>
            <ac:grpSpMk id="73" creationId="{C7224D74-A005-445C-96D2-7C2F86D4D62F}"/>
          </ac:grpSpMkLst>
        </pc:grpChg>
        <pc:grpChg chg="add del mod">
          <ac:chgData name="Zhong, Fanny" userId="2884231b-8aae-42e2-8f53-607a7aacbb1f" providerId="ADAL" clId="{25B4DB57-777D-4BC0-99BA-3AFB8095EAD6}" dt="2022-06-24T20:27:36.860" v="1168" actId="165"/>
          <ac:grpSpMkLst>
            <pc:docMk/>
            <pc:sldMk cId="4201448494" sldId="422"/>
            <ac:grpSpMk id="88" creationId="{BF90BC36-FD83-41C2-9A23-B2940BFDDCFB}"/>
          </ac:grpSpMkLst>
        </pc:grpChg>
        <pc:grpChg chg="add del mod">
          <ac:chgData name="Zhong, Fanny" userId="2884231b-8aae-42e2-8f53-607a7aacbb1f" providerId="ADAL" clId="{25B4DB57-777D-4BC0-99BA-3AFB8095EAD6}" dt="2022-06-24T20:34:49.435" v="1260" actId="165"/>
          <ac:grpSpMkLst>
            <pc:docMk/>
            <pc:sldMk cId="4201448494" sldId="422"/>
            <ac:grpSpMk id="89" creationId="{CC937ED8-3C76-4BD4-AF5B-4E1CB36F6848}"/>
          </ac:grpSpMkLst>
        </pc:grpChg>
        <pc:picChg chg="del mod">
          <ac:chgData name="Zhong, Fanny" userId="2884231b-8aae-42e2-8f53-607a7aacbb1f" providerId="ADAL" clId="{25B4DB57-777D-4BC0-99BA-3AFB8095EAD6}" dt="2022-06-24T16:07:37.799" v="253" actId="478"/>
          <ac:picMkLst>
            <pc:docMk/>
            <pc:sldMk cId="4201448494" sldId="422"/>
            <ac:picMk id="5" creationId="{08F1557E-7893-4C36-939D-CF30F9A4AC63}"/>
          </ac:picMkLst>
        </pc:picChg>
        <pc:picChg chg="add del mod">
          <ac:chgData name="Zhong, Fanny" userId="2884231b-8aae-42e2-8f53-607a7aacbb1f" providerId="ADAL" clId="{25B4DB57-777D-4BC0-99BA-3AFB8095EAD6}" dt="2022-06-24T15:49:24.689" v="1" actId="478"/>
          <ac:picMkLst>
            <pc:docMk/>
            <pc:sldMk cId="4201448494" sldId="422"/>
            <ac:picMk id="10" creationId="{C09731F9-F598-4A71-8B0C-08D592A81785}"/>
          </ac:picMkLst>
        </pc:picChg>
        <pc:picChg chg="del mod">
          <ac:chgData name="Zhong, Fanny" userId="2884231b-8aae-42e2-8f53-607a7aacbb1f" providerId="ADAL" clId="{25B4DB57-777D-4BC0-99BA-3AFB8095EAD6}" dt="2022-06-24T16:38:35.259" v="984" actId="478"/>
          <ac:picMkLst>
            <pc:docMk/>
            <pc:sldMk cId="4201448494" sldId="422"/>
            <ac:picMk id="14" creationId="{85D8E436-02DC-45F2-9D09-C0A7A93B1C59}"/>
          </ac:picMkLst>
        </pc:picChg>
        <pc:picChg chg="del mod">
          <ac:chgData name="Zhong, Fanny" userId="2884231b-8aae-42e2-8f53-607a7aacbb1f" providerId="ADAL" clId="{25B4DB57-777D-4BC0-99BA-3AFB8095EAD6}" dt="2022-06-24T20:20:15.897" v="1007" actId="478"/>
          <ac:picMkLst>
            <pc:docMk/>
            <pc:sldMk cId="4201448494" sldId="422"/>
            <ac:picMk id="16" creationId="{74027296-D3FA-4BD6-A149-6ABE27ACB355}"/>
          </ac:picMkLst>
        </pc:picChg>
        <pc:picChg chg="add mod topLvl">
          <ac:chgData name="Zhong, Fanny" userId="2884231b-8aae-42e2-8f53-607a7aacbb1f" providerId="ADAL" clId="{25B4DB57-777D-4BC0-99BA-3AFB8095EAD6}" dt="2022-06-24T20:34:49.435" v="1260" actId="165"/>
          <ac:picMkLst>
            <pc:docMk/>
            <pc:sldMk cId="4201448494" sldId="422"/>
            <ac:picMk id="69" creationId="{C2A99C7B-16E1-4AC9-8D7D-C3C19217E43E}"/>
          </ac:picMkLst>
        </pc:picChg>
        <pc:picChg chg="add mod topLvl">
          <ac:chgData name="Zhong, Fanny" userId="2884231b-8aae-42e2-8f53-607a7aacbb1f" providerId="ADAL" clId="{25B4DB57-777D-4BC0-99BA-3AFB8095EAD6}" dt="2022-06-24T20:34:49.435" v="1260" actId="165"/>
          <ac:picMkLst>
            <pc:docMk/>
            <pc:sldMk cId="4201448494" sldId="422"/>
            <ac:picMk id="70" creationId="{1B86DE51-15B2-4DA8-A7B9-241D1AB55567}"/>
          </ac:picMkLst>
        </pc:picChg>
        <pc:picChg chg="add del mod">
          <ac:chgData name="Zhong, Fanny" userId="2884231b-8aae-42e2-8f53-607a7aacbb1f" providerId="ADAL" clId="{25B4DB57-777D-4BC0-99BA-3AFB8095EAD6}" dt="2022-06-24T16:09:57.109" v="294" actId="478"/>
          <ac:picMkLst>
            <pc:docMk/>
            <pc:sldMk cId="4201448494" sldId="422"/>
            <ac:picMk id="71" creationId="{96D01DEB-CF0A-41CA-9C08-9615364BB533}"/>
          </ac:picMkLst>
        </pc:picChg>
        <pc:picChg chg="add del mod">
          <ac:chgData name="Zhong, Fanny" userId="2884231b-8aae-42e2-8f53-607a7aacbb1f" providerId="ADAL" clId="{25B4DB57-777D-4BC0-99BA-3AFB8095EAD6}" dt="2022-06-24T16:09:46.230" v="289"/>
          <ac:picMkLst>
            <pc:docMk/>
            <pc:sldMk cId="4201448494" sldId="422"/>
            <ac:picMk id="72" creationId="{B6D033DE-3819-4101-ABD9-0530D4AA8A1A}"/>
          </ac:picMkLst>
        </pc:picChg>
      </pc:sldChg>
      <pc:sldChg chg="addSp delSp modSp mod modShow">
        <pc:chgData name="Zhong, Fanny" userId="2884231b-8aae-42e2-8f53-607a7aacbb1f" providerId="ADAL" clId="{25B4DB57-777D-4BC0-99BA-3AFB8095EAD6}" dt="2022-06-26T22:20:18.606" v="2673" actId="478"/>
        <pc:sldMkLst>
          <pc:docMk/>
          <pc:sldMk cId="3914491121" sldId="423"/>
        </pc:sldMkLst>
        <pc:spChg chg="add mod">
          <ac:chgData name="Zhong, Fanny" userId="2884231b-8aae-42e2-8f53-607a7aacbb1f" providerId="ADAL" clId="{25B4DB57-777D-4BC0-99BA-3AFB8095EAD6}" dt="2022-06-24T20:46:47.828" v="1398"/>
          <ac:spMkLst>
            <pc:docMk/>
            <pc:sldMk cId="3914491121" sldId="423"/>
            <ac:spMk id="10" creationId="{AC677263-93CC-442C-A82F-4E360D43FD5D}"/>
          </ac:spMkLst>
        </pc:spChg>
        <pc:spChg chg="add mod">
          <ac:chgData name="Zhong, Fanny" userId="2884231b-8aae-42e2-8f53-607a7aacbb1f" providerId="ADAL" clId="{25B4DB57-777D-4BC0-99BA-3AFB8095EAD6}" dt="2022-06-24T20:46:47.828" v="1398"/>
          <ac:spMkLst>
            <pc:docMk/>
            <pc:sldMk cId="3914491121" sldId="423"/>
            <ac:spMk id="11" creationId="{EFAF585B-9518-44BB-AF69-FF1221109DA1}"/>
          </ac:spMkLst>
        </pc:spChg>
        <pc:spChg chg="add mod">
          <ac:chgData name="Zhong, Fanny" userId="2884231b-8aae-42e2-8f53-607a7aacbb1f" providerId="ADAL" clId="{25B4DB57-777D-4BC0-99BA-3AFB8095EAD6}" dt="2022-06-24T20:57:48.059" v="2104"/>
          <ac:spMkLst>
            <pc:docMk/>
            <pc:sldMk cId="3914491121" sldId="423"/>
            <ac:spMk id="12" creationId="{D11A093A-BBD2-408E-BD14-AA437053CF3F}"/>
          </ac:spMkLst>
        </pc:spChg>
        <pc:spChg chg="add mod">
          <ac:chgData name="Zhong, Fanny" userId="2884231b-8aae-42e2-8f53-607a7aacbb1f" providerId="ADAL" clId="{25B4DB57-777D-4BC0-99BA-3AFB8095EAD6}" dt="2022-06-26T22:19:09.195" v="2623" actId="13926"/>
          <ac:spMkLst>
            <pc:docMk/>
            <pc:sldMk cId="3914491121" sldId="423"/>
            <ac:spMk id="13" creationId="{ABFF7B93-C232-43A4-9CA8-EB0DC5704F33}"/>
          </ac:spMkLst>
        </pc:spChg>
        <pc:spChg chg="add mod">
          <ac:chgData name="Zhong, Fanny" userId="2884231b-8aae-42e2-8f53-607a7aacbb1f" providerId="ADAL" clId="{25B4DB57-777D-4BC0-99BA-3AFB8095EAD6}" dt="2022-06-24T20:58:32.727" v="2161" actId="20577"/>
          <ac:spMkLst>
            <pc:docMk/>
            <pc:sldMk cId="3914491121" sldId="423"/>
            <ac:spMk id="14" creationId="{7F2B0703-B78B-406B-B294-FA7861262C11}"/>
          </ac:spMkLst>
        </pc:spChg>
        <pc:spChg chg="add mod">
          <ac:chgData name="Zhong, Fanny" userId="2884231b-8aae-42e2-8f53-607a7aacbb1f" providerId="ADAL" clId="{25B4DB57-777D-4BC0-99BA-3AFB8095EAD6}" dt="2022-06-24T20:57:48.059" v="2104"/>
          <ac:spMkLst>
            <pc:docMk/>
            <pc:sldMk cId="3914491121" sldId="423"/>
            <ac:spMk id="16" creationId="{EB0BA7E8-4211-4F3F-A09F-04FF263073B2}"/>
          </ac:spMkLst>
        </pc:spChg>
        <pc:spChg chg="add mod">
          <ac:chgData name="Zhong, Fanny" userId="2884231b-8aae-42e2-8f53-607a7aacbb1f" providerId="ADAL" clId="{25B4DB57-777D-4BC0-99BA-3AFB8095EAD6}" dt="2022-06-24T20:57:52.005" v="2105"/>
          <ac:spMkLst>
            <pc:docMk/>
            <pc:sldMk cId="3914491121" sldId="423"/>
            <ac:spMk id="17" creationId="{A1BD945B-2258-4578-A1E7-D3DEF2505735}"/>
          </ac:spMkLst>
        </pc:spChg>
        <pc:spChg chg="mod">
          <ac:chgData name="Zhong, Fanny" userId="2884231b-8aae-42e2-8f53-607a7aacbb1f" providerId="ADAL" clId="{25B4DB57-777D-4BC0-99BA-3AFB8095EAD6}" dt="2022-06-24T20:57:48.059" v="2104"/>
          <ac:spMkLst>
            <pc:docMk/>
            <pc:sldMk cId="3914491121" sldId="423"/>
            <ac:spMk id="19" creationId="{23F56C08-4E3D-4FA3-A277-6067FD87680D}"/>
          </ac:spMkLst>
        </pc:spChg>
        <pc:spChg chg="mod">
          <ac:chgData name="Zhong, Fanny" userId="2884231b-8aae-42e2-8f53-607a7aacbb1f" providerId="ADAL" clId="{25B4DB57-777D-4BC0-99BA-3AFB8095EAD6}" dt="2022-06-24T20:57:48.059" v="2104"/>
          <ac:spMkLst>
            <pc:docMk/>
            <pc:sldMk cId="3914491121" sldId="423"/>
            <ac:spMk id="20" creationId="{4C99E87E-DE15-42D5-9B5F-001314E272D0}"/>
          </ac:spMkLst>
        </pc:spChg>
        <pc:spChg chg="mod">
          <ac:chgData name="Zhong, Fanny" userId="2884231b-8aae-42e2-8f53-607a7aacbb1f" providerId="ADAL" clId="{25B4DB57-777D-4BC0-99BA-3AFB8095EAD6}" dt="2022-06-24T20:57:48.059" v="2104"/>
          <ac:spMkLst>
            <pc:docMk/>
            <pc:sldMk cId="3914491121" sldId="423"/>
            <ac:spMk id="21" creationId="{4F13CC06-4523-46FB-B7E0-823C3BDD3F8B}"/>
          </ac:spMkLst>
        </pc:spChg>
        <pc:spChg chg="mod">
          <ac:chgData name="Zhong, Fanny" userId="2884231b-8aae-42e2-8f53-607a7aacbb1f" providerId="ADAL" clId="{25B4DB57-777D-4BC0-99BA-3AFB8095EAD6}" dt="2022-06-24T20:57:48.059" v="2104"/>
          <ac:spMkLst>
            <pc:docMk/>
            <pc:sldMk cId="3914491121" sldId="423"/>
            <ac:spMk id="22" creationId="{D780B8EC-749A-4042-9F49-38B1D60FFE37}"/>
          </ac:spMkLst>
        </pc:spChg>
        <pc:spChg chg="mod">
          <ac:chgData name="Zhong, Fanny" userId="2884231b-8aae-42e2-8f53-607a7aacbb1f" providerId="ADAL" clId="{25B4DB57-777D-4BC0-99BA-3AFB8095EAD6}" dt="2022-06-24T20:57:48.059" v="2104"/>
          <ac:spMkLst>
            <pc:docMk/>
            <pc:sldMk cId="3914491121" sldId="423"/>
            <ac:spMk id="23" creationId="{C3EA48D0-DEA0-46FC-9076-C0C55E00A1A1}"/>
          </ac:spMkLst>
        </pc:spChg>
        <pc:spChg chg="mod">
          <ac:chgData name="Zhong, Fanny" userId="2884231b-8aae-42e2-8f53-607a7aacbb1f" providerId="ADAL" clId="{25B4DB57-777D-4BC0-99BA-3AFB8095EAD6}" dt="2022-06-24T20:57:48.059" v="2104"/>
          <ac:spMkLst>
            <pc:docMk/>
            <pc:sldMk cId="3914491121" sldId="423"/>
            <ac:spMk id="24" creationId="{ED7955D4-D881-4E19-81B0-D5868D7794A5}"/>
          </ac:spMkLst>
        </pc:spChg>
        <pc:spChg chg="mod">
          <ac:chgData name="Zhong, Fanny" userId="2884231b-8aae-42e2-8f53-607a7aacbb1f" providerId="ADAL" clId="{25B4DB57-777D-4BC0-99BA-3AFB8095EAD6}" dt="2022-06-24T20:57:48.059" v="2104"/>
          <ac:spMkLst>
            <pc:docMk/>
            <pc:sldMk cId="3914491121" sldId="423"/>
            <ac:spMk id="25" creationId="{37A69A17-295D-4AE8-B524-5B7A437A1B1E}"/>
          </ac:spMkLst>
        </pc:spChg>
        <pc:spChg chg="mod">
          <ac:chgData name="Zhong, Fanny" userId="2884231b-8aae-42e2-8f53-607a7aacbb1f" providerId="ADAL" clId="{25B4DB57-777D-4BC0-99BA-3AFB8095EAD6}" dt="2022-06-24T20:57:48.059" v="2104"/>
          <ac:spMkLst>
            <pc:docMk/>
            <pc:sldMk cId="3914491121" sldId="423"/>
            <ac:spMk id="26" creationId="{51327CBC-8CCE-4974-BD13-57B3CC4BC80C}"/>
          </ac:spMkLst>
        </pc:spChg>
        <pc:spChg chg="mod">
          <ac:chgData name="Zhong, Fanny" userId="2884231b-8aae-42e2-8f53-607a7aacbb1f" providerId="ADAL" clId="{25B4DB57-777D-4BC0-99BA-3AFB8095EAD6}" dt="2022-06-24T20:57:48.059" v="2104"/>
          <ac:spMkLst>
            <pc:docMk/>
            <pc:sldMk cId="3914491121" sldId="423"/>
            <ac:spMk id="27" creationId="{B81AE9C1-EC0C-4B03-B448-C668E5034797}"/>
          </ac:spMkLst>
        </pc:spChg>
        <pc:spChg chg="mod">
          <ac:chgData name="Zhong, Fanny" userId="2884231b-8aae-42e2-8f53-607a7aacbb1f" providerId="ADAL" clId="{25B4DB57-777D-4BC0-99BA-3AFB8095EAD6}" dt="2022-06-24T20:57:48.059" v="2104"/>
          <ac:spMkLst>
            <pc:docMk/>
            <pc:sldMk cId="3914491121" sldId="423"/>
            <ac:spMk id="28" creationId="{BBF0DB09-6FE9-4383-893C-5190B2929C41}"/>
          </ac:spMkLst>
        </pc:spChg>
        <pc:spChg chg="mod">
          <ac:chgData name="Zhong, Fanny" userId="2884231b-8aae-42e2-8f53-607a7aacbb1f" providerId="ADAL" clId="{25B4DB57-777D-4BC0-99BA-3AFB8095EAD6}" dt="2022-06-24T20:57:48.059" v="2104"/>
          <ac:spMkLst>
            <pc:docMk/>
            <pc:sldMk cId="3914491121" sldId="423"/>
            <ac:spMk id="29" creationId="{4F5D0757-D805-4DB6-AE58-C5AA67049EAE}"/>
          </ac:spMkLst>
        </pc:spChg>
        <pc:spChg chg="mod">
          <ac:chgData name="Zhong, Fanny" userId="2884231b-8aae-42e2-8f53-607a7aacbb1f" providerId="ADAL" clId="{25B4DB57-777D-4BC0-99BA-3AFB8095EAD6}" dt="2022-06-24T20:57:48.059" v="2104"/>
          <ac:spMkLst>
            <pc:docMk/>
            <pc:sldMk cId="3914491121" sldId="423"/>
            <ac:spMk id="30" creationId="{459FCB42-1275-47C5-B93D-9A5A2E19DE70}"/>
          </ac:spMkLst>
        </pc:spChg>
        <pc:spChg chg="mod">
          <ac:chgData name="Zhong, Fanny" userId="2884231b-8aae-42e2-8f53-607a7aacbb1f" providerId="ADAL" clId="{25B4DB57-777D-4BC0-99BA-3AFB8095EAD6}" dt="2022-06-24T20:57:48.059" v="2104"/>
          <ac:spMkLst>
            <pc:docMk/>
            <pc:sldMk cId="3914491121" sldId="423"/>
            <ac:spMk id="31" creationId="{D0E742FE-4153-4BC4-BBC1-0A7623A1A228}"/>
          </ac:spMkLst>
        </pc:spChg>
        <pc:spChg chg="mod">
          <ac:chgData name="Zhong, Fanny" userId="2884231b-8aae-42e2-8f53-607a7aacbb1f" providerId="ADAL" clId="{25B4DB57-777D-4BC0-99BA-3AFB8095EAD6}" dt="2022-06-24T20:57:48.059" v="2104"/>
          <ac:spMkLst>
            <pc:docMk/>
            <pc:sldMk cId="3914491121" sldId="423"/>
            <ac:spMk id="32" creationId="{6336FE4C-2D62-41FA-AE9B-4E716D7F5EBC}"/>
          </ac:spMkLst>
        </pc:spChg>
        <pc:spChg chg="mod">
          <ac:chgData name="Zhong, Fanny" userId="2884231b-8aae-42e2-8f53-607a7aacbb1f" providerId="ADAL" clId="{25B4DB57-777D-4BC0-99BA-3AFB8095EAD6}" dt="2022-06-24T20:57:48.059" v="2104"/>
          <ac:spMkLst>
            <pc:docMk/>
            <pc:sldMk cId="3914491121" sldId="423"/>
            <ac:spMk id="33" creationId="{E161B2BC-A1D7-42F9-A5BD-24F88B43FB7B}"/>
          </ac:spMkLst>
        </pc:spChg>
        <pc:spChg chg="mod">
          <ac:chgData name="Zhong, Fanny" userId="2884231b-8aae-42e2-8f53-607a7aacbb1f" providerId="ADAL" clId="{25B4DB57-777D-4BC0-99BA-3AFB8095EAD6}" dt="2022-06-24T20:57:48.059" v="2104"/>
          <ac:spMkLst>
            <pc:docMk/>
            <pc:sldMk cId="3914491121" sldId="423"/>
            <ac:spMk id="34" creationId="{DDD4528A-0F45-4E0F-B633-0B1B15DFF181}"/>
          </ac:spMkLst>
        </pc:spChg>
        <pc:spChg chg="mod">
          <ac:chgData name="Zhong, Fanny" userId="2884231b-8aae-42e2-8f53-607a7aacbb1f" providerId="ADAL" clId="{25B4DB57-777D-4BC0-99BA-3AFB8095EAD6}" dt="2022-06-24T20:57:48.059" v="2104"/>
          <ac:spMkLst>
            <pc:docMk/>
            <pc:sldMk cId="3914491121" sldId="423"/>
            <ac:spMk id="36" creationId="{F1B3AF2A-7C8D-4078-B118-C4E754B7C90C}"/>
          </ac:spMkLst>
        </pc:spChg>
        <pc:spChg chg="mod">
          <ac:chgData name="Zhong, Fanny" userId="2884231b-8aae-42e2-8f53-607a7aacbb1f" providerId="ADAL" clId="{25B4DB57-777D-4BC0-99BA-3AFB8095EAD6}" dt="2022-06-24T20:57:48.059" v="2104"/>
          <ac:spMkLst>
            <pc:docMk/>
            <pc:sldMk cId="3914491121" sldId="423"/>
            <ac:spMk id="37" creationId="{CF1753AB-5EC4-413A-9BD4-031D87EB9367}"/>
          </ac:spMkLst>
        </pc:spChg>
        <pc:spChg chg="mod">
          <ac:chgData name="Zhong, Fanny" userId="2884231b-8aae-42e2-8f53-607a7aacbb1f" providerId="ADAL" clId="{25B4DB57-777D-4BC0-99BA-3AFB8095EAD6}" dt="2022-06-24T20:57:48.059" v="2104"/>
          <ac:spMkLst>
            <pc:docMk/>
            <pc:sldMk cId="3914491121" sldId="423"/>
            <ac:spMk id="38" creationId="{B9134A7D-06E4-41D0-8935-05945A2EB14C}"/>
          </ac:spMkLst>
        </pc:spChg>
        <pc:spChg chg="mod">
          <ac:chgData name="Zhong, Fanny" userId="2884231b-8aae-42e2-8f53-607a7aacbb1f" providerId="ADAL" clId="{25B4DB57-777D-4BC0-99BA-3AFB8095EAD6}" dt="2022-06-24T20:57:48.059" v="2104"/>
          <ac:spMkLst>
            <pc:docMk/>
            <pc:sldMk cId="3914491121" sldId="423"/>
            <ac:spMk id="39" creationId="{552F1669-8CC2-430D-87AB-B90E65447C5E}"/>
          </ac:spMkLst>
        </pc:spChg>
        <pc:spChg chg="mod">
          <ac:chgData name="Zhong, Fanny" userId="2884231b-8aae-42e2-8f53-607a7aacbb1f" providerId="ADAL" clId="{25B4DB57-777D-4BC0-99BA-3AFB8095EAD6}" dt="2022-06-24T20:57:48.059" v="2104"/>
          <ac:spMkLst>
            <pc:docMk/>
            <pc:sldMk cId="3914491121" sldId="423"/>
            <ac:spMk id="40" creationId="{A6792EAF-B8A8-4214-BF27-A622CAD018FE}"/>
          </ac:spMkLst>
        </pc:spChg>
        <pc:spChg chg="mod">
          <ac:chgData name="Zhong, Fanny" userId="2884231b-8aae-42e2-8f53-607a7aacbb1f" providerId="ADAL" clId="{25B4DB57-777D-4BC0-99BA-3AFB8095EAD6}" dt="2022-06-24T20:57:48.059" v="2104"/>
          <ac:spMkLst>
            <pc:docMk/>
            <pc:sldMk cId="3914491121" sldId="423"/>
            <ac:spMk id="41" creationId="{8CD38230-2BD1-4D26-99BC-5E9B45D51D1C}"/>
          </ac:spMkLst>
        </pc:spChg>
        <pc:spChg chg="mod">
          <ac:chgData name="Zhong, Fanny" userId="2884231b-8aae-42e2-8f53-607a7aacbb1f" providerId="ADAL" clId="{25B4DB57-777D-4BC0-99BA-3AFB8095EAD6}" dt="2022-06-24T20:57:48.059" v="2104"/>
          <ac:spMkLst>
            <pc:docMk/>
            <pc:sldMk cId="3914491121" sldId="423"/>
            <ac:spMk id="42" creationId="{2E23E20A-F0CA-458E-B249-4766330CA11E}"/>
          </ac:spMkLst>
        </pc:spChg>
        <pc:spChg chg="mod">
          <ac:chgData name="Zhong, Fanny" userId="2884231b-8aae-42e2-8f53-607a7aacbb1f" providerId="ADAL" clId="{25B4DB57-777D-4BC0-99BA-3AFB8095EAD6}" dt="2022-06-24T20:57:48.059" v="2104"/>
          <ac:spMkLst>
            <pc:docMk/>
            <pc:sldMk cId="3914491121" sldId="423"/>
            <ac:spMk id="43" creationId="{58961D4D-2319-41EA-88E8-8DCC43974ECB}"/>
          </ac:spMkLst>
        </pc:spChg>
        <pc:spChg chg="mod">
          <ac:chgData name="Zhong, Fanny" userId="2884231b-8aae-42e2-8f53-607a7aacbb1f" providerId="ADAL" clId="{25B4DB57-777D-4BC0-99BA-3AFB8095EAD6}" dt="2022-06-24T20:57:48.059" v="2104"/>
          <ac:spMkLst>
            <pc:docMk/>
            <pc:sldMk cId="3914491121" sldId="423"/>
            <ac:spMk id="44" creationId="{FF177DB6-087C-4BA5-87B2-07584F34970F}"/>
          </ac:spMkLst>
        </pc:spChg>
        <pc:spChg chg="mod">
          <ac:chgData name="Zhong, Fanny" userId="2884231b-8aae-42e2-8f53-607a7aacbb1f" providerId="ADAL" clId="{25B4DB57-777D-4BC0-99BA-3AFB8095EAD6}" dt="2022-06-24T20:57:48.059" v="2104"/>
          <ac:spMkLst>
            <pc:docMk/>
            <pc:sldMk cId="3914491121" sldId="423"/>
            <ac:spMk id="45" creationId="{D4F85881-4DBE-496E-9DF2-1864A6D19ED6}"/>
          </ac:spMkLst>
        </pc:spChg>
        <pc:spChg chg="mod">
          <ac:chgData name="Zhong, Fanny" userId="2884231b-8aae-42e2-8f53-607a7aacbb1f" providerId="ADAL" clId="{25B4DB57-777D-4BC0-99BA-3AFB8095EAD6}" dt="2022-06-24T20:57:48.059" v="2104"/>
          <ac:spMkLst>
            <pc:docMk/>
            <pc:sldMk cId="3914491121" sldId="423"/>
            <ac:spMk id="46" creationId="{EA1BABD4-FDDD-40F7-B09C-F62949B78057}"/>
          </ac:spMkLst>
        </pc:spChg>
        <pc:spChg chg="mod">
          <ac:chgData name="Zhong, Fanny" userId="2884231b-8aae-42e2-8f53-607a7aacbb1f" providerId="ADAL" clId="{25B4DB57-777D-4BC0-99BA-3AFB8095EAD6}" dt="2022-06-24T20:57:48.059" v="2104"/>
          <ac:spMkLst>
            <pc:docMk/>
            <pc:sldMk cId="3914491121" sldId="423"/>
            <ac:spMk id="47" creationId="{23C3AD14-3AB1-4BED-B863-99EEA339A861}"/>
          </ac:spMkLst>
        </pc:spChg>
        <pc:spChg chg="mod">
          <ac:chgData name="Zhong, Fanny" userId="2884231b-8aae-42e2-8f53-607a7aacbb1f" providerId="ADAL" clId="{25B4DB57-777D-4BC0-99BA-3AFB8095EAD6}" dt="2022-06-24T20:57:48.059" v="2104"/>
          <ac:spMkLst>
            <pc:docMk/>
            <pc:sldMk cId="3914491121" sldId="423"/>
            <ac:spMk id="48" creationId="{0E7996DB-7D32-475D-ACC5-EA415490CB14}"/>
          </ac:spMkLst>
        </pc:spChg>
        <pc:spChg chg="mod">
          <ac:chgData name="Zhong, Fanny" userId="2884231b-8aae-42e2-8f53-607a7aacbb1f" providerId="ADAL" clId="{25B4DB57-777D-4BC0-99BA-3AFB8095EAD6}" dt="2022-06-24T20:57:48.059" v="2104"/>
          <ac:spMkLst>
            <pc:docMk/>
            <pc:sldMk cId="3914491121" sldId="423"/>
            <ac:spMk id="49" creationId="{C7050BE3-CEF4-4B3C-B8BA-74DF998F2AFB}"/>
          </ac:spMkLst>
        </pc:spChg>
        <pc:spChg chg="mod">
          <ac:chgData name="Zhong, Fanny" userId="2884231b-8aae-42e2-8f53-607a7aacbb1f" providerId="ADAL" clId="{25B4DB57-777D-4BC0-99BA-3AFB8095EAD6}" dt="2022-06-24T20:57:48.059" v="2104"/>
          <ac:spMkLst>
            <pc:docMk/>
            <pc:sldMk cId="3914491121" sldId="423"/>
            <ac:spMk id="50" creationId="{A304384A-D10A-4F4B-8EFD-136360E39325}"/>
          </ac:spMkLst>
        </pc:spChg>
        <pc:spChg chg="add mod">
          <ac:chgData name="Zhong, Fanny" userId="2884231b-8aae-42e2-8f53-607a7aacbb1f" providerId="ADAL" clId="{25B4DB57-777D-4BC0-99BA-3AFB8095EAD6}" dt="2022-06-24T20:58:15.463" v="2110" actId="12789"/>
          <ac:spMkLst>
            <pc:docMk/>
            <pc:sldMk cId="3914491121" sldId="423"/>
            <ac:spMk id="51" creationId="{7C840817-2AFF-4BF6-B64C-F593FB8DD173}"/>
          </ac:spMkLst>
        </pc:spChg>
        <pc:spChg chg="mod">
          <ac:chgData name="Zhong, Fanny" userId="2884231b-8aae-42e2-8f53-607a7aacbb1f" providerId="ADAL" clId="{25B4DB57-777D-4BC0-99BA-3AFB8095EAD6}" dt="2022-06-24T20:57:48.059" v="2104"/>
          <ac:spMkLst>
            <pc:docMk/>
            <pc:sldMk cId="3914491121" sldId="423"/>
            <ac:spMk id="53" creationId="{C3CA9745-27E6-4165-82DE-49AFBF294847}"/>
          </ac:spMkLst>
        </pc:spChg>
        <pc:spChg chg="mod">
          <ac:chgData name="Zhong, Fanny" userId="2884231b-8aae-42e2-8f53-607a7aacbb1f" providerId="ADAL" clId="{25B4DB57-777D-4BC0-99BA-3AFB8095EAD6}" dt="2022-06-24T20:57:48.059" v="2104"/>
          <ac:spMkLst>
            <pc:docMk/>
            <pc:sldMk cId="3914491121" sldId="423"/>
            <ac:spMk id="54" creationId="{FA6A5422-1B18-403A-819D-D2ECE30504C5}"/>
          </ac:spMkLst>
        </pc:spChg>
        <pc:spChg chg="mod">
          <ac:chgData name="Zhong, Fanny" userId="2884231b-8aae-42e2-8f53-607a7aacbb1f" providerId="ADAL" clId="{25B4DB57-777D-4BC0-99BA-3AFB8095EAD6}" dt="2022-06-24T20:58:15.463" v="2110" actId="12789"/>
          <ac:spMkLst>
            <pc:docMk/>
            <pc:sldMk cId="3914491121" sldId="423"/>
            <ac:spMk id="56" creationId="{78EA4E3A-9D0C-4352-AA28-FDD963486037}"/>
          </ac:spMkLst>
        </pc:spChg>
        <pc:spChg chg="mod">
          <ac:chgData name="Zhong, Fanny" userId="2884231b-8aae-42e2-8f53-607a7aacbb1f" providerId="ADAL" clId="{25B4DB57-777D-4BC0-99BA-3AFB8095EAD6}" dt="2022-06-24T20:58:15.463" v="2110" actId="12789"/>
          <ac:spMkLst>
            <pc:docMk/>
            <pc:sldMk cId="3914491121" sldId="423"/>
            <ac:spMk id="57" creationId="{5417CC22-D7A9-4AFB-A093-AF1C8625D89A}"/>
          </ac:spMkLst>
        </pc:spChg>
        <pc:spChg chg="mod">
          <ac:chgData name="Zhong, Fanny" userId="2884231b-8aae-42e2-8f53-607a7aacbb1f" providerId="ADAL" clId="{25B4DB57-777D-4BC0-99BA-3AFB8095EAD6}" dt="2022-06-24T20:58:15.463" v="2110" actId="12789"/>
          <ac:spMkLst>
            <pc:docMk/>
            <pc:sldMk cId="3914491121" sldId="423"/>
            <ac:spMk id="58" creationId="{41DCB732-666C-4D9A-B0BE-192BF4550C1C}"/>
          </ac:spMkLst>
        </pc:spChg>
        <pc:spChg chg="mod">
          <ac:chgData name="Zhong, Fanny" userId="2884231b-8aae-42e2-8f53-607a7aacbb1f" providerId="ADAL" clId="{25B4DB57-777D-4BC0-99BA-3AFB8095EAD6}" dt="2022-06-24T20:58:15.463" v="2110" actId="12789"/>
          <ac:spMkLst>
            <pc:docMk/>
            <pc:sldMk cId="3914491121" sldId="423"/>
            <ac:spMk id="59" creationId="{72649177-71B8-492C-8D16-BCBEA0BBF662}"/>
          </ac:spMkLst>
        </pc:spChg>
        <pc:spChg chg="mod">
          <ac:chgData name="Zhong, Fanny" userId="2884231b-8aae-42e2-8f53-607a7aacbb1f" providerId="ADAL" clId="{25B4DB57-777D-4BC0-99BA-3AFB8095EAD6}" dt="2022-06-24T20:58:15.463" v="2110" actId="12789"/>
          <ac:spMkLst>
            <pc:docMk/>
            <pc:sldMk cId="3914491121" sldId="423"/>
            <ac:spMk id="60" creationId="{0A0D4FE4-CDBB-4AC0-94F2-EC683A9D02E9}"/>
          </ac:spMkLst>
        </pc:spChg>
        <pc:spChg chg="mod">
          <ac:chgData name="Zhong, Fanny" userId="2884231b-8aae-42e2-8f53-607a7aacbb1f" providerId="ADAL" clId="{25B4DB57-777D-4BC0-99BA-3AFB8095EAD6}" dt="2022-06-24T20:58:15.463" v="2110" actId="12789"/>
          <ac:spMkLst>
            <pc:docMk/>
            <pc:sldMk cId="3914491121" sldId="423"/>
            <ac:spMk id="61" creationId="{4FB7CF38-4B65-4B97-8393-26E3158CD761}"/>
          </ac:spMkLst>
        </pc:spChg>
        <pc:spChg chg="mod">
          <ac:chgData name="Zhong, Fanny" userId="2884231b-8aae-42e2-8f53-607a7aacbb1f" providerId="ADAL" clId="{25B4DB57-777D-4BC0-99BA-3AFB8095EAD6}" dt="2022-06-24T20:58:15.463" v="2110" actId="12789"/>
          <ac:spMkLst>
            <pc:docMk/>
            <pc:sldMk cId="3914491121" sldId="423"/>
            <ac:spMk id="62" creationId="{D0BE9212-904C-45FD-9F82-E4150B983715}"/>
          </ac:spMkLst>
        </pc:spChg>
        <pc:spChg chg="mod">
          <ac:chgData name="Zhong, Fanny" userId="2884231b-8aae-42e2-8f53-607a7aacbb1f" providerId="ADAL" clId="{25B4DB57-777D-4BC0-99BA-3AFB8095EAD6}" dt="2022-06-24T20:58:15.463" v="2110" actId="12789"/>
          <ac:spMkLst>
            <pc:docMk/>
            <pc:sldMk cId="3914491121" sldId="423"/>
            <ac:spMk id="63" creationId="{254A251A-6335-4661-829C-4B46F0F692D3}"/>
          </ac:spMkLst>
        </pc:spChg>
        <pc:spChg chg="mod">
          <ac:chgData name="Zhong, Fanny" userId="2884231b-8aae-42e2-8f53-607a7aacbb1f" providerId="ADAL" clId="{25B4DB57-777D-4BC0-99BA-3AFB8095EAD6}" dt="2022-06-24T20:58:15.463" v="2110" actId="12789"/>
          <ac:spMkLst>
            <pc:docMk/>
            <pc:sldMk cId="3914491121" sldId="423"/>
            <ac:spMk id="64" creationId="{A0879A24-9F49-44C0-A49E-16E29822EAA2}"/>
          </ac:spMkLst>
        </pc:spChg>
        <pc:spChg chg="mod">
          <ac:chgData name="Zhong, Fanny" userId="2884231b-8aae-42e2-8f53-607a7aacbb1f" providerId="ADAL" clId="{25B4DB57-777D-4BC0-99BA-3AFB8095EAD6}" dt="2022-06-24T20:58:15.463" v="2110" actId="12789"/>
          <ac:spMkLst>
            <pc:docMk/>
            <pc:sldMk cId="3914491121" sldId="423"/>
            <ac:spMk id="65" creationId="{7CE00194-03F9-429E-8F8F-2BA7B65CB1A2}"/>
          </ac:spMkLst>
        </pc:spChg>
        <pc:spChg chg="mod">
          <ac:chgData name="Zhong, Fanny" userId="2884231b-8aae-42e2-8f53-607a7aacbb1f" providerId="ADAL" clId="{25B4DB57-777D-4BC0-99BA-3AFB8095EAD6}" dt="2022-06-24T20:58:15.463" v="2110" actId="12789"/>
          <ac:spMkLst>
            <pc:docMk/>
            <pc:sldMk cId="3914491121" sldId="423"/>
            <ac:spMk id="66" creationId="{5C648435-9F27-4EB7-990F-02EE2EAB3634}"/>
          </ac:spMkLst>
        </pc:spChg>
        <pc:spChg chg="mod">
          <ac:chgData name="Zhong, Fanny" userId="2884231b-8aae-42e2-8f53-607a7aacbb1f" providerId="ADAL" clId="{25B4DB57-777D-4BC0-99BA-3AFB8095EAD6}" dt="2022-06-24T20:58:15.463" v="2110" actId="12789"/>
          <ac:spMkLst>
            <pc:docMk/>
            <pc:sldMk cId="3914491121" sldId="423"/>
            <ac:spMk id="67" creationId="{04AC23D9-2E49-4ACB-8653-B1E730A8BEA1}"/>
          </ac:spMkLst>
        </pc:spChg>
        <pc:grpChg chg="add mod">
          <ac:chgData name="Zhong, Fanny" userId="2884231b-8aae-42e2-8f53-607a7aacbb1f" providerId="ADAL" clId="{25B4DB57-777D-4BC0-99BA-3AFB8095EAD6}" dt="2022-06-24T20:57:48.059" v="2104"/>
          <ac:grpSpMkLst>
            <pc:docMk/>
            <pc:sldMk cId="3914491121" sldId="423"/>
            <ac:grpSpMk id="18" creationId="{C5235C22-7E4B-4B4F-8F79-E67EB7F2402D}"/>
          </ac:grpSpMkLst>
        </pc:grpChg>
        <pc:grpChg chg="add mod">
          <ac:chgData name="Zhong, Fanny" userId="2884231b-8aae-42e2-8f53-607a7aacbb1f" providerId="ADAL" clId="{25B4DB57-777D-4BC0-99BA-3AFB8095EAD6}" dt="2022-06-24T20:57:48.059" v="2104"/>
          <ac:grpSpMkLst>
            <pc:docMk/>
            <pc:sldMk cId="3914491121" sldId="423"/>
            <ac:grpSpMk id="35" creationId="{C5237BFB-8028-4821-9E68-02B96B96869F}"/>
          </ac:grpSpMkLst>
        </pc:grpChg>
        <pc:grpChg chg="add del mod">
          <ac:chgData name="Zhong, Fanny" userId="2884231b-8aae-42e2-8f53-607a7aacbb1f" providerId="ADAL" clId="{25B4DB57-777D-4BC0-99BA-3AFB8095EAD6}" dt="2022-06-24T20:57:56.065" v="2106" actId="478"/>
          <ac:grpSpMkLst>
            <pc:docMk/>
            <pc:sldMk cId="3914491121" sldId="423"/>
            <ac:grpSpMk id="52" creationId="{2915C761-CD37-4158-82A5-AA39F3DF51B1}"/>
          </ac:grpSpMkLst>
        </pc:grpChg>
        <pc:grpChg chg="add mod">
          <ac:chgData name="Zhong, Fanny" userId="2884231b-8aae-42e2-8f53-607a7aacbb1f" providerId="ADAL" clId="{25B4DB57-777D-4BC0-99BA-3AFB8095EAD6}" dt="2022-06-24T20:58:47.379" v="2162" actId="207"/>
          <ac:grpSpMkLst>
            <pc:docMk/>
            <pc:sldMk cId="3914491121" sldId="423"/>
            <ac:grpSpMk id="55" creationId="{6F4AC247-5B08-4CE3-B13E-59D61EA553C5}"/>
          </ac:grpSpMkLst>
        </pc:grpChg>
        <pc:picChg chg="del mod">
          <ac:chgData name="Zhong, Fanny" userId="2884231b-8aae-42e2-8f53-607a7aacbb1f" providerId="ADAL" clId="{25B4DB57-777D-4BC0-99BA-3AFB8095EAD6}" dt="2022-06-26T22:20:18.606" v="2673" actId="478"/>
          <ac:picMkLst>
            <pc:docMk/>
            <pc:sldMk cId="3914491121" sldId="423"/>
            <ac:picMk id="5" creationId="{2FF68212-ADB9-4EFE-8FEC-301D3B9E7FD0}"/>
          </ac:picMkLst>
        </pc:picChg>
        <pc:picChg chg="del">
          <ac:chgData name="Zhong, Fanny" userId="2884231b-8aae-42e2-8f53-607a7aacbb1f" providerId="ADAL" clId="{25B4DB57-777D-4BC0-99BA-3AFB8095EAD6}" dt="2022-06-24T20:46:40.971" v="1394" actId="478"/>
          <ac:picMkLst>
            <pc:docMk/>
            <pc:sldMk cId="3914491121" sldId="423"/>
            <ac:picMk id="8" creationId="{E4AC4818-123A-4C80-9C89-8B818EB4CED4}"/>
          </ac:picMkLst>
        </pc:picChg>
        <pc:picChg chg="del">
          <ac:chgData name="Zhong, Fanny" userId="2884231b-8aae-42e2-8f53-607a7aacbb1f" providerId="ADAL" clId="{25B4DB57-777D-4BC0-99BA-3AFB8095EAD6}" dt="2022-06-24T20:46:41.964" v="1395" actId="478"/>
          <ac:picMkLst>
            <pc:docMk/>
            <pc:sldMk cId="3914491121" sldId="423"/>
            <ac:picMk id="9" creationId="{7965A03A-3552-4420-BFB6-13BCE8532BAD}"/>
          </ac:picMkLst>
        </pc:picChg>
      </pc:sldChg>
      <pc:sldChg chg="addSp delSp modSp mod modShow">
        <pc:chgData name="Zhong, Fanny" userId="2884231b-8aae-42e2-8f53-607a7aacbb1f" providerId="ADAL" clId="{25B4DB57-777D-4BC0-99BA-3AFB8095EAD6}" dt="2022-06-26T22:04:18.196" v="2365" actId="478"/>
        <pc:sldMkLst>
          <pc:docMk/>
          <pc:sldMk cId="2356177113" sldId="424"/>
        </pc:sldMkLst>
        <pc:spChg chg="add mod">
          <ac:chgData name="Zhong, Fanny" userId="2884231b-8aae-42e2-8f53-607a7aacbb1f" providerId="ADAL" clId="{25B4DB57-777D-4BC0-99BA-3AFB8095EAD6}" dt="2022-06-24T20:46:23.352" v="1385"/>
          <ac:spMkLst>
            <pc:docMk/>
            <pc:sldMk cId="2356177113" sldId="424"/>
            <ac:spMk id="10" creationId="{9500A7F7-2522-4DC9-B6C0-7FCFB600826A}"/>
          </ac:spMkLst>
        </pc:spChg>
        <pc:spChg chg="add mod">
          <ac:chgData name="Zhong, Fanny" userId="2884231b-8aae-42e2-8f53-607a7aacbb1f" providerId="ADAL" clId="{25B4DB57-777D-4BC0-99BA-3AFB8095EAD6}" dt="2022-06-24T20:46:23.352" v="1385"/>
          <ac:spMkLst>
            <pc:docMk/>
            <pc:sldMk cId="2356177113" sldId="424"/>
            <ac:spMk id="11" creationId="{F2B37EA8-4190-4AD3-A35A-E52572CE8453}"/>
          </ac:spMkLst>
        </pc:spChg>
        <pc:spChg chg="add mod">
          <ac:chgData name="Zhong, Fanny" userId="2884231b-8aae-42e2-8f53-607a7aacbb1f" providerId="ADAL" clId="{25B4DB57-777D-4BC0-99BA-3AFB8095EAD6}" dt="2022-06-24T20:47:00.251" v="1402"/>
          <ac:spMkLst>
            <pc:docMk/>
            <pc:sldMk cId="2356177113" sldId="424"/>
            <ac:spMk id="12" creationId="{12AAE6EC-FA52-40B5-BC64-9E97B51C4928}"/>
          </ac:spMkLst>
        </pc:spChg>
        <pc:spChg chg="add mod">
          <ac:chgData name="Zhong, Fanny" userId="2884231b-8aae-42e2-8f53-607a7aacbb1f" providerId="ADAL" clId="{25B4DB57-777D-4BC0-99BA-3AFB8095EAD6}" dt="2022-06-26T22:04:16.612" v="2364" actId="13926"/>
          <ac:spMkLst>
            <pc:docMk/>
            <pc:sldMk cId="2356177113" sldId="424"/>
            <ac:spMk id="13" creationId="{8CFFDAFA-DB64-440F-BBB3-B5E8D880D7A5}"/>
          </ac:spMkLst>
        </pc:spChg>
        <pc:spChg chg="add mod">
          <ac:chgData name="Zhong, Fanny" userId="2884231b-8aae-42e2-8f53-607a7aacbb1f" providerId="ADAL" clId="{25B4DB57-777D-4BC0-99BA-3AFB8095EAD6}" dt="2022-06-24T20:47:48.310" v="1507" actId="20577"/>
          <ac:spMkLst>
            <pc:docMk/>
            <pc:sldMk cId="2356177113" sldId="424"/>
            <ac:spMk id="14" creationId="{7C1386F8-5AB3-4E97-9493-D2D2A3A917F5}"/>
          </ac:spMkLst>
        </pc:spChg>
        <pc:spChg chg="add mod">
          <ac:chgData name="Zhong, Fanny" userId="2884231b-8aae-42e2-8f53-607a7aacbb1f" providerId="ADAL" clId="{25B4DB57-777D-4BC0-99BA-3AFB8095EAD6}" dt="2022-06-24T20:47:00.251" v="1402"/>
          <ac:spMkLst>
            <pc:docMk/>
            <pc:sldMk cId="2356177113" sldId="424"/>
            <ac:spMk id="16" creationId="{BBD3ABC4-81B9-4838-AC83-F3BE74220EF4}"/>
          </ac:spMkLst>
        </pc:spChg>
        <pc:spChg chg="add mod">
          <ac:chgData name="Zhong, Fanny" userId="2884231b-8aae-42e2-8f53-607a7aacbb1f" providerId="ADAL" clId="{25B4DB57-777D-4BC0-99BA-3AFB8095EAD6}" dt="2022-06-24T20:49:56.028" v="1517" actId="12789"/>
          <ac:spMkLst>
            <pc:docMk/>
            <pc:sldMk cId="2356177113" sldId="424"/>
            <ac:spMk id="17" creationId="{397988F3-A73A-41C5-8E77-8031E7E8007A}"/>
          </ac:spMkLst>
        </pc:spChg>
        <pc:spChg chg="add mod">
          <ac:chgData name="Zhong, Fanny" userId="2884231b-8aae-42e2-8f53-607a7aacbb1f" providerId="ADAL" clId="{25B4DB57-777D-4BC0-99BA-3AFB8095EAD6}" dt="2022-06-24T20:47:10.023" v="1404"/>
          <ac:spMkLst>
            <pc:docMk/>
            <pc:sldMk cId="2356177113" sldId="424"/>
            <ac:spMk id="18" creationId="{A5290178-9D8F-4A79-83B3-98047AECF73E}"/>
          </ac:spMkLst>
        </pc:spChg>
        <pc:spChg chg="mod">
          <ac:chgData name="Zhong, Fanny" userId="2884231b-8aae-42e2-8f53-607a7aacbb1f" providerId="ADAL" clId="{25B4DB57-777D-4BC0-99BA-3AFB8095EAD6}" dt="2022-06-24T20:47:00.251" v="1402"/>
          <ac:spMkLst>
            <pc:docMk/>
            <pc:sldMk cId="2356177113" sldId="424"/>
            <ac:spMk id="20" creationId="{2197EAE7-E938-477D-94E9-46691BFF38D1}"/>
          </ac:spMkLst>
        </pc:spChg>
        <pc:spChg chg="mod">
          <ac:chgData name="Zhong, Fanny" userId="2884231b-8aae-42e2-8f53-607a7aacbb1f" providerId="ADAL" clId="{25B4DB57-777D-4BC0-99BA-3AFB8095EAD6}" dt="2022-06-24T20:47:00.251" v="1402"/>
          <ac:spMkLst>
            <pc:docMk/>
            <pc:sldMk cId="2356177113" sldId="424"/>
            <ac:spMk id="21" creationId="{F6E79723-BC5A-4E21-B098-473451F99E01}"/>
          </ac:spMkLst>
        </pc:spChg>
        <pc:spChg chg="mod">
          <ac:chgData name="Zhong, Fanny" userId="2884231b-8aae-42e2-8f53-607a7aacbb1f" providerId="ADAL" clId="{25B4DB57-777D-4BC0-99BA-3AFB8095EAD6}" dt="2022-06-24T20:47:00.251" v="1402"/>
          <ac:spMkLst>
            <pc:docMk/>
            <pc:sldMk cId="2356177113" sldId="424"/>
            <ac:spMk id="22" creationId="{A8AAA2D7-5E86-448F-84E4-F99BD4BE997D}"/>
          </ac:spMkLst>
        </pc:spChg>
        <pc:spChg chg="mod">
          <ac:chgData name="Zhong, Fanny" userId="2884231b-8aae-42e2-8f53-607a7aacbb1f" providerId="ADAL" clId="{25B4DB57-777D-4BC0-99BA-3AFB8095EAD6}" dt="2022-06-24T20:47:00.251" v="1402"/>
          <ac:spMkLst>
            <pc:docMk/>
            <pc:sldMk cId="2356177113" sldId="424"/>
            <ac:spMk id="23" creationId="{992C0488-FDF6-46B5-998E-0B2266ED6A5A}"/>
          </ac:spMkLst>
        </pc:spChg>
        <pc:spChg chg="mod">
          <ac:chgData name="Zhong, Fanny" userId="2884231b-8aae-42e2-8f53-607a7aacbb1f" providerId="ADAL" clId="{25B4DB57-777D-4BC0-99BA-3AFB8095EAD6}" dt="2022-06-24T20:47:00.251" v="1402"/>
          <ac:spMkLst>
            <pc:docMk/>
            <pc:sldMk cId="2356177113" sldId="424"/>
            <ac:spMk id="24" creationId="{14AFECD5-A0A7-484F-A034-741FDC127B27}"/>
          </ac:spMkLst>
        </pc:spChg>
        <pc:spChg chg="mod">
          <ac:chgData name="Zhong, Fanny" userId="2884231b-8aae-42e2-8f53-607a7aacbb1f" providerId="ADAL" clId="{25B4DB57-777D-4BC0-99BA-3AFB8095EAD6}" dt="2022-06-24T20:47:00.251" v="1402"/>
          <ac:spMkLst>
            <pc:docMk/>
            <pc:sldMk cId="2356177113" sldId="424"/>
            <ac:spMk id="25" creationId="{F3502D99-4721-42E6-AF3F-E2FA8AA5E79F}"/>
          </ac:spMkLst>
        </pc:spChg>
        <pc:spChg chg="mod">
          <ac:chgData name="Zhong, Fanny" userId="2884231b-8aae-42e2-8f53-607a7aacbb1f" providerId="ADAL" clId="{25B4DB57-777D-4BC0-99BA-3AFB8095EAD6}" dt="2022-06-24T20:47:00.251" v="1402"/>
          <ac:spMkLst>
            <pc:docMk/>
            <pc:sldMk cId="2356177113" sldId="424"/>
            <ac:spMk id="26" creationId="{85FDA9FF-52ED-44CB-8C0B-792534D3C46A}"/>
          </ac:spMkLst>
        </pc:spChg>
        <pc:spChg chg="mod">
          <ac:chgData name="Zhong, Fanny" userId="2884231b-8aae-42e2-8f53-607a7aacbb1f" providerId="ADAL" clId="{25B4DB57-777D-4BC0-99BA-3AFB8095EAD6}" dt="2022-06-24T20:47:00.251" v="1402"/>
          <ac:spMkLst>
            <pc:docMk/>
            <pc:sldMk cId="2356177113" sldId="424"/>
            <ac:spMk id="27" creationId="{90AFE7D1-E52D-48BB-BF8D-C323AEB3C287}"/>
          </ac:spMkLst>
        </pc:spChg>
        <pc:spChg chg="mod">
          <ac:chgData name="Zhong, Fanny" userId="2884231b-8aae-42e2-8f53-607a7aacbb1f" providerId="ADAL" clId="{25B4DB57-777D-4BC0-99BA-3AFB8095EAD6}" dt="2022-06-24T20:47:00.251" v="1402"/>
          <ac:spMkLst>
            <pc:docMk/>
            <pc:sldMk cId="2356177113" sldId="424"/>
            <ac:spMk id="28" creationId="{B0B5D819-F2CD-4D63-8DC1-4875B31B03A7}"/>
          </ac:spMkLst>
        </pc:spChg>
        <pc:spChg chg="mod">
          <ac:chgData name="Zhong, Fanny" userId="2884231b-8aae-42e2-8f53-607a7aacbb1f" providerId="ADAL" clId="{25B4DB57-777D-4BC0-99BA-3AFB8095EAD6}" dt="2022-06-24T20:47:00.251" v="1402"/>
          <ac:spMkLst>
            <pc:docMk/>
            <pc:sldMk cId="2356177113" sldId="424"/>
            <ac:spMk id="29" creationId="{C5018560-052D-4E7F-9DF2-BA9F4F8E18BE}"/>
          </ac:spMkLst>
        </pc:spChg>
        <pc:spChg chg="mod">
          <ac:chgData name="Zhong, Fanny" userId="2884231b-8aae-42e2-8f53-607a7aacbb1f" providerId="ADAL" clId="{25B4DB57-777D-4BC0-99BA-3AFB8095EAD6}" dt="2022-06-24T20:47:00.251" v="1402"/>
          <ac:spMkLst>
            <pc:docMk/>
            <pc:sldMk cId="2356177113" sldId="424"/>
            <ac:spMk id="30" creationId="{D3A39B07-1754-4ED0-8988-D48BBE576ED5}"/>
          </ac:spMkLst>
        </pc:spChg>
        <pc:spChg chg="mod">
          <ac:chgData name="Zhong, Fanny" userId="2884231b-8aae-42e2-8f53-607a7aacbb1f" providerId="ADAL" clId="{25B4DB57-777D-4BC0-99BA-3AFB8095EAD6}" dt="2022-06-24T20:47:00.251" v="1402"/>
          <ac:spMkLst>
            <pc:docMk/>
            <pc:sldMk cId="2356177113" sldId="424"/>
            <ac:spMk id="31" creationId="{1893D721-A90B-4014-8C17-BEFA10E2D074}"/>
          </ac:spMkLst>
        </pc:spChg>
        <pc:spChg chg="mod">
          <ac:chgData name="Zhong, Fanny" userId="2884231b-8aae-42e2-8f53-607a7aacbb1f" providerId="ADAL" clId="{25B4DB57-777D-4BC0-99BA-3AFB8095EAD6}" dt="2022-06-24T20:47:00.251" v="1402"/>
          <ac:spMkLst>
            <pc:docMk/>
            <pc:sldMk cId="2356177113" sldId="424"/>
            <ac:spMk id="32" creationId="{668417EF-9B7B-4463-9835-F8A84D7D9AE6}"/>
          </ac:spMkLst>
        </pc:spChg>
        <pc:spChg chg="mod">
          <ac:chgData name="Zhong, Fanny" userId="2884231b-8aae-42e2-8f53-607a7aacbb1f" providerId="ADAL" clId="{25B4DB57-777D-4BC0-99BA-3AFB8095EAD6}" dt="2022-06-24T20:47:00.251" v="1402"/>
          <ac:spMkLst>
            <pc:docMk/>
            <pc:sldMk cId="2356177113" sldId="424"/>
            <ac:spMk id="33" creationId="{0E3DE3AC-BFA1-4EB2-B854-B621DE6B3E4D}"/>
          </ac:spMkLst>
        </pc:spChg>
        <pc:spChg chg="mod">
          <ac:chgData name="Zhong, Fanny" userId="2884231b-8aae-42e2-8f53-607a7aacbb1f" providerId="ADAL" clId="{25B4DB57-777D-4BC0-99BA-3AFB8095EAD6}" dt="2022-06-24T20:47:00.251" v="1402"/>
          <ac:spMkLst>
            <pc:docMk/>
            <pc:sldMk cId="2356177113" sldId="424"/>
            <ac:spMk id="34" creationId="{D80EA605-AFE7-498C-ADE7-20D23A7A7853}"/>
          </ac:spMkLst>
        </pc:spChg>
        <pc:spChg chg="mod">
          <ac:chgData name="Zhong, Fanny" userId="2884231b-8aae-42e2-8f53-607a7aacbb1f" providerId="ADAL" clId="{25B4DB57-777D-4BC0-99BA-3AFB8095EAD6}" dt="2022-06-24T20:47:00.251" v="1402"/>
          <ac:spMkLst>
            <pc:docMk/>
            <pc:sldMk cId="2356177113" sldId="424"/>
            <ac:spMk id="35" creationId="{8F7B5DCA-7511-4915-93D6-9FDB66086CBF}"/>
          </ac:spMkLst>
        </pc:spChg>
        <pc:spChg chg="mod">
          <ac:chgData name="Zhong, Fanny" userId="2884231b-8aae-42e2-8f53-607a7aacbb1f" providerId="ADAL" clId="{25B4DB57-777D-4BC0-99BA-3AFB8095EAD6}" dt="2022-06-24T20:47:00.251" v="1402"/>
          <ac:spMkLst>
            <pc:docMk/>
            <pc:sldMk cId="2356177113" sldId="424"/>
            <ac:spMk id="37" creationId="{A385F10F-3346-4430-835B-2D5EB2196CCC}"/>
          </ac:spMkLst>
        </pc:spChg>
        <pc:spChg chg="mod">
          <ac:chgData name="Zhong, Fanny" userId="2884231b-8aae-42e2-8f53-607a7aacbb1f" providerId="ADAL" clId="{25B4DB57-777D-4BC0-99BA-3AFB8095EAD6}" dt="2022-06-24T20:47:00.251" v="1402"/>
          <ac:spMkLst>
            <pc:docMk/>
            <pc:sldMk cId="2356177113" sldId="424"/>
            <ac:spMk id="38" creationId="{F5B99770-EB58-412F-AD05-82457A2B7812}"/>
          </ac:spMkLst>
        </pc:spChg>
        <pc:spChg chg="mod">
          <ac:chgData name="Zhong, Fanny" userId="2884231b-8aae-42e2-8f53-607a7aacbb1f" providerId="ADAL" clId="{25B4DB57-777D-4BC0-99BA-3AFB8095EAD6}" dt="2022-06-24T20:47:00.251" v="1402"/>
          <ac:spMkLst>
            <pc:docMk/>
            <pc:sldMk cId="2356177113" sldId="424"/>
            <ac:spMk id="39" creationId="{A845ECFB-827D-4C83-8496-B6B2C0735217}"/>
          </ac:spMkLst>
        </pc:spChg>
        <pc:spChg chg="mod">
          <ac:chgData name="Zhong, Fanny" userId="2884231b-8aae-42e2-8f53-607a7aacbb1f" providerId="ADAL" clId="{25B4DB57-777D-4BC0-99BA-3AFB8095EAD6}" dt="2022-06-24T20:47:00.251" v="1402"/>
          <ac:spMkLst>
            <pc:docMk/>
            <pc:sldMk cId="2356177113" sldId="424"/>
            <ac:spMk id="40" creationId="{85417B68-E555-4760-AB60-22168FDB4D1A}"/>
          </ac:spMkLst>
        </pc:spChg>
        <pc:spChg chg="mod">
          <ac:chgData name="Zhong, Fanny" userId="2884231b-8aae-42e2-8f53-607a7aacbb1f" providerId="ADAL" clId="{25B4DB57-777D-4BC0-99BA-3AFB8095EAD6}" dt="2022-06-24T20:47:00.251" v="1402"/>
          <ac:spMkLst>
            <pc:docMk/>
            <pc:sldMk cId="2356177113" sldId="424"/>
            <ac:spMk id="41" creationId="{45F289CD-4D2B-4BBA-BCEB-68DFD2EC9DD9}"/>
          </ac:spMkLst>
        </pc:spChg>
        <pc:spChg chg="mod">
          <ac:chgData name="Zhong, Fanny" userId="2884231b-8aae-42e2-8f53-607a7aacbb1f" providerId="ADAL" clId="{25B4DB57-777D-4BC0-99BA-3AFB8095EAD6}" dt="2022-06-24T20:47:00.251" v="1402"/>
          <ac:spMkLst>
            <pc:docMk/>
            <pc:sldMk cId="2356177113" sldId="424"/>
            <ac:spMk id="42" creationId="{04C0B3A0-B3F8-40E7-8440-39012C4B7658}"/>
          </ac:spMkLst>
        </pc:spChg>
        <pc:spChg chg="mod">
          <ac:chgData name="Zhong, Fanny" userId="2884231b-8aae-42e2-8f53-607a7aacbb1f" providerId="ADAL" clId="{25B4DB57-777D-4BC0-99BA-3AFB8095EAD6}" dt="2022-06-24T20:47:00.251" v="1402"/>
          <ac:spMkLst>
            <pc:docMk/>
            <pc:sldMk cId="2356177113" sldId="424"/>
            <ac:spMk id="44" creationId="{380B45FE-F517-43DD-8CA9-9DB192C92F9E}"/>
          </ac:spMkLst>
        </pc:spChg>
        <pc:spChg chg="mod">
          <ac:chgData name="Zhong, Fanny" userId="2884231b-8aae-42e2-8f53-607a7aacbb1f" providerId="ADAL" clId="{25B4DB57-777D-4BC0-99BA-3AFB8095EAD6}" dt="2022-06-24T20:47:00.251" v="1402"/>
          <ac:spMkLst>
            <pc:docMk/>
            <pc:sldMk cId="2356177113" sldId="424"/>
            <ac:spMk id="45" creationId="{778C26FF-49BD-433A-ACF5-88B2509364D5}"/>
          </ac:spMkLst>
        </pc:spChg>
        <pc:spChg chg="mod">
          <ac:chgData name="Zhong, Fanny" userId="2884231b-8aae-42e2-8f53-607a7aacbb1f" providerId="ADAL" clId="{25B4DB57-777D-4BC0-99BA-3AFB8095EAD6}" dt="2022-06-24T20:47:00.251" v="1402"/>
          <ac:spMkLst>
            <pc:docMk/>
            <pc:sldMk cId="2356177113" sldId="424"/>
            <ac:spMk id="46" creationId="{9BEABA9E-F3EF-486D-8B61-C411F02B8AB4}"/>
          </ac:spMkLst>
        </pc:spChg>
        <pc:spChg chg="mod">
          <ac:chgData name="Zhong, Fanny" userId="2884231b-8aae-42e2-8f53-607a7aacbb1f" providerId="ADAL" clId="{25B4DB57-777D-4BC0-99BA-3AFB8095EAD6}" dt="2022-06-24T20:47:00.251" v="1402"/>
          <ac:spMkLst>
            <pc:docMk/>
            <pc:sldMk cId="2356177113" sldId="424"/>
            <ac:spMk id="47" creationId="{81ABB92E-B029-43FF-BFB6-6E55BC83A7C7}"/>
          </ac:spMkLst>
        </pc:spChg>
        <pc:spChg chg="mod">
          <ac:chgData name="Zhong, Fanny" userId="2884231b-8aae-42e2-8f53-607a7aacbb1f" providerId="ADAL" clId="{25B4DB57-777D-4BC0-99BA-3AFB8095EAD6}" dt="2022-06-24T20:47:00.251" v="1402"/>
          <ac:spMkLst>
            <pc:docMk/>
            <pc:sldMk cId="2356177113" sldId="424"/>
            <ac:spMk id="48" creationId="{61C20D6A-68BE-42A2-8C24-597F39CE6146}"/>
          </ac:spMkLst>
        </pc:spChg>
        <pc:spChg chg="mod">
          <ac:chgData name="Zhong, Fanny" userId="2884231b-8aae-42e2-8f53-607a7aacbb1f" providerId="ADAL" clId="{25B4DB57-777D-4BC0-99BA-3AFB8095EAD6}" dt="2022-06-24T20:47:00.251" v="1402"/>
          <ac:spMkLst>
            <pc:docMk/>
            <pc:sldMk cId="2356177113" sldId="424"/>
            <ac:spMk id="49" creationId="{0374F6D7-1242-4C69-A221-80B5CA03B7B6}"/>
          </ac:spMkLst>
        </pc:spChg>
        <pc:spChg chg="mod">
          <ac:chgData name="Zhong, Fanny" userId="2884231b-8aae-42e2-8f53-607a7aacbb1f" providerId="ADAL" clId="{25B4DB57-777D-4BC0-99BA-3AFB8095EAD6}" dt="2022-06-24T20:47:00.251" v="1402"/>
          <ac:spMkLst>
            <pc:docMk/>
            <pc:sldMk cId="2356177113" sldId="424"/>
            <ac:spMk id="50" creationId="{D04EA54F-65DE-4BCD-815C-11D152E0FAA8}"/>
          </ac:spMkLst>
        </pc:spChg>
        <pc:spChg chg="mod">
          <ac:chgData name="Zhong, Fanny" userId="2884231b-8aae-42e2-8f53-607a7aacbb1f" providerId="ADAL" clId="{25B4DB57-777D-4BC0-99BA-3AFB8095EAD6}" dt="2022-06-24T20:47:00.251" v="1402"/>
          <ac:spMkLst>
            <pc:docMk/>
            <pc:sldMk cId="2356177113" sldId="424"/>
            <ac:spMk id="51" creationId="{5D5AE0C2-2CC3-4549-B287-3778FCD40D90}"/>
          </ac:spMkLst>
        </pc:spChg>
        <pc:spChg chg="mod">
          <ac:chgData name="Zhong, Fanny" userId="2884231b-8aae-42e2-8f53-607a7aacbb1f" providerId="ADAL" clId="{25B4DB57-777D-4BC0-99BA-3AFB8095EAD6}" dt="2022-06-24T20:47:00.251" v="1402"/>
          <ac:spMkLst>
            <pc:docMk/>
            <pc:sldMk cId="2356177113" sldId="424"/>
            <ac:spMk id="52" creationId="{F145ED65-4B34-4849-8EAB-C260CD29CCBB}"/>
          </ac:spMkLst>
        </pc:spChg>
        <pc:spChg chg="mod">
          <ac:chgData name="Zhong, Fanny" userId="2884231b-8aae-42e2-8f53-607a7aacbb1f" providerId="ADAL" clId="{25B4DB57-777D-4BC0-99BA-3AFB8095EAD6}" dt="2022-06-24T20:48:35.675" v="1513" actId="1076"/>
          <ac:spMkLst>
            <pc:docMk/>
            <pc:sldMk cId="2356177113" sldId="424"/>
            <ac:spMk id="55" creationId="{70726957-124F-4BEB-824C-F23E5F5BCDF7}"/>
          </ac:spMkLst>
        </pc:spChg>
        <pc:spChg chg="mod">
          <ac:chgData name="Zhong, Fanny" userId="2884231b-8aae-42e2-8f53-607a7aacbb1f" providerId="ADAL" clId="{25B4DB57-777D-4BC0-99BA-3AFB8095EAD6}" dt="2022-06-24T20:48:35.675" v="1513" actId="1076"/>
          <ac:spMkLst>
            <pc:docMk/>
            <pc:sldMk cId="2356177113" sldId="424"/>
            <ac:spMk id="56" creationId="{0C783245-8B60-4347-9076-51E6C7FDE4C9}"/>
          </ac:spMkLst>
        </pc:spChg>
        <pc:spChg chg="mod">
          <ac:chgData name="Zhong, Fanny" userId="2884231b-8aae-42e2-8f53-607a7aacbb1f" providerId="ADAL" clId="{25B4DB57-777D-4BC0-99BA-3AFB8095EAD6}" dt="2022-06-24T20:48:35.675" v="1513" actId="1076"/>
          <ac:spMkLst>
            <pc:docMk/>
            <pc:sldMk cId="2356177113" sldId="424"/>
            <ac:spMk id="57" creationId="{9C1F86F8-D00F-46F2-B698-A43438AB5BE1}"/>
          </ac:spMkLst>
        </pc:spChg>
        <pc:spChg chg="mod">
          <ac:chgData name="Zhong, Fanny" userId="2884231b-8aae-42e2-8f53-607a7aacbb1f" providerId="ADAL" clId="{25B4DB57-777D-4BC0-99BA-3AFB8095EAD6}" dt="2022-06-24T20:48:35.675" v="1513" actId="1076"/>
          <ac:spMkLst>
            <pc:docMk/>
            <pc:sldMk cId="2356177113" sldId="424"/>
            <ac:spMk id="58" creationId="{0F08BB7A-8909-48D0-9E5A-AC0AB586A137}"/>
          </ac:spMkLst>
        </pc:spChg>
        <pc:spChg chg="mod">
          <ac:chgData name="Zhong, Fanny" userId="2884231b-8aae-42e2-8f53-607a7aacbb1f" providerId="ADAL" clId="{25B4DB57-777D-4BC0-99BA-3AFB8095EAD6}" dt="2022-06-24T20:48:35.675" v="1513" actId="1076"/>
          <ac:spMkLst>
            <pc:docMk/>
            <pc:sldMk cId="2356177113" sldId="424"/>
            <ac:spMk id="59" creationId="{E3ED5784-3C82-4018-B218-2BDEF63CF402}"/>
          </ac:spMkLst>
        </pc:spChg>
        <pc:spChg chg="mod">
          <ac:chgData name="Zhong, Fanny" userId="2884231b-8aae-42e2-8f53-607a7aacbb1f" providerId="ADAL" clId="{25B4DB57-777D-4BC0-99BA-3AFB8095EAD6}" dt="2022-06-24T20:48:35.675" v="1513" actId="1076"/>
          <ac:spMkLst>
            <pc:docMk/>
            <pc:sldMk cId="2356177113" sldId="424"/>
            <ac:spMk id="60" creationId="{C22029E4-7577-4C38-A7DD-38D2D192EEE4}"/>
          </ac:spMkLst>
        </pc:spChg>
        <pc:spChg chg="mod">
          <ac:chgData name="Zhong, Fanny" userId="2884231b-8aae-42e2-8f53-607a7aacbb1f" providerId="ADAL" clId="{25B4DB57-777D-4BC0-99BA-3AFB8095EAD6}" dt="2022-06-24T20:48:35.675" v="1513" actId="1076"/>
          <ac:spMkLst>
            <pc:docMk/>
            <pc:sldMk cId="2356177113" sldId="424"/>
            <ac:spMk id="61" creationId="{ED8CFF9A-928B-4B45-BBAB-EA874FF34AFB}"/>
          </ac:spMkLst>
        </pc:spChg>
        <pc:spChg chg="mod">
          <ac:chgData name="Zhong, Fanny" userId="2884231b-8aae-42e2-8f53-607a7aacbb1f" providerId="ADAL" clId="{25B4DB57-777D-4BC0-99BA-3AFB8095EAD6}" dt="2022-06-24T20:48:35.675" v="1513" actId="1076"/>
          <ac:spMkLst>
            <pc:docMk/>
            <pc:sldMk cId="2356177113" sldId="424"/>
            <ac:spMk id="62" creationId="{EE1BD1B9-3224-4566-A887-0D37679CAAF8}"/>
          </ac:spMkLst>
        </pc:spChg>
        <pc:spChg chg="mod">
          <ac:chgData name="Zhong, Fanny" userId="2884231b-8aae-42e2-8f53-607a7aacbb1f" providerId="ADAL" clId="{25B4DB57-777D-4BC0-99BA-3AFB8095EAD6}" dt="2022-06-24T20:48:35.675" v="1513" actId="1076"/>
          <ac:spMkLst>
            <pc:docMk/>
            <pc:sldMk cId="2356177113" sldId="424"/>
            <ac:spMk id="63" creationId="{D169B35C-8B4D-4439-B3A2-8B1CC9114C16}"/>
          </ac:spMkLst>
        </pc:spChg>
        <pc:spChg chg="mod">
          <ac:chgData name="Zhong, Fanny" userId="2884231b-8aae-42e2-8f53-607a7aacbb1f" providerId="ADAL" clId="{25B4DB57-777D-4BC0-99BA-3AFB8095EAD6}" dt="2022-06-24T20:48:35.675" v="1513" actId="1076"/>
          <ac:spMkLst>
            <pc:docMk/>
            <pc:sldMk cId="2356177113" sldId="424"/>
            <ac:spMk id="64" creationId="{21961202-FDB5-4161-9E6E-BA944C9362C7}"/>
          </ac:spMkLst>
        </pc:spChg>
        <pc:spChg chg="mod">
          <ac:chgData name="Zhong, Fanny" userId="2884231b-8aae-42e2-8f53-607a7aacbb1f" providerId="ADAL" clId="{25B4DB57-777D-4BC0-99BA-3AFB8095EAD6}" dt="2022-06-24T20:48:35.675" v="1513" actId="1076"/>
          <ac:spMkLst>
            <pc:docMk/>
            <pc:sldMk cId="2356177113" sldId="424"/>
            <ac:spMk id="65" creationId="{30B4E0F2-64F7-40DC-8381-343155C06788}"/>
          </ac:spMkLst>
        </pc:spChg>
        <pc:spChg chg="mod">
          <ac:chgData name="Zhong, Fanny" userId="2884231b-8aae-42e2-8f53-607a7aacbb1f" providerId="ADAL" clId="{25B4DB57-777D-4BC0-99BA-3AFB8095EAD6}" dt="2022-06-24T20:48:35.675" v="1513" actId="1076"/>
          <ac:spMkLst>
            <pc:docMk/>
            <pc:sldMk cId="2356177113" sldId="424"/>
            <ac:spMk id="66" creationId="{7E7C9E6C-61CC-4227-A78D-2DF0EC3DF757}"/>
          </ac:spMkLst>
        </pc:spChg>
        <pc:spChg chg="mod">
          <ac:chgData name="Zhong, Fanny" userId="2884231b-8aae-42e2-8f53-607a7aacbb1f" providerId="ADAL" clId="{25B4DB57-777D-4BC0-99BA-3AFB8095EAD6}" dt="2022-06-24T20:48:35.675" v="1513" actId="1076"/>
          <ac:spMkLst>
            <pc:docMk/>
            <pc:sldMk cId="2356177113" sldId="424"/>
            <ac:spMk id="67" creationId="{E99A0FDA-DACA-4E07-869C-7F1B317ABD36}"/>
          </ac:spMkLst>
        </pc:spChg>
        <pc:spChg chg="mod">
          <ac:chgData name="Zhong, Fanny" userId="2884231b-8aae-42e2-8f53-607a7aacbb1f" providerId="ADAL" clId="{25B4DB57-777D-4BC0-99BA-3AFB8095EAD6}" dt="2022-06-24T20:48:35.675" v="1513" actId="1076"/>
          <ac:spMkLst>
            <pc:docMk/>
            <pc:sldMk cId="2356177113" sldId="424"/>
            <ac:spMk id="68" creationId="{993D2C4F-00CE-4DCA-B595-940FA48C33D5}"/>
          </ac:spMkLst>
        </pc:spChg>
        <pc:spChg chg="mod">
          <ac:chgData name="Zhong, Fanny" userId="2884231b-8aae-42e2-8f53-607a7aacbb1f" providerId="ADAL" clId="{25B4DB57-777D-4BC0-99BA-3AFB8095EAD6}" dt="2022-06-24T20:48:35.675" v="1513" actId="1076"/>
          <ac:spMkLst>
            <pc:docMk/>
            <pc:sldMk cId="2356177113" sldId="424"/>
            <ac:spMk id="69" creationId="{A6FCBD93-6C1B-41D6-B18E-4B673679532E}"/>
          </ac:spMkLst>
        </pc:spChg>
        <pc:spChg chg="mod">
          <ac:chgData name="Zhong, Fanny" userId="2884231b-8aae-42e2-8f53-607a7aacbb1f" providerId="ADAL" clId="{25B4DB57-777D-4BC0-99BA-3AFB8095EAD6}" dt="2022-06-24T20:49:56.028" v="1517" actId="12789"/>
          <ac:spMkLst>
            <pc:docMk/>
            <pc:sldMk cId="2356177113" sldId="424"/>
            <ac:spMk id="71" creationId="{00D90D4B-128E-4B71-8684-8CE5081A0372}"/>
          </ac:spMkLst>
        </pc:spChg>
        <pc:spChg chg="mod">
          <ac:chgData name="Zhong, Fanny" userId="2884231b-8aae-42e2-8f53-607a7aacbb1f" providerId="ADAL" clId="{25B4DB57-777D-4BC0-99BA-3AFB8095EAD6}" dt="2022-06-24T20:49:56.028" v="1517" actId="12789"/>
          <ac:spMkLst>
            <pc:docMk/>
            <pc:sldMk cId="2356177113" sldId="424"/>
            <ac:spMk id="72" creationId="{5A2F1490-35BB-4EDE-8EC6-122A37D8D1F8}"/>
          </ac:spMkLst>
        </pc:spChg>
        <pc:spChg chg="mod">
          <ac:chgData name="Zhong, Fanny" userId="2884231b-8aae-42e2-8f53-607a7aacbb1f" providerId="ADAL" clId="{25B4DB57-777D-4BC0-99BA-3AFB8095EAD6}" dt="2022-06-24T20:49:56.028" v="1517" actId="12789"/>
          <ac:spMkLst>
            <pc:docMk/>
            <pc:sldMk cId="2356177113" sldId="424"/>
            <ac:spMk id="73" creationId="{22491086-31E1-4806-9C5D-A6F20DB76F48}"/>
          </ac:spMkLst>
        </pc:spChg>
        <pc:spChg chg="mod">
          <ac:chgData name="Zhong, Fanny" userId="2884231b-8aae-42e2-8f53-607a7aacbb1f" providerId="ADAL" clId="{25B4DB57-777D-4BC0-99BA-3AFB8095EAD6}" dt="2022-06-24T20:49:56.028" v="1517" actId="12789"/>
          <ac:spMkLst>
            <pc:docMk/>
            <pc:sldMk cId="2356177113" sldId="424"/>
            <ac:spMk id="74" creationId="{3C711684-E54D-40BC-8A26-14E6759F234E}"/>
          </ac:spMkLst>
        </pc:spChg>
        <pc:spChg chg="mod">
          <ac:chgData name="Zhong, Fanny" userId="2884231b-8aae-42e2-8f53-607a7aacbb1f" providerId="ADAL" clId="{25B4DB57-777D-4BC0-99BA-3AFB8095EAD6}" dt="2022-06-24T20:49:56.028" v="1517" actId="12789"/>
          <ac:spMkLst>
            <pc:docMk/>
            <pc:sldMk cId="2356177113" sldId="424"/>
            <ac:spMk id="75" creationId="{DC5CA48A-731E-4AA8-B431-A51ADF89229A}"/>
          </ac:spMkLst>
        </pc:spChg>
        <pc:spChg chg="mod">
          <ac:chgData name="Zhong, Fanny" userId="2884231b-8aae-42e2-8f53-607a7aacbb1f" providerId="ADAL" clId="{25B4DB57-777D-4BC0-99BA-3AFB8095EAD6}" dt="2022-06-24T20:49:56.028" v="1517" actId="12789"/>
          <ac:spMkLst>
            <pc:docMk/>
            <pc:sldMk cId="2356177113" sldId="424"/>
            <ac:spMk id="76" creationId="{497195D6-1840-475D-A42A-9457FEDEF3A2}"/>
          </ac:spMkLst>
        </pc:spChg>
        <pc:spChg chg="mod">
          <ac:chgData name="Zhong, Fanny" userId="2884231b-8aae-42e2-8f53-607a7aacbb1f" providerId="ADAL" clId="{25B4DB57-777D-4BC0-99BA-3AFB8095EAD6}" dt="2022-06-24T20:49:56.028" v="1517" actId="12789"/>
          <ac:spMkLst>
            <pc:docMk/>
            <pc:sldMk cId="2356177113" sldId="424"/>
            <ac:spMk id="77" creationId="{C6C5ACC3-C4A6-4578-88E7-1CB3F7FE345D}"/>
          </ac:spMkLst>
        </pc:spChg>
        <pc:spChg chg="mod">
          <ac:chgData name="Zhong, Fanny" userId="2884231b-8aae-42e2-8f53-607a7aacbb1f" providerId="ADAL" clId="{25B4DB57-777D-4BC0-99BA-3AFB8095EAD6}" dt="2022-06-24T20:49:56.028" v="1517" actId="12789"/>
          <ac:spMkLst>
            <pc:docMk/>
            <pc:sldMk cId="2356177113" sldId="424"/>
            <ac:spMk id="78" creationId="{8F1FE5EC-2997-4AFF-9AFB-732E158BF7E9}"/>
          </ac:spMkLst>
        </pc:spChg>
        <pc:grpChg chg="add mod">
          <ac:chgData name="Zhong, Fanny" userId="2884231b-8aae-42e2-8f53-607a7aacbb1f" providerId="ADAL" clId="{25B4DB57-777D-4BC0-99BA-3AFB8095EAD6}" dt="2022-06-24T20:47:00.251" v="1402"/>
          <ac:grpSpMkLst>
            <pc:docMk/>
            <pc:sldMk cId="2356177113" sldId="424"/>
            <ac:grpSpMk id="19" creationId="{041CB6EC-CA1C-4F8F-B3C6-D6095DBBDDF6}"/>
          </ac:grpSpMkLst>
        </pc:grpChg>
        <pc:grpChg chg="add del mod">
          <ac:chgData name="Zhong, Fanny" userId="2884231b-8aae-42e2-8f53-607a7aacbb1f" providerId="ADAL" clId="{25B4DB57-777D-4BC0-99BA-3AFB8095EAD6}" dt="2022-06-24T20:47:04.609" v="1403" actId="478"/>
          <ac:grpSpMkLst>
            <pc:docMk/>
            <pc:sldMk cId="2356177113" sldId="424"/>
            <ac:grpSpMk id="36" creationId="{909CA88C-819D-4CE0-9BCD-704DBB698605}"/>
          </ac:grpSpMkLst>
        </pc:grpChg>
        <pc:grpChg chg="add del mod">
          <ac:chgData name="Zhong, Fanny" userId="2884231b-8aae-42e2-8f53-607a7aacbb1f" providerId="ADAL" clId="{25B4DB57-777D-4BC0-99BA-3AFB8095EAD6}" dt="2022-06-24T20:48:18.057" v="1509" actId="478"/>
          <ac:grpSpMkLst>
            <pc:docMk/>
            <pc:sldMk cId="2356177113" sldId="424"/>
            <ac:grpSpMk id="43" creationId="{AA5B9DAF-3AEB-4D7F-8DD4-A3D6E679D89D}"/>
          </ac:grpSpMkLst>
        </pc:grpChg>
        <pc:grpChg chg="add mod">
          <ac:chgData name="Zhong, Fanny" userId="2884231b-8aae-42e2-8f53-607a7aacbb1f" providerId="ADAL" clId="{25B4DB57-777D-4BC0-99BA-3AFB8095EAD6}" dt="2022-06-24T20:48:35.675" v="1513" actId="1076"/>
          <ac:grpSpMkLst>
            <pc:docMk/>
            <pc:sldMk cId="2356177113" sldId="424"/>
            <ac:grpSpMk id="54" creationId="{075A33E6-D0C1-4753-9B52-80D90B8896D7}"/>
          </ac:grpSpMkLst>
        </pc:grpChg>
        <pc:grpChg chg="add mod">
          <ac:chgData name="Zhong, Fanny" userId="2884231b-8aae-42e2-8f53-607a7aacbb1f" providerId="ADAL" clId="{25B4DB57-777D-4BC0-99BA-3AFB8095EAD6}" dt="2022-06-24T20:50:07.188" v="1519" actId="207"/>
          <ac:grpSpMkLst>
            <pc:docMk/>
            <pc:sldMk cId="2356177113" sldId="424"/>
            <ac:grpSpMk id="70" creationId="{F7428F30-AD60-42C9-8DF2-A9CEC7AD17A3}"/>
          </ac:grpSpMkLst>
        </pc:grpChg>
        <pc:picChg chg="del mod">
          <ac:chgData name="Zhong, Fanny" userId="2884231b-8aae-42e2-8f53-607a7aacbb1f" providerId="ADAL" clId="{25B4DB57-777D-4BC0-99BA-3AFB8095EAD6}" dt="2022-06-26T22:04:18.196" v="2365" actId="478"/>
          <ac:picMkLst>
            <pc:docMk/>
            <pc:sldMk cId="2356177113" sldId="424"/>
            <ac:picMk id="5" creationId="{E08A5CB6-BE7A-4418-AF6E-EB9ED7E5033D}"/>
          </ac:picMkLst>
        </pc:picChg>
        <pc:picChg chg="del">
          <ac:chgData name="Zhong, Fanny" userId="2884231b-8aae-42e2-8f53-607a7aacbb1f" providerId="ADAL" clId="{25B4DB57-777D-4BC0-99BA-3AFB8095EAD6}" dt="2022-06-24T20:46:19.403" v="1384" actId="478"/>
          <ac:picMkLst>
            <pc:docMk/>
            <pc:sldMk cId="2356177113" sldId="424"/>
            <ac:picMk id="8" creationId="{E4AC4818-123A-4C80-9C89-8B818EB4CED4}"/>
          </ac:picMkLst>
        </pc:picChg>
        <pc:picChg chg="del">
          <ac:chgData name="Zhong, Fanny" userId="2884231b-8aae-42e2-8f53-607a7aacbb1f" providerId="ADAL" clId="{25B4DB57-777D-4BC0-99BA-3AFB8095EAD6}" dt="2022-06-24T20:46:19.403" v="1384" actId="478"/>
          <ac:picMkLst>
            <pc:docMk/>
            <pc:sldMk cId="2356177113" sldId="424"/>
            <ac:picMk id="9" creationId="{7965A03A-3552-4420-BFB6-13BCE8532BAD}"/>
          </ac:picMkLst>
        </pc:picChg>
        <pc:picChg chg="add mod">
          <ac:chgData name="Zhong, Fanny" userId="2884231b-8aae-42e2-8f53-607a7aacbb1f" providerId="ADAL" clId="{25B4DB57-777D-4BC0-99BA-3AFB8095EAD6}" dt="2022-06-24T20:47:00.251" v="1402"/>
          <ac:picMkLst>
            <pc:docMk/>
            <pc:sldMk cId="2356177113" sldId="424"/>
            <ac:picMk id="53" creationId="{3B1C715B-3565-4C1D-BD65-CD483262DA58}"/>
          </ac:picMkLst>
        </pc:picChg>
      </pc:sldChg>
      <pc:sldChg chg="addSp delSp modSp mod">
        <pc:chgData name="Zhong, Fanny" userId="2884231b-8aae-42e2-8f53-607a7aacbb1f" providerId="ADAL" clId="{25B4DB57-777D-4BC0-99BA-3AFB8095EAD6}" dt="2022-06-26T22:03:44.397" v="2343" actId="20577"/>
        <pc:sldMkLst>
          <pc:docMk/>
          <pc:sldMk cId="542086493" sldId="425"/>
        </pc:sldMkLst>
        <pc:spChg chg="del mod">
          <ac:chgData name="Zhong, Fanny" userId="2884231b-8aae-42e2-8f53-607a7aacbb1f" providerId="ADAL" clId="{25B4DB57-777D-4BC0-99BA-3AFB8095EAD6}" dt="2022-06-24T16:24:08.864" v="504" actId="478"/>
          <ac:spMkLst>
            <pc:docMk/>
            <pc:sldMk cId="542086493" sldId="425"/>
            <ac:spMk id="10" creationId="{CC41C289-0B22-467E-8FF0-94A07053541B}"/>
          </ac:spMkLst>
        </pc:spChg>
        <pc:spChg chg="add del mod topLvl">
          <ac:chgData name="Zhong, Fanny" userId="2884231b-8aae-42e2-8f53-607a7aacbb1f" providerId="ADAL" clId="{25B4DB57-777D-4BC0-99BA-3AFB8095EAD6}" dt="2022-06-24T20:37:20.056" v="1286" actId="478"/>
          <ac:spMkLst>
            <pc:docMk/>
            <pc:sldMk cId="542086493" sldId="425"/>
            <ac:spMk id="12" creationId="{3AF2F968-8C06-4501-8859-01025F5382EF}"/>
          </ac:spMkLst>
        </pc:spChg>
        <pc:spChg chg="add del mod topLvl">
          <ac:chgData name="Zhong, Fanny" userId="2884231b-8aae-42e2-8f53-607a7aacbb1f" providerId="ADAL" clId="{25B4DB57-777D-4BC0-99BA-3AFB8095EAD6}" dt="2022-06-24T20:37:20.056" v="1286" actId="478"/>
          <ac:spMkLst>
            <pc:docMk/>
            <pc:sldMk cId="542086493" sldId="425"/>
            <ac:spMk id="13" creationId="{DAE07570-D6EF-4A77-917A-05DE0DEF6923}"/>
          </ac:spMkLst>
        </pc:spChg>
        <pc:spChg chg="add del mod topLvl">
          <ac:chgData name="Zhong, Fanny" userId="2884231b-8aae-42e2-8f53-607a7aacbb1f" providerId="ADAL" clId="{25B4DB57-777D-4BC0-99BA-3AFB8095EAD6}" dt="2022-06-24T20:37:20.056" v="1286" actId="478"/>
          <ac:spMkLst>
            <pc:docMk/>
            <pc:sldMk cId="542086493" sldId="425"/>
            <ac:spMk id="14" creationId="{47993455-7F88-4903-BB72-F5E7952BFD03}"/>
          </ac:spMkLst>
        </pc:spChg>
        <pc:spChg chg="add del mod topLvl">
          <ac:chgData name="Zhong, Fanny" userId="2884231b-8aae-42e2-8f53-607a7aacbb1f" providerId="ADAL" clId="{25B4DB57-777D-4BC0-99BA-3AFB8095EAD6}" dt="2022-06-24T20:37:20.056" v="1286" actId="478"/>
          <ac:spMkLst>
            <pc:docMk/>
            <pc:sldMk cId="542086493" sldId="425"/>
            <ac:spMk id="16" creationId="{8DC01E4A-359F-49DB-8AA4-2F44A409AA1E}"/>
          </ac:spMkLst>
        </pc:spChg>
        <pc:spChg chg="add del mod topLvl">
          <ac:chgData name="Zhong, Fanny" userId="2884231b-8aae-42e2-8f53-607a7aacbb1f" providerId="ADAL" clId="{25B4DB57-777D-4BC0-99BA-3AFB8095EAD6}" dt="2022-06-24T20:37:20.056" v="1286" actId="478"/>
          <ac:spMkLst>
            <pc:docMk/>
            <pc:sldMk cId="542086493" sldId="425"/>
            <ac:spMk id="17" creationId="{A824633E-263A-42D7-ABB1-4AB374D45243}"/>
          </ac:spMkLst>
        </pc:spChg>
        <pc:spChg chg="mod">
          <ac:chgData name="Zhong, Fanny" userId="2884231b-8aae-42e2-8f53-607a7aacbb1f" providerId="ADAL" clId="{25B4DB57-777D-4BC0-99BA-3AFB8095EAD6}" dt="2022-06-24T20:36:33.183" v="1274" actId="165"/>
          <ac:spMkLst>
            <pc:docMk/>
            <pc:sldMk cId="542086493" sldId="425"/>
            <ac:spMk id="19" creationId="{E9483A09-6466-47F7-A532-10C360833B5D}"/>
          </ac:spMkLst>
        </pc:spChg>
        <pc:spChg chg="mod">
          <ac:chgData name="Zhong, Fanny" userId="2884231b-8aae-42e2-8f53-607a7aacbb1f" providerId="ADAL" clId="{25B4DB57-777D-4BC0-99BA-3AFB8095EAD6}" dt="2022-06-24T20:36:33.183" v="1274" actId="165"/>
          <ac:spMkLst>
            <pc:docMk/>
            <pc:sldMk cId="542086493" sldId="425"/>
            <ac:spMk id="20" creationId="{F7108ACB-9BE7-4911-8ED5-851F36BB3309}"/>
          </ac:spMkLst>
        </pc:spChg>
        <pc:spChg chg="mod">
          <ac:chgData name="Zhong, Fanny" userId="2884231b-8aae-42e2-8f53-607a7aacbb1f" providerId="ADAL" clId="{25B4DB57-777D-4BC0-99BA-3AFB8095EAD6}" dt="2022-06-24T20:36:33.183" v="1274" actId="165"/>
          <ac:spMkLst>
            <pc:docMk/>
            <pc:sldMk cId="542086493" sldId="425"/>
            <ac:spMk id="21" creationId="{12F540ED-716A-4EAB-A656-62E60B57E96B}"/>
          </ac:spMkLst>
        </pc:spChg>
        <pc:spChg chg="mod">
          <ac:chgData name="Zhong, Fanny" userId="2884231b-8aae-42e2-8f53-607a7aacbb1f" providerId="ADAL" clId="{25B4DB57-777D-4BC0-99BA-3AFB8095EAD6}" dt="2022-06-24T20:36:33.183" v="1274" actId="165"/>
          <ac:spMkLst>
            <pc:docMk/>
            <pc:sldMk cId="542086493" sldId="425"/>
            <ac:spMk id="22" creationId="{7916D774-27DA-4EA1-95C9-7BA26B81084F}"/>
          </ac:spMkLst>
        </pc:spChg>
        <pc:spChg chg="mod">
          <ac:chgData name="Zhong, Fanny" userId="2884231b-8aae-42e2-8f53-607a7aacbb1f" providerId="ADAL" clId="{25B4DB57-777D-4BC0-99BA-3AFB8095EAD6}" dt="2022-06-24T20:36:33.183" v="1274" actId="165"/>
          <ac:spMkLst>
            <pc:docMk/>
            <pc:sldMk cId="542086493" sldId="425"/>
            <ac:spMk id="23" creationId="{5A5F0007-7F92-4731-98DB-00512E9D2112}"/>
          </ac:spMkLst>
        </pc:spChg>
        <pc:spChg chg="mod">
          <ac:chgData name="Zhong, Fanny" userId="2884231b-8aae-42e2-8f53-607a7aacbb1f" providerId="ADAL" clId="{25B4DB57-777D-4BC0-99BA-3AFB8095EAD6}" dt="2022-06-24T20:36:33.183" v="1274" actId="165"/>
          <ac:spMkLst>
            <pc:docMk/>
            <pc:sldMk cId="542086493" sldId="425"/>
            <ac:spMk id="24" creationId="{9F314674-33F2-484E-B2FA-093AAAE4CA05}"/>
          </ac:spMkLst>
        </pc:spChg>
        <pc:spChg chg="mod">
          <ac:chgData name="Zhong, Fanny" userId="2884231b-8aae-42e2-8f53-607a7aacbb1f" providerId="ADAL" clId="{25B4DB57-777D-4BC0-99BA-3AFB8095EAD6}" dt="2022-06-24T20:36:33.183" v="1274" actId="165"/>
          <ac:spMkLst>
            <pc:docMk/>
            <pc:sldMk cId="542086493" sldId="425"/>
            <ac:spMk id="25" creationId="{37576B1A-A9CD-4B1B-B468-9A3764BDCA52}"/>
          </ac:spMkLst>
        </pc:spChg>
        <pc:spChg chg="mod">
          <ac:chgData name="Zhong, Fanny" userId="2884231b-8aae-42e2-8f53-607a7aacbb1f" providerId="ADAL" clId="{25B4DB57-777D-4BC0-99BA-3AFB8095EAD6}" dt="2022-06-24T20:36:33.183" v="1274" actId="165"/>
          <ac:spMkLst>
            <pc:docMk/>
            <pc:sldMk cId="542086493" sldId="425"/>
            <ac:spMk id="26" creationId="{3C843B38-289C-471D-A98C-0E3B24215E26}"/>
          </ac:spMkLst>
        </pc:spChg>
        <pc:spChg chg="mod">
          <ac:chgData name="Zhong, Fanny" userId="2884231b-8aae-42e2-8f53-607a7aacbb1f" providerId="ADAL" clId="{25B4DB57-777D-4BC0-99BA-3AFB8095EAD6}" dt="2022-06-24T20:36:33.183" v="1274" actId="165"/>
          <ac:spMkLst>
            <pc:docMk/>
            <pc:sldMk cId="542086493" sldId="425"/>
            <ac:spMk id="27" creationId="{B3166835-AFED-47E2-A770-9915749CA147}"/>
          </ac:spMkLst>
        </pc:spChg>
        <pc:spChg chg="mod">
          <ac:chgData name="Zhong, Fanny" userId="2884231b-8aae-42e2-8f53-607a7aacbb1f" providerId="ADAL" clId="{25B4DB57-777D-4BC0-99BA-3AFB8095EAD6}" dt="2022-06-24T20:36:33.183" v="1274" actId="165"/>
          <ac:spMkLst>
            <pc:docMk/>
            <pc:sldMk cId="542086493" sldId="425"/>
            <ac:spMk id="28" creationId="{5795598C-A110-4815-991D-D645ECBFD1E0}"/>
          </ac:spMkLst>
        </pc:spChg>
        <pc:spChg chg="mod">
          <ac:chgData name="Zhong, Fanny" userId="2884231b-8aae-42e2-8f53-607a7aacbb1f" providerId="ADAL" clId="{25B4DB57-777D-4BC0-99BA-3AFB8095EAD6}" dt="2022-06-24T20:36:33.183" v="1274" actId="165"/>
          <ac:spMkLst>
            <pc:docMk/>
            <pc:sldMk cId="542086493" sldId="425"/>
            <ac:spMk id="29" creationId="{B3B3942D-1992-4894-A403-80D9AD26A8D7}"/>
          </ac:spMkLst>
        </pc:spChg>
        <pc:spChg chg="mod">
          <ac:chgData name="Zhong, Fanny" userId="2884231b-8aae-42e2-8f53-607a7aacbb1f" providerId="ADAL" clId="{25B4DB57-777D-4BC0-99BA-3AFB8095EAD6}" dt="2022-06-24T20:36:33.183" v="1274" actId="165"/>
          <ac:spMkLst>
            <pc:docMk/>
            <pc:sldMk cId="542086493" sldId="425"/>
            <ac:spMk id="30" creationId="{57E38BDE-B10E-4EC5-8BF3-31180320E09A}"/>
          </ac:spMkLst>
        </pc:spChg>
        <pc:spChg chg="mod">
          <ac:chgData name="Zhong, Fanny" userId="2884231b-8aae-42e2-8f53-607a7aacbb1f" providerId="ADAL" clId="{25B4DB57-777D-4BC0-99BA-3AFB8095EAD6}" dt="2022-06-24T20:36:33.183" v="1274" actId="165"/>
          <ac:spMkLst>
            <pc:docMk/>
            <pc:sldMk cId="542086493" sldId="425"/>
            <ac:spMk id="31" creationId="{4BD89B85-5357-4CC4-B181-193F9FEAB583}"/>
          </ac:spMkLst>
        </pc:spChg>
        <pc:spChg chg="mod">
          <ac:chgData name="Zhong, Fanny" userId="2884231b-8aae-42e2-8f53-607a7aacbb1f" providerId="ADAL" clId="{25B4DB57-777D-4BC0-99BA-3AFB8095EAD6}" dt="2022-06-24T20:36:33.183" v="1274" actId="165"/>
          <ac:spMkLst>
            <pc:docMk/>
            <pc:sldMk cId="542086493" sldId="425"/>
            <ac:spMk id="32" creationId="{FEA775A8-8650-418F-AFB9-9888E76974F9}"/>
          </ac:spMkLst>
        </pc:spChg>
        <pc:spChg chg="mod">
          <ac:chgData name="Zhong, Fanny" userId="2884231b-8aae-42e2-8f53-607a7aacbb1f" providerId="ADAL" clId="{25B4DB57-777D-4BC0-99BA-3AFB8095EAD6}" dt="2022-06-24T20:36:33.183" v="1274" actId="165"/>
          <ac:spMkLst>
            <pc:docMk/>
            <pc:sldMk cId="542086493" sldId="425"/>
            <ac:spMk id="33" creationId="{3FAB69E3-BE58-44F5-9747-A8D0CE041CC5}"/>
          </ac:spMkLst>
        </pc:spChg>
        <pc:spChg chg="mod">
          <ac:chgData name="Zhong, Fanny" userId="2884231b-8aae-42e2-8f53-607a7aacbb1f" providerId="ADAL" clId="{25B4DB57-777D-4BC0-99BA-3AFB8095EAD6}" dt="2022-06-24T20:36:33.183" v="1274" actId="165"/>
          <ac:spMkLst>
            <pc:docMk/>
            <pc:sldMk cId="542086493" sldId="425"/>
            <ac:spMk id="34" creationId="{358D345D-7F97-4522-A8C4-D6D1B123059B}"/>
          </ac:spMkLst>
        </pc:spChg>
        <pc:spChg chg="mod">
          <ac:chgData name="Zhong, Fanny" userId="2884231b-8aae-42e2-8f53-607a7aacbb1f" providerId="ADAL" clId="{25B4DB57-777D-4BC0-99BA-3AFB8095EAD6}" dt="2022-06-24T20:36:33.183" v="1274" actId="165"/>
          <ac:spMkLst>
            <pc:docMk/>
            <pc:sldMk cId="542086493" sldId="425"/>
            <ac:spMk id="36" creationId="{4E75B2BC-DBCD-445B-8FC8-3AD42F08F6DF}"/>
          </ac:spMkLst>
        </pc:spChg>
        <pc:spChg chg="mod">
          <ac:chgData name="Zhong, Fanny" userId="2884231b-8aae-42e2-8f53-607a7aacbb1f" providerId="ADAL" clId="{25B4DB57-777D-4BC0-99BA-3AFB8095EAD6}" dt="2022-06-24T20:36:33.183" v="1274" actId="165"/>
          <ac:spMkLst>
            <pc:docMk/>
            <pc:sldMk cId="542086493" sldId="425"/>
            <ac:spMk id="37" creationId="{751F974D-09FD-4232-BE58-147D8DE44E86}"/>
          </ac:spMkLst>
        </pc:spChg>
        <pc:spChg chg="mod">
          <ac:chgData name="Zhong, Fanny" userId="2884231b-8aae-42e2-8f53-607a7aacbb1f" providerId="ADAL" clId="{25B4DB57-777D-4BC0-99BA-3AFB8095EAD6}" dt="2022-06-24T20:36:33.183" v="1274" actId="165"/>
          <ac:spMkLst>
            <pc:docMk/>
            <pc:sldMk cId="542086493" sldId="425"/>
            <ac:spMk id="38" creationId="{5EA56E6D-9285-424E-B808-28F351160CBD}"/>
          </ac:spMkLst>
        </pc:spChg>
        <pc:spChg chg="mod">
          <ac:chgData name="Zhong, Fanny" userId="2884231b-8aae-42e2-8f53-607a7aacbb1f" providerId="ADAL" clId="{25B4DB57-777D-4BC0-99BA-3AFB8095EAD6}" dt="2022-06-24T20:36:33.183" v="1274" actId="165"/>
          <ac:spMkLst>
            <pc:docMk/>
            <pc:sldMk cId="542086493" sldId="425"/>
            <ac:spMk id="39" creationId="{6D205DD7-C6FF-408F-93FC-E96CB6BDFF98}"/>
          </ac:spMkLst>
        </pc:spChg>
        <pc:spChg chg="mod">
          <ac:chgData name="Zhong, Fanny" userId="2884231b-8aae-42e2-8f53-607a7aacbb1f" providerId="ADAL" clId="{25B4DB57-777D-4BC0-99BA-3AFB8095EAD6}" dt="2022-06-24T20:36:33.183" v="1274" actId="165"/>
          <ac:spMkLst>
            <pc:docMk/>
            <pc:sldMk cId="542086493" sldId="425"/>
            <ac:spMk id="40" creationId="{5155CAA1-A807-4261-8840-9A204C9E059C}"/>
          </ac:spMkLst>
        </pc:spChg>
        <pc:spChg chg="mod">
          <ac:chgData name="Zhong, Fanny" userId="2884231b-8aae-42e2-8f53-607a7aacbb1f" providerId="ADAL" clId="{25B4DB57-777D-4BC0-99BA-3AFB8095EAD6}" dt="2022-06-24T20:36:33.183" v="1274" actId="165"/>
          <ac:spMkLst>
            <pc:docMk/>
            <pc:sldMk cId="542086493" sldId="425"/>
            <ac:spMk id="41" creationId="{C6C876CB-4347-45F2-BD5F-2937E26B123B}"/>
          </ac:spMkLst>
        </pc:spChg>
        <pc:spChg chg="mod">
          <ac:chgData name="Zhong, Fanny" userId="2884231b-8aae-42e2-8f53-607a7aacbb1f" providerId="ADAL" clId="{25B4DB57-777D-4BC0-99BA-3AFB8095EAD6}" dt="2022-06-24T20:36:33.183" v="1274" actId="165"/>
          <ac:spMkLst>
            <pc:docMk/>
            <pc:sldMk cId="542086493" sldId="425"/>
            <ac:spMk id="42" creationId="{875BD748-5E9A-491C-B28E-D8AE43AF765D}"/>
          </ac:spMkLst>
        </pc:spChg>
        <pc:spChg chg="mod">
          <ac:chgData name="Zhong, Fanny" userId="2884231b-8aae-42e2-8f53-607a7aacbb1f" providerId="ADAL" clId="{25B4DB57-777D-4BC0-99BA-3AFB8095EAD6}" dt="2022-06-24T20:36:33.183" v="1274" actId="165"/>
          <ac:spMkLst>
            <pc:docMk/>
            <pc:sldMk cId="542086493" sldId="425"/>
            <ac:spMk id="43" creationId="{5F69B5E8-5808-4095-9E29-D6834001D97F}"/>
          </ac:spMkLst>
        </pc:spChg>
        <pc:spChg chg="mod">
          <ac:chgData name="Zhong, Fanny" userId="2884231b-8aae-42e2-8f53-607a7aacbb1f" providerId="ADAL" clId="{25B4DB57-777D-4BC0-99BA-3AFB8095EAD6}" dt="2022-06-24T20:36:33.183" v="1274" actId="165"/>
          <ac:spMkLst>
            <pc:docMk/>
            <pc:sldMk cId="542086493" sldId="425"/>
            <ac:spMk id="44" creationId="{5EEBD00B-89EC-4173-8FF5-C11583A01A1D}"/>
          </ac:spMkLst>
        </pc:spChg>
        <pc:spChg chg="mod">
          <ac:chgData name="Zhong, Fanny" userId="2884231b-8aae-42e2-8f53-607a7aacbb1f" providerId="ADAL" clId="{25B4DB57-777D-4BC0-99BA-3AFB8095EAD6}" dt="2022-06-24T20:36:33.183" v="1274" actId="165"/>
          <ac:spMkLst>
            <pc:docMk/>
            <pc:sldMk cId="542086493" sldId="425"/>
            <ac:spMk id="45" creationId="{47F32838-5EEE-438E-AEBC-6F2063574637}"/>
          </ac:spMkLst>
        </pc:spChg>
        <pc:spChg chg="mod">
          <ac:chgData name="Zhong, Fanny" userId="2884231b-8aae-42e2-8f53-607a7aacbb1f" providerId="ADAL" clId="{25B4DB57-777D-4BC0-99BA-3AFB8095EAD6}" dt="2022-06-24T20:36:33.183" v="1274" actId="165"/>
          <ac:spMkLst>
            <pc:docMk/>
            <pc:sldMk cId="542086493" sldId="425"/>
            <ac:spMk id="46" creationId="{A99FE188-BD1C-4D58-85CD-C26EC6E9C0D9}"/>
          </ac:spMkLst>
        </pc:spChg>
        <pc:spChg chg="mod">
          <ac:chgData name="Zhong, Fanny" userId="2884231b-8aae-42e2-8f53-607a7aacbb1f" providerId="ADAL" clId="{25B4DB57-777D-4BC0-99BA-3AFB8095EAD6}" dt="2022-06-24T20:36:33.183" v="1274" actId="165"/>
          <ac:spMkLst>
            <pc:docMk/>
            <pc:sldMk cId="542086493" sldId="425"/>
            <ac:spMk id="47" creationId="{8524502A-0CE2-40EA-BDED-C5B315A805C9}"/>
          </ac:spMkLst>
        </pc:spChg>
        <pc:spChg chg="mod">
          <ac:chgData name="Zhong, Fanny" userId="2884231b-8aae-42e2-8f53-607a7aacbb1f" providerId="ADAL" clId="{25B4DB57-777D-4BC0-99BA-3AFB8095EAD6}" dt="2022-06-24T20:36:33.183" v="1274" actId="165"/>
          <ac:spMkLst>
            <pc:docMk/>
            <pc:sldMk cId="542086493" sldId="425"/>
            <ac:spMk id="48" creationId="{66E008E8-5F19-46B0-8A8F-7879CD3A8B04}"/>
          </ac:spMkLst>
        </pc:spChg>
        <pc:spChg chg="mod">
          <ac:chgData name="Zhong, Fanny" userId="2884231b-8aae-42e2-8f53-607a7aacbb1f" providerId="ADAL" clId="{25B4DB57-777D-4BC0-99BA-3AFB8095EAD6}" dt="2022-06-24T20:36:33.183" v="1274" actId="165"/>
          <ac:spMkLst>
            <pc:docMk/>
            <pc:sldMk cId="542086493" sldId="425"/>
            <ac:spMk id="49" creationId="{03F85667-50F1-4E00-8DDC-B1EC0614A612}"/>
          </ac:spMkLst>
        </pc:spChg>
        <pc:spChg chg="mod">
          <ac:chgData name="Zhong, Fanny" userId="2884231b-8aae-42e2-8f53-607a7aacbb1f" providerId="ADAL" clId="{25B4DB57-777D-4BC0-99BA-3AFB8095EAD6}" dt="2022-06-24T20:36:33.183" v="1274" actId="165"/>
          <ac:spMkLst>
            <pc:docMk/>
            <pc:sldMk cId="542086493" sldId="425"/>
            <ac:spMk id="50" creationId="{BAFBC7A5-84F8-444F-920F-B6F810115381}"/>
          </ac:spMkLst>
        </pc:spChg>
        <pc:spChg chg="del mod topLvl">
          <ac:chgData name="Zhong, Fanny" userId="2884231b-8aae-42e2-8f53-607a7aacbb1f" providerId="ADAL" clId="{25B4DB57-777D-4BC0-99BA-3AFB8095EAD6}" dt="2022-06-24T20:37:20.056" v="1286" actId="478"/>
          <ac:spMkLst>
            <pc:docMk/>
            <pc:sldMk cId="542086493" sldId="425"/>
            <ac:spMk id="52" creationId="{843F75D8-CC51-4A08-8906-E23566A5741C}"/>
          </ac:spMkLst>
        </pc:spChg>
        <pc:spChg chg="mod">
          <ac:chgData name="Zhong, Fanny" userId="2884231b-8aae-42e2-8f53-607a7aacbb1f" providerId="ADAL" clId="{25B4DB57-777D-4BC0-99BA-3AFB8095EAD6}" dt="2022-06-24T16:24:22.837" v="505" actId="165"/>
          <ac:spMkLst>
            <pc:docMk/>
            <pc:sldMk cId="542086493" sldId="425"/>
            <ac:spMk id="54" creationId="{54BEADB9-316C-42F1-8A2B-DE79E98DBB7C}"/>
          </ac:spMkLst>
        </pc:spChg>
        <pc:spChg chg="mod">
          <ac:chgData name="Zhong, Fanny" userId="2884231b-8aae-42e2-8f53-607a7aacbb1f" providerId="ADAL" clId="{25B4DB57-777D-4BC0-99BA-3AFB8095EAD6}" dt="2022-06-24T16:24:22.837" v="505" actId="165"/>
          <ac:spMkLst>
            <pc:docMk/>
            <pc:sldMk cId="542086493" sldId="425"/>
            <ac:spMk id="55" creationId="{E21D9F4B-AF9E-43F3-965C-CFB9CA796638}"/>
          </ac:spMkLst>
        </pc:spChg>
        <pc:spChg chg="mod">
          <ac:chgData name="Zhong, Fanny" userId="2884231b-8aae-42e2-8f53-607a7aacbb1f" providerId="ADAL" clId="{25B4DB57-777D-4BC0-99BA-3AFB8095EAD6}" dt="2022-06-24T16:24:22.837" v="505" actId="165"/>
          <ac:spMkLst>
            <pc:docMk/>
            <pc:sldMk cId="542086493" sldId="425"/>
            <ac:spMk id="56" creationId="{39127528-4E67-47AD-8EA5-0DF8C5004F1E}"/>
          </ac:spMkLst>
        </pc:spChg>
        <pc:spChg chg="mod">
          <ac:chgData name="Zhong, Fanny" userId="2884231b-8aae-42e2-8f53-607a7aacbb1f" providerId="ADAL" clId="{25B4DB57-777D-4BC0-99BA-3AFB8095EAD6}" dt="2022-06-24T16:24:22.837" v="505" actId="165"/>
          <ac:spMkLst>
            <pc:docMk/>
            <pc:sldMk cId="542086493" sldId="425"/>
            <ac:spMk id="57" creationId="{0A990811-D237-4B6E-84AA-AD69E140C659}"/>
          </ac:spMkLst>
        </pc:spChg>
        <pc:spChg chg="mod">
          <ac:chgData name="Zhong, Fanny" userId="2884231b-8aae-42e2-8f53-607a7aacbb1f" providerId="ADAL" clId="{25B4DB57-777D-4BC0-99BA-3AFB8095EAD6}" dt="2022-06-24T16:24:22.837" v="505" actId="165"/>
          <ac:spMkLst>
            <pc:docMk/>
            <pc:sldMk cId="542086493" sldId="425"/>
            <ac:spMk id="58" creationId="{6FFD2A1B-5227-49D3-B2DB-554D807DE36E}"/>
          </ac:spMkLst>
        </pc:spChg>
        <pc:spChg chg="mod">
          <ac:chgData name="Zhong, Fanny" userId="2884231b-8aae-42e2-8f53-607a7aacbb1f" providerId="ADAL" clId="{25B4DB57-777D-4BC0-99BA-3AFB8095EAD6}" dt="2022-06-24T16:24:22.837" v="505" actId="165"/>
          <ac:spMkLst>
            <pc:docMk/>
            <pc:sldMk cId="542086493" sldId="425"/>
            <ac:spMk id="59" creationId="{7396881F-FB06-4EE9-B160-35AE5A68194A}"/>
          </ac:spMkLst>
        </pc:spChg>
        <pc:spChg chg="mod">
          <ac:chgData name="Zhong, Fanny" userId="2884231b-8aae-42e2-8f53-607a7aacbb1f" providerId="ADAL" clId="{25B4DB57-777D-4BC0-99BA-3AFB8095EAD6}" dt="2022-06-24T20:36:43.019" v="1279"/>
          <ac:spMkLst>
            <pc:docMk/>
            <pc:sldMk cId="542086493" sldId="425"/>
            <ac:spMk id="61" creationId="{0BF19B0B-A166-42C0-9D69-D36307EB61E9}"/>
          </ac:spMkLst>
        </pc:spChg>
        <pc:spChg chg="mod">
          <ac:chgData name="Zhong, Fanny" userId="2884231b-8aae-42e2-8f53-607a7aacbb1f" providerId="ADAL" clId="{25B4DB57-777D-4BC0-99BA-3AFB8095EAD6}" dt="2022-06-24T20:36:43.019" v="1279"/>
          <ac:spMkLst>
            <pc:docMk/>
            <pc:sldMk cId="542086493" sldId="425"/>
            <ac:spMk id="62" creationId="{829723E9-E80F-4994-8DC3-999D281D3EE0}"/>
          </ac:spMkLst>
        </pc:spChg>
        <pc:spChg chg="mod">
          <ac:chgData name="Zhong, Fanny" userId="2884231b-8aae-42e2-8f53-607a7aacbb1f" providerId="ADAL" clId="{25B4DB57-777D-4BC0-99BA-3AFB8095EAD6}" dt="2022-06-24T20:36:43.019" v="1279"/>
          <ac:spMkLst>
            <pc:docMk/>
            <pc:sldMk cId="542086493" sldId="425"/>
            <ac:spMk id="63" creationId="{3CEAE0FB-3BFB-4C29-B20F-9B08F7E5E4FE}"/>
          </ac:spMkLst>
        </pc:spChg>
        <pc:spChg chg="mod">
          <ac:chgData name="Zhong, Fanny" userId="2884231b-8aae-42e2-8f53-607a7aacbb1f" providerId="ADAL" clId="{25B4DB57-777D-4BC0-99BA-3AFB8095EAD6}" dt="2022-06-24T20:36:43.019" v="1279"/>
          <ac:spMkLst>
            <pc:docMk/>
            <pc:sldMk cId="542086493" sldId="425"/>
            <ac:spMk id="64" creationId="{7F1579F2-B50C-473A-BC4C-FDF13CEF1738}"/>
          </ac:spMkLst>
        </pc:spChg>
        <pc:spChg chg="mod">
          <ac:chgData name="Zhong, Fanny" userId="2884231b-8aae-42e2-8f53-607a7aacbb1f" providerId="ADAL" clId="{25B4DB57-777D-4BC0-99BA-3AFB8095EAD6}" dt="2022-06-24T20:36:43.019" v="1279"/>
          <ac:spMkLst>
            <pc:docMk/>
            <pc:sldMk cId="542086493" sldId="425"/>
            <ac:spMk id="65" creationId="{97EA2498-36B6-427A-8711-81E6BF5C546D}"/>
          </ac:spMkLst>
        </pc:spChg>
        <pc:spChg chg="mod">
          <ac:chgData name="Zhong, Fanny" userId="2884231b-8aae-42e2-8f53-607a7aacbb1f" providerId="ADAL" clId="{25B4DB57-777D-4BC0-99BA-3AFB8095EAD6}" dt="2022-06-24T20:36:43.019" v="1279"/>
          <ac:spMkLst>
            <pc:docMk/>
            <pc:sldMk cId="542086493" sldId="425"/>
            <ac:spMk id="66" creationId="{F75C9A90-1A93-4CF9-9DD4-440A5D3A5FC7}"/>
          </ac:spMkLst>
        </pc:spChg>
        <pc:spChg chg="add mod">
          <ac:chgData name="Zhong, Fanny" userId="2884231b-8aae-42e2-8f53-607a7aacbb1f" providerId="ADAL" clId="{25B4DB57-777D-4BC0-99BA-3AFB8095EAD6}" dt="2022-06-24T20:36:29.354" v="1272"/>
          <ac:spMkLst>
            <pc:docMk/>
            <pc:sldMk cId="542086493" sldId="425"/>
            <ac:spMk id="67" creationId="{4913E264-49BF-407B-B122-80487FCA26B1}"/>
          </ac:spMkLst>
        </pc:spChg>
        <pc:spChg chg="add mod">
          <ac:chgData name="Zhong, Fanny" userId="2884231b-8aae-42e2-8f53-607a7aacbb1f" providerId="ADAL" clId="{25B4DB57-777D-4BC0-99BA-3AFB8095EAD6}" dt="2022-06-26T22:03:44.397" v="2343" actId="20577"/>
          <ac:spMkLst>
            <pc:docMk/>
            <pc:sldMk cId="542086493" sldId="425"/>
            <ac:spMk id="68" creationId="{40E6F91B-B28F-4769-945C-900C95534B01}"/>
          </ac:spMkLst>
        </pc:spChg>
        <pc:spChg chg="add mod">
          <ac:chgData name="Zhong, Fanny" userId="2884231b-8aae-42e2-8f53-607a7aacbb1f" providerId="ADAL" clId="{25B4DB57-777D-4BC0-99BA-3AFB8095EAD6}" dt="2022-06-24T20:40:31.222" v="1318" actId="3064"/>
          <ac:spMkLst>
            <pc:docMk/>
            <pc:sldMk cId="542086493" sldId="425"/>
            <ac:spMk id="69" creationId="{54310D6E-FCE6-4D5D-9D7A-9D58D338A2FD}"/>
          </ac:spMkLst>
        </pc:spChg>
        <pc:spChg chg="add mod">
          <ac:chgData name="Zhong, Fanny" userId="2884231b-8aae-42e2-8f53-607a7aacbb1f" providerId="ADAL" clId="{25B4DB57-777D-4BC0-99BA-3AFB8095EAD6}" dt="2022-06-24T20:40:31.222" v="1318" actId="3064"/>
          <ac:spMkLst>
            <pc:docMk/>
            <pc:sldMk cId="542086493" sldId="425"/>
            <ac:spMk id="70" creationId="{E4373FD2-B13C-4E86-AEF6-3F321409EDFE}"/>
          </ac:spMkLst>
        </pc:spChg>
        <pc:spChg chg="add mod">
          <ac:chgData name="Zhong, Fanny" userId="2884231b-8aae-42e2-8f53-607a7aacbb1f" providerId="ADAL" clId="{25B4DB57-777D-4BC0-99BA-3AFB8095EAD6}" dt="2022-06-24T20:36:29.354" v="1272"/>
          <ac:spMkLst>
            <pc:docMk/>
            <pc:sldMk cId="542086493" sldId="425"/>
            <ac:spMk id="71" creationId="{A84C2ECB-742E-45F9-9895-3107E2DDB3B7}"/>
          </ac:spMkLst>
        </pc:spChg>
        <pc:spChg chg="add mod">
          <ac:chgData name="Zhong, Fanny" userId="2884231b-8aae-42e2-8f53-607a7aacbb1f" providerId="ADAL" clId="{25B4DB57-777D-4BC0-99BA-3AFB8095EAD6}" dt="2022-06-24T20:36:54.298" v="1281"/>
          <ac:spMkLst>
            <pc:docMk/>
            <pc:sldMk cId="542086493" sldId="425"/>
            <ac:spMk id="72" creationId="{63A2D20A-5108-443E-83ED-42EA128F9367}"/>
          </ac:spMkLst>
        </pc:spChg>
        <pc:spChg chg="mod">
          <ac:chgData name="Zhong, Fanny" userId="2884231b-8aae-42e2-8f53-607a7aacbb1f" providerId="ADAL" clId="{25B4DB57-777D-4BC0-99BA-3AFB8095EAD6}" dt="2022-06-24T20:36:29.354" v="1272"/>
          <ac:spMkLst>
            <pc:docMk/>
            <pc:sldMk cId="542086493" sldId="425"/>
            <ac:spMk id="76" creationId="{4E4FAD3C-39D9-431A-AD85-D72835D2583B}"/>
          </ac:spMkLst>
        </pc:spChg>
        <pc:spChg chg="mod">
          <ac:chgData name="Zhong, Fanny" userId="2884231b-8aae-42e2-8f53-607a7aacbb1f" providerId="ADAL" clId="{25B4DB57-777D-4BC0-99BA-3AFB8095EAD6}" dt="2022-06-24T20:36:29.354" v="1272"/>
          <ac:spMkLst>
            <pc:docMk/>
            <pc:sldMk cId="542086493" sldId="425"/>
            <ac:spMk id="77" creationId="{577C5E26-B1D1-4B85-8DAB-648C04E85ECB}"/>
          </ac:spMkLst>
        </pc:spChg>
        <pc:spChg chg="mod">
          <ac:chgData name="Zhong, Fanny" userId="2884231b-8aae-42e2-8f53-607a7aacbb1f" providerId="ADAL" clId="{25B4DB57-777D-4BC0-99BA-3AFB8095EAD6}" dt="2022-06-24T20:36:29.354" v="1272"/>
          <ac:spMkLst>
            <pc:docMk/>
            <pc:sldMk cId="542086493" sldId="425"/>
            <ac:spMk id="78" creationId="{E3863D4B-9EAD-43D8-B116-AC045A48ADE3}"/>
          </ac:spMkLst>
        </pc:spChg>
        <pc:spChg chg="mod">
          <ac:chgData name="Zhong, Fanny" userId="2884231b-8aae-42e2-8f53-607a7aacbb1f" providerId="ADAL" clId="{25B4DB57-777D-4BC0-99BA-3AFB8095EAD6}" dt="2022-06-24T20:36:29.354" v="1272"/>
          <ac:spMkLst>
            <pc:docMk/>
            <pc:sldMk cId="542086493" sldId="425"/>
            <ac:spMk id="79" creationId="{C506188D-960E-4706-A1BF-EE1DD725CB68}"/>
          </ac:spMkLst>
        </pc:spChg>
        <pc:spChg chg="mod">
          <ac:chgData name="Zhong, Fanny" userId="2884231b-8aae-42e2-8f53-607a7aacbb1f" providerId="ADAL" clId="{25B4DB57-777D-4BC0-99BA-3AFB8095EAD6}" dt="2022-06-24T20:36:29.354" v="1272"/>
          <ac:spMkLst>
            <pc:docMk/>
            <pc:sldMk cId="542086493" sldId="425"/>
            <ac:spMk id="80" creationId="{06B4F569-3F8A-48CF-A61D-480BBC63C131}"/>
          </ac:spMkLst>
        </pc:spChg>
        <pc:spChg chg="mod">
          <ac:chgData name="Zhong, Fanny" userId="2884231b-8aae-42e2-8f53-607a7aacbb1f" providerId="ADAL" clId="{25B4DB57-777D-4BC0-99BA-3AFB8095EAD6}" dt="2022-06-24T20:36:29.354" v="1272"/>
          <ac:spMkLst>
            <pc:docMk/>
            <pc:sldMk cId="542086493" sldId="425"/>
            <ac:spMk id="81" creationId="{6148C93F-203D-4198-9EAE-B49C84663631}"/>
          </ac:spMkLst>
        </pc:spChg>
        <pc:spChg chg="mod">
          <ac:chgData name="Zhong, Fanny" userId="2884231b-8aae-42e2-8f53-607a7aacbb1f" providerId="ADAL" clId="{25B4DB57-777D-4BC0-99BA-3AFB8095EAD6}" dt="2022-06-24T20:36:29.354" v="1272"/>
          <ac:spMkLst>
            <pc:docMk/>
            <pc:sldMk cId="542086493" sldId="425"/>
            <ac:spMk id="82" creationId="{684DB0BE-9A7F-4E2D-96BD-08C273AA9CF1}"/>
          </ac:spMkLst>
        </pc:spChg>
        <pc:spChg chg="mod">
          <ac:chgData name="Zhong, Fanny" userId="2884231b-8aae-42e2-8f53-607a7aacbb1f" providerId="ADAL" clId="{25B4DB57-777D-4BC0-99BA-3AFB8095EAD6}" dt="2022-06-24T20:36:29.354" v="1272"/>
          <ac:spMkLst>
            <pc:docMk/>
            <pc:sldMk cId="542086493" sldId="425"/>
            <ac:spMk id="83" creationId="{E5E6B36D-DDFF-46C1-BE1B-E45E7F871D1A}"/>
          </ac:spMkLst>
        </pc:spChg>
        <pc:spChg chg="mod">
          <ac:chgData name="Zhong, Fanny" userId="2884231b-8aae-42e2-8f53-607a7aacbb1f" providerId="ADAL" clId="{25B4DB57-777D-4BC0-99BA-3AFB8095EAD6}" dt="2022-06-24T20:36:29.354" v="1272"/>
          <ac:spMkLst>
            <pc:docMk/>
            <pc:sldMk cId="542086493" sldId="425"/>
            <ac:spMk id="84" creationId="{5D527406-64DB-42C8-809F-13495F736ECE}"/>
          </ac:spMkLst>
        </pc:spChg>
        <pc:spChg chg="mod">
          <ac:chgData name="Zhong, Fanny" userId="2884231b-8aae-42e2-8f53-607a7aacbb1f" providerId="ADAL" clId="{25B4DB57-777D-4BC0-99BA-3AFB8095EAD6}" dt="2022-06-24T20:36:29.354" v="1272"/>
          <ac:spMkLst>
            <pc:docMk/>
            <pc:sldMk cId="542086493" sldId="425"/>
            <ac:spMk id="85" creationId="{AA06C002-0B6A-4EFE-B4CE-F0C5987290F5}"/>
          </ac:spMkLst>
        </pc:spChg>
        <pc:spChg chg="mod">
          <ac:chgData name="Zhong, Fanny" userId="2884231b-8aae-42e2-8f53-607a7aacbb1f" providerId="ADAL" clId="{25B4DB57-777D-4BC0-99BA-3AFB8095EAD6}" dt="2022-06-24T20:36:29.354" v="1272"/>
          <ac:spMkLst>
            <pc:docMk/>
            <pc:sldMk cId="542086493" sldId="425"/>
            <ac:spMk id="86" creationId="{8C102E30-BC78-42DA-AE21-8B1E26C258F3}"/>
          </ac:spMkLst>
        </pc:spChg>
        <pc:spChg chg="mod">
          <ac:chgData name="Zhong, Fanny" userId="2884231b-8aae-42e2-8f53-607a7aacbb1f" providerId="ADAL" clId="{25B4DB57-777D-4BC0-99BA-3AFB8095EAD6}" dt="2022-06-24T20:36:29.354" v="1272"/>
          <ac:spMkLst>
            <pc:docMk/>
            <pc:sldMk cId="542086493" sldId="425"/>
            <ac:spMk id="87" creationId="{BCE4A9ED-EB10-474B-905F-B96E6EA0EB31}"/>
          </ac:spMkLst>
        </pc:spChg>
        <pc:spChg chg="mod">
          <ac:chgData name="Zhong, Fanny" userId="2884231b-8aae-42e2-8f53-607a7aacbb1f" providerId="ADAL" clId="{25B4DB57-777D-4BC0-99BA-3AFB8095EAD6}" dt="2022-06-24T20:36:29.354" v="1272"/>
          <ac:spMkLst>
            <pc:docMk/>
            <pc:sldMk cId="542086493" sldId="425"/>
            <ac:spMk id="88" creationId="{8534CB76-C4E7-4C92-9359-D86465EFEAD7}"/>
          </ac:spMkLst>
        </pc:spChg>
        <pc:spChg chg="mod">
          <ac:chgData name="Zhong, Fanny" userId="2884231b-8aae-42e2-8f53-607a7aacbb1f" providerId="ADAL" clId="{25B4DB57-777D-4BC0-99BA-3AFB8095EAD6}" dt="2022-06-24T20:36:29.354" v="1272"/>
          <ac:spMkLst>
            <pc:docMk/>
            <pc:sldMk cId="542086493" sldId="425"/>
            <ac:spMk id="89" creationId="{D374AE37-2937-402A-ABC0-F863204D938E}"/>
          </ac:spMkLst>
        </pc:spChg>
        <pc:spChg chg="mod">
          <ac:chgData name="Zhong, Fanny" userId="2884231b-8aae-42e2-8f53-607a7aacbb1f" providerId="ADAL" clId="{25B4DB57-777D-4BC0-99BA-3AFB8095EAD6}" dt="2022-06-24T20:36:29.354" v="1272"/>
          <ac:spMkLst>
            <pc:docMk/>
            <pc:sldMk cId="542086493" sldId="425"/>
            <ac:spMk id="90" creationId="{37E44C5E-F4D9-436C-ABBF-F7F4CAB3924D}"/>
          </ac:spMkLst>
        </pc:spChg>
        <pc:spChg chg="mod">
          <ac:chgData name="Zhong, Fanny" userId="2884231b-8aae-42e2-8f53-607a7aacbb1f" providerId="ADAL" clId="{25B4DB57-777D-4BC0-99BA-3AFB8095EAD6}" dt="2022-06-24T20:36:29.354" v="1272"/>
          <ac:spMkLst>
            <pc:docMk/>
            <pc:sldMk cId="542086493" sldId="425"/>
            <ac:spMk id="91" creationId="{1F84A30F-02BD-4ADF-92F7-6C1ABAC3457D}"/>
          </ac:spMkLst>
        </pc:spChg>
        <pc:spChg chg="mod">
          <ac:chgData name="Zhong, Fanny" userId="2884231b-8aae-42e2-8f53-607a7aacbb1f" providerId="ADAL" clId="{25B4DB57-777D-4BC0-99BA-3AFB8095EAD6}" dt="2022-06-24T20:36:29.354" v="1272"/>
          <ac:spMkLst>
            <pc:docMk/>
            <pc:sldMk cId="542086493" sldId="425"/>
            <ac:spMk id="92" creationId="{FF47F7C5-7648-4432-8F06-E103F5F11117}"/>
          </ac:spMkLst>
        </pc:spChg>
        <pc:spChg chg="mod">
          <ac:chgData name="Zhong, Fanny" userId="2884231b-8aae-42e2-8f53-607a7aacbb1f" providerId="ADAL" clId="{25B4DB57-777D-4BC0-99BA-3AFB8095EAD6}" dt="2022-06-24T20:36:29.354" v="1272"/>
          <ac:spMkLst>
            <pc:docMk/>
            <pc:sldMk cId="542086493" sldId="425"/>
            <ac:spMk id="93" creationId="{28F0F435-A665-47D8-9ED8-6A5837967331}"/>
          </ac:spMkLst>
        </pc:spChg>
        <pc:spChg chg="mod">
          <ac:chgData name="Zhong, Fanny" userId="2884231b-8aae-42e2-8f53-607a7aacbb1f" providerId="ADAL" clId="{25B4DB57-777D-4BC0-99BA-3AFB8095EAD6}" dt="2022-06-24T20:36:29.354" v="1272"/>
          <ac:spMkLst>
            <pc:docMk/>
            <pc:sldMk cId="542086493" sldId="425"/>
            <ac:spMk id="94" creationId="{F8004FAD-9673-4FC2-A249-C50FDFA91C2A}"/>
          </ac:spMkLst>
        </pc:spChg>
        <pc:spChg chg="mod">
          <ac:chgData name="Zhong, Fanny" userId="2884231b-8aae-42e2-8f53-607a7aacbb1f" providerId="ADAL" clId="{25B4DB57-777D-4BC0-99BA-3AFB8095EAD6}" dt="2022-06-24T20:36:29.354" v="1272"/>
          <ac:spMkLst>
            <pc:docMk/>
            <pc:sldMk cId="542086493" sldId="425"/>
            <ac:spMk id="95" creationId="{90EE6196-0A66-48CE-AC0F-9B9CC565CB3C}"/>
          </ac:spMkLst>
        </pc:spChg>
        <pc:spChg chg="mod">
          <ac:chgData name="Zhong, Fanny" userId="2884231b-8aae-42e2-8f53-607a7aacbb1f" providerId="ADAL" clId="{25B4DB57-777D-4BC0-99BA-3AFB8095EAD6}" dt="2022-06-24T20:36:29.354" v="1272"/>
          <ac:spMkLst>
            <pc:docMk/>
            <pc:sldMk cId="542086493" sldId="425"/>
            <ac:spMk id="96" creationId="{B33F6DA5-5BE5-4F03-9828-0FD5B2499BCA}"/>
          </ac:spMkLst>
        </pc:spChg>
        <pc:spChg chg="mod">
          <ac:chgData name="Zhong, Fanny" userId="2884231b-8aae-42e2-8f53-607a7aacbb1f" providerId="ADAL" clId="{25B4DB57-777D-4BC0-99BA-3AFB8095EAD6}" dt="2022-06-24T20:36:29.354" v="1272"/>
          <ac:spMkLst>
            <pc:docMk/>
            <pc:sldMk cId="542086493" sldId="425"/>
            <ac:spMk id="97" creationId="{D4D059ED-C3E7-422D-B469-55B9FAE2595E}"/>
          </ac:spMkLst>
        </pc:spChg>
        <pc:spChg chg="mod">
          <ac:chgData name="Zhong, Fanny" userId="2884231b-8aae-42e2-8f53-607a7aacbb1f" providerId="ADAL" clId="{25B4DB57-777D-4BC0-99BA-3AFB8095EAD6}" dt="2022-06-24T20:36:29.354" v="1272"/>
          <ac:spMkLst>
            <pc:docMk/>
            <pc:sldMk cId="542086493" sldId="425"/>
            <ac:spMk id="98" creationId="{D5CAE4CF-B789-4320-845E-9740BAF2D753}"/>
          </ac:spMkLst>
        </pc:spChg>
        <pc:spChg chg="mod">
          <ac:chgData name="Zhong, Fanny" userId="2884231b-8aae-42e2-8f53-607a7aacbb1f" providerId="ADAL" clId="{25B4DB57-777D-4BC0-99BA-3AFB8095EAD6}" dt="2022-06-24T20:36:29.354" v="1272"/>
          <ac:spMkLst>
            <pc:docMk/>
            <pc:sldMk cId="542086493" sldId="425"/>
            <ac:spMk id="99" creationId="{E8A3E5AD-5CC3-43F5-9649-DDB0B75A120F}"/>
          </ac:spMkLst>
        </pc:spChg>
        <pc:spChg chg="mod">
          <ac:chgData name="Zhong, Fanny" userId="2884231b-8aae-42e2-8f53-607a7aacbb1f" providerId="ADAL" clId="{25B4DB57-777D-4BC0-99BA-3AFB8095EAD6}" dt="2022-06-24T20:36:29.354" v="1272"/>
          <ac:spMkLst>
            <pc:docMk/>
            <pc:sldMk cId="542086493" sldId="425"/>
            <ac:spMk id="100" creationId="{83951ED7-34C8-4777-9A95-D85DAC8D7582}"/>
          </ac:spMkLst>
        </pc:spChg>
        <pc:spChg chg="mod">
          <ac:chgData name="Zhong, Fanny" userId="2884231b-8aae-42e2-8f53-607a7aacbb1f" providerId="ADAL" clId="{25B4DB57-777D-4BC0-99BA-3AFB8095EAD6}" dt="2022-06-24T20:36:29.354" v="1272"/>
          <ac:spMkLst>
            <pc:docMk/>
            <pc:sldMk cId="542086493" sldId="425"/>
            <ac:spMk id="101" creationId="{3772ECA7-ACA6-4BFB-A0E0-96436F287CD2}"/>
          </ac:spMkLst>
        </pc:spChg>
        <pc:spChg chg="mod">
          <ac:chgData name="Zhong, Fanny" userId="2884231b-8aae-42e2-8f53-607a7aacbb1f" providerId="ADAL" clId="{25B4DB57-777D-4BC0-99BA-3AFB8095EAD6}" dt="2022-06-24T20:36:29.354" v="1272"/>
          <ac:spMkLst>
            <pc:docMk/>
            <pc:sldMk cId="542086493" sldId="425"/>
            <ac:spMk id="102" creationId="{2D206964-ED5C-45B9-A37A-24DA2818B7C5}"/>
          </ac:spMkLst>
        </pc:spChg>
        <pc:spChg chg="mod">
          <ac:chgData name="Zhong, Fanny" userId="2884231b-8aae-42e2-8f53-607a7aacbb1f" providerId="ADAL" clId="{25B4DB57-777D-4BC0-99BA-3AFB8095EAD6}" dt="2022-06-24T20:36:29.354" v="1272"/>
          <ac:spMkLst>
            <pc:docMk/>
            <pc:sldMk cId="542086493" sldId="425"/>
            <ac:spMk id="103" creationId="{A615EC19-E269-4542-9B38-7D585C08E821}"/>
          </ac:spMkLst>
        </pc:spChg>
        <pc:spChg chg="mod">
          <ac:chgData name="Zhong, Fanny" userId="2884231b-8aae-42e2-8f53-607a7aacbb1f" providerId="ADAL" clId="{25B4DB57-777D-4BC0-99BA-3AFB8095EAD6}" dt="2022-06-24T20:36:29.354" v="1272"/>
          <ac:spMkLst>
            <pc:docMk/>
            <pc:sldMk cId="542086493" sldId="425"/>
            <ac:spMk id="104" creationId="{9DAEC6B2-B618-402E-A70A-1D60E2CD10BB}"/>
          </ac:spMkLst>
        </pc:spChg>
        <pc:spChg chg="mod">
          <ac:chgData name="Zhong, Fanny" userId="2884231b-8aae-42e2-8f53-607a7aacbb1f" providerId="ADAL" clId="{25B4DB57-777D-4BC0-99BA-3AFB8095EAD6}" dt="2022-06-24T20:36:29.354" v="1272"/>
          <ac:spMkLst>
            <pc:docMk/>
            <pc:sldMk cId="542086493" sldId="425"/>
            <ac:spMk id="105" creationId="{9084CEDD-0341-4E76-A8D4-8FE725638A59}"/>
          </ac:spMkLst>
        </pc:spChg>
        <pc:spChg chg="mod">
          <ac:chgData name="Zhong, Fanny" userId="2884231b-8aae-42e2-8f53-607a7aacbb1f" providerId="ADAL" clId="{25B4DB57-777D-4BC0-99BA-3AFB8095EAD6}" dt="2022-06-24T20:36:29.354" v="1272"/>
          <ac:spMkLst>
            <pc:docMk/>
            <pc:sldMk cId="542086493" sldId="425"/>
            <ac:spMk id="106" creationId="{9D9B2482-1FDF-4F5D-BC19-AB7100F8D73F}"/>
          </ac:spMkLst>
        </pc:spChg>
        <pc:spChg chg="add mod">
          <ac:chgData name="Zhong, Fanny" userId="2884231b-8aae-42e2-8f53-607a7aacbb1f" providerId="ADAL" clId="{25B4DB57-777D-4BC0-99BA-3AFB8095EAD6}" dt="2022-06-24T20:36:29.354" v="1272"/>
          <ac:spMkLst>
            <pc:docMk/>
            <pc:sldMk cId="542086493" sldId="425"/>
            <ac:spMk id="107" creationId="{BDC79D37-BA1F-463E-B53B-CA216DE0D38F}"/>
          </ac:spMkLst>
        </pc:spChg>
        <pc:spChg chg="add mod">
          <ac:chgData name="Zhong, Fanny" userId="2884231b-8aae-42e2-8f53-607a7aacbb1f" providerId="ADAL" clId="{25B4DB57-777D-4BC0-99BA-3AFB8095EAD6}" dt="2022-06-24T20:36:29.354" v="1272"/>
          <ac:spMkLst>
            <pc:docMk/>
            <pc:sldMk cId="542086493" sldId="425"/>
            <ac:spMk id="108" creationId="{04BFD544-5D82-4F0D-BCE3-52628F971CE7}"/>
          </ac:spMkLst>
        </pc:spChg>
        <pc:spChg chg="mod">
          <ac:chgData name="Zhong, Fanny" userId="2884231b-8aae-42e2-8f53-607a7aacbb1f" providerId="ADAL" clId="{25B4DB57-777D-4BC0-99BA-3AFB8095EAD6}" dt="2022-06-24T20:36:43.018" v="1277"/>
          <ac:spMkLst>
            <pc:docMk/>
            <pc:sldMk cId="542086493" sldId="425"/>
            <ac:spMk id="110" creationId="{F5C161B3-AA68-46F7-A9E6-87C3745C6D84}"/>
          </ac:spMkLst>
        </pc:spChg>
        <pc:spChg chg="mod">
          <ac:chgData name="Zhong, Fanny" userId="2884231b-8aae-42e2-8f53-607a7aacbb1f" providerId="ADAL" clId="{25B4DB57-777D-4BC0-99BA-3AFB8095EAD6}" dt="2022-06-24T20:36:43.018" v="1277"/>
          <ac:spMkLst>
            <pc:docMk/>
            <pc:sldMk cId="542086493" sldId="425"/>
            <ac:spMk id="111" creationId="{9C576E64-18A9-4841-9C00-A9EFBDE06B0D}"/>
          </ac:spMkLst>
        </pc:spChg>
        <pc:spChg chg="mod">
          <ac:chgData name="Zhong, Fanny" userId="2884231b-8aae-42e2-8f53-607a7aacbb1f" providerId="ADAL" clId="{25B4DB57-777D-4BC0-99BA-3AFB8095EAD6}" dt="2022-06-24T20:36:43.018" v="1277"/>
          <ac:spMkLst>
            <pc:docMk/>
            <pc:sldMk cId="542086493" sldId="425"/>
            <ac:spMk id="112" creationId="{ABE18405-BF01-4151-A915-3B6A5E1CE88D}"/>
          </ac:spMkLst>
        </pc:spChg>
        <pc:spChg chg="mod">
          <ac:chgData name="Zhong, Fanny" userId="2884231b-8aae-42e2-8f53-607a7aacbb1f" providerId="ADAL" clId="{25B4DB57-777D-4BC0-99BA-3AFB8095EAD6}" dt="2022-06-24T20:36:43.018" v="1277"/>
          <ac:spMkLst>
            <pc:docMk/>
            <pc:sldMk cId="542086493" sldId="425"/>
            <ac:spMk id="113" creationId="{9A14C271-364D-4C15-BE1B-1D57A2F1CE62}"/>
          </ac:spMkLst>
        </pc:spChg>
        <pc:spChg chg="mod">
          <ac:chgData name="Zhong, Fanny" userId="2884231b-8aae-42e2-8f53-607a7aacbb1f" providerId="ADAL" clId="{25B4DB57-777D-4BC0-99BA-3AFB8095EAD6}" dt="2022-06-24T20:36:43.018" v="1277"/>
          <ac:spMkLst>
            <pc:docMk/>
            <pc:sldMk cId="542086493" sldId="425"/>
            <ac:spMk id="114" creationId="{8D115E52-4634-434E-B369-83FAA3C05201}"/>
          </ac:spMkLst>
        </pc:spChg>
        <pc:spChg chg="mod">
          <ac:chgData name="Zhong, Fanny" userId="2884231b-8aae-42e2-8f53-607a7aacbb1f" providerId="ADAL" clId="{25B4DB57-777D-4BC0-99BA-3AFB8095EAD6}" dt="2022-06-24T20:36:43.018" v="1277"/>
          <ac:spMkLst>
            <pc:docMk/>
            <pc:sldMk cId="542086493" sldId="425"/>
            <ac:spMk id="115" creationId="{E64C719B-3B13-4FA0-8D6F-B0098897F245}"/>
          </ac:spMkLst>
        </pc:spChg>
        <pc:grpChg chg="add del mod topLvl">
          <ac:chgData name="Zhong, Fanny" userId="2884231b-8aae-42e2-8f53-607a7aacbb1f" providerId="ADAL" clId="{25B4DB57-777D-4BC0-99BA-3AFB8095EAD6}" dt="2022-06-24T20:36:36.770" v="1275" actId="165"/>
          <ac:grpSpMkLst>
            <pc:docMk/>
            <pc:sldMk cId="542086493" sldId="425"/>
            <ac:grpSpMk id="5" creationId="{48DA8FAC-270F-4D90-BB50-670D1A7153E5}"/>
          </ac:grpSpMkLst>
        </pc:grpChg>
        <pc:grpChg chg="add del mod">
          <ac:chgData name="Zhong, Fanny" userId="2884231b-8aae-42e2-8f53-607a7aacbb1f" providerId="ADAL" clId="{25B4DB57-777D-4BC0-99BA-3AFB8095EAD6}" dt="2022-06-24T20:36:33.183" v="1274" actId="165"/>
          <ac:grpSpMkLst>
            <pc:docMk/>
            <pc:sldMk cId="542086493" sldId="425"/>
            <ac:grpSpMk id="6" creationId="{B1BBCA77-688A-43E4-BE45-EDA28D6C451E}"/>
          </ac:grpSpMkLst>
        </pc:grpChg>
        <pc:grpChg chg="add del mod topLvl">
          <ac:chgData name="Zhong, Fanny" userId="2884231b-8aae-42e2-8f53-607a7aacbb1f" providerId="ADAL" clId="{25B4DB57-777D-4BC0-99BA-3AFB8095EAD6}" dt="2022-06-24T20:37:20.056" v="1286" actId="478"/>
          <ac:grpSpMkLst>
            <pc:docMk/>
            <pc:sldMk cId="542086493" sldId="425"/>
            <ac:grpSpMk id="18" creationId="{4FFBC6A1-45A2-48B8-A7FB-49F521FD8664}"/>
          </ac:grpSpMkLst>
        </pc:grpChg>
        <pc:grpChg chg="add del mod topLvl">
          <ac:chgData name="Zhong, Fanny" userId="2884231b-8aae-42e2-8f53-607a7aacbb1f" providerId="ADAL" clId="{25B4DB57-777D-4BC0-99BA-3AFB8095EAD6}" dt="2022-06-24T20:37:20.056" v="1286" actId="478"/>
          <ac:grpSpMkLst>
            <pc:docMk/>
            <pc:sldMk cId="542086493" sldId="425"/>
            <ac:grpSpMk id="35" creationId="{756E85D6-F5E7-4D55-A5E6-37234B983943}"/>
          </ac:grpSpMkLst>
        </pc:grpChg>
        <pc:grpChg chg="add del mod">
          <ac:chgData name="Zhong, Fanny" userId="2884231b-8aae-42e2-8f53-607a7aacbb1f" providerId="ADAL" clId="{25B4DB57-777D-4BC0-99BA-3AFB8095EAD6}" dt="2022-06-24T16:24:22.837" v="505" actId="165"/>
          <ac:grpSpMkLst>
            <pc:docMk/>
            <pc:sldMk cId="542086493" sldId="425"/>
            <ac:grpSpMk id="51" creationId="{B3DCB6D8-30EB-4E01-BA91-41033BAD2A95}"/>
          </ac:grpSpMkLst>
        </pc:grpChg>
        <pc:grpChg chg="del mod topLvl">
          <ac:chgData name="Zhong, Fanny" userId="2884231b-8aae-42e2-8f53-607a7aacbb1f" providerId="ADAL" clId="{25B4DB57-777D-4BC0-99BA-3AFB8095EAD6}" dt="2022-06-24T16:24:25.952" v="506" actId="478"/>
          <ac:grpSpMkLst>
            <pc:docMk/>
            <pc:sldMk cId="542086493" sldId="425"/>
            <ac:grpSpMk id="53" creationId="{ECC9FD9C-227A-4C40-997D-A5F6BE3B0B18}"/>
          </ac:grpSpMkLst>
        </pc:grpChg>
        <pc:grpChg chg="add mod topLvl">
          <ac:chgData name="Zhong, Fanny" userId="2884231b-8aae-42e2-8f53-607a7aacbb1f" providerId="ADAL" clId="{25B4DB57-777D-4BC0-99BA-3AFB8095EAD6}" dt="2022-06-24T20:36:45.209" v="1280" actId="166"/>
          <ac:grpSpMkLst>
            <pc:docMk/>
            <pc:sldMk cId="542086493" sldId="425"/>
            <ac:grpSpMk id="60" creationId="{CC82981B-9F8F-4D77-BC82-EA47563BD4DD}"/>
          </ac:grpSpMkLst>
        </pc:grpChg>
        <pc:grpChg chg="add mod">
          <ac:chgData name="Zhong, Fanny" userId="2884231b-8aae-42e2-8f53-607a7aacbb1f" providerId="ADAL" clId="{25B4DB57-777D-4BC0-99BA-3AFB8095EAD6}" dt="2022-06-24T20:36:29.354" v="1272"/>
          <ac:grpSpMkLst>
            <pc:docMk/>
            <pc:sldMk cId="542086493" sldId="425"/>
            <ac:grpSpMk id="73" creationId="{F9C97A31-7923-4447-9237-0855366A340F}"/>
          </ac:grpSpMkLst>
        </pc:grpChg>
        <pc:grpChg chg="mod">
          <ac:chgData name="Zhong, Fanny" userId="2884231b-8aae-42e2-8f53-607a7aacbb1f" providerId="ADAL" clId="{25B4DB57-777D-4BC0-99BA-3AFB8095EAD6}" dt="2022-06-24T20:36:29.354" v="1272"/>
          <ac:grpSpMkLst>
            <pc:docMk/>
            <pc:sldMk cId="542086493" sldId="425"/>
            <ac:grpSpMk id="74" creationId="{6E098662-ED64-48B8-A8A5-8446C738037F}"/>
          </ac:grpSpMkLst>
        </pc:grpChg>
        <pc:grpChg chg="mod">
          <ac:chgData name="Zhong, Fanny" userId="2884231b-8aae-42e2-8f53-607a7aacbb1f" providerId="ADAL" clId="{25B4DB57-777D-4BC0-99BA-3AFB8095EAD6}" dt="2022-06-24T20:36:29.354" v="1272"/>
          <ac:grpSpMkLst>
            <pc:docMk/>
            <pc:sldMk cId="542086493" sldId="425"/>
            <ac:grpSpMk id="75" creationId="{DC921AD8-2825-40EC-81F6-DFDE58E4FF5F}"/>
          </ac:grpSpMkLst>
        </pc:grpChg>
        <pc:grpChg chg="add del mod">
          <ac:chgData name="Zhong, Fanny" userId="2884231b-8aae-42e2-8f53-607a7aacbb1f" providerId="ADAL" clId="{25B4DB57-777D-4BC0-99BA-3AFB8095EAD6}" dt="2022-06-24T20:37:20.056" v="1286" actId="478"/>
          <ac:grpSpMkLst>
            <pc:docMk/>
            <pc:sldMk cId="542086493" sldId="425"/>
            <ac:grpSpMk id="109" creationId="{FF0145CB-E3C0-4718-9C42-D2BE2D51D57B}"/>
          </ac:grpSpMkLst>
        </pc:grpChg>
        <pc:picChg chg="del">
          <ac:chgData name="Zhong, Fanny" userId="2884231b-8aae-42e2-8f53-607a7aacbb1f" providerId="ADAL" clId="{25B4DB57-777D-4BC0-99BA-3AFB8095EAD6}" dt="2022-06-24T20:36:19.054" v="1268" actId="478"/>
          <ac:picMkLst>
            <pc:docMk/>
            <pc:sldMk cId="542086493" sldId="425"/>
            <ac:picMk id="8" creationId="{E4AC4818-123A-4C80-9C89-8B818EB4CED4}"/>
          </ac:picMkLst>
        </pc:picChg>
        <pc:picChg chg="del">
          <ac:chgData name="Zhong, Fanny" userId="2884231b-8aae-42e2-8f53-607a7aacbb1f" providerId="ADAL" clId="{25B4DB57-777D-4BC0-99BA-3AFB8095EAD6}" dt="2022-06-24T20:36:19.054" v="1268" actId="478"/>
          <ac:picMkLst>
            <pc:docMk/>
            <pc:sldMk cId="542086493" sldId="425"/>
            <ac:picMk id="9" creationId="{7965A03A-3552-4420-BFB6-13BCE8532BAD}"/>
          </ac:picMkLst>
        </pc:picChg>
        <pc:picChg chg="del mod">
          <ac:chgData name="Zhong, Fanny" userId="2884231b-8aae-42e2-8f53-607a7aacbb1f" providerId="ADAL" clId="{25B4DB57-777D-4BC0-99BA-3AFB8095EAD6}" dt="2022-06-24T16:26:40.775" v="603" actId="478"/>
          <ac:picMkLst>
            <pc:docMk/>
            <pc:sldMk cId="542086493" sldId="425"/>
            <ac:picMk id="11" creationId="{50979FEA-FA33-4D76-8D7C-718388AFD672}"/>
          </ac:picMkLst>
        </pc:picChg>
      </pc:sldChg>
      <pc:sldChg chg="addSp delSp modSp mod modShow">
        <pc:chgData name="Zhong, Fanny" userId="2884231b-8aae-42e2-8f53-607a7aacbb1f" providerId="ADAL" clId="{25B4DB57-777D-4BC0-99BA-3AFB8095EAD6}" dt="2022-06-26T22:20:14.736" v="2671" actId="478"/>
        <pc:sldMkLst>
          <pc:docMk/>
          <pc:sldMk cId="476750958" sldId="426"/>
        </pc:sldMkLst>
        <pc:spChg chg="add mod">
          <ac:chgData name="Zhong, Fanny" userId="2884231b-8aae-42e2-8f53-607a7aacbb1f" providerId="ADAL" clId="{25B4DB57-777D-4BC0-99BA-3AFB8095EAD6}" dt="2022-06-24T20:46:47.135" v="1397"/>
          <ac:spMkLst>
            <pc:docMk/>
            <pc:sldMk cId="476750958" sldId="426"/>
            <ac:spMk id="10" creationId="{77D9D44C-2C01-438C-9F46-74274597C89E}"/>
          </ac:spMkLst>
        </pc:spChg>
        <pc:spChg chg="add mod">
          <ac:chgData name="Zhong, Fanny" userId="2884231b-8aae-42e2-8f53-607a7aacbb1f" providerId="ADAL" clId="{25B4DB57-777D-4BC0-99BA-3AFB8095EAD6}" dt="2022-06-24T20:46:47.135" v="1397"/>
          <ac:spMkLst>
            <pc:docMk/>
            <pc:sldMk cId="476750958" sldId="426"/>
            <ac:spMk id="11" creationId="{D6C3DAA5-4CE2-4608-B8C4-F5321DBF0947}"/>
          </ac:spMkLst>
        </pc:spChg>
        <pc:spChg chg="add 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12" creationId="{571301D0-BC9D-49D2-92B6-48B980FB37C0}"/>
          </ac:spMkLst>
        </pc:spChg>
        <pc:spChg chg="add mod">
          <ac:chgData name="Zhong, Fanny" userId="2884231b-8aae-42e2-8f53-607a7aacbb1f" providerId="ADAL" clId="{25B4DB57-777D-4BC0-99BA-3AFB8095EAD6}" dt="2022-06-26T22:20:10.658" v="2670" actId="13926"/>
          <ac:spMkLst>
            <pc:docMk/>
            <pc:sldMk cId="476750958" sldId="426"/>
            <ac:spMk id="13" creationId="{B679184C-7F42-4A4D-9972-9B21772250D7}"/>
          </ac:spMkLst>
        </pc:spChg>
        <pc:spChg chg="add mod">
          <ac:chgData name="Zhong, Fanny" userId="2884231b-8aae-42e2-8f53-607a7aacbb1f" providerId="ADAL" clId="{25B4DB57-777D-4BC0-99BA-3AFB8095EAD6}" dt="2022-06-24T21:03:53.678" v="2271" actId="20577"/>
          <ac:spMkLst>
            <pc:docMk/>
            <pc:sldMk cId="476750958" sldId="426"/>
            <ac:spMk id="14" creationId="{F11B8E71-E882-497C-85FD-9136A48AAEDC}"/>
          </ac:spMkLst>
        </pc:spChg>
        <pc:spChg chg="add mod">
          <ac:chgData name="Zhong, Fanny" userId="2884231b-8aae-42e2-8f53-607a7aacbb1f" providerId="ADAL" clId="{25B4DB57-777D-4BC0-99BA-3AFB8095EAD6}" dt="2022-06-24T21:04:18.403" v="2276" actId="12788"/>
          <ac:spMkLst>
            <pc:docMk/>
            <pc:sldMk cId="476750958" sldId="426"/>
            <ac:spMk id="16" creationId="{28F9E3B2-7A6A-4BA9-9E1C-F9424923BD7F}"/>
          </ac:spMkLst>
        </pc:spChg>
        <pc:spChg chg="add mod">
          <ac:chgData name="Zhong, Fanny" userId="2884231b-8aae-42e2-8f53-607a7aacbb1f" providerId="ADAL" clId="{25B4DB57-777D-4BC0-99BA-3AFB8095EAD6}" dt="2022-06-24T20:59:04.486" v="2166"/>
          <ac:spMkLst>
            <pc:docMk/>
            <pc:sldMk cId="476750958" sldId="426"/>
            <ac:spMk id="17" creationId="{64CFD625-A883-4722-A7DD-878AA6540A0D}"/>
          </ac:spMkLst>
        </pc:spChg>
        <pc:spChg chg="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19" creationId="{3646EA4F-2A4F-4A07-8811-255F53942517}"/>
          </ac:spMkLst>
        </pc:spChg>
        <pc:spChg chg="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20" creationId="{23ABDDB0-2604-4C68-9E47-FE859AB1A792}"/>
          </ac:spMkLst>
        </pc:spChg>
        <pc:spChg chg="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21" creationId="{6F3DF2B6-9D34-41B4-8873-C25963A83AC2}"/>
          </ac:spMkLst>
        </pc:spChg>
        <pc:spChg chg="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22" creationId="{C6640985-CBCA-4079-8DB2-D050E3C54CB6}"/>
          </ac:spMkLst>
        </pc:spChg>
        <pc:spChg chg="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23" creationId="{AD4B5586-162C-4443-B671-850EC7DF0A12}"/>
          </ac:spMkLst>
        </pc:spChg>
        <pc:spChg chg="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24" creationId="{6500FDDA-2693-4D0E-BBC9-4843B0E4AD3A}"/>
          </ac:spMkLst>
        </pc:spChg>
        <pc:spChg chg="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25" creationId="{A9373B25-6C1E-4474-A312-0A5730C9E224}"/>
          </ac:spMkLst>
        </pc:spChg>
        <pc:spChg chg="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26" creationId="{36B507A2-0C37-4C3C-8AA6-04E79878BC23}"/>
          </ac:spMkLst>
        </pc:spChg>
        <pc:spChg chg="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27" creationId="{B3FD1B83-9912-4440-B015-56354362CC1D}"/>
          </ac:spMkLst>
        </pc:spChg>
        <pc:spChg chg="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28" creationId="{24C9127E-1C8F-47DB-BFF6-E005351CA0D3}"/>
          </ac:spMkLst>
        </pc:spChg>
        <pc:spChg chg="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29" creationId="{D260EBDA-FF4C-4C95-8FF8-AFC12C2973BF}"/>
          </ac:spMkLst>
        </pc:spChg>
        <pc:spChg chg="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30" creationId="{85434F03-DDD1-4E5A-97C6-56A90C6D6266}"/>
          </ac:spMkLst>
        </pc:spChg>
        <pc:spChg chg="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31" creationId="{DB81C10E-6545-48BA-BD9C-6E8EFE49EB39}"/>
          </ac:spMkLst>
        </pc:spChg>
        <pc:spChg chg="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32" creationId="{74CB65CF-5341-4FF1-8D5A-99FE2EF91994}"/>
          </ac:spMkLst>
        </pc:spChg>
        <pc:spChg chg="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33" creationId="{9F543D46-E7CE-44B0-8A4B-10DBDC2577FF}"/>
          </ac:spMkLst>
        </pc:spChg>
        <pc:spChg chg="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34" creationId="{A93EF49C-31DF-4410-A4DA-9CAF0355CE91}"/>
          </ac:spMkLst>
        </pc:spChg>
        <pc:spChg chg="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36" creationId="{963EB0A8-D7B6-4AF4-B416-407D53DC22BD}"/>
          </ac:spMkLst>
        </pc:spChg>
        <pc:spChg chg="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37" creationId="{F73F04A7-481E-41B0-B987-2EBF42EA3371}"/>
          </ac:spMkLst>
        </pc:spChg>
        <pc:spChg chg="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38" creationId="{CD09470F-3ACB-4B01-A273-4633D8B63E2F}"/>
          </ac:spMkLst>
        </pc:spChg>
        <pc:spChg chg="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39" creationId="{9DF30626-42DA-4A4D-80D1-130B9EEEA0A6}"/>
          </ac:spMkLst>
        </pc:spChg>
        <pc:spChg chg="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40" creationId="{2871D3B1-170E-4D0C-A1D4-2FF8569470BA}"/>
          </ac:spMkLst>
        </pc:spChg>
        <pc:spChg chg="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41" creationId="{633D29A8-5981-4E67-9726-4B9F449252CC}"/>
          </ac:spMkLst>
        </pc:spChg>
        <pc:spChg chg="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42" creationId="{C0A04AEE-B112-4C45-8050-BD744921FB2C}"/>
          </ac:spMkLst>
        </pc:spChg>
        <pc:spChg chg="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43" creationId="{DAF400A7-6065-439F-8270-68177D13DEA2}"/>
          </ac:spMkLst>
        </pc:spChg>
        <pc:spChg chg="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44" creationId="{9B6B4B66-7B24-4532-A74A-790F370E0EB5}"/>
          </ac:spMkLst>
        </pc:spChg>
        <pc:spChg chg="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45" creationId="{6C094391-D533-4552-8FED-0627B7CC6BBC}"/>
          </ac:spMkLst>
        </pc:spChg>
        <pc:spChg chg="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46" creationId="{C8CB80EB-1814-4717-A176-41EBB3726F65}"/>
          </ac:spMkLst>
        </pc:spChg>
        <pc:spChg chg="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47" creationId="{B455B248-D0B9-49CB-88A2-7E8C4B9AE7BF}"/>
          </ac:spMkLst>
        </pc:spChg>
        <pc:spChg chg="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48" creationId="{4709A536-E3DB-4493-8E10-F8B9415F2572}"/>
          </ac:spMkLst>
        </pc:spChg>
        <pc:spChg chg="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49" creationId="{9603660B-CEB9-4EB0-927E-A850862690EB}"/>
          </ac:spMkLst>
        </pc:spChg>
        <pc:spChg chg="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50" creationId="{69A357BA-E58A-458B-ABE4-C909EA12D762}"/>
          </ac:spMkLst>
        </pc:spChg>
        <pc:spChg chg="add mod">
          <ac:chgData name="Zhong, Fanny" userId="2884231b-8aae-42e2-8f53-607a7aacbb1f" providerId="ADAL" clId="{25B4DB57-777D-4BC0-99BA-3AFB8095EAD6}" dt="2022-06-24T21:03:28.071" v="2171" actId="12789"/>
          <ac:spMkLst>
            <pc:docMk/>
            <pc:sldMk cId="476750958" sldId="426"/>
            <ac:spMk id="51" creationId="{B1B5D7EB-714E-45D3-9DC4-476752C5DE73}"/>
          </ac:spMkLst>
        </pc:spChg>
        <pc:spChg chg="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53" creationId="{65BA4D2B-AFD4-4B3A-AE46-02D951E41DCB}"/>
          </ac:spMkLst>
        </pc:spChg>
        <pc:spChg chg="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54" creationId="{C7A7A814-9A25-4E92-B768-16135F33D9DF}"/>
          </ac:spMkLst>
        </pc:spChg>
        <pc:spChg chg="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55" creationId="{CB4CED56-19F0-49E7-9C12-A91896807E03}"/>
          </ac:spMkLst>
        </pc:spChg>
        <pc:spChg chg="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56" creationId="{52C92A48-C429-4782-B4E2-4466DB872DC8}"/>
          </ac:spMkLst>
        </pc:spChg>
        <pc:spChg chg="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57" creationId="{2CFF5A2B-BEC2-4DE2-B2FA-1D6DBCB86600}"/>
          </ac:spMkLst>
        </pc:spChg>
        <pc:spChg chg="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58" creationId="{8AFAAEDD-E3D6-4851-8786-0216132F78E5}"/>
          </ac:spMkLst>
        </pc:spChg>
        <pc:spChg chg="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59" creationId="{FFD0A02C-5CDA-47D2-8C33-43DD3ADD2A13}"/>
          </ac:spMkLst>
        </pc:spChg>
        <pc:spChg chg="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60" creationId="{B5674F43-7CBD-463C-B751-500C5138668E}"/>
          </ac:spMkLst>
        </pc:spChg>
        <pc:spChg chg="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61" creationId="{7548A67E-1EB8-4FD9-9315-BE40E5219BA5}"/>
          </ac:spMkLst>
        </pc:spChg>
        <pc:spChg chg="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62" creationId="{175FD5F8-7678-4BB0-A076-9AB08A5ADD09}"/>
          </ac:spMkLst>
        </pc:spChg>
        <pc:spChg chg="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63" creationId="{197E293F-9A87-47D6-B749-B76283FD6167}"/>
          </ac:spMkLst>
        </pc:spChg>
        <pc:spChg chg="mod">
          <ac:chgData name="Zhong, Fanny" userId="2884231b-8aae-42e2-8f53-607a7aacbb1f" providerId="ADAL" clId="{25B4DB57-777D-4BC0-99BA-3AFB8095EAD6}" dt="2022-06-24T20:59:00.776" v="2165"/>
          <ac:spMkLst>
            <pc:docMk/>
            <pc:sldMk cId="476750958" sldId="426"/>
            <ac:spMk id="64" creationId="{2A0D0FAA-58C5-4BBD-983A-024CA12ED1CC}"/>
          </ac:spMkLst>
        </pc:spChg>
        <pc:spChg chg="mod">
          <ac:chgData name="Zhong, Fanny" userId="2884231b-8aae-42e2-8f53-607a7aacbb1f" providerId="ADAL" clId="{25B4DB57-777D-4BC0-99BA-3AFB8095EAD6}" dt="2022-06-24T21:03:28.071" v="2171" actId="12789"/>
          <ac:spMkLst>
            <pc:docMk/>
            <pc:sldMk cId="476750958" sldId="426"/>
            <ac:spMk id="66" creationId="{77CF9246-D136-4AD4-9334-A33BACBDDF10}"/>
          </ac:spMkLst>
        </pc:spChg>
        <pc:spChg chg="mod">
          <ac:chgData name="Zhong, Fanny" userId="2884231b-8aae-42e2-8f53-607a7aacbb1f" providerId="ADAL" clId="{25B4DB57-777D-4BC0-99BA-3AFB8095EAD6}" dt="2022-06-24T21:03:28.071" v="2171" actId="12789"/>
          <ac:spMkLst>
            <pc:docMk/>
            <pc:sldMk cId="476750958" sldId="426"/>
            <ac:spMk id="67" creationId="{0AEA49D8-7555-49FF-AF0A-BDFC104377E0}"/>
          </ac:spMkLst>
        </pc:spChg>
        <pc:spChg chg="mod">
          <ac:chgData name="Zhong, Fanny" userId="2884231b-8aae-42e2-8f53-607a7aacbb1f" providerId="ADAL" clId="{25B4DB57-777D-4BC0-99BA-3AFB8095EAD6}" dt="2022-06-24T21:03:28.071" v="2171" actId="12789"/>
          <ac:spMkLst>
            <pc:docMk/>
            <pc:sldMk cId="476750958" sldId="426"/>
            <ac:spMk id="68" creationId="{2A4C1566-AEC4-472E-9855-55DB6758DAA3}"/>
          </ac:spMkLst>
        </pc:spChg>
        <pc:spChg chg="mod">
          <ac:chgData name="Zhong, Fanny" userId="2884231b-8aae-42e2-8f53-607a7aacbb1f" providerId="ADAL" clId="{25B4DB57-777D-4BC0-99BA-3AFB8095EAD6}" dt="2022-06-24T21:03:28.071" v="2171" actId="12789"/>
          <ac:spMkLst>
            <pc:docMk/>
            <pc:sldMk cId="476750958" sldId="426"/>
            <ac:spMk id="69" creationId="{590B0B26-7F82-4CED-B685-D709D26B7E5B}"/>
          </ac:spMkLst>
        </pc:spChg>
        <pc:spChg chg="mod">
          <ac:chgData name="Zhong, Fanny" userId="2884231b-8aae-42e2-8f53-607a7aacbb1f" providerId="ADAL" clId="{25B4DB57-777D-4BC0-99BA-3AFB8095EAD6}" dt="2022-06-24T21:03:28.071" v="2171" actId="12789"/>
          <ac:spMkLst>
            <pc:docMk/>
            <pc:sldMk cId="476750958" sldId="426"/>
            <ac:spMk id="70" creationId="{149C7591-D4A6-45F7-9650-8A37C645BAC3}"/>
          </ac:spMkLst>
        </pc:spChg>
        <pc:grpChg chg="add del mod">
          <ac:chgData name="Zhong, Fanny" userId="2884231b-8aae-42e2-8f53-607a7aacbb1f" providerId="ADAL" clId="{25B4DB57-777D-4BC0-99BA-3AFB8095EAD6}" dt="2022-06-24T21:04:01.909" v="2272" actId="478"/>
          <ac:grpSpMkLst>
            <pc:docMk/>
            <pc:sldMk cId="476750958" sldId="426"/>
            <ac:grpSpMk id="18" creationId="{6F858320-0646-4A9A-8CD3-AC7DB6DCFFA7}"/>
          </ac:grpSpMkLst>
        </pc:grpChg>
        <pc:grpChg chg="add del mod">
          <ac:chgData name="Zhong, Fanny" userId="2884231b-8aae-42e2-8f53-607a7aacbb1f" providerId="ADAL" clId="{25B4DB57-777D-4BC0-99BA-3AFB8095EAD6}" dt="2022-06-24T21:04:01.909" v="2272" actId="478"/>
          <ac:grpSpMkLst>
            <pc:docMk/>
            <pc:sldMk cId="476750958" sldId="426"/>
            <ac:grpSpMk id="35" creationId="{CB57E386-4F02-42F9-8BAB-38F53AA71933}"/>
          </ac:grpSpMkLst>
        </pc:grpChg>
        <pc:grpChg chg="add del mod">
          <ac:chgData name="Zhong, Fanny" userId="2884231b-8aae-42e2-8f53-607a7aacbb1f" providerId="ADAL" clId="{25B4DB57-777D-4BC0-99BA-3AFB8095EAD6}" dt="2022-06-24T21:03:23.519" v="2168" actId="478"/>
          <ac:grpSpMkLst>
            <pc:docMk/>
            <pc:sldMk cId="476750958" sldId="426"/>
            <ac:grpSpMk id="52" creationId="{45597C68-1D89-43C7-A2A3-F360EDFD924B}"/>
          </ac:grpSpMkLst>
        </pc:grpChg>
        <pc:grpChg chg="add mod">
          <ac:chgData name="Zhong, Fanny" userId="2884231b-8aae-42e2-8f53-607a7aacbb1f" providerId="ADAL" clId="{25B4DB57-777D-4BC0-99BA-3AFB8095EAD6}" dt="2022-06-24T21:03:32.089" v="2172" actId="207"/>
          <ac:grpSpMkLst>
            <pc:docMk/>
            <pc:sldMk cId="476750958" sldId="426"/>
            <ac:grpSpMk id="65" creationId="{12B85227-76C4-4581-834D-9A88362CE76B}"/>
          </ac:grpSpMkLst>
        </pc:grpChg>
        <pc:picChg chg="add del mod">
          <ac:chgData name="Zhong, Fanny" userId="2884231b-8aae-42e2-8f53-607a7aacbb1f" providerId="ADAL" clId="{25B4DB57-777D-4BC0-99BA-3AFB8095EAD6}" dt="2022-06-26T22:20:14.736" v="2671" actId="478"/>
          <ac:picMkLst>
            <pc:docMk/>
            <pc:sldMk cId="476750958" sldId="426"/>
            <ac:picMk id="6" creationId="{3F7028E7-ADB0-4971-AF6C-6A4239097B28}"/>
          </ac:picMkLst>
        </pc:picChg>
        <pc:picChg chg="del">
          <ac:chgData name="Zhong, Fanny" userId="2884231b-8aae-42e2-8f53-607a7aacbb1f" providerId="ADAL" clId="{25B4DB57-777D-4BC0-99BA-3AFB8095EAD6}" dt="2022-06-24T20:46:43.477" v="1396" actId="478"/>
          <ac:picMkLst>
            <pc:docMk/>
            <pc:sldMk cId="476750958" sldId="426"/>
            <ac:picMk id="8" creationId="{E4AC4818-123A-4C80-9C89-8B818EB4CED4}"/>
          </ac:picMkLst>
        </pc:picChg>
        <pc:picChg chg="del">
          <ac:chgData name="Zhong, Fanny" userId="2884231b-8aae-42e2-8f53-607a7aacbb1f" providerId="ADAL" clId="{25B4DB57-777D-4BC0-99BA-3AFB8095EAD6}" dt="2022-06-24T20:46:43.477" v="1396" actId="478"/>
          <ac:picMkLst>
            <pc:docMk/>
            <pc:sldMk cId="476750958" sldId="426"/>
            <ac:picMk id="9" creationId="{7965A03A-3552-4420-BFB6-13BCE8532BAD}"/>
          </ac:picMkLst>
        </pc:picChg>
        <pc:picChg chg="add mod">
          <ac:chgData name="Zhong, Fanny" userId="2884231b-8aae-42e2-8f53-607a7aacbb1f" providerId="ADAL" clId="{25B4DB57-777D-4BC0-99BA-3AFB8095EAD6}" dt="2022-06-24T21:04:26.245" v="2277" actId="14100"/>
          <ac:picMkLst>
            <pc:docMk/>
            <pc:sldMk cId="476750958" sldId="426"/>
            <ac:picMk id="71" creationId="{139F7CD7-6780-4DC5-94D1-BEF36F8B5966}"/>
          </ac:picMkLst>
        </pc:picChg>
      </pc:sldChg>
      <pc:sldChg chg="addSp delSp modSp mod modShow">
        <pc:chgData name="Zhong, Fanny" userId="2884231b-8aae-42e2-8f53-607a7aacbb1f" providerId="ADAL" clId="{25B4DB57-777D-4BC0-99BA-3AFB8095EAD6}" dt="2022-06-26T22:20:20.555" v="2675" actId="478"/>
        <pc:sldMkLst>
          <pc:docMk/>
          <pc:sldMk cId="2957276417" sldId="427"/>
        </pc:sldMkLst>
        <pc:spChg chg="add mod">
          <ac:chgData name="Zhong, Fanny" userId="2884231b-8aae-42e2-8f53-607a7aacbb1f" providerId="ADAL" clId="{25B4DB57-777D-4BC0-99BA-3AFB8095EAD6}" dt="2022-06-24T20:46:48.444" v="1399"/>
          <ac:spMkLst>
            <pc:docMk/>
            <pc:sldMk cId="2957276417" sldId="427"/>
            <ac:spMk id="10" creationId="{41D888B4-DF69-4D99-82E6-C196EE341112}"/>
          </ac:spMkLst>
        </pc:spChg>
        <pc:spChg chg="add mod">
          <ac:chgData name="Zhong, Fanny" userId="2884231b-8aae-42e2-8f53-607a7aacbb1f" providerId="ADAL" clId="{25B4DB57-777D-4BC0-99BA-3AFB8095EAD6}" dt="2022-06-24T20:46:48.444" v="1399"/>
          <ac:spMkLst>
            <pc:docMk/>
            <pc:sldMk cId="2957276417" sldId="427"/>
            <ac:spMk id="11" creationId="{14A2594D-8E17-435E-9C91-C21F1BF46055}"/>
          </ac:spMkLst>
        </pc:spChg>
        <pc:spChg chg="add mod">
          <ac:chgData name="Zhong, Fanny" userId="2884231b-8aae-42e2-8f53-607a7aacbb1f" providerId="ADAL" clId="{25B4DB57-777D-4BC0-99BA-3AFB8095EAD6}" dt="2022-06-24T20:55:48.701" v="1960"/>
          <ac:spMkLst>
            <pc:docMk/>
            <pc:sldMk cId="2957276417" sldId="427"/>
            <ac:spMk id="12" creationId="{2204175E-BD30-4A86-BAA8-A2D3370DE987}"/>
          </ac:spMkLst>
        </pc:spChg>
        <pc:spChg chg="add mod">
          <ac:chgData name="Zhong, Fanny" userId="2884231b-8aae-42e2-8f53-607a7aacbb1f" providerId="ADAL" clId="{25B4DB57-777D-4BC0-99BA-3AFB8095EAD6}" dt="2022-06-26T22:17:51.692" v="2592" actId="13926"/>
          <ac:spMkLst>
            <pc:docMk/>
            <pc:sldMk cId="2957276417" sldId="427"/>
            <ac:spMk id="13" creationId="{661112D3-A41E-464E-9595-B4D4F3D7E92E}"/>
          </ac:spMkLst>
        </pc:spChg>
        <pc:spChg chg="add mod">
          <ac:chgData name="Zhong, Fanny" userId="2884231b-8aae-42e2-8f53-607a7aacbb1f" providerId="ADAL" clId="{25B4DB57-777D-4BC0-99BA-3AFB8095EAD6}" dt="2022-06-24T20:57:02.319" v="2099" actId="20577"/>
          <ac:spMkLst>
            <pc:docMk/>
            <pc:sldMk cId="2957276417" sldId="427"/>
            <ac:spMk id="14" creationId="{A79E5B91-402C-44BC-A6D3-59926D37C741}"/>
          </ac:spMkLst>
        </pc:spChg>
        <pc:spChg chg="add mod">
          <ac:chgData name="Zhong, Fanny" userId="2884231b-8aae-42e2-8f53-607a7aacbb1f" providerId="ADAL" clId="{25B4DB57-777D-4BC0-99BA-3AFB8095EAD6}" dt="2022-06-24T20:55:48.701" v="1960"/>
          <ac:spMkLst>
            <pc:docMk/>
            <pc:sldMk cId="2957276417" sldId="427"/>
            <ac:spMk id="16" creationId="{83467DA3-C603-41B3-A89E-8A3EC1BCAD71}"/>
          </ac:spMkLst>
        </pc:spChg>
        <pc:spChg chg="add mod topLvl">
          <ac:chgData name="Zhong, Fanny" userId="2884231b-8aae-42e2-8f53-607a7aacbb1f" providerId="ADAL" clId="{25B4DB57-777D-4BC0-99BA-3AFB8095EAD6}" dt="2022-06-24T20:56:35.266" v="1969" actId="165"/>
          <ac:spMkLst>
            <pc:docMk/>
            <pc:sldMk cId="2957276417" sldId="427"/>
            <ac:spMk id="17" creationId="{CA61630E-80F5-4C7F-B314-CC59DFC0958D}"/>
          </ac:spMkLst>
        </pc:spChg>
        <pc:spChg chg="add mod">
          <ac:chgData name="Zhong, Fanny" userId="2884231b-8aae-42e2-8f53-607a7aacbb1f" providerId="ADAL" clId="{25B4DB57-777D-4BC0-99BA-3AFB8095EAD6}" dt="2022-06-24T20:57:14.439" v="2100"/>
          <ac:spMkLst>
            <pc:docMk/>
            <pc:sldMk cId="2957276417" sldId="427"/>
            <ac:spMk id="18" creationId="{97AFE9E9-47EE-40F7-926E-B9697520742A}"/>
          </ac:spMkLst>
        </pc:spChg>
        <pc:spChg chg="mod">
          <ac:chgData name="Zhong, Fanny" userId="2884231b-8aae-42e2-8f53-607a7aacbb1f" providerId="ADAL" clId="{25B4DB57-777D-4BC0-99BA-3AFB8095EAD6}" dt="2022-06-24T20:55:48.701" v="1960"/>
          <ac:spMkLst>
            <pc:docMk/>
            <pc:sldMk cId="2957276417" sldId="427"/>
            <ac:spMk id="20" creationId="{52184C99-AE5B-4862-AED4-2168F3A19265}"/>
          </ac:spMkLst>
        </pc:spChg>
        <pc:spChg chg="mod">
          <ac:chgData name="Zhong, Fanny" userId="2884231b-8aae-42e2-8f53-607a7aacbb1f" providerId="ADAL" clId="{25B4DB57-777D-4BC0-99BA-3AFB8095EAD6}" dt="2022-06-24T20:55:48.701" v="1960"/>
          <ac:spMkLst>
            <pc:docMk/>
            <pc:sldMk cId="2957276417" sldId="427"/>
            <ac:spMk id="21" creationId="{CC66BE05-0BFF-4E62-99C0-B202E8FE51E4}"/>
          </ac:spMkLst>
        </pc:spChg>
        <pc:spChg chg="mod">
          <ac:chgData name="Zhong, Fanny" userId="2884231b-8aae-42e2-8f53-607a7aacbb1f" providerId="ADAL" clId="{25B4DB57-777D-4BC0-99BA-3AFB8095EAD6}" dt="2022-06-24T20:55:48.701" v="1960"/>
          <ac:spMkLst>
            <pc:docMk/>
            <pc:sldMk cId="2957276417" sldId="427"/>
            <ac:spMk id="22" creationId="{089DAE68-9B93-4F03-8BEC-7BC5617979EE}"/>
          </ac:spMkLst>
        </pc:spChg>
        <pc:spChg chg="mod">
          <ac:chgData name="Zhong, Fanny" userId="2884231b-8aae-42e2-8f53-607a7aacbb1f" providerId="ADAL" clId="{25B4DB57-777D-4BC0-99BA-3AFB8095EAD6}" dt="2022-06-24T20:55:48.701" v="1960"/>
          <ac:spMkLst>
            <pc:docMk/>
            <pc:sldMk cId="2957276417" sldId="427"/>
            <ac:spMk id="23" creationId="{6100DB50-6AB8-4B5E-A9C2-2C87CDC0C4E9}"/>
          </ac:spMkLst>
        </pc:spChg>
        <pc:spChg chg="mod">
          <ac:chgData name="Zhong, Fanny" userId="2884231b-8aae-42e2-8f53-607a7aacbb1f" providerId="ADAL" clId="{25B4DB57-777D-4BC0-99BA-3AFB8095EAD6}" dt="2022-06-24T20:55:48.701" v="1960"/>
          <ac:spMkLst>
            <pc:docMk/>
            <pc:sldMk cId="2957276417" sldId="427"/>
            <ac:spMk id="24" creationId="{53B6112A-F5E5-4296-B44C-BAA2A02F43B5}"/>
          </ac:spMkLst>
        </pc:spChg>
        <pc:spChg chg="mod">
          <ac:chgData name="Zhong, Fanny" userId="2884231b-8aae-42e2-8f53-607a7aacbb1f" providerId="ADAL" clId="{25B4DB57-777D-4BC0-99BA-3AFB8095EAD6}" dt="2022-06-24T20:55:48.701" v="1960"/>
          <ac:spMkLst>
            <pc:docMk/>
            <pc:sldMk cId="2957276417" sldId="427"/>
            <ac:spMk id="25" creationId="{167ACB9A-95A7-41E8-AE55-1BF7F44ADACB}"/>
          </ac:spMkLst>
        </pc:spChg>
        <pc:spChg chg="mod">
          <ac:chgData name="Zhong, Fanny" userId="2884231b-8aae-42e2-8f53-607a7aacbb1f" providerId="ADAL" clId="{25B4DB57-777D-4BC0-99BA-3AFB8095EAD6}" dt="2022-06-24T20:55:48.701" v="1960"/>
          <ac:spMkLst>
            <pc:docMk/>
            <pc:sldMk cId="2957276417" sldId="427"/>
            <ac:spMk id="26" creationId="{CA0FA4FE-236E-4D5C-A7FE-1A6C168E482F}"/>
          </ac:spMkLst>
        </pc:spChg>
        <pc:spChg chg="mod">
          <ac:chgData name="Zhong, Fanny" userId="2884231b-8aae-42e2-8f53-607a7aacbb1f" providerId="ADAL" clId="{25B4DB57-777D-4BC0-99BA-3AFB8095EAD6}" dt="2022-06-24T20:55:48.701" v="1960"/>
          <ac:spMkLst>
            <pc:docMk/>
            <pc:sldMk cId="2957276417" sldId="427"/>
            <ac:spMk id="27" creationId="{4A90A597-3E74-444C-AA36-0722B4BF71E2}"/>
          </ac:spMkLst>
        </pc:spChg>
        <pc:spChg chg="mod">
          <ac:chgData name="Zhong, Fanny" userId="2884231b-8aae-42e2-8f53-607a7aacbb1f" providerId="ADAL" clId="{25B4DB57-777D-4BC0-99BA-3AFB8095EAD6}" dt="2022-06-24T20:55:48.701" v="1960"/>
          <ac:spMkLst>
            <pc:docMk/>
            <pc:sldMk cId="2957276417" sldId="427"/>
            <ac:spMk id="28" creationId="{890A6235-8149-472F-8993-B0F128C45E7A}"/>
          </ac:spMkLst>
        </pc:spChg>
        <pc:spChg chg="mod">
          <ac:chgData name="Zhong, Fanny" userId="2884231b-8aae-42e2-8f53-607a7aacbb1f" providerId="ADAL" clId="{25B4DB57-777D-4BC0-99BA-3AFB8095EAD6}" dt="2022-06-24T20:55:48.701" v="1960"/>
          <ac:spMkLst>
            <pc:docMk/>
            <pc:sldMk cId="2957276417" sldId="427"/>
            <ac:spMk id="29" creationId="{2D913DAB-22A9-4EB4-9C47-D7DC7843F57C}"/>
          </ac:spMkLst>
        </pc:spChg>
        <pc:spChg chg="mod">
          <ac:chgData name="Zhong, Fanny" userId="2884231b-8aae-42e2-8f53-607a7aacbb1f" providerId="ADAL" clId="{25B4DB57-777D-4BC0-99BA-3AFB8095EAD6}" dt="2022-06-24T20:55:48.701" v="1960"/>
          <ac:spMkLst>
            <pc:docMk/>
            <pc:sldMk cId="2957276417" sldId="427"/>
            <ac:spMk id="30" creationId="{29B736CE-8BDD-49C1-949A-7A08008874A6}"/>
          </ac:spMkLst>
        </pc:spChg>
        <pc:spChg chg="mod">
          <ac:chgData name="Zhong, Fanny" userId="2884231b-8aae-42e2-8f53-607a7aacbb1f" providerId="ADAL" clId="{25B4DB57-777D-4BC0-99BA-3AFB8095EAD6}" dt="2022-06-24T20:55:48.701" v="1960"/>
          <ac:spMkLst>
            <pc:docMk/>
            <pc:sldMk cId="2957276417" sldId="427"/>
            <ac:spMk id="31" creationId="{2DF9B741-B277-4F9D-93B2-B1BC2F104EC3}"/>
          </ac:spMkLst>
        </pc:spChg>
        <pc:spChg chg="mod">
          <ac:chgData name="Zhong, Fanny" userId="2884231b-8aae-42e2-8f53-607a7aacbb1f" providerId="ADAL" clId="{25B4DB57-777D-4BC0-99BA-3AFB8095EAD6}" dt="2022-06-24T20:55:48.701" v="1960"/>
          <ac:spMkLst>
            <pc:docMk/>
            <pc:sldMk cId="2957276417" sldId="427"/>
            <ac:spMk id="32" creationId="{0B899059-0858-4532-86B5-0D35F001E5F4}"/>
          </ac:spMkLst>
        </pc:spChg>
        <pc:spChg chg="mod">
          <ac:chgData name="Zhong, Fanny" userId="2884231b-8aae-42e2-8f53-607a7aacbb1f" providerId="ADAL" clId="{25B4DB57-777D-4BC0-99BA-3AFB8095EAD6}" dt="2022-06-24T20:55:48.701" v="1960"/>
          <ac:spMkLst>
            <pc:docMk/>
            <pc:sldMk cId="2957276417" sldId="427"/>
            <ac:spMk id="33" creationId="{367E792B-B0C0-4BBD-8EAB-4B08FF0C70F9}"/>
          </ac:spMkLst>
        </pc:spChg>
        <pc:spChg chg="mod">
          <ac:chgData name="Zhong, Fanny" userId="2884231b-8aae-42e2-8f53-607a7aacbb1f" providerId="ADAL" clId="{25B4DB57-777D-4BC0-99BA-3AFB8095EAD6}" dt="2022-06-24T20:55:48.701" v="1960"/>
          <ac:spMkLst>
            <pc:docMk/>
            <pc:sldMk cId="2957276417" sldId="427"/>
            <ac:spMk id="34" creationId="{0BE38D2A-7B11-4432-829E-FFEDF08FF611}"/>
          </ac:spMkLst>
        </pc:spChg>
        <pc:spChg chg="mod">
          <ac:chgData name="Zhong, Fanny" userId="2884231b-8aae-42e2-8f53-607a7aacbb1f" providerId="ADAL" clId="{25B4DB57-777D-4BC0-99BA-3AFB8095EAD6}" dt="2022-06-24T20:55:48.701" v="1960"/>
          <ac:spMkLst>
            <pc:docMk/>
            <pc:sldMk cId="2957276417" sldId="427"/>
            <ac:spMk id="35" creationId="{2D289D0E-6F74-45B9-8DA3-7CC0377A5FA1}"/>
          </ac:spMkLst>
        </pc:spChg>
        <pc:spChg chg="mod">
          <ac:chgData name="Zhong, Fanny" userId="2884231b-8aae-42e2-8f53-607a7aacbb1f" providerId="ADAL" clId="{25B4DB57-777D-4BC0-99BA-3AFB8095EAD6}" dt="2022-06-24T20:55:48.701" v="1960"/>
          <ac:spMkLst>
            <pc:docMk/>
            <pc:sldMk cId="2957276417" sldId="427"/>
            <ac:spMk id="37" creationId="{294CC5F3-86BA-475D-80E5-E1DA8AA53858}"/>
          </ac:spMkLst>
        </pc:spChg>
        <pc:spChg chg="mod">
          <ac:chgData name="Zhong, Fanny" userId="2884231b-8aae-42e2-8f53-607a7aacbb1f" providerId="ADAL" clId="{25B4DB57-777D-4BC0-99BA-3AFB8095EAD6}" dt="2022-06-24T20:55:48.701" v="1960"/>
          <ac:spMkLst>
            <pc:docMk/>
            <pc:sldMk cId="2957276417" sldId="427"/>
            <ac:spMk id="38" creationId="{8E347DAD-8E35-4487-995D-4D50454101F5}"/>
          </ac:spMkLst>
        </pc:spChg>
        <pc:spChg chg="mod">
          <ac:chgData name="Zhong, Fanny" userId="2884231b-8aae-42e2-8f53-607a7aacbb1f" providerId="ADAL" clId="{25B4DB57-777D-4BC0-99BA-3AFB8095EAD6}" dt="2022-06-24T20:55:48.701" v="1960"/>
          <ac:spMkLst>
            <pc:docMk/>
            <pc:sldMk cId="2957276417" sldId="427"/>
            <ac:spMk id="39" creationId="{55938389-DF66-4D19-99C7-C89BE624149E}"/>
          </ac:spMkLst>
        </pc:spChg>
        <pc:spChg chg="mod">
          <ac:chgData name="Zhong, Fanny" userId="2884231b-8aae-42e2-8f53-607a7aacbb1f" providerId="ADAL" clId="{25B4DB57-777D-4BC0-99BA-3AFB8095EAD6}" dt="2022-06-24T20:55:48.701" v="1960"/>
          <ac:spMkLst>
            <pc:docMk/>
            <pc:sldMk cId="2957276417" sldId="427"/>
            <ac:spMk id="40" creationId="{DD80465E-2EEB-45F5-84EE-86F60A7D9E1E}"/>
          </ac:spMkLst>
        </pc:spChg>
        <pc:spChg chg="mod">
          <ac:chgData name="Zhong, Fanny" userId="2884231b-8aae-42e2-8f53-607a7aacbb1f" providerId="ADAL" clId="{25B4DB57-777D-4BC0-99BA-3AFB8095EAD6}" dt="2022-06-24T20:55:48.701" v="1960"/>
          <ac:spMkLst>
            <pc:docMk/>
            <pc:sldMk cId="2957276417" sldId="427"/>
            <ac:spMk id="41" creationId="{8F5992E5-C460-477C-9C1F-21FCF9BDE1B6}"/>
          </ac:spMkLst>
        </pc:spChg>
        <pc:spChg chg="mod">
          <ac:chgData name="Zhong, Fanny" userId="2884231b-8aae-42e2-8f53-607a7aacbb1f" providerId="ADAL" clId="{25B4DB57-777D-4BC0-99BA-3AFB8095EAD6}" dt="2022-06-24T20:55:48.701" v="1960"/>
          <ac:spMkLst>
            <pc:docMk/>
            <pc:sldMk cId="2957276417" sldId="427"/>
            <ac:spMk id="42" creationId="{EE8A204A-523D-4D93-AB56-57CB2DF5DED3}"/>
          </ac:spMkLst>
        </pc:spChg>
        <pc:spChg chg="mod">
          <ac:chgData name="Zhong, Fanny" userId="2884231b-8aae-42e2-8f53-607a7aacbb1f" providerId="ADAL" clId="{25B4DB57-777D-4BC0-99BA-3AFB8095EAD6}" dt="2022-06-24T20:55:48.701" v="1960"/>
          <ac:spMkLst>
            <pc:docMk/>
            <pc:sldMk cId="2957276417" sldId="427"/>
            <ac:spMk id="43" creationId="{220FD700-31D2-4E38-924A-4D186341FE43}"/>
          </ac:spMkLst>
        </pc:spChg>
        <pc:spChg chg="mod">
          <ac:chgData name="Zhong, Fanny" userId="2884231b-8aae-42e2-8f53-607a7aacbb1f" providerId="ADAL" clId="{25B4DB57-777D-4BC0-99BA-3AFB8095EAD6}" dt="2022-06-24T20:55:48.701" v="1960"/>
          <ac:spMkLst>
            <pc:docMk/>
            <pc:sldMk cId="2957276417" sldId="427"/>
            <ac:spMk id="44" creationId="{D8F9D13A-FE7F-4946-8504-A09CF05CF90E}"/>
          </ac:spMkLst>
        </pc:spChg>
        <pc:spChg chg="mod">
          <ac:chgData name="Zhong, Fanny" userId="2884231b-8aae-42e2-8f53-607a7aacbb1f" providerId="ADAL" clId="{25B4DB57-777D-4BC0-99BA-3AFB8095EAD6}" dt="2022-06-24T20:55:48.701" v="1960"/>
          <ac:spMkLst>
            <pc:docMk/>
            <pc:sldMk cId="2957276417" sldId="427"/>
            <ac:spMk id="45" creationId="{9EA25280-D269-4CF8-A014-946725D599C2}"/>
          </ac:spMkLst>
        </pc:spChg>
        <pc:spChg chg="mod">
          <ac:chgData name="Zhong, Fanny" userId="2884231b-8aae-42e2-8f53-607a7aacbb1f" providerId="ADAL" clId="{25B4DB57-777D-4BC0-99BA-3AFB8095EAD6}" dt="2022-06-24T20:55:48.701" v="1960"/>
          <ac:spMkLst>
            <pc:docMk/>
            <pc:sldMk cId="2957276417" sldId="427"/>
            <ac:spMk id="46" creationId="{B825B8CE-6100-4758-BCEB-F372E02044C7}"/>
          </ac:spMkLst>
        </pc:spChg>
        <pc:spChg chg="mod">
          <ac:chgData name="Zhong, Fanny" userId="2884231b-8aae-42e2-8f53-607a7aacbb1f" providerId="ADAL" clId="{25B4DB57-777D-4BC0-99BA-3AFB8095EAD6}" dt="2022-06-24T20:55:48.701" v="1960"/>
          <ac:spMkLst>
            <pc:docMk/>
            <pc:sldMk cId="2957276417" sldId="427"/>
            <ac:spMk id="47" creationId="{ED2F975E-50C0-4D00-A3CA-A1CC0FBD8E50}"/>
          </ac:spMkLst>
        </pc:spChg>
        <pc:spChg chg="mod">
          <ac:chgData name="Zhong, Fanny" userId="2884231b-8aae-42e2-8f53-607a7aacbb1f" providerId="ADAL" clId="{25B4DB57-777D-4BC0-99BA-3AFB8095EAD6}" dt="2022-06-24T20:55:48.701" v="1960"/>
          <ac:spMkLst>
            <pc:docMk/>
            <pc:sldMk cId="2957276417" sldId="427"/>
            <ac:spMk id="48" creationId="{810002DA-7550-45D4-95C4-C8D73ECE8344}"/>
          </ac:spMkLst>
        </pc:spChg>
        <pc:spChg chg="mod">
          <ac:chgData name="Zhong, Fanny" userId="2884231b-8aae-42e2-8f53-607a7aacbb1f" providerId="ADAL" clId="{25B4DB57-777D-4BC0-99BA-3AFB8095EAD6}" dt="2022-06-24T20:55:48.701" v="1960"/>
          <ac:spMkLst>
            <pc:docMk/>
            <pc:sldMk cId="2957276417" sldId="427"/>
            <ac:spMk id="49" creationId="{88CE626A-6ABE-4104-A016-E8ADEFEECB08}"/>
          </ac:spMkLst>
        </pc:spChg>
        <pc:spChg chg="mod">
          <ac:chgData name="Zhong, Fanny" userId="2884231b-8aae-42e2-8f53-607a7aacbb1f" providerId="ADAL" clId="{25B4DB57-777D-4BC0-99BA-3AFB8095EAD6}" dt="2022-06-24T20:55:48.701" v="1960"/>
          <ac:spMkLst>
            <pc:docMk/>
            <pc:sldMk cId="2957276417" sldId="427"/>
            <ac:spMk id="50" creationId="{C984FBA8-520D-4451-A184-344D6F37AE2B}"/>
          </ac:spMkLst>
        </pc:spChg>
        <pc:spChg chg="mod">
          <ac:chgData name="Zhong, Fanny" userId="2884231b-8aae-42e2-8f53-607a7aacbb1f" providerId="ADAL" clId="{25B4DB57-777D-4BC0-99BA-3AFB8095EAD6}" dt="2022-06-24T20:55:48.701" v="1960"/>
          <ac:spMkLst>
            <pc:docMk/>
            <pc:sldMk cId="2957276417" sldId="427"/>
            <ac:spMk id="51" creationId="{B0CE992D-853B-430F-8A23-5D75568B08BD}"/>
          </ac:spMkLst>
        </pc:spChg>
        <pc:spChg chg="mod">
          <ac:chgData name="Zhong, Fanny" userId="2884231b-8aae-42e2-8f53-607a7aacbb1f" providerId="ADAL" clId="{25B4DB57-777D-4BC0-99BA-3AFB8095EAD6}" dt="2022-06-24T20:55:48.701" v="1960"/>
          <ac:spMkLst>
            <pc:docMk/>
            <pc:sldMk cId="2957276417" sldId="427"/>
            <ac:spMk id="53" creationId="{031C1139-0ACF-4D07-987D-BE06B1C01C62}"/>
          </ac:spMkLst>
        </pc:spChg>
        <pc:spChg chg="mod">
          <ac:chgData name="Zhong, Fanny" userId="2884231b-8aae-42e2-8f53-607a7aacbb1f" providerId="ADAL" clId="{25B4DB57-777D-4BC0-99BA-3AFB8095EAD6}" dt="2022-06-24T20:55:48.701" v="1960"/>
          <ac:spMkLst>
            <pc:docMk/>
            <pc:sldMk cId="2957276417" sldId="427"/>
            <ac:spMk id="54" creationId="{D3B20BF6-FE15-470F-9E53-B1FB6F381380}"/>
          </ac:spMkLst>
        </pc:spChg>
        <pc:spChg chg="mod">
          <ac:chgData name="Zhong, Fanny" userId="2884231b-8aae-42e2-8f53-607a7aacbb1f" providerId="ADAL" clId="{25B4DB57-777D-4BC0-99BA-3AFB8095EAD6}" dt="2022-06-24T20:55:48.701" v="1960"/>
          <ac:spMkLst>
            <pc:docMk/>
            <pc:sldMk cId="2957276417" sldId="427"/>
            <ac:spMk id="55" creationId="{C42991AC-5CC9-4110-A7F6-51481EA8015B}"/>
          </ac:spMkLst>
        </pc:spChg>
        <pc:spChg chg="mod">
          <ac:chgData name="Zhong, Fanny" userId="2884231b-8aae-42e2-8f53-607a7aacbb1f" providerId="ADAL" clId="{25B4DB57-777D-4BC0-99BA-3AFB8095EAD6}" dt="2022-06-24T20:55:48.701" v="1960"/>
          <ac:spMkLst>
            <pc:docMk/>
            <pc:sldMk cId="2957276417" sldId="427"/>
            <ac:spMk id="56" creationId="{49C400D7-3930-4D5C-9236-063A90569858}"/>
          </ac:spMkLst>
        </pc:spChg>
        <pc:spChg chg="mod">
          <ac:chgData name="Zhong, Fanny" userId="2884231b-8aae-42e2-8f53-607a7aacbb1f" providerId="ADAL" clId="{25B4DB57-777D-4BC0-99BA-3AFB8095EAD6}" dt="2022-06-24T20:55:48.701" v="1960"/>
          <ac:spMkLst>
            <pc:docMk/>
            <pc:sldMk cId="2957276417" sldId="427"/>
            <ac:spMk id="57" creationId="{0831ECD9-ACB1-4CBB-A410-C677581441F0}"/>
          </ac:spMkLst>
        </pc:spChg>
        <pc:spChg chg="mod">
          <ac:chgData name="Zhong, Fanny" userId="2884231b-8aae-42e2-8f53-607a7aacbb1f" providerId="ADAL" clId="{25B4DB57-777D-4BC0-99BA-3AFB8095EAD6}" dt="2022-06-24T20:55:48.701" v="1960"/>
          <ac:spMkLst>
            <pc:docMk/>
            <pc:sldMk cId="2957276417" sldId="427"/>
            <ac:spMk id="58" creationId="{8C3B2BC7-7890-4D68-8D29-D3925E257E47}"/>
          </ac:spMkLst>
        </pc:spChg>
        <pc:spChg chg="mod">
          <ac:chgData name="Zhong, Fanny" userId="2884231b-8aae-42e2-8f53-607a7aacbb1f" providerId="ADAL" clId="{25B4DB57-777D-4BC0-99BA-3AFB8095EAD6}" dt="2022-06-24T20:56:35.266" v="1969" actId="165"/>
          <ac:spMkLst>
            <pc:docMk/>
            <pc:sldMk cId="2957276417" sldId="427"/>
            <ac:spMk id="60" creationId="{57F10CD6-0023-4D50-9CB0-5FDC4743ADFF}"/>
          </ac:spMkLst>
        </pc:spChg>
        <pc:spChg chg="mod">
          <ac:chgData name="Zhong, Fanny" userId="2884231b-8aae-42e2-8f53-607a7aacbb1f" providerId="ADAL" clId="{25B4DB57-777D-4BC0-99BA-3AFB8095EAD6}" dt="2022-06-24T20:56:35.266" v="1969" actId="165"/>
          <ac:spMkLst>
            <pc:docMk/>
            <pc:sldMk cId="2957276417" sldId="427"/>
            <ac:spMk id="61" creationId="{93DE2781-CCC1-4250-90F4-5B509CF754F7}"/>
          </ac:spMkLst>
        </pc:spChg>
        <pc:grpChg chg="add del mod">
          <ac:chgData name="Zhong, Fanny" userId="2884231b-8aae-42e2-8f53-607a7aacbb1f" providerId="ADAL" clId="{25B4DB57-777D-4BC0-99BA-3AFB8095EAD6}" dt="2022-06-24T20:56:35.266" v="1969" actId="165"/>
          <ac:grpSpMkLst>
            <pc:docMk/>
            <pc:sldMk cId="2957276417" sldId="427"/>
            <ac:grpSpMk id="5" creationId="{3AEB0C1B-9673-4C7B-B7DA-08397E8F83B8}"/>
          </ac:grpSpMkLst>
        </pc:grpChg>
        <pc:grpChg chg="add mod">
          <ac:chgData name="Zhong, Fanny" userId="2884231b-8aae-42e2-8f53-607a7aacbb1f" providerId="ADAL" clId="{25B4DB57-777D-4BC0-99BA-3AFB8095EAD6}" dt="2022-06-24T20:55:48.701" v="1960"/>
          <ac:grpSpMkLst>
            <pc:docMk/>
            <pc:sldMk cId="2957276417" sldId="427"/>
            <ac:grpSpMk id="19" creationId="{F8FC2ED8-B085-40AC-BCB1-26B575CB2930}"/>
          </ac:grpSpMkLst>
        </pc:grpChg>
        <pc:grpChg chg="add mod">
          <ac:chgData name="Zhong, Fanny" userId="2884231b-8aae-42e2-8f53-607a7aacbb1f" providerId="ADAL" clId="{25B4DB57-777D-4BC0-99BA-3AFB8095EAD6}" dt="2022-06-24T20:55:48.701" v="1960"/>
          <ac:grpSpMkLst>
            <pc:docMk/>
            <pc:sldMk cId="2957276417" sldId="427"/>
            <ac:grpSpMk id="36" creationId="{C018AE27-7F4F-44A2-82F0-11D679417A35}"/>
          </ac:grpSpMkLst>
        </pc:grpChg>
        <pc:grpChg chg="add del mod">
          <ac:chgData name="Zhong, Fanny" userId="2884231b-8aae-42e2-8f53-607a7aacbb1f" providerId="ADAL" clId="{25B4DB57-777D-4BC0-99BA-3AFB8095EAD6}" dt="2022-06-24T20:56:18.901" v="1961" actId="478"/>
          <ac:grpSpMkLst>
            <pc:docMk/>
            <pc:sldMk cId="2957276417" sldId="427"/>
            <ac:grpSpMk id="52" creationId="{5D5FA0C8-D775-4810-BAFB-F2E58C86BC77}"/>
          </ac:grpSpMkLst>
        </pc:grpChg>
        <pc:grpChg chg="add mod topLvl">
          <ac:chgData name="Zhong, Fanny" userId="2884231b-8aae-42e2-8f53-607a7aacbb1f" providerId="ADAL" clId="{25B4DB57-777D-4BC0-99BA-3AFB8095EAD6}" dt="2022-06-24T20:56:35.266" v="1969" actId="165"/>
          <ac:grpSpMkLst>
            <pc:docMk/>
            <pc:sldMk cId="2957276417" sldId="427"/>
            <ac:grpSpMk id="59" creationId="{38C1A3B7-34BD-493F-BC58-65BE96D39E63}"/>
          </ac:grpSpMkLst>
        </pc:grpChg>
        <pc:picChg chg="del mod">
          <ac:chgData name="Zhong, Fanny" userId="2884231b-8aae-42e2-8f53-607a7aacbb1f" providerId="ADAL" clId="{25B4DB57-777D-4BC0-99BA-3AFB8095EAD6}" dt="2022-06-26T22:20:20.555" v="2675" actId="478"/>
          <ac:picMkLst>
            <pc:docMk/>
            <pc:sldMk cId="2957276417" sldId="427"/>
            <ac:picMk id="6" creationId="{208A5B54-6906-46B3-8C6B-CA6989765E1C}"/>
          </ac:picMkLst>
        </pc:picChg>
        <pc:picChg chg="del">
          <ac:chgData name="Zhong, Fanny" userId="2884231b-8aae-42e2-8f53-607a7aacbb1f" providerId="ADAL" clId="{25B4DB57-777D-4BC0-99BA-3AFB8095EAD6}" dt="2022-06-24T20:46:38.855" v="1393" actId="478"/>
          <ac:picMkLst>
            <pc:docMk/>
            <pc:sldMk cId="2957276417" sldId="427"/>
            <ac:picMk id="8" creationId="{E4AC4818-123A-4C80-9C89-8B818EB4CED4}"/>
          </ac:picMkLst>
        </pc:picChg>
        <pc:picChg chg="del">
          <ac:chgData name="Zhong, Fanny" userId="2884231b-8aae-42e2-8f53-607a7aacbb1f" providerId="ADAL" clId="{25B4DB57-777D-4BC0-99BA-3AFB8095EAD6}" dt="2022-06-24T20:46:38.855" v="1393" actId="478"/>
          <ac:picMkLst>
            <pc:docMk/>
            <pc:sldMk cId="2957276417" sldId="427"/>
            <ac:picMk id="9" creationId="{7965A03A-3552-4420-BFB6-13BCE8532BAD}"/>
          </ac:picMkLst>
        </pc:picChg>
      </pc:sldChg>
    </pc:docChg>
  </pc:docChgLst>
  <pc:docChgLst>
    <pc:chgData name="Zhong, Fanny" userId="2884231b-8aae-42e2-8f53-607a7aacbb1f" providerId="ADAL" clId="{C78596DC-84E5-4AA1-9921-2683C84B5EFD}"/>
    <pc:docChg chg="undo custSel modSld modMainMaster">
      <pc:chgData name="Zhong, Fanny" userId="2884231b-8aae-42e2-8f53-607a7aacbb1f" providerId="ADAL" clId="{C78596DC-84E5-4AA1-9921-2683C84B5EFD}" dt="2022-06-24T15:11:55.483" v="428" actId="478"/>
      <pc:docMkLst>
        <pc:docMk/>
      </pc:docMkLst>
      <pc:sldChg chg="modSp mod">
        <pc:chgData name="Zhong, Fanny" userId="2884231b-8aae-42e2-8f53-607a7aacbb1f" providerId="ADAL" clId="{C78596DC-84E5-4AA1-9921-2683C84B5EFD}" dt="2022-06-24T06:45:12.501" v="3" actId="1076"/>
        <pc:sldMkLst>
          <pc:docMk/>
          <pc:sldMk cId="3895565552" sldId="414"/>
        </pc:sldMkLst>
        <pc:picChg chg="mod">
          <ac:chgData name="Zhong, Fanny" userId="2884231b-8aae-42e2-8f53-607a7aacbb1f" providerId="ADAL" clId="{C78596DC-84E5-4AA1-9921-2683C84B5EFD}" dt="2022-06-24T06:45:12.501" v="3" actId="1076"/>
          <ac:picMkLst>
            <pc:docMk/>
            <pc:sldMk cId="3895565552" sldId="414"/>
            <ac:picMk id="13" creationId="{BBF2F389-66B3-4989-80AB-817AAF466B05}"/>
          </ac:picMkLst>
        </pc:picChg>
      </pc:sldChg>
      <pc:sldChg chg="addSp modSp mod">
        <pc:chgData name="Zhong, Fanny" userId="2884231b-8aae-42e2-8f53-607a7aacbb1f" providerId="ADAL" clId="{C78596DC-84E5-4AA1-9921-2683C84B5EFD}" dt="2022-06-24T06:52:22.573" v="130" actId="20577"/>
        <pc:sldMkLst>
          <pc:docMk/>
          <pc:sldMk cId="4184263722" sldId="416"/>
        </pc:sldMkLst>
        <pc:spChg chg="add mod">
          <ac:chgData name="Zhong, Fanny" userId="2884231b-8aae-42e2-8f53-607a7aacbb1f" providerId="ADAL" clId="{C78596DC-84E5-4AA1-9921-2683C84B5EFD}" dt="2022-06-24T06:52:22.573" v="130" actId="20577"/>
          <ac:spMkLst>
            <pc:docMk/>
            <pc:sldMk cId="4184263722" sldId="416"/>
            <ac:spMk id="10" creationId="{42411F33-3E90-4DA8-917A-069FE9B43DC1}"/>
          </ac:spMkLst>
        </pc:spChg>
      </pc:sldChg>
      <pc:sldChg chg="addSp modSp mod">
        <pc:chgData name="Zhong, Fanny" userId="2884231b-8aae-42e2-8f53-607a7aacbb1f" providerId="ADAL" clId="{C78596DC-84E5-4AA1-9921-2683C84B5EFD}" dt="2022-06-24T06:54:00.640" v="172" actId="14100"/>
        <pc:sldMkLst>
          <pc:docMk/>
          <pc:sldMk cId="2626045283" sldId="417"/>
        </pc:sldMkLst>
        <pc:spChg chg="add mod">
          <ac:chgData name="Zhong, Fanny" userId="2884231b-8aae-42e2-8f53-607a7aacbb1f" providerId="ADAL" clId="{C78596DC-84E5-4AA1-9921-2683C84B5EFD}" dt="2022-06-24T06:54:00.640" v="172" actId="14100"/>
          <ac:spMkLst>
            <pc:docMk/>
            <pc:sldMk cId="2626045283" sldId="417"/>
            <ac:spMk id="10" creationId="{74D80E6F-DA35-42DF-8B25-32FF1700A896}"/>
          </ac:spMkLst>
        </pc:spChg>
      </pc:sldChg>
      <pc:sldChg chg="addSp modSp mod">
        <pc:chgData name="Zhong, Fanny" userId="2884231b-8aae-42e2-8f53-607a7aacbb1f" providerId="ADAL" clId="{C78596DC-84E5-4AA1-9921-2683C84B5EFD}" dt="2022-06-24T06:57:32.127" v="325" actId="1076"/>
        <pc:sldMkLst>
          <pc:docMk/>
          <pc:sldMk cId="229115134" sldId="418"/>
        </pc:sldMkLst>
        <pc:spChg chg="add mod">
          <ac:chgData name="Zhong, Fanny" userId="2884231b-8aae-42e2-8f53-607a7aacbb1f" providerId="ADAL" clId="{C78596DC-84E5-4AA1-9921-2683C84B5EFD}" dt="2022-06-24T06:57:32.127" v="325" actId="1076"/>
          <ac:spMkLst>
            <pc:docMk/>
            <pc:sldMk cId="229115134" sldId="418"/>
            <ac:spMk id="10" creationId="{61081CC6-C1F4-48D4-B250-F8C505DEBF7D}"/>
          </ac:spMkLst>
        </pc:spChg>
      </pc:sldChg>
      <pc:sldChg chg="addSp modSp mod">
        <pc:chgData name="Zhong, Fanny" userId="2884231b-8aae-42e2-8f53-607a7aacbb1f" providerId="ADAL" clId="{C78596DC-84E5-4AA1-9921-2683C84B5EFD}" dt="2022-06-24T06:51:35.523" v="123" actId="1076"/>
        <pc:sldMkLst>
          <pc:docMk/>
          <pc:sldMk cId="4201448494" sldId="422"/>
        </pc:sldMkLst>
        <pc:spChg chg="add mod">
          <ac:chgData name="Zhong, Fanny" userId="2884231b-8aae-42e2-8f53-607a7aacbb1f" providerId="ADAL" clId="{C78596DC-84E5-4AA1-9921-2683C84B5EFD}" dt="2022-06-24T06:51:35.523" v="123" actId="1076"/>
          <ac:spMkLst>
            <pc:docMk/>
            <pc:sldMk cId="4201448494" sldId="422"/>
            <ac:spMk id="2" creationId="{37B0E522-6416-42F4-B670-127AABDD2844}"/>
          </ac:spMkLst>
        </pc:spChg>
        <pc:picChg chg="mod">
          <ac:chgData name="Zhong, Fanny" userId="2884231b-8aae-42e2-8f53-607a7aacbb1f" providerId="ADAL" clId="{C78596DC-84E5-4AA1-9921-2683C84B5EFD}" dt="2022-06-24T06:46:18.868" v="5" actId="1076"/>
          <ac:picMkLst>
            <pc:docMk/>
            <pc:sldMk cId="4201448494" sldId="422"/>
            <ac:picMk id="5" creationId="{08F1557E-7893-4C36-939D-CF30F9A4AC63}"/>
          </ac:picMkLst>
        </pc:picChg>
      </pc:sldChg>
      <pc:sldChg chg="addSp modSp mod">
        <pc:chgData name="Zhong, Fanny" userId="2884231b-8aae-42e2-8f53-607a7aacbb1f" providerId="ADAL" clId="{C78596DC-84E5-4AA1-9921-2683C84B5EFD}" dt="2022-06-24T06:52:53.270" v="135" actId="20577"/>
        <pc:sldMkLst>
          <pc:docMk/>
          <pc:sldMk cId="542086493" sldId="425"/>
        </pc:sldMkLst>
        <pc:spChg chg="add mod">
          <ac:chgData name="Zhong, Fanny" userId="2884231b-8aae-42e2-8f53-607a7aacbb1f" providerId="ADAL" clId="{C78596DC-84E5-4AA1-9921-2683C84B5EFD}" dt="2022-06-24T06:52:53.270" v="135" actId="20577"/>
          <ac:spMkLst>
            <pc:docMk/>
            <pc:sldMk cId="542086493" sldId="425"/>
            <ac:spMk id="10" creationId="{CC41C289-0B22-467E-8FF0-94A07053541B}"/>
          </ac:spMkLst>
        </pc:spChg>
      </pc:sldChg>
      <pc:sldMasterChg chg="addSp delSp modSp mod modSldLayout">
        <pc:chgData name="Zhong, Fanny" userId="2884231b-8aae-42e2-8f53-607a7aacbb1f" providerId="ADAL" clId="{C78596DC-84E5-4AA1-9921-2683C84B5EFD}" dt="2022-06-24T15:11:09.882" v="416" actId="478"/>
        <pc:sldMasterMkLst>
          <pc:docMk/>
          <pc:sldMasterMk cId="0" sldId="2147483667"/>
        </pc:sldMasterMkLst>
        <pc:picChg chg="add del mod">
          <ac:chgData name="Zhong, Fanny" userId="2884231b-8aae-42e2-8f53-607a7aacbb1f" providerId="ADAL" clId="{C78596DC-84E5-4AA1-9921-2683C84B5EFD}" dt="2022-06-24T07:19:15.949" v="331" actId="478"/>
          <ac:picMkLst>
            <pc:docMk/>
            <pc:sldMasterMk cId="0" sldId="2147483667"/>
            <ac:picMk id="8" creationId="{17A7F15B-2BA7-46C1-A7B2-8ECD721858B6}"/>
          </ac:picMkLst>
        </pc:picChg>
        <pc:picChg chg="add mod">
          <ac:chgData name="Zhong, Fanny" userId="2884231b-8aae-42e2-8f53-607a7aacbb1f" providerId="ADAL" clId="{C78596DC-84E5-4AA1-9921-2683C84B5EFD}" dt="2022-06-24T15:08:40.040" v="341" actId="1076"/>
          <ac:picMkLst>
            <pc:docMk/>
            <pc:sldMasterMk cId="0" sldId="2147483667"/>
            <ac:picMk id="8" creationId="{CBF5C091-CF27-496E-AC06-63991EFB2977}"/>
          </ac:picMkLst>
        </pc:picChg>
        <pc:picChg chg="del">
          <ac:chgData name="Zhong, Fanny" userId="2884231b-8aae-42e2-8f53-607a7aacbb1f" providerId="ADAL" clId="{C78596DC-84E5-4AA1-9921-2683C84B5EFD}" dt="2022-06-24T15:08:28.665" v="338" actId="478"/>
          <ac:picMkLst>
            <pc:docMk/>
            <pc:sldMasterMk cId="0" sldId="2147483667"/>
            <ac:picMk id="9" creationId="{9374CDC7-052A-47AD-8C2C-D7DA2FA5BC5C}"/>
          </ac:picMkLst>
        </pc:picChg>
        <pc:sldLayoutChg chg="addSp delSp modSp mod">
          <pc:chgData name="Zhong, Fanny" userId="2884231b-8aae-42e2-8f53-607a7aacbb1f" providerId="ADAL" clId="{C78596DC-84E5-4AA1-9921-2683C84B5EFD}" dt="2022-06-24T15:11:09.882" v="416" actId="478"/>
          <pc:sldLayoutMkLst>
            <pc:docMk/>
            <pc:sldMasterMk cId="0" sldId="2147483667"/>
            <pc:sldLayoutMk cId="3432610956" sldId="2147483808"/>
          </pc:sldLayoutMkLst>
          <pc:picChg chg="add del mod ord">
            <ac:chgData name="Zhong, Fanny" userId="2884231b-8aae-42e2-8f53-607a7aacbb1f" providerId="ADAL" clId="{C78596DC-84E5-4AA1-9921-2683C84B5EFD}" dt="2022-06-24T15:11:09.882" v="416" actId="478"/>
            <ac:picMkLst>
              <pc:docMk/>
              <pc:sldMasterMk cId="0" sldId="2147483667"/>
              <pc:sldLayoutMk cId="3432610956" sldId="2147483808"/>
              <ac:picMk id="3" creationId="{DBF9EDD8-ADF9-41C9-8525-4CC49A2805CB}"/>
            </ac:picMkLst>
          </pc:picChg>
          <pc:picChg chg="del">
            <ac:chgData name="Zhong, Fanny" userId="2884231b-8aae-42e2-8f53-607a7aacbb1f" providerId="ADAL" clId="{C78596DC-84E5-4AA1-9921-2683C84B5EFD}" dt="2022-06-24T15:09:41.675" v="351" actId="478"/>
            <ac:picMkLst>
              <pc:docMk/>
              <pc:sldMasterMk cId="0" sldId="2147483667"/>
              <pc:sldLayoutMk cId="3432610956" sldId="2147483808"/>
              <ac:picMk id="8" creationId="{7A45125E-0652-2949-9C13-9BEABBF24A87}"/>
            </ac:picMkLst>
          </pc:picChg>
        </pc:sldLayoutChg>
        <pc:sldLayoutChg chg="addSp delSp modSp mod">
          <pc:chgData name="Zhong, Fanny" userId="2884231b-8aae-42e2-8f53-607a7aacbb1f" providerId="ADAL" clId="{C78596DC-84E5-4AA1-9921-2683C84B5EFD}" dt="2022-06-24T15:10:33.774" v="412" actId="1076"/>
          <pc:sldLayoutMkLst>
            <pc:docMk/>
            <pc:sldMasterMk cId="0" sldId="2147483667"/>
            <pc:sldLayoutMk cId="3483904521" sldId="2147483812"/>
          </pc:sldLayoutMkLst>
          <pc:picChg chg="add mod">
            <ac:chgData name="Zhong, Fanny" userId="2884231b-8aae-42e2-8f53-607a7aacbb1f" providerId="ADAL" clId="{C78596DC-84E5-4AA1-9921-2683C84B5EFD}" dt="2022-06-24T15:10:33.774" v="412" actId="1076"/>
            <ac:picMkLst>
              <pc:docMk/>
              <pc:sldMasterMk cId="0" sldId="2147483667"/>
              <pc:sldLayoutMk cId="3483904521" sldId="2147483812"/>
              <ac:picMk id="9" creationId="{6DF6CCA4-DFFB-4D97-B6F2-EE086F0EB39E}"/>
            </ac:picMkLst>
          </pc:picChg>
          <pc:picChg chg="del">
            <ac:chgData name="Zhong, Fanny" userId="2884231b-8aae-42e2-8f53-607a7aacbb1f" providerId="ADAL" clId="{C78596DC-84E5-4AA1-9921-2683C84B5EFD}" dt="2022-06-24T15:10:15.231" v="356" actId="478"/>
            <ac:picMkLst>
              <pc:docMk/>
              <pc:sldMasterMk cId="0" sldId="2147483667"/>
              <pc:sldLayoutMk cId="3483904521" sldId="2147483812"/>
              <ac:picMk id="10" creationId="{1B986CE4-310D-D84E-9681-9DD8568C671F}"/>
            </ac:picMkLst>
          </pc:picChg>
        </pc:sldLayoutChg>
      </pc:sldMasterChg>
      <pc:sldMasterChg chg="addSp delSp modSp mod modSldLayout">
        <pc:chgData name="Zhong, Fanny" userId="2884231b-8aae-42e2-8f53-607a7aacbb1f" providerId="ADAL" clId="{C78596DC-84E5-4AA1-9921-2683C84B5EFD}" dt="2022-06-24T15:11:55.483" v="428" actId="478"/>
        <pc:sldMasterMkLst>
          <pc:docMk/>
          <pc:sldMasterMk cId="172078433" sldId="2147483817"/>
        </pc:sldMasterMkLst>
        <pc:picChg chg="del">
          <ac:chgData name="Zhong, Fanny" userId="2884231b-8aae-42e2-8f53-607a7aacbb1f" providerId="ADAL" clId="{C78596DC-84E5-4AA1-9921-2683C84B5EFD}" dt="2022-06-24T15:10:59.808" v="413" actId="478"/>
          <ac:picMkLst>
            <pc:docMk/>
            <pc:sldMasterMk cId="172078433" sldId="2147483817"/>
            <ac:picMk id="9" creationId="{8EC0B08D-E73E-44F0-824B-AAD3D2C984E8}"/>
          </ac:picMkLst>
        </pc:picChg>
        <pc:picChg chg="add mod">
          <ac:chgData name="Zhong, Fanny" userId="2884231b-8aae-42e2-8f53-607a7aacbb1f" providerId="ADAL" clId="{C78596DC-84E5-4AA1-9921-2683C84B5EFD}" dt="2022-06-24T15:11:00.693" v="414"/>
          <ac:picMkLst>
            <pc:docMk/>
            <pc:sldMasterMk cId="172078433" sldId="2147483817"/>
            <ac:picMk id="11" creationId="{3648813F-CBF8-4385-9000-C0E61C97A6D8}"/>
          </ac:picMkLst>
        </pc:picChg>
        <pc:sldLayoutChg chg="addSp delSp modSp mod">
          <pc:chgData name="Zhong, Fanny" userId="2884231b-8aae-42e2-8f53-607a7aacbb1f" providerId="ADAL" clId="{C78596DC-84E5-4AA1-9921-2683C84B5EFD}" dt="2022-06-24T15:11:16.763" v="419" actId="167"/>
          <pc:sldLayoutMkLst>
            <pc:docMk/>
            <pc:sldMasterMk cId="172078433" sldId="2147483817"/>
            <pc:sldLayoutMk cId="1633080477" sldId="2147483818"/>
          </pc:sldLayoutMkLst>
          <pc:picChg chg="del">
            <ac:chgData name="Zhong, Fanny" userId="2884231b-8aae-42e2-8f53-607a7aacbb1f" providerId="ADAL" clId="{C78596DC-84E5-4AA1-9921-2683C84B5EFD}" dt="2022-06-24T15:11:13.859" v="417" actId="478"/>
            <ac:picMkLst>
              <pc:docMk/>
              <pc:sldMasterMk cId="172078433" sldId="2147483817"/>
              <pc:sldLayoutMk cId="1633080477" sldId="2147483818"/>
              <ac:picMk id="8" creationId="{7A45125E-0652-2949-9C13-9BEABBF24A87}"/>
            </ac:picMkLst>
          </pc:picChg>
          <pc:picChg chg="add mod ord">
            <ac:chgData name="Zhong, Fanny" userId="2884231b-8aae-42e2-8f53-607a7aacbb1f" providerId="ADAL" clId="{C78596DC-84E5-4AA1-9921-2683C84B5EFD}" dt="2022-06-24T15:11:16.763" v="419" actId="167"/>
            <ac:picMkLst>
              <pc:docMk/>
              <pc:sldMasterMk cId="172078433" sldId="2147483817"/>
              <pc:sldLayoutMk cId="1633080477" sldId="2147483818"/>
              <ac:picMk id="9" creationId="{1C52491C-5ABB-4203-90CA-9A041D8DEB69}"/>
            </ac:picMkLst>
          </pc:picChg>
        </pc:sldLayoutChg>
        <pc:sldLayoutChg chg="addSp delSp modSp mod">
          <pc:chgData name="Zhong, Fanny" userId="2884231b-8aae-42e2-8f53-607a7aacbb1f" providerId="ADAL" clId="{C78596DC-84E5-4AA1-9921-2683C84B5EFD}" dt="2022-06-24T15:11:55.483" v="428" actId="478"/>
          <pc:sldLayoutMkLst>
            <pc:docMk/>
            <pc:sldMasterMk cId="172078433" sldId="2147483817"/>
            <pc:sldLayoutMk cId="1372505808" sldId="2147483820"/>
          </pc:sldLayoutMkLst>
          <pc:picChg chg="del mod">
            <ac:chgData name="Zhong, Fanny" userId="2884231b-8aae-42e2-8f53-607a7aacbb1f" providerId="ADAL" clId="{C78596DC-84E5-4AA1-9921-2683C84B5EFD}" dt="2022-06-24T15:11:55.483" v="428" actId="478"/>
            <ac:picMkLst>
              <pc:docMk/>
              <pc:sldMasterMk cId="172078433" sldId="2147483817"/>
              <pc:sldLayoutMk cId="1372505808" sldId="2147483820"/>
              <ac:picMk id="9" creationId="{7E970B1F-81EA-4BE7-9EC1-2B7DB91A219A}"/>
            </ac:picMkLst>
          </pc:picChg>
          <pc:picChg chg="add mod ord">
            <ac:chgData name="Zhong, Fanny" userId="2884231b-8aae-42e2-8f53-607a7aacbb1f" providerId="ADAL" clId="{C78596DC-84E5-4AA1-9921-2683C84B5EFD}" dt="2022-06-24T15:11:54.167" v="427" actId="167"/>
            <ac:picMkLst>
              <pc:docMk/>
              <pc:sldMasterMk cId="172078433" sldId="2147483817"/>
              <pc:sldLayoutMk cId="1372505808" sldId="2147483820"/>
              <ac:picMk id="10" creationId="{8AB1DA61-7D90-4E2B-9160-3AA18E7492C5}"/>
            </ac:picMkLst>
          </pc:picChg>
        </pc:sldLayoutChg>
      </pc:sldMasterChg>
    </pc:docChg>
  </pc:docChgLst>
  <pc:docChgLst>
    <pc:chgData name="Dhouib, Hatem" userId="76ec3265-3eee-4a5e-9d8b-dbb8fb0dd323" providerId="ADAL" clId="{FF1DFAFE-B01E-4A21-A899-EC55F4278652}"/>
    <pc:docChg chg="undo custSel modSld sldOrd">
      <pc:chgData name="Dhouib, Hatem" userId="76ec3265-3eee-4a5e-9d8b-dbb8fb0dd323" providerId="ADAL" clId="{FF1DFAFE-B01E-4A21-A899-EC55F4278652}" dt="2020-12-22T09:33:02.170" v="140" actId="242"/>
      <pc:docMkLst>
        <pc:docMk/>
      </pc:docMkLst>
      <pc:sldChg chg="addSp delSp modSp delCm">
        <pc:chgData name="Dhouib, Hatem" userId="76ec3265-3eee-4a5e-9d8b-dbb8fb0dd323" providerId="ADAL" clId="{FF1DFAFE-B01E-4A21-A899-EC55F4278652}" dt="2020-12-22T08:56:32.770" v="61"/>
        <pc:sldMkLst>
          <pc:docMk/>
          <pc:sldMk cId="3895565552" sldId="414"/>
        </pc:sldMkLst>
        <pc:picChg chg="add del mod modCrop">
          <ac:chgData name="Dhouib, Hatem" userId="76ec3265-3eee-4a5e-9d8b-dbb8fb0dd323" providerId="ADAL" clId="{FF1DFAFE-B01E-4A21-A899-EC55F4278652}" dt="2020-12-22T08:41:58.675" v="13" actId="478"/>
          <ac:picMkLst>
            <pc:docMk/>
            <pc:sldMk cId="3895565552" sldId="414"/>
            <ac:picMk id="5" creationId="{38221805-1DDC-47AF-8E04-1DE55047E7E6}"/>
          </ac:picMkLst>
        </pc:picChg>
        <pc:picChg chg="mod">
          <ac:chgData name="Dhouib, Hatem" userId="76ec3265-3eee-4a5e-9d8b-dbb8fb0dd323" providerId="ADAL" clId="{FF1DFAFE-B01E-4A21-A899-EC55F4278652}" dt="2020-12-22T08:56:09.290" v="57"/>
          <ac:picMkLst>
            <pc:docMk/>
            <pc:sldMk cId="3895565552" sldId="414"/>
            <ac:picMk id="8" creationId="{9F0CE632-2838-4674-91DA-D84C81203412}"/>
          </ac:picMkLst>
        </pc:picChg>
        <pc:picChg chg="mod">
          <ac:chgData name="Dhouib, Hatem" userId="76ec3265-3eee-4a5e-9d8b-dbb8fb0dd323" providerId="ADAL" clId="{FF1DFAFE-B01E-4A21-A899-EC55F4278652}" dt="2020-12-22T08:56:27.833" v="60"/>
          <ac:picMkLst>
            <pc:docMk/>
            <pc:sldMk cId="3895565552" sldId="414"/>
            <ac:picMk id="9" creationId="{4EBE8D63-5CB5-4D76-88A7-CA629C4D9F90}"/>
          </ac:picMkLst>
        </pc:picChg>
        <pc:picChg chg="add mod modCrop">
          <ac:chgData name="Dhouib, Hatem" userId="76ec3265-3eee-4a5e-9d8b-dbb8fb0dd323" providerId="ADAL" clId="{FF1DFAFE-B01E-4A21-A899-EC55F4278652}" dt="2020-12-22T08:55:25.762" v="52"/>
          <ac:picMkLst>
            <pc:docMk/>
            <pc:sldMk cId="3895565552" sldId="414"/>
            <ac:picMk id="10" creationId="{18AC38B1-47B2-48A2-AD7D-C300D784DA17}"/>
          </ac:picMkLst>
        </pc:picChg>
        <pc:picChg chg="add mod">
          <ac:chgData name="Dhouib, Hatem" userId="76ec3265-3eee-4a5e-9d8b-dbb8fb0dd323" providerId="ADAL" clId="{FF1DFAFE-B01E-4A21-A899-EC55F4278652}" dt="2020-12-22T08:56:21.625" v="59"/>
          <ac:picMkLst>
            <pc:docMk/>
            <pc:sldMk cId="3895565552" sldId="414"/>
            <ac:picMk id="11" creationId="{C5580B5D-2ACC-490F-A9AE-7A28AEB5B7A3}"/>
          </ac:picMkLst>
        </pc:picChg>
        <pc:picChg chg="del">
          <ac:chgData name="Dhouib, Hatem" userId="76ec3265-3eee-4a5e-9d8b-dbb8fb0dd323" providerId="ADAL" clId="{FF1DFAFE-B01E-4A21-A899-EC55F4278652}" dt="2020-12-22T08:40:45.687" v="11" actId="478"/>
          <ac:picMkLst>
            <pc:docMk/>
            <pc:sldMk cId="3895565552" sldId="414"/>
            <ac:picMk id="12" creationId="{6A315E99-717A-4BF3-804B-11645A26C71B}"/>
          </ac:picMkLst>
        </pc:picChg>
        <pc:picChg chg="del">
          <ac:chgData name="Dhouib, Hatem" userId="76ec3265-3eee-4a5e-9d8b-dbb8fb0dd323" providerId="ADAL" clId="{FF1DFAFE-B01E-4A21-A899-EC55F4278652}" dt="2020-12-22T08:48:51.618" v="33" actId="478"/>
          <ac:picMkLst>
            <pc:docMk/>
            <pc:sldMk cId="3895565552" sldId="414"/>
            <ac:picMk id="14" creationId="{5C43E6ED-BAB6-4C16-981F-84C31E85AC38}"/>
          </ac:picMkLst>
        </pc:picChg>
        <pc:picChg chg="mod">
          <ac:chgData name="Dhouib, Hatem" userId="76ec3265-3eee-4a5e-9d8b-dbb8fb0dd323" providerId="ADAL" clId="{FF1DFAFE-B01E-4A21-A899-EC55F4278652}" dt="2020-12-22T08:54:32.704" v="49"/>
          <ac:picMkLst>
            <pc:docMk/>
            <pc:sldMk cId="3895565552" sldId="414"/>
            <ac:picMk id="19" creationId="{F43D22FB-7597-45D1-BE07-CD77A60FBF84}"/>
          </ac:picMkLst>
        </pc:picChg>
        <pc:picChg chg="mod">
          <ac:chgData name="Dhouib, Hatem" userId="76ec3265-3eee-4a5e-9d8b-dbb8fb0dd323" providerId="ADAL" clId="{FF1DFAFE-B01E-4A21-A899-EC55F4278652}" dt="2020-12-22T08:55:44.258" v="53"/>
          <ac:picMkLst>
            <pc:docMk/>
            <pc:sldMk cId="3895565552" sldId="414"/>
            <ac:picMk id="20" creationId="{AA81FDB2-141A-44D7-A7B7-1F11236E5168}"/>
          </ac:picMkLst>
        </pc:picChg>
        <pc:picChg chg="mod">
          <ac:chgData name="Dhouib, Hatem" userId="76ec3265-3eee-4a5e-9d8b-dbb8fb0dd323" providerId="ADAL" clId="{FF1DFAFE-B01E-4A21-A899-EC55F4278652}" dt="2020-12-22T08:56:15.863" v="58"/>
          <ac:picMkLst>
            <pc:docMk/>
            <pc:sldMk cId="3895565552" sldId="414"/>
            <ac:picMk id="22" creationId="{D5F075BC-6F59-4FBE-BD42-F5D3185CAACA}"/>
          </ac:picMkLst>
        </pc:picChg>
        <pc:picChg chg="mod">
          <ac:chgData name="Dhouib, Hatem" userId="76ec3265-3eee-4a5e-9d8b-dbb8fb0dd323" providerId="ADAL" clId="{FF1DFAFE-B01E-4A21-A899-EC55F4278652}" dt="2020-12-22T08:55:50.815" v="54"/>
          <ac:picMkLst>
            <pc:docMk/>
            <pc:sldMk cId="3895565552" sldId="414"/>
            <ac:picMk id="23" creationId="{97611C06-BC7B-4F5B-87E6-B8968DC35239}"/>
          </ac:picMkLst>
        </pc:picChg>
        <pc:picChg chg="mod">
          <ac:chgData name="Dhouib, Hatem" userId="76ec3265-3eee-4a5e-9d8b-dbb8fb0dd323" providerId="ADAL" clId="{FF1DFAFE-B01E-4A21-A899-EC55F4278652}" dt="2020-12-22T08:56:03.609" v="56"/>
          <ac:picMkLst>
            <pc:docMk/>
            <pc:sldMk cId="3895565552" sldId="414"/>
            <ac:picMk id="24" creationId="{E5082620-CDE2-4D80-9459-1088381A6423}"/>
          </ac:picMkLst>
        </pc:picChg>
        <pc:picChg chg="mod">
          <ac:chgData name="Dhouib, Hatem" userId="76ec3265-3eee-4a5e-9d8b-dbb8fb0dd323" providerId="ADAL" clId="{FF1DFAFE-B01E-4A21-A899-EC55F4278652}" dt="2020-12-22T08:55:57.356" v="55"/>
          <ac:picMkLst>
            <pc:docMk/>
            <pc:sldMk cId="3895565552" sldId="414"/>
            <ac:picMk id="25" creationId="{A10D91BF-F1CD-4180-AFEC-00C5A239C0AD}"/>
          </ac:picMkLst>
        </pc:picChg>
        <pc:picChg chg="mod">
          <ac:chgData name="Dhouib, Hatem" userId="76ec3265-3eee-4a5e-9d8b-dbb8fb0dd323" providerId="ADAL" clId="{FF1DFAFE-B01E-4A21-A899-EC55F4278652}" dt="2020-12-22T08:56:32.770" v="61"/>
          <ac:picMkLst>
            <pc:docMk/>
            <pc:sldMk cId="3895565552" sldId="414"/>
            <ac:picMk id="26" creationId="{506562B4-0F85-4CEF-88D8-F5A6084267CA}"/>
          </ac:picMkLst>
        </pc:picChg>
      </pc:sldChg>
      <pc:sldChg chg="addSp delSp modSp">
        <pc:chgData name="Dhouib, Hatem" userId="76ec3265-3eee-4a5e-9d8b-dbb8fb0dd323" providerId="ADAL" clId="{FF1DFAFE-B01E-4A21-A899-EC55F4278652}" dt="2020-12-22T09:33:02.170" v="140" actId="242"/>
        <pc:sldMkLst>
          <pc:docMk/>
          <pc:sldMk cId="3596503296" sldId="415"/>
        </pc:sldMkLst>
        <pc:spChg chg="add del mod">
          <ac:chgData name="Dhouib, Hatem" userId="76ec3265-3eee-4a5e-9d8b-dbb8fb0dd323" providerId="ADAL" clId="{FF1DFAFE-B01E-4A21-A899-EC55F4278652}" dt="2020-12-22T09:31:33.317" v="130" actId="478"/>
          <ac:spMkLst>
            <pc:docMk/>
            <pc:sldMk cId="3596503296" sldId="415"/>
            <ac:spMk id="48" creationId="{98CBC6FB-F935-4636-9A69-456B5074C03E}"/>
          </ac:spMkLst>
        </pc:spChg>
        <pc:grpChg chg="add del mod">
          <ac:chgData name="Dhouib, Hatem" userId="76ec3265-3eee-4a5e-9d8b-dbb8fb0dd323" providerId="ADAL" clId="{FF1DFAFE-B01E-4A21-A899-EC55F4278652}" dt="2020-12-22T09:30:32.755" v="120" actId="478"/>
          <ac:grpSpMkLst>
            <pc:docMk/>
            <pc:sldMk cId="3596503296" sldId="415"/>
            <ac:grpSpMk id="10" creationId="{C815C4EF-1E1D-4731-873E-75B2E2273D86}"/>
          </ac:grpSpMkLst>
        </pc:grpChg>
        <pc:grpChg chg="add del mod">
          <ac:chgData name="Dhouib, Hatem" userId="76ec3265-3eee-4a5e-9d8b-dbb8fb0dd323" providerId="ADAL" clId="{FF1DFAFE-B01E-4A21-A899-EC55F4278652}" dt="2020-12-22T09:30:51.990" v="124" actId="478"/>
          <ac:grpSpMkLst>
            <pc:docMk/>
            <pc:sldMk cId="3596503296" sldId="415"/>
            <ac:grpSpMk id="28" creationId="{C767D480-7993-4E5F-9A69-9C5D7665F1EA}"/>
          </ac:grpSpMkLst>
        </pc:grpChg>
        <pc:grpChg chg="add del mod">
          <ac:chgData name="Dhouib, Hatem" userId="76ec3265-3eee-4a5e-9d8b-dbb8fb0dd323" providerId="ADAL" clId="{FF1DFAFE-B01E-4A21-A899-EC55F4278652}" dt="2020-12-22T09:31:18.758" v="127" actId="478"/>
          <ac:grpSpMkLst>
            <pc:docMk/>
            <pc:sldMk cId="3596503296" sldId="415"/>
            <ac:grpSpMk id="44" creationId="{FB68166E-688B-4355-910D-8B157B5BF1D4}"/>
          </ac:grpSpMkLst>
        </pc:grpChg>
        <pc:grpChg chg="add del mod">
          <ac:chgData name="Dhouib, Hatem" userId="76ec3265-3eee-4a5e-9d8b-dbb8fb0dd323" providerId="ADAL" clId="{FF1DFAFE-B01E-4A21-A899-EC55F4278652}" dt="2020-12-22T09:31:50.914" v="133" actId="478"/>
          <ac:grpSpMkLst>
            <pc:docMk/>
            <pc:sldMk cId="3596503296" sldId="415"/>
            <ac:grpSpMk id="49" creationId="{2C815077-10C8-4A4E-BC6F-B89882E8D468}"/>
          </ac:grpSpMkLst>
        </pc:grpChg>
        <pc:graphicFrameChg chg="mod modGraphic">
          <ac:chgData name="Dhouib, Hatem" userId="76ec3265-3eee-4a5e-9d8b-dbb8fb0dd323" providerId="ADAL" clId="{FF1DFAFE-B01E-4A21-A899-EC55F4278652}" dt="2020-12-22T09:33:02.170" v="140" actId="242"/>
          <ac:graphicFrameMkLst>
            <pc:docMk/>
            <pc:sldMk cId="3596503296" sldId="415"/>
            <ac:graphicFrameMk id="8" creationId="{790C47C5-D23E-4292-BA82-5057B72EE9CB}"/>
          </ac:graphicFrameMkLst>
        </pc:graphicFrameChg>
        <pc:picChg chg="add mod">
          <ac:chgData name="Dhouib, Hatem" userId="76ec3265-3eee-4a5e-9d8b-dbb8fb0dd323" providerId="ADAL" clId="{FF1DFAFE-B01E-4A21-A899-EC55F4278652}" dt="2020-12-22T09:30:40.393" v="121" actId="1076"/>
          <ac:picMkLst>
            <pc:docMk/>
            <pc:sldMk cId="3596503296" sldId="415"/>
            <ac:picMk id="5" creationId="{031C45A3-A76D-4FAA-BEFC-9E2631B3410D}"/>
          </ac:picMkLst>
        </pc:picChg>
        <pc:picChg chg="add mod">
          <ac:chgData name="Dhouib, Hatem" userId="76ec3265-3eee-4a5e-9d8b-dbb8fb0dd323" providerId="ADAL" clId="{FF1DFAFE-B01E-4A21-A899-EC55F4278652}" dt="2020-12-22T09:31:10.243" v="125" actId="1076"/>
          <ac:picMkLst>
            <pc:docMk/>
            <pc:sldMk cId="3596503296" sldId="415"/>
            <ac:picMk id="6" creationId="{BD80D3CF-B61F-4FC1-8B42-2718EF5761A6}"/>
          </ac:picMkLst>
        </pc:picChg>
        <pc:picChg chg="add mod">
          <ac:chgData name="Dhouib, Hatem" userId="76ec3265-3eee-4a5e-9d8b-dbb8fb0dd323" providerId="ADAL" clId="{FF1DFAFE-B01E-4A21-A899-EC55F4278652}" dt="2020-12-22T09:31:27.351" v="128" actId="1076"/>
          <ac:picMkLst>
            <pc:docMk/>
            <pc:sldMk cId="3596503296" sldId="415"/>
            <ac:picMk id="7" creationId="{E9A8BC4C-41A7-453D-97FE-B99AEFB5F30F}"/>
          </ac:picMkLst>
        </pc:picChg>
        <pc:picChg chg="add mod">
          <ac:chgData name="Dhouib, Hatem" userId="76ec3265-3eee-4a5e-9d8b-dbb8fb0dd323" providerId="ADAL" clId="{FF1DFAFE-B01E-4A21-A899-EC55F4278652}" dt="2020-12-22T09:31:43.025" v="131" actId="1076"/>
          <ac:picMkLst>
            <pc:docMk/>
            <pc:sldMk cId="3596503296" sldId="415"/>
            <ac:picMk id="59" creationId="{B8CAC529-EC0E-4404-9E61-63DE83388E76}"/>
          </ac:picMkLst>
        </pc:picChg>
        <pc:picChg chg="add mod">
          <ac:chgData name="Dhouib, Hatem" userId="76ec3265-3eee-4a5e-9d8b-dbb8fb0dd323" providerId="ADAL" clId="{FF1DFAFE-B01E-4A21-A899-EC55F4278652}" dt="2020-12-22T09:32:04.169" v="135" actId="1076"/>
          <ac:picMkLst>
            <pc:docMk/>
            <pc:sldMk cId="3596503296" sldId="415"/>
            <ac:picMk id="60" creationId="{8AE4D1DB-2B55-4E20-8C77-44D84FC40C27}"/>
          </ac:picMkLst>
        </pc:picChg>
      </pc:sldChg>
      <pc:sldChg chg="ord">
        <pc:chgData name="Dhouib, Hatem" userId="76ec3265-3eee-4a5e-9d8b-dbb8fb0dd323" providerId="ADAL" clId="{FF1DFAFE-B01E-4A21-A899-EC55F4278652}" dt="2020-12-22T08:52:05.053" v="43"/>
        <pc:sldMkLst>
          <pc:docMk/>
          <pc:sldMk cId="2295043479" sldId="421"/>
        </pc:sldMkLst>
      </pc:sldChg>
      <pc:sldChg chg="addSp delSp modSp ord">
        <pc:chgData name="Dhouib, Hatem" userId="76ec3265-3eee-4a5e-9d8b-dbb8fb0dd323" providerId="ADAL" clId="{FF1DFAFE-B01E-4A21-A899-EC55F4278652}" dt="2020-12-22T08:51:56.221" v="42"/>
        <pc:sldMkLst>
          <pc:docMk/>
          <pc:sldMk cId="2356177113" sldId="424"/>
        </pc:sldMkLst>
        <pc:spChg chg="mod">
          <ac:chgData name="Dhouib, Hatem" userId="76ec3265-3eee-4a5e-9d8b-dbb8fb0dd323" providerId="ADAL" clId="{FF1DFAFE-B01E-4A21-A899-EC55F4278652}" dt="2020-12-22T08:51:03.586" v="40"/>
          <ac:spMkLst>
            <pc:docMk/>
            <pc:sldMk cId="2356177113" sldId="424"/>
            <ac:spMk id="15" creationId="{00000000-0000-0000-0000-000000000000}"/>
          </ac:spMkLst>
        </pc:spChg>
        <pc:picChg chg="del">
          <ac:chgData name="Dhouib, Hatem" userId="76ec3265-3eee-4a5e-9d8b-dbb8fb0dd323" providerId="ADAL" clId="{FF1DFAFE-B01E-4A21-A899-EC55F4278652}" dt="2020-12-22T08:38:58.208" v="3" actId="478"/>
          <ac:picMkLst>
            <pc:docMk/>
            <pc:sldMk cId="2356177113" sldId="424"/>
            <ac:picMk id="5" creationId="{A430DA76-0E04-472D-BD79-B3B2ECC5842E}"/>
          </ac:picMkLst>
        </pc:picChg>
        <pc:picChg chg="add mod">
          <ac:chgData name="Dhouib, Hatem" userId="76ec3265-3eee-4a5e-9d8b-dbb8fb0dd323" providerId="ADAL" clId="{FF1DFAFE-B01E-4A21-A899-EC55F4278652}" dt="2020-12-22T08:39:09.744" v="6" actId="1076"/>
          <ac:picMkLst>
            <pc:docMk/>
            <pc:sldMk cId="2356177113" sldId="424"/>
            <ac:picMk id="6" creationId="{80758DB0-4F67-4742-BEBB-A8E3DF9B5883}"/>
          </ac:picMkLst>
        </pc:picChg>
      </pc:sldChg>
      <pc:sldChg chg="addSp modSp ord">
        <pc:chgData name="Dhouib, Hatem" userId="76ec3265-3eee-4a5e-9d8b-dbb8fb0dd323" providerId="ADAL" clId="{FF1DFAFE-B01E-4A21-A899-EC55F4278652}" dt="2020-12-22T08:51:13.699" v="41"/>
        <pc:sldMkLst>
          <pc:docMk/>
          <pc:sldMk cId="542086493" sldId="425"/>
        </pc:sldMkLst>
        <pc:spChg chg="mod">
          <ac:chgData name="Dhouib, Hatem" userId="76ec3265-3eee-4a5e-9d8b-dbb8fb0dd323" providerId="ADAL" clId="{FF1DFAFE-B01E-4A21-A899-EC55F4278652}" dt="2020-12-22T08:50:47.994" v="39"/>
          <ac:spMkLst>
            <pc:docMk/>
            <pc:sldMk cId="542086493" sldId="425"/>
            <ac:spMk id="15" creationId="{00000000-0000-0000-0000-000000000000}"/>
          </ac:spMkLst>
        </pc:spChg>
        <pc:picChg chg="add mod">
          <ac:chgData name="Dhouib, Hatem" userId="76ec3265-3eee-4a5e-9d8b-dbb8fb0dd323" providerId="ADAL" clId="{FF1DFAFE-B01E-4A21-A899-EC55F4278652}" dt="2020-12-22T08:38:41.058" v="2" actId="1076"/>
          <ac:picMkLst>
            <pc:docMk/>
            <pc:sldMk cId="542086493" sldId="425"/>
            <ac:picMk id="5" creationId="{EB93345E-BFDE-4329-AF5E-1FCBC92EB3C6}"/>
          </ac:picMkLst>
        </pc:picChg>
      </pc:sldChg>
      <pc:sldChg chg="modSp">
        <pc:chgData name="Dhouib, Hatem" userId="76ec3265-3eee-4a5e-9d8b-dbb8fb0dd323" providerId="ADAL" clId="{FF1DFAFE-B01E-4A21-A899-EC55F4278652}" dt="2020-12-22T08:50:32.864" v="38"/>
        <pc:sldMkLst>
          <pc:docMk/>
          <pc:sldMk cId="476750958" sldId="426"/>
        </pc:sldMkLst>
        <pc:spChg chg="mod">
          <ac:chgData name="Dhouib, Hatem" userId="76ec3265-3eee-4a5e-9d8b-dbb8fb0dd323" providerId="ADAL" clId="{FF1DFAFE-B01E-4A21-A899-EC55F4278652}" dt="2020-12-22T08:50:32.864" v="38"/>
          <ac:spMkLst>
            <pc:docMk/>
            <pc:sldMk cId="476750958" sldId="426"/>
            <ac:spMk id="15" creationId="{00000000-0000-0000-0000-000000000000}"/>
          </ac:spMkLst>
        </pc:spChg>
      </pc:sldChg>
      <pc:sldChg chg="ord">
        <pc:chgData name="Dhouib, Hatem" userId="76ec3265-3eee-4a5e-9d8b-dbb8fb0dd323" providerId="ADAL" clId="{FF1DFAFE-B01E-4A21-A899-EC55F4278652}" dt="2020-12-22T08:54:16.686" v="48"/>
        <pc:sldMkLst>
          <pc:docMk/>
          <pc:sldMk cId="2957276417" sldId="42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24/06/2022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68971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4850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11735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9392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12512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8204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5043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5960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680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5798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7224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2741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16854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378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slideMaster" Target="../slideMasters/slideMaster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DBF9EDD8-ADF9-41C9-8525-4CC49A2805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7200" y="100800"/>
            <a:ext cx="5246465" cy="4358602"/>
          </a:xfrm>
          <a:prstGeom prst="rect">
            <a:avLst/>
          </a:prstGeo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Juin 2022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3919897"/>
            <a:ext cx="3240000" cy="900000"/>
          </a:xfrm>
        </p:spPr>
        <p:txBody>
          <a:bodyPr anchor="b" anchorCtr="0"/>
          <a:lstStyle>
            <a:lvl1pPr>
              <a:defRPr sz="1150"/>
            </a:lvl1pPr>
          </a:lstStyle>
          <a:p>
            <a:r>
              <a:rPr lang="fr-FR"/>
              <a:t>DNE SN1 - Bureau des services et outils numériques pour l'Éducation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Juin 2022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DNE SN1 - Bureau des services et outils numériques pour l'Éducation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1203598"/>
            <a:ext cx="2520000" cy="345638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1203598"/>
            <a:ext cx="2520000" cy="345638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1203598"/>
            <a:ext cx="2520000" cy="345638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1043607" y="180000"/>
            <a:ext cx="7740391" cy="720000"/>
          </a:xfrm>
        </p:spPr>
        <p:txBody>
          <a:bodyPr/>
          <a:lstStyle>
            <a:lvl1pPr algn="r">
              <a:defRPr cap="small" baseline="0"/>
            </a:lvl1pPr>
          </a:lstStyle>
          <a:p>
            <a:r>
              <a:rPr lang="fr-FR" noProof="0" dirty="0"/>
              <a:t>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3046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textes 3 colonne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Juin 2022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DNE SN1 - Bureau des services et outils numériques pour l'Éducation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7" y="1203598"/>
            <a:ext cx="8424000" cy="10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60000" y="2355726"/>
            <a:ext cx="8424936" cy="10801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60000" y="3579982"/>
            <a:ext cx="8424000" cy="10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1043607" y="180000"/>
            <a:ext cx="7740391" cy="720000"/>
          </a:xfrm>
        </p:spPr>
        <p:txBody>
          <a:bodyPr/>
          <a:lstStyle>
            <a:lvl1pPr algn="r">
              <a:defRPr cap="small" baseline="0"/>
            </a:lvl1pPr>
          </a:lstStyle>
          <a:p>
            <a:r>
              <a:rPr lang="fr-FR" noProof="0" dirty="0"/>
              <a:t>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1335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1043607" y="180000"/>
            <a:ext cx="7740391" cy="720000"/>
          </a:xfrm>
        </p:spPr>
        <p:txBody>
          <a:bodyPr/>
          <a:lstStyle>
            <a:lvl1pPr algn="r">
              <a:defRPr cap="small" baseline="0"/>
            </a:lvl1pPr>
          </a:lstStyle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Juin 2022</a:t>
            </a:r>
            <a:endParaRPr lang="fr-FR" cap="all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DNE SN1 - Bureau des services et outils numériques pour l'Éducation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359998" y="1148400"/>
            <a:ext cx="8424000" cy="351158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1158056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Juin 2022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DNE SN1 - Bureau des services et outils numériques pour l'Éducation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2582782"/>
            <a:ext cx="8424000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6DF6CCA4-DFFB-4D97-B6F2-EE086F0EB3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0000" y="122400"/>
            <a:ext cx="2842124" cy="236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1135582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Juin 2022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DNE SN1 - Bureau des services et outils numériques pour l'Éducation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212755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2129182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2129182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059582"/>
            <a:ext cx="9144000" cy="4084818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r>
              <a:rPr lang="fr-FR" cap="all"/>
              <a:t>Juin 2022</a:t>
            </a:r>
            <a:endParaRPr lang="fr-FR" cap="all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DNE SN1 - Bureau des services et outils numériques pour l'Éducation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1149982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Juin 2022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DNE SN1 - Bureau des services et outils numériques pour l'Éducation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2085982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2085982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2085982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1C52491C-5ABB-4203-90CA-9A041D8DEB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7200" y="100800"/>
            <a:ext cx="5246465" cy="4358602"/>
          </a:xfrm>
          <a:prstGeom prst="rect">
            <a:avLst/>
          </a:prstGeo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Juin 2022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3919897"/>
            <a:ext cx="3240000" cy="900000"/>
          </a:xfrm>
        </p:spPr>
        <p:txBody>
          <a:bodyPr anchor="b" anchorCtr="0"/>
          <a:lstStyle>
            <a:lvl1pPr>
              <a:defRPr sz="1150"/>
            </a:lvl1pPr>
          </a:lstStyle>
          <a:p>
            <a:r>
              <a:rPr lang="fr-FR"/>
              <a:t>DNE SN1 - Bureau des services et outils numériques pour l'Éducation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1633080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8AB1DA61-7D90-4E2B-9160-3AA18E7492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9349" y="120000"/>
            <a:ext cx="2135703" cy="1774277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Juin 2022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DNE SN1 - Bureau des services et outils numériques pour l'Éducation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2582782"/>
            <a:ext cx="8424000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sm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 cap="small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2505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131590"/>
            <a:ext cx="9144000" cy="40119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1044000" y="180000"/>
            <a:ext cx="7740000" cy="720000"/>
          </a:xfrm>
        </p:spPr>
        <p:txBody>
          <a:bodyPr/>
          <a:lstStyle>
            <a:lvl1pPr algn="r"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Juin 2022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DNE SN1 - Bureau des services et outils numériques pour l'Éducation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83415" y="2196000"/>
            <a:ext cx="1800000" cy="492443"/>
          </a:xfrm>
        </p:spPr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600" b="1" cap="small" smtClean="0">
                <a:solidFill>
                  <a:schemeClr val="tx1"/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marL="144000" marR="0" lvl="0" indent="-1440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lang="fr-FR" sz="1600" b="1" dirty="0">
                <a:solidFill>
                  <a:schemeClr val="tx1"/>
                </a:solidFill>
                <a:latin typeface="+mj-lt"/>
              </a:rPr>
              <a:t>Titre de la partie 1</a:t>
            </a:r>
            <a:endParaRPr lang="fr-FR" sz="1600" b="1" cap="small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455920" y="2211710"/>
            <a:ext cx="1800000" cy="492443"/>
          </a:xfrm>
        </p:spPr>
        <p:txBody>
          <a:bodyPr wrap="square">
            <a:spAutoFit/>
          </a:bodyPr>
          <a:lstStyle>
            <a:lvl1pPr marL="0" indent="0">
              <a:spcBef>
                <a:spcPts val="400"/>
              </a:spcBef>
              <a:spcAft>
                <a:spcPts val="800"/>
              </a:spcAft>
              <a:buFont typeface="Arial" panose="020B0604020202020204" pitchFamily="34" charset="0"/>
              <a:buNone/>
              <a:defRPr lang="fr-FR" sz="1600" b="1" kern="1200" cap="small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marL="144000" marR="0" lvl="0" indent="-1440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lang="fr-FR" dirty="0"/>
              <a:t>Titre de la partie 2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336391" y="2211710"/>
            <a:ext cx="1800000" cy="492443"/>
          </a:xfrm>
        </p:spPr>
        <p:txBody>
          <a:bodyPr wrap="square">
            <a:spAutoFit/>
          </a:bodyPr>
          <a:lstStyle>
            <a:lvl1pPr marL="0" indent="0">
              <a:spcBef>
                <a:spcPts val="400"/>
              </a:spcBef>
              <a:spcAft>
                <a:spcPts val="800"/>
              </a:spcAft>
              <a:buFont typeface="Arial" panose="020B0604020202020204" pitchFamily="34" charset="0"/>
              <a:buNone/>
              <a:defRPr lang="fr-FR" sz="1600" b="1" kern="1200" cap="small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180000" indent="0">
              <a:spcBef>
                <a:spcPts val="600"/>
              </a:spcBef>
              <a:spcAft>
                <a:spcPts val="800"/>
              </a:spcAft>
              <a:buFont typeface="+mj-lt"/>
              <a:buNone/>
              <a:defRPr/>
            </a:lvl2pPr>
          </a:lstStyle>
          <a:p>
            <a:pPr marL="144000" marR="0" lvl="0" indent="-1440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lang="fr-FR"/>
              <a:t>Titre </a:t>
            </a:r>
            <a:r>
              <a:rPr lang="fr-FR" dirty="0"/>
              <a:t>de la partie 3</a:t>
            </a:r>
          </a:p>
        </p:txBody>
      </p:sp>
      <p:sp>
        <p:nvSpPr>
          <p:cNvPr id="20" name="Espace réservé du texte 7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84000" y="3996000"/>
            <a:ext cx="1800000" cy="492443"/>
          </a:xfrm>
        </p:spPr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600" b="1" cap="small" smtClean="0">
                <a:solidFill>
                  <a:schemeClr val="tx1"/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marL="144000" marR="0" lvl="0" indent="-1440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lang="fr-FR" sz="1600" b="1" dirty="0">
                <a:solidFill>
                  <a:schemeClr val="tx1"/>
                </a:solidFill>
                <a:latin typeface="+mj-lt"/>
              </a:rPr>
              <a:t>Titre de la </a:t>
            </a:r>
            <a:r>
              <a:rPr lang="fr-FR" sz="1600" b="1">
                <a:solidFill>
                  <a:schemeClr val="tx1"/>
                </a:solidFill>
                <a:latin typeface="+mj-lt"/>
              </a:rPr>
              <a:t>partie 4</a:t>
            </a:r>
            <a:endParaRPr lang="fr-FR" sz="1600" b="1" cap="small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" name="Espace réservé du texte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456072" y="3996000"/>
            <a:ext cx="1800000" cy="492443"/>
          </a:xfrm>
        </p:spPr>
        <p:txBody>
          <a:bodyPr wrap="square">
            <a:spAutoFit/>
          </a:bodyPr>
          <a:lstStyle>
            <a:lvl1pPr marL="0" indent="0">
              <a:spcBef>
                <a:spcPts val="400"/>
              </a:spcBef>
              <a:spcAft>
                <a:spcPts val="800"/>
              </a:spcAft>
              <a:buFont typeface="Arial" panose="020B0604020202020204" pitchFamily="34" charset="0"/>
              <a:buNone/>
              <a:defRPr lang="fr-FR" sz="1600" b="1" kern="1200" cap="small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marL="144000" marR="0" lvl="0" indent="-1440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lang="fr-FR" dirty="0"/>
              <a:t>Titre de la </a:t>
            </a:r>
            <a:r>
              <a:rPr lang="fr-FR"/>
              <a:t>partie 5</a:t>
            </a:r>
            <a:endParaRPr lang="fr-FR" dirty="0"/>
          </a:p>
        </p:txBody>
      </p:sp>
      <p:sp>
        <p:nvSpPr>
          <p:cNvPr id="22" name="Espace réservé du texte 7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336000" y="3996000"/>
            <a:ext cx="1800000" cy="492443"/>
          </a:xfrm>
        </p:spPr>
        <p:txBody>
          <a:bodyPr wrap="square">
            <a:spAutoFit/>
          </a:bodyPr>
          <a:lstStyle>
            <a:lvl1pPr marL="0" indent="0">
              <a:spcBef>
                <a:spcPts val="400"/>
              </a:spcBef>
              <a:spcAft>
                <a:spcPts val="800"/>
              </a:spcAft>
              <a:buFont typeface="Arial" panose="020B0604020202020204" pitchFamily="34" charset="0"/>
              <a:buNone/>
              <a:defRPr lang="fr-FR" sz="1600" b="1" kern="1200" cap="small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180000" indent="0">
              <a:spcBef>
                <a:spcPts val="600"/>
              </a:spcBef>
              <a:spcAft>
                <a:spcPts val="800"/>
              </a:spcAft>
              <a:buFont typeface="+mj-lt"/>
              <a:buNone/>
              <a:defRPr/>
            </a:lvl2pPr>
          </a:lstStyle>
          <a:p>
            <a:pPr marL="144000" marR="0" lvl="0" indent="-1440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lang="fr-FR" dirty="0"/>
              <a:t>Titre de la </a:t>
            </a:r>
            <a:r>
              <a:rPr lang="fr-FR"/>
              <a:t>partie 6</a:t>
            </a:r>
            <a:endParaRPr lang="fr-FR" dirty="0"/>
          </a:p>
        </p:txBody>
      </p:sp>
      <p:grpSp>
        <p:nvGrpSpPr>
          <p:cNvPr id="28" name="Groupe 27"/>
          <p:cNvGrpSpPr/>
          <p:nvPr userDrawn="1"/>
        </p:nvGrpSpPr>
        <p:grpSpPr>
          <a:xfrm>
            <a:off x="683417" y="1347462"/>
            <a:ext cx="1764151" cy="936256"/>
            <a:chOff x="683417" y="1275454"/>
            <a:chExt cx="1764151" cy="936256"/>
          </a:xfrm>
        </p:grpSpPr>
        <p:sp>
          <p:nvSpPr>
            <p:cNvPr id="23" name="Rechteck 1">
              <a:extLst>
                <a:ext uri="{FF2B5EF4-FFF2-40B4-BE49-F238E27FC236}">
                  <a16:creationId xmlns:a16="http://schemas.microsoft.com/office/drawing/2014/main" id="{E199E638-CA31-4EC1-AB45-18B4B15D6A95}"/>
                </a:ext>
              </a:extLst>
            </p:cNvPr>
            <p:cNvSpPr/>
            <p:nvPr userDrawn="1">
              <p:custDataLst>
                <p:tags r:id="rId11"/>
              </p:custDataLst>
            </p:nvPr>
          </p:nvSpPr>
          <p:spPr bwMode="gray">
            <a:xfrm>
              <a:off x="683568" y="1275454"/>
              <a:ext cx="1764000" cy="936256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defTabSz="914400">
                <a:defRPr/>
              </a:pPr>
              <a:r>
                <a:rPr lang="en-GB" sz="4000">
                  <a:solidFill>
                    <a:schemeClr val="tx1"/>
                  </a:solidFill>
                  <a:latin typeface="+mj-lt"/>
                </a:rPr>
                <a:t>1.</a:t>
              </a:r>
            </a:p>
          </p:txBody>
        </p:sp>
        <p:sp>
          <p:nvSpPr>
            <p:cNvPr id="24" name="Shape 554">
              <a:extLst>
                <a:ext uri="{FF2B5EF4-FFF2-40B4-BE49-F238E27FC236}">
                  <a16:creationId xmlns:a16="http://schemas.microsoft.com/office/drawing/2014/main" id="{75334343-0CE2-4962-957A-FB5A0DACE119}"/>
                </a:ext>
              </a:extLst>
            </p:cNvPr>
            <p:cNvSpPr/>
            <p:nvPr userDrawn="1">
              <p:custDataLst>
                <p:tags r:id="rId12"/>
              </p:custDataLst>
            </p:nvPr>
          </p:nvSpPr>
          <p:spPr bwMode="gray">
            <a:xfrm>
              <a:off x="683417" y="2042223"/>
              <a:ext cx="1764000" cy="0"/>
            </a:xfrm>
            <a:prstGeom prst="line">
              <a:avLst/>
            </a:prstGeom>
            <a:ln w="9525" cap="rnd">
              <a:solidFill>
                <a:schemeClr val="tx1"/>
              </a:solidFill>
              <a:round/>
            </a:ln>
          </p:spPr>
          <p:txBody>
            <a:bodyPr lIns="60957" tIns="60957" rIns="60957" bIns="60957"/>
            <a:lstStyle/>
            <a:p>
              <a:pPr defTabSz="914400">
                <a:defRPr/>
              </a:pPr>
              <a:endParaRPr lang="en-GB">
                <a:latin typeface="+mj-lt"/>
              </a:endParaRPr>
            </a:p>
          </p:txBody>
        </p:sp>
      </p:grpSp>
      <p:grpSp>
        <p:nvGrpSpPr>
          <p:cNvPr id="29" name="Groupe 28"/>
          <p:cNvGrpSpPr/>
          <p:nvPr userDrawn="1"/>
        </p:nvGrpSpPr>
        <p:grpSpPr>
          <a:xfrm>
            <a:off x="3455921" y="1347614"/>
            <a:ext cx="1764151" cy="936256"/>
            <a:chOff x="683417" y="1275454"/>
            <a:chExt cx="1764151" cy="936256"/>
          </a:xfrm>
        </p:grpSpPr>
        <p:sp>
          <p:nvSpPr>
            <p:cNvPr id="30" name="Rechteck 1">
              <a:extLst>
                <a:ext uri="{FF2B5EF4-FFF2-40B4-BE49-F238E27FC236}">
                  <a16:creationId xmlns:a16="http://schemas.microsoft.com/office/drawing/2014/main" id="{E199E638-CA31-4EC1-AB45-18B4B15D6A95}"/>
                </a:ext>
              </a:extLst>
            </p:cNvPr>
            <p:cNvSpPr/>
            <p:nvPr userDrawn="1">
              <p:custDataLst>
                <p:tags r:id="rId9"/>
              </p:custDataLst>
            </p:nvPr>
          </p:nvSpPr>
          <p:spPr bwMode="gray">
            <a:xfrm>
              <a:off x="683568" y="1275454"/>
              <a:ext cx="1764000" cy="936256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defTabSz="914400">
                <a:defRPr/>
              </a:pPr>
              <a:r>
                <a:rPr lang="en-GB" sz="4000">
                  <a:solidFill>
                    <a:schemeClr val="tx1"/>
                  </a:solidFill>
                  <a:latin typeface="+mj-lt"/>
                </a:rPr>
                <a:t>2.</a:t>
              </a:r>
            </a:p>
          </p:txBody>
        </p:sp>
        <p:sp>
          <p:nvSpPr>
            <p:cNvPr id="31" name="Shape 554">
              <a:extLst>
                <a:ext uri="{FF2B5EF4-FFF2-40B4-BE49-F238E27FC236}">
                  <a16:creationId xmlns:a16="http://schemas.microsoft.com/office/drawing/2014/main" id="{75334343-0CE2-4962-957A-FB5A0DACE119}"/>
                </a:ext>
              </a:extLst>
            </p:cNvPr>
            <p:cNvSpPr/>
            <p:nvPr userDrawn="1">
              <p:custDataLst>
                <p:tags r:id="rId10"/>
              </p:custDataLst>
            </p:nvPr>
          </p:nvSpPr>
          <p:spPr bwMode="gray">
            <a:xfrm>
              <a:off x="683417" y="2042223"/>
              <a:ext cx="1764000" cy="0"/>
            </a:xfrm>
            <a:prstGeom prst="line">
              <a:avLst/>
            </a:prstGeom>
            <a:ln w="9525" cap="rnd">
              <a:solidFill>
                <a:schemeClr val="tx1"/>
              </a:solidFill>
              <a:round/>
            </a:ln>
          </p:spPr>
          <p:txBody>
            <a:bodyPr lIns="60957" tIns="60957" rIns="60957" bIns="60957"/>
            <a:lstStyle/>
            <a:p>
              <a:pPr defTabSz="914400">
                <a:defRPr/>
              </a:pPr>
              <a:endParaRPr lang="en-GB">
                <a:latin typeface="+mj-lt"/>
              </a:endParaRPr>
            </a:p>
          </p:txBody>
        </p:sp>
      </p:grpSp>
      <p:grpSp>
        <p:nvGrpSpPr>
          <p:cNvPr id="32" name="Groupe 31"/>
          <p:cNvGrpSpPr/>
          <p:nvPr userDrawn="1"/>
        </p:nvGrpSpPr>
        <p:grpSpPr>
          <a:xfrm>
            <a:off x="6336241" y="1347614"/>
            <a:ext cx="1764151" cy="936256"/>
            <a:chOff x="683417" y="1275454"/>
            <a:chExt cx="1764151" cy="936256"/>
          </a:xfrm>
        </p:grpSpPr>
        <p:sp>
          <p:nvSpPr>
            <p:cNvPr id="33" name="Rechteck 1">
              <a:extLst>
                <a:ext uri="{FF2B5EF4-FFF2-40B4-BE49-F238E27FC236}">
                  <a16:creationId xmlns:a16="http://schemas.microsoft.com/office/drawing/2014/main" id="{E199E638-CA31-4EC1-AB45-18B4B15D6A95}"/>
                </a:ext>
              </a:extLst>
            </p:cNvPr>
            <p:cNvSpPr/>
            <p:nvPr userDrawn="1">
              <p:custDataLst>
                <p:tags r:id="rId7"/>
              </p:custDataLst>
            </p:nvPr>
          </p:nvSpPr>
          <p:spPr bwMode="gray">
            <a:xfrm>
              <a:off x="683568" y="1275454"/>
              <a:ext cx="1764000" cy="936256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defTabSz="914400">
                <a:defRPr/>
              </a:pPr>
              <a:r>
                <a:rPr lang="en-GB" sz="4000">
                  <a:solidFill>
                    <a:schemeClr val="tx1"/>
                  </a:solidFill>
                  <a:latin typeface="+mj-lt"/>
                </a:rPr>
                <a:t>3.</a:t>
              </a:r>
            </a:p>
          </p:txBody>
        </p:sp>
        <p:sp>
          <p:nvSpPr>
            <p:cNvPr id="34" name="Shape 554">
              <a:extLst>
                <a:ext uri="{FF2B5EF4-FFF2-40B4-BE49-F238E27FC236}">
                  <a16:creationId xmlns:a16="http://schemas.microsoft.com/office/drawing/2014/main" id="{75334343-0CE2-4962-957A-FB5A0DACE119}"/>
                </a:ext>
              </a:extLst>
            </p:cNvPr>
            <p:cNvSpPr/>
            <p:nvPr userDrawn="1">
              <p:custDataLst>
                <p:tags r:id="rId8"/>
              </p:custDataLst>
            </p:nvPr>
          </p:nvSpPr>
          <p:spPr bwMode="gray">
            <a:xfrm>
              <a:off x="683417" y="2042223"/>
              <a:ext cx="1764000" cy="0"/>
            </a:xfrm>
            <a:prstGeom prst="line">
              <a:avLst/>
            </a:prstGeom>
            <a:ln w="9525" cap="rnd">
              <a:solidFill>
                <a:schemeClr val="tx1"/>
              </a:solidFill>
              <a:round/>
            </a:ln>
          </p:spPr>
          <p:txBody>
            <a:bodyPr lIns="60957" tIns="60957" rIns="60957" bIns="60957"/>
            <a:lstStyle/>
            <a:p>
              <a:pPr defTabSz="914400">
                <a:defRPr/>
              </a:pPr>
              <a:endParaRPr lang="en-GB">
                <a:latin typeface="+mj-lt"/>
              </a:endParaRPr>
            </a:p>
          </p:txBody>
        </p:sp>
      </p:grpSp>
      <p:cxnSp>
        <p:nvCxnSpPr>
          <p:cNvPr id="47" name="Connecteur droit 46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e 48"/>
          <p:cNvGrpSpPr/>
          <p:nvPr userDrawn="1"/>
        </p:nvGrpSpPr>
        <p:grpSpPr>
          <a:xfrm>
            <a:off x="683568" y="3147510"/>
            <a:ext cx="1764151" cy="936256"/>
            <a:chOff x="683417" y="1275454"/>
            <a:chExt cx="1764151" cy="936256"/>
          </a:xfrm>
        </p:grpSpPr>
        <p:sp>
          <p:nvSpPr>
            <p:cNvPr id="50" name="Rechteck 1">
              <a:extLst>
                <a:ext uri="{FF2B5EF4-FFF2-40B4-BE49-F238E27FC236}">
                  <a16:creationId xmlns:a16="http://schemas.microsoft.com/office/drawing/2014/main" id="{E199E638-CA31-4EC1-AB45-18B4B15D6A95}"/>
                </a:ext>
              </a:extLst>
            </p:cNvPr>
            <p:cNvSpPr/>
            <p:nvPr userDrawn="1">
              <p:custDataLst>
                <p:tags r:id="rId5"/>
              </p:custDataLst>
            </p:nvPr>
          </p:nvSpPr>
          <p:spPr bwMode="gray">
            <a:xfrm>
              <a:off x="683568" y="1275454"/>
              <a:ext cx="1764000" cy="936256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defTabSz="914400">
                <a:defRPr/>
              </a:pPr>
              <a:r>
                <a:rPr lang="en-GB" sz="4000">
                  <a:solidFill>
                    <a:schemeClr val="tx1"/>
                  </a:solidFill>
                  <a:latin typeface="+mj-lt"/>
                </a:rPr>
                <a:t>4.</a:t>
              </a:r>
            </a:p>
          </p:txBody>
        </p:sp>
        <p:sp>
          <p:nvSpPr>
            <p:cNvPr id="51" name="Shape 554">
              <a:extLst>
                <a:ext uri="{FF2B5EF4-FFF2-40B4-BE49-F238E27FC236}">
                  <a16:creationId xmlns:a16="http://schemas.microsoft.com/office/drawing/2014/main" id="{75334343-0CE2-4962-957A-FB5A0DACE119}"/>
                </a:ext>
              </a:extLst>
            </p:cNvPr>
            <p:cNvSpPr/>
            <p:nvPr userDrawn="1">
              <p:custDataLst>
                <p:tags r:id="rId6"/>
              </p:custDataLst>
            </p:nvPr>
          </p:nvSpPr>
          <p:spPr bwMode="gray">
            <a:xfrm>
              <a:off x="683417" y="2042223"/>
              <a:ext cx="1764000" cy="0"/>
            </a:xfrm>
            <a:prstGeom prst="line">
              <a:avLst/>
            </a:prstGeom>
            <a:ln w="9525" cap="rnd">
              <a:solidFill>
                <a:schemeClr val="tx1"/>
              </a:solidFill>
              <a:round/>
            </a:ln>
          </p:spPr>
          <p:txBody>
            <a:bodyPr lIns="60957" tIns="60957" rIns="60957" bIns="60957"/>
            <a:lstStyle/>
            <a:p>
              <a:pPr defTabSz="914400">
                <a:defRPr/>
              </a:pPr>
              <a:endParaRPr lang="en-GB">
                <a:latin typeface="+mj-lt"/>
              </a:endParaRPr>
            </a:p>
          </p:txBody>
        </p:sp>
      </p:grpSp>
      <p:grpSp>
        <p:nvGrpSpPr>
          <p:cNvPr id="52" name="Groupe 51"/>
          <p:cNvGrpSpPr/>
          <p:nvPr userDrawn="1"/>
        </p:nvGrpSpPr>
        <p:grpSpPr>
          <a:xfrm>
            <a:off x="3456072" y="3147662"/>
            <a:ext cx="1764151" cy="936256"/>
            <a:chOff x="683417" y="1275454"/>
            <a:chExt cx="1764151" cy="936256"/>
          </a:xfrm>
        </p:grpSpPr>
        <p:sp>
          <p:nvSpPr>
            <p:cNvPr id="53" name="Rechteck 1">
              <a:extLst>
                <a:ext uri="{FF2B5EF4-FFF2-40B4-BE49-F238E27FC236}">
                  <a16:creationId xmlns:a16="http://schemas.microsoft.com/office/drawing/2014/main" id="{E199E638-CA31-4EC1-AB45-18B4B15D6A95}"/>
                </a:ext>
              </a:extLst>
            </p:cNvPr>
            <p:cNvSpPr/>
            <p:nvPr userDrawn="1">
              <p:custDataLst>
                <p:tags r:id="rId3"/>
              </p:custDataLst>
            </p:nvPr>
          </p:nvSpPr>
          <p:spPr bwMode="gray">
            <a:xfrm>
              <a:off x="683568" y="1275454"/>
              <a:ext cx="1764000" cy="936256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defTabSz="914400">
                <a:defRPr/>
              </a:pPr>
              <a:r>
                <a:rPr lang="en-GB" sz="4000">
                  <a:solidFill>
                    <a:schemeClr val="tx1"/>
                  </a:solidFill>
                  <a:latin typeface="+mj-lt"/>
                </a:rPr>
                <a:t>5.</a:t>
              </a:r>
            </a:p>
          </p:txBody>
        </p:sp>
        <p:sp>
          <p:nvSpPr>
            <p:cNvPr id="54" name="Shape 554">
              <a:extLst>
                <a:ext uri="{FF2B5EF4-FFF2-40B4-BE49-F238E27FC236}">
                  <a16:creationId xmlns:a16="http://schemas.microsoft.com/office/drawing/2014/main" id="{75334343-0CE2-4962-957A-FB5A0DACE119}"/>
                </a:ext>
              </a:extLst>
            </p:cNvPr>
            <p:cNvSpPr/>
            <p:nvPr userDrawn="1">
              <p:custDataLst>
                <p:tags r:id="rId4"/>
              </p:custDataLst>
            </p:nvPr>
          </p:nvSpPr>
          <p:spPr bwMode="gray">
            <a:xfrm>
              <a:off x="683417" y="2042223"/>
              <a:ext cx="1764000" cy="0"/>
            </a:xfrm>
            <a:prstGeom prst="line">
              <a:avLst/>
            </a:prstGeom>
            <a:ln w="9525" cap="rnd">
              <a:solidFill>
                <a:schemeClr val="tx1"/>
              </a:solidFill>
              <a:round/>
            </a:ln>
          </p:spPr>
          <p:txBody>
            <a:bodyPr lIns="60957" tIns="60957" rIns="60957" bIns="60957"/>
            <a:lstStyle/>
            <a:p>
              <a:pPr defTabSz="914400">
                <a:defRPr/>
              </a:pPr>
              <a:endParaRPr lang="en-GB">
                <a:latin typeface="+mj-lt"/>
              </a:endParaRPr>
            </a:p>
          </p:txBody>
        </p:sp>
      </p:grpSp>
      <p:grpSp>
        <p:nvGrpSpPr>
          <p:cNvPr id="55" name="Groupe 54"/>
          <p:cNvGrpSpPr/>
          <p:nvPr userDrawn="1"/>
        </p:nvGrpSpPr>
        <p:grpSpPr>
          <a:xfrm>
            <a:off x="6336392" y="3147662"/>
            <a:ext cx="1764151" cy="936256"/>
            <a:chOff x="683417" y="1275454"/>
            <a:chExt cx="1764151" cy="936256"/>
          </a:xfrm>
        </p:grpSpPr>
        <p:sp>
          <p:nvSpPr>
            <p:cNvPr id="56" name="Rechteck 1">
              <a:extLst>
                <a:ext uri="{FF2B5EF4-FFF2-40B4-BE49-F238E27FC236}">
                  <a16:creationId xmlns:a16="http://schemas.microsoft.com/office/drawing/2014/main" id="{E199E638-CA31-4EC1-AB45-18B4B15D6A95}"/>
                </a:ext>
              </a:extLst>
            </p:cNvPr>
            <p:cNvSpPr/>
            <p:nvPr userDrawn="1">
              <p:custDataLst>
                <p:tags r:id="rId1"/>
              </p:custDataLst>
            </p:nvPr>
          </p:nvSpPr>
          <p:spPr bwMode="gray">
            <a:xfrm>
              <a:off x="683568" y="1275454"/>
              <a:ext cx="1764000" cy="936256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defTabSz="914400">
                <a:defRPr/>
              </a:pPr>
              <a:r>
                <a:rPr lang="en-GB" sz="4000">
                  <a:solidFill>
                    <a:schemeClr val="tx1"/>
                  </a:solidFill>
                  <a:latin typeface="+mj-lt"/>
                </a:rPr>
                <a:t>6.</a:t>
              </a:r>
            </a:p>
          </p:txBody>
        </p:sp>
        <p:sp>
          <p:nvSpPr>
            <p:cNvPr id="57" name="Shape 554">
              <a:extLst>
                <a:ext uri="{FF2B5EF4-FFF2-40B4-BE49-F238E27FC236}">
                  <a16:creationId xmlns:a16="http://schemas.microsoft.com/office/drawing/2014/main" id="{75334343-0CE2-4962-957A-FB5A0DACE119}"/>
                </a:ext>
              </a:extLst>
            </p:cNvPr>
            <p:cNvSpPr/>
            <p:nvPr userDrawn="1">
              <p:custDataLst>
                <p:tags r:id="rId2"/>
              </p:custDataLst>
            </p:nvPr>
          </p:nvSpPr>
          <p:spPr bwMode="gray">
            <a:xfrm>
              <a:off x="683417" y="2042223"/>
              <a:ext cx="1764000" cy="0"/>
            </a:xfrm>
            <a:prstGeom prst="line">
              <a:avLst/>
            </a:prstGeom>
            <a:ln w="9525" cap="rnd">
              <a:solidFill>
                <a:schemeClr val="tx1"/>
              </a:solidFill>
              <a:round/>
            </a:ln>
          </p:spPr>
          <p:txBody>
            <a:bodyPr lIns="60957" tIns="60957" rIns="60957" bIns="60957"/>
            <a:lstStyle/>
            <a:p>
              <a:pPr defTabSz="914400">
                <a:defRPr/>
              </a:pPr>
              <a:endParaRPr lang="en-GB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5131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1131590"/>
            <a:ext cx="9144000" cy="40119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Juin 2022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DNE SN1 - Bureau des services et outils numériques pour l'Éducation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 cap="small" baseline="0"/>
            </a:lvl1pPr>
          </a:lstStyle>
          <a:p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84141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1149982"/>
            <a:ext cx="842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2085982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7614000" y="4783500"/>
            <a:ext cx="117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 b="1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cap="all"/>
              <a:t>Juin 2022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60000" y="4783500"/>
            <a:ext cx="5904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/>
              <a:t>DNE SN1 - Bureau des services et outils numériques pour l'Éducation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264000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CBF5C091-CF27-496E-AC06-63991EFB2977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41200" y="118800"/>
            <a:ext cx="881413" cy="7322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1149982"/>
            <a:ext cx="842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2085982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7614000" y="4783500"/>
            <a:ext cx="117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 b="1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cap="all"/>
              <a:t>Juin 2022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60000" y="4783500"/>
            <a:ext cx="5904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/>
              <a:t>DNE SN1 - Bureau des services et outils numériques pour l'Éducation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264000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3648813F-CBF8-4385-9000-C0E61C97A6D8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241200" y="118800"/>
            <a:ext cx="881413" cy="73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78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20" r:id="rId2"/>
    <p:sldLayoutId id="2147483821" r:id="rId3"/>
    <p:sldLayoutId id="2147483823" r:id="rId4"/>
    <p:sldLayoutId id="2147483825" r:id="rId5"/>
    <p:sldLayoutId id="2147483829" r:id="rId6"/>
    <p:sldLayoutId id="2147483827" r:id="rId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50" b="1" kern="1200" cap="sm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4" Type="http://schemas.openxmlformats.org/officeDocument/2006/relationships/slide" Target="slid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5.png"/><Relationship Id="rId4" Type="http://schemas.openxmlformats.org/officeDocument/2006/relationships/slide" Target="slid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5.png"/><Relationship Id="rId4" Type="http://schemas.openxmlformats.org/officeDocument/2006/relationships/slide" Target="slid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Relationship Id="rId4" Type="http://schemas.openxmlformats.org/officeDocument/2006/relationships/slide" Target="slid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Relationship Id="rId4" Type="http://schemas.openxmlformats.org/officeDocument/2006/relationships/slide" Target="slid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Relationship Id="rId4" Type="http://schemas.openxmlformats.org/officeDocument/2006/relationships/slide" Target="slid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Relationship Id="rId4" Type="http://schemas.openxmlformats.org/officeDocument/2006/relationships/slide" Target="slid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Relationship Id="rId4" Type="http://schemas.openxmlformats.org/officeDocument/2006/relationships/slide" Target="slid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4.png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slide" Target="slide15.xml"/><Relationship Id="rId18" Type="http://schemas.openxmlformats.org/officeDocument/2006/relationships/image" Target="../media/image14.png"/><Relationship Id="rId26" Type="http://schemas.openxmlformats.org/officeDocument/2006/relationships/image" Target="../media/image18.png"/><Relationship Id="rId3" Type="http://schemas.openxmlformats.org/officeDocument/2006/relationships/slide" Target="slide8.xml"/><Relationship Id="rId21" Type="http://schemas.openxmlformats.org/officeDocument/2006/relationships/slide" Target="slide18.xml"/><Relationship Id="rId7" Type="http://schemas.openxmlformats.org/officeDocument/2006/relationships/slide" Target="slide17.xml"/><Relationship Id="rId12" Type="http://schemas.openxmlformats.org/officeDocument/2006/relationships/image" Target="../media/image11.png"/><Relationship Id="rId17" Type="http://schemas.openxmlformats.org/officeDocument/2006/relationships/slide" Target="slide13.xml"/><Relationship Id="rId25" Type="http://schemas.openxmlformats.org/officeDocument/2006/relationships/slide" Target="slide9.xml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3.png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8.png"/><Relationship Id="rId11" Type="http://schemas.openxmlformats.org/officeDocument/2006/relationships/slide" Target="slide7.xml"/><Relationship Id="rId24" Type="http://schemas.openxmlformats.org/officeDocument/2006/relationships/image" Target="../media/image17.png"/><Relationship Id="rId5" Type="http://schemas.openxmlformats.org/officeDocument/2006/relationships/slide" Target="slide10.xml"/><Relationship Id="rId15" Type="http://schemas.openxmlformats.org/officeDocument/2006/relationships/slide" Target="slide11.xml"/><Relationship Id="rId23" Type="http://schemas.openxmlformats.org/officeDocument/2006/relationships/slide" Target="slide16.xml"/><Relationship Id="rId10" Type="http://schemas.openxmlformats.org/officeDocument/2006/relationships/image" Target="../media/image10.png"/><Relationship Id="rId19" Type="http://schemas.openxmlformats.org/officeDocument/2006/relationships/slide" Target="slide12.xml"/><Relationship Id="rId4" Type="http://schemas.openxmlformats.org/officeDocument/2006/relationships/image" Target="../media/image7.png"/><Relationship Id="rId9" Type="http://schemas.openxmlformats.org/officeDocument/2006/relationships/slide" Target="slide14.xml"/><Relationship Id="rId14" Type="http://schemas.openxmlformats.org/officeDocument/2006/relationships/image" Target="../media/image12.png"/><Relationship Id="rId22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slide" Target="slide5.xml"/><Relationship Id="rId5" Type="http://schemas.openxmlformats.org/officeDocument/2006/relationships/slide" Target="slide6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Juin 2022</a:t>
            </a:r>
            <a:endParaRPr lang="fr-FR" cap="all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DNE SN1 - Bureau des services et outils numériques pour l'Éducation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Guide de lecture du SDET</a:t>
            </a:r>
          </a:p>
        </p:txBody>
      </p:sp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Juin 2022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DNE SN1 - Bureau des services et outils numériques pour l'Éducation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15" name="Titre 14"/>
          <p:cNvSpPr>
            <a:spLocks noGrp="1"/>
          </p:cNvSpPr>
          <p:nvPr>
            <p:ph type="title"/>
          </p:nvPr>
        </p:nvSpPr>
        <p:spPr>
          <a:xfrm>
            <a:off x="971600" y="180000"/>
            <a:ext cx="7812400" cy="720000"/>
          </a:xfrm>
        </p:spPr>
        <p:txBody>
          <a:bodyPr/>
          <a:lstStyle/>
          <a:p>
            <a:r>
              <a:rPr lang="fr-FR" dirty="0"/>
              <a:t>Vérification de la conformité de la solution ENT</a:t>
            </a:r>
            <a:endParaRPr lang="fr-FR" sz="2800" dirty="0">
              <a:solidFill>
                <a:srgbClr val="6D96C0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7AE6402D-7591-4A9F-A332-94DB8F16AF38}"/>
              </a:ext>
            </a:extLst>
          </p:cNvPr>
          <p:cNvSpPr/>
          <p:nvPr/>
        </p:nvSpPr>
        <p:spPr>
          <a:xfrm>
            <a:off x="1061780" y="924622"/>
            <a:ext cx="7020440" cy="3294257"/>
          </a:xfrm>
          <a:prstGeom prst="rect">
            <a:avLst/>
          </a:prstGeom>
          <a:solidFill>
            <a:srgbClr val="577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Marianne" panose="02000000000000000000" pitchFamily="50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32331F1-CF40-49E8-9E78-1E8FEFF89007}"/>
              </a:ext>
            </a:extLst>
          </p:cNvPr>
          <p:cNvSpPr/>
          <p:nvPr/>
        </p:nvSpPr>
        <p:spPr>
          <a:xfrm>
            <a:off x="4065862" y="1897780"/>
            <a:ext cx="2643283" cy="2123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t"/>
          <a:lstStyle/>
          <a:p>
            <a:pPr>
              <a:spcAft>
                <a:spcPts val="600"/>
              </a:spcAft>
            </a:pPr>
            <a:r>
              <a:rPr lang="fr-FR" sz="1600" b="1" dirty="0">
                <a:solidFill>
                  <a:srgbClr val="5770BE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Chapitres recommandés </a:t>
            </a:r>
          </a:p>
          <a:p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Annexe opérationnelle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 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Grilles de conformité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6E3A2A9-DD06-491F-B93B-95B046357826}"/>
              </a:ext>
            </a:extLst>
          </p:cNvPr>
          <p:cNvSpPr/>
          <p:nvPr/>
        </p:nvSpPr>
        <p:spPr>
          <a:xfrm>
            <a:off x="1242467" y="1897780"/>
            <a:ext cx="2643283" cy="2123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t"/>
          <a:lstStyle/>
          <a:p>
            <a:pPr>
              <a:spcAft>
                <a:spcPts val="600"/>
              </a:spcAft>
            </a:pPr>
            <a:r>
              <a:rPr lang="fr-FR" sz="1600" b="1" dirty="0">
                <a:solidFill>
                  <a:srgbClr val="5770BE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Sujets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Exigences et préconisations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Conformité de la solution ENT au SDET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722E620-1D37-47B9-8110-145B28D907EC}"/>
              </a:ext>
            </a:extLst>
          </p:cNvPr>
          <p:cNvSpPr/>
          <p:nvPr/>
        </p:nvSpPr>
        <p:spPr>
          <a:xfrm>
            <a:off x="6889257" y="1897780"/>
            <a:ext cx="1051474" cy="2123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t"/>
          <a:lstStyle/>
          <a:p>
            <a:r>
              <a:rPr lang="fr-FR" sz="1600" b="1" dirty="0">
                <a:solidFill>
                  <a:srgbClr val="5770BE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Acteurs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338B3E09-652F-467B-A466-72A54B4F4E16}"/>
              </a:ext>
            </a:extLst>
          </p:cNvPr>
          <p:cNvSpPr/>
          <p:nvPr/>
        </p:nvSpPr>
        <p:spPr>
          <a:xfrm>
            <a:off x="1242468" y="1075995"/>
            <a:ext cx="1155080" cy="670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ED203E3-CC95-4931-B6A9-6B238EE01B9C}"/>
              </a:ext>
            </a:extLst>
          </p:cNvPr>
          <p:cNvSpPr/>
          <p:nvPr/>
        </p:nvSpPr>
        <p:spPr>
          <a:xfrm>
            <a:off x="2533801" y="1075995"/>
            <a:ext cx="5406928" cy="670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rgbClr val="484D7A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Vérification de la conformité de la solution ENT</a:t>
            </a:r>
          </a:p>
        </p:txBody>
      </p:sp>
      <p:grpSp>
        <p:nvGrpSpPr>
          <p:cNvPr id="75" name="Group 200">
            <a:extLst>
              <a:ext uri="{FF2B5EF4-FFF2-40B4-BE49-F238E27FC236}">
                <a16:creationId xmlns:a16="http://schemas.microsoft.com/office/drawing/2014/main" id="{3AADDE0C-273C-4936-844D-95C0C449DC4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204136" y="2445894"/>
            <a:ext cx="412617" cy="387696"/>
            <a:chOff x="6539" y="3000"/>
            <a:chExt cx="426" cy="426"/>
          </a:xfrm>
          <a:solidFill>
            <a:srgbClr val="000000"/>
          </a:solidFill>
        </p:grpSpPr>
        <p:sp>
          <p:nvSpPr>
            <p:cNvPr id="92" name="Freeform 201">
              <a:extLst>
                <a:ext uri="{FF2B5EF4-FFF2-40B4-BE49-F238E27FC236}">
                  <a16:creationId xmlns:a16="http://schemas.microsoft.com/office/drawing/2014/main" id="{D0A1C6E2-AD8C-4A54-A7E4-B761127CF88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45" y="3107"/>
              <a:ext cx="214" cy="213"/>
            </a:xfrm>
            <a:custGeom>
              <a:avLst/>
              <a:gdLst>
                <a:gd name="T0" fmla="*/ 138 w 144"/>
                <a:gd name="T1" fmla="*/ 144 h 144"/>
                <a:gd name="T2" fmla="*/ 6 w 144"/>
                <a:gd name="T3" fmla="*/ 144 h 144"/>
                <a:gd name="T4" fmla="*/ 0 w 144"/>
                <a:gd name="T5" fmla="*/ 138 h 144"/>
                <a:gd name="T6" fmla="*/ 0 w 144"/>
                <a:gd name="T7" fmla="*/ 6 h 144"/>
                <a:gd name="T8" fmla="*/ 6 w 144"/>
                <a:gd name="T9" fmla="*/ 0 h 144"/>
                <a:gd name="T10" fmla="*/ 138 w 144"/>
                <a:gd name="T11" fmla="*/ 0 h 144"/>
                <a:gd name="T12" fmla="*/ 144 w 144"/>
                <a:gd name="T13" fmla="*/ 6 h 144"/>
                <a:gd name="T14" fmla="*/ 144 w 144"/>
                <a:gd name="T15" fmla="*/ 138 h 144"/>
                <a:gd name="T16" fmla="*/ 138 w 144"/>
                <a:gd name="T17" fmla="*/ 144 h 144"/>
                <a:gd name="T18" fmla="*/ 12 w 144"/>
                <a:gd name="T19" fmla="*/ 132 h 144"/>
                <a:gd name="T20" fmla="*/ 132 w 144"/>
                <a:gd name="T21" fmla="*/ 132 h 144"/>
                <a:gd name="T22" fmla="*/ 132 w 144"/>
                <a:gd name="T23" fmla="*/ 12 h 144"/>
                <a:gd name="T24" fmla="*/ 12 w 144"/>
                <a:gd name="T25" fmla="*/ 12 h 144"/>
                <a:gd name="T26" fmla="*/ 12 w 144"/>
                <a:gd name="T27" fmla="*/ 132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4" h="144">
                  <a:moveTo>
                    <a:pt x="138" y="144"/>
                  </a:moveTo>
                  <a:cubicBezTo>
                    <a:pt x="6" y="144"/>
                    <a:pt x="6" y="144"/>
                    <a:pt x="6" y="144"/>
                  </a:cubicBezTo>
                  <a:cubicBezTo>
                    <a:pt x="2" y="144"/>
                    <a:pt x="0" y="142"/>
                    <a:pt x="0" y="13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1" y="0"/>
                    <a:pt x="144" y="3"/>
                    <a:pt x="144" y="6"/>
                  </a:cubicBezTo>
                  <a:cubicBezTo>
                    <a:pt x="144" y="138"/>
                    <a:pt x="144" y="138"/>
                    <a:pt x="144" y="138"/>
                  </a:cubicBezTo>
                  <a:cubicBezTo>
                    <a:pt x="144" y="142"/>
                    <a:pt x="141" y="144"/>
                    <a:pt x="138" y="144"/>
                  </a:cubicBezTo>
                  <a:close/>
                  <a:moveTo>
                    <a:pt x="12" y="132"/>
                  </a:moveTo>
                  <a:cubicBezTo>
                    <a:pt x="132" y="132"/>
                    <a:pt x="132" y="132"/>
                    <a:pt x="132" y="132"/>
                  </a:cubicBezTo>
                  <a:cubicBezTo>
                    <a:pt x="132" y="12"/>
                    <a:pt x="132" y="12"/>
                    <a:pt x="132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1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93" name="Freeform 202">
              <a:extLst>
                <a:ext uri="{FF2B5EF4-FFF2-40B4-BE49-F238E27FC236}">
                  <a16:creationId xmlns:a16="http://schemas.microsoft.com/office/drawing/2014/main" id="{F0699A21-13A0-43B2-B5AF-532AF81920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45" y="3302"/>
              <a:ext cx="214" cy="124"/>
            </a:xfrm>
            <a:custGeom>
              <a:avLst/>
              <a:gdLst>
                <a:gd name="T0" fmla="*/ 138 w 144"/>
                <a:gd name="T1" fmla="*/ 84 h 84"/>
                <a:gd name="T2" fmla="*/ 6 w 144"/>
                <a:gd name="T3" fmla="*/ 84 h 84"/>
                <a:gd name="T4" fmla="*/ 0 w 144"/>
                <a:gd name="T5" fmla="*/ 78 h 84"/>
                <a:gd name="T6" fmla="*/ 0 w 144"/>
                <a:gd name="T7" fmla="*/ 6 h 84"/>
                <a:gd name="T8" fmla="*/ 6 w 144"/>
                <a:gd name="T9" fmla="*/ 0 h 84"/>
                <a:gd name="T10" fmla="*/ 138 w 144"/>
                <a:gd name="T11" fmla="*/ 0 h 84"/>
                <a:gd name="T12" fmla="*/ 144 w 144"/>
                <a:gd name="T13" fmla="*/ 6 h 84"/>
                <a:gd name="T14" fmla="*/ 144 w 144"/>
                <a:gd name="T15" fmla="*/ 78 h 84"/>
                <a:gd name="T16" fmla="*/ 138 w 144"/>
                <a:gd name="T17" fmla="*/ 84 h 84"/>
                <a:gd name="T18" fmla="*/ 12 w 144"/>
                <a:gd name="T19" fmla="*/ 72 h 84"/>
                <a:gd name="T20" fmla="*/ 132 w 144"/>
                <a:gd name="T21" fmla="*/ 72 h 84"/>
                <a:gd name="T22" fmla="*/ 132 w 144"/>
                <a:gd name="T23" fmla="*/ 12 h 84"/>
                <a:gd name="T24" fmla="*/ 12 w 144"/>
                <a:gd name="T25" fmla="*/ 12 h 84"/>
                <a:gd name="T26" fmla="*/ 12 w 144"/>
                <a:gd name="T27" fmla="*/ 7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4" h="84">
                  <a:moveTo>
                    <a:pt x="138" y="84"/>
                  </a:moveTo>
                  <a:cubicBezTo>
                    <a:pt x="6" y="84"/>
                    <a:pt x="6" y="84"/>
                    <a:pt x="6" y="84"/>
                  </a:cubicBezTo>
                  <a:cubicBezTo>
                    <a:pt x="2" y="84"/>
                    <a:pt x="0" y="82"/>
                    <a:pt x="0" y="7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1" y="0"/>
                    <a:pt x="144" y="3"/>
                    <a:pt x="144" y="6"/>
                  </a:cubicBezTo>
                  <a:cubicBezTo>
                    <a:pt x="144" y="78"/>
                    <a:pt x="144" y="78"/>
                    <a:pt x="144" y="78"/>
                  </a:cubicBezTo>
                  <a:cubicBezTo>
                    <a:pt x="144" y="82"/>
                    <a:pt x="141" y="84"/>
                    <a:pt x="138" y="84"/>
                  </a:cubicBezTo>
                  <a:close/>
                  <a:moveTo>
                    <a:pt x="12" y="72"/>
                  </a:moveTo>
                  <a:cubicBezTo>
                    <a:pt x="132" y="72"/>
                    <a:pt x="132" y="72"/>
                    <a:pt x="132" y="72"/>
                  </a:cubicBezTo>
                  <a:cubicBezTo>
                    <a:pt x="132" y="12"/>
                    <a:pt x="132" y="12"/>
                    <a:pt x="132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94" name="Freeform 203">
              <a:extLst>
                <a:ext uri="{FF2B5EF4-FFF2-40B4-BE49-F238E27FC236}">
                  <a16:creationId xmlns:a16="http://schemas.microsoft.com/office/drawing/2014/main" id="{292CA984-CD38-40C8-B948-2A97A80230F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9" y="3302"/>
              <a:ext cx="426" cy="18"/>
            </a:xfrm>
            <a:custGeom>
              <a:avLst/>
              <a:gdLst>
                <a:gd name="T0" fmla="*/ 282 w 288"/>
                <a:gd name="T1" fmla="*/ 12 h 12"/>
                <a:gd name="T2" fmla="*/ 6 w 288"/>
                <a:gd name="T3" fmla="*/ 12 h 12"/>
                <a:gd name="T4" fmla="*/ 0 w 288"/>
                <a:gd name="T5" fmla="*/ 6 h 12"/>
                <a:gd name="T6" fmla="*/ 6 w 288"/>
                <a:gd name="T7" fmla="*/ 0 h 12"/>
                <a:gd name="T8" fmla="*/ 282 w 288"/>
                <a:gd name="T9" fmla="*/ 0 h 12"/>
                <a:gd name="T10" fmla="*/ 288 w 288"/>
                <a:gd name="T11" fmla="*/ 6 h 12"/>
                <a:gd name="T12" fmla="*/ 282 w 28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" h="12">
                  <a:moveTo>
                    <a:pt x="28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282" y="0"/>
                    <a:pt x="282" y="0"/>
                    <a:pt x="282" y="0"/>
                  </a:cubicBezTo>
                  <a:cubicBezTo>
                    <a:pt x="285" y="0"/>
                    <a:pt x="288" y="3"/>
                    <a:pt x="288" y="6"/>
                  </a:cubicBezTo>
                  <a:cubicBezTo>
                    <a:pt x="288" y="10"/>
                    <a:pt x="285" y="12"/>
                    <a:pt x="28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95" name="Freeform 204">
              <a:extLst>
                <a:ext uri="{FF2B5EF4-FFF2-40B4-BE49-F238E27FC236}">
                  <a16:creationId xmlns:a16="http://schemas.microsoft.com/office/drawing/2014/main" id="{47CFD7D0-712E-4048-A53F-9FD96F6BF60B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9" y="3213"/>
              <a:ext cx="115" cy="18"/>
            </a:xfrm>
            <a:custGeom>
              <a:avLst/>
              <a:gdLst>
                <a:gd name="T0" fmla="*/ 72 w 78"/>
                <a:gd name="T1" fmla="*/ 12 h 12"/>
                <a:gd name="T2" fmla="*/ 6 w 78"/>
                <a:gd name="T3" fmla="*/ 12 h 12"/>
                <a:gd name="T4" fmla="*/ 0 w 78"/>
                <a:gd name="T5" fmla="*/ 6 h 12"/>
                <a:gd name="T6" fmla="*/ 6 w 78"/>
                <a:gd name="T7" fmla="*/ 0 h 12"/>
                <a:gd name="T8" fmla="*/ 72 w 78"/>
                <a:gd name="T9" fmla="*/ 0 h 12"/>
                <a:gd name="T10" fmla="*/ 78 w 78"/>
                <a:gd name="T11" fmla="*/ 6 h 12"/>
                <a:gd name="T12" fmla="*/ 72 w 7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12">
                  <a:moveTo>
                    <a:pt x="7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5" y="0"/>
                    <a:pt x="78" y="3"/>
                    <a:pt x="78" y="6"/>
                  </a:cubicBezTo>
                  <a:cubicBezTo>
                    <a:pt x="78" y="10"/>
                    <a:pt x="75" y="12"/>
                    <a:pt x="7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96" name="Freeform 205">
              <a:extLst>
                <a:ext uri="{FF2B5EF4-FFF2-40B4-BE49-F238E27FC236}">
                  <a16:creationId xmlns:a16="http://schemas.microsoft.com/office/drawing/2014/main" id="{FF166742-032C-4DF5-A42A-BB19A3F5883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0" y="3213"/>
              <a:ext cx="115" cy="18"/>
            </a:xfrm>
            <a:custGeom>
              <a:avLst/>
              <a:gdLst>
                <a:gd name="T0" fmla="*/ 72 w 78"/>
                <a:gd name="T1" fmla="*/ 12 h 12"/>
                <a:gd name="T2" fmla="*/ 6 w 78"/>
                <a:gd name="T3" fmla="*/ 12 h 12"/>
                <a:gd name="T4" fmla="*/ 0 w 78"/>
                <a:gd name="T5" fmla="*/ 6 h 12"/>
                <a:gd name="T6" fmla="*/ 6 w 78"/>
                <a:gd name="T7" fmla="*/ 0 h 12"/>
                <a:gd name="T8" fmla="*/ 72 w 78"/>
                <a:gd name="T9" fmla="*/ 0 h 12"/>
                <a:gd name="T10" fmla="*/ 78 w 78"/>
                <a:gd name="T11" fmla="*/ 6 h 12"/>
                <a:gd name="T12" fmla="*/ 72 w 7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12">
                  <a:moveTo>
                    <a:pt x="7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5" y="0"/>
                    <a:pt x="78" y="3"/>
                    <a:pt x="78" y="6"/>
                  </a:cubicBezTo>
                  <a:cubicBezTo>
                    <a:pt x="78" y="10"/>
                    <a:pt x="75" y="12"/>
                    <a:pt x="7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97" name="Freeform 206">
              <a:extLst>
                <a:ext uri="{FF2B5EF4-FFF2-40B4-BE49-F238E27FC236}">
                  <a16:creationId xmlns:a16="http://schemas.microsoft.com/office/drawing/2014/main" id="{1B65B24C-0B3E-4D98-B255-270CBB8823BB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1" y="3213"/>
              <a:ext cx="89" cy="213"/>
            </a:xfrm>
            <a:custGeom>
              <a:avLst/>
              <a:gdLst>
                <a:gd name="T0" fmla="*/ 54 w 60"/>
                <a:gd name="T1" fmla="*/ 144 h 144"/>
                <a:gd name="T2" fmla="*/ 0 w 60"/>
                <a:gd name="T3" fmla="*/ 144 h 144"/>
                <a:gd name="T4" fmla="*/ 0 w 60"/>
                <a:gd name="T5" fmla="*/ 132 h 144"/>
                <a:gd name="T6" fmla="*/ 48 w 60"/>
                <a:gd name="T7" fmla="*/ 132 h 144"/>
                <a:gd name="T8" fmla="*/ 48 w 60"/>
                <a:gd name="T9" fmla="*/ 12 h 144"/>
                <a:gd name="T10" fmla="*/ 6 w 60"/>
                <a:gd name="T11" fmla="*/ 12 h 144"/>
                <a:gd name="T12" fmla="*/ 6 w 60"/>
                <a:gd name="T13" fmla="*/ 0 h 144"/>
                <a:gd name="T14" fmla="*/ 54 w 60"/>
                <a:gd name="T15" fmla="*/ 0 h 144"/>
                <a:gd name="T16" fmla="*/ 60 w 60"/>
                <a:gd name="T17" fmla="*/ 6 h 144"/>
                <a:gd name="T18" fmla="*/ 60 w 60"/>
                <a:gd name="T19" fmla="*/ 138 h 144"/>
                <a:gd name="T20" fmla="*/ 54 w 60"/>
                <a:gd name="T21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144">
                  <a:moveTo>
                    <a:pt x="54" y="144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48" y="132"/>
                    <a:pt x="48" y="132"/>
                    <a:pt x="48" y="13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7" y="0"/>
                    <a:pt x="60" y="3"/>
                    <a:pt x="60" y="6"/>
                  </a:cubicBezTo>
                  <a:cubicBezTo>
                    <a:pt x="60" y="138"/>
                    <a:pt x="60" y="138"/>
                    <a:pt x="60" y="138"/>
                  </a:cubicBezTo>
                  <a:cubicBezTo>
                    <a:pt x="60" y="142"/>
                    <a:pt x="57" y="144"/>
                    <a:pt x="54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98" name="Freeform 207">
              <a:extLst>
                <a:ext uri="{FF2B5EF4-FFF2-40B4-BE49-F238E27FC236}">
                  <a16:creationId xmlns:a16="http://schemas.microsoft.com/office/drawing/2014/main" id="{7D9E34C1-B31A-4BBC-A24A-0AEBB4A11C63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4" y="3213"/>
              <a:ext cx="89" cy="213"/>
            </a:xfrm>
            <a:custGeom>
              <a:avLst/>
              <a:gdLst>
                <a:gd name="T0" fmla="*/ 60 w 60"/>
                <a:gd name="T1" fmla="*/ 144 h 144"/>
                <a:gd name="T2" fmla="*/ 6 w 60"/>
                <a:gd name="T3" fmla="*/ 144 h 144"/>
                <a:gd name="T4" fmla="*/ 0 w 60"/>
                <a:gd name="T5" fmla="*/ 138 h 144"/>
                <a:gd name="T6" fmla="*/ 0 w 60"/>
                <a:gd name="T7" fmla="*/ 6 h 144"/>
                <a:gd name="T8" fmla="*/ 6 w 60"/>
                <a:gd name="T9" fmla="*/ 0 h 144"/>
                <a:gd name="T10" fmla="*/ 54 w 60"/>
                <a:gd name="T11" fmla="*/ 0 h 144"/>
                <a:gd name="T12" fmla="*/ 54 w 60"/>
                <a:gd name="T13" fmla="*/ 12 h 144"/>
                <a:gd name="T14" fmla="*/ 12 w 60"/>
                <a:gd name="T15" fmla="*/ 12 h 144"/>
                <a:gd name="T16" fmla="*/ 12 w 60"/>
                <a:gd name="T17" fmla="*/ 132 h 144"/>
                <a:gd name="T18" fmla="*/ 60 w 60"/>
                <a:gd name="T19" fmla="*/ 132 h 144"/>
                <a:gd name="T20" fmla="*/ 60 w 60"/>
                <a:gd name="T21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144">
                  <a:moveTo>
                    <a:pt x="60" y="144"/>
                  </a:moveTo>
                  <a:cubicBezTo>
                    <a:pt x="6" y="144"/>
                    <a:pt x="6" y="144"/>
                    <a:pt x="6" y="144"/>
                  </a:cubicBezTo>
                  <a:cubicBezTo>
                    <a:pt x="2" y="144"/>
                    <a:pt x="0" y="142"/>
                    <a:pt x="0" y="13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32"/>
                    <a:pt x="12" y="132"/>
                    <a:pt x="12" y="132"/>
                  </a:cubicBezTo>
                  <a:cubicBezTo>
                    <a:pt x="60" y="132"/>
                    <a:pt x="60" y="132"/>
                    <a:pt x="60" y="132"/>
                  </a:cubicBezTo>
                  <a:lnTo>
                    <a:pt x="60" y="1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99" name="Freeform 208">
              <a:extLst>
                <a:ext uri="{FF2B5EF4-FFF2-40B4-BE49-F238E27FC236}">
                  <a16:creationId xmlns:a16="http://schemas.microsoft.com/office/drawing/2014/main" id="{5630E4DF-CEE2-49D4-B322-F63E661DBD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10" y="3071"/>
              <a:ext cx="284" cy="54"/>
            </a:xfrm>
            <a:custGeom>
              <a:avLst/>
              <a:gdLst>
                <a:gd name="T0" fmla="*/ 186 w 192"/>
                <a:gd name="T1" fmla="*/ 36 h 36"/>
                <a:gd name="T2" fmla="*/ 6 w 192"/>
                <a:gd name="T3" fmla="*/ 36 h 36"/>
                <a:gd name="T4" fmla="*/ 0 w 192"/>
                <a:gd name="T5" fmla="*/ 30 h 36"/>
                <a:gd name="T6" fmla="*/ 0 w 192"/>
                <a:gd name="T7" fmla="*/ 6 h 36"/>
                <a:gd name="T8" fmla="*/ 6 w 192"/>
                <a:gd name="T9" fmla="*/ 0 h 36"/>
                <a:gd name="T10" fmla="*/ 186 w 192"/>
                <a:gd name="T11" fmla="*/ 0 h 36"/>
                <a:gd name="T12" fmla="*/ 192 w 192"/>
                <a:gd name="T13" fmla="*/ 6 h 36"/>
                <a:gd name="T14" fmla="*/ 192 w 192"/>
                <a:gd name="T15" fmla="*/ 30 h 36"/>
                <a:gd name="T16" fmla="*/ 186 w 192"/>
                <a:gd name="T17" fmla="*/ 36 h 36"/>
                <a:gd name="T18" fmla="*/ 12 w 192"/>
                <a:gd name="T19" fmla="*/ 24 h 36"/>
                <a:gd name="T20" fmla="*/ 180 w 192"/>
                <a:gd name="T21" fmla="*/ 24 h 36"/>
                <a:gd name="T22" fmla="*/ 180 w 192"/>
                <a:gd name="T23" fmla="*/ 12 h 36"/>
                <a:gd name="T24" fmla="*/ 12 w 192"/>
                <a:gd name="T25" fmla="*/ 12 h 36"/>
                <a:gd name="T26" fmla="*/ 12 w 192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2" h="36">
                  <a:moveTo>
                    <a:pt x="186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89" y="0"/>
                    <a:pt x="192" y="3"/>
                    <a:pt x="192" y="6"/>
                  </a:cubicBezTo>
                  <a:cubicBezTo>
                    <a:pt x="192" y="30"/>
                    <a:pt x="192" y="30"/>
                    <a:pt x="192" y="30"/>
                  </a:cubicBezTo>
                  <a:cubicBezTo>
                    <a:pt x="192" y="34"/>
                    <a:pt x="189" y="36"/>
                    <a:pt x="186" y="36"/>
                  </a:cubicBezTo>
                  <a:close/>
                  <a:moveTo>
                    <a:pt x="12" y="24"/>
                  </a:moveTo>
                  <a:cubicBezTo>
                    <a:pt x="180" y="24"/>
                    <a:pt x="180" y="24"/>
                    <a:pt x="180" y="24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100" name="Freeform 209">
              <a:extLst>
                <a:ext uri="{FF2B5EF4-FFF2-40B4-BE49-F238E27FC236}">
                  <a16:creationId xmlns:a16="http://schemas.microsoft.com/office/drawing/2014/main" id="{9B93CC67-1DBE-4DBB-816D-F8651BBB3D7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34" y="3000"/>
              <a:ext cx="71" cy="54"/>
            </a:xfrm>
            <a:custGeom>
              <a:avLst/>
              <a:gdLst>
                <a:gd name="T0" fmla="*/ 42 w 48"/>
                <a:gd name="T1" fmla="*/ 36 h 36"/>
                <a:gd name="T2" fmla="*/ 6 w 48"/>
                <a:gd name="T3" fmla="*/ 36 h 36"/>
                <a:gd name="T4" fmla="*/ 0 w 48"/>
                <a:gd name="T5" fmla="*/ 30 h 36"/>
                <a:gd name="T6" fmla="*/ 0 w 48"/>
                <a:gd name="T7" fmla="*/ 6 h 36"/>
                <a:gd name="T8" fmla="*/ 6 w 48"/>
                <a:gd name="T9" fmla="*/ 0 h 36"/>
                <a:gd name="T10" fmla="*/ 42 w 48"/>
                <a:gd name="T11" fmla="*/ 0 h 36"/>
                <a:gd name="T12" fmla="*/ 48 w 48"/>
                <a:gd name="T13" fmla="*/ 6 h 36"/>
                <a:gd name="T14" fmla="*/ 48 w 48"/>
                <a:gd name="T15" fmla="*/ 30 h 36"/>
                <a:gd name="T16" fmla="*/ 42 w 48"/>
                <a:gd name="T17" fmla="*/ 36 h 36"/>
                <a:gd name="T18" fmla="*/ 12 w 48"/>
                <a:gd name="T19" fmla="*/ 24 h 36"/>
                <a:gd name="T20" fmla="*/ 36 w 48"/>
                <a:gd name="T21" fmla="*/ 24 h 36"/>
                <a:gd name="T22" fmla="*/ 36 w 48"/>
                <a:gd name="T23" fmla="*/ 12 h 36"/>
                <a:gd name="T24" fmla="*/ 12 w 48"/>
                <a:gd name="T25" fmla="*/ 12 h 36"/>
                <a:gd name="T26" fmla="*/ 12 w 48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36">
                  <a:moveTo>
                    <a:pt x="42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5" y="0"/>
                    <a:pt x="48" y="3"/>
                    <a:pt x="48" y="6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4"/>
                    <a:pt x="45" y="36"/>
                    <a:pt x="42" y="36"/>
                  </a:cubicBezTo>
                  <a:close/>
                  <a:moveTo>
                    <a:pt x="12" y="24"/>
                  </a:moveTo>
                  <a:cubicBezTo>
                    <a:pt x="36" y="24"/>
                    <a:pt x="36" y="24"/>
                    <a:pt x="36" y="24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101" name="Rectangle 210">
              <a:extLst>
                <a:ext uri="{FF2B5EF4-FFF2-40B4-BE49-F238E27FC236}">
                  <a16:creationId xmlns:a16="http://schemas.microsoft.com/office/drawing/2014/main" id="{EDC2EA31-A535-4D05-AE89-EF9B1AFC0E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4" y="3018"/>
              <a:ext cx="18" cy="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102" name="Freeform 211">
              <a:extLst>
                <a:ext uri="{FF2B5EF4-FFF2-40B4-BE49-F238E27FC236}">
                  <a16:creationId xmlns:a16="http://schemas.microsoft.com/office/drawing/2014/main" id="{2F858C47-6AEF-4E95-A0B3-5AD53E2DAF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1" y="3142"/>
              <a:ext cx="53" cy="53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103" name="Freeform 212">
              <a:extLst>
                <a:ext uri="{FF2B5EF4-FFF2-40B4-BE49-F238E27FC236}">
                  <a16:creationId xmlns:a16="http://schemas.microsoft.com/office/drawing/2014/main" id="{EDB40824-1E89-4427-B9C7-7D0DB9616B5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0" y="3142"/>
              <a:ext cx="53" cy="53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104" name="Freeform 213">
              <a:extLst>
                <a:ext uri="{FF2B5EF4-FFF2-40B4-BE49-F238E27FC236}">
                  <a16:creationId xmlns:a16="http://schemas.microsoft.com/office/drawing/2014/main" id="{595FA35D-E382-458E-BEBA-A2FC16C4414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1" y="3213"/>
              <a:ext cx="53" cy="53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105" name="Freeform 214">
              <a:extLst>
                <a:ext uri="{FF2B5EF4-FFF2-40B4-BE49-F238E27FC236}">
                  <a16:creationId xmlns:a16="http://schemas.microsoft.com/office/drawing/2014/main" id="{B4472F92-2012-46E8-BD3A-D657BC74652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0" y="3213"/>
              <a:ext cx="53" cy="53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106" name="Freeform 215">
              <a:extLst>
                <a:ext uri="{FF2B5EF4-FFF2-40B4-BE49-F238E27FC236}">
                  <a16:creationId xmlns:a16="http://schemas.microsoft.com/office/drawing/2014/main" id="{0307CC70-4073-4C28-B188-2A242B3432B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1" y="3337"/>
              <a:ext cx="53" cy="54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107" name="Freeform 216">
              <a:extLst>
                <a:ext uri="{FF2B5EF4-FFF2-40B4-BE49-F238E27FC236}">
                  <a16:creationId xmlns:a16="http://schemas.microsoft.com/office/drawing/2014/main" id="{8726E8B2-74BD-4134-B1EC-5D6B1BC59A1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0" y="3337"/>
              <a:ext cx="53" cy="54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</p:grpSp>
      <p:grpSp>
        <p:nvGrpSpPr>
          <p:cNvPr id="76" name="Group 207">
            <a:extLst>
              <a:ext uri="{FF2B5EF4-FFF2-40B4-BE49-F238E27FC236}">
                <a16:creationId xmlns:a16="http://schemas.microsoft.com/office/drawing/2014/main" id="{68127744-43EC-458E-9138-6272D667B78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204136" y="3127094"/>
            <a:ext cx="421716" cy="346015"/>
            <a:chOff x="3437" y="3023"/>
            <a:chExt cx="426" cy="372"/>
          </a:xfrm>
          <a:solidFill>
            <a:srgbClr val="000000"/>
          </a:solidFill>
        </p:grpSpPr>
        <p:sp>
          <p:nvSpPr>
            <p:cNvPr id="77" name="Freeform 208">
              <a:extLst>
                <a:ext uri="{FF2B5EF4-FFF2-40B4-BE49-F238E27FC236}">
                  <a16:creationId xmlns:a16="http://schemas.microsoft.com/office/drawing/2014/main" id="{8A278BEE-81DF-4C41-AC7E-34F73B9881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0" y="3071"/>
              <a:ext cx="27" cy="82"/>
            </a:xfrm>
            <a:custGeom>
              <a:avLst/>
              <a:gdLst>
                <a:gd name="T0" fmla="*/ 12 w 18"/>
                <a:gd name="T1" fmla="*/ 55 h 55"/>
                <a:gd name="T2" fmla="*/ 6 w 18"/>
                <a:gd name="T3" fmla="*/ 49 h 55"/>
                <a:gd name="T4" fmla="*/ 6 w 18"/>
                <a:gd name="T5" fmla="*/ 18 h 55"/>
                <a:gd name="T6" fmla="*/ 3 w 18"/>
                <a:gd name="T7" fmla="*/ 16 h 55"/>
                <a:gd name="T8" fmla="*/ 3 w 18"/>
                <a:gd name="T9" fmla="*/ 7 h 55"/>
                <a:gd name="T10" fmla="*/ 8 w 18"/>
                <a:gd name="T11" fmla="*/ 3 h 55"/>
                <a:gd name="T12" fmla="*/ 14 w 18"/>
                <a:gd name="T13" fmla="*/ 1 h 55"/>
                <a:gd name="T14" fmla="*/ 18 w 18"/>
                <a:gd name="T15" fmla="*/ 7 h 55"/>
                <a:gd name="T16" fmla="*/ 18 w 18"/>
                <a:gd name="T17" fmla="*/ 49 h 55"/>
                <a:gd name="T18" fmla="*/ 12 w 18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55">
                  <a:moveTo>
                    <a:pt x="12" y="55"/>
                  </a:moveTo>
                  <a:cubicBezTo>
                    <a:pt x="9" y="55"/>
                    <a:pt x="6" y="52"/>
                    <a:pt x="6" y="4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7"/>
                    <a:pt x="3" y="17"/>
                    <a:pt x="3" y="16"/>
                  </a:cubicBezTo>
                  <a:cubicBezTo>
                    <a:pt x="0" y="13"/>
                    <a:pt x="0" y="10"/>
                    <a:pt x="3" y="7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10" y="1"/>
                    <a:pt x="12" y="0"/>
                    <a:pt x="14" y="1"/>
                  </a:cubicBezTo>
                  <a:cubicBezTo>
                    <a:pt x="16" y="2"/>
                    <a:pt x="18" y="4"/>
                    <a:pt x="18" y="7"/>
                  </a:cubicBezTo>
                  <a:cubicBezTo>
                    <a:pt x="18" y="49"/>
                    <a:pt x="18" y="49"/>
                    <a:pt x="18" y="49"/>
                  </a:cubicBezTo>
                  <a:cubicBezTo>
                    <a:pt x="18" y="52"/>
                    <a:pt x="15" y="55"/>
                    <a:pt x="12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78" name="Freeform 209">
              <a:extLst>
                <a:ext uri="{FF2B5EF4-FFF2-40B4-BE49-F238E27FC236}">
                  <a16:creationId xmlns:a16="http://schemas.microsoft.com/office/drawing/2014/main" id="{9C98E6AC-F58B-425C-A641-5B543840F0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9" y="3159"/>
              <a:ext cx="26" cy="81"/>
            </a:xfrm>
            <a:custGeom>
              <a:avLst/>
              <a:gdLst>
                <a:gd name="T0" fmla="*/ 11 w 17"/>
                <a:gd name="T1" fmla="*/ 55 h 55"/>
                <a:gd name="T2" fmla="*/ 5 w 17"/>
                <a:gd name="T3" fmla="*/ 49 h 55"/>
                <a:gd name="T4" fmla="*/ 5 w 17"/>
                <a:gd name="T5" fmla="*/ 18 h 55"/>
                <a:gd name="T6" fmla="*/ 2 w 17"/>
                <a:gd name="T7" fmla="*/ 16 h 55"/>
                <a:gd name="T8" fmla="*/ 2 w 17"/>
                <a:gd name="T9" fmla="*/ 7 h 55"/>
                <a:gd name="T10" fmla="*/ 7 w 17"/>
                <a:gd name="T11" fmla="*/ 3 h 55"/>
                <a:gd name="T12" fmla="*/ 14 w 17"/>
                <a:gd name="T13" fmla="*/ 1 h 55"/>
                <a:gd name="T14" fmla="*/ 17 w 17"/>
                <a:gd name="T15" fmla="*/ 7 h 55"/>
                <a:gd name="T16" fmla="*/ 17 w 17"/>
                <a:gd name="T17" fmla="*/ 49 h 55"/>
                <a:gd name="T18" fmla="*/ 11 w 17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55">
                  <a:moveTo>
                    <a:pt x="11" y="55"/>
                  </a:moveTo>
                  <a:cubicBezTo>
                    <a:pt x="8" y="55"/>
                    <a:pt x="5" y="52"/>
                    <a:pt x="5" y="49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4" y="17"/>
                    <a:pt x="3" y="17"/>
                    <a:pt x="2" y="16"/>
                  </a:cubicBezTo>
                  <a:cubicBezTo>
                    <a:pt x="0" y="13"/>
                    <a:pt x="0" y="10"/>
                    <a:pt x="2" y="7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9" y="1"/>
                    <a:pt x="11" y="0"/>
                    <a:pt x="14" y="1"/>
                  </a:cubicBezTo>
                  <a:cubicBezTo>
                    <a:pt x="16" y="2"/>
                    <a:pt x="17" y="4"/>
                    <a:pt x="17" y="7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52"/>
                    <a:pt x="15" y="55"/>
                    <a:pt x="11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79" name="Freeform 210">
              <a:extLst>
                <a:ext uri="{FF2B5EF4-FFF2-40B4-BE49-F238E27FC236}">
                  <a16:creationId xmlns:a16="http://schemas.microsoft.com/office/drawing/2014/main" id="{F98BB985-6869-491E-9F4D-B51E0F687E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5" y="3071"/>
              <a:ext cx="27" cy="82"/>
            </a:xfrm>
            <a:custGeom>
              <a:avLst/>
              <a:gdLst>
                <a:gd name="T0" fmla="*/ 12 w 18"/>
                <a:gd name="T1" fmla="*/ 55 h 55"/>
                <a:gd name="T2" fmla="*/ 6 w 18"/>
                <a:gd name="T3" fmla="*/ 49 h 55"/>
                <a:gd name="T4" fmla="*/ 6 w 18"/>
                <a:gd name="T5" fmla="*/ 18 h 55"/>
                <a:gd name="T6" fmla="*/ 3 w 18"/>
                <a:gd name="T7" fmla="*/ 16 h 55"/>
                <a:gd name="T8" fmla="*/ 3 w 18"/>
                <a:gd name="T9" fmla="*/ 7 h 55"/>
                <a:gd name="T10" fmla="*/ 8 w 18"/>
                <a:gd name="T11" fmla="*/ 2 h 55"/>
                <a:gd name="T12" fmla="*/ 14 w 18"/>
                <a:gd name="T13" fmla="*/ 1 h 55"/>
                <a:gd name="T14" fmla="*/ 18 w 18"/>
                <a:gd name="T15" fmla="*/ 7 h 55"/>
                <a:gd name="T16" fmla="*/ 18 w 18"/>
                <a:gd name="T17" fmla="*/ 49 h 55"/>
                <a:gd name="T18" fmla="*/ 12 w 18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55">
                  <a:moveTo>
                    <a:pt x="12" y="55"/>
                  </a:moveTo>
                  <a:cubicBezTo>
                    <a:pt x="9" y="55"/>
                    <a:pt x="6" y="52"/>
                    <a:pt x="6" y="4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7"/>
                    <a:pt x="4" y="17"/>
                    <a:pt x="3" y="16"/>
                  </a:cubicBezTo>
                  <a:cubicBezTo>
                    <a:pt x="0" y="13"/>
                    <a:pt x="0" y="10"/>
                    <a:pt x="3" y="7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10" y="1"/>
                    <a:pt x="12" y="0"/>
                    <a:pt x="14" y="1"/>
                  </a:cubicBezTo>
                  <a:cubicBezTo>
                    <a:pt x="17" y="2"/>
                    <a:pt x="18" y="4"/>
                    <a:pt x="18" y="7"/>
                  </a:cubicBezTo>
                  <a:cubicBezTo>
                    <a:pt x="18" y="49"/>
                    <a:pt x="18" y="49"/>
                    <a:pt x="18" y="49"/>
                  </a:cubicBezTo>
                  <a:cubicBezTo>
                    <a:pt x="18" y="52"/>
                    <a:pt x="15" y="55"/>
                    <a:pt x="12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80" name="Freeform 211">
              <a:extLst>
                <a:ext uri="{FF2B5EF4-FFF2-40B4-BE49-F238E27FC236}">
                  <a16:creationId xmlns:a16="http://schemas.microsoft.com/office/drawing/2014/main" id="{FCA61504-4533-480C-B59D-860350387E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5" y="3159"/>
              <a:ext cx="27" cy="81"/>
            </a:xfrm>
            <a:custGeom>
              <a:avLst/>
              <a:gdLst>
                <a:gd name="T0" fmla="*/ 12 w 18"/>
                <a:gd name="T1" fmla="*/ 55 h 55"/>
                <a:gd name="T2" fmla="*/ 6 w 18"/>
                <a:gd name="T3" fmla="*/ 49 h 55"/>
                <a:gd name="T4" fmla="*/ 6 w 18"/>
                <a:gd name="T5" fmla="*/ 18 h 55"/>
                <a:gd name="T6" fmla="*/ 3 w 18"/>
                <a:gd name="T7" fmla="*/ 16 h 55"/>
                <a:gd name="T8" fmla="*/ 3 w 18"/>
                <a:gd name="T9" fmla="*/ 7 h 55"/>
                <a:gd name="T10" fmla="*/ 8 w 18"/>
                <a:gd name="T11" fmla="*/ 3 h 55"/>
                <a:gd name="T12" fmla="*/ 14 w 18"/>
                <a:gd name="T13" fmla="*/ 1 h 55"/>
                <a:gd name="T14" fmla="*/ 18 w 18"/>
                <a:gd name="T15" fmla="*/ 7 h 55"/>
                <a:gd name="T16" fmla="*/ 18 w 18"/>
                <a:gd name="T17" fmla="*/ 49 h 55"/>
                <a:gd name="T18" fmla="*/ 12 w 18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55">
                  <a:moveTo>
                    <a:pt x="12" y="55"/>
                  </a:moveTo>
                  <a:cubicBezTo>
                    <a:pt x="9" y="55"/>
                    <a:pt x="6" y="52"/>
                    <a:pt x="6" y="4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7"/>
                    <a:pt x="4" y="17"/>
                    <a:pt x="3" y="16"/>
                  </a:cubicBezTo>
                  <a:cubicBezTo>
                    <a:pt x="0" y="13"/>
                    <a:pt x="0" y="10"/>
                    <a:pt x="3" y="7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10" y="1"/>
                    <a:pt x="12" y="0"/>
                    <a:pt x="14" y="1"/>
                  </a:cubicBezTo>
                  <a:cubicBezTo>
                    <a:pt x="17" y="2"/>
                    <a:pt x="18" y="4"/>
                    <a:pt x="18" y="7"/>
                  </a:cubicBezTo>
                  <a:cubicBezTo>
                    <a:pt x="18" y="49"/>
                    <a:pt x="18" y="49"/>
                    <a:pt x="18" y="49"/>
                  </a:cubicBezTo>
                  <a:cubicBezTo>
                    <a:pt x="18" y="52"/>
                    <a:pt x="15" y="55"/>
                    <a:pt x="12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81" name="Freeform 212">
              <a:extLst>
                <a:ext uri="{FF2B5EF4-FFF2-40B4-BE49-F238E27FC236}">
                  <a16:creationId xmlns:a16="http://schemas.microsoft.com/office/drawing/2014/main" id="{E9C9AC35-3D3F-4D9E-8466-06EF2D970F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4" y="3071"/>
              <a:ext cx="26" cy="82"/>
            </a:xfrm>
            <a:custGeom>
              <a:avLst/>
              <a:gdLst>
                <a:gd name="T0" fmla="*/ 11 w 17"/>
                <a:gd name="T1" fmla="*/ 55 h 55"/>
                <a:gd name="T2" fmla="*/ 5 w 17"/>
                <a:gd name="T3" fmla="*/ 49 h 55"/>
                <a:gd name="T4" fmla="*/ 5 w 17"/>
                <a:gd name="T5" fmla="*/ 18 h 55"/>
                <a:gd name="T6" fmla="*/ 2 w 17"/>
                <a:gd name="T7" fmla="*/ 16 h 55"/>
                <a:gd name="T8" fmla="*/ 2 w 17"/>
                <a:gd name="T9" fmla="*/ 7 h 55"/>
                <a:gd name="T10" fmla="*/ 7 w 17"/>
                <a:gd name="T11" fmla="*/ 3 h 55"/>
                <a:gd name="T12" fmla="*/ 14 w 17"/>
                <a:gd name="T13" fmla="*/ 1 h 55"/>
                <a:gd name="T14" fmla="*/ 17 w 17"/>
                <a:gd name="T15" fmla="*/ 7 h 55"/>
                <a:gd name="T16" fmla="*/ 17 w 17"/>
                <a:gd name="T17" fmla="*/ 49 h 55"/>
                <a:gd name="T18" fmla="*/ 11 w 17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55">
                  <a:moveTo>
                    <a:pt x="11" y="55"/>
                  </a:moveTo>
                  <a:cubicBezTo>
                    <a:pt x="8" y="55"/>
                    <a:pt x="5" y="52"/>
                    <a:pt x="5" y="49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4" y="17"/>
                    <a:pt x="3" y="17"/>
                    <a:pt x="2" y="16"/>
                  </a:cubicBezTo>
                  <a:cubicBezTo>
                    <a:pt x="0" y="13"/>
                    <a:pt x="0" y="10"/>
                    <a:pt x="2" y="7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9" y="1"/>
                    <a:pt x="12" y="0"/>
                    <a:pt x="14" y="1"/>
                  </a:cubicBezTo>
                  <a:cubicBezTo>
                    <a:pt x="16" y="2"/>
                    <a:pt x="17" y="4"/>
                    <a:pt x="17" y="7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52"/>
                    <a:pt x="15" y="55"/>
                    <a:pt x="11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82" name="Freeform 213">
              <a:extLst>
                <a:ext uri="{FF2B5EF4-FFF2-40B4-BE49-F238E27FC236}">
                  <a16:creationId xmlns:a16="http://schemas.microsoft.com/office/drawing/2014/main" id="{1698FD5D-EE5D-4742-97F6-8889538268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2" y="3159"/>
              <a:ext cx="27" cy="81"/>
            </a:xfrm>
            <a:custGeom>
              <a:avLst/>
              <a:gdLst>
                <a:gd name="T0" fmla="*/ 12 w 18"/>
                <a:gd name="T1" fmla="*/ 55 h 55"/>
                <a:gd name="T2" fmla="*/ 6 w 18"/>
                <a:gd name="T3" fmla="*/ 49 h 55"/>
                <a:gd name="T4" fmla="*/ 6 w 18"/>
                <a:gd name="T5" fmla="*/ 18 h 55"/>
                <a:gd name="T6" fmla="*/ 2 w 18"/>
                <a:gd name="T7" fmla="*/ 16 h 55"/>
                <a:gd name="T8" fmla="*/ 2 w 18"/>
                <a:gd name="T9" fmla="*/ 7 h 55"/>
                <a:gd name="T10" fmla="*/ 7 w 18"/>
                <a:gd name="T11" fmla="*/ 3 h 55"/>
                <a:gd name="T12" fmla="*/ 14 w 18"/>
                <a:gd name="T13" fmla="*/ 1 h 55"/>
                <a:gd name="T14" fmla="*/ 18 w 18"/>
                <a:gd name="T15" fmla="*/ 7 h 55"/>
                <a:gd name="T16" fmla="*/ 18 w 18"/>
                <a:gd name="T17" fmla="*/ 49 h 55"/>
                <a:gd name="T18" fmla="*/ 12 w 18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55">
                  <a:moveTo>
                    <a:pt x="12" y="55"/>
                  </a:moveTo>
                  <a:cubicBezTo>
                    <a:pt x="8" y="55"/>
                    <a:pt x="6" y="52"/>
                    <a:pt x="6" y="4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4" y="17"/>
                    <a:pt x="3" y="17"/>
                    <a:pt x="2" y="16"/>
                  </a:cubicBezTo>
                  <a:cubicBezTo>
                    <a:pt x="0" y="13"/>
                    <a:pt x="0" y="10"/>
                    <a:pt x="2" y="7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9" y="1"/>
                    <a:pt x="12" y="0"/>
                    <a:pt x="14" y="1"/>
                  </a:cubicBezTo>
                  <a:cubicBezTo>
                    <a:pt x="16" y="2"/>
                    <a:pt x="18" y="4"/>
                    <a:pt x="18" y="7"/>
                  </a:cubicBezTo>
                  <a:cubicBezTo>
                    <a:pt x="18" y="49"/>
                    <a:pt x="18" y="49"/>
                    <a:pt x="18" y="49"/>
                  </a:cubicBezTo>
                  <a:cubicBezTo>
                    <a:pt x="18" y="52"/>
                    <a:pt x="15" y="55"/>
                    <a:pt x="12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83" name="Freeform 214">
              <a:extLst>
                <a:ext uri="{FF2B5EF4-FFF2-40B4-BE49-F238E27FC236}">
                  <a16:creationId xmlns:a16="http://schemas.microsoft.com/office/drawing/2014/main" id="{F218624F-7A2C-4F71-8F53-8BD190DF890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98" y="3071"/>
              <a:ext cx="50" cy="82"/>
            </a:xfrm>
            <a:custGeom>
              <a:avLst/>
              <a:gdLst>
                <a:gd name="T0" fmla="*/ 17 w 34"/>
                <a:gd name="T1" fmla="*/ 55 h 55"/>
                <a:gd name="T2" fmla="*/ 0 w 34"/>
                <a:gd name="T3" fmla="*/ 28 h 55"/>
                <a:gd name="T4" fmla="*/ 17 w 34"/>
                <a:gd name="T5" fmla="*/ 0 h 55"/>
                <a:gd name="T6" fmla="*/ 34 w 34"/>
                <a:gd name="T7" fmla="*/ 28 h 55"/>
                <a:gd name="T8" fmla="*/ 17 w 34"/>
                <a:gd name="T9" fmla="*/ 55 h 55"/>
                <a:gd name="T10" fmla="*/ 17 w 34"/>
                <a:gd name="T11" fmla="*/ 12 h 55"/>
                <a:gd name="T12" fmla="*/ 12 w 34"/>
                <a:gd name="T13" fmla="*/ 28 h 55"/>
                <a:gd name="T14" fmla="*/ 17 w 34"/>
                <a:gd name="T15" fmla="*/ 43 h 55"/>
                <a:gd name="T16" fmla="*/ 22 w 34"/>
                <a:gd name="T17" fmla="*/ 28 h 55"/>
                <a:gd name="T18" fmla="*/ 17 w 34"/>
                <a:gd name="T19" fmla="*/ 1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55">
                  <a:moveTo>
                    <a:pt x="17" y="55"/>
                  </a:moveTo>
                  <a:cubicBezTo>
                    <a:pt x="0" y="55"/>
                    <a:pt x="0" y="35"/>
                    <a:pt x="0" y="28"/>
                  </a:cubicBezTo>
                  <a:cubicBezTo>
                    <a:pt x="0" y="20"/>
                    <a:pt x="0" y="0"/>
                    <a:pt x="17" y="0"/>
                  </a:cubicBezTo>
                  <a:cubicBezTo>
                    <a:pt x="34" y="0"/>
                    <a:pt x="34" y="20"/>
                    <a:pt x="34" y="28"/>
                  </a:cubicBezTo>
                  <a:cubicBezTo>
                    <a:pt x="34" y="35"/>
                    <a:pt x="34" y="55"/>
                    <a:pt x="17" y="55"/>
                  </a:cubicBezTo>
                  <a:close/>
                  <a:moveTo>
                    <a:pt x="17" y="12"/>
                  </a:moveTo>
                  <a:cubicBezTo>
                    <a:pt x="15" y="12"/>
                    <a:pt x="12" y="12"/>
                    <a:pt x="12" y="28"/>
                  </a:cubicBezTo>
                  <a:cubicBezTo>
                    <a:pt x="12" y="43"/>
                    <a:pt x="15" y="43"/>
                    <a:pt x="17" y="43"/>
                  </a:cubicBezTo>
                  <a:cubicBezTo>
                    <a:pt x="18" y="43"/>
                    <a:pt x="22" y="43"/>
                    <a:pt x="22" y="28"/>
                  </a:cubicBezTo>
                  <a:cubicBezTo>
                    <a:pt x="22" y="12"/>
                    <a:pt x="18" y="12"/>
                    <a:pt x="17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84" name="Freeform 215">
              <a:extLst>
                <a:ext uri="{FF2B5EF4-FFF2-40B4-BE49-F238E27FC236}">
                  <a16:creationId xmlns:a16="http://schemas.microsoft.com/office/drawing/2014/main" id="{CE55241E-5B17-40D3-ADE5-BF0FFBFC25B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20" y="3071"/>
              <a:ext cx="51" cy="82"/>
            </a:xfrm>
            <a:custGeom>
              <a:avLst/>
              <a:gdLst>
                <a:gd name="T0" fmla="*/ 17 w 34"/>
                <a:gd name="T1" fmla="*/ 55 h 55"/>
                <a:gd name="T2" fmla="*/ 0 w 34"/>
                <a:gd name="T3" fmla="*/ 28 h 55"/>
                <a:gd name="T4" fmla="*/ 17 w 34"/>
                <a:gd name="T5" fmla="*/ 0 h 55"/>
                <a:gd name="T6" fmla="*/ 34 w 34"/>
                <a:gd name="T7" fmla="*/ 28 h 55"/>
                <a:gd name="T8" fmla="*/ 17 w 34"/>
                <a:gd name="T9" fmla="*/ 55 h 55"/>
                <a:gd name="T10" fmla="*/ 17 w 34"/>
                <a:gd name="T11" fmla="*/ 12 h 55"/>
                <a:gd name="T12" fmla="*/ 12 w 34"/>
                <a:gd name="T13" fmla="*/ 28 h 55"/>
                <a:gd name="T14" fmla="*/ 17 w 34"/>
                <a:gd name="T15" fmla="*/ 43 h 55"/>
                <a:gd name="T16" fmla="*/ 22 w 34"/>
                <a:gd name="T17" fmla="*/ 28 h 55"/>
                <a:gd name="T18" fmla="*/ 17 w 34"/>
                <a:gd name="T19" fmla="*/ 1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55">
                  <a:moveTo>
                    <a:pt x="17" y="55"/>
                  </a:moveTo>
                  <a:cubicBezTo>
                    <a:pt x="0" y="55"/>
                    <a:pt x="0" y="35"/>
                    <a:pt x="0" y="28"/>
                  </a:cubicBezTo>
                  <a:cubicBezTo>
                    <a:pt x="0" y="20"/>
                    <a:pt x="0" y="0"/>
                    <a:pt x="17" y="0"/>
                  </a:cubicBezTo>
                  <a:cubicBezTo>
                    <a:pt x="34" y="0"/>
                    <a:pt x="34" y="20"/>
                    <a:pt x="34" y="28"/>
                  </a:cubicBezTo>
                  <a:cubicBezTo>
                    <a:pt x="34" y="35"/>
                    <a:pt x="34" y="55"/>
                    <a:pt x="17" y="55"/>
                  </a:cubicBezTo>
                  <a:close/>
                  <a:moveTo>
                    <a:pt x="17" y="12"/>
                  </a:moveTo>
                  <a:cubicBezTo>
                    <a:pt x="15" y="12"/>
                    <a:pt x="12" y="12"/>
                    <a:pt x="12" y="28"/>
                  </a:cubicBezTo>
                  <a:cubicBezTo>
                    <a:pt x="12" y="43"/>
                    <a:pt x="15" y="43"/>
                    <a:pt x="17" y="43"/>
                  </a:cubicBezTo>
                  <a:cubicBezTo>
                    <a:pt x="19" y="43"/>
                    <a:pt x="22" y="43"/>
                    <a:pt x="22" y="28"/>
                  </a:cubicBezTo>
                  <a:cubicBezTo>
                    <a:pt x="22" y="12"/>
                    <a:pt x="19" y="12"/>
                    <a:pt x="17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85" name="Freeform 216">
              <a:extLst>
                <a:ext uri="{FF2B5EF4-FFF2-40B4-BE49-F238E27FC236}">
                  <a16:creationId xmlns:a16="http://schemas.microsoft.com/office/drawing/2014/main" id="{6C41E2D4-57E0-4744-B8ED-A0441287C9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83" y="3159"/>
              <a:ext cx="50" cy="81"/>
            </a:xfrm>
            <a:custGeom>
              <a:avLst/>
              <a:gdLst>
                <a:gd name="T0" fmla="*/ 17 w 34"/>
                <a:gd name="T1" fmla="*/ 55 h 55"/>
                <a:gd name="T2" fmla="*/ 0 w 34"/>
                <a:gd name="T3" fmla="*/ 28 h 55"/>
                <a:gd name="T4" fmla="*/ 17 w 34"/>
                <a:gd name="T5" fmla="*/ 0 h 55"/>
                <a:gd name="T6" fmla="*/ 34 w 34"/>
                <a:gd name="T7" fmla="*/ 28 h 55"/>
                <a:gd name="T8" fmla="*/ 17 w 34"/>
                <a:gd name="T9" fmla="*/ 55 h 55"/>
                <a:gd name="T10" fmla="*/ 17 w 34"/>
                <a:gd name="T11" fmla="*/ 12 h 55"/>
                <a:gd name="T12" fmla="*/ 12 w 34"/>
                <a:gd name="T13" fmla="*/ 28 h 55"/>
                <a:gd name="T14" fmla="*/ 17 w 34"/>
                <a:gd name="T15" fmla="*/ 43 h 55"/>
                <a:gd name="T16" fmla="*/ 22 w 34"/>
                <a:gd name="T17" fmla="*/ 28 h 55"/>
                <a:gd name="T18" fmla="*/ 17 w 34"/>
                <a:gd name="T19" fmla="*/ 1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55">
                  <a:moveTo>
                    <a:pt x="17" y="55"/>
                  </a:moveTo>
                  <a:cubicBezTo>
                    <a:pt x="0" y="55"/>
                    <a:pt x="0" y="35"/>
                    <a:pt x="0" y="28"/>
                  </a:cubicBezTo>
                  <a:cubicBezTo>
                    <a:pt x="0" y="20"/>
                    <a:pt x="0" y="0"/>
                    <a:pt x="17" y="0"/>
                  </a:cubicBezTo>
                  <a:cubicBezTo>
                    <a:pt x="34" y="0"/>
                    <a:pt x="34" y="20"/>
                    <a:pt x="34" y="28"/>
                  </a:cubicBezTo>
                  <a:cubicBezTo>
                    <a:pt x="34" y="35"/>
                    <a:pt x="34" y="55"/>
                    <a:pt x="17" y="55"/>
                  </a:cubicBezTo>
                  <a:close/>
                  <a:moveTo>
                    <a:pt x="17" y="12"/>
                  </a:moveTo>
                  <a:cubicBezTo>
                    <a:pt x="15" y="12"/>
                    <a:pt x="12" y="12"/>
                    <a:pt x="12" y="28"/>
                  </a:cubicBezTo>
                  <a:cubicBezTo>
                    <a:pt x="12" y="43"/>
                    <a:pt x="15" y="43"/>
                    <a:pt x="17" y="43"/>
                  </a:cubicBezTo>
                  <a:cubicBezTo>
                    <a:pt x="19" y="43"/>
                    <a:pt x="22" y="43"/>
                    <a:pt x="22" y="28"/>
                  </a:cubicBezTo>
                  <a:cubicBezTo>
                    <a:pt x="22" y="12"/>
                    <a:pt x="19" y="12"/>
                    <a:pt x="17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86" name="Freeform 217">
              <a:extLst>
                <a:ext uri="{FF2B5EF4-FFF2-40B4-BE49-F238E27FC236}">
                  <a16:creationId xmlns:a16="http://schemas.microsoft.com/office/drawing/2014/main" id="{71237644-9A71-4EB1-A71D-22E762E7DDE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58" y="3159"/>
              <a:ext cx="51" cy="81"/>
            </a:xfrm>
            <a:custGeom>
              <a:avLst/>
              <a:gdLst>
                <a:gd name="T0" fmla="*/ 17 w 34"/>
                <a:gd name="T1" fmla="*/ 55 h 55"/>
                <a:gd name="T2" fmla="*/ 0 w 34"/>
                <a:gd name="T3" fmla="*/ 28 h 55"/>
                <a:gd name="T4" fmla="*/ 17 w 34"/>
                <a:gd name="T5" fmla="*/ 0 h 55"/>
                <a:gd name="T6" fmla="*/ 34 w 34"/>
                <a:gd name="T7" fmla="*/ 28 h 55"/>
                <a:gd name="T8" fmla="*/ 17 w 34"/>
                <a:gd name="T9" fmla="*/ 55 h 55"/>
                <a:gd name="T10" fmla="*/ 17 w 34"/>
                <a:gd name="T11" fmla="*/ 12 h 55"/>
                <a:gd name="T12" fmla="*/ 12 w 34"/>
                <a:gd name="T13" fmla="*/ 28 h 55"/>
                <a:gd name="T14" fmla="*/ 17 w 34"/>
                <a:gd name="T15" fmla="*/ 43 h 55"/>
                <a:gd name="T16" fmla="*/ 22 w 34"/>
                <a:gd name="T17" fmla="*/ 28 h 55"/>
                <a:gd name="T18" fmla="*/ 17 w 34"/>
                <a:gd name="T19" fmla="*/ 1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55">
                  <a:moveTo>
                    <a:pt x="17" y="55"/>
                  </a:moveTo>
                  <a:cubicBezTo>
                    <a:pt x="0" y="55"/>
                    <a:pt x="0" y="35"/>
                    <a:pt x="0" y="28"/>
                  </a:cubicBezTo>
                  <a:cubicBezTo>
                    <a:pt x="0" y="20"/>
                    <a:pt x="0" y="0"/>
                    <a:pt x="17" y="0"/>
                  </a:cubicBezTo>
                  <a:cubicBezTo>
                    <a:pt x="34" y="0"/>
                    <a:pt x="34" y="20"/>
                    <a:pt x="34" y="28"/>
                  </a:cubicBezTo>
                  <a:cubicBezTo>
                    <a:pt x="34" y="35"/>
                    <a:pt x="34" y="55"/>
                    <a:pt x="17" y="55"/>
                  </a:cubicBezTo>
                  <a:close/>
                  <a:moveTo>
                    <a:pt x="17" y="12"/>
                  </a:moveTo>
                  <a:cubicBezTo>
                    <a:pt x="16" y="12"/>
                    <a:pt x="12" y="12"/>
                    <a:pt x="12" y="28"/>
                  </a:cubicBezTo>
                  <a:cubicBezTo>
                    <a:pt x="12" y="43"/>
                    <a:pt x="16" y="43"/>
                    <a:pt x="17" y="43"/>
                  </a:cubicBezTo>
                  <a:cubicBezTo>
                    <a:pt x="19" y="43"/>
                    <a:pt x="22" y="43"/>
                    <a:pt x="22" y="28"/>
                  </a:cubicBezTo>
                  <a:cubicBezTo>
                    <a:pt x="22" y="12"/>
                    <a:pt x="19" y="12"/>
                    <a:pt x="17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87" name="Freeform 218">
              <a:extLst>
                <a:ext uri="{FF2B5EF4-FFF2-40B4-BE49-F238E27FC236}">
                  <a16:creationId xmlns:a16="http://schemas.microsoft.com/office/drawing/2014/main" id="{AC7F8BB1-3EC5-4554-80CC-581B257F6E4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37" y="3023"/>
              <a:ext cx="426" cy="337"/>
            </a:xfrm>
            <a:custGeom>
              <a:avLst/>
              <a:gdLst>
                <a:gd name="T0" fmla="*/ 264 w 288"/>
                <a:gd name="T1" fmla="*/ 228 h 228"/>
                <a:gd name="T2" fmla="*/ 24 w 288"/>
                <a:gd name="T3" fmla="*/ 228 h 228"/>
                <a:gd name="T4" fmla="*/ 0 w 288"/>
                <a:gd name="T5" fmla="*/ 203 h 228"/>
                <a:gd name="T6" fmla="*/ 0 w 288"/>
                <a:gd name="T7" fmla="*/ 25 h 228"/>
                <a:gd name="T8" fmla="*/ 24 w 288"/>
                <a:gd name="T9" fmla="*/ 0 h 228"/>
                <a:gd name="T10" fmla="*/ 264 w 288"/>
                <a:gd name="T11" fmla="*/ 0 h 228"/>
                <a:gd name="T12" fmla="*/ 288 w 288"/>
                <a:gd name="T13" fmla="*/ 25 h 228"/>
                <a:gd name="T14" fmla="*/ 288 w 288"/>
                <a:gd name="T15" fmla="*/ 203 h 228"/>
                <a:gd name="T16" fmla="*/ 264 w 288"/>
                <a:gd name="T17" fmla="*/ 228 h 228"/>
                <a:gd name="T18" fmla="*/ 24 w 288"/>
                <a:gd name="T19" fmla="*/ 12 h 228"/>
                <a:gd name="T20" fmla="*/ 12 w 288"/>
                <a:gd name="T21" fmla="*/ 25 h 228"/>
                <a:gd name="T22" fmla="*/ 12 w 288"/>
                <a:gd name="T23" fmla="*/ 203 h 228"/>
                <a:gd name="T24" fmla="*/ 24 w 288"/>
                <a:gd name="T25" fmla="*/ 216 h 228"/>
                <a:gd name="T26" fmla="*/ 264 w 288"/>
                <a:gd name="T27" fmla="*/ 216 h 228"/>
                <a:gd name="T28" fmla="*/ 276 w 288"/>
                <a:gd name="T29" fmla="*/ 203 h 228"/>
                <a:gd name="T30" fmla="*/ 276 w 288"/>
                <a:gd name="T31" fmla="*/ 25 h 228"/>
                <a:gd name="T32" fmla="*/ 264 w 288"/>
                <a:gd name="T33" fmla="*/ 12 h 228"/>
                <a:gd name="T34" fmla="*/ 24 w 288"/>
                <a:gd name="T35" fmla="*/ 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8" h="228">
                  <a:moveTo>
                    <a:pt x="264" y="228"/>
                  </a:moveTo>
                  <a:cubicBezTo>
                    <a:pt x="24" y="228"/>
                    <a:pt x="24" y="228"/>
                    <a:pt x="24" y="228"/>
                  </a:cubicBezTo>
                  <a:cubicBezTo>
                    <a:pt x="10" y="228"/>
                    <a:pt x="0" y="217"/>
                    <a:pt x="0" y="203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1"/>
                    <a:pt x="10" y="0"/>
                    <a:pt x="24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77" y="0"/>
                    <a:pt x="288" y="11"/>
                    <a:pt x="288" y="25"/>
                  </a:cubicBezTo>
                  <a:cubicBezTo>
                    <a:pt x="288" y="203"/>
                    <a:pt x="288" y="203"/>
                    <a:pt x="288" y="203"/>
                  </a:cubicBezTo>
                  <a:cubicBezTo>
                    <a:pt x="288" y="217"/>
                    <a:pt x="277" y="228"/>
                    <a:pt x="264" y="228"/>
                  </a:cubicBezTo>
                  <a:close/>
                  <a:moveTo>
                    <a:pt x="24" y="12"/>
                  </a:moveTo>
                  <a:cubicBezTo>
                    <a:pt x="17" y="12"/>
                    <a:pt x="12" y="18"/>
                    <a:pt x="12" y="25"/>
                  </a:cubicBezTo>
                  <a:cubicBezTo>
                    <a:pt x="12" y="203"/>
                    <a:pt x="12" y="203"/>
                    <a:pt x="12" y="203"/>
                  </a:cubicBezTo>
                  <a:cubicBezTo>
                    <a:pt x="12" y="210"/>
                    <a:pt x="17" y="216"/>
                    <a:pt x="24" y="216"/>
                  </a:cubicBezTo>
                  <a:cubicBezTo>
                    <a:pt x="264" y="216"/>
                    <a:pt x="264" y="216"/>
                    <a:pt x="264" y="216"/>
                  </a:cubicBezTo>
                  <a:cubicBezTo>
                    <a:pt x="270" y="216"/>
                    <a:pt x="276" y="210"/>
                    <a:pt x="276" y="203"/>
                  </a:cubicBezTo>
                  <a:cubicBezTo>
                    <a:pt x="276" y="25"/>
                    <a:pt x="276" y="25"/>
                    <a:pt x="276" y="25"/>
                  </a:cubicBezTo>
                  <a:cubicBezTo>
                    <a:pt x="276" y="18"/>
                    <a:pt x="270" y="12"/>
                    <a:pt x="264" y="12"/>
                  </a:cubicBezTo>
                  <a:lnTo>
                    <a:pt x="24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88" name="Freeform 219">
              <a:extLst>
                <a:ext uri="{FF2B5EF4-FFF2-40B4-BE49-F238E27FC236}">
                  <a16:creationId xmlns:a16="http://schemas.microsoft.com/office/drawing/2014/main" id="{6D21984A-E387-4F0A-BDF2-A14146F656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7" y="3378"/>
              <a:ext cx="266" cy="17"/>
            </a:xfrm>
            <a:custGeom>
              <a:avLst/>
              <a:gdLst>
                <a:gd name="T0" fmla="*/ 174 w 180"/>
                <a:gd name="T1" fmla="*/ 12 h 12"/>
                <a:gd name="T2" fmla="*/ 6 w 180"/>
                <a:gd name="T3" fmla="*/ 12 h 12"/>
                <a:gd name="T4" fmla="*/ 0 w 180"/>
                <a:gd name="T5" fmla="*/ 6 h 12"/>
                <a:gd name="T6" fmla="*/ 6 w 180"/>
                <a:gd name="T7" fmla="*/ 0 h 12"/>
                <a:gd name="T8" fmla="*/ 174 w 180"/>
                <a:gd name="T9" fmla="*/ 0 h 12"/>
                <a:gd name="T10" fmla="*/ 180 w 180"/>
                <a:gd name="T11" fmla="*/ 6 h 12"/>
                <a:gd name="T12" fmla="*/ 174 w 18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" h="12">
                  <a:moveTo>
                    <a:pt x="17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7" y="0"/>
                    <a:pt x="180" y="3"/>
                    <a:pt x="180" y="6"/>
                  </a:cubicBezTo>
                  <a:cubicBezTo>
                    <a:pt x="180" y="10"/>
                    <a:pt x="177" y="12"/>
                    <a:pt x="17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89" name="Freeform 220">
              <a:extLst>
                <a:ext uri="{FF2B5EF4-FFF2-40B4-BE49-F238E27FC236}">
                  <a16:creationId xmlns:a16="http://schemas.microsoft.com/office/drawing/2014/main" id="{5B5F6E88-9896-4FD3-B18B-EE8C398F6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2" y="3342"/>
              <a:ext cx="18" cy="53"/>
            </a:xfrm>
            <a:custGeom>
              <a:avLst/>
              <a:gdLst>
                <a:gd name="T0" fmla="*/ 6 w 12"/>
                <a:gd name="T1" fmla="*/ 36 h 36"/>
                <a:gd name="T2" fmla="*/ 0 w 12"/>
                <a:gd name="T3" fmla="*/ 30 h 36"/>
                <a:gd name="T4" fmla="*/ 0 w 12"/>
                <a:gd name="T5" fmla="*/ 6 h 36"/>
                <a:gd name="T6" fmla="*/ 6 w 12"/>
                <a:gd name="T7" fmla="*/ 0 h 36"/>
                <a:gd name="T8" fmla="*/ 12 w 12"/>
                <a:gd name="T9" fmla="*/ 6 h 36"/>
                <a:gd name="T10" fmla="*/ 12 w 12"/>
                <a:gd name="T11" fmla="*/ 30 h 36"/>
                <a:gd name="T12" fmla="*/ 6 w 12"/>
                <a:gd name="T13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36">
                  <a:moveTo>
                    <a:pt x="6" y="36"/>
                  </a:move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34"/>
                    <a:pt x="9" y="36"/>
                    <a:pt x="6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90" name="Oval 221">
              <a:extLst>
                <a:ext uri="{FF2B5EF4-FFF2-40B4-BE49-F238E27FC236}">
                  <a16:creationId xmlns:a16="http://schemas.microsoft.com/office/drawing/2014/main" id="{6ACFAC1A-54B6-4AEB-B2B3-1548CAD78B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" y="3298"/>
              <a:ext cx="36" cy="3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91" name="Rectangle 222">
              <a:extLst>
                <a:ext uri="{FF2B5EF4-FFF2-40B4-BE49-F238E27FC236}">
                  <a16:creationId xmlns:a16="http://schemas.microsoft.com/office/drawing/2014/main" id="{2EF8D031-4C27-4CA0-8DBC-F2A40E94BA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6" y="3271"/>
              <a:ext cx="408" cy="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</p:grpSp>
      <p:sp>
        <p:nvSpPr>
          <p:cNvPr id="108" name="Rectangle: Rounded Corners 107">
            <a:hlinkClick r:id="rId3" action="ppaction://hlinksldjump"/>
            <a:extLst>
              <a:ext uri="{FF2B5EF4-FFF2-40B4-BE49-F238E27FC236}">
                <a16:creationId xmlns:a16="http://schemas.microsoft.com/office/drawing/2014/main" id="{E7C84D00-DA4C-4693-954D-610CF2CFC7E4}"/>
              </a:ext>
            </a:extLst>
          </p:cNvPr>
          <p:cNvSpPr/>
          <p:nvPr/>
        </p:nvSpPr>
        <p:spPr>
          <a:xfrm>
            <a:off x="8149701" y="3802425"/>
            <a:ext cx="846172" cy="406676"/>
          </a:xfrm>
          <a:prstGeom prst="roundRect">
            <a:avLst/>
          </a:prstGeom>
          <a:solidFill>
            <a:srgbClr val="484D7A"/>
          </a:solidFill>
          <a:ln>
            <a:noFill/>
          </a:ln>
          <a:effectLst>
            <a:outerShdw dist="38100" dir="3000000" sx="102000" sy="102000" algn="tl" rotWithShape="0">
              <a:srgbClr val="5770BE">
                <a:alpha val="4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latin typeface="Marianne Medium" panose="02000000000000000000" pitchFamily="50" charset="0"/>
              </a:rPr>
              <a:t>Schéma global</a:t>
            </a:r>
          </a:p>
        </p:txBody>
      </p:sp>
      <p:sp>
        <p:nvSpPr>
          <p:cNvPr id="109" name="Rectangle: Rounded Corners 108">
            <a:hlinkClick r:id="rId4" action="ppaction://hlinksldjump"/>
            <a:extLst>
              <a:ext uri="{FF2B5EF4-FFF2-40B4-BE49-F238E27FC236}">
                <a16:creationId xmlns:a16="http://schemas.microsoft.com/office/drawing/2014/main" id="{E835C33F-AA79-4927-9F7E-8A3A8924DA4F}"/>
              </a:ext>
            </a:extLst>
          </p:cNvPr>
          <p:cNvSpPr/>
          <p:nvPr/>
        </p:nvSpPr>
        <p:spPr>
          <a:xfrm>
            <a:off x="8149701" y="3299380"/>
            <a:ext cx="846172" cy="406676"/>
          </a:xfrm>
          <a:prstGeom prst="roundRect">
            <a:avLst/>
          </a:prstGeom>
          <a:solidFill>
            <a:srgbClr val="484D7A"/>
          </a:solidFill>
          <a:ln>
            <a:noFill/>
          </a:ln>
          <a:effectLst>
            <a:outerShdw dist="38100" dir="3000000" sx="102000" sy="102000" algn="tl" rotWithShape="0">
              <a:srgbClr val="5770BE">
                <a:alpha val="4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latin typeface="Marianne Medium" panose="02000000000000000000" pitchFamily="50" charset="0"/>
              </a:rPr>
              <a:t>Légende</a:t>
            </a:r>
          </a:p>
        </p:txBody>
      </p:sp>
      <p:grpSp>
        <p:nvGrpSpPr>
          <p:cNvPr id="59" name="Group 78">
            <a:extLst>
              <a:ext uri="{FF2B5EF4-FFF2-40B4-BE49-F238E27FC236}">
                <a16:creationId xmlns:a16="http://schemas.microsoft.com/office/drawing/2014/main" id="{099C79CE-07D0-4ADB-95AA-4B5FFE8B30B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653736" y="1190074"/>
            <a:ext cx="332545" cy="442701"/>
            <a:chOff x="5561" y="440"/>
            <a:chExt cx="320" cy="426"/>
          </a:xfrm>
          <a:solidFill>
            <a:srgbClr val="000000"/>
          </a:solidFill>
        </p:grpSpPr>
        <p:sp>
          <p:nvSpPr>
            <p:cNvPr id="60" name="Freeform 79">
              <a:extLst>
                <a:ext uri="{FF2B5EF4-FFF2-40B4-BE49-F238E27FC236}">
                  <a16:creationId xmlns:a16="http://schemas.microsoft.com/office/drawing/2014/main" id="{86E9A805-FB1E-423F-94ED-39D1337261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61" y="440"/>
              <a:ext cx="320" cy="426"/>
            </a:xfrm>
            <a:custGeom>
              <a:avLst/>
              <a:gdLst>
                <a:gd name="T0" fmla="*/ 210 w 216"/>
                <a:gd name="T1" fmla="*/ 288 h 288"/>
                <a:gd name="T2" fmla="*/ 6 w 216"/>
                <a:gd name="T3" fmla="*/ 288 h 288"/>
                <a:gd name="T4" fmla="*/ 0 w 216"/>
                <a:gd name="T5" fmla="*/ 282 h 288"/>
                <a:gd name="T6" fmla="*/ 0 w 216"/>
                <a:gd name="T7" fmla="*/ 6 h 288"/>
                <a:gd name="T8" fmla="*/ 6 w 216"/>
                <a:gd name="T9" fmla="*/ 0 h 288"/>
                <a:gd name="T10" fmla="*/ 138 w 216"/>
                <a:gd name="T11" fmla="*/ 0 h 288"/>
                <a:gd name="T12" fmla="*/ 142 w 216"/>
                <a:gd name="T13" fmla="*/ 2 h 288"/>
                <a:gd name="T14" fmla="*/ 214 w 216"/>
                <a:gd name="T15" fmla="*/ 74 h 288"/>
                <a:gd name="T16" fmla="*/ 216 w 216"/>
                <a:gd name="T17" fmla="*/ 78 h 288"/>
                <a:gd name="T18" fmla="*/ 216 w 216"/>
                <a:gd name="T19" fmla="*/ 282 h 288"/>
                <a:gd name="T20" fmla="*/ 210 w 216"/>
                <a:gd name="T21" fmla="*/ 288 h 288"/>
                <a:gd name="T22" fmla="*/ 12 w 216"/>
                <a:gd name="T23" fmla="*/ 276 h 288"/>
                <a:gd name="T24" fmla="*/ 204 w 216"/>
                <a:gd name="T25" fmla="*/ 276 h 288"/>
                <a:gd name="T26" fmla="*/ 204 w 216"/>
                <a:gd name="T27" fmla="*/ 81 h 288"/>
                <a:gd name="T28" fmla="*/ 136 w 216"/>
                <a:gd name="T29" fmla="*/ 12 h 288"/>
                <a:gd name="T30" fmla="*/ 12 w 216"/>
                <a:gd name="T31" fmla="*/ 12 h 288"/>
                <a:gd name="T32" fmla="*/ 12 w 216"/>
                <a:gd name="T33" fmla="*/ 276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6" h="288">
                  <a:moveTo>
                    <a:pt x="210" y="288"/>
                  </a:moveTo>
                  <a:cubicBezTo>
                    <a:pt x="6" y="288"/>
                    <a:pt x="6" y="288"/>
                    <a:pt x="6" y="288"/>
                  </a:cubicBezTo>
                  <a:cubicBezTo>
                    <a:pt x="3" y="288"/>
                    <a:pt x="0" y="286"/>
                    <a:pt x="0" y="28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0" y="0"/>
                    <a:pt x="141" y="1"/>
                    <a:pt x="142" y="2"/>
                  </a:cubicBezTo>
                  <a:cubicBezTo>
                    <a:pt x="214" y="74"/>
                    <a:pt x="214" y="74"/>
                    <a:pt x="214" y="74"/>
                  </a:cubicBezTo>
                  <a:cubicBezTo>
                    <a:pt x="216" y="75"/>
                    <a:pt x="216" y="77"/>
                    <a:pt x="216" y="78"/>
                  </a:cubicBezTo>
                  <a:cubicBezTo>
                    <a:pt x="216" y="282"/>
                    <a:pt x="216" y="282"/>
                    <a:pt x="216" y="282"/>
                  </a:cubicBezTo>
                  <a:cubicBezTo>
                    <a:pt x="216" y="286"/>
                    <a:pt x="214" y="288"/>
                    <a:pt x="210" y="288"/>
                  </a:cubicBezTo>
                  <a:close/>
                  <a:moveTo>
                    <a:pt x="12" y="276"/>
                  </a:moveTo>
                  <a:cubicBezTo>
                    <a:pt x="204" y="276"/>
                    <a:pt x="204" y="276"/>
                    <a:pt x="204" y="276"/>
                  </a:cubicBezTo>
                  <a:cubicBezTo>
                    <a:pt x="204" y="81"/>
                    <a:pt x="204" y="81"/>
                    <a:pt x="204" y="81"/>
                  </a:cubicBezTo>
                  <a:cubicBezTo>
                    <a:pt x="136" y="12"/>
                    <a:pt x="136" y="12"/>
                    <a:pt x="136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61" name="Freeform 80">
              <a:extLst>
                <a:ext uri="{FF2B5EF4-FFF2-40B4-BE49-F238E27FC236}">
                  <a16:creationId xmlns:a16="http://schemas.microsoft.com/office/drawing/2014/main" id="{92A0D305-F2BF-48D8-A21E-B30937DBDCC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7" y="440"/>
              <a:ext cx="124" cy="125"/>
            </a:xfrm>
            <a:custGeom>
              <a:avLst/>
              <a:gdLst>
                <a:gd name="T0" fmla="*/ 78 w 84"/>
                <a:gd name="T1" fmla="*/ 84 h 84"/>
                <a:gd name="T2" fmla="*/ 6 w 84"/>
                <a:gd name="T3" fmla="*/ 84 h 84"/>
                <a:gd name="T4" fmla="*/ 0 w 84"/>
                <a:gd name="T5" fmla="*/ 78 h 84"/>
                <a:gd name="T6" fmla="*/ 0 w 84"/>
                <a:gd name="T7" fmla="*/ 6 h 84"/>
                <a:gd name="T8" fmla="*/ 6 w 84"/>
                <a:gd name="T9" fmla="*/ 0 h 84"/>
                <a:gd name="T10" fmla="*/ 12 w 84"/>
                <a:gd name="T11" fmla="*/ 6 h 84"/>
                <a:gd name="T12" fmla="*/ 12 w 84"/>
                <a:gd name="T13" fmla="*/ 72 h 84"/>
                <a:gd name="T14" fmla="*/ 78 w 84"/>
                <a:gd name="T15" fmla="*/ 72 h 84"/>
                <a:gd name="T16" fmla="*/ 84 w 84"/>
                <a:gd name="T17" fmla="*/ 78 h 84"/>
                <a:gd name="T18" fmla="*/ 78 w 84"/>
                <a:gd name="T1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" h="84">
                  <a:moveTo>
                    <a:pt x="78" y="84"/>
                  </a:moveTo>
                  <a:cubicBezTo>
                    <a:pt x="6" y="84"/>
                    <a:pt x="6" y="84"/>
                    <a:pt x="6" y="84"/>
                  </a:cubicBezTo>
                  <a:cubicBezTo>
                    <a:pt x="3" y="84"/>
                    <a:pt x="0" y="82"/>
                    <a:pt x="0" y="7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0" y="0"/>
                    <a:pt x="12" y="3"/>
                    <a:pt x="12" y="6"/>
                  </a:cubicBezTo>
                  <a:cubicBezTo>
                    <a:pt x="12" y="72"/>
                    <a:pt x="12" y="72"/>
                    <a:pt x="12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82" y="72"/>
                    <a:pt x="84" y="75"/>
                    <a:pt x="84" y="78"/>
                  </a:cubicBezTo>
                  <a:cubicBezTo>
                    <a:pt x="84" y="82"/>
                    <a:pt x="82" y="84"/>
                    <a:pt x="78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62" name="Freeform 81">
              <a:extLst>
                <a:ext uri="{FF2B5EF4-FFF2-40B4-BE49-F238E27FC236}">
                  <a16:creationId xmlns:a16="http://schemas.microsoft.com/office/drawing/2014/main" id="{B52E98A9-ACF0-4DD6-906B-204EDE5AAE8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21" y="618"/>
              <a:ext cx="89" cy="17"/>
            </a:xfrm>
            <a:custGeom>
              <a:avLst/>
              <a:gdLst>
                <a:gd name="T0" fmla="*/ 54 w 60"/>
                <a:gd name="T1" fmla="*/ 12 h 12"/>
                <a:gd name="T2" fmla="*/ 6 w 60"/>
                <a:gd name="T3" fmla="*/ 12 h 12"/>
                <a:gd name="T4" fmla="*/ 0 w 60"/>
                <a:gd name="T5" fmla="*/ 6 h 12"/>
                <a:gd name="T6" fmla="*/ 6 w 60"/>
                <a:gd name="T7" fmla="*/ 0 h 12"/>
                <a:gd name="T8" fmla="*/ 54 w 60"/>
                <a:gd name="T9" fmla="*/ 0 h 12"/>
                <a:gd name="T10" fmla="*/ 60 w 60"/>
                <a:gd name="T11" fmla="*/ 6 h 12"/>
                <a:gd name="T12" fmla="*/ 54 w 6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12">
                  <a:moveTo>
                    <a:pt x="5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8" y="0"/>
                    <a:pt x="60" y="3"/>
                    <a:pt x="60" y="6"/>
                  </a:cubicBezTo>
                  <a:cubicBezTo>
                    <a:pt x="60" y="10"/>
                    <a:pt x="58" y="12"/>
                    <a:pt x="5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63" name="Freeform 82">
              <a:extLst>
                <a:ext uri="{FF2B5EF4-FFF2-40B4-BE49-F238E27FC236}">
                  <a16:creationId xmlns:a16="http://schemas.microsoft.com/office/drawing/2014/main" id="{7214F5B4-A601-49E6-ACB8-278DD1A6E82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21" y="689"/>
              <a:ext cx="89" cy="17"/>
            </a:xfrm>
            <a:custGeom>
              <a:avLst/>
              <a:gdLst>
                <a:gd name="T0" fmla="*/ 54 w 60"/>
                <a:gd name="T1" fmla="*/ 12 h 12"/>
                <a:gd name="T2" fmla="*/ 6 w 60"/>
                <a:gd name="T3" fmla="*/ 12 h 12"/>
                <a:gd name="T4" fmla="*/ 0 w 60"/>
                <a:gd name="T5" fmla="*/ 6 h 12"/>
                <a:gd name="T6" fmla="*/ 6 w 60"/>
                <a:gd name="T7" fmla="*/ 0 h 12"/>
                <a:gd name="T8" fmla="*/ 54 w 60"/>
                <a:gd name="T9" fmla="*/ 0 h 12"/>
                <a:gd name="T10" fmla="*/ 60 w 60"/>
                <a:gd name="T11" fmla="*/ 6 h 12"/>
                <a:gd name="T12" fmla="*/ 54 w 6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12">
                  <a:moveTo>
                    <a:pt x="5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8" y="0"/>
                    <a:pt x="60" y="3"/>
                    <a:pt x="60" y="6"/>
                  </a:cubicBezTo>
                  <a:cubicBezTo>
                    <a:pt x="60" y="10"/>
                    <a:pt x="58" y="12"/>
                    <a:pt x="5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64" name="Freeform 83">
              <a:extLst>
                <a:ext uri="{FF2B5EF4-FFF2-40B4-BE49-F238E27FC236}">
                  <a16:creationId xmlns:a16="http://schemas.microsoft.com/office/drawing/2014/main" id="{C69A4FD5-F7D5-494C-8F13-307BC0C6803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21" y="760"/>
              <a:ext cx="89" cy="17"/>
            </a:xfrm>
            <a:custGeom>
              <a:avLst/>
              <a:gdLst>
                <a:gd name="T0" fmla="*/ 54 w 60"/>
                <a:gd name="T1" fmla="*/ 12 h 12"/>
                <a:gd name="T2" fmla="*/ 6 w 60"/>
                <a:gd name="T3" fmla="*/ 12 h 12"/>
                <a:gd name="T4" fmla="*/ 0 w 60"/>
                <a:gd name="T5" fmla="*/ 6 h 12"/>
                <a:gd name="T6" fmla="*/ 6 w 60"/>
                <a:gd name="T7" fmla="*/ 0 h 12"/>
                <a:gd name="T8" fmla="*/ 54 w 60"/>
                <a:gd name="T9" fmla="*/ 0 h 12"/>
                <a:gd name="T10" fmla="*/ 60 w 60"/>
                <a:gd name="T11" fmla="*/ 6 h 12"/>
                <a:gd name="T12" fmla="*/ 54 w 6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12">
                  <a:moveTo>
                    <a:pt x="5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8" y="0"/>
                    <a:pt x="60" y="3"/>
                    <a:pt x="60" y="6"/>
                  </a:cubicBezTo>
                  <a:cubicBezTo>
                    <a:pt x="60" y="10"/>
                    <a:pt x="58" y="12"/>
                    <a:pt x="5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65" name="Freeform 84">
              <a:extLst>
                <a:ext uri="{FF2B5EF4-FFF2-40B4-BE49-F238E27FC236}">
                  <a16:creationId xmlns:a16="http://schemas.microsoft.com/office/drawing/2014/main" id="{60F2A2F3-DC7A-4C9C-BF68-5BB05CEA1BD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4" y="582"/>
              <a:ext cx="91" cy="62"/>
            </a:xfrm>
            <a:custGeom>
              <a:avLst/>
              <a:gdLst>
                <a:gd name="T0" fmla="*/ 24 w 61"/>
                <a:gd name="T1" fmla="*/ 42 h 42"/>
                <a:gd name="T2" fmla="*/ 20 w 61"/>
                <a:gd name="T3" fmla="*/ 41 h 42"/>
                <a:gd name="T4" fmla="*/ 2 w 61"/>
                <a:gd name="T5" fmla="*/ 23 h 42"/>
                <a:gd name="T6" fmla="*/ 2 w 61"/>
                <a:gd name="T7" fmla="*/ 14 h 42"/>
                <a:gd name="T8" fmla="*/ 10 w 61"/>
                <a:gd name="T9" fmla="*/ 14 h 42"/>
                <a:gd name="T10" fmla="*/ 24 w 61"/>
                <a:gd name="T11" fmla="*/ 28 h 42"/>
                <a:gd name="T12" fmla="*/ 50 w 61"/>
                <a:gd name="T13" fmla="*/ 2 h 42"/>
                <a:gd name="T14" fmla="*/ 58 w 61"/>
                <a:gd name="T15" fmla="*/ 2 h 42"/>
                <a:gd name="T16" fmla="*/ 58 w 61"/>
                <a:gd name="T17" fmla="*/ 11 h 42"/>
                <a:gd name="T18" fmla="*/ 28 w 61"/>
                <a:gd name="T19" fmla="*/ 41 h 42"/>
                <a:gd name="T20" fmla="*/ 24 w 61"/>
                <a:gd name="T21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42">
                  <a:moveTo>
                    <a:pt x="24" y="42"/>
                  </a:moveTo>
                  <a:cubicBezTo>
                    <a:pt x="23" y="42"/>
                    <a:pt x="21" y="42"/>
                    <a:pt x="20" y="41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0" y="20"/>
                    <a:pt x="0" y="17"/>
                    <a:pt x="2" y="14"/>
                  </a:cubicBezTo>
                  <a:cubicBezTo>
                    <a:pt x="4" y="12"/>
                    <a:pt x="8" y="12"/>
                    <a:pt x="10" y="14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50" y="2"/>
                    <a:pt x="50" y="2"/>
                    <a:pt x="50" y="2"/>
                  </a:cubicBezTo>
                  <a:cubicBezTo>
                    <a:pt x="52" y="0"/>
                    <a:pt x="56" y="0"/>
                    <a:pt x="58" y="2"/>
                  </a:cubicBezTo>
                  <a:cubicBezTo>
                    <a:pt x="61" y="5"/>
                    <a:pt x="61" y="8"/>
                    <a:pt x="58" y="1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2"/>
                    <a:pt x="26" y="42"/>
                    <a:pt x="24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66" name="Freeform 85">
              <a:extLst>
                <a:ext uri="{FF2B5EF4-FFF2-40B4-BE49-F238E27FC236}">
                  <a16:creationId xmlns:a16="http://schemas.microsoft.com/office/drawing/2014/main" id="{3B6DC28A-BBC8-4A15-A6C5-BECFF86706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4" y="653"/>
              <a:ext cx="91" cy="62"/>
            </a:xfrm>
            <a:custGeom>
              <a:avLst/>
              <a:gdLst>
                <a:gd name="T0" fmla="*/ 24 w 61"/>
                <a:gd name="T1" fmla="*/ 42 h 42"/>
                <a:gd name="T2" fmla="*/ 20 w 61"/>
                <a:gd name="T3" fmla="*/ 41 h 42"/>
                <a:gd name="T4" fmla="*/ 2 w 61"/>
                <a:gd name="T5" fmla="*/ 23 h 42"/>
                <a:gd name="T6" fmla="*/ 2 w 61"/>
                <a:gd name="T7" fmla="*/ 14 h 42"/>
                <a:gd name="T8" fmla="*/ 10 w 61"/>
                <a:gd name="T9" fmla="*/ 14 h 42"/>
                <a:gd name="T10" fmla="*/ 24 w 61"/>
                <a:gd name="T11" fmla="*/ 28 h 42"/>
                <a:gd name="T12" fmla="*/ 50 w 61"/>
                <a:gd name="T13" fmla="*/ 2 h 42"/>
                <a:gd name="T14" fmla="*/ 58 w 61"/>
                <a:gd name="T15" fmla="*/ 2 h 42"/>
                <a:gd name="T16" fmla="*/ 58 w 61"/>
                <a:gd name="T17" fmla="*/ 11 h 42"/>
                <a:gd name="T18" fmla="*/ 28 w 61"/>
                <a:gd name="T19" fmla="*/ 41 h 42"/>
                <a:gd name="T20" fmla="*/ 24 w 61"/>
                <a:gd name="T21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42">
                  <a:moveTo>
                    <a:pt x="24" y="42"/>
                  </a:moveTo>
                  <a:cubicBezTo>
                    <a:pt x="23" y="42"/>
                    <a:pt x="21" y="42"/>
                    <a:pt x="20" y="41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0" y="20"/>
                    <a:pt x="0" y="17"/>
                    <a:pt x="2" y="14"/>
                  </a:cubicBezTo>
                  <a:cubicBezTo>
                    <a:pt x="4" y="12"/>
                    <a:pt x="8" y="12"/>
                    <a:pt x="10" y="14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50" y="2"/>
                    <a:pt x="50" y="2"/>
                    <a:pt x="50" y="2"/>
                  </a:cubicBezTo>
                  <a:cubicBezTo>
                    <a:pt x="52" y="0"/>
                    <a:pt x="56" y="0"/>
                    <a:pt x="58" y="2"/>
                  </a:cubicBezTo>
                  <a:cubicBezTo>
                    <a:pt x="61" y="5"/>
                    <a:pt x="61" y="8"/>
                    <a:pt x="58" y="1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2"/>
                    <a:pt x="26" y="42"/>
                    <a:pt x="24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67" name="Freeform 86">
              <a:extLst>
                <a:ext uri="{FF2B5EF4-FFF2-40B4-BE49-F238E27FC236}">
                  <a16:creationId xmlns:a16="http://schemas.microsoft.com/office/drawing/2014/main" id="{B494C248-F394-42B9-ADCD-95DEA222996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4" y="724"/>
              <a:ext cx="91" cy="62"/>
            </a:xfrm>
            <a:custGeom>
              <a:avLst/>
              <a:gdLst>
                <a:gd name="T0" fmla="*/ 24 w 61"/>
                <a:gd name="T1" fmla="*/ 42 h 42"/>
                <a:gd name="T2" fmla="*/ 20 w 61"/>
                <a:gd name="T3" fmla="*/ 41 h 42"/>
                <a:gd name="T4" fmla="*/ 2 w 61"/>
                <a:gd name="T5" fmla="*/ 23 h 42"/>
                <a:gd name="T6" fmla="*/ 2 w 61"/>
                <a:gd name="T7" fmla="*/ 14 h 42"/>
                <a:gd name="T8" fmla="*/ 10 w 61"/>
                <a:gd name="T9" fmla="*/ 14 h 42"/>
                <a:gd name="T10" fmla="*/ 24 w 61"/>
                <a:gd name="T11" fmla="*/ 28 h 42"/>
                <a:gd name="T12" fmla="*/ 50 w 61"/>
                <a:gd name="T13" fmla="*/ 2 h 42"/>
                <a:gd name="T14" fmla="*/ 58 w 61"/>
                <a:gd name="T15" fmla="*/ 2 h 42"/>
                <a:gd name="T16" fmla="*/ 58 w 61"/>
                <a:gd name="T17" fmla="*/ 11 h 42"/>
                <a:gd name="T18" fmla="*/ 28 w 61"/>
                <a:gd name="T19" fmla="*/ 41 h 42"/>
                <a:gd name="T20" fmla="*/ 24 w 61"/>
                <a:gd name="T21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42">
                  <a:moveTo>
                    <a:pt x="24" y="42"/>
                  </a:moveTo>
                  <a:cubicBezTo>
                    <a:pt x="23" y="42"/>
                    <a:pt x="21" y="42"/>
                    <a:pt x="20" y="41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0" y="20"/>
                    <a:pt x="0" y="17"/>
                    <a:pt x="2" y="14"/>
                  </a:cubicBezTo>
                  <a:cubicBezTo>
                    <a:pt x="4" y="12"/>
                    <a:pt x="8" y="12"/>
                    <a:pt x="10" y="14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50" y="2"/>
                    <a:pt x="50" y="2"/>
                    <a:pt x="50" y="2"/>
                  </a:cubicBezTo>
                  <a:cubicBezTo>
                    <a:pt x="52" y="0"/>
                    <a:pt x="56" y="0"/>
                    <a:pt x="58" y="2"/>
                  </a:cubicBezTo>
                  <a:cubicBezTo>
                    <a:pt x="61" y="5"/>
                    <a:pt x="61" y="8"/>
                    <a:pt x="58" y="1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2"/>
                    <a:pt x="26" y="42"/>
                    <a:pt x="24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6045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Juin 2022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DNE SN1 - Bureau des services et outils numériques pour l'Éducation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15" name="Titre 14"/>
          <p:cNvSpPr>
            <a:spLocks noGrp="1"/>
          </p:cNvSpPr>
          <p:nvPr>
            <p:ph type="title"/>
          </p:nvPr>
        </p:nvSpPr>
        <p:spPr>
          <a:xfrm>
            <a:off x="971600" y="180000"/>
            <a:ext cx="7812400" cy="720000"/>
          </a:xfrm>
        </p:spPr>
        <p:txBody>
          <a:bodyPr/>
          <a:lstStyle/>
          <a:p>
            <a:r>
              <a:rPr lang="fr-FR" dirty="0"/>
              <a:t>Aspects juridiques</a:t>
            </a:r>
            <a:endParaRPr lang="fr-FR" sz="2800" dirty="0">
              <a:solidFill>
                <a:srgbClr val="6D96C0"/>
              </a:solidFill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A1036C9D-14B5-4259-AB7B-97A0DAB71B13}"/>
              </a:ext>
            </a:extLst>
          </p:cNvPr>
          <p:cNvSpPr/>
          <p:nvPr/>
        </p:nvSpPr>
        <p:spPr>
          <a:xfrm>
            <a:off x="1061780" y="924622"/>
            <a:ext cx="7020440" cy="3294257"/>
          </a:xfrm>
          <a:prstGeom prst="rect">
            <a:avLst/>
          </a:prstGeom>
          <a:solidFill>
            <a:srgbClr val="577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Marianne" panose="02000000000000000000" pitchFamily="50" charset="0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DBB79B76-0E99-483C-82C4-0AB90887A710}"/>
              </a:ext>
            </a:extLst>
          </p:cNvPr>
          <p:cNvSpPr/>
          <p:nvPr/>
        </p:nvSpPr>
        <p:spPr>
          <a:xfrm>
            <a:off x="4065862" y="1897780"/>
            <a:ext cx="2643283" cy="2123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t"/>
          <a:lstStyle/>
          <a:p>
            <a:pPr>
              <a:spcAft>
                <a:spcPts val="600"/>
              </a:spcAft>
            </a:pPr>
            <a:r>
              <a:rPr lang="fr-FR" sz="1600" b="1" dirty="0">
                <a:solidFill>
                  <a:srgbClr val="5770BE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Chapitres recommandés </a:t>
            </a:r>
          </a:p>
          <a:p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Document principal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 2.4.2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 2.4.3</a:t>
            </a:r>
          </a:p>
          <a:p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Annexe opérationnelle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 9 (aspects juridiques)</a:t>
            </a:r>
          </a:p>
          <a:p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Documentation d’accompagnement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96659CFC-153F-4754-BE32-1EAD007D9C70}"/>
              </a:ext>
            </a:extLst>
          </p:cNvPr>
          <p:cNvSpPr/>
          <p:nvPr/>
        </p:nvSpPr>
        <p:spPr>
          <a:xfrm>
            <a:off x="1242467" y="1897780"/>
            <a:ext cx="2643283" cy="2123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t"/>
          <a:lstStyle/>
          <a:p>
            <a:pPr>
              <a:spcAft>
                <a:spcPts val="600"/>
              </a:spcAft>
            </a:pPr>
            <a:r>
              <a:rPr lang="fr-FR" sz="1600" b="1" dirty="0">
                <a:solidFill>
                  <a:srgbClr val="5770BE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Sujets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RGPD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Contrats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Accès et conditions d’utilisation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Responsabilités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Droits des tiers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Audit et contrôle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02F55D31-02C0-45D1-B246-1EAD9A62961F}"/>
              </a:ext>
            </a:extLst>
          </p:cNvPr>
          <p:cNvSpPr/>
          <p:nvPr/>
        </p:nvSpPr>
        <p:spPr>
          <a:xfrm>
            <a:off x="6889257" y="1897780"/>
            <a:ext cx="1051474" cy="2123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t"/>
          <a:lstStyle/>
          <a:p>
            <a:r>
              <a:rPr lang="fr-FR" sz="1600" b="1" dirty="0">
                <a:solidFill>
                  <a:srgbClr val="5770BE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Acteurs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7E82F83F-56C2-4145-A7C4-A8B371A70594}"/>
              </a:ext>
            </a:extLst>
          </p:cNvPr>
          <p:cNvSpPr/>
          <p:nvPr/>
        </p:nvSpPr>
        <p:spPr>
          <a:xfrm>
            <a:off x="1242468" y="1075995"/>
            <a:ext cx="1155080" cy="670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675E5277-FA2C-4B65-BF96-D14BBD747EF8}"/>
              </a:ext>
            </a:extLst>
          </p:cNvPr>
          <p:cNvSpPr/>
          <p:nvPr/>
        </p:nvSpPr>
        <p:spPr>
          <a:xfrm>
            <a:off x="2533801" y="1075995"/>
            <a:ext cx="5406928" cy="670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rgbClr val="484D7A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Aspects juridiques</a:t>
            </a:r>
          </a:p>
        </p:txBody>
      </p:sp>
      <p:grpSp>
        <p:nvGrpSpPr>
          <p:cNvPr id="133" name="Group 200">
            <a:extLst>
              <a:ext uri="{FF2B5EF4-FFF2-40B4-BE49-F238E27FC236}">
                <a16:creationId xmlns:a16="http://schemas.microsoft.com/office/drawing/2014/main" id="{A3AFB505-A848-40A1-A0EB-D346D742E0B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208686" y="2377902"/>
            <a:ext cx="412617" cy="387696"/>
            <a:chOff x="6539" y="3000"/>
            <a:chExt cx="426" cy="426"/>
          </a:xfrm>
          <a:solidFill>
            <a:srgbClr val="000000"/>
          </a:solidFill>
        </p:grpSpPr>
        <p:sp>
          <p:nvSpPr>
            <p:cNvPr id="150" name="Freeform 201">
              <a:extLst>
                <a:ext uri="{FF2B5EF4-FFF2-40B4-BE49-F238E27FC236}">
                  <a16:creationId xmlns:a16="http://schemas.microsoft.com/office/drawing/2014/main" id="{54B0449C-9E7E-4987-9229-B147C6C1954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45" y="3107"/>
              <a:ext cx="214" cy="213"/>
            </a:xfrm>
            <a:custGeom>
              <a:avLst/>
              <a:gdLst>
                <a:gd name="T0" fmla="*/ 138 w 144"/>
                <a:gd name="T1" fmla="*/ 144 h 144"/>
                <a:gd name="T2" fmla="*/ 6 w 144"/>
                <a:gd name="T3" fmla="*/ 144 h 144"/>
                <a:gd name="T4" fmla="*/ 0 w 144"/>
                <a:gd name="T5" fmla="*/ 138 h 144"/>
                <a:gd name="T6" fmla="*/ 0 w 144"/>
                <a:gd name="T7" fmla="*/ 6 h 144"/>
                <a:gd name="T8" fmla="*/ 6 w 144"/>
                <a:gd name="T9" fmla="*/ 0 h 144"/>
                <a:gd name="T10" fmla="*/ 138 w 144"/>
                <a:gd name="T11" fmla="*/ 0 h 144"/>
                <a:gd name="T12" fmla="*/ 144 w 144"/>
                <a:gd name="T13" fmla="*/ 6 h 144"/>
                <a:gd name="T14" fmla="*/ 144 w 144"/>
                <a:gd name="T15" fmla="*/ 138 h 144"/>
                <a:gd name="T16" fmla="*/ 138 w 144"/>
                <a:gd name="T17" fmla="*/ 144 h 144"/>
                <a:gd name="T18" fmla="*/ 12 w 144"/>
                <a:gd name="T19" fmla="*/ 132 h 144"/>
                <a:gd name="T20" fmla="*/ 132 w 144"/>
                <a:gd name="T21" fmla="*/ 132 h 144"/>
                <a:gd name="T22" fmla="*/ 132 w 144"/>
                <a:gd name="T23" fmla="*/ 12 h 144"/>
                <a:gd name="T24" fmla="*/ 12 w 144"/>
                <a:gd name="T25" fmla="*/ 12 h 144"/>
                <a:gd name="T26" fmla="*/ 12 w 144"/>
                <a:gd name="T27" fmla="*/ 132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4" h="144">
                  <a:moveTo>
                    <a:pt x="138" y="144"/>
                  </a:moveTo>
                  <a:cubicBezTo>
                    <a:pt x="6" y="144"/>
                    <a:pt x="6" y="144"/>
                    <a:pt x="6" y="144"/>
                  </a:cubicBezTo>
                  <a:cubicBezTo>
                    <a:pt x="2" y="144"/>
                    <a:pt x="0" y="142"/>
                    <a:pt x="0" y="13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1" y="0"/>
                    <a:pt x="144" y="3"/>
                    <a:pt x="144" y="6"/>
                  </a:cubicBezTo>
                  <a:cubicBezTo>
                    <a:pt x="144" y="138"/>
                    <a:pt x="144" y="138"/>
                    <a:pt x="144" y="138"/>
                  </a:cubicBezTo>
                  <a:cubicBezTo>
                    <a:pt x="144" y="142"/>
                    <a:pt x="141" y="144"/>
                    <a:pt x="138" y="144"/>
                  </a:cubicBezTo>
                  <a:close/>
                  <a:moveTo>
                    <a:pt x="12" y="132"/>
                  </a:moveTo>
                  <a:cubicBezTo>
                    <a:pt x="132" y="132"/>
                    <a:pt x="132" y="132"/>
                    <a:pt x="132" y="132"/>
                  </a:cubicBezTo>
                  <a:cubicBezTo>
                    <a:pt x="132" y="12"/>
                    <a:pt x="132" y="12"/>
                    <a:pt x="132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1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151" name="Freeform 202">
              <a:extLst>
                <a:ext uri="{FF2B5EF4-FFF2-40B4-BE49-F238E27FC236}">
                  <a16:creationId xmlns:a16="http://schemas.microsoft.com/office/drawing/2014/main" id="{8AF3EE1E-2BC6-4618-B2CC-376D6808E9E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45" y="3302"/>
              <a:ext cx="214" cy="124"/>
            </a:xfrm>
            <a:custGeom>
              <a:avLst/>
              <a:gdLst>
                <a:gd name="T0" fmla="*/ 138 w 144"/>
                <a:gd name="T1" fmla="*/ 84 h 84"/>
                <a:gd name="T2" fmla="*/ 6 w 144"/>
                <a:gd name="T3" fmla="*/ 84 h 84"/>
                <a:gd name="T4" fmla="*/ 0 w 144"/>
                <a:gd name="T5" fmla="*/ 78 h 84"/>
                <a:gd name="T6" fmla="*/ 0 w 144"/>
                <a:gd name="T7" fmla="*/ 6 h 84"/>
                <a:gd name="T8" fmla="*/ 6 w 144"/>
                <a:gd name="T9" fmla="*/ 0 h 84"/>
                <a:gd name="T10" fmla="*/ 138 w 144"/>
                <a:gd name="T11" fmla="*/ 0 h 84"/>
                <a:gd name="T12" fmla="*/ 144 w 144"/>
                <a:gd name="T13" fmla="*/ 6 h 84"/>
                <a:gd name="T14" fmla="*/ 144 w 144"/>
                <a:gd name="T15" fmla="*/ 78 h 84"/>
                <a:gd name="T16" fmla="*/ 138 w 144"/>
                <a:gd name="T17" fmla="*/ 84 h 84"/>
                <a:gd name="T18" fmla="*/ 12 w 144"/>
                <a:gd name="T19" fmla="*/ 72 h 84"/>
                <a:gd name="T20" fmla="*/ 132 w 144"/>
                <a:gd name="T21" fmla="*/ 72 h 84"/>
                <a:gd name="T22" fmla="*/ 132 w 144"/>
                <a:gd name="T23" fmla="*/ 12 h 84"/>
                <a:gd name="T24" fmla="*/ 12 w 144"/>
                <a:gd name="T25" fmla="*/ 12 h 84"/>
                <a:gd name="T26" fmla="*/ 12 w 144"/>
                <a:gd name="T27" fmla="*/ 7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4" h="84">
                  <a:moveTo>
                    <a:pt x="138" y="84"/>
                  </a:moveTo>
                  <a:cubicBezTo>
                    <a:pt x="6" y="84"/>
                    <a:pt x="6" y="84"/>
                    <a:pt x="6" y="84"/>
                  </a:cubicBezTo>
                  <a:cubicBezTo>
                    <a:pt x="2" y="84"/>
                    <a:pt x="0" y="82"/>
                    <a:pt x="0" y="7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1" y="0"/>
                    <a:pt x="144" y="3"/>
                    <a:pt x="144" y="6"/>
                  </a:cubicBezTo>
                  <a:cubicBezTo>
                    <a:pt x="144" y="78"/>
                    <a:pt x="144" y="78"/>
                    <a:pt x="144" y="78"/>
                  </a:cubicBezTo>
                  <a:cubicBezTo>
                    <a:pt x="144" y="82"/>
                    <a:pt x="141" y="84"/>
                    <a:pt x="138" y="84"/>
                  </a:cubicBezTo>
                  <a:close/>
                  <a:moveTo>
                    <a:pt x="12" y="72"/>
                  </a:moveTo>
                  <a:cubicBezTo>
                    <a:pt x="132" y="72"/>
                    <a:pt x="132" y="72"/>
                    <a:pt x="132" y="72"/>
                  </a:cubicBezTo>
                  <a:cubicBezTo>
                    <a:pt x="132" y="12"/>
                    <a:pt x="132" y="12"/>
                    <a:pt x="132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152" name="Freeform 203">
              <a:extLst>
                <a:ext uri="{FF2B5EF4-FFF2-40B4-BE49-F238E27FC236}">
                  <a16:creationId xmlns:a16="http://schemas.microsoft.com/office/drawing/2014/main" id="{C70C2B98-6634-43F8-8373-51DA6DFCBD2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9" y="3302"/>
              <a:ext cx="426" cy="18"/>
            </a:xfrm>
            <a:custGeom>
              <a:avLst/>
              <a:gdLst>
                <a:gd name="T0" fmla="*/ 282 w 288"/>
                <a:gd name="T1" fmla="*/ 12 h 12"/>
                <a:gd name="T2" fmla="*/ 6 w 288"/>
                <a:gd name="T3" fmla="*/ 12 h 12"/>
                <a:gd name="T4" fmla="*/ 0 w 288"/>
                <a:gd name="T5" fmla="*/ 6 h 12"/>
                <a:gd name="T6" fmla="*/ 6 w 288"/>
                <a:gd name="T7" fmla="*/ 0 h 12"/>
                <a:gd name="T8" fmla="*/ 282 w 288"/>
                <a:gd name="T9" fmla="*/ 0 h 12"/>
                <a:gd name="T10" fmla="*/ 288 w 288"/>
                <a:gd name="T11" fmla="*/ 6 h 12"/>
                <a:gd name="T12" fmla="*/ 282 w 28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" h="12">
                  <a:moveTo>
                    <a:pt x="28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282" y="0"/>
                    <a:pt x="282" y="0"/>
                    <a:pt x="282" y="0"/>
                  </a:cubicBezTo>
                  <a:cubicBezTo>
                    <a:pt x="285" y="0"/>
                    <a:pt x="288" y="3"/>
                    <a:pt x="288" y="6"/>
                  </a:cubicBezTo>
                  <a:cubicBezTo>
                    <a:pt x="288" y="10"/>
                    <a:pt x="285" y="12"/>
                    <a:pt x="28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153" name="Freeform 204">
              <a:extLst>
                <a:ext uri="{FF2B5EF4-FFF2-40B4-BE49-F238E27FC236}">
                  <a16:creationId xmlns:a16="http://schemas.microsoft.com/office/drawing/2014/main" id="{BE4D9767-4FE6-4D88-9A08-485A0476A2D0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9" y="3213"/>
              <a:ext cx="115" cy="18"/>
            </a:xfrm>
            <a:custGeom>
              <a:avLst/>
              <a:gdLst>
                <a:gd name="T0" fmla="*/ 72 w 78"/>
                <a:gd name="T1" fmla="*/ 12 h 12"/>
                <a:gd name="T2" fmla="*/ 6 w 78"/>
                <a:gd name="T3" fmla="*/ 12 h 12"/>
                <a:gd name="T4" fmla="*/ 0 w 78"/>
                <a:gd name="T5" fmla="*/ 6 h 12"/>
                <a:gd name="T6" fmla="*/ 6 w 78"/>
                <a:gd name="T7" fmla="*/ 0 h 12"/>
                <a:gd name="T8" fmla="*/ 72 w 78"/>
                <a:gd name="T9" fmla="*/ 0 h 12"/>
                <a:gd name="T10" fmla="*/ 78 w 78"/>
                <a:gd name="T11" fmla="*/ 6 h 12"/>
                <a:gd name="T12" fmla="*/ 72 w 7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12">
                  <a:moveTo>
                    <a:pt x="7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5" y="0"/>
                    <a:pt x="78" y="3"/>
                    <a:pt x="78" y="6"/>
                  </a:cubicBezTo>
                  <a:cubicBezTo>
                    <a:pt x="78" y="10"/>
                    <a:pt x="75" y="12"/>
                    <a:pt x="7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154" name="Freeform 205">
              <a:extLst>
                <a:ext uri="{FF2B5EF4-FFF2-40B4-BE49-F238E27FC236}">
                  <a16:creationId xmlns:a16="http://schemas.microsoft.com/office/drawing/2014/main" id="{476D1A03-1A2E-4318-B71B-0EE89833D43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0" y="3213"/>
              <a:ext cx="115" cy="18"/>
            </a:xfrm>
            <a:custGeom>
              <a:avLst/>
              <a:gdLst>
                <a:gd name="T0" fmla="*/ 72 w 78"/>
                <a:gd name="T1" fmla="*/ 12 h 12"/>
                <a:gd name="T2" fmla="*/ 6 w 78"/>
                <a:gd name="T3" fmla="*/ 12 h 12"/>
                <a:gd name="T4" fmla="*/ 0 w 78"/>
                <a:gd name="T5" fmla="*/ 6 h 12"/>
                <a:gd name="T6" fmla="*/ 6 w 78"/>
                <a:gd name="T7" fmla="*/ 0 h 12"/>
                <a:gd name="T8" fmla="*/ 72 w 78"/>
                <a:gd name="T9" fmla="*/ 0 h 12"/>
                <a:gd name="T10" fmla="*/ 78 w 78"/>
                <a:gd name="T11" fmla="*/ 6 h 12"/>
                <a:gd name="T12" fmla="*/ 72 w 7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12">
                  <a:moveTo>
                    <a:pt x="7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5" y="0"/>
                    <a:pt x="78" y="3"/>
                    <a:pt x="78" y="6"/>
                  </a:cubicBezTo>
                  <a:cubicBezTo>
                    <a:pt x="78" y="10"/>
                    <a:pt x="75" y="12"/>
                    <a:pt x="7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155" name="Freeform 206">
              <a:extLst>
                <a:ext uri="{FF2B5EF4-FFF2-40B4-BE49-F238E27FC236}">
                  <a16:creationId xmlns:a16="http://schemas.microsoft.com/office/drawing/2014/main" id="{CB3EF883-D46A-466A-8174-375EA1303AA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1" y="3213"/>
              <a:ext cx="89" cy="213"/>
            </a:xfrm>
            <a:custGeom>
              <a:avLst/>
              <a:gdLst>
                <a:gd name="T0" fmla="*/ 54 w 60"/>
                <a:gd name="T1" fmla="*/ 144 h 144"/>
                <a:gd name="T2" fmla="*/ 0 w 60"/>
                <a:gd name="T3" fmla="*/ 144 h 144"/>
                <a:gd name="T4" fmla="*/ 0 w 60"/>
                <a:gd name="T5" fmla="*/ 132 h 144"/>
                <a:gd name="T6" fmla="*/ 48 w 60"/>
                <a:gd name="T7" fmla="*/ 132 h 144"/>
                <a:gd name="T8" fmla="*/ 48 w 60"/>
                <a:gd name="T9" fmla="*/ 12 h 144"/>
                <a:gd name="T10" fmla="*/ 6 w 60"/>
                <a:gd name="T11" fmla="*/ 12 h 144"/>
                <a:gd name="T12" fmla="*/ 6 w 60"/>
                <a:gd name="T13" fmla="*/ 0 h 144"/>
                <a:gd name="T14" fmla="*/ 54 w 60"/>
                <a:gd name="T15" fmla="*/ 0 h 144"/>
                <a:gd name="T16" fmla="*/ 60 w 60"/>
                <a:gd name="T17" fmla="*/ 6 h 144"/>
                <a:gd name="T18" fmla="*/ 60 w 60"/>
                <a:gd name="T19" fmla="*/ 138 h 144"/>
                <a:gd name="T20" fmla="*/ 54 w 60"/>
                <a:gd name="T21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144">
                  <a:moveTo>
                    <a:pt x="54" y="144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48" y="132"/>
                    <a:pt x="48" y="132"/>
                    <a:pt x="48" y="13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7" y="0"/>
                    <a:pt x="60" y="3"/>
                    <a:pt x="60" y="6"/>
                  </a:cubicBezTo>
                  <a:cubicBezTo>
                    <a:pt x="60" y="138"/>
                    <a:pt x="60" y="138"/>
                    <a:pt x="60" y="138"/>
                  </a:cubicBezTo>
                  <a:cubicBezTo>
                    <a:pt x="60" y="142"/>
                    <a:pt x="57" y="144"/>
                    <a:pt x="54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156" name="Freeform 207">
              <a:extLst>
                <a:ext uri="{FF2B5EF4-FFF2-40B4-BE49-F238E27FC236}">
                  <a16:creationId xmlns:a16="http://schemas.microsoft.com/office/drawing/2014/main" id="{234EE70B-6E52-47D3-8DAA-50DE0207A38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4" y="3213"/>
              <a:ext cx="89" cy="213"/>
            </a:xfrm>
            <a:custGeom>
              <a:avLst/>
              <a:gdLst>
                <a:gd name="T0" fmla="*/ 60 w 60"/>
                <a:gd name="T1" fmla="*/ 144 h 144"/>
                <a:gd name="T2" fmla="*/ 6 w 60"/>
                <a:gd name="T3" fmla="*/ 144 h 144"/>
                <a:gd name="T4" fmla="*/ 0 w 60"/>
                <a:gd name="T5" fmla="*/ 138 h 144"/>
                <a:gd name="T6" fmla="*/ 0 w 60"/>
                <a:gd name="T7" fmla="*/ 6 h 144"/>
                <a:gd name="T8" fmla="*/ 6 w 60"/>
                <a:gd name="T9" fmla="*/ 0 h 144"/>
                <a:gd name="T10" fmla="*/ 54 w 60"/>
                <a:gd name="T11" fmla="*/ 0 h 144"/>
                <a:gd name="T12" fmla="*/ 54 w 60"/>
                <a:gd name="T13" fmla="*/ 12 h 144"/>
                <a:gd name="T14" fmla="*/ 12 w 60"/>
                <a:gd name="T15" fmla="*/ 12 h 144"/>
                <a:gd name="T16" fmla="*/ 12 w 60"/>
                <a:gd name="T17" fmla="*/ 132 h 144"/>
                <a:gd name="T18" fmla="*/ 60 w 60"/>
                <a:gd name="T19" fmla="*/ 132 h 144"/>
                <a:gd name="T20" fmla="*/ 60 w 60"/>
                <a:gd name="T21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144">
                  <a:moveTo>
                    <a:pt x="60" y="144"/>
                  </a:moveTo>
                  <a:cubicBezTo>
                    <a:pt x="6" y="144"/>
                    <a:pt x="6" y="144"/>
                    <a:pt x="6" y="144"/>
                  </a:cubicBezTo>
                  <a:cubicBezTo>
                    <a:pt x="2" y="144"/>
                    <a:pt x="0" y="142"/>
                    <a:pt x="0" y="13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32"/>
                    <a:pt x="12" y="132"/>
                    <a:pt x="12" y="132"/>
                  </a:cubicBezTo>
                  <a:cubicBezTo>
                    <a:pt x="60" y="132"/>
                    <a:pt x="60" y="132"/>
                    <a:pt x="60" y="132"/>
                  </a:cubicBezTo>
                  <a:lnTo>
                    <a:pt x="60" y="1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157" name="Freeform 208">
              <a:extLst>
                <a:ext uri="{FF2B5EF4-FFF2-40B4-BE49-F238E27FC236}">
                  <a16:creationId xmlns:a16="http://schemas.microsoft.com/office/drawing/2014/main" id="{A53ABB6D-7299-4A72-9366-45C60080B4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10" y="3071"/>
              <a:ext cx="284" cy="54"/>
            </a:xfrm>
            <a:custGeom>
              <a:avLst/>
              <a:gdLst>
                <a:gd name="T0" fmla="*/ 186 w 192"/>
                <a:gd name="T1" fmla="*/ 36 h 36"/>
                <a:gd name="T2" fmla="*/ 6 w 192"/>
                <a:gd name="T3" fmla="*/ 36 h 36"/>
                <a:gd name="T4" fmla="*/ 0 w 192"/>
                <a:gd name="T5" fmla="*/ 30 h 36"/>
                <a:gd name="T6" fmla="*/ 0 w 192"/>
                <a:gd name="T7" fmla="*/ 6 h 36"/>
                <a:gd name="T8" fmla="*/ 6 w 192"/>
                <a:gd name="T9" fmla="*/ 0 h 36"/>
                <a:gd name="T10" fmla="*/ 186 w 192"/>
                <a:gd name="T11" fmla="*/ 0 h 36"/>
                <a:gd name="T12" fmla="*/ 192 w 192"/>
                <a:gd name="T13" fmla="*/ 6 h 36"/>
                <a:gd name="T14" fmla="*/ 192 w 192"/>
                <a:gd name="T15" fmla="*/ 30 h 36"/>
                <a:gd name="T16" fmla="*/ 186 w 192"/>
                <a:gd name="T17" fmla="*/ 36 h 36"/>
                <a:gd name="T18" fmla="*/ 12 w 192"/>
                <a:gd name="T19" fmla="*/ 24 h 36"/>
                <a:gd name="T20" fmla="*/ 180 w 192"/>
                <a:gd name="T21" fmla="*/ 24 h 36"/>
                <a:gd name="T22" fmla="*/ 180 w 192"/>
                <a:gd name="T23" fmla="*/ 12 h 36"/>
                <a:gd name="T24" fmla="*/ 12 w 192"/>
                <a:gd name="T25" fmla="*/ 12 h 36"/>
                <a:gd name="T26" fmla="*/ 12 w 192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2" h="36">
                  <a:moveTo>
                    <a:pt x="186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89" y="0"/>
                    <a:pt x="192" y="3"/>
                    <a:pt x="192" y="6"/>
                  </a:cubicBezTo>
                  <a:cubicBezTo>
                    <a:pt x="192" y="30"/>
                    <a:pt x="192" y="30"/>
                    <a:pt x="192" y="30"/>
                  </a:cubicBezTo>
                  <a:cubicBezTo>
                    <a:pt x="192" y="34"/>
                    <a:pt x="189" y="36"/>
                    <a:pt x="186" y="36"/>
                  </a:cubicBezTo>
                  <a:close/>
                  <a:moveTo>
                    <a:pt x="12" y="24"/>
                  </a:moveTo>
                  <a:cubicBezTo>
                    <a:pt x="180" y="24"/>
                    <a:pt x="180" y="24"/>
                    <a:pt x="180" y="24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158" name="Freeform 209">
              <a:extLst>
                <a:ext uri="{FF2B5EF4-FFF2-40B4-BE49-F238E27FC236}">
                  <a16:creationId xmlns:a16="http://schemas.microsoft.com/office/drawing/2014/main" id="{F1015424-1651-44F2-A998-54566FE3E97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34" y="3000"/>
              <a:ext cx="71" cy="54"/>
            </a:xfrm>
            <a:custGeom>
              <a:avLst/>
              <a:gdLst>
                <a:gd name="T0" fmla="*/ 42 w 48"/>
                <a:gd name="T1" fmla="*/ 36 h 36"/>
                <a:gd name="T2" fmla="*/ 6 w 48"/>
                <a:gd name="T3" fmla="*/ 36 h 36"/>
                <a:gd name="T4" fmla="*/ 0 w 48"/>
                <a:gd name="T5" fmla="*/ 30 h 36"/>
                <a:gd name="T6" fmla="*/ 0 w 48"/>
                <a:gd name="T7" fmla="*/ 6 h 36"/>
                <a:gd name="T8" fmla="*/ 6 w 48"/>
                <a:gd name="T9" fmla="*/ 0 h 36"/>
                <a:gd name="T10" fmla="*/ 42 w 48"/>
                <a:gd name="T11" fmla="*/ 0 h 36"/>
                <a:gd name="T12" fmla="*/ 48 w 48"/>
                <a:gd name="T13" fmla="*/ 6 h 36"/>
                <a:gd name="T14" fmla="*/ 48 w 48"/>
                <a:gd name="T15" fmla="*/ 30 h 36"/>
                <a:gd name="T16" fmla="*/ 42 w 48"/>
                <a:gd name="T17" fmla="*/ 36 h 36"/>
                <a:gd name="T18" fmla="*/ 12 w 48"/>
                <a:gd name="T19" fmla="*/ 24 h 36"/>
                <a:gd name="T20" fmla="*/ 36 w 48"/>
                <a:gd name="T21" fmla="*/ 24 h 36"/>
                <a:gd name="T22" fmla="*/ 36 w 48"/>
                <a:gd name="T23" fmla="*/ 12 h 36"/>
                <a:gd name="T24" fmla="*/ 12 w 48"/>
                <a:gd name="T25" fmla="*/ 12 h 36"/>
                <a:gd name="T26" fmla="*/ 12 w 48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36">
                  <a:moveTo>
                    <a:pt x="42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5" y="0"/>
                    <a:pt x="48" y="3"/>
                    <a:pt x="48" y="6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4"/>
                    <a:pt x="45" y="36"/>
                    <a:pt x="42" y="36"/>
                  </a:cubicBezTo>
                  <a:close/>
                  <a:moveTo>
                    <a:pt x="12" y="24"/>
                  </a:moveTo>
                  <a:cubicBezTo>
                    <a:pt x="36" y="24"/>
                    <a:pt x="36" y="24"/>
                    <a:pt x="36" y="24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159" name="Rectangle 210">
              <a:extLst>
                <a:ext uri="{FF2B5EF4-FFF2-40B4-BE49-F238E27FC236}">
                  <a16:creationId xmlns:a16="http://schemas.microsoft.com/office/drawing/2014/main" id="{05401383-383E-48AF-B7DF-7F754901ED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4" y="3018"/>
              <a:ext cx="18" cy="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160" name="Freeform 211">
              <a:extLst>
                <a:ext uri="{FF2B5EF4-FFF2-40B4-BE49-F238E27FC236}">
                  <a16:creationId xmlns:a16="http://schemas.microsoft.com/office/drawing/2014/main" id="{999E566E-F977-46AC-A5EB-3C1722388E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1" y="3142"/>
              <a:ext cx="53" cy="53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161" name="Freeform 212">
              <a:extLst>
                <a:ext uri="{FF2B5EF4-FFF2-40B4-BE49-F238E27FC236}">
                  <a16:creationId xmlns:a16="http://schemas.microsoft.com/office/drawing/2014/main" id="{D4360FBA-2D26-47D5-A926-5FE63D4A4B3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0" y="3142"/>
              <a:ext cx="53" cy="53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162" name="Freeform 213">
              <a:extLst>
                <a:ext uri="{FF2B5EF4-FFF2-40B4-BE49-F238E27FC236}">
                  <a16:creationId xmlns:a16="http://schemas.microsoft.com/office/drawing/2014/main" id="{B5F0A081-5BEE-48DA-8E17-918A13948BD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1" y="3213"/>
              <a:ext cx="53" cy="53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163" name="Freeform 214">
              <a:extLst>
                <a:ext uri="{FF2B5EF4-FFF2-40B4-BE49-F238E27FC236}">
                  <a16:creationId xmlns:a16="http://schemas.microsoft.com/office/drawing/2014/main" id="{18EF86C2-4B3D-45E8-8D2C-E8F9B1232A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0" y="3213"/>
              <a:ext cx="53" cy="53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164" name="Freeform 215">
              <a:extLst>
                <a:ext uri="{FF2B5EF4-FFF2-40B4-BE49-F238E27FC236}">
                  <a16:creationId xmlns:a16="http://schemas.microsoft.com/office/drawing/2014/main" id="{A78BA22D-6CA3-476C-8ED9-573A9FCE1CD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1" y="3337"/>
              <a:ext cx="53" cy="54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165" name="Freeform 216">
              <a:extLst>
                <a:ext uri="{FF2B5EF4-FFF2-40B4-BE49-F238E27FC236}">
                  <a16:creationId xmlns:a16="http://schemas.microsoft.com/office/drawing/2014/main" id="{8B12EC7F-16E8-44B7-A7A4-1BE4629FCB4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0" y="3337"/>
              <a:ext cx="53" cy="54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</p:grpSp>
      <p:sp>
        <p:nvSpPr>
          <p:cNvPr id="166" name="Rectangle: Rounded Corners 165">
            <a:hlinkClick r:id="rId3" action="ppaction://hlinksldjump"/>
            <a:extLst>
              <a:ext uri="{FF2B5EF4-FFF2-40B4-BE49-F238E27FC236}">
                <a16:creationId xmlns:a16="http://schemas.microsoft.com/office/drawing/2014/main" id="{DBCE3A08-520F-4648-98C7-DD26ADBBEDBD}"/>
              </a:ext>
            </a:extLst>
          </p:cNvPr>
          <p:cNvSpPr/>
          <p:nvPr/>
        </p:nvSpPr>
        <p:spPr>
          <a:xfrm>
            <a:off x="8149701" y="3802425"/>
            <a:ext cx="846172" cy="406676"/>
          </a:xfrm>
          <a:prstGeom prst="roundRect">
            <a:avLst/>
          </a:prstGeom>
          <a:solidFill>
            <a:srgbClr val="484D7A"/>
          </a:solidFill>
          <a:ln>
            <a:noFill/>
          </a:ln>
          <a:effectLst>
            <a:outerShdw dist="38100" dir="3000000" sx="102000" sy="102000" algn="tl" rotWithShape="0">
              <a:srgbClr val="5770BE">
                <a:alpha val="4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latin typeface="Marianne Medium" panose="02000000000000000000" pitchFamily="50" charset="0"/>
              </a:rPr>
              <a:t>Schéma global</a:t>
            </a:r>
          </a:p>
        </p:txBody>
      </p:sp>
      <p:sp>
        <p:nvSpPr>
          <p:cNvPr id="167" name="Rectangle: Rounded Corners 166">
            <a:hlinkClick r:id="rId4" action="ppaction://hlinksldjump"/>
            <a:extLst>
              <a:ext uri="{FF2B5EF4-FFF2-40B4-BE49-F238E27FC236}">
                <a16:creationId xmlns:a16="http://schemas.microsoft.com/office/drawing/2014/main" id="{6A44D3BE-D45A-4288-A43B-2E3E67E14CC4}"/>
              </a:ext>
            </a:extLst>
          </p:cNvPr>
          <p:cNvSpPr/>
          <p:nvPr/>
        </p:nvSpPr>
        <p:spPr>
          <a:xfrm>
            <a:off x="8149701" y="3299380"/>
            <a:ext cx="846172" cy="406676"/>
          </a:xfrm>
          <a:prstGeom prst="roundRect">
            <a:avLst/>
          </a:prstGeom>
          <a:solidFill>
            <a:srgbClr val="484D7A"/>
          </a:solidFill>
          <a:ln>
            <a:noFill/>
          </a:ln>
          <a:effectLst>
            <a:outerShdw dist="38100" dir="3000000" sx="102000" sy="102000" algn="tl" rotWithShape="0">
              <a:srgbClr val="5770BE">
                <a:alpha val="4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latin typeface="Marianne Medium" panose="02000000000000000000" pitchFamily="50" charset="0"/>
              </a:rPr>
              <a:t>Légende</a:t>
            </a:r>
          </a:p>
        </p:txBody>
      </p:sp>
      <p:grpSp>
        <p:nvGrpSpPr>
          <p:cNvPr id="119" name="Group 134">
            <a:extLst>
              <a:ext uri="{FF2B5EF4-FFF2-40B4-BE49-F238E27FC236}">
                <a16:creationId xmlns:a16="http://schemas.microsoft.com/office/drawing/2014/main" id="{0674FFB7-226D-4AF6-B208-CF4899567CB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567168" y="1190074"/>
            <a:ext cx="505680" cy="396344"/>
            <a:chOff x="1383" y="3046"/>
            <a:chExt cx="407" cy="319"/>
          </a:xfrm>
          <a:solidFill>
            <a:srgbClr val="000000"/>
          </a:solidFill>
        </p:grpSpPr>
        <p:sp>
          <p:nvSpPr>
            <p:cNvPr id="120" name="Freeform 135">
              <a:extLst>
                <a:ext uri="{FF2B5EF4-FFF2-40B4-BE49-F238E27FC236}">
                  <a16:creationId xmlns:a16="http://schemas.microsoft.com/office/drawing/2014/main" id="{6A9996AA-4F1C-49CA-AB1E-A187AA522F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0" y="3081"/>
              <a:ext cx="373" cy="18"/>
            </a:xfrm>
            <a:custGeom>
              <a:avLst/>
              <a:gdLst>
                <a:gd name="T0" fmla="*/ 246 w 252"/>
                <a:gd name="T1" fmla="*/ 12 h 12"/>
                <a:gd name="T2" fmla="*/ 6 w 252"/>
                <a:gd name="T3" fmla="*/ 12 h 12"/>
                <a:gd name="T4" fmla="*/ 0 w 252"/>
                <a:gd name="T5" fmla="*/ 6 h 12"/>
                <a:gd name="T6" fmla="*/ 6 w 252"/>
                <a:gd name="T7" fmla="*/ 0 h 12"/>
                <a:gd name="T8" fmla="*/ 246 w 252"/>
                <a:gd name="T9" fmla="*/ 0 h 12"/>
                <a:gd name="T10" fmla="*/ 252 w 252"/>
                <a:gd name="T11" fmla="*/ 6 h 12"/>
                <a:gd name="T12" fmla="*/ 246 w 252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2" h="12">
                  <a:moveTo>
                    <a:pt x="246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46" y="0"/>
                    <a:pt x="246" y="0"/>
                    <a:pt x="246" y="0"/>
                  </a:cubicBezTo>
                  <a:cubicBezTo>
                    <a:pt x="250" y="0"/>
                    <a:pt x="252" y="3"/>
                    <a:pt x="252" y="6"/>
                  </a:cubicBezTo>
                  <a:cubicBezTo>
                    <a:pt x="252" y="9"/>
                    <a:pt x="250" y="12"/>
                    <a:pt x="246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121" name="Freeform 136">
              <a:extLst>
                <a:ext uri="{FF2B5EF4-FFF2-40B4-BE49-F238E27FC236}">
                  <a16:creationId xmlns:a16="http://schemas.microsoft.com/office/drawing/2014/main" id="{8F4F276E-1406-4DA0-A617-B31ADD4C1F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8" y="3046"/>
              <a:ext cx="17" cy="71"/>
            </a:xfrm>
            <a:custGeom>
              <a:avLst/>
              <a:gdLst>
                <a:gd name="T0" fmla="*/ 6 w 12"/>
                <a:gd name="T1" fmla="*/ 48 h 48"/>
                <a:gd name="T2" fmla="*/ 0 w 12"/>
                <a:gd name="T3" fmla="*/ 42 h 48"/>
                <a:gd name="T4" fmla="*/ 0 w 12"/>
                <a:gd name="T5" fmla="*/ 6 h 48"/>
                <a:gd name="T6" fmla="*/ 6 w 12"/>
                <a:gd name="T7" fmla="*/ 0 h 48"/>
                <a:gd name="T8" fmla="*/ 12 w 12"/>
                <a:gd name="T9" fmla="*/ 6 h 48"/>
                <a:gd name="T10" fmla="*/ 12 w 12"/>
                <a:gd name="T11" fmla="*/ 42 h 48"/>
                <a:gd name="T12" fmla="*/ 6 w 12"/>
                <a:gd name="T1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48">
                  <a:moveTo>
                    <a:pt x="6" y="48"/>
                  </a:moveTo>
                  <a:cubicBezTo>
                    <a:pt x="3" y="48"/>
                    <a:pt x="0" y="45"/>
                    <a:pt x="0" y="4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2" y="45"/>
                    <a:pt x="9" y="48"/>
                    <a:pt x="6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122" name="Freeform 137">
              <a:extLst>
                <a:ext uri="{FF2B5EF4-FFF2-40B4-BE49-F238E27FC236}">
                  <a16:creationId xmlns:a16="http://schemas.microsoft.com/office/drawing/2014/main" id="{DFC74327-80BA-424F-BDB5-79ADDF2A6D7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83" y="3276"/>
              <a:ext cx="159" cy="89"/>
            </a:xfrm>
            <a:custGeom>
              <a:avLst/>
              <a:gdLst>
                <a:gd name="T0" fmla="*/ 54 w 108"/>
                <a:gd name="T1" fmla="*/ 60 h 60"/>
                <a:gd name="T2" fmla="*/ 0 w 108"/>
                <a:gd name="T3" fmla="*/ 6 h 60"/>
                <a:gd name="T4" fmla="*/ 6 w 108"/>
                <a:gd name="T5" fmla="*/ 0 h 60"/>
                <a:gd name="T6" fmla="*/ 102 w 108"/>
                <a:gd name="T7" fmla="*/ 0 h 60"/>
                <a:gd name="T8" fmla="*/ 108 w 108"/>
                <a:gd name="T9" fmla="*/ 6 h 60"/>
                <a:gd name="T10" fmla="*/ 54 w 108"/>
                <a:gd name="T11" fmla="*/ 60 h 60"/>
                <a:gd name="T12" fmla="*/ 12 w 108"/>
                <a:gd name="T13" fmla="*/ 12 h 60"/>
                <a:gd name="T14" fmla="*/ 54 w 108"/>
                <a:gd name="T15" fmla="*/ 48 h 60"/>
                <a:gd name="T16" fmla="*/ 96 w 108"/>
                <a:gd name="T17" fmla="*/ 12 h 60"/>
                <a:gd name="T18" fmla="*/ 12 w 108"/>
                <a:gd name="T19" fmla="*/ 1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60">
                  <a:moveTo>
                    <a:pt x="54" y="60"/>
                  </a:moveTo>
                  <a:cubicBezTo>
                    <a:pt x="24" y="60"/>
                    <a:pt x="0" y="3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5" y="0"/>
                    <a:pt x="108" y="3"/>
                    <a:pt x="108" y="6"/>
                  </a:cubicBezTo>
                  <a:cubicBezTo>
                    <a:pt x="108" y="36"/>
                    <a:pt x="84" y="60"/>
                    <a:pt x="54" y="60"/>
                  </a:cubicBezTo>
                  <a:close/>
                  <a:moveTo>
                    <a:pt x="12" y="12"/>
                  </a:moveTo>
                  <a:cubicBezTo>
                    <a:pt x="15" y="32"/>
                    <a:pt x="33" y="48"/>
                    <a:pt x="54" y="48"/>
                  </a:cubicBezTo>
                  <a:cubicBezTo>
                    <a:pt x="75" y="48"/>
                    <a:pt x="93" y="32"/>
                    <a:pt x="96" y="12"/>
                  </a:cubicBezTo>
                  <a:lnTo>
                    <a:pt x="12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123" name="Freeform 138">
              <a:extLst>
                <a:ext uri="{FF2B5EF4-FFF2-40B4-BE49-F238E27FC236}">
                  <a16:creationId xmlns:a16="http://schemas.microsoft.com/office/drawing/2014/main" id="{88584974-06A8-4AA4-A6B5-D301FACA76C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31" y="3276"/>
              <a:ext cx="159" cy="89"/>
            </a:xfrm>
            <a:custGeom>
              <a:avLst/>
              <a:gdLst>
                <a:gd name="T0" fmla="*/ 54 w 108"/>
                <a:gd name="T1" fmla="*/ 60 h 60"/>
                <a:gd name="T2" fmla="*/ 0 w 108"/>
                <a:gd name="T3" fmla="*/ 6 h 60"/>
                <a:gd name="T4" fmla="*/ 6 w 108"/>
                <a:gd name="T5" fmla="*/ 0 h 60"/>
                <a:gd name="T6" fmla="*/ 102 w 108"/>
                <a:gd name="T7" fmla="*/ 0 h 60"/>
                <a:gd name="T8" fmla="*/ 108 w 108"/>
                <a:gd name="T9" fmla="*/ 6 h 60"/>
                <a:gd name="T10" fmla="*/ 54 w 108"/>
                <a:gd name="T11" fmla="*/ 60 h 60"/>
                <a:gd name="T12" fmla="*/ 13 w 108"/>
                <a:gd name="T13" fmla="*/ 12 h 60"/>
                <a:gd name="T14" fmla="*/ 54 w 108"/>
                <a:gd name="T15" fmla="*/ 48 h 60"/>
                <a:gd name="T16" fmla="*/ 96 w 108"/>
                <a:gd name="T17" fmla="*/ 12 h 60"/>
                <a:gd name="T18" fmla="*/ 13 w 108"/>
                <a:gd name="T19" fmla="*/ 1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60">
                  <a:moveTo>
                    <a:pt x="54" y="60"/>
                  </a:moveTo>
                  <a:cubicBezTo>
                    <a:pt x="25" y="60"/>
                    <a:pt x="0" y="3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6" y="0"/>
                    <a:pt x="108" y="3"/>
                    <a:pt x="108" y="6"/>
                  </a:cubicBezTo>
                  <a:cubicBezTo>
                    <a:pt x="108" y="36"/>
                    <a:pt x="84" y="60"/>
                    <a:pt x="54" y="60"/>
                  </a:cubicBezTo>
                  <a:close/>
                  <a:moveTo>
                    <a:pt x="13" y="12"/>
                  </a:moveTo>
                  <a:cubicBezTo>
                    <a:pt x="16" y="32"/>
                    <a:pt x="33" y="48"/>
                    <a:pt x="54" y="48"/>
                  </a:cubicBezTo>
                  <a:cubicBezTo>
                    <a:pt x="76" y="48"/>
                    <a:pt x="93" y="32"/>
                    <a:pt x="96" y="12"/>
                  </a:cubicBezTo>
                  <a:lnTo>
                    <a:pt x="13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124" name="Freeform 139">
              <a:extLst>
                <a:ext uri="{FF2B5EF4-FFF2-40B4-BE49-F238E27FC236}">
                  <a16:creationId xmlns:a16="http://schemas.microsoft.com/office/drawing/2014/main" id="{9EDEF3E2-3010-446F-9B6B-9D9AC73041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9" y="3081"/>
              <a:ext cx="127" cy="215"/>
            </a:xfrm>
            <a:custGeom>
              <a:avLst/>
              <a:gdLst>
                <a:gd name="T0" fmla="*/ 79 w 86"/>
                <a:gd name="T1" fmla="*/ 144 h 145"/>
                <a:gd name="T2" fmla="*/ 73 w 86"/>
                <a:gd name="T3" fmla="*/ 140 h 145"/>
                <a:gd name="T4" fmla="*/ 43 w 86"/>
                <a:gd name="T5" fmla="*/ 29 h 145"/>
                <a:gd name="T6" fmla="*/ 13 w 86"/>
                <a:gd name="T7" fmla="*/ 140 h 145"/>
                <a:gd name="T8" fmla="*/ 5 w 86"/>
                <a:gd name="T9" fmla="*/ 144 h 145"/>
                <a:gd name="T10" fmla="*/ 1 w 86"/>
                <a:gd name="T11" fmla="*/ 136 h 145"/>
                <a:gd name="T12" fmla="*/ 37 w 86"/>
                <a:gd name="T13" fmla="*/ 4 h 145"/>
                <a:gd name="T14" fmla="*/ 43 w 86"/>
                <a:gd name="T15" fmla="*/ 0 h 145"/>
                <a:gd name="T16" fmla="*/ 49 w 86"/>
                <a:gd name="T17" fmla="*/ 4 h 145"/>
                <a:gd name="T18" fmla="*/ 85 w 86"/>
                <a:gd name="T19" fmla="*/ 136 h 145"/>
                <a:gd name="T20" fmla="*/ 81 w 86"/>
                <a:gd name="T21" fmla="*/ 144 h 145"/>
                <a:gd name="T22" fmla="*/ 79 w 86"/>
                <a:gd name="T23" fmla="*/ 144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6" h="145">
                  <a:moveTo>
                    <a:pt x="79" y="144"/>
                  </a:moveTo>
                  <a:cubicBezTo>
                    <a:pt x="76" y="144"/>
                    <a:pt x="74" y="142"/>
                    <a:pt x="73" y="140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13" y="140"/>
                    <a:pt x="13" y="140"/>
                    <a:pt x="13" y="140"/>
                  </a:cubicBezTo>
                  <a:cubicBezTo>
                    <a:pt x="12" y="143"/>
                    <a:pt x="9" y="145"/>
                    <a:pt x="5" y="144"/>
                  </a:cubicBezTo>
                  <a:cubicBezTo>
                    <a:pt x="2" y="143"/>
                    <a:pt x="0" y="140"/>
                    <a:pt x="1" y="136"/>
                  </a:cubicBezTo>
                  <a:cubicBezTo>
                    <a:pt x="37" y="4"/>
                    <a:pt x="37" y="4"/>
                    <a:pt x="37" y="4"/>
                  </a:cubicBezTo>
                  <a:cubicBezTo>
                    <a:pt x="38" y="2"/>
                    <a:pt x="40" y="0"/>
                    <a:pt x="43" y="0"/>
                  </a:cubicBezTo>
                  <a:cubicBezTo>
                    <a:pt x="46" y="0"/>
                    <a:pt x="48" y="2"/>
                    <a:pt x="49" y="4"/>
                  </a:cubicBezTo>
                  <a:cubicBezTo>
                    <a:pt x="85" y="136"/>
                    <a:pt x="85" y="136"/>
                    <a:pt x="85" y="136"/>
                  </a:cubicBezTo>
                  <a:cubicBezTo>
                    <a:pt x="86" y="140"/>
                    <a:pt x="84" y="143"/>
                    <a:pt x="81" y="144"/>
                  </a:cubicBezTo>
                  <a:cubicBezTo>
                    <a:pt x="80" y="144"/>
                    <a:pt x="80" y="144"/>
                    <a:pt x="79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125" name="Freeform 140">
              <a:extLst>
                <a:ext uri="{FF2B5EF4-FFF2-40B4-BE49-F238E27FC236}">
                  <a16:creationId xmlns:a16="http://schemas.microsoft.com/office/drawing/2014/main" id="{C4DAA38F-37F8-439D-9C34-E47A338DE7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9" y="3081"/>
              <a:ext cx="125" cy="215"/>
            </a:xfrm>
            <a:custGeom>
              <a:avLst/>
              <a:gdLst>
                <a:gd name="T0" fmla="*/ 78 w 85"/>
                <a:gd name="T1" fmla="*/ 144 h 145"/>
                <a:gd name="T2" fmla="*/ 73 w 85"/>
                <a:gd name="T3" fmla="*/ 140 h 145"/>
                <a:gd name="T4" fmla="*/ 42 w 85"/>
                <a:gd name="T5" fmla="*/ 29 h 145"/>
                <a:gd name="T6" fmla="*/ 12 w 85"/>
                <a:gd name="T7" fmla="*/ 140 h 145"/>
                <a:gd name="T8" fmla="*/ 5 w 85"/>
                <a:gd name="T9" fmla="*/ 144 h 145"/>
                <a:gd name="T10" fmla="*/ 1 w 85"/>
                <a:gd name="T11" fmla="*/ 136 h 145"/>
                <a:gd name="T12" fmla="*/ 37 w 85"/>
                <a:gd name="T13" fmla="*/ 4 h 145"/>
                <a:gd name="T14" fmla="*/ 42 w 85"/>
                <a:gd name="T15" fmla="*/ 0 h 145"/>
                <a:gd name="T16" fmla="*/ 48 w 85"/>
                <a:gd name="T17" fmla="*/ 4 h 145"/>
                <a:gd name="T18" fmla="*/ 84 w 85"/>
                <a:gd name="T19" fmla="*/ 136 h 145"/>
                <a:gd name="T20" fmla="*/ 80 w 85"/>
                <a:gd name="T21" fmla="*/ 144 h 145"/>
                <a:gd name="T22" fmla="*/ 78 w 85"/>
                <a:gd name="T23" fmla="*/ 144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5" h="145">
                  <a:moveTo>
                    <a:pt x="78" y="144"/>
                  </a:moveTo>
                  <a:cubicBezTo>
                    <a:pt x="76" y="144"/>
                    <a:pt x="73" y="142"/>
                    <a:pt x="73" y="140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12" y="140"/>
                    <a:pt x="12" y="140"/>
                    <a:pt x="12" y="140"/>
                  </a:cubicBezTo>
                  <a:cubicBezTo>
                    <a:pt x="11" y="143"/>
                    <a:pt x="8" y="145"/>
                    <a:pt x="5" y="144"/>
                  </a:cubicBezTo>
                  <a:cubicBezTo>
                    <a:pt x="2" y="143"/>
                    <a:pt x="0" y="140"/>
                    <a:pt x="1" y="136"/>
                  </a:cubicBezTo>
                  <a:cubicBezTo>
                    <a:pt x="37" y="4"/>
                    <a:pt x="37" y="4"/>
                    <a:pt x="37" y="4"/>
                  </a:cubicBezTo>
                  <a:cubicBezTo>
                    <a:pt x="37" y="2"/>
                    <a:pt x="40" y="0"/>
                    <a:pt x="42" y="0"/>
                  </a:cubicBezTo>
                  <a:cubicBezTo>
                    <a:pt x="45" y="0"/>
                    <a:pt x="48" y="2"/>
                    <a:pt x="48" y="4"/>
                  </a:cubicBezTo>
                  <a:cubicBezTo>
                    <a:pt x="84" y="136"/>
                    <a:pt x="84" y="136"/>
                    <a:pt x="84" y="136"/>
                  </a:cubicBezTo>
                  <a:cubicBezTo>
                    <a:pt x="85" y="140"/>
                    <a:pt x="83" y="143"/>
                    <a:pt x="80" y="144"/>
                  </a:cubicBezTo>
                  <a:cubicBezTo>
                    <a:pt x="80" y="144"/>
                    <a:pt x="79" y="144"/>
                    <a:pt x="78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</p:grpSp>
      <p:grpSp>
        <p:nvGrpSpPr>
          <p:cNvPr id="177" name="Group 4">
            <a:extLst>
              <a:ext uri="{FF2B5EF4-FFF2-40B4-BE49-F238E27FC236}">
                <a16:creationId xmlns:a16="http://schemas.microsoft.com/office/drawing/2014/main" id="{99CFF5AD-D571-4684-80D1-AE2A3C080B0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241219" y="3503720"/>
            <a:ext cx="347550" cy="272903"/>
            <a:chOff x="526" y="708"/>
            <a:chExt cx="433" cy="340"/>
          </a:xfrm>
          <a:solidFill>
            <a:srgbClr val="000000"/>
          </a:solidFill>
        </p:grpSpPr>
        <p:sp>
          <p:nvSpPr>
            <p:cNvPr id="178" name="Freeform 5">
              <a:extLst>
                <a:ext uri="{FF2B5EF4-FFF2-40B4-BE49-F238E27FC236}">
                  <a16:creationId xmlns:a16="http://schemas.microsoft.com/office/drawing/2014/main" id="{9D2AF276-E0A5-4DE4-B28D-9D23C5F35B9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4" y="760"/>
              <a:ext cx="19" cy="288"/>
            </a:xfrm>
            <a:custGeom>
              <a:avLst/>
              <a:gdLst>
                <a:gd name="T0" fmla="*/ 6 w 12"/>
                <a:gd name="T1" fmla="*/ 193 h 193"/>
                <a:gd name="T2" fmla="*/ 0 w 12"/>
                <a:gd name="T3" fmla="*/ 187 h 193"/>
                <a:gd name="T4" fmla="*/ 0 w 12"/>
                <a:gd name="T5" fmla="*/ 6 h 193"/>
                <a:gd name="T6" fmla="*/ 6 w 12"/>
                <a:gd name="T7" fmla="*/ 0 h 193"/>
                <a:gd name="T8" fmla="*/ 12 w 12"/>
                <a:gd name="T9" fmla="*/ 6 h 193"/>
                <a:gd name="T10" fmla="*/ 12 w 12"/>
                <a:gd name="T11" fmla="*/ 187 h 193"/>
                <a:gd name="T12" fmla="*/ 6 w 12"/>
                <a:gd name="T13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93">
                  <a:moveTo>
                    <a:pt x="6" y="193"/>
                  </a:moveTo>
                  <a:cubicBezTo>
                    <a:pt x="3" y="193"/>
                    <a:pt x="0" y="191"/>
                    <a:pt x="0" y="18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187"/>
                    <a:pt x="12" y="187"/>
                    <a:pt x="12" y="187"/>
                  </a:cubicBezTo>
                  <a:cubicBezTo>
                    <a:pt x="12" y="191"/>
                    <a:pt x="9" y="193"/>
                    <a:pt x="6" y="1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179" name="Freeform 6">
              <a:extLst>
                <a:ext uri="{FF2B5EF4-FFF2-40B4-BE49-F238E27FC236}">
                  <a16:creationId xmlns:a16="http://schemas.microsoft.com/office/drawing/2014/main" id="{A6B62816-F385-4AE5-8459-C6320D650E26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" y="1030"/>
              <a:ext cx="126" cy="18"/>
            </a:xfrm>
            <a:custGeom>
              <a:avLst/>
              <a:gdLst>
                <a:gd name="T0" fmla="*/ 76 w 82"/>
                <a:gd name="T1" fmla="*/ 12 h 12"/>
                <a:gd name="T2" fmla="*/ 6 w 82"/>
                <a:gd name="T3" fmla="*/ 12 h 12"/>
                <a:gd name="T4" fmla="*/ 0 w 82"/>
                <a:gd name="T5" fmla="*/ 6 h 12"/>
                <a:gd name="T6" fmla="*/ 6 w 82"/>
                <a:gd name="T7" fmla="*/ 0 h 12"/>
                <a:gd name="T8" fmla="*/ 76 w 82"/>
                <a:gd name="T9" fmla="*/ 0 h 12"/>
                <a:gd name="T10" fmla="*/ 82 w 82"/>
                <a:gd name="T11" fmla="*/ 6 h 12"/>
                <a:gd name="T12" fmla="*/ 76 w 82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" h="12">
                  <a:moveTo>
                    <a:pt x="76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9" y="0"/>
                    <a:pt x="82" y="3"/>
                    <a:pt x="82" y="6"/>
                  </a:cubicBezTo>
                  <a:cubicBezTo>
                    <a:pt x="82" y="10"/>
                    <a:pt x="79" y="12"/>
                    <a:pt x="76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180" name="Freeform 7">
              <a:extLst>
                <a:ext uri="{FF2B5EF4-FFF2-40B4-BE49-F238E27FC236}">
                  <a16:creationId xmlns:a16="http://schemas.microsoft.com/office/drawing/2014/main" id="{27855CBC-0A0C-4199-B5E0-EC18D2D595E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" y="727"/>
              <a:ext cx="146" cy="161"/>
            </a:xfrm>
            <a:custGeom>
              <a:avLst/>
              <a:gdLst>
                <a:gd name="T0" fmla="*/ 88 w 95"/>
                <a:gd name="T1" fmla="*/ 107 h 108"/>
                <a:gd name="T2" fmla="*/ 83 w 95"/>
                <a:gd name="T3" fmla="*/ 104 h 108"/>
                <a:gd name="T4" fmla="*/ 47 w 95"/>
                <a:gd name="T5" fmla="*/ 21 h 108"/>
                <a:gd name="T6" fmla="*/ 12 w 95"/>
                <a:gd name="T7" fmla="*/ 104 h 108"/>
                <a:gd name="T8" fmla="*/ 4 w 95"/>
                <a:gd name="T9" fmla="*/ 107 h 108"/>
                <a:gd name="T10" fmla="*/ 1 w 95"/>
                <a:gd name="T11" fmla="*/ 99 h 108"/>
                <a:gd name="T12" fmla="*/ 42 w 95"/>
                <a:gd name="T13" fmla="*/ 3 h 108"/>
                <a:gd name="T14" fmla="*/ 47 w 95"/>
                <a:gd name="T15" fmla="*/ 0 h 108"/>
                <a:gd name="T16" fmla="*/ 47 w 95"/>
                <a:gd name="T17" fmla="*/ 0 h 108"/>
                <a:gd name="T18" fmla="*/ 53 w 95"/>
                <a:gd name="T19" fmla="*/ 3 h 108"/>
                <a:gd name="T20" fmla="*/ 94 w 95"/>
                <a:gd name="T21" fmla="*/ 99 h 108"/>
                <a:gd name="T22" fmla="*/ 90 w 95"/>
                <a:gd name="T23" fmla="*/ 107 h 108"/>
                <a:gd name="T24" fmla="*/ 88 w 95"/>
                <a:gd name="T25" fmla="*/ 10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08">
                  <a:moveTo>
                    <a:pt x="88" y="107"/>
                  </a:moveTo>
                  <a:cubicBezTo>
                    <a:pt x="86" y="107"/>
                    <a:pt x="84" y="106"/>
                    <a:pt x="83" y="104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12" y="104"/>
                    <a:pt x="12" y="104"/>
                    <a:pt x="12" y="104"/>
                  </a:cubicBezTo>
                  <a:cubicBezTo>
                    <a:pt x="11" y="107"/>
                    <a:pt x="7" y="108"/>
                    <a:pt x="4" y="107"/>
                  </a:cubicBezTo>
                  <a:cubicBezTo>
                    <a:pt x="1" y="105"/>
                    <a:pt x="0" y="102"/>
                    <a:pt x="1" y="99"/>
                  </a:cubicBezTo>
                  <a:cubicBezTo>
                    <a:pt x="42" y="3"/>
                    <a:pt x="42" y="3"/>
                    <a:pt x="42" y="3"/>
                  </a:cubicBezTo>
                  <a:cubicBezTo>
                    <a:pt x="43" y="1"/>
                    <a:pt x="45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50" y="0"/>
                    <a:pt x="52" y="1"/>
                    <a:pt x="53" y="3"/>
                  </a:cubicBezTo>
                  <a:cubicBezTo>
                    <a:pt x="94" y="99"/>
                    <a:pt x="94" y="99"/>
                    <a:pt x="94" y="99"/>
                  </a:cubicBezTo>
                  <a:cubicBezTo>
                    <a:pt x="95" y="102"/>
                    <a:pt x="94" y="105"/>
                    <a:pt x="90" y="107"/>
                  </a:cubicBezTo>
                  <a:cubicBezTo>
                    <a:pt x="90" y="107"/>
                    <a:pt x="89" y="107"/>
                    <a:pt x="88" y="1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181" name="Freeform 8">
              <a:extLst>
                <a:ext uri="{FF2B5EF4-FFF2-40B4-BE49-F238E27FC236}">
                  <a16:creationId xmlns:a16="http://schemas.microsoft.com/office/drawing/2014/main" id="{B2789AF4-0E92-459F-8E55-71685537C5D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7" y="708"/>
              <a:ext cx="73" cy="70"/>
            </a:xfrm>
            <a:custGeom>
              <a:avLst/>
              <a:gdLst>
                <a:gd name="T0" fmla="*/ 24 w 48"/>
                <a:gd name="T1" fmla="*/ 47 h 47"/>
                <a:gd name="T2" fmla="*/ 0 w 48"/>
                <a:gd name="T3" fmla="*/ 24 h 47"/>
                <a:gd name="T4" fmla="*/ 24 w 48"/>
                <a:gd name="T5" fmla="*/ 0 h 47"/>
                <a:gd name="T6" fmla="*/ 48 w 48"/>
                <a:gd name="T7" fmla="*/ 24 h 47"/>
                <a:gd name="T8" fmla="*/ 24 w 48"/>
                <a:gd name="T9" fmla="*/ 47 h 47"/>
                <a:gd name="T10" fmla="*/ 24 w 48"/>
                <a:gd name="T11" fmla="*/ 12 h 47"/>
                <a:gd name="T12" fmla="*/ 12 w 48"/>
                <a:gd name="T13" fmla="*/ 24 h 47"/>
                <a:gd name="T14" fmla="*/ 24 w 48"/>
                <a:gd name="T15" fmla="*/ 35 h 47"/>
                <a:gd name="T16" fmla="*/ 36 w 48"/>
                <a:gd name="T17" fmla="*/ 24 h 47"/>
                <a:gd name="T18" fmla="*/ 24 w 48"/>
                <a:gd name="T19" fmla="*/ 1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47">
                  <a:moveTo>
                    <a:pt x="24" y="47"/>
                  </a:moveTo>
                  <a:cubicBezTo>
                    <a:pt x="11" y="47"/>
                    <a:pt x="0" y="37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37" y="0"/>
                    <a:pt x="48" y="11"/>
                    <a:pt x="48" y="24"/>
                  </a:cubicBezTo>
                  <a:cubicBezTo>
                    <a:pt x="48" y="37"/>
                    <a:pt x="37" y="47"/>
                    <a:pt x="24" y="47"/>
                  </a:cubicBezTo>
                  <a:close/>
                  <a:moveTo>
                    <a:pt x="24" y="12"/>
                  </a:moveTo>
                  <a:cubicBezTo>
                    <a:pt x="18" y="12"/>
                    <a:pt x="12" y="17"/>
                    <a:pt x="12" y="24"/>
                  </a:cubicBezTo>
                  <a:cubicBezTo>
                    <a:pt x="12" y="30"/>
                    <a:pt x="18" y="35"/>
                    <a:pt x="24" y="35"/>
                  </a:cubicBezTo>
                  <a:cubicBezTo>
                    <a:pt x="30" y="35"/>
                    <a:pt x="36" y="30"/>
                    <a:pt x="36" y="24"/>
                  </a:cubicBezTo>
                  <a:cubicBezTo>
                    <a:pt x="36" y="17"/>
                    <a:pt x="30" y="12"/>
                    <a:pt x="2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182" name="Freeform 9">
              <a:extLst>
                <a:ext uri="{FF2B5EF4-FFF2-40B4-BE49-F238E27FC236}">
                  <a16:creationId xmlns:a16="http://schemas.microsoft.com/office/drawing/2014/main" id="{8943AFFB-0521-4DE1-8DA4-77C07520CC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8" y="869"/>
              <a:ext cx="142" cy="84"/>
            </a:xfrm>
            <a:custGeom>
              <a:avLst/>
              <a:gdLst>
                <a:gd name="T0" fmla="*/ 46 w 93"/>
                <a:gd name="T1" fmla="*/ 56 h 56"/>
                <a:gd name="T2" fmla="*/ 0 w 93"/>
                <a:gd name="T3" fmla="*/ 6 h 56"/>
                <a:gd name="T4" fmla="*/ 6 w 93"/>
                <a:gd name="T5" fmla="*/ 0 h 56"/>
                <a:gd name="T6" fmla="*/ 87 w 93"/>
                <a:gd name="T7" fmla="*/ 0 h 56"/>
                <a:gd name="T8" fmla="*/ 93 w 93"/>
                <a:gd name="T9" fmla="*/ 6 h 56"/>
                <a:gd name="T10" fmla="*/ 46 w 93"/>
                <a:gd name="T11" fmla="*/ 56 h 56"/>
                <a:gd name="T12" fmla="*/ 12 w 93"/>
                <a:gd name="T13" fmla="*/ 12 h 56"/>
                <a:gd name="T14" fmla="*/ 46 w 93"/>
                <a:gd name="T15" fmla="*/ 44 h 56"/>
                <a:gd name="T16" fmla="*/ 81 w 93"/>
                <a:gd name="T17" fmla="*/ 12 h 56"/>
                <a:gd name="T18" fmla="*/ 12 w 93"/>
                <a:gd name="T19" fmla="*/ 1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56">
                  <a:moveTo>
                    <a:pt x="46" y="56"/>
                  </a:moveTo>
                  <a:cubicBezTo>
                    <a:pt x="20" y="56"/>
                    <a:pt x="0" y="35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91" y="0"/>
                    <a:pt x="93" y="3"/>
                    <a:pt x="93" y="6"/>
                  </a:cubicBezTo>
                  <a:cubicBezTo>
                    <a:pt x="93" y="35"/>
                    <a:pt x="73" y="56"/>
                    <a:pt x="46" y="56"/>
                  </a:cubicBezTo>
                  <a:close/>
                  <a:moveTo>
                    <a:pt x="12" y="12"/>
                  </a:moveTo>
                  <a:cubicBezTo>
                    <a:pt x="14" y="31"/>
                    <a:pt x="28" y="44"/>
                    <a:pt x="46" y="44"/>
                  </a:cubicBezTo>
                  <a:cubicBezTo>
                    <a:pt x="64" y="44"/>
                    <a:pt x="78" y="31"/>
                    <a:pt x="81" y="12"/>
                  </a:cubicBezTo>
                  <a:lnTo>
                    <a:pt x="12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183" name="Freeform 10">
              <a:extLst>
                <a:ext uri="{FF2B5EF4-FFF2-40B4-BE49-F238E27FC236}">
                  <a16:creationId xmlns:a16="http://schemas.microsoft.com/office/drawing/2014/main" id="{CF37A0D2-8C1B-40B4-9019-33F9A51A849F}"/>
                </a:ext>
              </a:extLst>
            </p:cNvPr>
            <p:cNvSpPr>
              <a:spLocks/>
            </p:cNvSpPr>
            <p:nvPr/>
          </p:nvSpPr>
          <p:spPr bwMode="auto">
            <a:xfrm>
              <a:off x="813" y="726"/>
              <a:ext cx="146" cy="162"/>
            </a:xfrm>
            <a:custGeom>
              <a:avLst/>
              <a:gdLst>
                <a:gd name="T0" fmla="*/ 6 w 95"/>
                <a:gd name="T1" fmla="*/ 108 h 109"/>
                <a:gd name="T2" fmla="*/ 4 w 95"/>
                <a:gd name="T3" fmla="*/ 108 h 109"/>
                <a:gd name="T4" fmla="*/ 1 w 95"/>
                <a:gd name="T5" fmla="*/ 100 h 109"/>
                <a:gd name="T6" fmla="*/ 42 w 95"/>
                <a:gd name="T7" fmla="*/ 4 h 109"/>
                <a:gd name="T8" fmla="*/ 47 w 95"/>
                <a:gd name="T9" fmla="*/ 0 h 109"/>
                <a:gd name="T10" fmla="*/ 47 w 95"/>
                <a:gd name="T11" fmla="*/ 0 h 109"/>
                <a:gd name="T12" fmla="*/ 53 w 95"/>
                <a:gd name="T13" fmla="*/ 4 h 109"/>
                <a:gd name="T14" fmla="*/ 94 w 95"/>
                <a:gd name="T15" fmla="*/ 100 h 109"/>
                <a:gd name="T16" fmla="*/ 90 w 95"/>
                <a:gd name="T17" fmla="*/ 108 h 109"/>
                <a:gd name="T18" fmla="*/ 83 w 95"/>
                <a:gd name="T19" fmla="*/ 105 h 109"/>
                <a:gd name="T20" fmla="*/ 47 w 95"/>
                <a:gd name="T21" fmla="*/ 22 h 109"/>
                <a:gd name="T22" fmla="*/ 12 w 95"/>
                <a:gd name="T23" fmla="*/ 105 h 109"/>
                <a:gd name="T24" fmla="*/ 6 w 95"/>
                <a:gd name="T25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09">
                  <a:moveTo>
                    <a:pt x="6" y="108"/>
                  </a:moveTo>
                  <a:cubicBezTo>
                    <a:pt x="6" y="108"/>
                    <a:pt x="5" y="108"/>
                    <a:pt x="4" y="108"/>
                  </a:cubicBezTo>
                  <a:cubicBezTo>
                    <a:pt x="1" y="106"/>
                    <a:pt x="0" y="103"/>
                    <a:pt x="1" y="100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3" y="2"/>
                    <a:pt x="45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50" y="0"/>
                    <a:pt x="52" y="2"/>
                    <a:pt x="53" y="4"/>
                  </a:cubicBezTo>
                  <a:cubicBezTo>
                    <a:pt x="94" y="100"/>
                    <a:pt x="94" y="100"/>
                    <a:pt x="94" y="100"/>
                  </a:cubicBezTo>
                  <a:cubicBezTo>
                    <a:pt x="95" y="103"/>
                    <a:pt x="93" y="106"/>
                    <a:pt x="90" y="108"/>
                  </a:cubicBezTo>
                  <a:cubicBezTo>
                    <a:pt x="87" y="109"/>
                    <a:pt x="84" y="108"/>
                    <a:pt x="83" y="105"/>
                  </a:cubicBezTo>
                  <a:cubicBezTo>
                    <a:pt x="47" y="22"/>
                    <a:pt x="47" y="22"/>
                    <a:pt x="47" y="22"/>
                  </a:cubicBezTo>
                  <a:cubicBezTo>
                    <a:pt x="12" y="105"/>
                    <a:pt x="12" y="105"/>
                    <a:pt x="12" y="105"/>
                  </a:cubicBezTo>
                  <a:cubicBezTo>
                    <a:pt x="11" y="107"/>
                    <a:pt x="9" y="108"/>
                    <a:pt x="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184" name="Freeform 11">
              <a:extLst>
                <a:ext uri="{FF2B5EF4-FFF2-40B4-BE49-F238E27FC236}">
                  <a16:creationId xmlns:a16="http://schemas.microsoft.com/office/drawing/2014/main" id="{F530EBD9-D7BE-4AAA-8A55-E54E3783E80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3" y="869"/>
              <a:ext cx="144" cy="84"/>
            </a:xfrm>
            <a:custGeom>
              <a:avLst/>
              <a:gdLst>
                <a:gd name="T0" fmla="*/ 47 w 94"/>
                <a:gd name="T1" fmla="*/ 56 h 56"/>
                <a:gd name="T2" fmla="*/ 0 w 94"/>
                <a:gd name="T3" fmla="*/ 6 h 56"/>
                <a:gd name="T4" fmla="*/ 6 w 94"/>
                <a:gd name="T5" fmla="*/ 0 h 56"/>
                <a:gd name="T6" fmla="*/ 88 w 94"/>
                <a:gd name="T7" fmla="*/ 0 h 56"/>
                <a:gd name="T8" fmla="*/ 92 w 94"/>
                <a:gd name="T9" fmla="*/ 2 h 56"/>
                <a:gd name="T10" fmla="*/ 94 w 94"/>
                <a:gd name="T11" fmla="*/ 6 h 56"/>
                <a:gd name="T12" fmla="*/ 47 w 94"/>
                <a:gd name="T13" fmla="*/ 56 h 56"/>
                <a:gd name="T14" fmla="*/ 13 w 94"/>
                <a:gd name="T15" fmla="*/ 12 h 56"/>
                <a:gd name="T16" fmla="*/ 47 w 94"/>
                <a:gd name="T17" fmla="*/ 44 h 56"/>
                <a:gd name="T18" fmla="*/ 82 w 94"/>
                <a:gd name="T19" fmla="*/ 12 h 56"/>
                <a:gd name="T20" fmla="*/ 13 w 94"/>
                <a:gd name="T21" fmla="*/ 1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56">
                  <a:moveTo>
                    <a:pt x="47" y="56"/>
                  </a:moveTo>
                  <a:cubicBezTo>
                    <a:pt x="21" y="56"/>
                    <a:pt x="0" y="35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90" y="0"/>
                    <a:pt x="91" y="1"/>
                    <a:pt x="92" y="2"/>
                  </a:cubicBezTo>
                  <a:cubicBezTo>
                    <a:pt x="93" y="3"/>
                    <a:pt x="94" y="5"/>
                    <a:pt x="94" y="6"/>
                  </a:cubicBezTo>
                  <a:cubicBezTo>
                    <a:pt x="94" y="34"/>
                    <a:pt x="74" y="56"/>
                    <a:pt x="47" y="56"/>
                  </a:cubicBezTo>
                  <a:close/>
                  <a:moveTo>
                    <a:pt x="13" y="12"/>
                  </a:moveTo>
                  <a:cubicBezTo>
                    <a:pt x="15" y="31"/>
                    <a:pt x="29" y="44"/>
                    <a:pt x="47" y="44"/>
                  </a:cubicBezTo>
                  <a:cubicBezTo>
                    <a:pt x="65" y="44"/>
                    <a:pt x="79" y="31"/>
                    <a:pt x="82" y="12"/>
                  </a:cubicBezTo>
                  <a:lnTo>
                    <a:pt x="13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185" name="Freeform 12">
              <a:extLst>
                <a:ext uri="{FF2B5EF4-FFF2-40B4-BE49-F238E27FC236}">
                  <a16:creationId xmlns:a16="http://schemas.microsoft.com/office/drawing/2014/main" id="{9B788151-1255-4737-833D-1B4201E8E1D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" y="726"/>
              <a:ext cx="153" cy="18"/>
            </a:xfrm>
            <a:custGeom>
              <a:avLst/>
              <a:gdLst>
                <a:gd name="T0" fmla="*/ 94 w 100"/>
                <a:gd name="T1" fmla="*/ 12 h 12"/>
                <a:gd name="T2" fmla="*/ 6 w 100"/>
                <a:gd name="T3" fmla="*/ 12 h 12"/>
                <a:gd name="T4" fmla="*/ 0 w 100"/>
                <a:gd name="T5" fmla="*/ 6 h 12"/>
                <a:gd name="T6" fmla="*/ 6 w 100"/>
                <a:gd name="T7" fmla="*/ 0 h 12"/>
                <a:gd name="T8" fmla="*/ 94 w 100"/>
                <a:gd name="T9" fmla="*/ 0 h 12"/>
                <a:gd name="T10" fmla="*/ 100 w 100"/>
                <a:gd name="T11" fmla="*/ 6 h 12"/>
                <a:gd name="T12" fmla="*/ 94 w 10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12">
                  <a:moveTo>
                    <a:pt x="9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8" y="0"/>
                    <a:pt x="100" y="3"/>
                    <a:pt x="100" y="6"/>
                  </a:cubicBezTo>
                  <a:cubicBezTo>
                    <a:pt x="100" y="10"/>
                    <a:pt x="98" y="12"/>
                    <a:pt x="9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186" name="Freeform 13">
              <a:extLst>
                <a:ext uri="{FF2B5EF4-FFF2-40B4-BE49-F238E27FC236}">
                  <a16:creationId xmlns:a16="http://schemas.microsoft.com/office/drawing/2014/main" id="{8A8DDB23-5C01-4454-9182-A0A7A7B40714}"/>
                </a:ext>
              </a:extLst>
            </p:cNvPr>
            <p:cNvSpPr>
              <a:spLocks/>
            </p:cNvSpPr>
            <p:nvPr/>
          </p:nvSpPr>
          <p:spPr bwMode="auto">
            <a:xfrm>
              <a:off x="750" y="726"/>
              <a:ext cx="172" cy="18"/>
            </a:xfrm>
            <a:custGeom>
              <a:avLst/>
              <a:gdLst>
                <a:gd name="T0" fmla="*/ 106 w 112"/>
                <a:gd name="T1" fmla="*/ 12 h 12"/>
                <a:gd name="T2" fmla="*/ 6 w 112"/>
                <a:gd name="T3" fmla="*/ 12 h 12"/>
                <a:gd name="T4" fmla="*/ 0 w 112"/>
                <a:gd name="T5" fmla="*/ 6 h 12"/>
                <a:gd name="T6" fmla="*/ 6 w 112"/>
                <a:gd name="T7" fmla="*/ 0 h 12"/>
                <a:gd name="T8" fmla="*/ 106 w 112"/>
                <a:gd name="T9" fmla="*/ 0 h 12"/>
                <a:gd name="T10" fmla="*/ 112 w 112"/>
                <a:gd name="T11" fmla="*/ 6 h 12"/>
                <a:gd name="T12" fmla="*/ 106 w 112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" h="12">
                  <a:moveTo>
                    <a:pt x="106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9" y="0"/>
                    <a:pt x="112" y="3"/>
                    <a:pt x="112" y="6"/>
                  </a:cubicBezTo>
                  <a:cubicBezTo>
                    <a:pt x="112" y="9"/>
                    <a:pt x="109" y="12"/>
                    <a:pt x="106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</p:grpSp>
      <p:pic>
        <p:nvPicPr>
          <p:cNvPr id="187" name="Picture 186">
            <a:extLst>
              <a:ext uri="{FF2B5EF4-FFF2-40B4-BE49-F238E27FC236}">
                <a16:creationId xmlns:a16="http://schemas.microsoft.com/office/drawing/2014/main" id="{CAE215EF-40DF-4B56-8125-7102DF6DAE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2098" y="2954811"/>
            <a:ext cx="365792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15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Juin 2022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DNE SN1 - Bureau des services et outils numériques pour l'Éducation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15" name="Titre 14"/>
          <p:cNvSpPr>
            <a:spLocks noGrp="1"/>
          </p:cNvSpPr>
          <p:nvPr>
            <p:ph type="title"/>
          </p:nvPr>
        </p:nvSpPr>
        <p:spPr>
          <a:xfrm>
            <a:off x="971600" y="180000"/>
            <a:ext cx="7812400" cy="720000"/>
          </a:xfrm>
        </p:spPr>
        <p:txBody>
          <a:bodyPr/>
          <a:lstStyle/>
          <a:p>
            <a:r>
              <a:rPr lang="fr-FR" dirty="0"/>
              <a:t>Accès aux ressources numériques</a:t>
            </a:r>
          </a:p>
        </p:txBody>
      </p:sp>
      <p:sp>
        <p:nvSpPr>
          <p:cNvPr id="10" name="Rectangle: Rounded Corners 9">
            <a:hlinkClick r:id="rId3" action="ppaction://hlinksldjump"/>
            <a:extLst>
              <a:ext uri="{FF2B5EF4-FFF2-40B4-BE49-F238E27FC236}">
                <a16:creationId xmlns:a16="http://schemas.microsoft.com/office/drawing/2014/main" id="{9500A7F7-2522-4DC9-B6C0-7FCFB600826A}"/>
              </a:ext>
            </a:extLst>
          </p:cNvPr>
          <p:cNvSpPr/>
          <p:nvPr/>
        </p:nvSpPr>
        <p:spPr>
          <a:xfrm>
            <a:off x="8149701" y="3802425"/>
            <a:ext cx="846172" cy="406676"/>
          </a:xfrm>
          <a:prstGeom prst="roundRect">
            <a:avLst/>
          </a:prstGeom>
          <a:solidFill>
            <a:srgbClr val="484D7A"/>
          </a:solidFill>
          <a:ln>
            <a:noFill/>
          </a:ln>
          <a:effectLst>
            <a:outerShdw dist="38100" dir="3000000" sx="102000" sy="102000" algn="tl" rotWithShape="0">
              <a:srgbClr val="5770BE">
                <a:alpha val="4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latin typeface="Marianne Medium" panose="02000000000000000000" pitchFamily="50" charset="0"/>
              </a:rPr>
              <a:t>Schéma global</a:t>
            </a:r>
          </a:p>
        </p:txBody>
      </p:sp>
      <p:sp>
        <p:nvSpPr>
          <p:cNvPr id="11" name="Rectangle: Rounded Corners 10">
            <a:hlinkClick r:id="rId4" action="ppaction://hlinksldjump"/>
            <a:extLst>
              <a:ext uri="{FF2B5EF4-FFF2-40B4-BE49-F238E27FC236}">
                <a16:creationId xmlns:a16="http://schemas.microsoft.com/office/drawing/2014/main" id="{F2B37EA8-4190-4AD3-A35A-E52572CE8453}"/>
              </a:ext>
            </a:extLst>
          </p:cNvPr>
          <p:cNvSpPr/>
          <p:nvPr/>
        </p:nvSpPr>
        <p:spPr>
          <a:xfrm>
            <a:off x="8149701" y="3299380"/>
            <a:ext cx="846172" cy="406676"/>
          </a:xfrm>
          <a:prstGeom prst="roundRect">
            <a:avLst/>
          </a:prstGeom>
          <a:solidFill>
            <a:srgbClr val="484D7A"/>
          </a:solidFill>
          <a:ln>
            <a:noFill/>
          </a:ln>
          <a:effectLst>
            <a:outerShdw dist="38100" dir="3000000" sx="102000" sy="102000" algn="tl" rotWithShape="0">
              <a:srgbClr val="5770BE">
                <a:alpha val="4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latin typeface="Marianne Medium" panose="02000000000000000000" pitchFamily="50" charset="0"/>
              </a:rPr>
              <a:t>Légende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2AAE6EC-FA52-40B5-BC64-9E97B51C4928}"/>
              </a:ext>
            </a:extLst>
          </p:cNvPr>
          <p:cNvSpPr/>
          <p:nvPr/>
        </p:nvSpPr>
        <p:spPr>
          <a:xfrm>
            <a:off x="1061780" y="924622"/>
            <a:ext cx="7020440" cy="3294257"/>
          </a:xfrm>
          <a:prstGeom prst="rect">
            <a:avLst/>
          </a:prstGeom>
          <a:solidFill>
            <a:srgbClr val="577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Marianne" panose="02000000000000000000" pitchFamily="50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CFFDAFA-DB64-440F-BBB3-B5E8D880D7A5}"/>
              </a:ext>
            </a:extLst>
          </p:cNvPr>
          <p:cNvSpPr/>
          <p:nvPr/>
        </p:nvSpPr>
        <p:spPr>
          <a:xfrm>
            <a:off x="4065862" y="1897780"/>
            <a:ext cx="2643283" cy="2123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t"/>
          <a:lstStyle/>
          <a:p>
            <a:pPr>
              <a:spcAft>
                <a:spcPts val="600"/>
              </a:spcAft>
            </a:pPr>
            <a:r>
              <a:rPr lang="fr-FR" sz="1600" b="1" dirty="0">
                <a:solidFill>
                  <a:srgbClr val="5770BE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Chapitres recommandés </a:t>
            </a:r>
          </a:p>
          <a:p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Document principal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 2.4.2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 2.2</a:t>
            </a:r>
          </a:p>
          <a:p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Annexe opérationnelle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 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 6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 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C1386F8-5AB3-4E97-9493-D2D2A3A917F5}"/>
              </a:ext>
            </a:extLst>
          </p:cNvPr>
          <p:cNvSpPr/>
          <p:nvPr/>
        </p:nvSpPr>
        <p:spPr>
          <a:xfrm>
            <a:off x="1242467" y="1897780"/>
            <a:ext cx="2643283" cy="2123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t"/>
          <a:lstStyle/>
          <a:p>
            <a:pPr>
              <a:spcAft>
                <a:spcPts val="600"/>
              </a:spcAft>
            </a:pPr>
            <a:r>
              <a:rPr lang="fr-FR" sz="1600" b="1" dirty="0">
                <a:solidFill>
                  <a:srgbClr val="5770BE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Sujets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 err="1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Médiacentre</a:t>
            </a: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Accès aux fonctions d’affectation du GAR et aux ressources pédagogiques éditoriales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BD3ABC4-81B9-4838-AC83-F3BE74220EF4}"/>
              </a:ext>
            </a:extLst>
          </p:cNvPr>
          <p:cNvSpPr/>
          <p:nvPr/>
        </p:nvSpPr>
        <p:spPr>
          <a:xfrm>
            <a:off x="6889257" y="1897780"/>
            <a:ext cx="1051474" cy="2123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t"/>
          <a:lstStyle/>
          <a:p>
            <a:r>
              <a:rPr lang="fr-FR" sz="1600" b="1" dirty="0">
                <a:solidFill>
                  <a:srgbClr val="5770BE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Acteurs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97988F3-A73A-41C5-8E77-8031E7E8007A}"/>
              </a:ext>
            </a:extLst>
          </p:cNvPr>
          <p:cNvSpPr/>
          <p:nvPr/>
        </p:nvSpPr>
        <p:spPr>
          <a:xfrm>
            <a:off x="1242468" y="1075995"/>
            <a:ext cx="1155080" cy="670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5290178-9D8F-4A79-83B3-98047AECF73E}"/>
              </a:ext>
            </a:extLst>
          </p:cNvPr>
          <p:cNvSpPr/>
          <p:nvPr/>
        </p:nvSpPr>
        <p:spPr>
          <a:xfrm>
            <a:off x="2533801" y="1075995"/>
            <a:ext cx="5406928" cy="670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rgbClr val="484D7A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Accès aux ressources numériques</a:t>
            </a:r>
          </a:p>
        </p:txBody>
      </p:sp>
      <p:grpSp>
        <p:nvGrpSpPr>
          <p:cNvPr id="19" name="Group 200">
            <a:extLst>
              <a:ext uri="{FF2B5EF4-FFF2-40B4-BE49-F238E27FC236}">
                <a16:creationId xmlns:a16="http://schemas.microsoft.com/office/drawing/2014/main" id="{041CB6EC-CA1C-4F8F-B3C6-D6095DBBDDF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208686" y="2377902"/>
            <a:ext cx="412617" cy="387696"/>
            <a:chOff x="6539" y="3000"/>
            <a:chExt cx="426" cy="426"/>
          </a:xfrm>
          <a:solidFill>
            <a:srgbClr val="000000"/>
          </a:solidFill>
        </p:grpSpPr>
        <p:sp>
          <p:nvSpPr>
            <p:cNvPr id="20" name="Freeform 201">
              <a:extLst>
                <a:ext uri="{FF2B5EF4-FFF2-40B4-BE49-F238E27FC236}">
                  <a16:creationId xmlns:a16="http://schemas.microsoft.com/office/drawing/2014/main" id="{2197EAE7-E938-477D-94E9-46691BFF38D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45" y="3107"/>
              <a:ext cx="214" cy="213"/>
            </a:xfrm>
            <a:custGeom>
              <a:avLst/>
              <a:gdLst>
                <a:gd name="T0" fmla="*/ 138 w 144"/>
                <a:gd name="T1" fmla="*/ 144 h 144"/>
                <a:gd name="T2" fmla="*/ 6 w 144"/>
                <a:gd name="T3" fmla="*/ 144 h 144"/>
                <a:gd name="T4" fmla="*/ 0 w 144"/>
                <a:gd name="T5" fmla="*/ 138 h 144"/>
                <a:gd name="T6" fmla="*/ 0 w 144"/>
                <a:gd name="T7" fmla="*/ 6 h 144"/>
                <a:gd name="T8" fmla="*/ 6 w 144"/>
                <a:gd name="T9" fmla="*/ 0 h 144"/>
                <a:gd name="T10" fmla="*/ 138 w 144"/>
                <a:gd name="T11" fmla="*/ 0 h 144"/>
                <a:gd name="T12" fmla="*/ 144 w 144"/>
                <a:gd name="T13" fmla="*/ 6 h 144"/>
                <a:gd name="T14" fmla="*/ 144 w 144"/>
                <a:gd name="T15" fmla="*/ 138 h 144"/>
                <a:gd name="T16" fmla="*/ 138 w 144"/>
                <a:gd name="T17" fmla="*/ 144 h 144"/>
                <a:gd name="T18" fmla="*/ 12 w 144"/>
                <a:gd name="T19" fmla="*/ 132 h 144"/>
                <a:gd name="T20" fmla="*/ 132 w 144"/>
                <a:gd name="T21" fmla="*/ 132 h 144"/>
                <a:gd name="T22" fmla="*/ 132 w 144"/>
                <a:gd name="T23" fmla="*/ 12 h 144"/>
                <a:gd name="T24" fmla="*/ 12 w 144"/>
                <a:gd name="T25" fmla="*/ 12 h 144"/>
                <a:gd name="T26" fmla="*/ 12 w 144"/>
                <a:gd name="T27" fmla="*/ 132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4" h="144">
                  <a:moveTo>
                    <a:pt x="138" y="144"/>
                  </a:moveTo>
                  <a:cubicBezTo>
                    <a:pt x="6" y="144"/>
                    <a:pt x="6" y="144"/>
                    <a:pt x="6" y="144"/>
                  </a:cubicBezTo>
                  <a:cubicBezTo>
                    <a:pt x="2" y="144"/>
                    <a:pt x="0" y="142"/>
                    <a:pt x="0" y="13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1" y="0"/>
                    <a:pt x="144" y="3"/>
                    <a:pt x="144" y="6"/>
                  </a:cubicBezTo>
                  <a:cubicBezTo>
                    <a:pt x="144" y="138"/>
                    <a:pt x="144" y="138"/>
                    <a:pt x="144" y="138"/>
                  </a:cubicBezTo>
                  <a:cubicBezTo>
                    <a:pt x="144" y="142"/>
                    <a:pt x="141" y="144"/>
                    <a:pt x="138" y="144"/>
                  </a:cubicBezTo>
                  <a:close/>
                  <a:moveTo>
                    <a:pt x="12" y="132"/>
                  </a:moveTo>
                  <a:cubicBezTo>
                    <a:pt x="132" y="132"/>
                    <a:pt x="132" y="132"/>
                    <a:pt x="132" y="132"/>
                  </a:cubicBezTo>
                  <a:cubicBezTo>
                    <a:pt x="132" y="12"/>
                    <a:pt x="132" y="12"/>
                    <a:pt x="132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1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1" name="Freeform 202">
              <a:extLst>
                <a:ext uri="{FF2B5EF4-FFF2-40B4-BE49-F238E27FC236}">
                  <a16:creationId xmlns:a16="http://schemas.microsoft.com/office/drawing/2014/main" id="{F6E79723-BC5A-4E21-B098-473451F99E0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45" y="3302"/>
              <a:ext cx="214" cy="124"/>
            </a:xfrm>
            <a:custGeom>
              <a:avLst/>
              <a:gdLst>
                <a:gd name="T0" fmla="*/ 138 w 144"/>
                <a:gd name="T1" fmla="*/ 84 h 84"/>
                <a:gd name="T2" fmla="*/ 6 w 144"/>
                <a:gd name="T3" fmla="*/ 84 h 84"/>
                <a:gd name="T4" fmla="*/ 0 w 144"/>
                <a:gd name="T5" fmla="*/ 78 h 84"/>
                <a:gd name="T6" fmla="*/ 0 w 144"/>
                <a:gd name="T7" fmla="*/ 6 h 84"/>
                <a:gd name="T8" fmla="*/ 6 w 144"/>
                <a:gd name="T9" fmla="*/ 0 h 84"/>
                <a:gd name="T10" fmla="*/ 138 w 144"/>
                <a:gd name="T11" fmla="*/ 0 h 84"/>
                <a:gd name="T12" fmla="*/ 144 w 144"/>
                <a:gd name="T13" fmla="*/ 6 h 84"/>
                <a:gd name="T14" fmla="*/ 144 w 144"/>
                <a:gd name="T15" fmla="*/ 78 h 84"/>
                <a:gd name="T16" fmla="*/ 138 w 144"/>
                <a:gd name="T17" fmla="*/ 84 h 84"/>
                <a:gd name="T18" fmla="*/ 12 w 144"/>
                <a:gd name="T19" fmla="*/ 72 h 84"/>
                <a:gd name="T20" fmla="*/ 132 w 144"/>
                <a:gd name="T21" fmla="*/ 72 h 84"/>
                <a:gd name="T22" fmla="*/ 132 w 144"/>
                <a:gd name="T23" fmla="*/ 12 h 84"/>
                <a:gd name="T24" fmla="*/ 12 w 144"/>
                <a:gd name="T25" fmla="*/ 12 h 84"/>
                <a:gd name="T26" fmla="*/ 12 w 144"/>
                <a:gd name="T27" fmla="*/ 7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4" h="84">
                  <a:moveTo>
                    <a:pt x="138" y="84"/>
                  </a:moveTo>
                  <a:cubicBezTo>
                    <a:pt x="6" y="84"/>
                    <a:pt x="6" y="84"/>
                    <a:pt x="6" y="84"/>
                  </a:cubicBezTo>
                  <a:cubicBezTo>
                    <a:pt x="2" y="84"/>
                    <a:pt x="0" y="82"/>
                    <a:pt x="0" y="7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1" y="0"/>
                    <a:pt x="144" y="3"/>
                    <a:pt x="144" y="6"/>
                  </a:cubicBezTo>
                  <a:cubicBezTo>
                    <a:pt x="144" y="78"/>
                    <a:pt x="144" y="78"/>
                    <a:pt x="144" y="78"/>
                  </a:cubicBezTo>
                  <a:cubicBezTo>
                    <a:pt x="144" y="82"/>
                    <a:pt x="141" y="84"/>
                    <a:pt x="138" y="84"/>
                  </a:cubicBezTo>
                  <a:close/>
                  <a:moveTo>
                    <a:pt x="12" y="72"/>
                  </a:moveTo>
                  <a:cubicBezTo>
                    <a:pt x="132" y="72"/>
                    <a:pt x="132" y="72"/>
                    <a:pt x="132" y="72"/>
                  </a:cubicBezTo>
                  <a:cubicBezTo>
                    <a:pt x="132" y="12"/>
                    <a:pt x="132" y="12"/>
                    <a:pt x="132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2" name="Freeform 203">
              <a:extLst>
                <a:ext uri="{FF2B5EF4-FFF2-40B4-BE49-F238E27FC236}">
                  <a16:creationId xmlns:a16="http://schemas.microsoft.com/office/drawing/2014/main" id="{A8AAA2D7-5E86-448F-84E4-F99BD4BE997D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9" y="3302"/>
              <a:ext cx="426" cy="18"/>
            </a:xfrm>
            <a:custGeom>
              <a:avLst/>
              <a:gdLst>
                <a:gd name="T0" fmla="*/ 282 w 288"/>
                <a:gd name="T1" fmla="*/ 12 h 12"/>
                <a:gd name="T2" fmla="*/ 6 w 288"/>
                <a:gd name="T3" fmla="*/ 12 h 12"/>
                <a:gd name="T4" fmla="*/ 0 w 288"/>
                <a:gd name="T5" fmla="*/ 6 h 12"/>
                <a:gd name="T6" fmla="*/ 6 w 288"/>
                <a:gd name="T7" fmla="*/ 0 h 12"/>
                <a:gd name="T8" fmla="*/ 282 w 288"/>
                <a:gd name="T9" fmla="*/ 0 h 12"/>
                <a:gd name="T10" fmla="*/ 288 w 288"/>
                <a:gd name="T11" fmla="*/ 6 h 12"/>
                <a:gd name="T12" fmla="*/ 282 w 28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" h="12">
                  <a:moveTo>
                    <a:pt x="28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282" y="0"/>
                    <a:pt x="282" y="0"/>
                    <a:pt x="282" y="0"/>
                  </a:cubicBezTo>
                  <a:cubicBezTo>
                    <a:pt x="285" y="0"/>
                    <a:pt x="288" y="3"/>
                    <a:pt x="288" y="6"/>
                  </a:cubicBezTo>
                  <a:cubicBezTo>
                    <a:pt x="288" y="10"/>
                    <a:pt x="285" y="12"/>
                    <a:pt x="28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3" name="Freeform 204">
              <a:extLst>
                <a:ext uri="{FF2B5EF4-FFF2-40B4-BE49-F238E27FC236}">
                  <a16:creationId xmlns:a16="http://schemas.microsoft.com/office/drawing/2014/main" id="{992C0488-FDF6-46B5-998E-0B2266ED6A5A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9" y="3213"/>
              <a:ext cx="115" cy="18"/>
            </a:xfrm>
            <a:custGeom>
              <a:avLst/>
              <a:gdLst>
                <a:gd name="T0" fmla="*/ 72 w 78"/>
                <a:gd name="T1" fmla="*/ 12 h 12"/>
                <a:gd name="T2" fmla="*/ 6 w 78"/>
                <a:gd name="T3" fmla="*/ 12 h 12"/>
                <a:gd name="T4" fmla="*/ 0 w 78"/>
                <a:gd name="T5" fmla="*/ 6 h 12"/>
                <a:gd name="T6" fmla="*/ 6 w 78"/>
                <a:gd name="T7" fmla="*/ 0 h 12"/>
                <a:gd name="T8" fmla="*/ 72 w 78"/>
                <a:gd name="T9" fmla="*/ 0 h 12"/>
                <a:gd name="T10" fmla="*/ 78 w 78"/>
                <a:gd name="T11" fmla="*/ 6 h 12"/>
                <a:gd name="T12" fmla="*/ 72 w 7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12">
                  <a:moveTo>
                    <a:pt x="7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5" y="0"/>
                    <a:pt x="78" y="3"/>
                    <a:pt x="78" y="6"/>
                  </a:cubicBezTo>
                  <a:cubicBezTo>
                    <a:pt x="78" y="10"/>
                    <a:pt x="75" y="12"/>
                    <a:pt x="7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4" name="Freeform 205">
              <a:extLst>
                <a:ext uri="{FF2B5EF4-FFF2-40B4-BE49-F238E27FC236}">
                  <a16:creationId xmlns:a16="http://schemas.microsoft.com/office/drawing/2014/main" id="{14AFECD5-A0A7-484F-A034-741FDC127B27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0" y="3213"/>
              <a:ext cx="115" cy="18"/>
            </a:xfrm>
            <a:custGeom>
              <a:avLst/>
              <a:gdLst>
                <a:gd name="T0" fmla="*/ 72 w 78"/>
                <a:gd name="T1" fmla="*/ 12 h 12"/>
                <a:gd name="T2" fmla="*/ 6 w 78"/>
                <a:gd name="T3" fmla="*/ 12 h 12"/>
                <a:gd name="T4" fmla="*/ 0 w 78"/>
                <a:gd name="T5" fmla="*/ 6 h 12"/>
                <a:gd name="T6" fmla="*/ 6 w 78"/>
                <a:gd name="T7" fmla="*/ 0 h 12"/>
                <a:gd name="T8" fmla="*/ 72 w 78"/>
                <a:gd name="T9" fmla="*/ 0 h 12"/>
                <a:gd name="T10" fmla="*/ 78 w 78"/>
                <a:gd name="T11" fmla="*/ 6 h 12"/>
                <a:gd name="T12" fmla="*/ 72 w 7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12">
                  <a:moveTo>
                    <a:pt x="7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5" y="0"/>
                    <a:pt x="78" y="3"/>
                    <a:pt x="78" y="6"/>
                  </a:cubicBezTo>
                  <a:cubicBezTo>
                    <a:pt x="78" y="10"/>
                    <a:pt x="75" y="12"/>
                    <a:pt x="7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5" name="Freeform 206">
              <a:extLst>
                <a:ext uri="{FF2B5EF4-FFF2-40B4-BE49-F238E27FC236}">
                  <a16:creationId xmlns:a16="http://schemas.microsoft.com/office/drawing/2014/main" id="{F3502D99-4721-42E6-AF3F-E2FA8AA5E79F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1" y="3213"/>
              <a:ext cx="89" cy="213"/>
            </a:xfrm>
            <a:custGeom>
              <a:avLst/>
              <a:gdLst>
                <a:gd name="T0" fmla="*/ 54 w 60"/>
                <a:gd name="T1" fmla="*/ 144 h 144"/>
                <a:gd name="T2" fmla="*/ 0 w 60"/>
                <a:gd name="T3" fmla="*/ 144 h 144"/>
                <a:gd name="T4" fmla="*/ 0 w 60"/>
                <a:gd name="T5" fmla="*/ 132 h 144"/>
                <a:gd name="T6" fmla="*/ 48 w 60"/>
                <a:gd name="T7" fmla="*/ 132 h 144"/>
                <a:gd name="T8" fmla="*/ 48 w 60"/>
                <a:gd name="T9" fmla="*/ 12 h 144"/>
                <a:gd name="T10" fmla="*/ 6 w 60"/>
                <a:gd name="T11" fmla="*/ 12 h 144"/>
                <a:gd name="T12" fmla="*/ 6 w 60"/>
                <a:gd name="T13" fmla="*/ 0 h 144"/>
                <a:gd name="T14" fmla="*/ 54 w 60"/>
                <a:gd name="T15" fmla="*/ 0 h 144"/>
                <a:gd name="T16" fmla="*/ 60 w 60"/>
                <a:gd name="T17" fmla="*/ 6 h 144"/>
                <a:gd name="T18" fmla="*/ 60 w 60"/>
                <a:gd name="T19" fmla="*/ 138 h 144"/>
                <a:gd name="T20" fmla="*/ 54 w 60"/>
                <a:gd name="T21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144">
                  <a:moveTo>
                    <a:pt x="54" y="144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48" y="132"/>
                    <a:pt x="48" y="132"/>
                    <a:pt x="48" y="13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7" y="0"/>
                    <a:pt x="60" y="3"/>
                    <a:pt x="60" y="6"/>
                  </a:cubicBezTo>
                  <a:cubicBezTo>
                    <a:pt x="60" y="138"/>
                    <a:pt x="60" y="138"/>
                    <a:pt x="60" y="138"/>
                  </a:cubicBezTo>
                  <a:cubicBezTo>
                    <a:pt x="60" y="142"/>
                    <a:pt x="57" y="144"/>
                    <a:pt x="54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6" name="Freeform 207">
              <a:extLst>
                <a:ext uri="{FF2B5EF4-FFF2-40B4-BE49-F238E27FC236}">
                  <a16:creationId xmlns:a16="http://schemas.microsoft.com/office/drawing/2014/main" id="{85FDA9FF-52ED-44CB-8C0B-792534D3C46A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4" y="3213"/>
              <a:ext cx="89" cy="213"/>
            </a:xfrm>
            <a:custGeom>
              <a:avLst/>
              <a:gdLst>
                <a:gd name="T0" fmla="*/ 60 w 60"/>
                <a:gd name="T1" fmla="*/ 144 h 144"/>
                <a:gd name="T2" fmla="*/ 6 w 60"/>
                <a:gd name="T3" fmla="*/ 144 h 144"/>
                <a:gd name="T4" fmla="*/ 0 w 60"/>
                <a:gd name="T5" fmla="*/ 138 h 144"/>
                <a:gd name="T6" fmla="*/ 0 w 60"/>
                <a:gd name="T7" fmla="*/ 6 h 144"/>
                <a:gd name="T8" fmla="*/ 6 w 60"/>
                <a:gd name="T9" fmla="*/ 0 h 144"/>
                <a:gd name="T10" fmla="*/ 54 w 60"/>
                <a:gd name="T11" fmla="*/ 0 h 144"/>
                <a:gd name="T12" fmla="*/ 54 w 60"/>
                <a:gd name="T13" fmla="*/ 12 h 144"/>
                <a:gd name="T14" fmla="*/ 12 w 60"/>
                <a:gd name="T15" fmla="*/ 12 h 144"/>
                <a:gd name="T16" fmla="*/ 12 w 60"/>
                <a:gd name="T17" fmla="*/ 132 h 144"/>
                <a:gd name="T18" fmla="*/ 60 w 60"/>
                <a:gd name="T19" fmla="*/ 132 h 144"/>
                <a:gd name="T20" fmla="*/ 60 w 60"/>
                <a:gd name="T21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144">
                  <a:moveTo>
                    <a:pt x="60" y="144"/>
                  </a:moveTo>
                  <a:cubicBezTo>
                    <a:pt x="6" y="144"/>
                    <a:pt x="6" y="144"/>
                    <a:pt x="6" y="144"/>
                  </a:cubicBezTo>
                  <a:cubicBezTo>
                    <a:pt x="2" y="144"/>
                    <a:pt x="0" y="142"/>
                    <a:pt x="0" y="13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32"/>
                    <a:pt x="12" y="132"/>
                    <a:pt x="12" y="132"/>
                  </a:cubicBezTo>
                  <a:cubicBezTo>
                    <a:pt x="60" y="132"/>
                    <a:pt x="60" y="132"/>
                    <a:pt x="60" y="132"/>
                  </a:cubicBezTo>
                  <a:lnTo>
                    <a:pt x="60" y="1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7" name="Freeform 208">
              <a:extLst>
                <a:ext uri="{FF2B5EF4-FFF2-40B4-BE49-F238E27FC236}">
                  <a16:creationId xmlns:a16="http://schemas.microsoft.com/office/drawing/2014/main" id="{90AFE7D1-E52D-48BB-BF8D-C323AEB3C28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10" y="3071"/>
              <a:ext cx="284" cy="54"/>
            </a:xfrm>
            <a:custGeom>
              <a:avLst/>
              <a:gdLst>
                <a:gd name="T0" fmla="*/ 186 w 192"/>
                <a:gd name="T1" fmla="*/ 36 h 36"/>
                <a:gd name="T2" fmla="*/ 6 w 192"/>
                <a:gd name="T3" fmla="*/ 36 h 36"/>
                <a:gd name="T4" fmla="*/ 0 w 192"/>
                <a:gd name="T5" fmla="*/ 30 h 36"/>
                <a:gd name="T6" fmla="*/ 0 w 192"/>
                <a:gd name="T7" fmla="*/ 6 h 36"/>
                <a:gd name="T8" fmla="*/ 6 w 192"/>
                <a:gd name="T9" fmla="*/ 0 h 36"/>
                <a:gd name="T10" fmla="*/ 186 w 192"/>
                <a:gd name="T11" fmla="*/ 0 h 36"/>
                <a:gd name="T12" fmla="*/ 192 w 192"/>
                <a:gd name="T13" fmla="*/ 6 h 36"/>
                <a:gd name="T14" fmla="*/ 192 w 192"/>
                <a:gd name="T15" fmla="*/ 30 h 36"/>
                <a:gd name="T16" fmla="*/ 186 w 192"/>
                <a:gd name="T17" fmla="*/ 36 h 36"/>
                <a:gd name="T18" fmla="*/ 12 w 192"/>
                <a:gd name="T19" fmla="*/ 24 h 36"/>
                <a:gd name="T20" fmla="*/ 180 w 192"/>
                <a:gd name="T21" fmla="*/ 24 h 36"/>
                <a:gd name="T22" fmla="*/ 180 w 192"/>
                <a:gd name="T23" fmla="*/ 12 h 36"/>
                <a:gd name="T24" fmla="*/ 12 w 192"/>
                <a:gd name="T25" fmla="*/ 12 h 36"/>
                <a:gd name="T26" fmla="*/ 12 w 192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2" h="36">
                  <a:moveTo>
                    <a:pt x="186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89" y="0"/>
                    <a:pt x="192" y="3"/>
                    <a:pt x="192" y="6"/>
                  </a:cubicBezTo>
                  <a:cubicBezTo>
                    <a:pt x="192" y="30"/>
                    <a:pt x="192" y="30"/>
                    <a:pt x="192" y="30"/>
                  </a:cubicBezTo>
                  <a:cubicBezTo>
                    <a:pt x="192" y="34"/>
                    <a:pt x="189" y="36"/>
                    <a:pt x="186" y="36"/>
                  </a:cubicBezTo>
                  <a:close/>
                  <a:moveTo>
                    <a:pt x="12" y="24"/>
                  </a:moveTo>
                  <a:cubicBezTo>
                    <a:pt x="180" y="24"/>
                    <a:pt x="180" y="24"/>
                    <a:pt x="180" y="24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8" name="Freeform 209">
              <a:extLst>
                <a:ext uri="{FF2B5EF4-FFF2-40B4-BE49-F238E27FC236}">
                  <a16:creationId xmlns:a16="http://schemas.microsoft.com/office/drawing/2014/main" id="{B0B5D819-F2CD-4D63-8DC1-4875B31B03A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34" y="3000"/>
              <a:ext cx="71" cy="54"/>
            </a:xfrm>
            <a:custGeom>
              <a:avLst/>
              <a:gdLst>
                <a:gd name="T0" fmla="*/ 42 w 48"/>
                <a:gd name="T1" fmla="*/ 36 h 36"/>
                <a:gd name="T2" fmla="*/ 6 w 48"/>
                <a:gd name="T3" fmla="*/ 36 h 36"/>
                <a:gd name="T4" fmla="*/ 0 w 48"/>
                <a:gd name="T5" fmla="*/ 30 h 36"/>
                <a:gd name="T6" fmla="*/ 0 w 48"/>
                <a:gd name="T7" fmla="*/ 6 h 36"/>
                <a:gd name="T8" fmla="*/ 6 w 48"/>
                <a:gd name="T9" fmla="*/ 0 h 36"/>
                <a:gd name="T10" fmla="*/ 42 w 48"/>
                <a:gd name="T11" fmla="*/ 0 h 36"/>
                <a:gd name="T12" fmla="*/ 48 w 48"/>
                <a:gd name="T13" fmla="*/ 6 h 36"/>
                <a:gd name="T14" fmla="*/ 48 w 48"/>
                <a:gd name="T15" fmla="*/ 30 h 36"/>
                <a:gd name="T16" fmla="*/ 42 w 48"/>
                <a:gd name="T17" fmla="*/ 36 h 36"/>
                <a:gd name="T18" fmla="*/ 12 w 48"/>
                <a:gd name="T19" fmla="*/ 24 h 36"/>
                <a:gd name="T20" fmla="*/ 36 w 48"/>
                <a:gd name="T21" fmla="*/ 24 h 36"/>
                <a:gd name="T22" fmla="*/ 36 w 48"/>
                <a:gd name="T23" fmla="*/ 12 h 36"/>
                <a:gd name="T24" fmla="*/ 12 w 48"/>
                <a:gd name="T25" fmla="*/ 12 h 36"/>
                <a:gd name="T26" fmla="*/ 12 w 48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36">
                  <a:moveTo>
                    <a:pt x="42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5" y="0"/>
                    <a:pt x="48" y="3"/>
                    <a:pt x="48" y="6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4"/>
                    <a:pt x="45" y="36"/>
                    <a:pt x="42" y="36"/>
                  </a:cubicBezTo>
                  <a:close/>
                  <a:moveTo>
                    <a:pt x="12" y="24"/>
                  </a:moveTo>
                  <a:cubicBezTo>
                    <a:pt x="36" y="24"/>
                    <a:pt x="36" y="24"/>
                    <a:pt x="36" y="24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9" name="Rectangle 210">
              <a:extLst>
                <a:ext uri="{FF2B5EF4-FFF2-40B4-BE49-F238E27FC236}">
                  <a16:creationId xmlns:a16="http://schemas.microsoft.com/office/drawing/2014/main" id="{C5018560-052D-4E7F-9DF2-BA9F4F8E18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4" y="3018"/>
              <a:ext cx="18" cy="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0" name="Freeform 211">
              <a:extLst>
                <a:ext uri="{FF2B5EF4-FFF2-40B4-BE49-F238E27FC236}">
                  <a16:creationId xmlns:a16="http://schemas.microsoft.com/office/drawing/2014/main" id="{D3A39B07-1754-4ED0-8988-D48BBE576E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1" y="3142"/>
              <a:ext cx="53" cy="53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1" name="Freeform 212">
              <a:extLst>
                <a:ext uri="{FF2B5EF4-FFF2-40B4-BE49-F238E27FC236}">
                  <a16:creationId xmlns:a16="http://schemas.microsoft.com/office/drawing/2014/main" id="{1893D721-A90B-4014-8C17-BEFA10E2D07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0" y="3142"/>
              <a:ext cx="53" cy="53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2" name="Freeform 213">
              <a:extLst>
                <a:ext uri="{FF2B5EF4-FFF2-40B4-BE49-F238E27FC236}">
                  <a16:creationId xmlns:a16="http://schemas.microsoft.com/office/drawing/2014/main" id="{668417EF-9B7B-4463-9835-F8A84D7D9AE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1" y="3213"/>
              <a:ext cx="53" cy="53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3" name="Freeform 214">
              <a:extLst>
                <a:ext uri="{FF2B5EF4-FFF2-40B4-BE49-F238E27FC236}">
                  <a16:creationId xmlns:a16="http://schemas.microsoft.com/office/drawing/2014/main" id="{0E3DE3AC-BFA1-4EB2-B854-B621DE6B3E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0" y="3213"/>
              <a:ext cx="53" cy="53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4" name="Freeform 215">
              <a:extLst>
                <a:ext uri="{FF2B5EF4-FFF2-40B4-BE49-F238E27FC236}">
                  <a16:creationId xmlns:a16="http://schemas.microsoft.com/office/drawing/2014/main" id="{D80EA605-AFE7-498C-ADE7-20D23A7A785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1" y="3337"/>
              <a:ext cx="53" cy="54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5" name="Freeform 216">
              <a:extLst>
                <a:ext uri="{FF2B5EF4-FFF2-40B4-BE49-F238E27FC236}">
                  <a16:creationId xmlns:a16="http://schemas.microsoft.com/office/drawing/2014/main" id="{8F7B5DCA-7511-4915-93D6-9FDB66086CB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0" y="3337"/>
              <a:ext cx="53" cy="54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</p:grpSp>
      <p:pic>
        <p:nvPicPr>
          <p:cNvPr id="53" name="Picture 52">
            <a:extLst>
              <a:ext uri="{FF2B5EF4-FFF2-40B4-BE49-F238E27FC236}">
                <a16:creationId xmlns:a16="http://schemas.microsoft.com/office/drawing/2014/main" id="{3B1C715B-3565-4C1D-BD65-CD483262DA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2098" y="2954811"/>
            <a:ext cx="365792" cy="359695"/>
          </a:xfrm>
          <a:prstGeom prst="rect">
            <a:avLst/>
          </a:prstGeom>
        </p:spPr>
      </p:pic>
      <p:grpSp>
        <p:nvGrpSpPr>
          <p:cNvPr id="54" name="Group 207">
            <a:extLst>
              <a:ext uri="{FF2B5EF4-FFF2-40B4-BE49-F238E27FC236}">
                <a16:creationId xmlns:a16="http://schemas.microsoft.com/office/drawing/2014/main" id="{075A33E6-D0C1-4753-9B52-80D90B8896D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204136" y="3456410"/>
            <a:ext cx="421716" cy="346015"/>
            <a:chOff x="3437" y="3023"/>
            <a:chExt cx="426" cy="372"/>
          </a:xfrm>
          <a:solidFill>
            <a:srgbClr val="000000"/>
          </a:solidFill>
        </p:grpSpPr>
        <p:sp>
          <p:nvSpPr>
            <p:cNvPr id="55" name="Freeform 208">
              <a:extLst>
                <a:ext uri="{FF2B5EF4-FFF2-40B4-BE49-F238E27FC236}">
                  <a16:creationId xmlns:a16="http://schemas.microsoft.com/office/drawing/2014/main" id="{70726957-124F-4BEB-824C-F23E5F5BCD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0" y="3071"/>
              <a:ext cx="27" cy="82"/>
            </a:xfrm>
            <a:custGeom>
              <a:avLst/>
              <a:gdLst>
                <a:gd name="T0" fmla="*/ 12 w 18"/>
                <a:gd name="T1" fmla="*/ 55 h 55"/>
                <a:gd name="T2" fmla="*/ 6 w 18"/>
                <a:gd name="T3" fmla="*/ 49 h 55"/>
                <a:gd name="T4" fmla="*/ 6 w 18"/>
                <a:gd name="T5" fmla="*/ 18 h 55"/>
                <a:gd name="T6" fmla="*/ 3 w 18"/>
                <a:gd name="T7" fmla="*/ 16 h 55"/>
                <a:gd name="T8" fmla="*/ 3 w 18"/>
                <a:gd name="T9" fmla="*/ 7 h 55"/>
                <a:gd name="T10" fmla="*/ 8 w 18"/>
                <a:gd name="T11" fmla="*/ 3 h 55"/>
                <a:gd name="T12" fmla="*/ 14 w 18"/>
                <a:gd name="T13" fmla="*/ 1 h 55"/>
                <a:gd name="T14" fmla="*/ 18 w 18"/>
                <a:gd name="T15" fmla="*/ 7 h 55"/>
                <a:gd name="T16" fmla="*/ 18 w 18"/>
                <a:gd name="T17" fmla="*/ 49 h 55"/>
                <a:gd name="T18" fmla="*/ 12 w 18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55">
                  <a:moveTo>
                    <a:pt x="12" y="55"/>
                  </a:moveTo>
                  <a:cubicBezTo>
                    <a:pt x="9" y="55"/>
                    <a:pt x="6" y="52"/>
                    <a:pt x="6" y="4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7"/>
                    <a:pt x="3" y="17"/>
                    <a:pt x="3" y="16"/>
                  </a:cubicBezTo>
                  <a:cubicBezTo>
                    <a:pt x="0" y="13"/>
                    <a:pt x="0" y="10"/>
                    <a:pt x="3" y="7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10" y="1"/>
                    <a:pt x="12" y="0"/>
                    <a:pt x="14" y="1"/>
                  </a:cubicBezTo>
                  <a:cubicBezTo>
                    <a:pt x="16" y="2"/>
                    <a:pt x="18" y="4"/>
                    <a:pt x="18" y="7"/>
                  </a:cubicBezTo>
                  <a:cubicBezTo>
                    <a:pt x="18" y="49"/>
                    <a:pt x="18" y="49"/>
                    <a:pt x="18" y="49"/>
                  </a:cubicBezTo>
                  <a:cubicBezTo>
                    <a:pt x="18" y="52"/>
                    <a:pt x="15" y="55"/>
                    <a:pt x="12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56" name="Freeform 209">
              <a:extLst>
                <a:ext uri="{FF2B5EF4-FFF2-40B4-BE49-F238E27FC236}">
                  <a16:creationId xmlns:a16="http://schemas.microsoft.com/office/drawing/2014/main" id="{0C783245-8B60-4347-9076-51E6C7FDE4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9" y="3159"/>
              <a:ext cx="26" cy="81"/>
            </a:xfrm>
            <a:custGeom>
              <a:avLst/>
              <a:gdLst>
                <a:gd name="T0" fmla="*/ 11 w 17"/>
                <a:gd name="T1" fmla="*/ 55 h 55"/>
                <a:gd name="T2" fmla="*/ 5 w 17"/>
                <a:gd name="T3" fmla="*/ 49 h 55"/>
                <a:gd name="T4" fmla="*/ 5 w 17"/>
                <a:gd name="T5" fmla="*/ 18 h 55"/>
                <a:gd name="T6" fmla="*/ 2 w 17"/>
                <a:gd name="T7" fmla="*/ 16 h 55"/>
                <a:gd name="T8" fmla="*/ 2 w 17"/>
                <a:gd name="T9" fmla="*/ 7 h 55"/>
                <a:gd name="T10" fmla="*/ 7 w 17"/>
                <a:gd name="T11" fmla="*/ 3 h 55"/>
                <a:gd name="T12" fmla="*/ 14 w 17"/>
                <a:gd name="T13" fmla="*/ 1 h 55"/>
                <a:gd name="T14" fmla="*/ 17 w 17"/>
                <a:gd name="T15" fmla="*/ 7 h 55"/>
                <a:gd name="T16" fmla="*/ 17 w 17"/>
                <a:gd name="T17" fmla="*/ 49 h 55"/>
                <a:gd name="T18" fmla="*/ 11 w 17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55">
                  <a:moveTo>
                    <a:pt x="11" y="55"/>
                  </a:moveTo>
                  <a:cubicBezTo>
                    <a:pt x="8" y="55"/>
                    <a:pt x="5" y="52"/>
                    <a:pt x="5" y="49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4" y="17"/>
                    <a:pt x="3" y="17"/>
                    <a:pt x="2" y="16"/>
                  </a:cubicBezTo>
                  <a:cubicBezTo>
                    <a:pt x="0" y="13"/>
                    <a:pt x="0" y="10"/>
                    <a:pt x="2" y="7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9" y="1"/>
                    <a:pt x="11" y="0"/>
                    <a:pt x="14" y="1"/>
                  </a:cubicBezTo>
                  <a:cubicBezTo>
                    <a:pt x="16" y="2"/>
                    <a:pt x="17" y="4"/>
                    <a:pt x="17" y="7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52"/>
                    <a:pt x="15" y="55"/>
                    <a:pt x="11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57" name="Freeform 210">
              <a:extLst>
                <a:ext uri="{FF2B5EF4-FFF2-40B4-BE49-F238E27FC236}">
                  <a16:creationId xmlns:a16="http://schemas.microsoft.com/office/drawing/2014/main" id="{9C1F86F8-D00F-46F2-B698-A43438AB5B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5" y="3071"/>
              <a:ext cx="27" cy="82"/>
            </a:xfrm>
            <a:custGeom>
              <a:avLst/>
              <a:gdLst>
                <a:gd name="T0" fmla="*/ 12 w 18"/>
                <a:gd name="T1" fmla="*/ 55 h 55"/>
                <a:gd name="T2" fmla="*/ 6 w 18"/>
                <a:gd name="T3" fmla="*/ 49 h 55"/>
                <a:gd name="T4" fmla="*/ 6 w 18"/>
                <a:gd name="T5" fmla="*/ 18 h 55"/>
                <a:gd name="T6" fmla="*/ 3 w 18"/>
                <a:gd name="T7" fmla="*/ 16 h 55"/>
                <a:gd name="T8" fmla="*/ 3 w 18"/>
                <a:gd name="T9" fmla="*/ 7 h 55"/>
                <a:gd name="T10" fmla="*/ 8 w 18"/>
                <a:gd name="T11" fmla="*/ 2 h 55"/>
                <a:gd name="T12" fmla="*/ 14 w 18"/>
                <a:gd name="T13" fmla="*/ 1 h 55"/>
                <a:gd name="T14" fmla="*/ 18 w 18"/>
                <a:gd name="T15" fmla="*/ 7 h 55"/>
                <a:gd name="T16" fmla="*/ 18 w 18"/>
                <a:gd name="T17" fmla="*/ 49 h 55"/>
                <a:gd name="T18" fmla="*/ 12 w 18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55">
                  <a:moveTo>
                    <a:pt x="12" y="55"/>
                  </a:moveTo>
                  <a:cubicBezTo>
                    <a:pt x="9" y="55"/>
                    <a:pt x="6" y="52"/>
                    <a:pt x="6" y="4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7"/>
                    <a:pt x="4" y="17"/>
                    <a:pt x="3" y="16"/>
                  </a:cubicBezTo>
                  <a:cubicBezTo>
                    <a:pt x="0" y="13"/>
                    <a:pt x="0" y="10"/>
                    <a:pt x="3" y="7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10" y="1"/>
                    <a:pt x="12" y="0"/>
                    <a:pt x="14" y="1"/>
                  </a:cubicBezTo>
                  <a:cubicBezTo>
                    <a:pt x="17" y="2"/>
                    <a:pt x="18" y="4"/>
                    <a:pt x="18" y="7"/>
                  </a:cubicBezTo>
                  <a:cubicBezTo>
                    <a:pt x="18" y="49"/>
                    <a:pt x="18" y="49"/>
                    <a:pt x="18" y="49"/>
                  </a:cubicBezTo>
                  <a:cubicBezTo>
                    <a:pt x="18" y="52"/>
                    <a:pt x="15" y="55"/>
                    <a:pt x="12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58" name="Freeform 211">
              <a:extLst>
                <a:ext uri="{FF2B5EF4-FFF2-40B4-BE49-F238E27FC236}">
                  <a16:creationId xmlns:a16="http://schemas.microsoft.com/office/drawing/2014/main" id="{0F08BB7A-8909-48D0-9E5A-AC0AB586A1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5" y="3159"/>
              <a:ext cx="27" cy="81"/>
            </a:xfrm>
            <a:custGeom>
              <a:avLst/>
              <a:gdLst>
                <a:gd name="T0" fmla="*/ 12 w 18"/>
                <a:gd name="T1" fmla="*/ 55 h 55"/>
                <a:gd name="T2" fmla="*/ 6 w 18"/>
                <a:gd name="T3" fmla="*/ 49 h 55"/>
                <a:gd name="T4" fmla="*/ 6 w 18"/>
                <a:gd name="T5" fmla="*/ 18 h 55"/>
                <a:gd name="T6" fmla="*/ 3 w 18"/>
                <a:gd name="T7" fmla="*/ 16 h 55"/>
                <a:gd name="T8" fmla="*/ 3 w 18"/>
                <a:gd name="T9" fmla="*/ 7 h 55"/>
                <a:gd name="T10" fmla="*/ 8 w 18"/>
                <a:gd name="T11" fmla="*/ 3 h 55"/>
                <a:gd name="T12" fmla="*/ 14 w 18"/>
                <a:gd name="T13" fmla="*/ 1 h 55"/>
                <a:gd name="T14" fmla="*/ 18 w 18"/>
                <a:gd name="T15" fmla="*/ 7 h 55"/>
                <a:gd name="T16" fmla="*/ 18 w 18"/>
                <a:gd name="T17" fmla="*/ 49 h 55"/>
                <a:gd name="T18" fmla="*/ 12 w 18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55">
                  <a:moveTo>
                    <a:pt x="12" y="55"/>
                  </a:moveTo>
                  <a:cubicBezTo>
                    <a:pt x="9" y="55"/>
                    <a:pt x="6" y="52"/>
                    <a:pt x="6" y="4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7"/>
                    <a:pt x="4" y="17"/>
                    <a:pt x="3" y="16"/>
                  </a:cubicBezTo>
                  <a:cubicBezTo>
                    <a:pt x="0" y="13"/>
                    <a:pt x="0" y="10"/>
                    <a:pt x="3" y="7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10" y="1"/>
                    <a:pt x="12" y="0"/>
                    <a:pt x="14" y="1"/>
                  </a:cubicBezTo>
                  <a:cubicBezTo>
                    <a:pt x="17" y="2"/>
                    <a:pt x="18" y="4"/>
                    <a:pt x="18" y="7"/>
                  </a:cubicBezTo>
                  <a:cubicBezTo>
                    <a:pt x="18" y="49"/>
                    <a:pt x="18" y="49"/>
                    <a:pt x="18" y="49"/>
                  </a:cubicBezTo>
                  <a:cubicBezTo>
                    <a:pt x="18" y="52"/>
                    <a:pt x="15" y="55"/>
                    <a:pt x="12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59" name="Freeform 212">
              <a:extLst>
                <a:ext uri="{FF2B5EF4-FFF2-40B4-BE49-F238E27FC236}">
                  <a16:creationId xmlns:a16="http://schemas.microsoft.com/office/drawing/2014/main" id="{E3ED5784-3C82-4018-B218-2BDEF63CF4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4" y="3071"/>
              <a:ext cx="26" cy="82"/>
            </a:xfrm>
            <a:custGeom>
              <a:avLst/>
              <a:gdLst>
                <a:gd name="T0" fmla="*/ 11 w 17"/>
                <a:gd name="T1" fmla="*/ 55 h 55"/>
                <a:gd name="T2" fmla="*/ 5 w 17"/>
                <a:gd name="T3" fmla="*/ 49 h 55"/>
                <a:gd name="T4" fmla="*/ 5 w 17"/>
                <a:gd name="T5" fmla="*/ 18 h 55"/>
                <a:gd name="T6" fmla="*/ 2 w 17"/>
                <a:gd name="T7" fmla="*/ 16 h 55"/>
                <a:gd name="T8" fmla="*/ 2 w 17"/>
                <a:gd name="T9" fmla="*/ 7 h 55"/>
                <a:gd name="T10" fmla="*/ 7 w 17"/>
                <a:gd name="T11" fmla="*/ 3 h 55"/>
                <a:gd name="T12" fmla="*/ 14 w 17"/>
                <a:gd name="T13" fmla="*/ 1 h 55"/>
                <a:gd name="T14" fmla="*/ 17 w 17"/>
                <a:gd name="T15" fmla="*/ 7 h 55"/>
                <a:gd name="T16" fmla="*/ 17 w 17"/>
                <a:gd name="T17" fmla="*/ 49 h 55"/>
                <a:gd name="T18" fmla="*/ 11 w 17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55">
                  <a:moveTo>
                    <a:pt x="11" y="55"/>
                  </a:moveTo>
                  <a:cubicBezTo>
                    <a:pt x="8" y="55"/>
                    <a:pt x="5" y="52"/>
                    <a:pt x="5" y="49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4" y="17"/>
                    <a:pt x="3" y="17"/>
                    <a:pt x="2" y="16"/>
                  </a:cubicBezTo>
                  <a:cubicBezTo>
                    <a:pt x="0" y="13"/>
                    <a:pt x="0" y="10"/>
                    <a:pt x="2" y="7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9" y="1"/>
                    <a:pt x="12" y="0"/>
                    <a:pt x="14" y="1"/>
                  </a:cubicBezTo>
                  <a:cubicBezTo>
                    <a:pt x="16" y="2"/>
                    <a:pt x="17" y="4"/>
                    <a:pt x="17" y="7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52"/>
                    <a:pt x="15" y="55"/>
                    <a:pt x="11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60" name="Freeform 213">
              <a:extLst>
                <a:ext uri="{FF2B5EF4-FFF2-40B4-BE49-F238E27FC236}">
                  <a16:creationId xmlns:a16="http://schemas.microsoft.com/office/drawing/2014/main" id="{C22029E4-7577-4C38-A7DD-38D2D192EE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2" y="3159"/>
              <a:ext cx="27" cy="81"/>
            </a:xfrm>
            <a:custGeom>
              <a:avLst/>
              <a:gdLst>
                <a:gd name="T0" fmla="*/ 12 w 18"/>
                <a:gd name="T1" fmla="*/ 55 h 55"/>
                <a:gd name="T2" fmla="*/ 6 w 18"/>
                <a:gd name="T3" fmla="*/ 49 h 55"/>
                <a:gd name="T4" fmla="*/ 6 w 18"/>
                <a:gd name="T5" fmla="*/ 18 h 55"/>
                <a:gd name="T6" fmla="*/ 2 w 18"/>
                <a:gd name="T7" fmla="*/ 16 h 55"/>
                <a:gd name="T8" fmla="*/ 2 w 18"/>
                <a:gd name="T9" fmla="*/ 7 h 55"/>
                <a:gd name="T10" fmla="*/ 7 w 18"/>
                <a:gd name="T11" fmla="*/ 3 h 55"/>
                <a:gd name="T12" fmla="*/ 14 w 18"/>
                <a:gd name="T13" fmla="*/ 1 h 55"/>
                <a:gd name="T14" fmla="*/ 18 w 18"/>
                <a:gd name="T15" fmla="*/ 7 h 55"/>
                <a:gd name="T16" fmla="*/ 18 w 18"/>
                <a:gd name="T17" fmla="*/ 49 h 55"/>
                <a:gd name="T18" fmla="*/ 12 w 18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55">
                  <a:moveTo>
                    <a:pt x="12" y="55"/>
                  </a:moveTo>
                  <a:cubicBezTo>
                    <a:pt x="8" y="55"/>
                    <a:pt x="6" y="52"/>
                    <a:pt x="6" y="4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4" y="17"/>
                    <a:pt x="3" y="17"/>
                    <a:pt x="2" y="16"/>
                  </a:cubicBezTo>
                  <a:cubicBezTo>
                    <a:pt x="0" y="13"/>
                    <a:pt x="0" y="10"/>
                    <a:pt x="2" y="7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9" y="1"/>
                    <a:pt x="12" y="0"/>
                    <a:pt x="14" y="1"/>
                  </a:cubicBezTo>
                  <a:cubicBezTo>
                    <a:pt x="16" y="2"/>
                    <a:pt x="18" y="4"/>
                    <a:pt x="18" y="7"/>
                  </a:cubicBezTo>
                  <a:cubicBezTo>
                    <a:pt x="18" y="49"/>
                    <a:pt x="18" y="49"/>
                    <a:pt x="18" y="49"/>
                  </a:cubicBezTo>
                  <a:cubicBezTo>
                    <a:pt x="18" y="52"/>
                    <a:pt x="15" y="55"/>
                    <a:pt x="12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61" name="Freeform 214">
              <a:extLst>
                <a:ext uri="{FF2B5EF4-FFF2-40B4-BE49-F238E27FC236}">
                  <a16:creationId xmlns:a16="http://schemas.microsoft.com/office/drawing/2014/main" id="{ED8CFF9A-928B-4B45-BBAB-EA874FF34A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98" y="3071"/>
              <a:ext cx="50" cy="82"/>
            </a:xfrm>
            <a:custGeom>
              <a:avLst/>
              <a:gdLst>
                <a:gd name="T0" fmla="*/ 17 w 34"/>
                <a:gd name="T1" fmla="*/ 55 h 55"/>
                <a:gd name="T2" fmla="*/ 0 w 34"/>
                <a:gd name="T3" fmla="*/ 28 h 55"/>
                <a:gd name="T4" fmla="*/ 17 w 34"/>
                <a:gd name="T5" fmla="*/ 0 h 55"/>
                <a:gd name="T6" fmla="*/ 34 w 34"/>
                <a:gd name="T7" fmla="*/ 28 h 55"/>
                <a:gd name="T8" fmla="*/ 17 w 34"/>
                <a:gd name="T9" fmla="*/ 55 h 55"/>
                <a:gd name="T10" fmla="*/ 17 w 34"/>
                <a:gd name="T11" fmla="*/ 12 h 55"/>
                <a:gd name="T12" fmla="*/ 12 w 34"/>
                <a:gd name="T13" fmla="*/ 28 h 55"/>
                <a:gd name="T14" fmla="*/ 17 w 34"/>
                <a:gd name="T15" fmla="*/ 43 h 55"/>
                <a:gd name="T16" fmla="*/ 22 w 34"/>
                <a:gd name="T17" fmla="*/ 28 h 55"/>
                <a:gd name="T18" fmla="*/ 17 w 34"/>
                <a:gd name="T19" fmla="*/ 1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55">
                  <a:moveTo>
                    <a:pt x="17" y="55"/>
                  </a:moveTo>
                  <a:cubicBezTo>
                    <a:pt x="0" y="55"/>
                    <a:pt x="0" y="35"/>
                    <a:pt x="0" y="28"/>
                  </a:cubicBezTo>
                  <a:cubicBezTo>
                    <a:pt x="0" y="20"/>
                    <a:pt x="0" y="0"/>
                    <a:pt x="17" y="0"/>
                  </a:cubicBezTo>
                  <a:cubicBezTo>
                    <a:pt x="34" y="0"/>
                    <a:pt x="34" y="20"/>
                    <a:pt x="34" y="28"/>
                  </a:cubicBezTo>
                  <a:cubicBezTo>
                    <a:pt x="34" y="35"/>
                    <a:pt x="34" y="55"/>
                    <a:pt x="17" y="55"/>
                  </a:cubicBezTo>
                  <a:close/>
                  <a:moveTo>
                    <a:pt x="17" y="12"/>
                  </a:moveTo>
                  <a:cubicBezTo>
                    <a:pt x="15" y="12"/>
                    <a:pt x="12" y="12"/>
                    <a:pt x="12" y="28"/>
                  </a:cubicBezTo>
                  <a:cubicBezTo>
                    <a:pt x="12" y="43"/>
                    <a:pt x="15" y="43"/>
                    <a:pt x="17" y="43"/>
                  </a:cubicBezTo>
                  <a:cubicBezTo>
                    <a:pt x="18" y="43"/>
                    <a:pt x="22" y="43"/>
                    <a:pt x="22" y="28"/>
                  </a:cubicBezTo>
                  <a:cubicBezTo>
                    <a:pt x="22" y="12"/>
                    <a:pt x="18" y="12"/>
                    <a:pt x="17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62" name="Freeform 215">
              <a:extLst>
                <a:ext uri="{FF2B5EF4-FFF2-40B4-BE49-F238E27FC236}">
                  <a16:creationId xmlns:a16="http://schemas.microsoft.com/office/drawing/2014/main" id="{EE1BD1B9-3224-4566-A887-0D37679CAAF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20" y="3071"/>
              <a:ext cx="51" cy="82"/>
            </a:xfrm>
            <a:custGeom>
              <a:avLst/>
              <a:gdLst>
                <a:gd name="T0" fmla="*/ 17 w 34"/>
                <a:gd name="T1" fmla="*/ 55 h 55"/>
                <a:gd name="T2" fmla="*/ 0 w 34"/>
                <a:gd name="T3" fmla="*/ 28 h 55"/>
                <a:gd name="T4" fmla="*/ 17 w 34"/>
                <a:gd name="T5" fmla="*/ 0 h 55"/>
                <a:gd name="T6" fmla="*/ 34 w 34"/>
                <a:gd name="T7" fmla="*/ 28 h 55"/>
                <a:gd name="T8" fmla="*/ 17 w 34"/>
                <a:gd name="T9" fmla="*/ 55 h 55"/>
                <a:gd name="T10" fmla="*/ 17 w 34"/>
                <a:gd name="T11" fmla="*/ 12 h 55"/>
                <a:gd name="T12" fmla="*/ 12 w 34"/>
                <a:gd name="T13" fmla="*/ 28 h 55"/>
                <a:gd name="T14" fmla="*/ 17 w 34"/>
                <a:gd name="T15" fmla="*/ 43 h 55"/>
                <a:gd name="T16" fmla="*/ 22 w 34"/>
                <a:gd name="T17" fmla="*/ 28 h 55"/>
                <a:gd name="T18" fmla="*/ 17 w 34"/>
                <a:gd name="T19" fmla="*/ 1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55">
                  <a:moveTo>
                    <a:pt x="17" y="55"/>
                  </a:moveTo>
                  <a:cubicBezTo>
                    <a:pt x="0" y="55"/>
                    <a:pt x="0" y="35"/>
                    <a:pt x="0" y="28"/>
                  </a:cubicBezTo>
                  <a:cubicBezTo>
                    <a:pt x="0" y="20"/>
                    <a:pt x="0" y="0"/>
                    <a:pt x="17" y="0"/>
                  </a:cubicBezTo>
                  <a:cubicBezTo>
                    <a:pt x="34" y="0"/>
                    <a:pt x="34" y="20"/>
                    <a:pt x="34" y="28"/>
                  </a:cubicBezTo>
                  <a:cubicBezTo>
                    <a:pt x="34" y="35"/>
                    <a:pt x="34" y="55"/>
                    <a:pt x="17" y="55"/>
                  </a:cubicBezTo>
                  <a:close/>
                  <a:moveTo>
                    <a:pt x="17" y="12"/>
                  </a:moveTo>
                  <a:cubicBezTo>
                    <a:pt x="15" y="12"/>
                    <a:pt x="12" y="12"/>
                    <a:pt x="12" y="28"/>
                  </a:cubicBezTo>
                  <a:cubicBezTo>
                    <a:pt x="12" y="43"/>
                    <a:pt x="15" y="43"/>
                    <a:pt x="17" y="43"/>
                  </a:cubicBezTo>
                  <a:cubicBezTo>
                    <a:pt x="19" y="43"/>
                    <a:pt x="22" y="43"/>
                    <a:pt x="22" y="28"/>
                  </a:cubicBezTo>
                  <a:cubicBezTo>
                    <a:pt x="22" y="12"/>
                    <a:pt x="19" y="12"/>
                    <a:pt x="17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63" name="Freeform 216">
              <a:extLst>
                <a:ext uri="{FF2B5EF4-FFF2-40B4-BE49-F238E27FC236}">
                  <a16:creationId xmlns:a16="http://schemas.microsoft.com/office/drawing/2014/main" id="{D169B35C-8B4D-4439-B3A2-8B1CC9114C1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83" y="3159"/>
              <a:ext cx="50" cy="81"/>
            </a:xfrm>
            <a:custGeom>
              <a:avLst/>
              <a:gdLst>
                <a:gd name="T0" fmla="*/ 17 w 34"/>
                <a:gd name="T1" fmla="*/ 55 h 55"/>
                <a:gd name="T2" fmla="*/ 0 w 34"/>
                <a:gd name="T3" fmla="*/ 28 h 55"/>
                <a:gd name="T4" fmla="*/ 17 w 34"/>
                <a:gd name="T5" fmla="*/ 0 h 55"/>
                <a:gd name="T6" fmla="*/ 34 w 34"/>
                <a:gd name="T7" fmla="*/ 28 h 55"/>
                <a:gd name="T8" fmla="*/ 17 w 34"/>
                <a:gd name="T9" fmla="*/ 55 h 55"/>
                <a:gd name="T10" fmla="*/ 17 w 34"/>
                <a:gd name="T11" fmla="*/ 12 h 55"/>
                <a:gd name="T12" fmla="*/ 12 w 34"/>
                <a:gd name="T13" fmla="*/ 28 h 55"/>
                <a:gd name="T14" fmla="*/ 17 w 34"/>
                <a:gd name="T15" fmla="*/ 43 h 55"/>
                <a:gd name="T16" fmla="*/ 22 w 34"/>
                <a:gd name="T17" fmla="*/ 28 h 55"/>
                <a:gd name="T18" fmla="*/ 17 w 34"/>
                <a:gd name="T19" fmla="*/ 1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55">
                  <a:moveTo>
                    <a:pt x="17" y="55"/>
                  </a:moveTo>
                  <a:cubicBezTo>
                    <a:pt x="0" y="55"/>
                    <a:pt x="0" y="35"/>
                    <a:pt x="0" y="28"/>
                  </a:cubicBezTo>
                  <a:cubicBezTo>
                    <a:pt x="0" y="20"/>
                    <a:pt x="0" y="0"/>
                    <a:pt x="17" y="0"/>
                  </a:cubicBezTo>
                  <a:cubicBezTo>
                    <a:pt x="34" y="0"/>
                    <a:pt x="34" y="20"/>
                    <a:pt x="34" y="28"/>
                  </a:cubicBezTo>
                  <a:cubicBezTo>
                    <a:pt x="34" y="35"/>
                    <a:pt x="34" y="55"/>
                    <a:pt x="17" y="55"/>
                  </a:cubicBezTo>
                  <a:close/>
                  <a:moveTo>
                    <a:pt x="17" y="12"/>
                  </a:moveTo>
                  <a:cubicBezTo>
                    <a:pt x="15" y="12"/>
                    <a:pt x="12" y="12"/>
                    <a:pt x="12" y="28"/>
                  </a:cubicBezTo>
                  <a:cubicBezTo>
                    <a:pt x="12" y="43"/>
                    <a:pt x="15" y="43"/>
                    <a:pt x="17" y="43"/>
                  </a:cubicBezTo>
                  <a:cubicBezTo>
                    <a:pt x="19" y="43"/>
                    <a:pt x="22" y="43"/>
                    <a:pt x="22" y="28"/>
                  </a:cubicBezTo>
                  <a:cubicBezTo>
                    <a:pt x="22" y="12"/>
                    <a:pt x="19" y="12"/>
                    <a:pt x="17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64" name="Freeform 217">
              <a:extLst>
                <a:ext uri="{FF2B5EF4-FFF2-40B4-BE49-F238E27FC236}">
                  <a16:creationId xmlns:a16="http://schemas.microsoft.com/office/drawing/2014/main" id="{21961202-FDB5-4161-9E6E-BA944C9362C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58" y="3159"/>
              <a:ext cx="51" cy="81"/>
            </a:xfrm>
            <a:custGeom>
              <a:avLst/>
              <a:gdLst>
                <a:gd name="T0" fmla="*/ 17 w 34"/>
                <a:gd name="T1" fmla="*/ 55 h 55"/>
                <a:gd name="T2" fmla="*/ 0 w 34"/>
                <a:gd name="T3" fmla="*/ 28 h 55"/>
                <a:gd name="T4" fmla="*/ 17 w 34"/>
                <a:gd name="T5" fmla="*/ 0 h 55"/>
                <a:gd name="T6" fmla="*/ 34 w 34"/>
                <a:gd name="T7" fmla="*/ 28 h 55"/>
                <a:gd name="T8" fmla="*/ 17 w 34"/>
                <a:gd name="T9" fmla="*/ 55 h 55"/>
                <a:gd name="T10" fmla="*/ 17 w 34"/>
                <a:gd name="T11" fmla="*/ 12 h 55"/>
                <a:gd name="T12" fmla="*/ 12 w 34"/>
                <a:gd name="T13" fmla="*/ 28 h 55"/>
                <a:gd name="T14" fmla="*/ 17 w 34"/>
                <a:gd name="T15" fmla="*/ 43 h 55"/>
                <a:gd name="T16" fmla="*/ 22 w 34"/>
                <a:gd name="T17" fmla="*/ 28 h 55"/>
                <a:gd name="T18" fmla="*/ 17 w 34"/>
                <a:gd name="T19" fmla="*/ 1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55">
                  <a:moveTo>
                    <a:pt x="17" y="55"/>
                  </a:moveTo>
                  <a:cubicBezTo>
                    <a:pt x="0" y="55"/>
                    <a:pt x="0" y="35"/>
                    <a:pt x="0" y="28"/>
                  </a:cubicBezTo>
                  <a:cubicBezTo>
                    <a:pt x="0" y="20"/>
                    <a:pt x="0" y="0"/>
                    <a:pt x="17" y="0"/>
                  </a:cubicBezTo>
                  <a:cubicBezTo>
                    <a:pt x="34" y="0"/>
                    <a:pt x="34" y="20"/>
                    <a:pt x="34" y="28"/>
                  </a:cubicBezTo>
                  <a:cubicBezTo>
                    <a:pt x="34" y="35"/>
                    <a:pt x="34" y="55"/>
                    <a:pt x="17" y="55"/>
                  </a:cubicBezTo>
                  <a:close/>
                  <a:moveTo>
                    <a:pt x="17" y="12"/>
                  </a:moveTo>
                  <a:cubicBezTo>
                    <a:pt x="16" y="12"/>
                    <a:pt x="12" y="12"/>
                    <a:pt x="12" y="28"/>
                  </a:cubicBezTo>
                  <a:cubicBezTo>
                    <a:pt x="12" y="43"/>
                    <a:pt x="16" y="43"/>
                    <a:pt x="17" y="43"/>
                  </a:cubicBezTo>
                  <a:cubicBezTo>
                    <a:pt x="19" y="43"/>
                    <a:pt x="22" y="43"/>
                    <a:pt x="22" y="28"/>
                  </a:cubicBezTo>
                  <a:cubicBezTo>
                    <a:pt x="22" y="12"/>
                    <a:pt x="19" y="12"/>
                    <a:pt x="17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65" name="Freeform 218">
              <a:extLst>
                <a:ext uri="{FF2B5EF4-FFF2-40B4-BE49-F238E27FC236}">
                  <a16:creationId xmlns:a16="http://schemas.microsoft.com/office/drawing/2014/main" id="{30B4E0F2-64F7-40DC-8381-343155C0678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37" y="3023"/>
              <a:ext cx="426" cy="337"/>
            </a:xfrm>
            <a:custGeom>
              <a:avLst/>
              <a:gdLst>
                <a:gd name="T0" fmla="*/ 264 w 288"/>
                <a:gd name="T1" fmla="*/ 228 h 228"/>
                <a:gd name="T2" fmla="*/ 24 w 288"/>
                <a:gd name="T3" fmla="*/ 228 h 228"/>
                <a:gd name="T4" fmla="*/ 0 w 288"/>
                <a:gd name="T5" fmla="*/ 203 h 228"/>
                <a:gd name="T6" fmla="*/ 0 w 288"/>
                <a:gd name="T7" fmla="*/ 25 h 228"/>
                <a:gd name="T8" fmla="*/ 24 w 288"/>
                <a:gd name="T9" fmla="*/ 0 h 228"/>
                <a:gd name="T10" fmla="*/ 264 w 288"/>
                <a:gd name="T11" fmla="*/ 0 h 228"/>
                <a:gd name="T12" fmla="*/ 288 w 288"/>
                <a:gd name="T13" fmla="*/ 25 h 228"/>
                <a:gd name="T14" fmla="*/ 288 w 288"/>
                <a:gd name="T15" fmla="*/ 203 h 228"/>
                <a:gd name="T16" fmla="*/ 264 w 288"/>
                <a:gd name="T17" fmla="*/ 228 h 228"/>
                <a:gd name="T18" fmla="*/ 24 w 288"/>
                <a:gd name="T19" fmla="*/ 12 h 228"/>
                <a:gd name="T20" fmla="*/ 12 w 288"/>
                <a:gd name="T21" fmla="*/ 25 h 228"/>
                <a:gd name="T22" fmla="*/ 12 w 288"/>
                <a:gd name="T23" fmla="*/ 203 h 228"/>
                <a:gd name="T24" fmla="*/ 24 w 288"/>
                <a:gd name="T25" fmla="*/ 216 h 228"/>
                <a:gd name="T26" fmla="*/ 264 w 288"/>
                <a:gd name="T27" fmla="*/ 216 h 228"/>
                <a:gd name="T28" fmla="*/ 276 w 288"/>
                <a:gd name="T29" fmla="*/ 203 h 228"/>
                <a:gd name="T30" fmla="*/ 276 w 288"/>
                <a:gd name="T31" fmla="*/ 25 h 228"/>
                <a:gd name="T32" fmla="*/ 264 w 288"/>
                <a:gd name="T33" fmla="*/ 12 h 228"/>
                <a:gd name="T34" fmla="*/ 24 w 288"/>
                <a:gd name="T35" fmla="*/ 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8" h="228">
                  <a:moveTo>
                    <a:pt x="264" y="228"/>
                  </a:moveTo>
                  <a:cubicBezTo>
                    <a:pt x="24" y="228"/>
                    <a:pt x="24" y="228"/>
                    <a:pt x="24" y="228"/>
                  </a:cubicBezTo>
                  <a:cubicBezTo>
                    <a:pt x="10" y="228"/>
                    <a:pt x="0" y="217"/>
                    <a:pt x="0" y="203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1"/>
                    <a:pt x="10" y="0"/>
                    <a:pt x="24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77" y="0"/>
                    <a:pt x="288" y="11"/>
                    <a:pt x="288" y="25"/>
                  </a:cubicBezTo>
                  <a:cubicBezTo>
                    <a:pt x="288" y="203"/>
                    <a:pt x="288" y="203"/>
                    <a:pt x="288" y="203"/>
                  </a:cubicBezTo>
                  <a:cubicBezTo>
                    <a:pt x="288" y="217"/>
                    <a:pt x="277" y="228"/>
                    <a:pt x="264" y="228"/>
                  </a:cubicBezTo>
                  <a:close/>
                  <a:moveTo>
                    <a:pt x="24" y="12"/>
                  </a:moveTo>
                  <a:cubicBezTo>
                    <a:pt x="17" y="12"/>
                    <a:pt x="12" y="18"/>
                    <a:pt x="12" y="25"/>
                  </a:cubicBezTo>
                  <a:cubicBezTo>
                    <a:pt x="12" y="203"/>
                    <a:pt x="12" y="203"/>
                    <a:pt x="12" y="203"/>
                  </a:cubicBezTo>
                  <a:cubicBezTo>
                    <a:pt x="12" y="210"/>
                    <a:pt x="17" y="216"/>
                    <a:pt x="24" y="216"/>
                  </a:cubicBezTo>
                  <a:cubicBezTo>
                    <a:pt x="264" y="216"/>
                    <a:pt x="264" y="216"/>
                    <a:pt x="264" y="216"/>
                  </a:cubicBezTo>
                  <a:cubicBezTo>
                    <a:pt x="270" y="216"/>
                    <a:pt x="276" y="210"/>
                    <a:pt x="276" y="203"/>
                  </a:cubicBezTo>
                  <a:cubicBezTo>
                    <a:pt x="276" y="25"/>
                    <a:pt x="276" y="25"/>
                    <a:pt x="276" y="25"/>
                  </a:cubicBezTo>
                  <a:cubicBezTo>
                    <a:pt x="276" y="18"/>
                    <a:pt x="270" y="12"/>
                    <a:pt x="264" y="12"/>
                  </a:cubicBezTo>
                  <a:lnTo>
                    <a:pt x="24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66" name="Freeform 219">
              <a:extLst>
                <a:ext uri="{FF2B5EF4-FFF2-40B4-BE49-F238E27FC236}">
                  <a16:creationId xmlns:a16="http://schemas.microsoft.com/office/drawing/2014/main" id="{7E7C9E6C-61CC-4227-A78D-2DF0EC3DF7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7" y="3378"/>
              <a:ext cx="266" cy="17"/>
            </a:xfrm>
            <a:custGeom>
              <a:avLst/>
              <a:gdLst>
                <a:gd name="T0" fmla="*/ 174 w 180"/>
                <a:gd name="T1" fmla="*/ 12 h 12"/>
                <a:gd name="T2" fmla="*/ 6 w 180"/>
                <a:gd name="T3" fmla="*/ 12 h 12"/>
                <a:gd name="T4" fmla="*/ 0 w 180"/>
                <a:gd name="T5" fmla="*/ 6 h 12"/>
                <a:gd name="T6" fmla="*/ 6 w 180"/>
                <a:gd name="T7" fmla="*/ 0 h 12"/>
                <a:gd name="T8" fmla="*/ 174 w 180"/>
                <a:gd name="T9" fmla="*/ 0 h 12"/>
                <a:gd name="T10" fmla="*/ 180 w 180"/>
                <a:gd name="T11" fmla="*/ 6 h 12"/>
                <a:gd name="T12" fmla="*/ 174 w 18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" h="12">
                  <a:moveTo>
                    <a:pt x="17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7" y="0"/>
                    <a:pt x="180" y="3"/>
                    <a:pt x="180" y="6"/>
                  </a:cubicBezTo>
                  <a:cubicBezTo>
                    <a:pt x="180" y="10"/>
                    <a:pt x="177" y="12"/>
                    <a:pt x="17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67" name="Freeform 220">
              <a:extLst>
                <a:ext uri="{FF2B5EF4-FFF2-40B4-BE49-F238E27FC236}">
                  <a16:creationId xmlns:a16="http://schemas.microsoft.com/office/drawing/2014/main" id="{E99A0FDA-DACA-4E07-869C-7F1B317ABD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2" y="3342"/>
              <a:ext cx="18" cy="53"/>
            </a:xfrm>
            <a:custGeom>
              <a:avLst/>
              <a:gdLst>
                <a:gd name="T0" fmla="*/ 6 w 12"/>
                <a:gd name="T1" fmla="*/ 36 h 36"/>
                <a:gd name="T2" fmla="*/ 0 w 12"/>
                <a:gd name="T3" fmla="*/ 30 h 36"/>
                <a:gd name="T4" fmla="*/ 0 w 12"/>
                <a:gd name="T5" fmla="*/ 6 h 36"/>
                <a:gd name="T6" fmla="*/ 6 w 12"/>
                <a:gd name="T7" fmla="*/ 0 h 36"/>
                <a:gd name="T8" fmla="*/ 12 w 12"/>
                <a:gd name="T9" fmla="*/ 6 h 36"/>
                <a:gd name="T10" fmla="*/ 12 w 12"/>
                <a:gd name="T11" fmla="*/ 30 h 36"/>
                <a:gd name="T12" fmla="*/ 6 w 12"/>
                <a:gd name="T13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36">
                  <a:moveTo>
                    <a:pt x="6" y="36"/>
                  </a:move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34"/>
                    <a:pt x="9" y="36"/>
                    <a:pt x="6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68" name="Oval 221">
              <a:extLst>
                <a:ext uri="{FF2B5EF4-FFF2-40B4-BE49-F238E27FC236}">
                  <a16:creationId xmlns:a16="http://schemas.microsoft.com/office/drawing/2014/main" id="{993D2C4F-00CE-4DCA-B595-940FA48C33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" y="3298"/>
              <a:ext cx="36" cy="3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69" name="Rectangle 222">
              <a:extLst>
                <a:ext uri="{FF2B5EF4-FFF2-40B4-BE49-F238E27FC236}">
                  <a16:creationId xmlns:a16="http://schemas.microsoft.com/office/drawing/2014/main" id="{A6FCBD93-6C1B-41D6-B18E-4B67367953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6" y="3271"/>
              <a:ext cx="408" cy="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</p:grpSp>
      <p:grpSp>
        <p:nvGrpSpPr>
          <p:cNvPr id="70" name="Group 58">
            <a:extLst>
              <a:ext uri="{FF2B5EF4-FFF2-40B4-BE49-F238E27FC236}">
                <a16:creationId xmlns:a16="http://schemas.microsoft.com/office/drawing/2014/main" id="{F7428F30-AD60-42C9-8DF2-A9CEC7AD17A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564327" y="1187331"/>
            <a:ext cx="511362" cy="447740"/>
            <a:chOff x="6538" y="3024"/>
            <a:chExt cx="426" cy="373"/>
          </a:xfrm>
          <a:solidFill>
            <a:srgbClr val="484D7A"/>
          </a:solidFill>
        </p:grpSpPr>
        <p:sp>
          <p:nvSpPr>
            <p:cNvPr id="71" name="Freeform 59">
              <a:extLst>
                <a:ext uri="{FF2B5EF4-FFF2-40B4-BE49-F238E27FC236}">
                  <a16:creationId xmlns:a16="http://schemas.microsoft.com/office/drawing/2014/main" id="{00D90D4B-128E-4B71-8684-8CE5081A0372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2" y="3105"/>
              <a:ext cx="79" cy="112"/>
            </a:xfrm>
            <a:custGeom>
              <a:avLst/>
              <a:gdLst>
                <a:gd name="T0" fmla="*/ 36 w 53"/>
                <a:gd name="T1" fmla="*/ 74 h 75"/>
                <a:gd name="T2" fmla="*/ 30 w 53"/>
                <a:gd name="T3" fmla="*/ 70 h 75"/>
                <a:gd name="T4" fmla="*/ 26 w 53"/>
                <a:gd name="T5" fmla="*/ 57 h 75"/>
                <a:gd name="T6" fmla="*/ 22 w 53"/>
                <a:gd name="T7" fmla="*/ 70 h 75"/>
                <a:gd name="T8" fmla="*/ 16 w 53"/>
                <a:gd name="T9" fmla="*/ 74 h 75"/>
                <a:gd name="T10" fmla="*/ 10 w 53"/>
                <a:gd name="T11" fmla="*/ 69 h 75"/>
                <a:gd name="T12" fmla="*/ 1 w 53"/>
                <a:gd name="T13" fmla="*/ 7 h 75"/>
                <a:gd name="T14" fmla="*/ 6 w 53"/>
                <a:gd name="T15" fmla="*/ 0 h 75"/>
                <a:gd name="T16" fmla="*/ 12 w 53"/>
                <a:gd name="T17" fmla="*/ 5 h 75"/>
                <a:gd name="T18" fmla="*/ 18 w 53"/>
                <a:gd name="T19" fmla="*/ 42 h 75"/>
                <a:gd name="T20" fmla="*/ 21 w 53"/>
                <a:gd name="T21" fmla="*/ 35 h 75"/>
                <a:gd name="T22" fmla="*/ 26 w 53"/>
                <a:gd name="T23" fmla="*/ 31 h 75"/>
                <a:gd name="T24" fmla="*/ 32 w 53"/>
                <a:gd name="T25" fmla="*/ 35 h 75"/>
                <a:gd name="T26" fmla="*/ 34 w 53"/>
                <a:gd name="T27" fmla="*/ 42 h 75"/>
                <a:gd name="T28" fmla="*/ 40 w 53"/>
                <a:gd name="T29" fmla="*/ 5 h 75"/>
                <a:gd name="T30" fmla="*/ 47 w 53"/>
                <a:gd name="T31" fmla="*/ 0 h 75"/>
                <a:gd name="T32" fmla="*/ 52 w 53"/>
                <a:gd name="T33" fmla="*/ 7 h 75"/>
                <a:gd name="T34" fmla="*/ 42 w 53"/>
                <a:gd name="T35" fmla="*/ 69 h 75"/>
                <a:gd name="T36" fmla="*/ 37 w 53"/>
                <a:gd name="T37" fmla="*/ 74 h 75"/>
                <a:gd name="T38" fmla="*/ 36 w 53"/>
                <a:gd name="T39" fmla="*/ 74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3" h="75">
                  <a:moveTo>
                    <a:pt x="36" y="74"/>
                  </a:moveTo>
                  <a:cubicBezTo>
                    <a:pt x="34" y="74"/>
                    <a:pt x="31" y="73"/>
                    <a:pt x="30" y="70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2" y="70"/>
                    <a:pt x="22" y="70"/>
                    <a:pt x="22" y="70"/>
                  </a:cubicBezTo>
                  <a:cubicBezTo>
                    <a:pt x="21" y="73"/>
                    <a:pt x="19" y="75"/>
                    <a:pt x="16" y="74"/>
                  </a:cubicBezTo>
                  <a:cubicBezTo>
                    <a:pt x="13" y="74"/>
                    <a:pt x="11" y="72"/>
                    <a:pt x="10" y="69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4"/>
                    <a:pt x="2" y="1"/>
                    <a:pt x="6" y="0"/>
                  </a:cubicBezTo>
                  <a:cubicBezTo>
                    <a:pt x="9" y="0"/>
                    <a:pt x="12" y="2"/>
                    <a:pt x="12" y="5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21" y="35"/>
                    <a:pt x="21" y="35"/>
                    <a:pt x="21" y="35"/>
                  </a:cubicBezTo>
                  <a:cubicBezTo>
                    <a:pt x="21" y="33"/>
                    <a:pt x="24" y="31"/>
                    <a:pt x="26" y="31"/>
                  </a:cubicBezTo>
                  <a:cubicBezTo>
                    <a:pt x="29" y="31"/>
                    <a:pt x="31" y="33"/>
                    <a:pt x="32" y="35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1" y="2"/>
                    <a:pt x="44" y="0"/>
                    <a:pt x="47" y="0"/>
                  </a:cubicBezTo>
                  <a:cubicBezTo>
                    <a:pt x="50" y="1"/>
                    <a:pt x="53" y="4"/>
                    <a:pt x="52" y="7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42" y="72"/>
                    <a:pt x="39" y="74"/>
                    <a:pt x="37" y="74"/>
                  </a:cubicBezTo>
                  <a:cubicBezTo>
                    <a:pt x="37" y="74"/>
                    <a:pt x="36" y="74"/>
                    <a:pt x="36" y="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72" name="Freeform 60">
              <a:extLst>
                <a:ext uri="{FF2B5EF4-FFF2-40B4-BE49-F238E27FC236}">
                  <a16:creationId xmlns:a16="http://schemas.microsoft.com/office/drawing/2014/main" id="{5A2F1490-35BB-4EDE-8EC6-122A37D8D1F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3" y="3105"/>
              <a:ext cx="76" cy="112"/>
            </a:xfrm>
            <a:custGeom>
              <a:avLst/>
              <a:gdLst>
                <a:gd name="T0" fmla="*/ 16 w 52"/>
                <a:gd name="T1" fmla="*/ 74 h 75"/>
                <a:gd name="T2" fmla="*/ 16 w 52"/>
                <a:gd name="T3" fmla="*/ 74 h 75"/>
                <a:gd name="T4" fmla="*/ 10 w 52"/>
                <a:gd name="T5" fmla="*/ 69 h 75"/>
                <a:gd name="T6" fmla="*/ 1 w 52"/>
                <a:gd name="T7" fmla="*/ 7 h 75"/>
                <a:gd name="T8" fmla="*/ 5 w 52"/>
                <a:gd name="T9" fmla="*/ 0 h 75"/>
                <a:gd name="T10" fmla="*/ 12 w 52"/>
                <a:gd name="T11" fmla="*/ 5 h 75"/>
                <a:gd name="T12" fmla="*/ 18 w 52"/>
                <a:gd name="T13" fmla="*/ 42 h 75"/>
                <a:gd name="T14" fmla="*/ 21 w 52"/>
                <a:gd name="T15" fmla="*/ 35 h 75"/>
                <a:gd name="T16" fmla="*/ 26 w 52"/>
                <a:gd name="T17" fmla="*/ 31 h 75"/>
                <a:gd name="T18" fmla="*/ 26 w 52"/>
                <a:gd name="T19" fmla="*/ 31 h 75"/>
                <a:gd name="T20" fmla="*/ 32 w 52"/>
                <a:gd name="T21" fmla="*/ 35 h 75"/>
                <a:gd name="T22" fmla="*/ 34 w 52"/>
                <a:gd name="T23" fmla="*/ 42 h 75"/>
                <a:gd name="T24" fmla="*/ 40 w 52"/>
                <a:gd name="T25" fmla="*/ 5 h 75"/>
                <a:gd name="T26" fmla="*/ 47 w 52"/>
                <a:gd name="T27" fmla="*/ 0 h 75"/>
                <a:gd name="T28" fmla="*/ 52 w 52"/>
                <a:gd name="T29" fmla="*/ 7 h 75"/>
                <a:gd name="T30" fmla="*/ 42 w 52"/>
                <a:gd name="T31" fmla="*/ 69 h 75"/>
                <a:gd name="T32" fmla="*/ 37 w 52"/>
                <a:gd name="T33" fmla="*/ 74 h 75"/>
                <a:gd name="T34" fmla="*/ 30 w 52"/>
                <a:gd name="T35" fmla="*/ 70 h 75"/>
                <a:gd name="T36" fmla="*/ 26 w 52"/>
                <a:gd name="T37" fmla="*/ 57 h 75"/>
                <a:gd name="T38" fmla="*/ 22 w 52"/>
                <a:gd name="T39" fmla="*/ 70 h 75"/>
                <a:gd name="T40" fmla="*/ 16 w 52"/>
                <a:gd name="T41" fmla="*/ 74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2" h="75">
                  <a:moveTo>
                    <a:pt x="16" y="74"/>
                  </a:moveTo>
                  <a:cubicBezTo>
                    <a:pt x="16" y="74"/>
                    <a:pt x="16" y="74"/>
                    <a:pt x="16" y="74"/>
                  </a:cubicBezTo>
                  <a:cubicBezTo>
                    <a:pt x="13" y="74"/>
                    <a:pt x="11" y="72"/>
                    <a:pt x="10" y="69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4"/>
                    <a:pt x="2" y="1"/>
                    <a:pt x="5" y="0"/>
                  </a:cubicBezTo>
                  <a:cubicBezTo>
                    <a:pt x="9" y="0"/>
                    <a:pt x="12" y="2"/>
                    <a:pt x="12" y="5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21" y="35"/>
                    <a:pt x="21" y="35"/>
                    <a:pt x="21" y="35"/>
                  </a:cubicBezTo>
                  <a:cubicBezTo>
                    <a:pt x="21" y="33"/>
                    <a:pt x="24" y="31"/>
                    <a:pt x="26" y="31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9" y="31"/>
                    <a:pt x="31" y="33"/>
                    <a:pt x="32" y="35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1" y="2"/>
                    <a:pt x="44" y="0"/>
                    <a:pt x="47" y="0"/>
                  </a:cubicBezTo>
                  <a:cubicBezTo>
                    <a:pt x="50" y="1"/>
                    <a:pt x="52" y="4"/>
                    <a:pt x="52" y="7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42" y="72"/>
                    <a:pt x="39" y="74"/>
                    <a:pt x="37" y="74"/>
                  </a:cubicBezTo>
                  <a:cubicBezTo>
                    <a:pt x="34" y="75"/>
                    <a:pt x="31" y="73"/>
                    <a:pt x="30" y="70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2" y="70"/>
                    <a:pt x="22" y="70"/>
                    <a:pt x="22" y="70"/>
                  </a:cubicBezTo>
                  <a:cubicBezTo>
                    <a:pt x="21" y="73"/>
                    <a:pt x="19" y="74"/>
                    <a:pt x="16" y="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73" name="Freeform 61">
              <a:extLst>
                <a:ext uri="{FF2B5EF4-FFF2-40B4-BE49-F238E27FC236}">
                  <a16:creationId xmlns:a16="http://schemas.microsoft.com/office/drawing/2014/main" id="{22491086-31E1-4806-9C5D-A6F20DB76F48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3" y="3105"/>
              <a:ext cx="77" cy="112"/>
            </a:xfrm>
            <a:custGeom>
              <a:avLst/>
              <a:gdLst>
                <a:gd name="T0" fmla="*/ 36 w 52"/>
                <a:gd name="T1" fmla="*/ 74 h 75"/>
                <a:gd name="T2" fmla="*/ 30 w 52"/>
                <a:gd name="T3" fmla="*/ 70 h 75"/>
                <a:gd name="T4" fmla="*/ 26 w 52"/>
                <a:gd name="T5" fmla="*/ 57 h 75"/>
                <a:gd name="T6" fmla="*/ 22 w 52"/>
                <a:gd name="T7" fmla="*/ 70 h 75"/>
                <a:gd name="T8" fmla="*/ 16 w 52"/>
                <a:gd name="T9" fmla="*/ 74 h 75"/>
                <a:gd name="T10" fmla="*/ 10 w 52"/>
                <a:gd name="T11" fmla="*/ 69 h 75"/>
                <a:gd name="T12" fmla="*/ 0 w 52"/>
                <a:gd name="T13" fmla="*/ 7 h 75"/>
                <a:gd name="T14" fmla="*/ 5 w 52"/>
                <a:gd name="T15" fmla="*/ 0 h 75"/>
                <a:gd name="T16" fmla="*/ 12 w 52"/>
                <a:gd name="T17" fmla="*/ 5 h 75"/>
                <a:gd name="T18" fmla="*/ 18 w 52"/>
                <a:gd name="T19" fmla="*/ 42 h 75"/>
                <a:gd name="T20" fmla="*/ 20 w 52"/>
                <a:gd name="T21" fmla="*/ 35 h 75"/>
                <a:gd name="T22" fmla="*/ 26 w 52"/>
                <a:gd name="T23" fmla="*/ 31 h 75"/>
                <a:gd name="T24" fmla="*/ 32 w 52"/>
                <a:gd name="T25" fmla="*/ 35 h 75"/>
                <a:gd name="T26" fmla="*/ 34 w 52"/>
                <a:gd name="T27" fmla="*/ 42 h 75"/>
                <a:gd name="T28" fmla="*/ 40 w 52"/>
                <a:gd name="T29" fmla="*/ 5 h 75"/>
                <a:gd name="T30" fmla="*/ 47 w 52"/>
                <a:gd name="T31" fmla="*/ 0 h 75"/>
                <a:gd name="T32" fmla="*/ 52 w 52"/>
                <a:gd name="T33" fmla="*/ 7 h 75"/>
                <a:gd name="T34" fmla="*/ 42 w 52"/>
                <a:gd name="T35" fmla="*/ 69 h 75"/>
                <a:gd name="T36" fmla="*/ 37 w 52"/>
                <a:gd name="T37" fmla="*/ 74 h 75"/>
                <a:gd name="T38" fmla="*/ 36 w 52"/>
                <a:gd name="T39" fmla="*/ 74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2" h="75">
                  <a:moveTo>
                    <a:pt x="36" y="74"/>
                  </a:moveTo>
                  <a:cubicBezTo>
                    <a:pt x="34" y="74"/>
                    <a:pt x="31" y="73"/>
                    <a:pt x="30" y="70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2" y="70"/>
                    <a:pt x="22" y="70"/>
                    <a:pt x="22" y="70"/>
                  </a:cubicBezTo>
                  <a:cubicBezTo>
                    <a:pt x="21" y="73"/>
                    <a:pt x="19" y="75"/>
                    <a:pt x="16" y="74"/>
                  </a:cubicBezTo>
                  <a:cubicBezTo>
                    <a:pt x="13" y="74"/>
                    <a:pt x="11" y="72"/>
                    <a:pt x="10" y="6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2" y="1"/>
                    <a:pt x="5" y="0"/>
                  </a:cubicBezTo>
                  <a:cubicBezTo>
                    <a:pt x="9" y="0"/>
                    <a:pt x="12" y="2"/>
                    <a:pt x="12" y="5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1" y="33"/>
                    <a:pt x="24" y="31"/>
                    <a:pt x="26" y="31"/>
                  </a:cubicBezTo>
                  <a:cubicBezTo>
                    <a:pt x="29" y="31"/>
                    <a:pt x="31" y="33"/>
                    <a:pt x="32" y="35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1" y="2"/>
                    <a:pt x="44" y="0"/>
                    <a:pt x="47" y="0"/>
                  </a:cubicBezTo>
                  <a:cubicBezTo>
                    <a:pt x="50" y="1"/>
                    <a:pt x="52" y="4"/>
                    <a:pt x="52" y="7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42" y="72"/>
                    <a:pt x="39" y="74"/>
                    <a:pt x="37" y="74"/>
                  </a:cubicBezTo>
                  <a:cubicBezTo>
                    <a:pt x="36" y="74"/>
                    <a:pt x="36" y="74"/>
                    <a:pt x="36" y="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74" name="Freeform 62">
              <a:extLst>
                <a:ext uri="{FF2B5EF4-FFF2-40B4-BE49-F238E27FC236}">
                  <a16:creationId xmlns:a16="http://schemas.microsoft.com/office/drawing/2014/main" id="{3C711684-E54D-40BC-8A26-14E6759F234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38" y="3024"/>
              <a:ext cx="426" cy="338"/>
            </a:xfrm>
            <a:custGeom>
              <a:avLst/>
              <a:gdLst>
                <a:gd name="T0" fmla="*/ 264 w 288"/>
                <a:gd name="T1" fmla="*/ 228 h 228"/>
                <a:gd name="T2" fmla="*/ 24 w 288"/>
                <a:gd name="T3" fmla="*/ 228 h 228"/>
                <a:gd name="T4" fmla="*/ 0 w 288"/>
                <a:gd name="T5" fmla="*/ 203 h 228"/>
                <a:gd name="T6" fmla="*/ 0 w 288"/>
                <a:gd name="T7" fmla="*/ 26 h 228"/>
                <a:gd name="T8" fmla="*/ 24 w 288"/>
                <a:gd name="T9" fmla="*/ 0 h 228"/>
                <a:gd name="T10" fmla="*/ 264 w 288"/>
                <a:gd name="T11" fmla="*/ 0 h 228"/>
                <a:gd name="T12" fmla="*/ 288 w 288"/>
                <a:gd name="T13" fmla="*/ 26 h 228"/>
                <a:gd name="T14" fmla="*/ 288 w 288"/>
                <a:gd name="T15" fmla="*/ 203 h 228"/>
                <a:gd name="T16" fmla="*/ 264 w 288"/>
                <a:gd name="T17" fmla="*/ 228 h 228"/>
                <a:gd name="T18" fmla="*/ 24 w 288"/>
                <a:gd name="T19" fmla="*/ 12 h 228"/>
                <a:gd name="T20" fmla="*/ 12 w 288"/>
                <a:gd name="T21" fmla="*/ 26 h 228"/>
                <a:gd name="T22" fmla="*/ 12 w 288"/>
                <a:gd name="T23" fmla="*/ 203 h 228"/>
                <a:gd name="T24" fmla="*/ 24 w 288"/>
                <a:gd name="T25" fmla="*/ 216 h 228"/>
                <a:gd name="T26" fmla="*/ 264 w 288"/>
                <a:gd name="T27" fmla="*/ 216 h 228"/>
                <a:gd name="T28" fmla="*/ 276 w 288"/>
                <a:gd name="T29" fmla="*/ 203 h 228"/>
                <a:gd name="T30" fmla="*/ 276 w 288"/>
                <a:gd name="T31" fmla="*/ 26 h 228"/>
                <a:gd name="T32" fmla="*/ 264 w 288"/>
                <a:gd name="T33" fmla="*/ 12 h 228"/>
                <a:gd name="T34" fmla="*/ 24 w 288"/>
                <a:gd name="T35" fmla="*/ 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8" h="228">
                  <a:moveTo>
                    <a:pt x="264" y="228"/>
                  </a:moveTo>
                  <a:cubicBezTo>
                    <a:pt x="24" y="228"/>
                    <a:pt x="24" y="228"/>
                    <a:pt x="24" y="228"/>
                  </a:cubicBezTo>
                  <a:cubicBezTo>
                    <a:pt x="11" y="228"/>
                    <a:pt x="0" y="217"/>
                    <a:pt x="0" y="203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12"/>
                    <a:pt x="11" y="0"/>
                    <a:pt x="24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77" y="0"/>
                    <a:pt x="288" y="12"/>
                    <a:pt x="288" y="26"/>
                  </a:cubicBezTo>
                  <a:cubicBezTo>
                    <a:pt x="288" y="203"/>
                    <a:pt x="288" y="203"/>
                    <a:pt x="288" y="203"/>
                  </a:cubicBezTo>
                  <a:cubicBezTo>
                    <a:pt x="288" y="217"/>
                    <a:pt x="277" y="228"/>
                    <a:pt x="264" y="228"/>
                  </a:cubicBezTo>
                  <a:close/>
                  <a:moveTo>
                    <a:pt x="24" y="12"/>
                  </a:moveTo>
                  <a:cubicBezTo>
                    <a:pt x="18" y="12"/>
                    <a:pt x="12" y="18"/>
                    <a:pt x="12" y="26"/>
                  </a:cubicBezTo>
                  <a:cubicBezTo>
                    <a:pt x="12" y="203"/>
                    <a:pt x="12" y="203"/>
                    <a:pt x="12" y="203"/>
                  </a:cubicBezTo>
                  <a:cubicBezTo>
                    <a:pt x="12" y="211"/>
                    <a:pt x="18" y="216"/>
                    <a:pt x="24" y="216"/>
                  </a:cubicBezTo>
                  <a:cubicBezTo>
                    <a:pt x="264" y="216"/>
                    <a:pt x="264" y="216"/>
                    <a:pt x="264" y="216"/>
                  </a:cubicBezTo>
                  <a:cubicBezTo>
                    <a:pt x="271" y="216"/>
                    <a:pt x="276" y="211"/>
                    <a:pt x="276" y="203"/>
                  </a:cubicBezTo>
                  <a:cubicBezTo>
                    <a:pt x="276" y="26"/>
                    <a:pt x="276" y="26"/>
                    <a:pt x="276" y="26"/>
                  </a:cubicBezTo>
                  <a:cubicBezTo>
                    <a:pt x="276" y="18"/>
                    <a:pt x="271" y="12"/>
                    <a:pt x="264" y="12"/>
                  </a:cubicBezTo>
                  <a:lnTo>
                    <a:pt x="24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75" name="Freeform 63">
              <a:extLst>
                <a:ext uri="{FF2B5EF4-FFF2-40B4-BE49-F238E27FC236}">
                  <a16:creationId xmlns:a16="http://schemas.microsoft.com/office/drawing/2014/main" id="{DC5CA48A-731E-4AA8-B431-A51ADF89229A}"/>
                </a:ext>
              </a:extLst>
            </p:cNvPr>
            <p:cNvSpPr>
              <a:spLocks/>
            </p:cNvSpPr>
            <p:nvPr/>
          </p:nvSpPr>
          <p:spPr bwMode="auto">
            <a:xfrm>
              <a:off x="6618" y="3380"/>
              <a:ext cx="266" cy="17"/>
            </a:xfrm>
            <a:custGeom>
              <a:avLst/>
              <a:gdLst>
                <a:gd name="T0" fmla="*/ 174 w 180"/>
                <a:gd name="T1" fmla="*/ 12 h 12"/>
                <a:gd name="T2" fmla="*/ 6 w 180"/>
                <a:gd name="T3" fmla="*/ 12 h 12"/>
                <a:gd name="T4" fmla="*/ 0 w 180"/>
                <a:gd name="T5" fmla="*/ 6 h 12"/>
                <a:gd name="T6" fmla="*/ 6 w 180"/>
                <a:gd name="T7" fmla="*/ 0 h 12"/>
                <a:gd name="T8" fmla="*/ 174 w 180"/>
                <a:gd name="T9" fmla="*/ 0 h 12"/>
                <a:gd name="T10" fmla="*/ 180 w 180"/>
                <a:gd name="T11" fmla="*/ 6 h 12"/>
                <a:gd name="T12" fmla="*/ 174 w 18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" h="12">
                  <a:moveTo>
                    <a:pt x="17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8" y="0"/>
                    <a:pt x="180" y="3"/>
                    <a:pt x="180" y="6"/>
                  </a:cubicBezTo>
                  <a:cubicBezTo>
                    <a:pt x="180" y="10"/>
                    <a:pt x="178" y="12"/>
                    <a:pt x="17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76" name="Freeform 64">
              <a:extLst>
                <a:ext uri="{FF2B5EF4-FFF2-40B4-BE49-F238E27FC236}">
                  <a16:creationId xmlns:a16="http://schemas.microsoft.com/office/drawing/2014/main" id="{497195D6-1840-475D-A42A-9457FEDEF3A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3" y="3344"/>
              <a:ext cx="18" cy="53"/>
            </a:xfrm>
            <a:custGeom>
              <a:avLst/>
              <a:gdLst>
                <a:gd name="T0" fmla="*/ 6 w 12"/>
                <a:gd name="T1" fmla="*/ 36 h 36"/>
                <a:gd name="T2" fmla="*/ 0 w 12"/>
                <a:gd name="T3" fmla="*/ 30 h 36"/>
                <a:gd name="T4" fmla="*/ 0 w 12"/>
                <a:gd name="T5" fmla="*/ 6 h 36"/>
                <a:gd name="T6" fmla="*/ 6 w 12"/>
                <a:gd name="T7" fmla="*/ 0 h 36"/>
                <a:gd name="T8" fmla="*/ 12 w 12"/>
                <a:gd name="T9" fmla="*/ 6 h 36"/>
                <a:gd name="T10" fmla="*/ 12 w 12"/>
                <a:gd name="T11" fmla="*/ 30 h 36"/>
                <a:gd name="T12" fmla="*/ 6 w 12"/>
                <a:gd name="T13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36">
                  <a:moveTo>
                    <a:pt x="6" y="36"/>
                  </a:moveTo>
                  <a:cubicBezTo>
                    <a:pt x="3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0" y="0"/>
                    <a:pt x="12" y="3"/>
                    <a:pt x="12" y="6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34"/>
                    <a:pt x="10" y="36"/>
                    <a:pt x="6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77" name="Oval 65">
              <a:extLst>
                <a:ext uri="{FF2B5EF4-FFF2-40B4-BE49-F238E27FC236}">
                  <a16:creationId xmlns:a16="http://schemas.microsoft.com/office/drawing/2014/main" id="{C6C5ACC3-C4A6-4578-88E7-1CB3F7FE3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3" y="3300"/>
              <a:ext cx="36" cy="3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78" name="Rectangle 66">
              <a:extLst>
                <a:ext uri="{FF2B5EF4-FFF2-40B4-BE49-F238E27FC236}">
                  <a16:creationId xmlns:a16="http://schemas.microsoft.com/office/drawing/2014/main" id="{8F1FE5EC-2997-4AFF-9AFB-732E158BF7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47" y="3273"/>
              <a:ext cx="408" cy="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6177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Juin 2022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DNE SN1 - Bureau des services et outils numériques pour l'Éducation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15" name="Titre 14"/>
          <p:cNvSpPr>
            <a:spLocks noGrp="1"/>
          </p:cNvSpPr>
          <p:nvPr>
            <p:ph type="title"/>
          </p:nvPr>
        </p:nvSpPr>
        <p:spPr>
          <a:xfrm>
            <a:off x="971600" y="180000"/>
            <a:ext cx="7812400" cy="720000"/>
          </a:xfrm>
        </p:spPr>
        <p:txBody>
          <a:bodyPr/>
          <a:lstStyle/>
          <a:p>
            <a:r>
              <a:rPr lang="fr-FR" dirty="0"/>
              <a:t>Authentification – Autorisation – SSO</a:t>
            </a:r>
            <a:endParaRPr lang="fr-FR" sz="2800" dirty="0">
              <a:solidFill>
                <a:srgbClr val="6D96C0"/>
              </a:solidFill>
            </a:endParaRPr>
          </a:p>
        </p:txBody>
      </p:sp>
      <p:sp>
        <p:nvSpPr>
          <p:cNvPr id="10" name="Rectangle: Rounded Corners 9">
            <a:hlinkClick r:id="rId3" action="ppaction://hlinksldjump"/>
            <a:extLst>
              <a:ext uri="{FF2B5EF4-FFF2-40B4-BE49-F238E27FC236}">
                <a16:creationId xmlns:a16="http://schemas.microsoft.com/office/drawing/2014/main" id="{4C758430-BF85-4646-981E-88DF7EE93DCC}"/>
              </a:ext>
            </a:extLst>
          </p:cNvPr>
          <p:cNvSpPr/>
          <p:nvPr/>
        </p:nvSpPr>
        <p:spPr>
          <a:xfrm>
            <a:off x="8149701" y="3802425"/>
            <a:ext cx="846172" cy="406676"/>
          </a:xfrm>
          <a:prstGeom prst="roundRect">
            <a:avLst/>
          </a:prstGeom>
          <a:solidFill>
            <a:srgbClr val="484D7A"/>
          </a:solidFill>
          <a:ln>
            <a:noFill/>
          </a:ln>
          <a:effectLst>
            <a:outerShdw dist="38100" dir="3000000" sx="102000" sy="102000" algn="tl" rotWithShape="0">
              <a:srgbClr val="5770BE">
                <a:alpha val="4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latin typeface="Marianne Medium" panose="02000000000000000000" pitchFamily="50" charset="0"/>
              </a:rPr>
              <a:t>Schéma global</a:t>
            </a:r>
          </a:p>
        </p:txBody>
      </p:sp>
      <p:sp>
        <p:nvSpPr>
          <p:cNvPr id="11" name="Rectangle: Rounded Corners 10">
            <a:hlinkClick r:id="rId4" action="ppaction://hlinksldjump"/>
            <a:extLst>
              <a:ext uri="{FF2B5EF4-FFF2-40B4-BE49-F238E27FC236}">
                <a16:creationId xmlns:a16="http://schemas.microsoft.com/office/drawing/2014/main" id="{FBE17F2E-A758-4444-AF83-5737569EA9E2}"/>
              </a:ext>
            </a:extLst>
          </p:cNvPr>
          <p:cNvSpPr/>
          <p:nvPr/>
        </p:nvSpPr>
        <p:spPr>
          <a:xfrm>
            <a:off x="8149701" y="3299380"/>
            <a:ext cx="846172" cy="406676"/>
          </a:xfrm>
          <a:prstGeom prst="roundRect">
            <a:avLst/>
          </a:prstGeom>
          <a:solidFill>
            <a:srgbClr val="484D7A"/>
          </a:solidFill>
          <a:ln>
            <a:noFill/>
          </a:ln>
          <a:effectLst>
            <a:outerShdw dist="38100" dir="3000000" sx="102000" sy="102000" algn="tl" rotWithShape="0">
              <a:srgbClr val="5770BE">
                <a:alpha val="4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latin typeface="Marianne Medium" panose="02000000000000000000" pitchFamily="50" charset="0"/>
              </a:rPr>
              <a:t>Légende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19ACF2-7F2C-4340-9D40-BF8BEA1E83CE}"/>
              </a:ext>
            </a:extLst>
          </p:cNvPr>
          <p:cNvSpPr/>
          <p:nvPr/>
        </p:nvSpPr>
        <p:spPr>
          <a:xfrm>
            <a:off x="1061780" y="924622"/>
            <a:ext cx="7020440" cy="3294257"/>
          </a:xfrm>
          <a:prstGeom prst="rect">
            <a:avLst/>
          </a:prstGeom>
          <a:solidFill>
            <a:srgbClr val="577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Marianne" panose="02000000000000000000" pitchFamily="50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A777843-A478-46C9-9CE6-A3932029F015}"/>
              </a:ext>
            </a:extLst>
          </p:cNvPr>
          <p:cNvSpPr/>
          <p:nvPr/>
        </p:nvSpPr>
        <p:spPr>
          <a:xfrm>
            <a:off x="4065862" y="1897780"/>
            <a:ext cx="2643283" cy="2123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t"/>
          <a:lstStyle/>
          <a:p>
            <a:pPr>
              <a:spcAft>
                <a:spcPts val="600"/>
              </a:spcAft>
            </a:pPr>
            <a:r>
              <a:rPr lang="fr-FR" sz="1600" b="1" dirty="0">
                <a:solidFill>
                  <a:srgbClr val="5770BE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Chapitres recommandés </a:t>
            </a:r>
          </a:p>
          <a:p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Document principal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 4.3.2.2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 4.3.2.3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 4.3.2.4</a:t>
            </a:r>
          </a:p>
          <a:p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Annexe opérationnelle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E624C8-78DC-4BFF-983A-87E11D8A6E8C}"/>
              </a:ext>
            </a:extLst>
          </p:cNvPr>
          <p:cNvSpPr/>
          <p:nvPr/>
        </p:nvSpPr>
        <p:spPr>
          <a:xfrm>
            <a:off x="1242467" y="1897780"/>
            <a:ext cx="2643283" cy="2123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t"/>
          <a:lstStyle/>
          <a:p>
            <a:pPr>
              <a:spcAft>
                <a:spcPts val="600"/>
              </a:spcAft>
            </a:pPr>
            <a:r>
              <a:rPr lang="fr-FR" sz="1600" b="1" dirty="0">
                <a:solidFill>
                  <a:srgbClr val="5770BE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Sujets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Fédération d’identités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Propagation des informations d’identité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ÉduConnect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33C4797-80F5-41A8-9A2D-BE7D7DBE8A44}"/>
              </a:ext>
            </a:extLst>
          </p:cNvPr>
          <p:cNvSpPr/>
          <p:nvPr/>
        </p:nvSpPr>
        <p:spPr>
          <a:xfrm>
            <a:off x="6889257" y="1897780"/>
            <a:ext cx="1051474" cy="2123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t"/>
          <a:lstStyle/>
          <a:p>
            <a:r>
              <a:rPr lang="fr-FR" sz="1600" b="1" dirty="0">
                <a:solidFill>
                  <a:srgbClr val="5770BE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Acteurs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A68F7B1-7CE3-4567-800E-29AB655D6AAB}"/>
              </a:ext>
            </a:extLst>
          </p:cNvPr>
          <p:cNvSpPr/>
          <p:nvPr/>
        </p:nvSpPr>
        <p:spPr>
          <a:xfrm>
            <a:off x="1242468" y="1075995"/>
            <a:ext cx="1155080" cy="670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92D1FBD-522F-43BC-AB5F-EDE2C089CBAF}"/>
              </a:ext>
            </a:extLst>
          </p:cNvPr>
          <p:cNvSpPr/>
          <p:nvPr/>
        </p:nvSpPr>
        <p:spPr>
          <a:xfrm>
            <a:off x="2533801" y="1075995"/>
            <a:ext cx="5406928" cy="670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rgbClr val="484D7A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Authentification – Autorisation – SSO</a:t>
            </a:r>
          </a:p>
        </p:txBody>
      </p:sp>
      <p:grpSp>
        <p:nvGrpSpPr>
          <p:cNvPr id="19" name="Group 200">
            <a:extLst>
              <a:ext uri="{FF2B5EF4-FFF2-40B4-BE49-F238E27FC236}">
                <a16:creationId xmlns:a16="http://schemas.microsoft.com/office/drawing/2014/main" id="{4E71430B-B10F-4B13-90A6-985478CA833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208686" y="2511106"/>
            <a:ext cx="412617" cy="387696"/>
            <a:chOff x="6539" y="3000"/>
            <a:chExt cx="426" cy="426"/>
          </a:xfrm>
          <a:solidFill>
            <a:srgbClr val="000000"/>
          </a:solidFill>
        </p:grpSpPr>
        <p:sp>
          <p:nvSpPr>
            <p:cNvPr id="20" name="Freeform 201">
              <a:extLst>
                <a:ext uri="{FF2B5EF4-FFF2-40B4-BE49-F238E27FC236}">
                  <a16:creationId xmlns:a16="http://schemas.microsoft.com/office/drawing/2014/main" id="{B59FBEF3-559E-4FC3-98D1-C604A39FA5C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45" y="3107"/>
              <a:ext cx="214" cy="213"/>
            </a:xfrm>
            <a:custGeom>
              <a:avLst/>
              <a:gdLst>
                <a:gd name="T0" fmla="*/ 138 w 144"/>
                <a:gd name="T1" fmla="*/ 144 h 144"/>
                <a:gd name="T2" fmla="*/ 6 w 144"/>
                <a:gd name="T3" fmla="*/ 144 h 144"/>
                <a:gd name="T4" fmla="*/ 0 w 144"/>
                <a:gd name="T5" fmla="*/ 138 h 144"/>
                <a:gd name="T6" fmla="*/ 0 w 144"/>
                <a:gd name="T7" fmla="*/ 6 h 144"/>
                <a:gd name="T8" fmla="*/ 6 w 144"/>
                <a:gd name="T9" fmla="*/ 0 h 144"/>
                <a:gd name="T10" fmla="*/ 138 w 144"/>
                <a:gd name="T11" fmla="*/ 0 h 144"/>
                <a:gd name="T12" fmla="*/ 144 w 144"/>
                <a:gd name="T13" fmla="*/ 6 h 144"/>
                <a:gd name="T14" fmla="*/ 144 w 144"/>
                <a:gd name="T15" fmla="*/ 138 h 144"/>
                <a:gd name="T16" fmla="*/ 138 w 144"/>
                <a:gd name="T17" fmla="*/ 144 h 144"/>
                <a:gd name="T18" fmla="*/ 12 w 144"/>
                <a:gd name="T19" fmla="*/ 132 h 144"/>
                <a:gd name="T20" fmla="*/ 132 w 144"/>
                <a:gd name="T21" fmla="*/ 132 h 144"/>
                <a:gd name="T22" fmla="*/ 132 w 144"/>
                <a:gd name="T23" fmla="*/ 12 h 144"/>
                <a:gd name="T24" fmla="*/ 12 w 144"/>
                <a:gd name="T25" fmla="*/ 12 h 144"/>
                <a:gd name="T26" fmla="*/ 12 w 144"/>
                <a:gd name="T27" fmla="*/ 132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4" h="144">
                  <a:moveTo>
                    <a:pt x="138" y="144"/>
                  </a:moveTo>
                  <a:cubicBezTo>
                    <a:pt x="6" y="144"/>
                    <a:pt x="6" y="144"/>
                    <a:pt x="6" y="144"/>
                  </a:cubicBezTo>
                  <a:cubicBezTo>
                    <a:pt x="2" y="144"/>
                    <a:pt x="0" y="142"/>
                    <a:pt x="0" y="13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1" y="0"/>
                    <a:pt x="144" y="3"/>
                    <a:pt x="144" y="6"/>
                  </a:cubicBezTo>
                  <a:cubicBezTo>
                    <a:pt x="144" y="138"/>
                    <a:pt x="144" y="138"/>
                    <a:pt x="144" y="138"/>
                  </a:cubicBezTo>
                  <a:cubicBezTo>
                    <a:pt x="144" y="142"/>
                    <a:pt x="141" y="144"/>
                    <a:pt x="138" y="144"/>
                  </a:cubicBezTo>
                  <a:close/>
                  <a:moveTo>
                    <a:pt x="12" y="132"/>
                  </a:moveTo>
                  <a:cubicBezTo>
                    <a:pt x="132" y="132"/>
                    <a:pt x="132" y="132"/>
                    <a:pt x="132" y="132"/>
                  </a:cubicBezTo>
                  <a:cubicBezTo>
                    <a:pt x="132" y="12"/>
                    <a:pt x="132" y="12"/>
                    <a:pt x="132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1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1" name="Freeform 202">
              <a:extLst>
                <a:ext uri="{FF2B5EF4-FFF2-40B4-BE49-F238E27FC236}">
                  <a16:creationId xmlns:a16="http://schemas.microsoft.com/office/drawing/2014/main" id="{87DE8484-A9DC-4511-924D-AFA662BF75E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45" y="3302"/>
              <a:ext cx="214" cy="124"/>
            </a:xfrm>
            <a:custGeom>
              <a:avLst/>
              <a:gdLst>
                <a:gd name="T0" fmla="*/ 138 w 144"/>
                <a:gd name="T1" fmla="*/ 84 h 84"/>
                <a:gd name="T2" fmla="*/ 6 w 144"/>
                <a:gd name="T3" fmla="*/ 84 h 84"/>
                <a:gd name="T4" fmla="*/ 0 w 144"/>
                <a:gd name="T5" fmla="*/ 78 h 84"/>
                <a:gd name="T6" fmla="*/ 0 w 144"/>
                <a:gd name="T7" fmla="*/ 6 h 84"/>
                <a:gd name="T8" fmla="*/ 6 w 144"/>
                <a:gd name="T9" fmla="*/ 0 h 84"/>
                <a:gd name="T10" fmla="*/ 138 w 144"/>
                <a:gd name="T11" fmla="*/ 0 h 84"/>
                <a:gd name="T12" fmla="*/ 144 w 144"/>
                <a:gd name="T13" fmla="*/ 6 h 84"/>
                <a:gd name="T14" fmla="*/ 144 w 144"/>
                <a:gd name="T15" fmla="*/ 78 h 84"/>
                <a:gd name="T16" fmla="*/ 138 w 144"/>
                <a:gd name="T17" fmla="*/ 84 h 84"/>
                <a:gd name="T18" fmla="*/ 12 w 144"/>
                <a:gd name="T19" fmla="*/ 72 h 84"/>
                <a:gd name="T20" fmla="*/ 132 w 144"/>
                <a:gd name="T21" fmla="*/ 72 h 84"/>
                <a:gd name="T22" fmla="*/ 132 w 144"/>
                <a:gd name="T23" fmla="*/ 12 h 84"/>
                <a:gd name="T24" fmla="*/ 12 w 144"/>
                <a:gd name="T25" fmla="*/ 12 h 84"/>
                <a:gd name="T26" fmla="*/ 12 w 144"/>
                <a:gd name="T27" fmla="*/ 7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4" h="84">
                  <a:moveTo>
                    <a:pt x="138" y="84"/>
                  </a:moveTo>
                  <a:cubicBezTo>
                    <a:pt x="6" y="84"/>
                    <a:pt x="6" y="84"/>
                    <a:pt x="6" y="84"/>
                  </a:cubicBezTo>
                  <a:cubicBezTo>
                    <a:pt x="2" y="84"/>
                    <a:pt x="0" y="82"/>
                    <a:pt x="0" y="7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1" y="0"/>
                    <a:pt x="144" y="3"/>
                    <a:pt x="144" y="6"/>
                  </a:cubicBezTo>
                  <a:cubicBezTo>
                    <a:pt x="144" y="78"/>
                    <a:pt x="144" y="78"/>
                    <a:pt x="144" y="78"/>
                  </a:cubicBezTo>
                  <a:cubicBezTo>
                    <a:pt x="144" y="82"/>
                    <a:pt x="141" y="84"/>
                    <a:pt x="138" y="84"/>
                  </a:cubicBezTo>
                  <a:close/>
                  <a:moveTo>
                    <a:pt x="12" y="72"/>
                  </a:moveTo>
                  <a:cubicBezTo>
                    <a:pt x="132" y="72"/>
                    <a:pt x="132" y="72"/>
                    <a:pt x="132" y="72"/>
                  </a:cubicBezTo>
                  <a:cubicBezTo>
                    <a:pt x="132" y="12"/>
                    <a:pt x="132" y="12"/>
                    <a:pt x="132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2" name="Freeform 203">
              <a:extLst>
                <a:ext uri="{FF2B5EF4-FFF2-40B4-BE49-F238E27FC236}">
                  <a16:creationId xmlns:a16="http://schemas.microsoft.com/office/drawing/2014/main" id="{33A923F1-1B2F-4412-A294-18B830F2FD6C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9" y="3302"/>
              <a:ext cx="426" cy="18"/>
            </a:xfrm>
            <a:custGeom>
              <a:avLst/>
              <a:gdLst>
                <a:gd name="T0" fmla="*/ 282 w 288"/>
                <a:gd name="T1" fmla="*/ 12 h 12"/>
                <a:gd name="T2" fmla="*/ 6 w 288"/>
                <a:gd name="T3" fmla="*/ 12 h 12"/>
                <a:gd name="T4" fmla="*/ 0 w 288"/>
                <a:gd name="T5" fmla="*/ 6 h 12"/>
                <a:gd name="T6" fmla="*/ 6 w 288"/>
                <a:gd name="T7" fmla="*/ 0 h 12"/>
                <a:gd name="T8" fmla="*/ 282 w 288"/>
                <a:gd name="T9" fmla="*/ 0 h 12"/>
                <a:gd name="T10" fmla="*/ 288 w 288"/>
                <a:gd name="T11" fmla="*/ 6 h 12"/>
                <a:gd name="T12" fmla="*/ 282 w 28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" h="12">
                  <a:moveTo>
                    <a:pt x="28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282" y="0"/>
                    <a:pt x="282" y="0"/>
                    <a:pt x="282" y="0"/>
                  </a:cubicBezTo>
                  <a:cubicBezTo>
                    <a:pt x="285" y="0"/>
                    <a:pt x="288" y="3"/>
                    <a:pt x="288" y="6"/>
                  </a:cubicBezTo>
                  <a:cubicBezTo>
                    <a:pt x="288" y="10"/>
                    <a:pt x="285" y="12"/>
                    <a:pt x="28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3" name="Freeform 204">
              <a:extLst>
                <a:ext uri="{FF2B5EF4-FFF2-40B4-BE49-F238E27FC236}">
                  <a16:creationId xmlns:a16="http://schemas.microsoft.com/office/drawing/2014/main" id="{B112CD36-BD32-407A-89A5-08BCFD91B997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9" y="3213"/>
              <a:ext cx="115" cy="18"/>
            </a:xfrm>
            <a:custGeom>
              <a:avLst/>
              <a:gdLst>
                <a:gd name="T0" fmla="*/ 72 w 78"/>
                <a:gd name="T1" fmla="*/ 12 h 12"/>
                <a:gd name="T2" fmla="*/ 6 w 78"/>
                <a:gd name="T3" fmla="*/ 12 h 12"/>
                <a:gd name="T4" fmla="*/ 0 w 78"/>
                <a:gd name="T5" fmla="*/ 6 h 12"/>
                <a:gd name="T6" fmla="*/ 6 w 78"/>
                <a:gd name="T7" fmla="*/ 0 h 12"/>
                <a:gd name="T8" fmla="*/ 72 w 78"/>
                <a:gd name="T9" fmla="*/ 0 h 12"/>
                <a:gd name="T10" fmla="*/ 78 w 78"/>
                <a:gd name="T11" fmla="*/ 6 h 12"/>
                <a:gd name="T12" fmla="*/ 72 w 7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12">
                  <a:moveTo>
                    <a:pt x="7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5" y="0"/>
                    <a:pt x="78" y="3"/>
                    <a:pt x="78" y="6"/>
                  </a:cubicBezTo>
                  <a:cubicBezTo>
                    <a:pt x="78" y="10"/>
                    <a:pt x="75" y="12"/>
                    <a:pt x="7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4" name="Freeform 205">
              <a:extLst>
                <a:ext uri="{FF2B5EF4-FFF2-40B4-BE49-F238E27FC236}">
                  <a16:creationId xmlns:a16="http://schemas.microsoft.com/office/drawing/2014/main" id="{8EF9BDF9-0FB2-408C-A9FF-0201722C94B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0" y="3213"/>
              <a:ext cx="115" cy="18"/>
            </a:xfrm>
            <a:custGeom>
              <a:avLst/>
              <a:gdLst>
                <a:gd name="T0" fmla="*/ 72 w 78"/>
                <a:gd name="T1" fmla="*/ 12 h 12"/>
                <a:gd name="T2" fmla="*/ 6 w 78"/>
                <a:gd name="T3" fmla="*/ 12 h 12"/>
                <a:gd name="T4" fmla="*/ 0 w 78"/>
                <a:gd name="T5" fmla="*/ 6 h 12"/>
                <a:gd name="T6" fmla="*/ 6 w 78"/>
                <a:gd name="T7" fmla="*/ 0 h 12"/>
                <a:gd name="T8" fmla="*/ 72 w 78"/>
                <a:gd name="T9" fmla="*/ 0 h 12"/>
                <a:gd name="T10" fmla="*/ 78 w 78"/>
                <a:gd name="T11" fmla="*/ 6 h 12"/>
                <a:gd name="T12" fmla="*/ 72 w 7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12">
                  <a:moveTo>
                    <a:pt x="7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5" y="0"/>
                    <a:pt x="78" y="3"/>
                    <a:pt x="78" y="6"/>
                  </a:cubicBezTo>
                  <a:cubicBezTo>
                    <a:pt x="78" y="10"/>
                    <a:pt x="75" y="12"/>
                    <a:pt x="7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5" name="Freeform 206">
              <a:extLst>
                <a:ext uri="{FF2B5EF4-FFF2-40B4-BE49-F238E27FC236}">
                  <a16:creationId xmlns:a16="http://schemas.microsoft.com/office/drawing/2014/main" id="{35686083-17EF-42EE-99F9-AAA47C1638C5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1" y="3213"/>
              <a:ext cx="89" cy="213"/>
            </a:xfrm>
            <a:custGeom>
              <a:avLst/>
              <a:gdLst>
                <a:gd name="T0" fmla="*/ 54 w 60"/>
                <a:gd name="T1" fmla="*/ 144 h 144"/>
                <a:gd name="T2" fmla="*/ 0 w 60"/>
                <a:gd name="T3" fmla="*/ 144 h 144"/>
                <a:gd name="T4" fmla="*/ 0 w 60"/>
                <a:gd name="T5" fmla="*/ 132 h 144"/>
                <a:gd name="T6" fmla="*/ 48 w 60"/>
                <a:gd name="T7" fmla="*/ 132 h 144"/>
                <a:gd name="T8" fmla="*/ 48 w 60"/>
                <a:gd name="T9" fmla="*/ 12 h 144"/>
                <a:gd name="T10" fmla="*/ 6 w 60"/>
                <a:gd name="T11" fmla="*/ 12 h 144"/>
                <a:gd name="T12" fmla="*/ 6 w 60"/>
                <a:gd name="T13" fmla="*/ 0 h 144"/>
                <a:gd name="T14" fmla="*/ 54 w 60"/>
                <a:gd name="T15" fmla="*/ 0 h 144"/>
                <a:gd name="T16" fmla="*/ 60 w 60"/>
                <a:gd name="T17" fmla="*/ 6 h 144"/>
                <a:gd name="T18" fmla="*/ 60 w 60"/>
                <a:gd name="T19" fmla="*/ 138 h 144"/>
                <a:gd name="T20" fmla="*/ 54 w 60"/>
                <a:gd name="T21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144">
                  <a:moveTo>
                    <a:pt x="54" y="144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48" y="132"/>
                    <a:pt x="48" y="132"/>
                    <a:pt x="48" y="13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7" y="0"/>
                    <a:pt x="60" y="3"/>
                    <a:pt x="60" y="6"/>
                  </a:cubicBezTo>
                  <a:cubicBezTo>
                    <a:pt x="60" y="138"/>
                    <a:pt x="60" y="138"/>
                    <a:pt x="60" y="138"/>
                  </a:cubicBezTo>
                  <a:cubicBezTo>
                    <a:pt x="60" y="142"/>
                    <a:pt x="57" y="144"/>
                    <a:pt x="54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6" name="Freeform 207">
              <a:extLst>
                <a:ext uri="{FF2B5EF4-FFF2-40B4-BE49-F238E27FC236}">
                  <a16:creationId xmlns:a16="http://schemas.microsoft.com/office/drawing/2014/main" id="{02B3CA91-838E-4D8F-A1AC-531FDA02123A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4" y="3213"/>
              <a:ext cx="89" cy="213"/>
            </a:xfrm>
            <a:custGeom>
              <a:avLst/>
              <a:gdLst>
                <a:gd name="T0" fmla="*/ 60 w 60"/>
                <a:gd name="T1" fmla="*/ 144 h 144"/>
                <a:gd name="T2" fmla="*/ 6 w 60"/>
                <a:gd name="T3" fmla="*/ 144 h 144"/>
                <a:gd name="T4" fmla="*/ 0 w 60"/>
                <a:gd name="T5" fmla="*/ 138 h 144"/>
                <a:gd name="T6" fmla="*/ 0 w 60"/>
                <a:gd name="T7" fmla="*/ 6 h 144"/>
                <a:gd name="T8" fmla="*/ 6 w 60"/>
                <a:gd name="T9" fmla="*/ 0 h 144"/>
                <a:gd name="T10" fmla="*/ 54 w 60"/>
                <a:gd name="T11" fmla="*/ 0 h 144"/>
                <a:gd name="T12" fmla="*/ 54 w 60"/>
                <a:gd name="T13" fmla="*/ 12 h 144"/>
                <a:gd name="T14" fmla="*/ 12 w 60"/>
                <a:gd name="T15" fmla="*/ 12 h 144"/>
                <a:gd name="T16" fmla="*/ 12 w 60"/>
                <a:gd name="T17" fmla="*/ 132 h 144"/>
                <a:gd name="T18" fmla="*/ 60 w 60"/>
                <a:gd name="T19" fmla="*/ 132 h 144"/>
                <a:gd name="T20" fmla="*/ 60 w 60"/>
                <a:gd name="T21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144">
                  <a:moveTo>
                    <a:pt x="60" y="144"/>
                  </a:moveTo>
                  <a:cubicBezTo>
                    <a:pt x="6" y="144"/>
                    <a:pt x="6" y="144"/>
                    <a:pt x="6" y="144"/>
                  </a:cubicBezTo>
                  <a:cubicBezTo>
                    <a:pt x="2" y="144"/>
                    <a:pt x="0" y="142"/>
                    <a:pt x="0" y="13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32"/>
                    <a:pt x="12" y="132"/>
                    <a:pt x="12" y="132"/>
                  </a:cubicBezTo>
                  <a:cubicBezTo>
                    <a:pt x="60" y="132"/>
                    <a:pt x="60" y="132"/>
                    <a:pt x="60" y="132"/>
                  </a:cubicBezTo>
                  <a:lnTo>
                    <a:pt x="60" y="1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7" name="Freeform 208">
              <a:extLst>
                <a:ext uri="{FF2B5EF4-FFF2-40B4-BE49-F238E27FC236}">
                  <a16:creationId xmlns:a16="http://schemas.microsoft.com/office/drawing/2014/main" id="{9F5729BB-65A3-45C5-8A14-B9FB97BE78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10" y="3071"/>
              <a:ext cx="284" cy="54"/>
            </a:xfrm>
            <a:custGeom>
              <a:avLst/>
              <a:gdLst>
                <a:gd name="T0" fmla="*/ 186 w 192"/>
                <a:gd name="T1" fmla="*/ 36 h 36"/>
                <a:gd name="T2" fmla="*/ 6 w 192"/>
                <a:gd name="T3" fmla="*/ 36 h 36"/>
                <a:gd name="T4" fmla="*/ 0 w 192"/>
                <a:gd name="T5" fmla="*/ 30 h 36"/>
                <a:gd name="T6" fmla="*/ 0 w 192"/>
                <a:gd name="T7" fmla="*/ 6 h 36"/>
                <a:gd name="T8" fmla="*/ 6 w 192"/>
                <a:gd name="T9" fmla="*/ 0 h 36"/>
                <a:gd name="T10" fmla="*/ 186 w 192"/>
                <a:gd name="T11" fmla="*/ 0 h 36"/>
                <a:gd name="T12" fmla="*/ 192 w 192"/>
                <a:gd name="T13" fmla="*/ 6 h 36"/>
                <a:gd name="T14" fmla="*/ 192 w 192"/>
                <a:gd name="T15" fmla="*/ 30 h 36"/>
                <a:gd name="T16" fmla="*/ 186 w 192"/>
                <a:gd name="T17" fmla="*/ 36 h 36"/>
                <a:gd name="T18" fmla="*/ 12 w 192"/>
                <a:gd name="T19" fmla="*/ 24 h 36"/>
                <a:gd name="T20" fmla="*/ 180 w 192"/>
                <a:gd name="T21" fmla="*/ 24 h 36"/>
                <a:gd name="T22" fmla="*/ 180 w 192"/>
                <a:gd name="T23" fmla="*/ 12 h 36"/>
                <a:gd name="T24" fmla="*/ 12 w 192"/>
                <a:gd name="T25" fmla="*/ 12 h 36"/>
                <a:gd name="T26" fmla="*/ 12 w 192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2" h="36">
                  <a:moveTo>
                    <a:pt x="186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89" y="0"/>
                    <a:pt x="192" y="3"/>
                    <a:pt x="192" y="6"/>
                  </a:cubicBezTo>
                  <a:cubicBezTo>
                    <a:pt x="192" y="30"/>
                    <a:pt x="192" y="30"/>
                    <a:pt x="192" y="30"/>
                  </a:cubicBezTo>
                  <a:cubicBezTo>
                    <a:pt x="192" y="34"/>
                    <a:pt x="189" y="36"/>
                    <a:pt x="186" y="36"/>
                  </a:cubicBezTo>
                  <a:close/>
                  <a:moveTo>
                    <a:pt x="12" y="24"/>
                  </a:moveTo>
                  <a:cubicBezTo>
                    <a:pt x="180" y="24"/>
                    <a:pt x="180" y="24"/>
                    <a:pt x="180" y="24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8" name="Freeform 209">
              <a:extLst>
                <a:ext uri="{FF2B5EF4-FFF2-40B4-BE49-F238E27FC236}">
                  <a16:creationId xmlns:a16="http://schemas.microsoft.com/office/drawing/2014/main" id="{9DEA2660-6EF2-4E7D-9863-58AE3BC1D98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34" y="3000"/>
              <a:ext cx="71" cy="54"/>
            </a:xfrm>
            <a:custGeom>
              <a:avLst/>
              <a:gdLst>
                <a:gd name="T0" fmla="*/ 42 w 48"/>
                <a:gd name="T1" fmla="*/ 36 h 36"/>
                <a:gd name="T2" fmla="*/ 6 w 48"/>
                <a:gd name="T3" fmla="*/ 36 h 36"/>
                <a:gd name="T4" fmla="*/ 0 w 48"/>
                <a:gd name="T5" fmla="*/ 30 h 36"/>
                <a:gd name="T6" fmla="*/ 0 w 48"/>
                <a:gd name="T7" fmla="*/ 6 h 36"/>
                <a:gd name="T8" fmla="*/ 6 w 48"/>
                <a:gd name="T9" fmla="*/ 0 h 36"/>
                <a:gd name="T10" fmla="*/ 42 w 48"/>
                <a:gd name="T11" fmla="*/ 0 h 36"/>
                <a:gd name="T12" fmla="*/ 48 w 48"/>
                <a:gd name="T13" fmla="*/ 6 h 36"/>
                <a:gd name="T14" fmla="*/ 48 w 48"/>
                <a:gd name="T15" fmla="*/ 30 h 36"/>
                <a:gd name="T16" fmla="*/ 42 w 48"/>
                <a:gd name="T17" fmla="*/ 36 h 36"/>
                <a:gd name="T18" fmla="*/ 12 w 48"/>
                <a:gd name="T19" fmla="*/ 24 h 36"/>
                <a:gd name="T20" fmla="*/ 36 w 48"/>
                <a:gd name="T21" fmla="*/ 24 h 36"/>
                <a:gd name="T22" fmla="*/ 36 w 48"/>
                <a:gd name="T23" fmla="*/ 12 h 36"/>
                <a:gd name="T24" fmla="*/ 12 w 48"/>
                <a:gd name="T25" fmla="*/ 12 h 36"/>
                <a:gd name="T26" fmla="*/ 12 w 48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36">
                  <a:moveTo>
                    <a:pt x="42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5" y="0"/>
                    <a:pt x="48" y="3"/>
                    <a:pt x="48" y="6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4"/>
                    <a:pt x="45" y="36"/>
                    <a:pt x="42" y="36"/>
                  </a:cubicBezTo>
                  <a:close/>
                  <a:moveTo>
                    <a:pt x="12" y="24"/>
                  </a:moveTo>
                  <a:cubicBezTo>
                    <a:pt x="36" y="24"/>
                    <a:pt x="36" y="24"/>
                    <a:pt x="36" y="24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9" name="Rectangle 210">
              <a:extLst>
                <a:ext uri="{FF2B5EF4-FFF2-40B4-BE49-F238E27FC236}">
                  <a16:creationId xmlns:a16="http://schemas.microsoft.com/office/drawing/2014/main" id="{2B1EF4D3-646A-4C5C-8981-6DA90322E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4" y="3018"/>
              <a:ext cx="18" cy="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0" name="Freeform 211">
              <a:extLst>
                <a:ext uri="{FF2B5EF4-FFF2-40B4-BE49-F238E27FC236}">
                  <a16:creationId xmlns:a16="http://schemas.microsoft.com/office/drawing/2014/main" id="{EFA2E04E-46A1-4E45-A8E8-0B2C876E127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1" y="3142"/>
              <a:ext cx="53" cy="53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1" name="Freeform 212">
              <a:extLst>
                <a:ext uri="{FF2B5EF4-FFF2-40B4-BE49-F238E27FC236}">
                  <a16:creationId xmlns:a16="http://schemas.microsoft.com/office/drawing/2014/main" id="{307A4D3F-C57B-4D4E-9DAB-CF4E432A11F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0" y="3142"/>
              <a:ext cx="53" cy="53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2" name="Freeform 213">
              <a:extLst>
                <a:ext uri="{FF2B5EF4-FFF2-40B4-BE49-F238E27FC236}">
                  <a16:creationId xmlns:a16="http://schemas.microsoft.com/office/drawing/2014/main" id="{9D0549A2-18DC-4912-97F5-3535E9BBB97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1" y="3213"/>
              <a:ext cx="53" cy="53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3" name="Freeform 214">
              <a:extLst>
                <a:ext uri="{FF2B5EF4-FFF2-40B4-BE49-F238E27FC236}">
                  <a16:creationId xmlns:a16="http://schemas.microsoft.com/office/drawing/2014/main" id="{8AE56BEF-E246-4CE7-9FCE-8FF5A16410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0" y="3213"/>
              <a:ext cx="53" cy="53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4" name="Freeform 215">
              <a:extLst>
                <a:ext uri="{FF2B5EF4-FFF2-40B4-BE49-F238E27FC236}">
                  <a16:creationId xmlns:a16="http://schemas.microsoft.com/office/drawing/2014/main" id="{EEB5CD87-1D74-4B10-A6A2-EA618A6A30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1" y="3337"/>
              <a:ext cx="53" cy="54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5" name="Freeform 216">
              <a:extLst>
                <a:ext uri="{FF2B5EF4-FFF2-40B4-BE49-F238E27FC236}">
                  <a16:creationId xmlns:a16="http://schemas.microsoft.com/office/drawing/2014/main" id="{428F8BF8-921E-4DC2-9158-4332E0ED14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0" y="3337"/>
              <a:ext cx="53" cy="54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</p:grpSp>
      <p:grpSp>
        <p:nvGrpSpPr>
          <p:cNvPr id="37" name="Group 207">
            <a:extLst>
              <a:ext uri="{FF2B5EF4-FFF2-40B4-BE49-F238E27FC236}">
                <a16:creationId xmlns:a16="http://schemas.microsoft.com/office/drawing/2014/main" id="{F400BD03-210F-4B30-A0F0-54FAD51F495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204136" y="3148713"/>
            <a:ext cx="421716" cy="346015"/>
            <a:chOff x="3437" y="3023"/>
            <a:chExt cx="426" cy="372"/>
          </a:xfrm>
          <a:solidFill>
            <a:srgbClr val="000000"/>
          </a:solidFill>
        </p:grpSpPr>
        <p:sp>
          <p:nvSpPr>
            <p:cNvPr id="38" name="Freeform 208">
              <a:extLst>
                <a:ext uri="{FF2B5EF4-FFF2-40B4-BE49-F238E27FC236}">
                  <a16:creationId xmlns:a16="http://schemas.microsoft.com/office/drawing/2014/main" id="{56EA8EBF-13F2-4D62-BEA9-80069D080E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0" y="3071"/>
              <a:ext cx="27" cy="82"/>
            </a:xfrm>
            <a:custGeom>
              <a:avLst/>
              <a:gdLst>
                <a:gd name="T0" fmla="*/ 12 w 18"/>
                <a:gd name="T1" fmla="*/ 55 h 55"/>
                <a:gd name="T2" fmla="*/ 6 w 18"/>
                <a:gd name="T3" fmla="*/ 49 h 55"/>
                <a:gd name="T4" fmla="*/ 6 w 18"/>
                <a:gd name="T5" fmla="*/ 18 h 55"/>
                <a:gd name="T6" fmla="*/ 3 w 18"/>
                <a:gd name="T7" fmla="*/ 16 h 55"/>
                <a:gd name="T8" fmla="*/ 3 w 18"/>
                <a:gd name="T9" fmla="*/ 7 h 55"/>
                <a:gd name="T10" fmla="*/ 8 w 18"/>
                <a:gd name="T11" fmla="*/ 3 h 55"/>
                <a:gd name="T12" fmla="*/ 14 w 18"/>
                <a:gd name="T13" fmla="*/ 1 h 55"/>
                <a:gd name="T14" fmla="*/ 18 w 18"/>
                <a:gd name="T15" fmla="*/ 7 h 55"/>
                <a:gd name="T16" fmla="*/ 18 w 18"/>
                <a:gd name="T17" fmla="*/ 49 h 55"/>
                <a:gd name="T18" fmla="*/ 12 w 18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55">
                  <a:moveTo>
                    <a:pt x="12" y="55"/>
                  </a:moveTo>
                  <a:cubicBezTo>
                    <a:pt x="9" y="55"/>
                    <a:pt x="6" y="52"/>
                    <a:pt x="6" y="4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7"/>
                    <a:pt x="3" y="17"/>
                    <a:pt x="3" y="16"/>
                  </a:cubicBezTo>
                  <a:cubicBezTo>
                    <a:pt x="0" y="13"/>
                    <a:pt x="0" y="10"/>
                    <a:pt x="3" y="7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10" y="1"/>
                    <a:pt x="12" y="0"/>
                    <a:pt x="14" y="1"/>
                  </a:cubicBezTo>
                  <a:cubicBezTo>
                    <a:pt x="16" y="2"/>
                    <a:pt x="18" y="4"/>
                    <a:pt x="18" y="7"/>
                  </a:cubicBezTo>
                  <a:cubicBezTo>
                    <a:pt x="18" y="49"/>
                    <a:pt x="18" y="49"/>
                    <a:pt x="18" y="49"/>
                  </a:cubicBezTo>
                  <a:cubicBezTo>
                    <a:pt x="18" y="52"/>
                    <a:pt x="15" y="55"/>
                    <a:pt x="12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9" name="Freeform 209">
              <a:extLst>
                <a:ext uri="{FF2B5EF4-FFF2-40B4-BE49-F238E27FC236}">
                  <a16:creationId xmlns:a16="http://schemas.microsoft.com/office/drawing/2014/main" id="{98341CB0-AF3D-44C1-B9FA-A17DB5A6FC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9" y="3159"/>
              <a:ext cx="26" cy="81"/>
            </a:xfrm>
            <a:custGeom>
              <a:avLst/>
              <a:gdLst>
                <a:gd name="T0" fmla="*/ 11 w 17"/>
                <a:gd name="T1" fmla="*/ 55 h 55"/>
                <a:gd name="T2" fmla="*/ 5 w 17"/>
                <a:gd name="T3" fmla="*/ 49 h 55"/>
                <a:gd name="T4" fmla="*/ 5 w 17"/>
                <a:gd name="T5" fmla="*/ 18 h 55"/>
                <a:gd name="T6" fmla="*/ 2 w 17"/>
                <a:gd name="T7" fmla="*/ 16 h 55"/>
                <a:gd name="T8" fmla="*/ 2 w 17"/>
                <a:gd name="T9" fmla="*/ 7 h 55"/>
                <a:gd name="T10" fmla="*/ 7 w 17"/>
                <a:gd name="T11" fmla="*/ 3 h 55"/>
                <a:gd name="T12" fmla="*/ 14 w 17"/>
                <a:gd name="T13" fmla="*/ 1 h 55"/>
                <a:gd name="T14" fmla="*/ 17 w 17"/>
                <a:gd name="T15" fmla="*/ 7 h 55"/>
                <a:gd name="T16" fmla="*/ 17 w 17"/>
                <a:gd name="T17" fmla="*/ 49 h 55"/>
                <a:gd name="T18" fmla="*/ 11 w 17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55">
                  <a:moveTo>
                    <a:pt x="11" y="55"/>
                  </a:moveTo>
                  <a:cubicBezTo>
                    <a:pt x="8" y="55"/>
                    <a:pt x="5" y="52"/>
                    <a:pt x="5" y="49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4" y="17"/>
                    <a:pt x="3" y="17"/>
                    <a:pt x="2" y="16"/>
                  </a:cubicBezTo>
                  <a:cubicBezTo>
                    <a:pt x="0" y="13"/>
                    <a:pt x="0" y="10"/>
                    <a:pt x="2" y="7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9" y="1"/>
                    <a:pt x="11" y="0"/>
                    <a:pt x="14" y="1"/>
                  </a:cubicBezTo>
                  <a:cubicBezTo>
                    <a:pt x="16" y="2"/>
                    <a:pt x="17" y="4"/>
                    <a:pt x="17" y="7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52"/>
                    <a:pt x="15" y="55"/>
                    <a:pt x="11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0" name="Freeform 210">
              <a:extLst>
                <a:ext uri="{FF2B5EF4-FFF2-40B4-BE49-F238E27FC236}">
                  <a16:creationId xmlns:a16="http://schemas.microsoft.com/office/drawing/2014/main" id="{6464289C-12B9-4C03-8CFE-93906B8FF3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5" y="3071"/>
              <a:ext cx="27" cy="82"/>
            </a:xfrm>
            <a:custGeom>
              <a:avLst/>
              <a:gdLst>
                <a:gd name="T0" fmla="*/ 12 w 18"/>
                <a:gd name="T1" fmla="*/ 55 h 55"/>
                <a:gd name="T2" fmla="*/ 6 w 18"/>
                <a:gd name="T3" fmla="*/ 49 h 55"/>
                <a:gd name="T4" fmla="*/ 6 w 18"/>
                <a:gd name="T5" fmla="*/ 18 h 55"/>
                <a:gd name="T6" fmla="*/ 3 w 18"/>
                <a:gd name="T7" fmla="*/ 16 h 55"/>
                <a:gd name="T8" fmla="*/ 3 w 18"/>
                <a:gd name="T9" fmla="*/ 7 h 55"/>
                <a:gd name="T10" fmla="*/ 8 w 18"/>
                <a:gd name="T11" fmla="*/ 2 h 55"/>
                <a:gd name="T12" fmla="*/ 14 w 18"/>
                <a:gd name="T13" fmla="*/ 1 h 55"/>
                <a:gd name="T14" fmla="*/ 18 w 18"/>
                <a:gd name="T15" fmla="*/ 7 h 55"/>
                <a:gd name="T16" fmla="*/ 18 w 18"/>
                <a:gd name="T17" fmla="*/ 49 h 55"/>
                <a:gd name="T18" fmla="*/ 12 w 18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55">
                  <a:moveTo>
                    <a:pt x="12" y="55"/>
                  </a:moveTo>
                  <a:cubicBezTo>
                    <a:pt x="9" y="55"/>
                    <a:pt x="6" y="52"/>
                    <a:pt x="6" y="4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7"/>
                    <a:pt x="4" y="17"/>
                    <a:pt x="3" y="16"/>
                  </a:cubicBezTo>
                  <a:cubicBezTo>
                    <a:pt x="0" y="13"/>
                    <a:pt x="0" y="10"/>
                    <a:pt x="3" y="7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10" y="1"/>
                    <a:pt x="12" y="0"/>
                    <a:pt x="14" y="1"/>
                  </a:cubicBezTo>
                  <a:cubicBezTo>
                    <a:pt x="17" y="2"/>
                    <a:pt x="18" y="4"/>
                    <a:pt x="18" y="7"/>
                  </a:cubicBezTo>
                  <a:cubicBezTo>
                    <a:pt x="18" y="49"/>
                    <a:pt x="18" y="49"/>
                    <a:pt x="18" y="49"/>
                  </a:cubicBezTo>
                  <a:cubicBezTo>
                    <a:pt x="18" y="52"/>
                    <a:pt x="15" y="55"/>
                    <a:pt x="12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1" name="Freeform 211">
              <a:extLst>
                <a:ext uri="{FF2B5EF4-FFF2-40B4-BE49-F238E27FC236}">
                  <a16:creationId xmlns:a16="http://schemas.microsoft.com/office/drawing/2014/main" id="{9257AE12-FC00-44B8-80A0-0CDB76ACB6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5" y="3159"/>
              <a:ext cx="27" cy="81"/>
            </a:xfrm>
            <a:custGeom>
              <a:avLst/>
              <a:gdLst>
                <a:gd name="T0" fmla="*/ 12 w 18"/>
                <a:gd name="T1" fmla="*/ 55 h 55"/>
                <a:gd name="T2" fmla="*/ 6 w 18"/>
                <a:gd name="T3" fmla="*/ 49 h 55"/>
                <a:gd name="T4" fmla="*/ 6 w 18"/>
                <a:gd name="T5" fmla="*/ 18 h 55"/>
                <a:gd name="T6" fmla="*/ 3 w 18"/>
                <a:gd name="T7" fmla="*/ 16 h 55"/>
                <a:gd name="T8" fmla="*/ 3 w 18"/>
                <a:gd name="T9" fmla="*/ 7 h 55"/>
                <a:gd name="T10" fmla="*/ 8 w 18"/>
                <a:gd name="T11" fmla="*/ 3 h 55"/>
                <a:gd name="T12" fmla="*/ 14 w 18"/>
                <a:gd name="T13" fmla="*/ 1 h 55"/>
                <a:gd name="T14" fmla="*/ 18 w 18"/>
                <a:gd name="T15" fmla="*/ 7 h 55"/>
                <a:gd name="T16" fmla="*/ 18 w 18"/>
                <a:gd name="T17" fmla="*/ 49 h 55"/>
                <a:gd name="T18" fmla="*/ 12 w 18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55">
                  <a:moveTo>
                    <a:pt x="12" y="55"/>
                  </a:moveTo>
                  <a:cubicBezTo>
                    <a:pt x="9" y="55"/>
                    <a:pt x="6" y="52"/>
                    <a:pt x="6" y="4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7"/>
                    <a:pt x="4" y="17"/>
                    <a:pt x="3" y="16"/>
                  </a:cubicBezTo>
                  <a:cubicBezTo>
                    <a:pt x="0" y="13"/>
                    <a:pt x="0" y="10"/>
                    <a:pt x="3" y="7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10" y="1"/>
                    <a:pt x="12" y="0"/>
                    <a:pt x="14" y="1"/>
                  </a:cubicBezTo>
                  <a:cubicBezTo>
                    <a:pt x="17" y="2"/>
                    <a:pt x="18" y="4"/>
                    <a:pt x="18" y="7"/>
                  </a:cubicBezTo>
                  <a:cubicBezTo>
                    <a:pt x="18" y="49"/>
                    <a:pt x="18" y="49"/>
                    <a:pt x="18" y="49"/>
                  </a:cubicBezTo>
                  <a:cubicBezTo>
                    <a:pt x="18" y="52"/>
                    <a:pt x="15" y="55"/>
                    <a:pt x="12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2" name="Freeform 212">
              <a:extLst>
                <a:ext uri="{FF2B5EF4-FFF2-40B4-BE49-F238E27FC236}">
                  <a16:creationId xmlns:a16="http://schemas.microsoft.com/office/drawing/2014/main" id="{3D955CBA-D9EF-42B5-823E-9DEB28744E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4" y="3071"/>
              <a:ext cx="26" cy="82"/>
            </a:xfrm>
            <a:custGeom>
              <a:avLst/>
              <a:gdLst>
                <a:gd name="T0" fmla="*/ 11 w 17"/>
                <a:gd name="T1" fmla="*/ 55 h 55"/>
                <a:gd name="T2" fmla="*/ 5 w 17"/>
                <a:gd name="T3" fmla="*/ 49 h 55"/>
                <a:gd name="T4" fmla="*/ 5 w 17"/>
                <a:gd name="T5" fmla="*/ 18 h 55"/>
                <a:gd name="T6" fmla="*/ 2 w 17"/>
                <a:gd name="T7" fmla="*/ 16 h 55"/>
                <a:gd name="T8" fmla="*/ 2 w 17"/>
                <a:gd name="T9" fmla="*/ 7 h 55"/>
                <a:gd name="T10" fmla="*/ 7 w 17"/>
                <a:gd name="T11" fmla="*/ 3 h 55"/>
                <a:gd name="T12" fmla="*/ 14 w 17"/>
                <a:gd name="T13" fmla="*/ 1 h 55"/>
                <a:gd name="T14" fmla="*/ 17 w 17"/>
                <a:gd name="T15" fmla="*/ 7 h 55"/>
                <a:gd name="T16" fmla="*/ 17 w 17"/>
                <a:gd name="T17" fmla="*/ 49 h 55"/>
                <a:gd name="T18" fmla="*/ 11 w 17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55">
                  <a:moveTo>
                    <a:pt x="11" y="55"/>
                  </a:moveTo>
                  <a:cubicBezTo>
                    <a:pt x="8" y="55"/>
                    <a:pt x="5" y="52"/>
                    <a:pt x="5" y="49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4" y="17"/>
                    <a:pt x="3" y="17"/>
                    <a:pt x="2" y="16"/>
                  </a:cubicBezTo>
                  <a:cubicBezTo>
                    <a:pt x="0" y="13"/>
                    <a:pt x="0" y="10"/>
                    <a:pt x="2" y="7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9" y="1"/>
                    <a:pt x="12" y="0"/>
                    <a:pt x="14" y="1"/>
                  </a:cubicBezTo>
                  <a:cubicBezTo>
                    <a:pt x="16" y="2"/>
                    <a:pt x="17" y="4"/>
                    <a:pt x="17" y="7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52"/>
                    <a:pt x="15" y="55"/>
                    <a:pt x="11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3" name="Freeform 213">
              <a:extLst>
                <a:ext uri="{FF2B5EF4-FFF2-40B4-BE49-F238E27FC236}">
                  <a16:creationId xmlns:a16="http://schemas.microsoft.com/office/drawing/2014/main" id="{965F6F0B-0B23-4BCA-B7A0-6245DA5D6A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2" y="3159"/>
              <a:ext cx="27" cy="81"/>
            </a:xfrm>
            <a:custGeom>
              <a:avLst/>
              <a:gdLst>
                <a:gd name="T0" fmla="*/ 12 w 18"/>
                <a:gd name="T1" fmla="*/ 55 h 55"/>
                <a:gd name="T2" fmla="*/ 6 w 18"/>
                <a:gd name="T3" fmla="*/ 49 h 55"/>
                <a:gd name="T4" fmla="*/ 6 w 18"/>
                <a:gd name="T5" fmla="*/ 18 h 55"/>
                <a:gd name="T6" fmla="*/ 2 w 18"/>
                <a:gd name="T7" fmla="*/ 16 h 55"/>
                <a:gd name="T8" fmla="*/ 2 w 18"/>
                <a:gd name="T9" fmla="*/ 7 h 55"/>
                <a:gd name="T10" fmla="*/ 7 w 18"/>
                <a:gd name="T11" fmla="*/ 3 h 55"/>
                <a:gd name="T12" fmla="*/ 14 w 18"/>
                <a:gd name="T13" fmla="*/ 1 h 55"/>
                <a:gd name="T14" fmla="*/ 18 w 18"/>
                <a:gd name="T15" fmla="*/ 7 h 55"/>
                <a:gd name="T16" fmla="*/ 18 w 18"/>
                <a:gd name="T17" fmla="*/ 49 h 55"/>
                <a:gd name="T18" fmla="*/ 12 w 18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55">
                  <a:moveTo>
                    <a:pt x="12" y="55"/>
                  </a:moveTo>
                  <a:cubicBezTo>
                    <a:pt x="8" y="55"/>
                    <a:pt x="6" y="52"/>
                    <a:pt x="6" y="4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4" y="17"/>
                    <a:pt x="3" y="17"/>
                    <a:pt x="2" y="16"/>
                  </a:cubicBezTo>
                  <a:cubicBezTo>
                    <a:pt x="0" y="13"/>
                    <a:pt x="0" y="10"/>
                    <a:pt x="2" y="7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9" y="1"/>
                    <a:pt x="12" y="0"/>
                    <a:pt x="14" y="1"/>
                  </a:cubicBezTo>
                  <a:cubicBezTo>
                    <a:pt x="16" y="2"/>
                    <a:pt x="18" y="4"/>
                    <a:pt x="18" y="7"/>
                  </a:cubicBezTo>
                  <a:cubicBezTo>
                    <a:pt x="18" y="49"/>
                    <a:pt x="18" y="49"/>
                    <a:pt x="18" y="49"/>
                  </a:cubicBezTo>
                  <a:cubicBezTo>
                    <a:pt x="18" y="52"/>
                    <a:pt x="15" y="55"/>
                    <a:pt x="12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4" name="Freeform 214">
              <a:extLst>
                <a:ext uri="{FF2B5EF4-FFF2-40B4-BE49-F238E27FC236}">
                  <a16:creationId xmlns:a16="http://schemas.microsoft.com/office/drawing/2014/main" id="{ED12E228-722E-429B-840A-25F60A34E28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98" y="3071"/>
              <a:ext cx="50" cy="82"/>
            </a:xfrm>
            <a:custGeom>
              <a:avLst/>
              <a:gdLst>
                <a:gd name="T0" fmla="*/ 17 w 34"/>
                <a:gd name="T1" fmla="*/ 55 h 55"/>
                <a:gd name="T2" fmla="*/ 0 w 34"/>
                <a:gd name="T3" fmla="*/ 28 h 55"/>
                <a:gd name="T4" fmla="*/ 17 w 34"/>
                <a:gd name="T5" fmla="*/ 0 h 55"/>
                <a:gd name="T6" fmla="*/ 34 w 34"/>
                <a:gd name="T7" fmla="*/ 28 h 55"/>
                <a:gd name="T8" fmla="*/ 17 w 34"/>
                <a:gd name="T9" fmla="*/ 55 h 55"/>
                <a:gd name="T10" fmla="*/ 17 w 34"/>
                <a:gd name="T11" fmla="*/ 12 h 55"/>
                <a:gd name="T12" fmla="*/ 12 w 34"/>
                <a:gd name="T13" fmla="*/ 28 h 55"/>
                <a:gd name="T14" fmla="*/ 17 w 34"/>
                <a:gd name="T15" fmla="*/ 43 h 55"/>
                <a:gd name="T16" fmla="*/ 22 w 34"/>
                <a:gd name="T17" fmla="*/ 28 h 55"/>
                <a:gd name="T18" fmla="*/ 17 w 34"/>
                <a:gd name="T19" fmla="*/ 1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55">
                  <a:moveTo>
                    <a:pt x="17" y="55"/>
                  </a:moveTo>
                  <a:cubicBezTo>
                    <a:pt x="0" y="55"/>
                    <a:pt x="0" y="35"/>
                    <a:pt x="0" y="28"/>
                  </a:cubicBezTo>
                  <a:cubicBezTo>
                    <a:pt x="0" y="20"/>
                    <a:pt x="0" y="0"/>
                    <a:pt x="17" y="0"/>
                  </a:cubicBezTo>
                  <a:cubicBezTo>
                    <a:pt x="34" y="0"/>
                    <a:pt x="34" y="20"/>
                    <a:pt x="34" y="28"/>
                  </a:cubicBezTo>
                  <a:cubicBezTo>
                    <a:pt x="34" y="35"/>
                    <a:pt x="34" y="55"/>
                    <a:pt x="17" y="55"/>
                  </a:cubicBezTo>
                  <a:close/>
                  <a:moveTo>
                    <a:pt x="17" y="12"/>
                  </a:moveTo>
                  <a:cubicBezTo>
                    <a:pt x="15" y="12"/>
                    <a:pt x="12" y="12"/>
                    <a:pt x="12" y="28"/>
                  </a:cubicBezTo>
                  <a:cubicBezTo>
                    <a:pt x="12" y="43"/>
                    <a:pt x="15" y="43"/>
                    <a:pt x="17" y="43"/>
                  </a:cubicBezTo>
                  <a:cubicBezTo>
                    <a:pt x="18" y="43"/>
                    <a:pt x="22" y="43"/>
                    <a:pt x="22" y="28"/>
                  </a:cubicBezTo>
                  <a:cubicBezTo>
                    <a:pt x="22" y="12"/>
                    <a:pt x="18" y="12"/>
                    <a:pt x="17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5" name="Freeform 215">
              <a:extLst>
                <a:ext uri="{FF2B5EF4-FFF2-40B4-BE49-F238E27FC236}">
                  <a16:creationId xmlns:a16="http://schemas.microsoft.com/office/drawing/2014/main" id="{B597315F-F77C-44D6-9440-FDD252CCBBF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20" y="3071"/>
              <a:ext cx="51" cy="82"/>
            </a:xfrm>
            <a:custGeom>
              <a:avLst/>
              <a:gdLst>
                <a:gd name="T0" fmla="*/ 17 w 34"/>
                <a:gd name="T1" fmla="*/ 55 h 55"/>
                <a:gd name="T2" fmla="*/ 0 w 34"/>
                <a:gd name="T3" fmla="*/ 28 h 55"/>
                <a:gd name="T4" fmla="*/ 17 w 34"/>
                <a:gd name="T5" fmla="*/ 0 h 55"/>
                <a:gd name="T6" fmla="*/ 34 w 34"/>
                <a:gd name="T7" fmla="*/ 28 h 55"/>
                <a:gd name="T8" fmla="*/ 17 w 34"/>
                <a:gd name="T9" fmla="*/ 55 h 55"/>
                <a:gd name="T10" fmla="*/ 17 w 34"/>
                <a:gd name="T11" fmla="*/ 12 h 55"/>
                <a:gd name="T12" fmla="*/ 12 w 34"/>
                <a:gd name="T13" fmla="*/ 28 h 55"/>
                <a:gd name="T14" fmla="*/ 17 w 34"/>
                <a:gd name="T15" fmla="*/ 43 h 55"/>
                <a:gd name="T16" fmla="*/ 22 w 34"/>
                <a:gd name="T17" fmla="*/ 28 h 55"/>
                <a:gd name="T18" fmla="*/ 17 w 34"/>
                <a:gd name="T19" fmla="*/ 1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55">
                  <a:moveTo>
                    <a:pt x="17" y="55"/>
                  </a:moveTo>
                  <a:cubicBezTo>
                    <a:pt x="0" y="55"/>
                    <a:pt x="0" y="35"/>
                    <a:pt x="0" y="28"/>
                  </a:cubicBezTo>
                  <a:cubicBezTo>
                    <a:pt x="0" y="20"/>
                    <a:pt x="0" y="0"/>
                    <a:pt x="17" y="0"/>
                  </a:cubicBezTo>
                  <a:cubicBezTo>
                    <a:pt x="34" y="0"/>
                    <a:pt x="34" y="20"/>
                    <a:pt x="34" y="28"/>
                  </a:cubicBezTo>
                  <a:cubicBezTo>
                    <a:pt x="34" y="35"/>
                    <a:pt x="34" y="55"/>
                    <a:pt x="17" y="55"/>
                  </a:cubicBezTo>
                  <a:close/>
                  <a:moveTo>
                    <a:pt x="17" y="12"/>
                  </a:moveTo>
                  <a:cubicBezTo>
                    <a:pt x="15" y="12"/>
                    <a:pt x="12" y="12"/>
                    <a:pt x="12" y="28"/>
                  </a:cubicBezTo>
                  <a:cubicBezTo>
                    <a:pt x="12" y="43"/>
                    <a:pt x="15" y="43"/>
                    <a:pt x="17" y="43"/>
                  </a:cubicBezTo>
                  <a:cubicBezTo>
                    <a:pt x="19" y="43"/>
                    <a:pt x="22" y="43"/>
                    <a:pt x="22" y="28"/>
                  </a:cubicBezTo>
                  <a:cubicBezTo>
                    <a:pt x="22" y="12"/>
                    <a:pt x="19" y="12"/>
                    <a:pt x="17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6" name="Freeform 216">
              <a:extLst>
                <a:ext uri="{FF2B5EF4-FFF2-40B4-BE49-F238E27FC236}">
                  <a16:creationId xmlns:a16="http://schemas.microsoft.com/office/drawing/2014/main" id="{385188B3-82B3-4773-9604-80CA6669D13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83" y="3159"/>
              <a:ext cx="50" cy="81"/>
            </a:xfrm>
            <a:custGeom>
              <a:avLst/>
              <a:gdLst>
                <a:gd name="T0" fmla="*/ 17 w 34"/>
                <a:gd name="T1" fmla="*/ 55 h 55"/>
                <a:gd name="T2" fmla="*/ 0 w 34"/>
                <a:gd name="T3" fmla="*/ 28 h 55"/>
                <a:gd name="T4" fmla="*/ 17 w 34"/>
                <a:gd name="T5" fmla="*/ 0 h 55"/>
                <a:gd name="T6" fmla="*/ 34 w 34"/>
                <a:gd name="T7" fmla="*/ 28 h 55"/>
                <a:gd name="T8" fmla="*/ 17 w 34"/>
                <a:gd name="T9" fmla="*/ 55 h 55"/>
                <a:gd name="T10" fmla="*/ 17 w 34"/>
                <a:gd name="T11" fmla="*/ 12 h 55"/>
                <a:gd name="T12" fmla="*/ 12 w 34"/>
                <a:gd name="T13" fmla="*/ 28 h 55"/>
                <a:gd name="T14" fmla="*/ 17 w 34"/>
                <a:gd name="T15" fmla="*/ 43 h 55"/>
                <a:gd name="T16" fmla="*/ 22 w 34"/>
                <a:gd name="T17" fmla="*/ 28 h 55"/>
                <a:gd name="T18" fmla="*/ 17 w 34"/>
                <a:gd name="T19" fmla="*/ 1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55">
                  <a:moveTo>
                    <a:pt x="17" y="55"/>
                  </a:moveTo>
                  <a:cubicBezTo>
                    <a:pt x="0" y="55"/>
                    <a:pt x="0" y="35"/>
                    <a:pt x="0" y="28"/>
                  </a:cubicBezTo>
                  <a:cubicBezTo>
                    <a:pt x="0" y="20"/>
                    <a:pt x="0" y="0"/>
                    <a:pt x="17" y="0"/>
                  </a:cubicBezTo>
                  <a:cubicBezTo>
                    <a:pt x="34" y="0"/>
                    <a:pt x="34" y="20"/>
                    <a:pt x="34" y="28"/>
                  </a:cubicBezTo>
                  <a:cubicBezTo>
                    <a:pt x="34" y="35"/>
                    <a:pt x="34" y="55"/>
                    <a:pt x="17" y="55"/>
                  </a:cubicBezTo>
                  <a:close/>
                  <a:moveTo>
                    <a:pt x="17" y="12"/>
                  </a:moveTo>
                  <a:cubicBezTo>
                    <a:pt x="15" y="12"/>
                    <a:pt x="12" y="12"/>
                    <a:pt x="12" y="28"/>
                  </a:cubicBezTo>
                  <a:cubicBezTo>
                    <a:pt x="12" y="43"/>
                    <a:pt x="15" y="43"/>
                    <a:pt x="17" y="43"/>
                  </a:cubicBezTo>
                  <a:cubicBezTo>
                    <a:pt x="19" y="43"/>
                    <a:pt x="22" y="43"/>
                    <a:pt x="22" y="28"/>
                  </a:cubicBezTo>
                  <a:cubicBezTo>
                    <a:pt x="22" y="12"/>
                    <a:pt x="19" y="12"/>
                    <a:pt x="17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7" name="Freeform 217">
              <a:extLst>
                <a:ext uri="{FF2B5EF4-FFF2-40B4-BE49-F238E27FC236}">
                  <a16:creationId xmlns:a16="http://schemas.microsoft.com/office/drawing/2014/main" id="{C00C5FB4-9914-47C9-90E9-D2344FB4CAA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58" y="3159"/>
              <a:ext cx="51" cy="81"/>
            </a:xfrm>
            <a:custGeom>
              <a:avLst/>
              <a:gdLst>
                <a:gd name="T0" fmla="*/ 17 w 34"/>
                <a:gd name="T1" fmla="*/ 55 h 55"/>
                <a:gd name="T2" fmla="*/ 0 w 34"/>
                <a:gd name="T3" fmla="*/ 28 h 55"/>
                <a:gd name="T4" fmla="*/ 17 w 34"/>
                <a:gd name="T5" fmla="*/ 0 h 55"/>
                <a:gd name="T6" fmla="*/ 34 w 34"/>
                <a:gd name="T7" fmla="*/ 28 h 55"/>
                <a:gd name="T8" fmla="*/ 17 w 34"/>
                <a:gd name="T9" fmla="*/ 55 h 55"/>
                <a:gd name="T10" fmla="*/ 17 w 34"/>
                <a:gd name="T11" fmla="*/ 12 h 55"/>
                <a:gd name="T12" fmla="*/ 12 w 34"/>
                <a:gd name="T13" fmla="*/ 28 h 55"/>
                <a:gd name="T14" fmla="*/ 17 w 34"/>
                <a:gd name="T15" fmla="*/ 43 h 55"/>
                <a:gd name="T16" fmla="*/ 22 w 34"/>
                <a:gd name="T17" fmla="*/ 28 h 55"/>
                <a:gd name="T18" fmla="*/ 17 w 34"/>
                <a:gd name="T19" fmla="*/ 1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55">
                  <a:moveTo>
                    <a:pt x="17" y="55"/>
                  </a:moveTo>
                  <a:cubicBezTo>
                    <a:pt x="0" y="55"/>
                    <a:pt x="0" y="35"/>
                    <a:pt x="0" y="28"/>
                  </a:cubicBezTo>
                  <a:cubicBezTo>
                    <a:pt x="0" y="20"/>
                    <a:pt x="0" y="0"/>
                    <a:pt x="17" y="0"/>
                  </a:cubicBezTo>
                  <a:cubicBezTo>
                    <a:pt x="34" y="0"/>
                    <a:pt x="34" y="20"/>
                    <a:pt x="34" y="28"/>
                  </a:cubicBezTo>
                  <a:cubicBezTo>
                    <a:pt x="34" y="35"/>
                    <a:pt x="34" y="55"/>
                    <a:pt x="17" y="55"/>
                  </a:cubicBezTo>
                  <a:close/>
                  <a:moveTo>
                    <a:pt x="17" y="12"/>
                  </a:moveTo>
                  <a:cubicBezTo>
                    <a:pt x="16" y="12"/>
                    <a:pt x="12" y="12"/>
                    <a:pt x="12" y="28"/>
                  </a:cubicBezTo>
                  <a:cubicBezTo>
                    <a:pt x="12" y="43"/>
                    <a:pt x="16" y="43"/>
                    <a:pt x="17" y="43"/>
                  </a:cubicBezTo>
                  <a:cubicBezTo>
                    <a:pt x="19" y="43"/>
                    <a:pt x="22" y="43"/>
                    <a:pt x="22" y="28"/>
                  </a:cubicBezTo>
                  <a:cubicBezTo>
                    <a:pt x="22" y="12"/>
                    <a:pt x="19" y="12"/>
                    <a:pt x="17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8" name="Freeform 218">
              <a:extLst>
                <a:ext uri="{FF2B5EF4-FFF2-40B4-BE49-F238E27FC236}">
                  <a16:creationId xmlns:a16="http://schemas.microsoft.com/office/drawing/2014/main" id="{C31A3BD0-5071-459F-88CC-7F3CD764717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37" y="3023"/>
              <a:ext cx="426" cy="337"/>
            </a:xfrm>
            <a:custGeom>
              <a:avLst/>
              <a:gdLst>
                <a:gd name="T0" fmla="*/ 264 w 288"/>
                <a:gd name="T1" fmla="*/ 228 h 228"/>
                <a:gd name="T2" fmla="*/ 24 w 288"/>
                <a:gd name="T3" fmla="*/ 228 h 228"/>
                <a:gd name="T4" fmla="*/ 0 w 288"/>
                <a:gd name="T5" fmla="*/ 203 h 228"/>
                <a:gd name="T6" fmla="*/ 0 w 288"/>
                <a:gd name="T7" fmla="*/ 25 h 228"/>
                <a:gd name="T8" fmla="*/ 24 w 288"/>
                <a:gd name="T9" fmla="*/ 0 h 228"/>
                <a:gd name="T10" fmla="*/ 264 w 288"/>
                <a:gd name="T11" fmla="*/ 0 h 228"/>
                <a:gd name="T12" fmla="*/ 288 w 288"/>
                <a:gd name="T13" fmla="*/ 25 h 228"/>
                <a:gd name="T14" fmla="*/ 288 w 288"/>
                <a:gd name="T15" fmla="*/ 203 h 228"/>
                <a:gd name="T16" fmla="*/ 264 w 288"/>
                <a:gd name="T17" fmla="*/ 228 h 228"/>
                <a:gd name="T18" fmla="*/ 24 w 288"/>
                <a:gd name="T19" fmla="*/ 12 h 228"/>
                <a:gd name="T20" fmla="*/ 12 w 288"/>
                <a:gd name="T21" fmla="*/ 25 h 228"/>
                <a:gd name="T22" fmla="*/ 12 w 288"/>
                <a:gd name="T23" fmla="*/ 203 h 228"/>
                <a:gd name="T24" fmla="*/ 24 w 288"/>
                <a:gd name="T25" fmla="*/ 216 h 228"/>
                <a:gd name="T26" fmla="*/ 264 w 288"/>
                <a:gd name="T27" fmla="*/ 216 h 228"/>
                <a:gd name="T28" fmla="*/ 276 w 288"/>
                <a:gd name="T29" fmla="*/ 203 h 228"/>
                <a:gd name="T30" fmla="*/ 276 w 288"/>
                <a:gd name="T31" fmla="*/ 25 h 228"/>
                <a:gd name="T32" fmla="*/ 264 w 288"/>
                <a:gd name="T33" fmla="*/ 12 h 228"/>
                <a:gd name="T34" fmla="*/ 24 w 288"/>
                <a:gd name="T35" fmla="*/ 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8" h="228">
                  <a:moveTo>
                    <a:pt x="264" y="228"/>
                  </a:moveTo>
                  <a:cubicBezTo>
                    <a:pt x="24" y="228"/>
                    <a:pt x="24" y="228"/>
                    <a:pt x="24" y="228"/>
                  </a:cubicBezTo>
                  <a:cubicBezTo>
                    <a:pt x="10" y="228"/>
                    <a:pt x="0" y="217"/>
                    <a:pt x="0" y="203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1"/>
                    <a:pt x="10" y="0"/>
                    <a:pt x="24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77" y="0"/>
                    <a:pt x="288" y="11"/>
                    <a:pt x="288" y="25"/>
                  </a:cubicBezTo>
                  <a:cubicBezTo>
                    <a:pt x="288" y="203"/>
                    <a:pt x="288" y="203"/>
                    <a:pt x="288" y="203"/>
                  </a:cubicBezTo>
                  <a:cubicBezTo>
                    <a:pt x="288" y="217"/>
                    <a:pt x="277" y="228"/>
                    <a:pt x="264" y="228"/>
                  </a:cubicBezTo>
                  <a:close/>
                  <a:moveTo>
                    <a:pt x="24" y="12"/>
                  </a:moveTo>
                  <a:cubicBezTo>
                    <a:pt x="17" y="12"/>
                    <a:pt x="12" y="18"/>
                    <a:pt x="12" y="25"/>
                  </a:cubicBezTo>
                  <a:cubicBezTo>
                    <a:pt x="12" y="203"/>
                    <a:pt x="12" y="203"/>
                    <a:pt x="12" y="203"/>
                  </a:cubicBezTo>
                  <a:cubicBezTo>
                    <a:pt x="12" y="210"/>
                    <a:pt x="17" y="216"/>
                    <a:pt x="24" y="216"/>
                  </a:cubicBezTo>
                  <a:cubicBezTo>
                    <a:pt x="264" y="216"/>
                    <a:pt x="264" y="216"/>
                    <a:pt x="264" y="216"/>
                  </a:cubicBezTo>
                  <a:cubicBezTo>
                    <a:pt x="270" y="216"/>
                    <a:pt x="276" y="210"/>
                    <a:pt x="276" y="203"/>
                  </a:cubicBezTo>
                  <a:cubicBezTo>
                    <a:pt x="276" y="25"/>
                    <a:pt x="276" y="25"/>
                    <a:pt x="276" y="25"/>
                  </a:cubicBezTo>
                  <a:cubicBezTo>
                    <a:pt x="276" y="18"/>
                    <a:pt x="270" y="12"/>
                    <a:pt x="264" y="12"/>
                  </a:cubicBezTo>
                  <a:lnTo>
                    <a:pt x="24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9" name="Freeform 219">
              <a:extLst>
                <a:ext uri="{FF2B5EF4-FFF2-40B4-BE49-F238E27FC236}">
                  <a16:creationId xmlns:a16="http://schemas.microsoft.com/office/drawing/2014/main" id="{A9527D2B-0962-4780-A3C0-94E2416C6E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7" y="3378"/>
              <a:ext cx="266" cy="17"/>
            </a:xfrm>
            <a:custGeom>
              <a:avLst/>
              <a:gdLst>
                <a:gd name="T0" fmla="*/ 174 w 180"/>
                <a:gd name="T1" fmla="*/ 12 h 12"/>
                <a:gd name="T2" fmla="*/ 6 w 180"/>
                <a:gd name="T3" fmla="*/ 12 h 12"/>
                <a:gd name="T4" fmla="*/ 0 w 180"/>
                <a:gd name="T5" fmla="*/ 6 h 12"/>
                <a:gd name="T6" fmla="*/ 6 w 180"/>
                <a:gd name="T7" fmla="*/ 0 h 12"/>
                <a:gd name="T8" fmla="*/ 174 w 180"/>
                <a:gd name="T9" fmla="*/ 0 h 12"/>
                <a:gd name="T10" fmla="*/ 180 w 180"/>
                <a:gd name="T11" fmla="*/ 6 h 12"/>
                <a:gd name="T12" fmla="*/ 174 w 18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" h="12">
                  <a:moveTo>
                    <a:pt x="17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7" y="0"/>
                    <a:pt x="180" y="3"/>
                    <a:pt x="180" y="6"/>
                  </a:cubicBezTo>
                  <a:cubicBezTo>
                    <a:pt x="180" y="10"/>
                    <a:pt x="177" y="12"/>
                    <a:pt x="17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50" name="Freeform 220">
              <a:extLst>
                <a:ext uri="{FF2B5EF4-FFF2-40B4-BE49-F238E27FC236}">
                  <a16:creationId xmlns:a16="http://schemas.microsoft.com/office/drawing/2014/main" id="{0B0450B6-D824-4427-8631-B773693493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2" y="3342"/>
              <a:ext cx="18" cy="53"/>
            </a:xfrm>
            <a:custGeom>
              <a:avLst/>
              <a:gdLst>
                <a:gd name="T0" fmla="*/ 6 w 12"/>
                <a:gd name="T1" fmla="*/ 36 h 36"/>
                <a:gd name="T2" fmla="*/ 0 w 12"/>
                <a:gd name="T3" fmla="*/ 30 h 36"/>
                <a:gd name="T4" fmla="*/ 0 w 12"/>
                <a:gd name="T5" fmla="*/ 6 h 36"/>
                <a:gd name="T6" fmla="*/ 6 w 12"/>
                <a:gd name="T7" fmla="*/ 0 h 36"/>
                <a:gd name="T8" fmla="*/ 12 w 12"/>
                <a:gd name="T9" fmla="*/ 6 h 36"/>
                <a:gd name="T10" fmla="*/ 12 w 12"/>
                <a:gd name="T11" fmla="*/ 30 h 36"/>
                <a:gd name="T12" fmla="*/ 6 w 12"/>
                <a:gd name="T13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36">
                  <a:moveTo>
                    <a:pt x="6" y="36"/>
                  </a:move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34"/>
                    <a:pt x="9" y="36"/>
                    <a:pt x="6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51" name="Oval 221">
              <a:extLst>
                <a:ext uri="{FF2B5EF4-FFF2-40B4-BE49-F238E27FC236}">
                  <a16:creationId xmlns:a16="http://schemas.microsoft.com/office/drawing/2014/main" id="{7B920414-E15C-4A40-A426-BB0A6BADB0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" y="3298"/>
              <a:ext cx="36" cy="3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52" name="Rectangle 222">
              <a:extLst>
                <a:ext uri="{FF2B5EF4-FFF2-40B4-BE49-F238E27FC236}">
                  <a16:creationId xmlns:a16="http://schemas.microsoft.com/office/drawing/2014/main" id="{5E8B5C9D-836D-452D-AD5A-F11CE63C03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6" y="3271"/>
              <a:ext cx="408" cy="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</p:grpSp>
      <p:grpSp>
        <p:nvGrpSpPr>
          <p:cNvPr id="62" name="Group 193">
            <a:extLst>
              <a:ext uri="{FF2B5EF4-FFF2-40B4-BE49-F238E27FC236}">
                <a16:creationId xmlns:a16="http://schemas.microsoft.com/office/drawing/2014/main" id="{A742C0D8-A795-4A93-9CE9-8B67EA4D9FB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564327" y="1208337"/>
            <a:ext cx="512564" cy="405728"/>
            <a:chOff x="346" y="3040"/>
            <a:chExt cx="427" cy="338"/>
          </a:xfrm>
          <a:solidFill>
            <a:srgbClr val="484D7A"/>
          </a:solidFill>
        </p:grpSpPr>
        <p:sp>
          <p:nvSpPr>
            <p:cNvPr id="63" name="Freeform 194">
              <a:extLst>
                <a:ext uri="{FF2B5EF4-FFF2-40B4-BE49-F238E27FC236}">
                  <a16:creationId xmlns:a16="http://schemas.microsoft.com/office/drawing/2014/main" id="{5759ADB3-DE78-43CE-AEF5-78F65F30D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" y="3040"/>
              <a:ext cx="427" cy="178"/>
            </a:xfrm>
            <a:custGeom>
              <a:avLst/>
              <a:gdLst>
                <a:gd name="T0" fmla="*/ 126 w 288"/>
                <a:gd name="T1" fmla="*/ 120 h 120"/>
                <a:gd name="T2" fmla="*/ 6 w 288"/>
                <a:gd name="T3" fmla="*/ 120 h 120"/>
                <a:gd name="T4" fmla="*/ 0 w 288"/>
                <a:gd name="T5" fmla="*/ 114 h 120"/>
                <a:gd name="T6" fmla="*/ 0 w 288"/>
                <a:gd name="T7" fmla="*/ 6 h 120"/>
                <a:gd name="T8" fmla="*/ 6 w 288"/>
                <a:gd name="T9" fmla="*/ 0 h 120"/>
                <a:gd name="T10" fmla="*/ 282 w 288"/>
                <a:gd name="T11" fmla="*/ 0 h 120"/>
                <a:gd name="T12" fmla="*/ 288 w 288"/>
                <a:gd name="T13" fmla="*/ 6 h 120"/>
                <a:gd name="T14" fmla="*/ 288 w 288"/>
                <a:gd name="T15" fmla="*/ 78 h 120"/>
                <a:gd name="T16" fmla="*/ 282 w 288"/>
                <a:gd name="T17" fmla="*/ 84 h 120"/>
                <a:gd name="T18" fmla="*/ 276 w 288"/>
                <a:gd name="T19" fmla="*/ 78 h 120"/>
                <a:gd name="T20" fmla="*/ 276 w 288"/>
                <a:gd name="T21" fmla="*/ 12 h 120"/>
                <a:gd name="T22" fmla="*/ 12 w 288"/>
                <a:gd name="T23" fmla="*/ 12 h 120"/>
                <a:gd name="T24" fmla="*/ 12 w 288"/>
                <a:gd name="T25" fmla="*/ 108 h 120"/>
                <a:gd name="T26" fmla="*/ 126 w 288"/>
                <a:gd name="T27" fmla="*/ 108 h 120"/>
                <a:gd name="T28" fmla="*/ 132 w 288"/>
                <a:gd name="T29" fmla="*/ 114 h 120"/>
                <a:gd name="T30" fmla="*/ 126 w 288"/>
                <a:gd name="T31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8" h="120">
                  <a:moveTo>
                    <a:pt x="126" y="120"/>
                  </a:moveTo>
                  <a:cubicBezTo>
                    <a:pt x="6" y="120"/>
                    <a:pt x="6" y="120"/>
                    <a:pt x="6" y="120"/>
                  </a:cubicBezTo>
                  <a:cubicBezTo>
                    <a:pt x="3" y="120"/>
                    <a:pt x="0" y="118"/>
                    <a:pt x="0" y="11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82" y="0"/>
                    <a:pt x="282" y="0"/>
                    <a:pt x="282" y="0"/>
                  </a:cubicBezTo>
                  <a:cubicBezTo>
                    <a:pt x="285" y="0"/>
                    <a:pt x="288" y="3"/>
                    <a:pt x="288" y="6"/>
                  </a:cubicBezTo>
                  <a:cubicBezTo>
                    <a:pt x="288" y="78"/>
                    <a:pt x="288" y="78"/>
                    <a:pt x="288" y="78"/>
                  </a:cubicBezTo>
                  <a:cubicBezTo>
                    <a:pt x="288" y="82"/>
                    <a:pt x="285" y="84"/>
                    <a:pt x="282" y="84"/>
                  </a:cubicBezTo>
                  <a:cubicBezTo>
                    <a:pt x="279" y="84"/>
                    <a:pt x="276" y="82"/>
                    <a:pt x="276" y="78"/>
                  </a:cubicBezTo>
                  <a:cubicBezTo>
                    <a:pt x="276" y="12"/>
                    <a:pt x="276" y="12"/>
                    <a:pt x="276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26" y="108"/>
                    <a:pt x="126" y="108"/>
                    <a:pt x="126" y="108"/>
                  </a:cubicBezTo>
                  <a:cubicBezTo>
                    <a:pt x="129" y="108"/>
                    <a:pt x="132" y="111"/>
                    <a:pt x="132" y="114"/>
                  </a:cubicBezTo>
                  <a:cubicBezTo>
                    <a:pt x="132" y="118"/>
                    <a:pt x="129" y="120"/>
                    <a:pt x="126" y="1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64" name="Freeform 195">
              <a:extLst>
                <a:ext uri="{FF2B5EF4-FFF2-40B4-BE49-F238E27FC236}">
                  <a16:creationId xmlns:a16="http://schemas.microsoft.com/office/drawing/2014/main" id="{641AFA0A-207B-44F4-AFC4-D58D9D55156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" y="3085"/>
              <a:ext cx="18" cy="88"/>
            </a:xfrm>
            <a:custGeom>
              <a:avLst/>
              <a:gdLst>
                <a:gd name="T0" fmla="*/ 6 w 12"/>
                <a:gd name="T1" fmla="*/ 60 h 60"/>
                <a:gd name="T2" fmla="*/ 0 w 12"/>
                <a:gd name="T3" fmla="*/ 54 h 60"/>
                <a:gd name="T4" fmla="*/ 0 w 12"/>
                <a:gd name="T5" fmla="*/ 6 h 60"/>
                <a:gd name="T6" fmla="*/ 6 w 12"/>
                <a:gd name="T7" fmla="*/ 0 h 60"/>
                <a:gd name="T8" fmla="*/ 12 w 12"/>
                <a:gd name="T9" fmla="*/ 6 h 60"/>
                <a:gd name="T10" fmla="*/ 12 w 12"/>
                <a:gd name="T11" fmla="*/ 54 h 60"/>
                <a:gd name="T12" fmla="*/ 6 w 12"/>
                <a:gd name="T13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60">
                  <a:moveTo>
                    <a:pt x="6" y="60"/>
                  </a:moveTo>
                  <a:cubicBezTo>
                    <a:pt x="3" y="60"/>
                    <a:pt x="0" y="58"/>
                    <a:pt x="0" y="5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8"/>
                    <a:pt x="9" y="60"/>
                    <a:pt x="6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65" name="Freeform 196">
              <a:extLst>
                <a:ext uri="{FF2B5EF4-FFF2-40B4-BE49-F238E27FC236}">
                  <a16:creationId xmlns:a16="http://schemas.microsoft.com/office/drawing/2014/main" id="{855B5575-761C-47C2-AE68-F43BC98B53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" y="3099"/>
              <a:ext cx="80" cy="58"/>
            </a:xfrm>
            <a:custGeom>
              <a:avLst/>
              <a:gdLst>
                <a:gd name="T0" fmla="*/ 7 w 54"/>
                <a:gd name="T1" fmla="*/ 39 h 39"/>
                <a:gd name="T2" fmla="*/ 2 w 54"/>
                <a:gd name="T3" fmla="*/ 37 h 39"/>
                <a:gd name="T4" fmla="*/ 4 w 54"/>
                <a:gd name="T5" fmla="*/ 28 h 39"/>
                <a:gd name="T6" fmla="*/ 44 w 54"/>
                <a:gd name="T7" fmla="*/ 2 h 39"/>
                <a:gd name="T8" fmla="*/ 52 w 54"/>
                <a:gd name="T9" fmla="*/ 4 h 39"/>
                <a:gd name="T10" fmla="*/ 50 w 54"/>
                <a:gd name="T11" fmla="*/ 12 h 39"/>
                <a:gd name="T12" fmla="*/ 10 w 54"/>
                <a:gd name="T13" fmla="*/ 38 h 39"/>
                <a:gd name="T14" fmla="*/ 7 w 54"/>
                <a:gd name="T1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39">
                  <a:moveTo>
                    <a:pt x="7" y="39"/>
                  </a:moveTo>
                  <a:cubicBezTo>
                    <a:pt x="5" y="39"/>
                    <a:pt x="3" y="38"/>
                    <a:pt x="2" y="37"/>
                  </a:cubicBezTo>
                  <a:cubicBezTo>
                    <a:pt x="0" y="34"/>
                    <a:pt x="1" y="30"/>
                    <a:pt x="4" y="28"/>
                  </a:cubicBezTo>
                  <a:cubicBezTo>
                    <a:pt x="44" y="2"/>
                    <a:pt x="44" y="2"/>
                    <a:pt x="44" y="2"/>
                  </a:cubicBezTo>
                  <a:cubicBezTo>
                    <a:pt x="47" y="0"/>
                    <a:pt x="50" y="1"/>
                    <a:pt x="52" y="4"/>
                  </a:cubicBezTo>
                  <a:cubicBezTo>
                    <a:pt x="54" y="7"/>
                    <a:pt x="53" y="10"/>
                    <a:pt x="50" y="12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9" y="39"/>
                    <a:pt x="8" y="39"/>
                    <a:pt x="7" y="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66" name="Freeform 197">
              <a:extLst>
                <a:ext uri="{FF2B5EF4-FFF2-40B4-BE49-F238E27FC236}">
                  <a16:creationId xmlns:a16="http://schemas.microsoft.com/office/drawing/2014/main" id="{42D649CA-09FF-4761-8C5E-2C2387D698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" y="3099"/>
              <a:ext cx="80" cy="60"/>
            </a:xfrm>
            <a:custGeom>
              <a:avLst/>
              <a:gdLst>
                <a:gd name="T0" fmla="*/ 47 w 54"/>
                <a:gd name="T1" fmla="*/ 40 h 40"/>
                <a:gd name="T2" fmla="*/ 44 w 54"/>
                <a:gd name="T3" fmla="*/ 39 h 40"/>
                <a:gd name="T4" fmla="*/ 4 w 54"/>
                <a:gd name="T5" fmla="*/ 12 h 40"/>
                <a:gd name="T6" fmla="*/ 2 w 54"/>
                <a:gd name="T7" fmla="*/ 4 h 40"/>
                <a:gd name="T8" fmla="*/ 10 w 54"/>
                <a:gd name="T9" fmla="*/ 2 h 40"/>
                <a:gd name="T10" fmla="*/ 50 w 54"/>
                <a:gd name="T11" fmla="*/ 29 h 40"/>
                <a:gd name="T12" fmla="*/ 52 w 54"/>
                <a:gd name="T13" fmla="*/ 37 h 40"/>
                <a:gd name="T14" fmla="*/ 47 w 54"/>
                <a:gd name="T15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40">
                  <a:moveTo>
                    <a:pt x="47" y="40"/>
                  </a:moveTo>
                  <a:cubicBezTo>
                    <a:pt x="46" y="40"/>
                    <a:pt x="45" y="39"/>
                    <a:pt x="44" y="39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1" y="10"/>
                    <a:pt x="0" y="6"/>
                    <a:pt x="2" y="4"/>
                  </a:cubicBezTo>
                  <a:cubicBezTo>
                    <a:pt x="4" y="1"/>
                    <a:pt x="8" y="0"/>
                    <a:pt x="10" y="2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53" y="30"/>
                    <a:pt x="54" y="34"/>
                    <a:pt x="52" y="37"/>
                  </a:cubicBezTo>
                  <a:cubicBezTo>
                    <a:pt x="51" y="39"/>
                    <a:pt x="49" y="40"/>
                    <a:pt x="47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67" name="Freeform 198">
              <a:extLst>
                <a:ext uri="{FF2B5EF4-FFF2-40B4-BE49-F238E27FC236}">
                  <a16:creationId xmlns:a16="http://schemas.microsoft.com/office/drawing/2014/main" id="{8F9F8D14-D943-4BB5-ABD7-FA0529809B2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" y="3085"/>
              <a:ext cx="18" cy="88"/>
            </a:xfrm>
            <a:custGeom>
              <a:avLst/>
              <a:gdLst>
                <a:gd name="T0" fmla="*/ 6 w 12"/>
                <a:gd name="T1" fmla="*/ 60 h 60"/>
                <a:gd name="T2" fmla="*/ 0 w 12"/>
                <a:gd name="T3" fmla="*/ 54 h 60"/>
                <a:gd name="T4" fmla="*/ 0 w 12"/>
                <a:gd name="T5" fmla="*/ 6 h 60"/>
                <a:gd name="T6" fmla="*/ 6 w 12"/>
                <a:gd name="T7" fmla="*/ 0 h 60"/>
                <a:gd name="T8" fmla="*/ 12 w 12"/>
                <a:gd name="T9" fmla="*/ 6 h 60"/>
                <a:gd name="T10" fmla="*/ 12 w 12"/>
                <a:gd name="T11" fmla="*/ 54 h 60"/>
                <a:gd name="T12" fmla="*/ 6 w 12"/>
                <a:gd name="T13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60">
                  <a:moveTo>
                    <a:pt x="6" y="60"/>
                  </a:moveTo>
                  <a:cubicBezTo>
                    <a:pt x="3" y="60"/>
                    <a:pt x="0" y="58"/>
                    <a:pt x="0" y="5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8"/>
                    <a:pt x="9" y="60"/>
                    <a:pt x="6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68" name="Freeform 199">
              <a:extLst>
                <a:ext uri="{FF2B5EF4-FFF2-40B4-BE49-F238E27FC236}">
                  <a16:creationId xmlns:a16="http://schemas.microsoft.com/office/drawing/2014/main" id="{BDF0E111-DBC2-4157-8DA3-F86A5D6BAA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" y="3099"/>
              <a:ext cx="80" cy="58"/>
            </a:xfrm>
            <a:custGeom>
              <a:avLst/>
              <a:gdLst>
                <a:gd name="T0" fmla="*/ 7 w 54"/>
                <a:gd name="T1" fmla="*/ 39 h 39"/>
                <a:gd name="T2" fmla="*/ 2 w 54"/>
                <a:gd name="T3" fmla="*/ 37 h 39"/>
                <a:gd name="T4" fmla="*/ 4 w 54"/>
                <a:gd name="T5" fmla="*/ 28 h 39"/>
                <a:gd name="T6" fmla="*/ 44 w 54"/>
                <a:gd name="T7" fmla="*/ 2 h 39"/>
                <a:gd name="T8" fmla="*/ 52 w 54"/>
                <a:gd name="T9" fmla="*/ 4 h 39"/>
                <a:gd name="T10" fmla="*/ 50 w 54"/>
                <a:gd name="T11" fmla="*/ 12 h 39"/>
                <a:gd name="T12" fmla="*/ 10 w 54"/>
                <a:gd name="T13" fmla="*/ 38 h 39"/>
                <a:gd name="T14" fmla="*/ 7 w 54"/>
                <a:gd name="T1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39">
                  <a:moveTo>
                    <a:pt x="7" y="39"/>
                  </a:moveTo>
                  <a:cubicBezTo>
                    <a:pt x="5" y="39"/>
                    <a:pt x="3" y="38"/>
                    <a:pt x="2" y="37"/>
                  </a:cubicBezTo>
                  <a:cubicBezTo>
                    <a:pt x="0" y="34"/>
                    <a:pt x="1" y="30"/>
                    <a:pt x="4" y="28"/>
                  </a:cubicBezTo>
                  <a:cubicBezTo>
                    <a:pt x="44" y="2"/>
                    <a:pt x="44" y="2"/>
                    <a:pt x="44" y="2"/>
                  </a:cubicBezTo>
                  <a:cubicBezTo>
                    <a:pt x="47" y="0"/>
                    <a:pt x="50" y="1"/>
                    <a:pt x="52" y="4"/>
                  </a:cubicBezTo>
                  <a:cubicBezTo>
                    <a:pt x="54" y="7"/>
                    <a:pt x="53" y="10"/>
                    <a:pt x="50" y="12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9" y="39"/>
                    <a:pt x="8" y="39"/>
                    <a:pt x="7" y="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69" name="Freeform 200">
              <a:extLst>
                <a:ext uri="{FF2B5EF4-FFF2-40B4-BE49-F238E27FC236}">
                  <a16:creationId xmlns:a16="http://schemas.microsoft.com/office/drawing/2014/main" id="{C222197E-A6C3-44DC-93C8-4285476AF72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" y="3099"/>
              <a:ext cx="80" cy="60"/>
            </a:xfrm>
            <a:custGeom>
              <a:avLst/>
              <a:gdLst>
                <a:gd name="T0" fmla="*/ 47 w 54"/>
                <a:gd name="T1" fmla="*/ 40 h 40"/>
                <a:gd name="T2" fmla="*/ 44 w 54"/>
                <a:gd name="T3" fmla="*/ 39 h 40"/>
                <a:gd name="T4" fmla="*/ 4 w 54"/>
                <a:gd name="T5" fmla="*/ 12 h 40"/>
                <a:gd name="T6" fmla="*/ 2 w 54"/>
                <a:gd name="T7" fmla="*/ 4 h 40"/>
                <a:gd name="T8" fmla="*/ 10 w 54"/>
                <a:gd name="T9" fmla="*/ 2 h 40"/>
                <a:gd name="T10" fmla="*/ 50 w 54"/>
                <a:gd name="T11" fmla="*/ 29 h 40"/>
                <a:gd name="T12" fmla="*/ 52 w 54"/>
                <a:gd name="T13" fmla="*/ 37 h 40"/>
                <a:gd name="T14" fmla="*/ 47 w 54"/>
                <a:gd name="T15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40">
                  <a:moveTo>
                    <a:pt x="47" y="40"/>
                  </a:moveTo>
                  <a:cubicBezTo>
                    <a:pt x="46" y="40"/>
                    <a:pt x="45" y="39"/>
                    <a:pt x="44" y="39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1" y="10"/>
                    <a:pt x="0" y="6"/>
                    <a:pt x="2" y="4"/>
                  </a:cubicBezTo>
                  <a:cubicBezTo>
                    <a:pt x="4" y="1"/>
                    <a:pt x="8" y="0"/>
                    <a:pt x="10" y="2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53" y="30"/>
                    <a:pt x="54" y="34"/>
                    <a:pt x="52" y="37"/>
                  </a:cubicBezTo>
                  <a:cubicBezTo>
                    <a:pt x="51" y="39"/>
                    <a:pt x="49" y="40"/>
                    <a:pt x="47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70" name="Freeform 201">
              <a:extLst>
                <a:ext uri="{FF2B5EF4-FFF2-40B4-BE49-F238E27FC236}">
                  <a16:creationId xmlns:a16="http://schemas.microsoft.com/office/drawing/2014/main" id="{0D4B63D6-7DCC-43DE-9B08-D50E02730E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7" y="3218"/>
              <a:ext cx="196" cy="160"/>
            </a:xfrm>
            <a:custGeom>
              <a:avLst/>
              <a:gdLst>
                <a:gd name="T0" fmla="*/ 126 w 132"/>
                <a:gd name="T1" fmla="*/ 108 h 108"/>
                <a:gd name="T2" fmla="*/ 6 w 132"/>
                <a:gd name="T3" fmla="*/ 108 h 108"/>
                <a:gd name="T4" fmla="*/ 0 w 132"/>
                <a:gd name="T5" fmla="*/ 102 h 108"/>
                <a:gd name="T6" fmla="*/ 0 w 132"/>
                <a:gd name="T7" fmla="*/ 6 h 108"/>
                <a:gd name="T8" fmla="*/ 6 w 132"/>
                <a:gd name="T9" fmla="*/ 0 h 108"/>
                <a:gd name="T10" fmla="*/ 126 w 132"/>
                <a:gd name="T11" fmla="*/ 0 h 108"/>
                <a:gd name="T12" fmla="*/ 132 w 132"/>
                <a:gd name="T13" fmla="*/ 6 h 108"/>
                <a:gd name="T14" fmla="*/ 132 w 132"/>
                <a:gd name="T15" fmla="*/ 102 h 108"/>
                <a:gd name="T16" fmla="*/ 126 w 132"/>
                <a:gd name="T17" fmla="*/ 108 h 108"/>
                <a:gd name="T18" fmla="*/ 12 w 132"/>
                <a:gd name="T19" fmla="*/ 96 h 108"/>
                <a:gd name="T20" fmla="*/ 120 w 132"/>
                <a:gd name="T21" fmla="*/ 96 h 108"/>
                <a:gd name="T22" fmla="*/ 120 w 132"/>
                <a:gd name="T23" fmla="*/ 12 h 108"/>
                <a:gd name="T24" fmla="*/ 12 w 132"/>
                <a:gd name="T25" fmla="*/ 12 h 108"/>
                <a:gd name="T26" fmla="*/ 12 w 132"/>
                <a:gd name="T27" fmla="*/ 9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2" h="108">
                  <a:moveTo>
                    <a:pt x="126" y="108"/>
                  </a:moveTo>
                  <a:cubicBezTo>
                    <a:pt x="6" y="108"/>
                    <a:pt x="6" y="108"/>
                    <a:pt x="6" y="108"/>
                  </a:cubicBezTo>
                  <a:cubicBezTo>
                    <a:pt x="3" y="108"/>
                    <a:pt x="0" y="106"/>
                    <a:pt x="0" y="10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9" y="0"/>
                    <a:pt x="132" y="3"/>
                    <a:pt x="132" y="6"/>
                  </a:cubicBezTo>
                  <a:cubicBezTo>
                    <a:pt x="132" y="102"/>
                    <a:pt x="132" y="102"/>
                    <a:pt x="132" y="102"/>
                  </a:cubicBezTo>
                  <a:cubicBezTo>
                    <a:pt x="132" y="106"/>
                    <a:pt x="129" y="108"/>
                    <a:pt x="126" y="108"/>
                  </a:cubicBezTo>
                  <a:close/>
                  <a:moveTo>
                    <a:pt x="12" y="96"/>
                  </a:moveTo>
                  <a:cubicBezTo>
                    <a:pt x="120" y="96"/>
                    <a:pt x="120" y="96"/>
                    <a:pt x="120" y="96"/>
                  </a:cubicBezTo>
                  <a:cubicBezTo>
                    <a:pt x="120" y="12"/>
                    <a:pt x="120" y="12"/>
                    <a:pt x="120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71" name="Freeform 202">
              <a:extLst>
                <a:ext uri="{FF2B5EF4-FFF2-40B4-BE49-F238E27FC236}">
                  <a16:creationId xmlns:a16="http://schemas.microsoft.com/office/drawing/2014/main" id="{7F503D96-C972-47C1-B31E-6000CCEFC0D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" y="3277"/>
              <a:ext cx="18" cy="53"/>
            </a:xfrm>
            <a:custGeom>
              <a:avLst/>
              <a:gdLst>
                <a:gd name="T0" fmla="*/ 6 w 12"/>
                <a:gd name="T1" fmla="*/ 36 h 36"/>
                <a:gd name="T2" fmla="*/ 0 w 12"/>
                <a:gd name="T3" fmla="*/ 30 h 36"/>
                <a:gd name="T4" fmla="*/ 0 w 12"/>
                <a:gd name="T5" fmla="*/ 6 h 36"/>
                <a:gd name="T6" fmla="*/ 6 w 12"/>
                <a:gd name="T7" fmla="*/ 0 h 36"/>
                <a:gd name="T8" fmla="*/ 12 w 12"/>
                <a:gd name="T9" fmla="*/ 6 h 36"/>
                <a:gd name="T10" fmla="*/ 12 w 12"/>
                <a:gd name="T11" fmla="*/ 30 h 36"/>
                <a:gd name="T12" fmla="*/ 6 w 12"/>
                <a:gd name="T13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36">
                  <a:moveTo>
                    <a:pt x="6" y="36"/>
                  </a:moveTo>
                  <a:cubicBezTo>
                    <a:pt x="2" y="36"/>
                    <a:pt x="0" y="33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9" y="0"/>
                    <a:pt x="12" y="2"/>
                    <a:pt x="12" y="6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33"/>
                    <a:pt x="9" y="36"/>
                    <a:pt x="6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72" name="Freeform 203">
              <a:extLst>
                <a:ext uri="{FF2B5EF4-FFF2-40B4-BE49-F238E27FC236}">
                  <a16:creationId xmlns:a16="http://schemas.microsoft.com/office/drawing/2014/main" id="{23060C57-0676-4D8D-9986-710404DF077A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" y="3147"/>
              <a:ext cx="124" cy="89"/>
            </a:xfrm>
            <a:custGeom>
              <a:avLst/>
              <a:gdLst>
                <a:gd name="T0" fmla="*/ 78 w 84"/>
                <a:gd name="T1" fmla="*/ 60 h 60"/>
                <a:gd name="T2" fmla="*/ 72 w 84"/>
                <a:gd name="T3" fmla="*/ 54 h 60"/>
                <a:gd name="T4" fmla="*/ 72 w 84"/>
                <a:gd name="T5" fmla="*/ 42 h 60"/>
                <a:gd name="T6" fmla="*/ 42 w 84"/>
                <a:gd name="T7" fmla="*/ 12 h 60"/>
                <a:gd name="T8" fmla="*/ 12 w 84"/>
                <a:gd name="T9" fmla="*/ 42 h 60"/>
                <a:gd name="T10" fmla="*/ 12 w 84"/>
                <a:gd name="T11" fmla="*/ 54 h 60"/>
                <a:gd name="T12" fmla="*/ 6 w 84"/>
                <a:gd name="T13" fmla="*/ 60 h 60"/>
                <a:gd name="T14" fmla="*/ 0 w 84"/>
                <a:gd name="T15" fmla="*/ 54 h 60"/>
                <a:gd name="T16" fmla="*/ 0 w 84"/>
                <a:gd name="T17" fmla="*/ 42 h 60"/>
                <a:gd name="T18" fmla="*/ 42 w 84"/>
                <a:gd name="T19" fmla="*/ 0 h 60"/>
                <a:gd name="T20" fmla="*/ 84 w 84"/>
                <a:gd name="T21" fmla="*/ 42 h 60"/>
                <a:gd name="T22" fmla="*/ 84 w 84"/>
                <a:gd name="T23" fmla="*/ 54 h 60"/>
                <a:gd name="T24" fmla="*/ 78 w 84"/>
                <a:gd name="T2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60">
                  <a:moveTo>
                    <a:pt x="78" y="60"/>
                  </a:moveTo>
                  <a:cubicBezTo>
                    <a:pt x="74" y="60"/>
                    <a:pt x="72" y="58"/>
                    <a:pt x="72" y="54"/>
                  </a:cubicBezTo>
                  <a:cubicBezTo>
                    <a:pt x="72" y="42"/>
                    <a:pt x="72" y="42"/>
                    <a:pt x="72" y="42"/>
                  </a:cubicBezTo>
                  <a:cubicBezTo>
                    <a:pt x="72" y="26"/>
                    <a:pt x="58" y="12"/>
                    <a:pt x="42" y="12"/>
                  </a:cubicBezTo>
                  <a:cubicBezTo>
                    <a:pt x="25" y="12"/>
                    <a:pt x="12" y="26"/>
                    <a:pt x="12" y="42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8"/>
                    <a:pt x="9" y="60"/>
                    <a:pt x="6" y="60"/>
                  </a:cubicBezTo>
                  <a:cubicBezTo>
                    <a:pt x="2" y="60"/>
                    <a:pt x="0" y="58"/>
                    <a:pt x="0" y="54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9"/>
                    <a:pt x="19" y="0"/>
                    <a:pt x="42" y="0"/>
                  </a:cubicBezTo>
                  <a:cubicBezTo>
                    <a:pt x="65" y="0"/>
                    <a:pt x="84" y="19"/>
                    <a:pt x="84" y="42"/>
                  </a:cubicBezTo>
                  <a:cubicBezTo>
                    <a:pt x="84" y="54"/>
                    <a:pt x="84" y="54"/>
                    <a:pt x="84" y="54"/>
                  </a:cubicBezTo>
                  <a:cubicBezTo>
                    <a:pt x="84" y="58"/>
                    <a:pt x="81" y="60"/>
                    <a:pt x="78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73" name="Freeform 204">
              <a:extLst>
                <a:ext uri="{FF2B5EF4-FFF2-40B4-BE49-F238E27FC236}">
                  <a16:creationId xmlns:a16="http://schemas.microsoft.com/office/drawing/2014/main" id="{D33E434C-6CA8-4F78-8985-0F239E4EA6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7" y="3259"/>
              <a:ext cx="36" cy="36"/>
            </a:xfrm>
            <a:custGeom>
              <a:avLst/>
              <a:gdLst>
                <a:gd name="T0" fmla="*/ 12 w 24"/>
                <a:gd name="T1" fmla="*/ 24 h 24"/>
                <a:gd name="T2" fmla="*/ 0 w 24"/>
                <a:gd name="T3" fmla="*/ 12 h 24"/>
                <a:gd name="T4" fmla="*/ 12 w 24"/>
                <a:gd name="T5" fmla="*/ 0 h 24"/>
                <a:gd name="T6" fmla="*/ 24 w 24"/>
                <a:gd name="T7" fmla="*/ 12 h 24"/>
                <a:gd name="T8" fmla="*/ 12 w 24"/>
                <a:gd name="T9" fmla="*/ 24 h 24"/>
                <a:gd name="T10" fmla="*/ 12 w 24"/>
                <a:gd name="T11" fmla="*/ 12 h 24"/>
                <a:gd name="T12" fmla="*/ 12 w 24"/>
                <a:gd name="T13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cubicBezTo>
                    <a:pt x="5" y="24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4"/>
                    <a:pt x="12" y="24"/>
                  </a:cubicBezTo>
                  <a:close/>
                  <a:moveTo>
                    <a:pt x="12" y="12"/>
                  </a:moveTo>
                  <a:cubicBezTo>
                    <a:pt x="12" y="12"/>
                    <a:pt x="12" y="12"/>
                    <a:pt x="1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5043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Juin 2022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DNE SN1 - Bureau des services et outils numériques pour l'Éducation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15" name="Titre 14"/>
          <p:cNvSpPr>
            <a:spLocks noGrp="1"/>
          </p:cNvSpPr>
          <p:nvPr>
            <p:ph type="title"/>
          </p:nvPr>
        </p:nvSpPr>
        <p:spPr>
          <a:xfrm>
            <a:off x="971600" y="180000"/>
            <a:ext cx="7812400" cy="720000"/>
          </a:xfrm>
        </p:spPr>
        <p:txBody>
          <a:bodyPr/>
          <a:lstStyle/>
          <a:p>
            <a:r>
              <a:rPr lang="fr-FR" dirty="0"/>
              <a:t>Interopérabilité</a:t>
            </a:r>
            <a:endParaRPr lang="fr-FR" sz="2800" dirty="0">
              <a:solidFill>
                <a:srgbClr val="6D96C0"/>
              </a:solidFill>
            </a:endParaRPr>
          </a:p>
        </p:txBody>
      </p:sp>
      <p:sp>
        <p:nvSpPr>
          <p:cNvPr id="10" name="Rectangle: Rounded Corners 9">
            <a:hlinkClick r:id="rId3" action="ppaction://hlinksldjump"/>
            <a:extLst>
              <a:ext uri="{FF2B5EF4-FFF2-40B4-BE49-F238E27FC236}">
                <a16:creationId xmlns:a16="http://schemas.microsoft.com/office/drawing/2014/main" id="{763BBC35-7ACF-43D4-B2F1-75800A84E767}"/>
              </a:ext>
            </a:extLst>
          </p:cNvPr>
          <p:cNvSpPr/>
          <p:nvPr/>
        </p:nvSpPr>
        <p:spPr>
          <a:xfrm>
            <a:off x="8149701" y="3802425"/>
            <a:ext cx="846172" cy="406676"/>
          </a:xfrm>
          <a:prstGeom prst="roundRect">
            <a:avLst/>
          </a:prstGeom>
          <a:solidFill>
            <a:srgbClr val="484D7A"/>
          </a:solidFill>
          <a:ln>
            <a:noFill/>
          </a:ln>
          <a:effectLst>
            <a:outerShdw dist="38100" dir="3000000" sx="102000" sy="102000" algn="tl" rotWithShape="0">
              <a:srgbClr val="5770BE">
                <a:alpha val="4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latin typeface="Marianne Medium" panose="02000000000000000000" pitchFamily="50" charset="0"/>
              </a:rPr>
              <a:t>Schéma global</a:t>
            </a:r>
          </a:p>
        </p:txBody>
      </p:sp>
      <p:sp>
        <p:nvSpPr>
          <p:cNvPr id="11" name="Rectangle: Rounded Corners 10">
            <a:hlinkClick r:id="rId4" action="ppaction://hlinksldjump"/>
            <a:extLst>
              <a:ext uri="{FF2B5EF4-FFF2-40B4-BE49-F238E27FC236}">
                <a16:creationId xmlns:a16="http://schemas.microsoft.com/office/drawing/2014/main" id="{AE61B4F6-18C7-4FEF-990C-B58E97657577}"/>
              </a:ext>
            </a:extLst>
          </p:cNvPr>
          <p:cNvSpPr/>
          <p:nvPr/>
        </p:nvSpPr>
        <p:spPr>
          <a:xfrm>
            <a:off x="8149701" y="3299380"/>
            <a:ext cx="846172" cy="406676"/>
          </a:xfrm>
          <a:prstGeom prst="roundRect">
            <a:avLst/>
          </a:prstGeom>
          <a:solidFill>
            <a:srgbClr val="484D7A"/>
          </a:solidFill>
          <a:ln>
            <a:noFill/>
          </a:ln>
          <a:effectLst>
            <a:outerShdw dist="38100" dir="3000000" sx="102000" sy="102000" algn="tl" rotWithShape="0">
              <a:srgbClr val="5770BE">
                <a:alpha val="4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latin typeface="Marianne Medium" panose="02000000000000000000" pitchFamily="50" charset="0"/>
              </a:rPr>
              <a:t>Légende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9C3D766-723D-40CE-8F48-394297FC18B9}"/>
              </a:ext>
            </a:extLst>
          </p:cNvPr>
          <p:cNvSpPr/>
          <p:nvPr/>
        </p:nvSpPr>
        <p:spPr>
          <a:xfrm>
            <a:off x="1061780" y="924622"/>
            <a:ext cx="7020440" cy="3294257"/>
          </a:xfrm>
          <a:prstGeom prst="rect">
            <a:avLst/>
          </a:prstGeom>
          <a:solidFill>
            <a:srgbClr val="577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Marianne" panose="02000000000000000000" pitchFamily="50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77B374-220D-46DB-B5BD-012544707577}"/>
              </a:ext>
            </a:extLst>
          </p:cNvPr>
          <p:cNvSpPr/>
          <p:nvPr/>
        </p:nvSpPr>
        <p:spPr>
          <a:xfrm>
            <a:off x="4065862" y="1897780"/>
            <a:ext cx="2643283" cy="2123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t"/>
          <a:lstStyle/>
          <a:p>
            <a:pPr>
              <a:spcAft>
                <a:spcPts val="600"/>
              </a:spcAft>
            </a:pPr>
            <a:r>
              <a:rPr lang="fr-FR" sz="1600" b="1" dirty="0">
                <a:solidFill>
                  <a:srgbClr val="5770BE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Chapitres recommandés </a:t>
            </a:r>
          </a:p>
          <a:p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Document principal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 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 3.2.1</a:t>
            </a:r>
          </a:p>
          <a:p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Annexe opérationnelle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96D6604-D3C4-41E7-98A0-35766531DABD}"/>
              </a:ext>
            </a:extLst>
          </p:cNvPr>
          <p:cNvSpPr/>
          <p:nvPr/>
        </p:nvSpPr>
        <p:spPr>
          <a:xfrm>
            <a:off x="1242467" y="1897780"/>
            <a:ext cx="2643283" cy="2123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t"/>
          <a:lstStyle/>
          <a:p>
            <a:pPr>
              <a:spcAft>
                <a:spcPts val="600"/>
              </a:spcAft>
            </a:pPr>
            <a:r>
              <a:rPr lang="fr-FR" sz="1600" b="1" dirty="0">
                <a:solidFill>
                  <a:srgbClr val="5770BE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Sujets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Protocoles d’échange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Formats de données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Portabilité de données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Fonctionnalité d’import / export de données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Appels de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API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56FF55B-650A-4BA9-93F2-33D191C14B55}"/>
              </a:ext>
            </a:extLst>
          </p:cNvPr>
          <p:cNvSpPr/>
          <p:nvPr/>
        </p:nvSpPr>
        <p:spPr>
          <a:xfrm>
            <a:off x="6889257" y="1897780"/>
            <a:ext cx="1051474" cy="2123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t"/>
          <a:lstStyle/>
          <a:p>
            <a:r>
              <a:rPr lang="fr-FR" sz="1600" b="1" dirty="0">
                <a:solidFill>
                  <a:srgbClr val="5770BE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Acteurs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0992F98-02DC-44B9-884F-FF268F91AEA0}"/>
              </a:ext>
            </a:extLst>
          </p:cNvPr>
          <p:cNvSpPr/>
          <p:nvPr/>
        </p:nvSpPr>
        <p:spPr>
          <a:xfrm>
            <a:off x="1242468" y="1075995"/>
            <a:ext cx="1155080" cy="670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AFB79FD-C15C-4224-8EAA-D9D51EB2F506}"/>
              </a:ext>
            </a:extLst>
          </p:cNvPr>
          <p:cNvSpPr/>
          <p:nvPr/>
        </p:nvSpPr>
        <p:spPr>
          <a:xfrm>
            <a:off x="2533801" y="1075995"/>
            <a:ext cx="5406928" cy="670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rgbClr val="484D7A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Interopérabilité</a:t>
            </a:r>
          </a:p>
        </p:txBody>
      </p:sp>
      <p:grpSp>
        <p:nvGrpSpPr>
          <p:cNvPr id="19" name="Group 200">
            <a:extLst>
              <a:ext uri="{FF2B5EF4-FFF2-40B4-BE49-F238E27FC236}">
                <a16:creationId xmlns:a16="http://schemas.microsoft.com/office/drawing/2014/main" id="{BDD5B643-FA76-4A40-A8D0-844E920DD7E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208686" y="2511106"/>
            <a:ext cx="412617" cy="387696"/>
            <a:chOff x="6539" y="3000"/>
            <a:chExt cx="426" cy="426"/>
          </a:xfrm>
          <a:solidFill>
            <a:srgbClr val="000000"/>
          </a:solidFill>
        </p:grpSpPr>
        <p:sp>
          <p:nvSpPr>
            <p:cNvPr id="20" name="Freeform 201">
              <a:extLst>
                <a:ext uri="{FF2B5EF4-FFF2-40B4-BE49-F238E27FC236}">
                  <a16:creationId xmlns:a16="http://schemas.microsoft.com/office/drawing/2014/main" id="{BBE8AB88-8561-4994-AE6D-2D8C9F7C6C6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45" y="3107"/>
              <a:ext cx="214" cy="213"/>
            </a:xfrm>
            <a:custGeom>
              <a:avLst/>
              <a:gdLst>
                <a:gd name="T0" fmla="*/ 138 w 144"/>
                <a:gd name="T1" fmla="*/ 144 h 144"/>
                <a:gd name="T2" fmla="*/ 6 w 144"/>
                <a:gd name="T3" fmla="*/ 144 h 144"/>
                <a:gd name="T4" fmla="*/ 0 w 144"/>
                <a:gd name="T5" fmla="*/ 138 h 144"/>
                <a:gd name="T6" fmla="*/ 0 w 144"/>
                <a:gd name="T7" fmla="*/ 6 h 144"/>
                <a:gd name="T8" fmla="*/ 6 w 144"/>
                <a:gd name="T9" fmla="*/ 0 h 144"/>
                <a:gd name="T10" fmla="*/ 138 w 144"/>
                <a:gd name="T11" fmla="*/ 0 h 144"/>
                <a:gd name="T12" fmla="*/ 144 w 144"/>
                <a:gd name="T13" fmla="*/ 6 h 144"/>
                <a:gd name="T14" fmla="*/ 144 w 144"/>
                <a:gd name="T15" fmla="*/ 138 h 144"/>
                <a:gd name="T16" fmla="*/ 138 w 144"/>
                <a:gd name="T17" fmla="*/ 144 h 144"/>
                <a:gd name="T18" fmla="*/ 12 w 144"/>
                <a:gd name="T19" fmla="*/ 132 h 144"/>
                <a:gd name="T20" fmla="*/ 132 w 144"/>
                <a:gd name="T21" fmla="*/ 132 h 144"/>
                <a:gd name="T22" fmla="*/ 132 w 144"/>
                <a:gd name="T23" fmla="*/ 12 h 144"/>
                <a:gd name="T24" fmla="*/ 12 w 144"/>
                <a:gd name="T25" fmla="*/ 12 h 144"/>
                <a:gd name="T26" fmla="*/ 12 w 144"/>
                <a:gd name="T27" fmla="*/ 132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4" h="144">
                  <a:moveTo>
                    <a:pt x="138" y="144"/>
                  </a:moveTo>
                  <a:cubicBezTo>
                    <a:pt x="6" y="144"/>
                    <a:pt x="6" y="144"/>
                    <a:pt x="6" y="144"/>
                  </a:cubicBezTo>
                  <a:cubicBezTo>
                    <a:pt x="2" y="144"/>
                    <a:pt x="0" y="142"/>
                    <a:pt x="0" y="13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1" y="0"/>
                    <a:pt x="144" y="3"/>
                    <a:pt x="144" y="6"/>
                  </a:cubicBezTo>
                  <a:cubicBezTo>
                    <a:pt x="144" y="138"/>
                    <a:pt x="144" y="138"/>
                    <a:pt x="144" y="138"/>
                  </a:cubicBezTo>
                  <a:cubicBezTo>
                    <a:pt x="144" y="142"/>
                    <a:pt x="141" y="144"/>
                    <a:pt x="138" y="144"/>
                  </a:cubicBezTo>
                  <a:close/>
                  <a:moveTo>
                    <a:pt x="12" y="132"/>
                  </a:moveTo>
                  <a:cubicBezTo>
                    <a:pt x="132" y="132"/>
                    <a:pt x="132" y="132"/>
                    <a:pt x="132" y="132"/>
                  </a:cubicBezTo>
                  <a:cubicBezTo>
                    <a:pt x="132" y="12"/>
                    <a:pt x="132" y="12"/>
                    <a:pt x="132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1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1" name="Freeform 202">
              <a:extLst>
                <a:ext uri="{FF2B5EF4-FFF2-40B4-BE49-F238E27FC236}">
                  <a16:creationId xmlns:a16="http://schemas.microsoft.com/office/drawing/2014/main" id="{7780D0DF-9C11-4293-9067-B1E113996B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45" y="3302"/>
              <a:ext cx="214" cy="124"/>
            </a:xfrm>
            <a:custGeom>
              <a:avLst/>
              <a:gdLst>
                <a:gd name="T0" fmla="*/ 138 w 144"/>
                <a:gd name="T1" fmla="*/ 84 h 84"/>
                <a:gd name="T2" fmla="*/ 6 w 144"/>
                <a:gd name="T3" fmla="*/ 84 h 84"/>
                <a:gd name="T4" fmla="*/ 0 w 144"/>
                <a:gd name="T5" fmla="*/ 78 h 84"/>
                <a:gd name="T6" fmla="*/ 0 w 144"/>
                <a:gd name="T7" fmla="*/ 6 h 84"/>
                <a:gd name="T8" fmla="*/ 6 w 144"/>
                <a:gd name="T9" fmla="*/ 0 h 84"/>
                <a:gd name="T10" fmla="*/ 138 w 144"/>
                <a:gd name="T11" fmla="*/ 0 h 84"/>
                <a:gd name="T12" fmla="*/ 144 w 144"/>
                <a:gd name="T13" fmla="*/ 6 h 84"/>
                <a:gd name="T14" fmla="*/ 144 w 144"/>
                <a:gd name="T15" fmla="*/ 78 h 84"/>
                <a:gd name="T16" fmla="*/ 138 w 144"/>
                <a:gd name="T17" fmla="*/ 84 h 84"/>
                <a:gd name="T18" fmla="*/ 12 w 144"/>
                <a:gd name="T19" fmla="*/ 72 h 84"/>
                <a:gd name="T20" fmla="*/ 132 w 144"/>
                <a:gd name="T21" fmla="*/ 72 h 84"/>
                <a:gd name="T22" fmla="*/ 132 w 144"/>
                <a:gd name="T23" fmla="*/ 12 h 84"/>
                <a:gd name="T24" fmla="*/ 12 w 144"/>
                <a:gd name="T25" fmla="*/ 12 h 84"/>
                <a:gd name="T26" fmla="*/ 12 w 144"/>
                <a:gd name="T27" fmla="*/ 7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4" h="84">
                  <a:moveTo>
                    <a:pt x="138" y="84"/>
                  </a:moveTo>
                  <a:cubicBezTo>
                    <a:pt x="6" y="84"/>
                    <a:pt x="6" y="84"/>
                    <a:pt x="6" y="84"/>
                  </a:cubicBezTo>
                  <a:cubicBezTo>
                    <a:pt x="2" y="84"/>
                    <a:pt x="0" y="82"/>
                    <a:pt x="0" y="7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1" y="0"/>
                    <a:pt x="144" y="3"/>
                    <a:pt x="144" y="6"/>
                  </a:cubicBezTo>
                  <a:cubicBezTo>
                    <a:pt x="144" y="78"/>
                    <a:pt x="144" y="78"/>
                    <a:pt x="144" y="78"/>
                  </a:cubicBezTo>
                  <a:cubicBezTo>
                    <a:pt x="144" y="82"/>
                    <a:pt x="141" y="84"/>
                    <a:pt x="138" y="84"/>
                  </a:cubicBezTo>
                  <a:close/>
                  <a:moveTo>
                    <a:pt x="12" y="72"/>
                  </a:moveTo>
                  <a:cubicBezTo>
                    <a:pt x="132" y="72"/>
                    <a:pt x="132" y="72"/>
                    <a:pt x="132" y="72"/>
                  </a:cubicBezTo>
                  <a:cubicBezTo>
                    <a:pt x="132" y="12"/>
                    <a:pt x="132" y="12"/>
                    <a:pt x="132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2" name="Freeform 203">
              <a:extLst>
                <a:ext uri="{FF2B5EF4-FFF2-40B4-BE49-F238E27FC236}">
                  <a16:creationId xmlns:a16="http://schemas.microsoft.com/office/drawing/2014/main" id="{255E5C35-36C0-40FD-8062-5DB3C875745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9" y="3302"/>
              <a:ext cx="426" cy="18"/>
            </a:xfrm>
            <a:custGeom>
              <a:avLst/>
              <a:gdLst>
                <a:gd name="T0" fmla="*/ 282 w 288"/>
                <a:gd name="T1" fmla="*/ 12 h 12"/>
                <a:gd name="T2" fmla="*/ 6 w 288"/>
                <a:gd name="T3" fmla="*/ 12 h 12"/>
                <a:gd name="T4" fmla="*/ 0 w 288"/>
                <a:gd name="T5" fmla="*/ 6 h 12"/>
                <a:gd name="T6" fmla="*/ 6 w 288"/>
                <a:gd name="T7" fmla="*/ 0 h 12"/>
                <a:gd name="T8" fmla="*/ 282 w 288"/>
                <a:gd name="T9" fmla="*/ 0 h 12"/>
                <a:gd name="T10" fmla="*/ 288 w 288"/>
                <a:gd name="T11" fmla="*/ 6 h 12"/>
                <a:gd name="T12" fmla="*/ 282 w 28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" h="12">
                  <a:moveTo>
                    <a:pt x="28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282" y="0"/>
                    <a:pt x="282" y="0"/>
                    <a:pt x="282" y="0"/>
                  </a:cubicBezTo>
                  <a:cubicBezTo>
                    <a:pt x="285" y="0"/>
                    <a:pt x="288" y="3"/>
                    <a:pt x="288" y="6"/>
                  </a:cubicBezTo>
                  <a:cubicBezTo>
                    <a:pt x="288" y="10"/>
                    <a:pt x="285" y="12"/>
                    <a:pt x="28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3" name="Freeform 204">
              <a:extLst>
                <a:ext uri="{FF2B5EF4-FFF2-40B4-BE49-F238E27FC236}">
                  <a16:creationId xmlns:a16="http://schemas.microsoft.com/office/drawing/2014/main" id="{05E1C66F-EBDC-4D56-9CB7-5BBD08D2B00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9" y="3213"/>
              <a:ext cx="115" cy="18"/>
            </a:xfrm>
            <a:custGeom>
              <a:avLst/>
              <a:gdLst>
                <a:gd name="T0" fmla="*/ 72 w 78"/>
                <a:gd name="T1" fmla="*/ 12 h 12"/>
                <a:gd name="T2" fmla="*/ 6 w 78"/>
                <a:gd name="T3" fmla="*/ 12 h 12"/>
                <a:gd name="T4" fmla="*/ 0 w 78"/>
                <a:gd name="T5" fmla="*/ 6 h 12"/>
                <a:gd name="T6" fmla="*/ 6 w 78"/>
                <a:gd name="T7" fmla="*/ 0 h 12"/>
                <a:gd name="T8" fmla="*/ 72 w 78"/>
                <a:gd name="T9" fmla="*/ 0 h 12"/>
                <a:gd name="T10" fmla="*/ 78 w 78"/>
                <a:gd name="T11" fmla="*/ 6 h 12"/>
                <a:gd name="T12" fmla="*/ 72 w 7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12">
                  <a:moveTo>
                    <a:pt x="7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5" y="0"/>
                    <a:pt x="78" y="3"/>
                    <a:pt x="78" y="6"/>
                  </a:cubicBezTo>
                  <a:cubicBezTo>
                    <a:pt x="78" y="10"/>
                    <a:pt x="75" y="12"/>
                    <a:pt x="7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4" name="Freeform 205">
              <a:extLst>
                <a:ext uri="{FF2B5EF4-FFF2-40B4-BE49-F238E27FC236}">
                  <a16:creationId xmlns:a16="http://schemas.microsoft.com/office/drawing/2014/main" id="{96C11B51-171C-4CD8-A7A6-92A312DCA8BB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0" y="3213"/>
              <a:ext cx="115" cy="18"/>
            </a:xfrm>
            <a:custGeom>
              <a:avLst/>
              <a:gdLst>
                <a:gd name="T0" fmla="*/ 72 w 78"/>
                <a:gd name="T1" fmla="*/ 12 h 12"/>
                <a:gd name="T2" fmla="*/ 6 w 78"/>
                <a:gd name="T3" fmla="*/ 12 h 12"/>
                <a:gd name="T4" fmla="*/ 0 w 78"/>
                <a:gd name="T5" fmla="*/ 6 h 12"/>
                <a:gd name="T6" fmla="*/ 6 w 78"/>
                <a:gd name="T7" fmla="*/ 0 h 12"/>
                <a:gd name="T8" fmla="*/ 72 w 78"/>
                <a:gd name="T9" fmla="*/ 0 h 12"/>
                <a:gd name="T10" fmla="*/ 78 w 78"/>
                <a:gd name="T11" fmla="*/ 6 h 12"/>
                <a:gd name="T12" fmla="*/ 72 w 7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12">
                  <a:moveTo>
                    <a:pt x="7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5" y="0"/>
                    <a:pt x="78" y="3"/>
                    <a:pt x="78" y="6"/>
                  </a:cubicBezTo>
                  <a:cubicBezTo>
                    <a:pt x="78" y="10"/>
                    <a:pt x="75" y="12"/>
                    <a:pt x="7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5" name="Freeform 206">
              <a:extLst>
                <a:ext uri="{FF2B5EF4-FFF2-40B4-BE49-F238E27FC236}">
                  <a16:creationId xmlns:a16="http://schemas.microsoft.com/office/drawing/2014/main" id="{FD39AA32-B41A-4869-8A38-12E0C24AC72E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1" y="3213"/>
              <a:ext cx="89" cy="213"/>
            </a:xfrm>
            <a:custGeom>
              <a:avLst/>
              <a:gdLst>
                <a:gd name="T0" fmla="*/ 54 w 60"/>
                <a:gd name="T1" fmla="*/ 144 h 144"/>
                <a:gd name="T2" fmla="*/ 0 w 60"/>
                <a:gd name="T3" fmla="*/ 144 h 144"/>
                <a:gd name="T4" fmla="*/ 0 w 60"/>
                <a:gd name="T5" fmla="*/ 132 h 144"/>
                <a:gd name="T6" fmla="*/ 48 w 60"/>
                <a:gd name="T7" fmla="*/ 132 h 144"/>
                <a:gd name="T8" fmla="*/ 48 w 60"/>
                <a:gd name="T9" fmla="*/ 12 h 144"/>
                <a:gd name="T10" fmla="*/ 6 w 60"/>
                <a:gd name="T11" fmla="*/ 12 h 144"/>
                <a:gd name="T12" fmla="*/ 6 w 60"/>
                <a:gd name="T13" fmla="*/ 0 h 144"/>
                <a:gd name="T14" fmla="*/ 54 w 60"/>
                <a:gd name="T15" fmla="*/ 0 h 144"/>
                <a:gd name="T16" fmla="*/ 60 w 60"/>
                <a:gd name="T17" fmla="*/ 6 h 144"/>
                <a:gd name="T18" fmla="*/ 60 w 60"/>
                <a:gd name="T19" fmla="*/ 138 h 144"/>
                <a:gd name="T20" fmla="*/ 54 w 60"/>
                <a:gd name="T21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144">
                  <a:moveTo>
                    <a:pt x="54" y="144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48" y="132"/>
                    <a:pt x="48" y="132"/>
                    <a:pt x="48" y="13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7" y="0"/>
                    <a:pt x="60" y="3"/>
                    <a:pt x="60" y="6"/>
                  </a:cubicBezTo>
                  <a:cubicBezTo>
                    <a:pt x="60" y="138"/>
                    <a:pt x="60" y="138"/>
                    <a:pt x="60" y="138"/>
                  </a:cubicBezTo>
                  <a:cubicBezTo>
                    <a:pt x="60" y="142"/>
                    <a:pt x="57" y="144"/>
                    <a:pt x="54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6" name="Freeform 207">
              <a:extLst>
                <a:ext uri="{FF2B5EF4-FFF2-40B4-BE49-F238E27FC236}">
                  <a16:creationId xmlns:a16="http://schemas.microsoft.com/office/drawing/2014/main" id="{08E18827-7AA1-4A46-8F67-3697D6E3D9AD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4" y="3213"/>
              <a:ext cx="89" cy="213"/>
            </a:xfrm>
            <a:custGeom>
              <a:avLst/>
              <a:gdLst>
                <a:gd name="T0" fmla="*/ 60 w 60"/>
                <a:gd name="T1" fmla="*/ 144 h 144"/>
                <a:gd name="T2" fmla="*/ 6 w 60"/>
                <a:gd name="T3" fmla="*/ 144 h 144"/>
                <a:gd name="T4" fmla="*/ 0 w 60"/>
                <a:gd name="T5" fmla="*/ 138 h 144"/>
                <a:gd name="T6" fmla="*/ 0 w 60"/>
                <a:gd name="T7" fmla="*/ 6 h 144"/>
                <a:gd name="T8" fmla="*/ 6 w 60"/>
                <a:gd name="T9" fmla="*/ 0 h 144"/>
                <a:gd name="T10" fmla="*/ 54 w 60"/>
                <a:gd name="T11" fmla="*/ 0 h 144"/>
                <a:gd name="T12" fmla="*/ 54 w 60"/>
                <a:gd name="T13" fmla="*/ 12 h 144"/>
                <a:gd name="T14" fmla="*/ 12 w 60"/>
                <a:gd name="T15" fmla="*/ 12 h 144"/>
                <a:gd name="T16" fmla="*/ 12 w 60"/>
                <a:gd name="T17" fmla="*/ 132 h 144"/>
                <a:gd name="T18" fmla="*/ 60 w 60"/>
                <a:gd name="T19" fmla="*/ 132 h 144"/>
                <a:gd name="T20" fmla="*/ 60 w 60"/>
                <a:gd name="T21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144">
                  <a:moveTo>
                    <a:pt x="60" y="144"/>
                  </a:moveTo>
                  <a:cubicBezTo>
                    <a:pt x="6" y="144"/>
                    <a:pt x="6" y="144"/>
                    <a:pt x="6" y="144"/>
                  </a:cubicBezTo>
                  <a:cubicBezTo>
                    <a:pt x="2" y="144"/>
                    <a:pt x="0" y="142"/>
                    <a:pt x="0" y="13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32"/>
                    <a:pt x="12" y="132"/>
                    <a:pt x="12" y="132"/>
                  </a:cubicBezTo>
                  <a:cubicBezTo>
                    <a:pt x="60" y="132"/>
                    <a:pt x="60" y="132"/>
                    <a:pt x="60" y="132"/>
                  </a:cubicBezTo>
                  <a:lnTo>
                    <a:pt x="60" y="1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7" name="Freeform 208">
              <a:extLst>
                <a:ext uri="{FF2B5EF4-FFF2-40B4-BE49-F238E27FC236}">
                  <a16:creationId xmlns:a16="http://schemas.microsoft.com/office/drawing/2014/main" id="{D678B48F-F1F7-4E2B-8A20-573314C8F6F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10" y="3071"/>
              <a:ext cx="284" cy="54"/>
            </a:xfrm>
            <a:custGeom>
              <a:avLst/>
              <a:gdLst>
                <a:gd name="T0" fmla="*/ 186 w 192"/>
                <a:gd name="T1" fmla="*/ 36 h 36"/>
                <a:gd name="T2" fmla="*/ 6 w 192"/>
                <a:gd name="T3" fmla="*/ 36 h 36"/>
                <a:gd name="T4" fmla="*/ 0 w 192"/>
                <a:gd name="T5" fmla="*/ 30 h 36"/>
                <a:gd name="T6" fmla="*/ 0 w 192"/>
                <a:gd name="T7" fmla="*/ 6 h 36"/>
                <a:gd name="T8" fmla="*/ 6 w 192"/>
                <a:gd name="T9" fmla="*/ 0 h 36"/>
                <a:gd name="T10" fmla="*/ 186 w 192"/>
                <a:gd name="T11" fmla="*/ 0 h 36"/>
                <a:gd name="T12" fmla="*/ 192 w 192"/>
                <a:gd name="T13" fmla="*/ 6 h 36"/>
                <a:gd name="T14" fmla="*/ 192 w 192"/>
                <a:gd name="T15" fmla="*/ 30 h 36"/>
                <a:gd name="T16" fmla="*/ 186 w 192"/>
                <a:gd name="T17" fmla="*/ 36 h 36"/>
                <a:gd name="T18" fmla="*/ 12 w 192"/>
                <a:gd name="T19" fmla="*/ 24 h 36"/>
                <a:gd name="T20" fmla="*/ 180 w 192"/>
                <a:gd name="T21" fmla="*/ 24 h 36"/>
                <a:gd name="T22" fmla="*/ 180 w 192"/>
                <a:gd name="T23" fmla="*/ 12 h 36"/>
                <a:gd name="T24" fmla="*/ 12 w 192"/>
                <a:gd name="T25" fmla="*/ 12 h 36"/>
                <a:gd name="T26" fmla="*/ 12 w 192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2" h="36">
                  <a:moveTo>
                    <a:pt x="186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89" y="0"/>
                    <a:pt x="192" y="3"/>
                    <a:pt x="192" y="6"/>
                  </a:cubicBezTo>
                  <a:cubicBezTo>
                    <a:pt x="192" y="30"/>
                    <a:pt x="192" y="30"/>
                    <a:pt x="192" y="30"/>
                  </a:cubicBezTo>
                  <a:cubicBezTo>
                    <a:pt x="192" y="34"/>
                    <a:pt x="189" y="36"/>
                    <a:pt x="186" y="36"/>
                  </a:cubicBezTo>
                  <a:close/>
                  <a:moveTo>
                    <a:pt x="12" y="24"/>
                  </a:moveTo>
                  <a:cubicBezTo>
                    <a:pt x="180" y="24"/>
                    <a:pt x="180" y="24"/>
                    <a:pt x="180" y="24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8" name="Freeform 209">
              <a:extLst>
                <a:ext uri="{FF2B5EF4-FFF2-40B4-BE49-F238E27FC236}">
                  <a16:creationId xmlns:a16="http://schemas.microsoft.com/office/drawing/2014/main" id="{94C5BD53-0EAA-4334-8AB8-3A297AD3D91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34" y="3000"/>
              <a:ext cx="71" cy="54"/>
            </a:xfrm>
            <a:custGeom>
              <a:avLst/>
              <a:gdLst>
                <a:gd name="T0" fmla="*/ 42 w 48"/>
                <a:gd name="T1" fmla="*/ 36 h 36"/>
                <a:gd name="T2" fmla="*/ 6 w 48"/>
                <a:gd name="T3" fmla="*/ 36 h 36"/>
                <a:gd name="T4" fmla="*/ 0 w 48"/>
                <a:gd name="T5" fmla="*/ 30 h 36"/>
                <a:gd name="T6" fmla="*/ 0 w 48"/>
                <a:gd name="T7" fmla="*/ 6 h 36"/>
                <a:gd name="T8" fmla="*/ 6 w 48"/>
                <a:gd name="T9" fmla="*/ 0 h 36"/>
                <a:gd name="T10" fmla="*/ 42 w 48"/>
                <a:gd name="T11" fmla="*/ 0 h 36"/>
                <a:gd name="T12" fmla="*/ 48 w 48"/>
                <a:gd name="T13" fmla="*/ 6 h 36"/>
                <a:gd name="T14" fmla="*/ 48 w 48"/>
                <a:gd name="T15" fmla="*/ 30 h 36"/>
                <a:gd name="T16" fmla="*/ 42 w 48"/>
                <a:gd name="T17" fmla="*/ 36 h 36"/>
                <a:gd name="T18" fmla="*/ 12 w 48"/>
                <a:gd name="T19" fmla="*/ 24 h 36"/>
                <a:gd name="T20" fmla="*/ 36 w 48"/>
                <a:gd name="T21" fmla="*/ 24 h 36"/>
                <a:gd name="T22" fmla="*/ 36 w 48"/>
                <a:gd name="T23" fmla="*/ 12 h 36"/>
                <a:gd name="T24" fmla="*/ 12 w 48"/>
                <a:gd name="T25" fmla="*/ 12 h 36"/>
                <a:gd name="T26" fmla="*/ 12 w 48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36">
                  <a:moveTo>
                    <a:pt x="42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5" y="0"/>
                    <a:pt x="48" y="3"/>
                    <a:pt x="48" y="6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4"/>
                    <a:pt x="45" y="36"/>
                    <a:pt x="42" y="36"/>
                  </a:cubicBezTo>
                  <a:close/>
                  <a:moveTo>
                    <a:pt x="12" y="24"/>
                  </a:moveTo>
                  <a:cubicBezTo>
                    <a:pt x="36" y="24"/>
                    <a:pt x="36" y="24"/>
                    <a:pt x="36" y="24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9" name="Rectangle 210">
              <a:extLst>
                <a:ext uri="{FF2B5EF4-FFF2-40B4-BE49-F238E27FC236}">
                  <a16:creationId xmlns:a16="http://schemas.microsoft.com/office/drawing/2014/main" id="{2E307C8A-4C41-4EE8-9907-568CC9B36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4" y="3018"/>
              <a:ext cx="18" cy="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0" name="Freeform 211">
              <a:extLst>
                <a:ext uri="{FF2B5EF4-FFF2-40B4-BE49-F238E27FC236}">
                  <a16:creationId xmlns:a16="http://schemas.microsoft.com/office/drawing/2014/main" id="{69B2213D-D4A5-4350-A30D-8CE89DA13FE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1" y="3142"/>
              <a:ext cx="53" cy="53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1" name="Freeform 212">
              <a:extLst>
                <a:ext uri="{FF2B5EF4-FFF2-40B4-BE49-F238E27FC236}">
                  <a16:creationId xmlns:a16="http://schemas.microsoft.com/office/drawing/2014/main" id="{89BE3BFE-E3A8-420B-8354-F74E597D531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0" y="3142"/>
              <a:ext cx="53" cy="53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2" name="Freeform 213">
              <a:extLst>
                <a:ext uri="{FF2B5EF4-FFF2-40B4-BE49-F238E27FC236}">
                  <a16:creationId xmlns:a16="http://schemas.microsoft.com/office/drawing/2014/main" id="{0FFF84AE-3920-45F8-BEDA-3FE511B353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1" y="3213"/>
              <a:ext cx="53" cy="53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3" name="Freeform 214">
              <a:extLst>
                <a:ext uri="{FF2B5EF4-FFF2-40B4-BE49-F238E27FC236}">
                  <a16:creationId xmlns:a16="http://schemas.microsoft.com/office/drawing/2014/main" id="{AEA93761-3F04-4F00-A0F8-80E121B0A78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0" y="3213"/>
              <a:ext cx="53" cy="53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4" name="Freeform 215">
              <a:extLst>
                <a:ext uri="{FF2B5EF4-FFF2-40B4-BE49-F238E27FC236}">
                  <a16:creationId xmlns:a16="http://schemas.microsoft.com/office/drawing/2014/main" id="{BEE546C5-BEC5-4ABC-BD3D-6AF93D0B0B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1" y="3337"/>
              <a:ext cx="53" cy="54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5" name="Freeform 216">
              <a:extLst>
                <a:ext uri="{FF2B5EF4-FFF2-40B4-BE49-F238E27FC236}">
                  <a16:creationId xmlns:a16="http://schemas.microsoft.com/office/drawing/2014/main" id="{961F32F8-4095-4D47-8764-0DB4918F9AA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0" y="3337"/>
              <a:ext cx="53" cy="54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</p:grpSp>
      <p:grpSp>
        <p:nvGrpSpPr>
          <p:cNvPr id="36" name="Group 207">
            <a:extLst>
              <a:ext uri="{FF2B5EF4-FFF2-40B4-BE49-F238E27FC236}">
                <a16:creationId xmlns:a16="http://schemas.microsoft.com/office/drawing/2014/main" id="{732EF80A-0AEC-4EE0-9775-CDFAE01B3C2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204136" y="3148713"/>
            <a:ext cx="421716" cy="346015"/>
            <a:chOff x="3437" y="3023"/>
            <a:chExt cx="426" cy="372"/>
          </a:xfrm>
          <a:solidFill>
            <a:srgbClr val="000000"/>
          </a:solidFill>
        </p:grpSpPr>
        <p:sp>
          <p:nvSpPr>
            <p:cNvPr id="37" name="Freeform 208">
              <a:extLst>
                <a:ext uri="{FF2B5EF4-FFF2-40B4-BE49-F238E27FC236}">
                  <a16:creationId xmlns:a16="http://schemas.microsoft.com/office/drawing/2014/main" id="{3FC72AB0-6293-4FAB-8648-296536CDF7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0" y="3071"/>
              <a:ext cx="27" cy="82"/>
            </a:xfrm>
            <a:custGeom>
              <a:avLst/>
              <a:gdLst>
                <a:gd name="T0" fmla="*/ 12 w 18"/>
                <a:gd name="T1" fmla="*/ 55 h 55"/>
                <a:gd name="T2" fmla="*/ 6 w 18"/>
                <a:gd name="T3" fmla="*/ 49 h 55"/>
                <a:gd name="T4" fmla="*/ 6 w 18"/>
                <a:gd name="T5" fmla="*/ 18 h 55"/>
                <a:gd name="T6" fmla="*/ 3 w 18"/>
                <a:gd name="T7" fmla="*/ 16 h 55"/>
                <a:gd name="T8" fmla="*/ 3 w 18"/>
                <a:gd name="T9" fmla="*/ 7 h 55"/>
                <a:gd name="T10" fmla="*/ 8 w 18"/>
                <a:gd name="T11" fmla="*/ 3 h 55"/>
                <a:gd name="T12" fmla="*/ 14 w 18"/>
                <a:gd name="T13" fmla="*/ 1 h 55"/>
                <a:gd name="T14" fmla="*/ 18 w 18"/>
                <a:gd name="T15" fmla="*/ 7 h 55"/>
                <a:gd name="T16" fmla="*/ 18 w 18"/>
                <a:gd name="T17" fmla="*/ 49 h 55"/>
                <a:gd name="T18" fmla="*/ 12 w 18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55">
                  <a:moveTo>
                    <a:pt x="12" y="55"/>
                  </a:moveTo>
                  <a:cubicBezTo>
                    <a:pt x="9" y="55"/>
                    <a:pt x="6" y="52"/>
                    <a:pt x="6" y="4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7"/>
                    <a:pt x="3" y="17"/>
                    <a:pt x="3" y="16"/>
                  </a:cubicBezTo>
                  <a:cubicBezTo>
                    <a:pt x="0" y="13"/>
                    <a:pt x="0" y="10"/>
                    <a:pt x="3" y="7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10" y="1"/>
                    <a:pt x="12" y="0"/>
                    <a:pt x="14" y="1"/>
                  </a:cubicBezTo>
                  <a:cubicBezTo>
                    <a:pt x="16" y="2"/>
                    <a:pt x="18" y="4"/>
                    <a:pt x="18" y="7"/>
                  </a:cubicBezTo>
                  <a:cubicBezTo>
                    <a:pt x="18" y="49"/>
                    <a:pt x="18" y="49"/>
                    <a:pt x="18" y="49"/>
                  </a:cubicBezTo>
                  <a:cubicBezTo>
                    <a:pt x="18" y="52"/>
                    <a:pt x="15" y="55"/>
                    <a:pt x="12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8" name="Freeform 209">
              <a:extLst>
                <a:ext uri="{FF2B5EF4-FFF2-40B4-BE49-F238E27FC236}">
                  <a16:creationId xmlns:a16="http://schemas.microsoft.com/office/drawing/2014/main" id="{043DA2C0-A9AB-494D-8833-8A7704097A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9" y="3159"/>
              <a:ext cx="26" cy="81"/>
            </a:xfrm>
            <a:custGeom>
              <a:avLst/>
              <a:gdLst>
                <a:gd name="T0" fmla="*/ 11 w 17"/>
                <a:gd name="T1" fmla="*/ 55 h 55"/>
                <a:gd name="T2" fmla="*/ 5 w 17"/>
                <a:gd name="T3" fmla="*/ 49 h 55"/>
                <a:gd name="T4" fmla="*/ 5 w 17"/>
                <a:gd name="T5" fmla="*/ 18 h 55"/>
                <a:gd name="T6" fmla="*/ 2 w 17"/>
                <a:gd name="T7" fmla="*/ 16 h 55"/>
                <a:gd name="T8" fmla="*/ 2 w 17"/>
                <a:gd name="T9" fmla="*/ 7 h 55"/>
                <a:gd name="T10" fmla="*/ 7 w 17"/>
                <a:gd name="T11" fmla="*/ 3 h 55"/>
                <a:gd name="T12" fmla="*/ 14 w 17"/>
                <a:gd name="T13" fmla="*/ 1 h 55"/>
                <a:gd name="T14" fmla="*/ 17 w 17"/>
                <a:gd name="T15" fmla="*/ 7 h 55"/>
                <a:gd name="T16" fmla="*/ 17 w 17"/>
                <a:gd name="T17" fmla="*/ 49 h 55"/>
                <a:gd name="T18" fmla="*/ 11 w 17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55">
                  <a:moveTo>
                    <a:pt x="11" y="55"/>
                  </a:moveTo>
                  <a:cubicBezTo>
                    <a:pt x="8" y="55"/>
                    <a:pt x="5" y="52"/>
                    <a:pt x="5" y="49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4" y="17"/>
                    <a:pt x="3" y="17"/>
                    <a:pt x="2" y="16"/>
                  </a:cubicBezTo>
                  <a:cubicBezTo>
                    <a:pt x="0" y="13"/>
                    <a:pt x="0" y="10"/>
                    <a:pt x="2" y="7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9" y="1"/>
                    <a:pt x="11" y="0"/>
                    <a:pt x="14" y="1"/>
                  </a:cubicBezTo>
                  <a:cubicBezTo>
                    <a:pt x="16" y="2"/>
                    <a:pt x="17" y="4"/>
                    <a:pt x="17" y="7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52"/>
                    <a:pt x="15" y="55"/>
                    <a:pt x="11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9" name="Freeform 210">
              <a:extLst>
                <a:ext uri="{FF2B5EF4-FFF2-40B4-BE49-F238E27FC236}">
                  <a16:creationId xmlns:a16="http://schemas.microsoft.com/office/drawing/2014/main" id="{8DAECDEC-F397-400C-B29D-016B01B2E1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5" y="3071"/>
              <a:ext cx="27" cy="82"/>
            </a:xfrm>
            <a:custGeom>
              <a:avLst/>
              <a:gdLst>
                <a:gd name="T0" fmla="*/ 12 w 18"/>
                <a:gd name="T1" fmla="*/ 55 h 55"/>
                <a:gd name="T2" fmla="*/ 6 w 18"/>
                <a:gd name="T3" fmla="*/ 49 h 55"/>
                <a:gd name="T4" fmla="*/ 6 w 18"/>
                <a:gd name="T5" fmla="*/ 18 h 55"/>
                <a:gd name="T6" fmla="*/ 3 w 18"/>
                <a:gd name="T7" fmla="*/ 16 h 55"/>
                <a:gd name="T8" fmla="*/ 3 w 18"/>
                <a:gd name="T9" fmla="*/ 7 h 55"/>
                <a:gd name="T10" fmla="*/ 8 w 18"/>
                <a:gd name="T11" fmla="*/ 2 h 55"/>
                <a:gd name="T12" fmla="*/ 14 w 18"/>
                <a:gd name="T13" fmla="*/ 1 h 55"/>
                <a:gd name="T14" fmla="*/ 18 w 18"/>
                <a:gd name="T15" fmla="*/ 7 h 55"/>
                <a:gd name="T16" fmla="*/ 18 w 18"/>
                <a:gd name="T17" fmla="*/ 49 h 55"/>
                <a:gd name="T18" fmla="*/ 12 w 18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55">
                  <a:moveTo>
                    <a:pt x="12" y="55"/>
                  </a:moveTo>
                  <a:cubicBezTo>
                    <a:pt x="9" y="55"/>
                    <a:pt x="6" y="52"/>
                    <a:pt x="6" y="4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7"/>
                    <a:pt x="4" y="17"/>
                    <a:pt x="3" y="16"/>
                  </a:cubicBezTo>
                  <a:cubicBezTo>
                    <a:pt x="0" y="13"/>
                    <a:pt x="0" y="10"/>
                    <a:pt x="3" y="7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10" y="1"/>
                    <a:pt x="12" y="0"/>
                    <a:pt x="14" y="1"/>
                  </a:cubicBezTo>
                  <a:cubicBezTo>
                    <a:pt x="17" y="2"/>
                    <a:pt x="18" y="4"/>
                    <a:pt x="18" y="7"/>
                  </a:cubicBezTo>
                  <a:cubicBezTo>
                    <a:pt x="18" y="49"/>
                    <a:pt x="18" y="49"/>
                    <a:pt x="18" y="49"/>
                  </a:cubicBezTo>
                  <a:cubicBezTo>
                    <a:pt x="18" y="52"/>
                    <a:pt x="15" y="55"/>
                    <a:pt x="12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0" name="Freeform 211">
              <a:extLst>
                <a:ext uri="{FF2B5EF4-FFF2-40B4-BE49-F238E27FC236}">
                  <a16:creationId xmlns:a16="http://schemas.microsoft.com/office/drawing/2014/main" id="{27897602-39F1-422F-A197-D3B56F3D2A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5" y="3159"/>
              <a:ext cx="27" cy="81"/>
            </a:xfrm>
            <a:custGeom>
              <a:avLst/>
              <a:gdLst>
                <a:gd name="T0" fmla="*/ 12 w 18"/>
                <a:gd name="T1" fmla="*/ 55 h 55"/>
                <a:gd name="T2" fmla="*/ 6 w 18"/>
                <a:gd name="T3" fmla="*/ 49 h 55"/>
                <a:gd name="T4" fmla="*/ 6 w 18"/>
                <a:gd name="T5" fmla="*/ 18 h 55"/>
                <a:gd name="T6" fmla="*/ 3 w 18"/>
                <a:gd name="T7" fmla="*/ 16 h 55"/>
                <a:gd name="T8" fmla="*/ 3 w 18"/>
                <a:gd name="T9" fmla="*/ 7 h 55"/>
                <a:gd name="T10" fmla="*/ 8 w 18"/>
                <a:gd name="T11" fmla="*/ 3 h 55"/>
                <a:gd name="T12" fmla="*/ 14 w 18"/>
                <a:gd name="T13" fmla="*/ 1 h 55"/>
                <a:gd name="T14" fmla="*/ 18 w 18"/>
                <a:gd name="T15" fmla="*/ 7 h 55"/>
                <a:gd name="T16" fmla="*/ 18 w 18"/>
                <a:gd name="T17" fmla="*/ 49 h 55"/>
                <a:gd name="T18" fmla="*/ 12 w 18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55">
                  <a:moveTo>
                    <a:pt x="12" y="55"/>
                  </a:moveTo>
                  <a:cubicBezTo>
                    <a:pt x="9" y="55"/>
                    <a:pt x="6" y="52"/>
                    <a:pt x="6" y="4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7"/>
                    <a:pt x="4" y="17"/>
                    <a:pt x="3" y="16"/>
                  </a:cubicBezTo>
                  <a:cubicBezTo>
                    <a:pt x="0" y="13"/>
                    <a:pt x="0" y="10"/>
                    <a:pt x="3" y="7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10" y="1"/>
                    <a:pt x="12" y="0"/>
                    <a:pt x="14" y="1"/>
                  </a:cubicBezTo>
                  <a:cubicBezTo>
                    <a:pt x="17" y="2"/>
                    <a:pt x="18" y="4"/>
                    <a:pt x="18" y="7"/>
                  </a:cubicBezTo>
                  <a:cubicBezTo>
                    <a:pt x="18" y="49"/>
                    <a:pt x="18" y="49"/>
                    <a:pt x="18" y="49"/>
                  </a:cubicBezTo>
                  <a:cubicBezTo>
                    <a:pt x="18" y="52"/>
                    <a:pt x="15" y="55"/>
                    <a:pt x="12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1" name="Freeform 212">
              <a:extLst>
                <a:ext uri="{FF2B5EF4-FFF2-40B4-BE49-F238E27FC236}">
                  <a16:creationId xmlns:a16="http://schemas.microsoft.com/office/drawing/2014/main" id="{14605D84-62EE-4362-823B-3397116FEF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4" y="3071"/>
              <a:ext cx="26" cy="82"/>
            </a:xfrm>
            <a:custGeom>
              <a:avLst/>
              <a:gdLst>
                <a:gd name="T0" fmla="*/ 11 w 17"/>
                <a:gd name="T1" fmla="*/ 55 h 55"/>
                <a:gd name="T2" fmla="*/ 5 w 17"/>
                <a:gd name="T3" fmla="*/ 49 h 55"/>
                <a:gd name="T4" fmla="*/ 5 w 17"/>
                <a:gd name="T5" fmla="*/ 18 h 55"/>
                <a:gd name="T6" fmla="*/ 2 w 17"/>
                <a:gd name="T7" fmla="*/ 16 h 55"/>
                <a:gd name="T8" fmla="*/ 2 w 17"/>
                <a:gd name="T9" fmla="*/ 7 h 55"/>
                <a:gd name="T10" fmla="*/ 7 w 17"/>
                <a:gd name="T11" fmla="*/ 3 h 55"/>
                <a:gd name="T12" fmla="*/ 14 w 17"/>
                <a:gd name="T13" fmla="*/ 1 h 55"/>
                <a:gd name="T14" fmla="*/ 17 w 17"/>
                <a:gd name="T15" fmla="*/ 7 h 55"/>
                <a:gd name="T16" fmla="*/ 17 w 17"/>
                <a:gd name="T17" fmla="*/ 49 h 55"/>
                <a:gd name="T18" fmla="*/ 11 w 17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55">
                  <a:moveTo>
                    <a:pt x="11" y="55"/>
                  </a:moveTo>
                  <a:cubicBezTo>
                    <a:pt x="8" y="55"/>
                    <a:pt x="5" y="52"/>
                    <a:pt x="5" y="49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4" y="17"/>
                    <a:pt x="3" y="17"/>
                    <a:pt x="2" y="16"/>
                  </a:cubicBezTo>
                  <a:cubicBezTo>
                    <a:pt x="0" y="13"/>
                    <a:pt x="0" y="10"/>
                    <a:pt x="2" y="7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9" y="1"/>
                    <a:pt x="12" y="0"/>
                    <a:pt x="14" y="1"/>
                  </a:cubicBezTo>
                  <a:cubicBezTo>
                    <a:pt x="16" y="2"/>
                    <a:pt x="17" y="4"/>
                    <a:pt x="17" y="7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52"/>
                    <a:pt x="15" y="55"/>
                    <a:pt x="11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2" name="Freeform 213">
              <a:extLst>
                <a:ext uri="{FF2B5EF4-FFF2-40B4-BE49-F238E27FC236}">
                  <a16:creationId xmlns:a16="http://schemas.microsoft.com/office/drawing/2014/main" id="{12D43460-A1E9-4A3A-B8AF-46DF65FDAD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2" y="3159"/>
              <a:ext cx="27" cy="81"/>
            </a:xfrm>
            <a:custGeom>
              <a:avLst/>
              <a:gdLst>
                <a:gd name="T0" fmla="*/ 12 w 18"/>
                <a:gd name="T1" fmla="*/ 55 h 55"/>
                <a:gd name="T2" fmla="*/ 6 w 18"/>
                <a:gd name="T3" fmla="*/ 49 h 55"/>
                <a:gd name="T4" fmla="*/ 6 w 18"/>
                <a:gd name="T5" fmla="*/ 18 h 55"/>
                <a:gd name="T6" fmla="*/ 2 w 18"/>
                <a:gd name="T7" fmla="*/ 16 h 55"/>
                <a:gd name="T8" fmla="*/ 2 w 18"/>
                <a:gd name="T9" fmla="*/ 7 h 55"/>
                <a:gd name="T10" fmla="*/ 7 w 18"/>
                <a:gd name="T11" fmla="*/ 3 h 55"/>
                <a:gd name="T12" fmla="*/ 14 w 18"/>
                <a:gd name="T13" fmla="*/ 1 h 55"/>
                <a:gd name="T14" fmla="*/ 18 w 18"/>
                <a:gd name="T15" fmla="*/ 7 h 55"/>
                <a:gd name="T16" fmla="*/ 18 w 18"/>
                <a:gd name="T17" fmla="*/ 49 h 55"/>
                <a:gd name="T18" fmla="*/ 12 w 18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55">
                  <a:moveTo>
                    <a:pt x="12" y="55"/>
                  </a:moveTo>
                  <a:cubicBezTo>
                    <a:pt x="8" y="55"/>
                    <a:pt x="6" y="52"/>
                    <a:pt x="6" y="4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4" y="17"/>
                    <a:pt x="3" y="17"/>
                    <a:pt x="2" y="16"/>
                  </a:cubicBezTo>
                  <a:cubicBezTo>
                    <a:pt x="0" y="13"/>
                    <a:pt x="0" y="10"/>
                    <a:pt x="2" y="7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9" y="1"/>
                    <a:pt x="12" y="0"/>
                    <a:pt x="14" y="1"/>
                  </a:cubicBezTo>
                  <a:cubicBezTo>
                    <a:pt x="16" y="2"/>
                    <a:pt x="18" y="4"/>
                    <a:pt x="18" y="7"/>
                  </a:cubicBezTo>
                  <a:cubicBezTo>
                    <a:pt x="18" y="49"/>
                    <a:pt x="18" y="49"/>
                    <a:pt x="18" y="49"/>
                  </a:cubicBezTo>
                  <a:cubicBezTo>
                    <a:pt x="18" y="52"/>
                    <a:pt x="15" y="55"/>
                    <a:pt x="12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3" name="Freeform 214">
              <a:extLst>
                <a:ext uri="{FF2B5EF4-FFF2-40B4-BE49-F238E27FC236}">
                  <a16:creationId xmlns:a16="http://schemas.microsoft.com/office/drawing/2014/main" id="{F370EC45-E1EE-4CBA-926B-B16BAB2864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98" y="3071"/>
              <a:ext cx="50" cy="82"/>
            </a:xfrm>
            <a:custGeom>
              <a:avLst/>
              <a:gdLst>
                <a:gd name="T0" fmla="*/ 17 w 34"/>
                <a:gd name="T1" fmla="*/ 55 h 55"/>
                <a:gd name="T2" fmla="*/ 0 w 34"/>
                <a:gd name="T3" fmla="*/ 28 h 55"/>
                <a:gd name="T4" fmla="*/ 17 w 34"/>
                <a:gd name="T5" fmla="*/ 0 h 55"/>
                <a:gd name="T6" fmla="*/ 34 w 34"/>
                <a:gd name="T7" fmla="*/ 28 h 55"/>
                <a:gd name="T8" fmla="*/ 17 w 34"/>
                <a:gd name="T9" fmla="*/ 55 h 55"/>
                <a:gd name="T10" fmla="*/ 17 w 34"/>
                <a:gd name="T11" fmla="*/ 12 h 55"/>
                <a:gd name="T12" fmla="*/ 12 w 34"/>
                <a:gd name="T13" fmla="*/ 28 h 55"/>
                <a:gd name="T14" fmla="*/ 17 w 34"/>
                <a:gd name="T15" fmla="*/ 43 h 55"/>
                <a:gd name="T16" fmla="*/ 22 w 34"/>
                <a:gd name="T17" fmla="*/ 28 h 55"/>
                <a:gd name="T18" fmla="*/ 17 w 34"/>
                <a:gd name="T19" fmla="*/ 1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55">
                  <a:moveTo>
                    <a:pt x="17" y="55"/>
                  </a:moveTo>
                  <a:cubicBezTo>
                    <a:pt x="0" y="55"/>
                    <a:pt x="0" y="35"/>
                    <a:pt x="0" y="28"/>
                  </a:cubicBezTo>
                  <a:cubicBezTo>
                    <a:pt x="0" y="20"/>
                    <a:pt x="0" y="0"/>
                    <a:pt x="17" y="0"/>
                  </a:cubicBezTo>
                  <a:cubicBezTo>
                    <a:pt x="34" y="0"/>
                    <a:pt x="34" y="20"/>
                    <a:pt x="34" y="28"/>
                  </a:cubicBezTo>
                  <a:cubicBezTo>
                    <a:pt x="34" y="35"/>
                    <a:pt x="34" y="55"/>
                    <a:pt x="17" y="55"/>
                  </a:cubicBezTo>
                  <a:close/>
                  <a:moveTo>
                    <a:pt x="17" y="12"/>
                  </a:moveTo>
                  <a:cubicBezTo>
                    <a:pt x="15" y="12"/>
                    <a:pt x="12" y="12"/>
                    <a:pt x="12" y="28"/>
                  </a:cubicBezTo>
                  <a:cubicBezTo>
                    <a:pt x="12" y="43"/>
                    <a:pt x="15" y="43"/>
                    <a:pt x="17" y="43"/>
                  </a:cubicBezTo>
                  <a:cubicBezTo>
                    <a:pt x="18" y="43"/>
                    <a:pt x="22" y="43"/>
                    <a:pt x="22" y="28"/>
                  </a:cubicBezTo>
                  <a:cubicBezTo>
                    <a:pt x="22" y="12"/>
                    <a:pt x="18" y="12"/>
                    <a:pt x="17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4" name="Freeform 215">
              <a:extLst>
                <a:ext uri="{FF2B5EF4-FFF2-40B4-BE49-F238E27FC236}">
                  <a16:creationId xmlns:a16="http://schemas.microsoft.com/office/drawing/2014/main" id="{48EB283D-D6DA-4965-A3B9-E8B9417BA45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20" y="3071"/>
              <a:ext cx="51" cy="82"/>
            </a:xfrm>
            <a:custGeom>
              <a:avLst/>
              <a:gdLst>
                <a:gd name="T0" fmla="*/ 17 w 34"/>
                <a:gd name="T1" fmla="*/ 55 h 55"/>
                <a:gd name="T2" fmla="*/ 0 w 34"/>
                <a:gd name="T3" fmla="*/ 28 h 55"/>
                <a:gd name="T4" fmla="*/ 17 w 34"/>
                <a:gd name="T5" fmla="*/ 0 h 55"/>
                <a:gd name="T6" fmla="*/ 34 w 34"/>
                <a:gd name="T7" fmla="*/ 28 h 55"/>
                <a:gd name="T8" fmla="*/ 17 w 34"/>
                <a:gd name="T9" fmla="*/ 55 h 55"/>
                <a:gd name="T10" fmla="*/ 17 w 34"/>
                <a:gd name="T11" fmla="*/ 12 h 55"/>
                <a:gd name="T12" fmla="*/ 12 w 34"/>
                <a:gd name="T13" fmla="*/ 28 h 55"/>
                <a:gd name="T14" fmla="*/ 17 w 34"/>
                <a:gd name="T15" fmla="*/ 43 h 55"/>
                <a:gd name="T16" fmla="*/ 22 w 34"/>
                <a:gd name="T17" fmla="*/ 28 h 55"/>
                <a:gd name="T18" fmla="*/ 17 w 34"/>
                <a:gd name="T19" fmla="*/ 1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55">
                  <a:moveTo>
                    <a:pt x="17" y="55"/>
                  </a:moveTo>
                  <a:cubicBezTo>
                    <a:pt x="0" y="55"/>
                    <a:pt x="0" y="35"/>
                    <a:pt x="0" y="28"/>
                  </a:cubicBezTo>
                  <a:cubicBezTo>
                    <a:pt x="0" y="20"/>
                    <a:pt x="0" y="0"/>
                    <a:pt x="17" y="0"/>
                  </a:cubicBezTo>
                  <a:cubicBezTo>
                    <a:pt x="34" y="0"/>
                    <a:pt x="34" y="20"/>
                    <a:pt x="34" y="28"/>
                  </a:cubicBezTo>
                  <a:cubicBezTo>
                    <a:pt x="34" y="35"/>
                    <a:pt x="34" y="55"/>
                    <a:pt x="17" y="55"/>
                  </a:cubicBezTo>
                  <a:close/>
                  <a:moveTo>
                    <a:pt x="17" y="12"/>
                  </a:moveTo>
                  <a:cubicBezTo>
                    <a:pt x="15" y="12"/>
                    <a:pt x="12" y="12"/>
                    <a:pt x="12" y="28"/>
                  </a:cubicBezTo>
                  <a:cubicBezTo>
                    <a:pt x="12" y="43"/>
                    <a:pt x="15" y="43"/>
                    <a:pt x="17" y="43"/>
                  </a:cubicBezTo>
                  <a:cubicBezTo>
                    <a:pt x="19" y="43"/>
                    <a:pt x="22" y="43"/>
                    <a:pt x="22" y="28"/>
                  </a:cubicBezTo>
                  <a:cubicBezTo>
                    <a:pt x="22" y="12"/>
                    <a:pt x="19" y="12"/>
                    <a:pt x="17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5" name="Freeform 216">
              <a:extLst>
                <a:ext uri="{FF2B5EF4-FFF2-40B4-BE49-F238E27FC236}">
                  <a16:creationId xmlns:a16="http://schemas.microsoft.com/office/drawing/2014/main" id="{C859B3F3-0891-482C-A3C5-1AB3B137DF6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83" y="3159"/>
              <a:ext cx="50" cy="81"/>
            </a:xfrm>
            <a:custGeom>
              <a:avLst/>
              <a:gdLst>
                <a:gd name="T0" fmla="*/ 17 w 34"/>
                <a:gd name="T1" fmla="*/ 55 h 55"/>
                <a:gd name="T2" fmla="*/ 0 w 34"/>
                <a:gd name="T3" fmla="*/ 28 h 55"/>
                <a:gd name="T4" fmla="*/ 17 w 34"/>
                <a:gd name="T5" fmla="*/ 0 h 55"/>
                <a:gd name="T6" fmla="*/ 34 w 34"/>
                <a:gd name="T7" fmla="*/ 28 h 55"/>
                <a:gd name="T8" fmla="*/ 17 w 34"/>
                <a:gd name="T9" fmla="*/ 55 h 55"/>
                <a:gd name="T10" fmla="*/ 17 w 34"/>
                <a:gd name="T11" fmla="*/ 12 h 55"/>
                <a:gd name="T12" fmla="*/ 12 w 34"/>
                <a:gd name="T13" fmla="*/ 28 h 55"/>
                <a:gd name="T14" fmla="*/ 17 w 34"/>
                <a:gd name="T15" fmla="*/ 43 h 55"/>
                <a:gd name="T16" fmla="*/ 22 w 34"/>
                <a:gd name="T17" fmla="*/ 28 h 55"/>
                <a:gd name="T18" fmla="*/ 17 w 34"/>
                <a:gd name="T19" fmla="*/ 1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55">
                  <a:moveTo>
                    <a:pt x="17" y="55"/>
                  </a:moveTo>
                  <a:cubicBezTo>
                    <a:pt x="0" y="55"/>
                    <a:pt x="0" y="35"/>
                    <a:pt x="0" y="28"/>
                  </a:cubicBezTo>
                  <a:cubicBezTo>
                    <a:pt x="0" y="20"/>
                    <a:pt x="0" y="0"/>
                    <a:pt x="17" y="0"/>
                  </a:cubicBezTo>
                  <a:cubicBezTo>
                    <a:pt x="34" y="0"/>
                    <a:pt x="34" y="20"/>
                    <a:pt x="34" y="28"/>
                  </a:cubicBezTo>
                  <a:cubicBezTo>
                    <a:pt x="34" y="35"/>
                    <a:pt x="34" y="55"/>
                    <a:pt x="17" y="55"/>
                  </a:cubicBezTo>
                  <a:close/>
                  <a:moveTo>
                    <a:pt x="17" y="12"/>
                  </a:moveTo>
                  <a:cubicBezTo>
                    <a:pt x="15" y="12"/>
                    <a:pt x="12" y="12"/>
                    <a:pt x="12" y="28"/>
                  </a:cubicBezTo>
                  <a:cubicBezTo>
                    <a:pt x="12" y="43"/>
                    <a:pt x="15" y="43"/>
                    <a:pt x="17" y="43"/>
                  </a:cubicBezTo>
                  <a:cubicBezTo>
                    <a:pt x="19" y="43"/>
                    <a:pt x="22" y="43"/>
                    <a:pt x="22" y="28"/>
                  </a:cubicBezTo>
                  <a:cubicBezTo>
                    <a:pt x="22" y="12"/>
                    <a:pt x="19" y="12"/>
                    <a:pt x="17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6" name="Freeform 217">
              <a:extLst>
                <a:ext uri="{FF2B5EF4-FFF2-40B4-BE49-F238E27FC236}">
                  <a16:creationId xmlns:a16="http://schemas.microsoft.com/office/drawing/2014/main" id="{1CC913E9-C38A-4E5B-B5EA-D7A7B8C6CF2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58" y="3159"/>
              <a:ext cx="51" cy="81"/>
            </a:xfrm>
            <a:custGeom>
              <a:avLst/>
              <a:gdLst>
                <a:gd name="T0" fmla="*/ 17 w 34"/>
                <a:gd name="T1" fmla="*/ 55 h 55"/>
                <a:gd name="T2" fmla="*/ 0 w 34"/>
                <a:gd name="T3" fmla="*/ 28 h 55"/>
                <a:gd name="T4" fmla="*/ 17 w 34"/>
                <a:gd name="T5" fmla="*/ 0 h 55"/>
                <a:gd name="T6" fmla="*/ 34 w 34"/>
                <a:gd name="T7" fmla="*/ 28 h 55"/>
                <a:gd name="T8" fmla="*/ 17 w 34"/>
                <a:gd name="T9" fmla="*/ 55 h 55"/>
                <a:gd name="T10" fmla="*/ 17 w 34"/>
                <a:gd name="T11" fmla="*/ 12 h 55"/>
                <a:gd name="T12" fmla="*/ 12 w 34"/>
                <a:gd name="T13" fmla="*/ 28 h 55"/>
                <a:gd name="T14" fmla="*/ 17 w 34"/>
                <a:gd name="T15" fmla="*/ 43 h 55"/>
                <a:gd name="T16" fmla="*/ 22 w 34"/>
                <a:gd name="T17" fmla="*/ 28 h 55"/>
                <a:gd name="T18" fmla="*/ 17 w 34"/>
                <a:gd name="T19" fmla="*/ 1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55">
                  <a:moveTo>
                    <a:pt x="17" y="55"/>
                  </a:moveTo>
                  <a:cubicBezTo>
                    <a:pt x="0" y="55"/>
                    <a:pt x="0" y="35"/>
                    <a:pt x="0" y="28"/>
                  </a:cubicBezTo>
                  <a:cubicBezTo>
                    <a:pt x="0" y="20"/>
                    <a:pt x="0" y="0"/>
                    <a:pt x="17" y="0"/>
                  </a:cubicBezTo>
                  <a:cubicBezTo>
                    <a:pt x="34" y="0"/>
                    <a:pt x="34" y="20"/>
                    <a:pt x="34" y="28"/>
                  </a:cubicBezTo>
                  <a:cubicBezTo>
                    <a:pt x="34" y="35"/>
                    <a:pt x="34" y="55"/>
                    <a:pt x="17" y="55"/>
                  </a:cubicBezTo>
                  <a:close/>
                  <a:moveTo>
                    <a:pt x="17" y="12"/>
                  </a:moveTo>
                  <a:cubicBezTo>
                    <a:pt x="16" y="12"/>
                    <a:pt x="12" y="12"/>
                    <a:pt x="12" y="28"/>
                  </a:cubicBezTo>
                  <a:cubicBezTo>
                    <a:pt x="12" y="43"/>
                    <a:pt x="16" y="43"/>
                    <a:pt x="17" y="43"/>
                  </a:cubicBezTo>
                  <a:cubicBezTo>
                    <a:pt x="19" y="43"/>
                    <a:pt x="22" y="43"/>
                    <a:pt x="22" y="28"/>
                  </a:cubicBezTo>
                  <a:cubicBezTo>
                    <a:pt x="22" y="12"/>
                    <a:pt x="19" y="12"/>
                    <a:pt x="17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7" name="Freeform 218">
              <a:extLst>
                <a:ext uri="{FF2B5EF4-FFF2-40B4-BE49-F238E27FC236}">
                  <a16:creationId xmlns:a16="http://schemas.microsoft.com/office/drawing/2014/main" id="{381986FD-85DA-44B1-B5CA-DFCD74C4BA1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37" y="3023"/>
              <a:ext cx="426" cy="337"/>
            </a:xfrm>
            <a:custGeom>
              <a:avLst/>
              <a:gdLst>
                <a:gd name="T0" fmla="*/ 264 w 288"/>
                <a:gd name="T1" fmla="*/ 228 h 228"/>
                <a:gd name="T2" fmla="*/ 24 w 288"/>
                <a:gd name="T3" fmla="*/ 228 h 228"/>
                <a:gd name="T4" fmla="*/ 0 w 288"/>
                <a:gd name="T5" fmla="*/ 203 h 228"/>
                <a:gd name="T6" fmla="*/ 0 w 288"/>
                <a:gd name="T7" fmla="*/ 25 h 228"/>
                <a:gd name="T8" fmla="*/ 24 w 288"/>
                <a:gd name="T9" fmla="*/ 0 h 228"/>
                <a:gd name="T10" fmla="*/ 264 w 288"/>
                <a:gd name="T11" fmla="*/ 0 h 228"/>
                <a:gd name="T12" fmla="*/ 288 w 288"/>
                <a:gd name="T13" fmla="*/ 25 h 228"/>
                <a:gd name="T14" fmla="*/ 288 w 288"/>
                <a:gd name="T15" fmla="*/ 203 h 228"/>
                <a:gd name="T16" fmla="*/ 264 w 288"/>
                <a:gd name="T17" fmla="*/ 228 h 228"/>
                <a:gd name="T18" fmla="*/ 24 w 288"/>
                <a:gd name="T19" fmla="*/ 12 h 228"/>
                <a:gd name="T20" fmla="*/ 12 w 288"/>
                <a:gd name="T21" fmla="*/ 25 h 228"/>
                <a:gd name="T22" fmla="*/ 12 w 288"/>
                <a:gd name="T23" fmla="*/ 203 h 228"/>
                <a:gd name="T24" fmla="*/ 24 w 288"/>
                <a:gd name="T25" fmla="*/ 216 h 228"/>
                <a:gd name="T26" fmla="*/ 264 w 288"/>
                <a:gd name="T27" fmla="*/ 216 h 228"/>
                <a:gd name="T28" fmla="*/ 276 w 288"/>
                <a:gd name="T29" fmla="*/ 203 h 228"/>
                <a:gd name="T30" fmla="*/ 276 w 288"/>
                <a:gd name="T31" fmla="*/ 25 h 228"/>
                <a:gd name="T32" fmla="*/ 264 w 288"/>
                <a:gd name="T33" fmla="*/ 12 h 228"/>
                <a:gd name="T34" fmla="*/ 24 w 288"/>
                <a:gd name="T35" fmla="*/ 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8" h="228">
                  <a:moveTo>
                    <a:pt x="264" y="228"/>
                  </a:moveTo>
                  <a:cubicBezTo>
                    <a:pt x="24" y="228"/>
                    <a:pt x="24" y="228"/>
                    <a:pt x="24" y="228"/>
                  </a:cubicBezTo>
                  <a:cubicBezTo>
                    <a:pt x="10" y="228"/>
                    <a:pt x="0" y="217"/>
                    <a:pt x="0" y="203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1"/>
                    <a:pt x="10" y="0"/>
                    <a:pt x="24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77" y="0"/>
                    <a:pt x="288" y="11"/>
                    <a:pt x="288" y="25"/>
                  </a:cubicBezTo>
                  <a:cubicBezTo>
                    <a:pt x="288" y="203"/>
                    <a:pt x="288" y="203"/>
                    <a:pt x="288" y="203"/>
                  </a:cubicBezTo>
                  <a:cubicBezTo>
                    <a:pt x="288" y="217"/>
                    <a:pt x="277" y="228"/>
                    <a:pt x="264" y="228"/>
                  </a:cubicBezTo>
                  <a:close/>
                  <a:moveTo>
                    <a:pt x="24" y="12"/>
                  </a:moveTo>
                  <a:cubicBezTo>
                    <a:pt x="17" y="12"/>
                    <a:pt x="12" y="18"/>
                    <a:pt x="12" y="25"/>
                  </a:cubicBezTo>
                  <a:cubicBezTo>
                    <a:pt x="12" y="203"/>
                    <a:pt x="12" y="203"/>
                    <a:pt x="12" y="203"/>
                  </a:cubicBezTo>
                  <a:cubicBezTo>
                    <a:pt x="12" y="210"/>
                    <a:pt x="17" y="216"/>
                    <a:pt x="24" y="216"/>
                  </a:cubicBezTo>
                  <a:cubicBezTo>
                    <a:pt x="264" y="216"/>
                    <a:pt x="264" y="216"/>
                    <a:pt x="264" y="216"/>
                  </a:cubicBezTo>
                  <a:cubicBezTo>
                    <a:pt x="270" y="216"/>
                    <a:pt x="276" y="210"/>
                    <a:pt x="276" y="203"/>
                  </a:cubicBezTo>
                  <a:cubicBezTo>
                    <a:pt x="276" y="25"/>
                    <a:pt x="276" y="25"/>
                    <a:pt x="276" y="25"/>
                  </a:cubicBezTo>
                  <a:cubicBezTo>
                    <a:pt x="276" y="18"/>
                    <a:pt x="270" y="12"/>
                    <a:pt x="264" y="12"/>
                  </a:cubicBezTo>
                  <a:lnTo>
                    <a:pt x="24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8" name="Freeform 219">
              <a:extLst>
                <a:ext uri="{FF2B5EF4-FFF2-40B4-BE49-F238E27FC236}">
                  <a16:creationId xmlns:a16="http://schemas.microsoft.com/office/drawing/2014/main" id="{33ADFF2D-F1B5-40DE-9EEE-5CB2853E9D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7" y="3378"/>
              <a:ext cx="266" cy="17"/>
            </a:xfrm>
            <a:custGeom>
              <a:avLst/>
              <a:gdLst>
                <a:gd name="T0" fmla="*/ 174 w 180"/>
                <a:gd name="T1" fmla="*/ 12 h 12"/>
                <a:gd name="T2" fmla="*/ 6 w 180"/>
                <a:gd name="T3" fmla="*/ 12 h 12"/>
                <a:gd name="T4" fmla="*/ 0 w 180"/>
                <a:gd name="T5" fmla="*/ 6 h 12"/>
                <a:gd name="T6" fmla="*/ 6 w 180"/>
                <a:gd name="T7" fmla="*/ 0 h 12"/>
                <a:gd name="T8" fmla="*/ 174 w 180"/>
                <a:gd name="T9" fmla="*/ 0 h 12"/>
                <a:gd name="T10" fmla="*/ 180 w 180"/>
                <a:gd name="T11" fmla="*/ 6 h 12"/>
                <a:gd name="T12" fmla="*/ 174 w 18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" h="12">
                  <a:moveTo>
                    <a:pt x="17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7" y="0"/>
                    <a:pt x="180" y="3"/>
                    <a:pt x="180" y="6"/>
                  </a:cubicBezTo>
                  <a:cubicBezTo>
                    <a:pt x="180" y="10"/>
                    <a:pt x="177" y="12"/>
                    <a:pt x="17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9" name="Freeform 220">
              <a:extLst>
                <a:ext uri="{FF2B5EF4-FFF2-40B4-BE49-F238E27FC236}">
                  <a16:creationId xmlns:a16="http://schemas.microsoft.com/office/drawing/2014/main" id="{759880AE-F9A6-4AFD-B049-8C149F4E2E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2" y="3342"/>
              <a:ext cx="18" cy="53"/>
            </a:xfrm>
            <a:custGeom>
              <a:avLst/>
              <a:gdLst>
                <a:gd name="T0" fmla="*/ 6 w 12"/>
                <a:gd name="T1" fmla="*/ 36 h 36"/>
                <a:gd name="T2" fmla="*/ 0 w 12"/>
                <a:gd name="T3" fmla="*/ 30 h 36"/>
                <a:gd name="T4" fmla="*/ 0 w 12"/>
                <a:gd name="T5" fmla="*/ 6 h 36"/>
                <a:gd name="T6" fmla="*/ 6 w 12"/>
                <a:gd name="T7" fmla="*/ 0 h 36"/>
                <a:gd name="T8" fmla="*/ 12 w 12"/>
                <a:gd name="T9" fmla="*/ 6 h 36"/>
                <a:gd name="T10" fmla="*/ 12 w 12"/>
                <a:gd name="T11" fmla="*/ 30 h 36"/>
                <a:gd name="T12" fmla="*/ 6 w 12"/>
                <a:gd name="T13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36">
                  <a:moveTo>
                    <a:pt x="6" y="36"/>
                  </a:move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34"/>
                    <a:pt x="9" y="36"/>
                    <a:pt x="6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50" name="Oval 221">
              <a:extLst>
                <a:ext uri="{FF2B5EF4-FFF2-40B4-BE49-F238E27FC236}">
                  <a16:creationId xmlns:a16="http://schemas.microsoft.com/office/drawing/2014/main" id="{5BBE72D3-F303-441C-AE54-817AD5F40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" y="3298"/>
              <a:ext cx="36" cy="3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51" name="Rectangle 222">
              <a:extLst>
                <a:ext uri="{FF2B5EF4-FFF2-40B4-BE49-F238E27FC236}">
                  <a16:creationId xmlns:a16="http://schemas.microsoft.com/office/drawing/2014/main" id="{79D5702B-0F23-4573-8364-EC7A8FF1BB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6" y="3271"/>
              <a:ext cx="408" cy="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</p:grpSp>
      <p:grpSp>
        <p:nvGrpSpPr>
          <p:cNvPr id="64" name="Group 38">
            <a:extLst>
              <a:ext uri="{FF2B5EF4-FFF2-40B4-BE49-F238E27FC236}">
                <a16:creationId xmlns:a16="http://schemas.microsoft.com/office/drawing/2014/main" id="{58C5626C-9902-4BA0-BC0C-2D450F8E5D3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585393" y="1180523"/>
            <a:ext cx="469230" cy="481666"/>
            <a:chOff x="4482" y="439"/>
            <a:chExt cx="415" cy="426"/>
          </a:xfrm>
          <a:solidFill>
            <a:srgbClr val="000000"/>
          </a:solidFill>
        </p:grpSpPr>
        <p:sp>
          <p:nvSpPr>
            <p:cNvPr id="65" name="Freeform 39">
              <a:extLst>
                <a:ext uri="{FF2B5EF4-FFF2-40B4-BE49-F238E27FC236}">
                  <a16:creationId xmlns:a16="http://schemas.microsoft.com/office/drawing/2014/main" id="{660137C2-EE1C-41D3-9323-FE3C61DA9F3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51" y="439"/>
              <a:ext cx="246" cy="249"/>
            </a:xfrm>
            <a:custGeom>
              <a:avLst/>
              <a:gdLst>
                <a:gd name="T0" fmla="*/ 66 w 166"/>
                <a:gd name="T1" fmla="*/ 168 h 168"/>
                <a:gd name="T2" fmla="*/ 60 w 166"/>
                <a:gd name="T3" fmla="*/ 146 h 168"/>
                <a:gd name="T4" fmla="*/ 27 w 166"/>
                <a:gd name="T5" fmla="*/ 143 h 168"/>
                <a:gd name="T6" fmla="*/ 1 w 166"/>
                <a:gd name="T7" fmla="*/ 110 h 168"/>
                <a:gd name="T8" fmla="*/ 3 w 166"/>
                <a:gd name="T9" fmla="*/ 102 h 168"/>
                <a:gd name="T10" fmla="*/ 18 w 166"/>
                <a:gd name="T11" fmla="*/ 74 h 168"/>
                <a:gd name="T12" fmla="*/ 1 w 166"/>
                <a:gd name="T13" fmla="*/ 62 h 168"/>
                <a:gd name="T14" fmla="*/ 20 w 166"/>
                <a:gd name="T15" fmla="*/ 26 h 168"/>
                <a:gd name="T16" fmla="*/ 42 w 166"/>
                <a:gd name="T17" fmla="*/ 32 h 168"/>
                <a:gd name="T18" fmla="*/ 60 w 166"/>
                <a:gd name="T19" fmla="*/ 6 h 168"/>
                <a:gd name="T20" fmla="*/ 102 w 166"/>
                <a:gd name="T21" fmla="*/ 0 h 168"/>
                <a:gd name="T22" fmla="*/ 108 w 166"/>
                <a:gd name="T23" fmla="*/ 23 h 168"/>
                <a:gd name="T24" fmla="*/ 139 w 166"/>
                <a:gd name="T25" fmla="*/ 24 h 168"/>
                <a:gd name="T26" fmla="*/ 147 w 166"/>
                <a:gd name="T27" fmla="*/ 26 h 168"/>
                <a:gd name="T28" fmla="*/ 165 w 166"/>
                <a:gd name="T29" fmla="*/ 62 h 168"/>
                <a:gd name="T30" fmla="*/ 148 w 166"/>
                <a:gd name="T31" fmla="*/ 74 h 168"/>
                <a:gd name="T32" fmla="*/ 163 w 166"/>
                <a:gd name="T33" fmla="*/ 102 h 168"/>
                <a:gd name="T34" fmla="*/ 165 w 166"/>
                <a:gd name="T35" fmla="*/ 110 h 168"/>
                <a:gd name="T36" fmla="*/ 143 w 166"/>
                <a:gd name="T37" fmla="*/ 144 h 168"/>
                <a:gd name="T38" fmla="*/ 125 w 166"/>
                <a:gd name="T39" fmla="*/ 135 h 168"/>
                <a:gd name="T40" fmla="*/ 108 w 166"/>
                <a:gd name="T41" fmla="*/ 162 h 168"/>
                <a:gd name="T42" fmla="*/ 72 w 166"/>
                <a:gd name="T43" fmla="*/ 156 h 168"/>
                <a:gd name="T44" fmla="*/ 96 w 166"/>
                <a:gd name="T45" fmla="*/ 141 h 168"/>
                <a:gd name="T46" fmla="*/ 120 w 166"/>
                <a:gd name="T47" fmla="*/ 123 h 168"/>
                <a:gd name="T48" fmla="*/ 139 w 166"/>
                <a:gd name="T49" fmla="*/ 130 h 168"/>
                <a:gd name="T50" fmla="*/ 139 w 166"/>
                <a:gd name="T51" fmla="*/ 102 h 168"/>
                <a:gd name="T52" fmla="*/ 136 w 166"/>
                <a:gd name="T53" fmla="*/ 72 h 168"/>
                <a:gd name="T54" fmla="*/ 151 w 166"/>
                <a:gd name="T55" fmla="*/ 58 h 168"/>
                <a:gd name="T56" fmla="*/ 127 w 166"/>
                <a:gd name="T57" fmla="*/ 45 h 168"/>
                <a:gd name="T58" fmla="*/ 100 w 166"/>
                <a:gd name="T59" fmla="*/ 32 h 168"/>
                <a:gd name="T60" fmla="*/ 96 w 166"/>
                <a:gd name="T61" fmla="*/ 12 h 168"/>
                <a:gd name="T62" fmla="*/ 72 w 166"/>
                <a:gd name="T63" fmla="*/ 26 h 168"/>
                <a:gd name="T64" fmla="*/ 48 w 166"/>
                <a:gd name="T65" fmla="*/ 44 h 168"/>
                <a:gd name="T66" fmla="*/ 27 w 166"/>
                <a:gd name="T67" fmla="*/ 37 h 168"/>
                <a:gd name="T68" fmla="*/ 28 w 166"/>
                <a:gd name="T69" fmla="*/ 65 h 168"/>
                <a:gd name="T70" fmla="*/ 30 w 166"/>
                <a:gd name="T71" fmla="*/ 95 h 168"/>
                <a:gd name="T72" fmla="*/ 15 w 166"/>
                <a:gd name="T73" fmla="*/ 109 h 168"/>
                <a:gd name="T74" fmla="*/ 40 w 166"/>
                <a:gd name="T75" fmla="*/ 123 h 168"/>
                <a:gd name="T76" fmla="*/ 68 w 166"/>
                <a:gd name="T77" fmla="*/ 135 h 168"/>
                <a:gd name="T78" fmla="*/ 72 w 166"/>
                <a:gd name="T79" fmla="*/ 15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66" h="168">
                  <a:moveTo>
                    <a:pt x="102" y="168"/>
                  </a:moveTo>
                  <a:cubicBezTo>
                    <a:pt x="66" y="168"/>
                    <a:pt x="66" y="168"/>
                    <a:pt x="66" y="168"/>
                  </a:cubicBezTo>
                  <a:cubicBezTo>
                    <a:pt x="63" y="168"/>
                    <a:pt x="60" y="165"/>
                    <a:pt x="60" y="162"/>
                  </a:cubicBezTo>
                  <a:cubicBezTo>
                    <a:pt x="60" y="146"/>
                    <a:pt x="60" y="146"/>
                    <a:pt x="60" y="146"/>
                  </a:cubicBezTo>
                  <a:cubicBezTo>
                    <a:pt x="52" y="143"/>
                    <a:pt x="47" y="139"/>
                    <a:pt x="42" y="135"/>
                  </a:cubicBezTo>
                  <a:cubicBezTo>
                    <a:pt x="27" y="143"/>
                    <a:pt x="27" y="143"/>
                    <a:pt x="27" y="143"/>
                  </a:cubicBezTo>
                  <a:cubicBezTo>
                    <a:pt x="25" y="145"/>
                    <a:pt x="21" y="144"/>
                    <a:pt x="19" y="141"/>
                  </a:cubicBezTo>
                  <a:cubicBezTo>
                    <a:pt x="1" y="110"/>
                    <a:pt x="1" y="110"/>
                    <a:pt x="1" y="110"/>
                  </a:cubicBezTo>
                  <a:cubicBezTo>
                    <a:pt x="1" y="109"/>
                    <a:pt x="0" y="107"/>
                    <a:pt x="1" y="106"/>
                  </a:cubicBezTo>
                  <a:cubicBezTo>
                    <a:pt x="1" y="104"/>
                    <a:pt x="2" y="103"/>
                    <a:pt x="3" y="102"/>
                  </a:cubicBezTo>
                  <a:cubicBezTo>
                    <a:pt x="18" y="94"/>
                    <a:pt x="18" y="94"/>
                    <a:pt x="18" y="94"/>
                  </a:cubicBezTo>
                  <a:cubicBezTo>
                    <a:pt x="17" y="87"/>
                    <a:pt x="17" y="80"/>
                    <a:pt x="18" y="74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2" y="65"/>
                    <a:pt x="1" y="63"/>
                    <a:pt x="1" y="62"/>
                  </a:cubicBezTo>
                  <a:cubicBezTo>
                    <a:pt x="0" y="60"/>
                    <a:pt x="1" y="59"/>
                    <a:pt x="1" y="57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1" y="23"/>
                    <a:pt x="25" y="22"/>
                    <a:pt x="28" y="24"/>
                  </a:cubicBezTo>
                  <a:cubicBezTo>
                    <a:pt x="42" y="32"/>
                    <a:pt x="42" y="32"/>
                    <a:pt x="42" y="32"/>
                  </a:cubicBezTo>
                  <a:cubicBezTo>
                    <a:pt x="47" y="28"/>
                    <a:pt x="52" y="24"/>
                    <a:pt x="60" y="22"/>
                  </a:cubicBezTo>
                  <a:cubicBezTo>
                    <a:pt x="60" y="6"/>
                    <a:pt x="60" y="6"/>
                    <a:pt x="60" y="6"/>
                  </a:cubicBezTo>
                  <a:cubicBezTo>
                    <a:pt x="60" y="2"/>
                    <a:pt x="63" y="0"/>
                    <a:pt x="66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6" y="0"/>
                    <a:pt x="108" y="2"/>
                    <a:pt x="108" y="6"/>
                  </a:cubicBezTo>
                  <a:cubicBezTo>
                    <a:pt x="108" y="23"/>
                    <a:pt x="108" y="23"/>
                    <a:pt x="108" y="23"/>
                  </a:cubicBezTo>
                  <a:cubicBezTo>
                    <a:pt x="115" y="26"/>
                    <a:pt x="121" y="29"/>
                    <a:pt x="125" y="32"/>
                  </a:cubicBezTo>
                  <a:cubicBezTo>
                    <a:pt x="139" y="24"/>
                    <a:pt x="139" y="24"/>
                    <a:pt x="139" y="24"/>
                  </a:cubicBezTo>
                  <a:cubicBezTo>
                    <a:pt x="140" y="23"/>
                    <a:pt x="142" y="23"/>
                    <a:pt x="143" y="23"/>
                  </a:cubicBezTo>
                  <a:cubicBezTo>
                    <a:pt x="145" y="24"/>
                    <a:pt x="146" y="25"/>
                    <a:pt x="147" y="26"/>
                  </a:cubicBezTo>
                  <a:cubicBezTo>
                    <a:pt x="165" y="57"/>
                    <a:pt x="165" y="57"/>
                    <a:pt x="165" y="57"/>
                  </a:cubicBezTo>
                  <a:cubicBezTo>
                    <a:pt x="166" y="59"/>
                    <a:pt x="166" y="60"/>
                    <a:pt x="165" y="62"/>
                  </a:cubicBezTo>
                  <a:cubicBezTo>
                    <a:pt x="165" y="63"/>
                    <a:pt x="164" y="65"/>
                    <a:pt x="163" y="65"/>
                  </a:cubicBezTo>
                  <a:cubicBezTo>
                    <a:pt x="148" y="74"/>
                    <a:pt x="148" y="74"/>
                    <a:pt x="148" y="74"/>
                  </a:cubicBezTo>
                  <a:cubicBezTo>
                    <a:pt x="149" y="80"/>
                    <a:pt x="149" y="87"/>
                    <a:pt x="148" y="94"/>
                  </a:cubicBezTo>
                  <a:cubicBezTo>
                    <a:pt x="163" y="102"/>
                    <a:pt x="163" y="102"/>
                    <a:pt x="163" y="102"/>
                  </a:cubicBezTo>
                  <a:cubicBezTo>
                    <a:pt x="164" y="103"/>
                    <a:pt x="165" y="104"/>
                    <a:pt x="165" y="106"/>
                  </a:cubicBezTo>
                  <a:cubicBezTo>
                    <a:pt x="166" y="107"/>
                    <a:pt x="166" y="109"/>
                    <a:pt x="165" y="110"/>
                  </a:cubicBezTo>
                  <a:cubicBezTo>
                    <a:pt x="147" y="141"/>
                    <a:pt x="147" y="141"/>
                    <a:pt x="147" y="141"/>
                  </a:cubicBezTo>
                  <a:cubicBezTo>
                    <a:pt x="146" y="143"/>
                    <a:pt x="145" y="144"/>
                    <a:pt x="143" y="144"/>
                  </a:cubicBezTo>
                  <a:cubicBezTo>
                    <a:pt x="142" y="144"/>
                    <a:pt x="140" y="144"/>
                    <a:pt x="139" y="143"/>
                  </a:cubicBezTo>
                  <a:cubicBezTo>
                    <a:pt x="125" y="135"/>
                    <a:pt x="125" y="135"/>
                    <a:pt x="125" y="135"/>
                  </a:cubicBezTo>
                  <a:cubicBezTo>
                    <a:pt x="121" y="138"/>
                    <a:pt x="115" y="142"/>
                    <a:pt x="108" y="145"/>
                  </a:cubicBezTo>
                  <a:cubicBezTo>
                    <a:pt x="108" y="162"/>
                    <a:pt x="108" y="162"/>
                    <a:pt x="108" y="162"/>
                  </a:cubicBezTo>
                  <a:cubicBezTo>
                    <a:pt x="108" y="165"/>
                    <a:pt x="106" y="168"/>
                    <a:pt x="102" y="168"/>
                  </a:cubicBezTo>
                  <a:close/>
                  <a:moveTo>
                    <a:pt x="72" y="156"/>
                  </a:moveTo>
                  <a:cubicBezTo>
                    <a:pt x="96" y="156"/>
                    <a:pt x="96" y="156"/>
                    <a:pt x="96" y="156"/>
                  </a:cubicBezTo>
                  <a:cubicBezTo>
                    <a:pt x="96" y="141"/>
                    <a:pt x="96" y="141"/>
                    <a:pt x="96" y="141"/>
                  </a:cubicBezTo>
                  <a:cubicBezTo>
                    <a:pt x="96" y="139"/>
                    <a:pt x="98" y="136"/>
                    <a:pt x="100" y="135"/>
                  </a:cubicBezTo>
                  <a:cubicBezTo>
                    <a:pt x="109" y="131"/>
                    <a:pt x="116" y="127"/>
                    <a:pt x="120" y="123"/>
                  </a:cubicBezTo>
                  <a:cubicBezTo>
                    <a:pt x="122" y="122"/>
                    <a:pt x="125" y="121"/>
                    <a:pt x="127" y="123"/>
                  </a:cubicBezTo>
                  <a:cubicBezTo>
                    <a:pt x="139" y="130"/>
                    <a:pt x="139" y="130"/>
                    <a:pt x="139" y="130"/>
                  </a:cubicBezTo>
                  <a:cubicBezTo>
                    <a:pt x="151" y="109"/>
                    <a:pt x="151" y="109"/>
                    <a:pt x="151" y="109"/>
                  </a:cubicBezTo>
                  <a:cubicBezTo>
                    <a:pt x="139" y="102"/>
                    <a:pt x="139" y="102"/>
                    <a:pt x="139" y="102"/>
                  </a:cubicBezTo>
                  <a:cubicBezTo>
                    <a:pt x="136" y="101"/>
                    <a:pt x="135" y="98"/>
                    <a:pt x="136" y="95"/>
                  </a:cubicBezTo>
                  <a:cubicBezTo>
                    <a:pt x="137" y="87"/>
                    <a:pt x="137" y="80"/>
                    <a:pt x="136" y="72"/>
                  </a:cubicBezTo>
                  <a:cubicBezTo>
                    <a:pt x="135" y="69"/>
                    <a:pt x="136" y="67"/>
                    <a:pt x="139" y="65"/>
                  </a:cubicBezTo>
                  <a:cubicBezTo>
                    <a:pt x="151" y="58"/>
                    <a:pt x="151" y="58"/>
                    <a:pt x="151" y="58"/>
                  </a:cubicBezTo>
                  <a:cubicBezTo>
                    <a:pt x="139" y="37"/>
                    <a:pt x="139" y="37"/>
                    <a:pt x="139" y="37"/>
                  </a:cubicBezTo>
                  <a:cubicBezTo>
                    <a:pt x="127" y="45"/>
                    <a:pt x="127" y="45"/>
                    <a:pt x="127" y="45"/>
                  </a:cubicBezTo>
                  <a:cubicBezTo>
                    <a:pt x="125" y="46"/>
                    <a:pt x="122" y="46"/>
                    <a:pt x="120" y="44"/>
                  </a:cubicBezTo>
                  <a:cubicBezTo>
                    <a:pt x="116" y="40"/>
                    <a:pt x="109" y="36"/>
                    <a:pt x="100" y="32"/>
                  </a:cubicBezTo>
                  <a:cubicBezTo>
                    <a:pt x="98" y="31"/>
                    <a:pt x="96" y="29"/>
                    <a:pt x="96" y="26"/>
                  </a:cubicBezTo>
                  <a:cubicBezTo>
                    <a:pt x="96" y="12"/>
                    <a:pt x="96" y="12"/>
                    <a:pt x="96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26"/>
                    <a:pt x="72" y="26"/>
                    <a:pt x="72" y="26"/>
                  </a:cubicBezTo>
                  <a:cubicBezTo>
                    <a:pt x="72" y="29"/>
                    <a:pt x="71" y="32"/>
                    <a:pt x="68" y="32"/>
                  </a:cubicBezTo>
                  <a:cubicBezTo>
                    <a:pt x="57" y="35"/>
                    <a:pt x="54" y="38"/>
                    <a:pt x="48" y="44"/>
                  </a:cubicBezTo>
                  <a:cubicBezTo>
                    <a:pt x="46" y="45"/>
                    <a:pt x="43" y="46"/>
                    <a:pt x="40" y="45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30" y="67"/>
                    <a:pt x="31" y="69"/>
                    <a:pt x="30" y="72"/>
                  </a:cubicBezTo>
                  <a:cubicBezTo>
                    <a:pt x="29" y="80"/>
                    <a:pt x="29" y="88"/>
                    <a:pt x="30" y="95"/>
                  </a:cubicBezTo>
                  <a:cubicBezTo>
                    <a:pt x="31" y="98"/>
                    <a:pt x="30" y="101"/>
                    <a:pt x="28" y="102"/>
                  </a:cubicBezTo>
                  <a:cubicBezTo>
                    <a:pt x="15" y="109"/>
                    <a:pt x="15" y="109"/>
                    <a:pt x="15" y="109"/>
                  </a:cubicBezTo>
                  <a:cubicBezTo>
                    <a:pt x="27" y="130"/>
                    <a:pt x="27" y="130"/>
                    <a:pt x="27" y="130"/>
                  </a:cubicBezTo>
                  <a:cubicBezTo>
                    <a:pt x="40" y="123"/>
                    <a:pt x="40" y="123"/>
                    <a:pt x="40" y="123"/>
                  </a:cubicBezTo>
                  <a:cubicBezTo>
                    <a:pt x="43" y="121"/>
                    <a:pt x="45" y="122"/>
                    <a:pt x="47" y="123"/>
                  </a:cubicBezTo>
                  <a:cubicBezTo>
                    <a:pt x="54" y="129"/>
                    <a:pt x="57" y="133"/>
                    <a:pt x="68" y="135"/>
                  </a:cubicBezTo>
                  <a:cubicBezTo>
                    <a:pt x="71" y="136"/>
                    <a:pt x="72" y="138"/>
                    <a:pt x="72" y="141"/>
                  </a:cubicBezTo>
                  <a:lnTo>
                    <a:pt x="72" y="1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66" name="Freeform 40">
              <a:extLst>
                <a:ext uri="{FF2B5EF4-FFF2-40B4-BE49-F238E27FC236}">
                  <a16:creationId xmlns:a16="http://schemas.microsoft.com/office/drawing/2014/main" id="{C337B22F-24FB-4C3B-BBE8-64DD7156E92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29" y="519"/>
              <a:ext cx="89" cy="89"/>
            </a:xfrm>
            <a:custGeom>
              <a:avLst/>
              <a:gdLst>
                <a:gd name="T0" fmla="*/ 30 w 60"/>
                <a:gd name="T1" fmla="*/ 60 h 60"/>
                <a:gd name="T2" fmla="*/ 0 w 60"/>
                <a:gd name="T3" fmla="*/ 30 h 60"/>
                <a:gd name="T4" fmla="*/ 30 w 60"/>
                <a:gd name="T5" fmla="*/ 0 h 60"/>
                <a:gd name="T6" fmla="*/ 60 w 60"/>
                <a:gd name="T7" fmla="*/ 30 h 60"/>
                <a:gd name="T8" fmla="*/ 30 w 60"/>
                <a:gd name="T9" fmla="*/ 60 h 60"/>
                <a:gd name="T10" fmla="*/ 30 w 60"/>
                <a:gd name="T11" fmla="*/ 12 h 60"/>
                <a:gd name="T12" fmla="*/ 12 w 60"/>
                <a:gd name="T13" fmla="*/ 30 h 60"/>
                <a:gd name="T14" fmla="*/ 30 w 60"/>
                <a:gd name="T15" fmla="*/ 48 h 60"/>
                <a:gd name="T16" fmla="*/ 48 w 60"/>
                <a:gd name="T17" fmla="*/ 30 h 60"/>
                <a:gd name="T18" fmla="*/ 30 w 60"/>
                <a:gd name="T19" fmla="*/ 1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60">
                  <a:moveTo>
                    <a:pt x="30" y="60"/>
                  </a:moveTo>
                  <a:cubicBezTo>
                    <a:pt x="13" y="60"/>
                    <a:pt x="0" y="46"/>
                    <a:pt x="0" y="30"/>
                  </a:cubicBezTo>
                  <a:cubicBezTo>
                    <a:pt x="0" y="13"/>
                    <a:pt x="13" y="0"/>
                    <a:pt x="30" y="0"/>
                  </a:cubicBezTo>
                  <a:cubicBezTo>
                    <a:pt x="47" y="0"/>
                    <a:pt x="60" y="13"/>
                    <a:pt x="60" y="30"/>
                  </a:cubicBezTo>
                  <a:cubicBezTo>
                    <a:pt x="60" y="46"/>
                    <a:pt x="47" y="60"/>
                    <a:pt x="30" y="60"/>
                  </a:cubicBezTo>
                  <a:close/>
                  <a:moveTo>
                    <a:pt x="30" y="12"/>
                  </a:moveTo>
                  <a:cubicBezTo>
                    <a:pt x="20" y="12"/>
                    <a:pt x="12" y="20"/>
                    <a:pt x="12" y="30"/>
                  </a:cubicBezTo>
                  <a:cubicBezTo>
                    <a:pt x="12" y="40"/>
                    <a:pt x="20" y="48"/>
                    <a:pt x="30" y="48"/>
                  </a:cubicBezTo>
                  <a:cubicBezTo>
                    <a:pt x="40" y="48"/>
                    <a:pt x="48" y="40"/>
                    <a:pt x="48" y="30"/>
                  </a:cubicBezTo>
                  <a:cubicBezTo>
                    <a:pt x="48" y="20"/>
                    <a:pt x="40" y="12"/>
                    <a:pt x="3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67" name="Freeform 41">
              <a:extLst>
                <a:ext uri="{FF2B5EF4-FFF2-40B4-BE49-F238E27FC236}">
                  <a16:creationId xmlns:a16="http://schemas.microsoft.com/office/drawing/2014/main" id="{83706D33-892C-4E41-90A3-DBDA4E94648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2" y="617"/>
              <a:ext cx="246" cy="248"/>
            </a:xfrm>
            <a:custGeom>
              <a:avLst/>
              <a:gdLst>
                <a:gd name="T0" fmla="*/ 66 w 166"/>
                <a:gd name="T1" fmla="*/ 168 h 168"/>
                <a:gd name="T2" fmla="*/ 60 w 166"/>
                <a:gd name="T3" fmla="*/ 146 h 168"/>
                <a:gd name="T4" fmla="*/ 27 w 166"/>
                <a:gd name="T5" fmla="*/ 143 h 168"/>
                <a:gd name="T6" fmla="*/ 1 w 166"/>
                <a:gd name="T7" fmla="*/ 110 h 168"/>
                <a:gd name="T8" fmla="*/ 3 w 166"/>
                <a:gd name="T9" fmla="*/ 102 h 168"/>
                <a:gd name="T10" fmla="*/ 18 w 166"/>
                <a:gd name="T11" fmla="*/ 74 h 168"/>
                <a:gd name="T12" fmla="*/ 1 w 166"/>
                <a:gd name="T13" fmla="*/ 62 h 168"/>
                <a:gd name="T14" fmla="*/ 20 w 166"/>
                <a:gd name="T15" fmla="*/ 26 h 168"/>
                <a:gd name="T16" fmla="*/ 42 w 166"/>
                <a:gd name="T17" fmla="*/ 32 h 168"/>
                <a:gd name="T18" fmla="*/ 60 w 166"/>
                <a:gd name="T19" fmla="*/ 6 h 168"/>
                <a:gd name="T20" fmla="*/ 102 w 166"/>
                <a:gd name="T21" fmla="*/ 0 h 168"/>
                <a:gd name="T22" fmla="*/ 108 w 166"/>
                <a:gd name="T23" fmla="*/ 23 h 168"/>
                <a:gd name="T24" fmla="*/ 138 w 166"/>
                <a:gd name="T25" fmla="*/ 24 h 168"/>
                <a:gd name="T26" fmla="*/ 147 w 166"/>
                <a:gd name="T27" fmla="*/ 26 h 168"/>
                <a:gd name="T28" fmla="*/ 165 w 166"/>
                <a:gd name="T29" fmla="*/ 62 h 168"/>
                <a:gd name="T30" fmla="*/ 148 w 166"/>
                <a:gd name="T31" fmla="*/ 74 h 168"/>
                <a:gd name="T32" fmla="*/ 163 w 166"/>
                <a:gd name="T33" fmla="*/ 102 h 168"/>
                <a:gd name="T34" fmla="*/ 165 w 166"/>
                <a:gd name="T35" fmla="*/ 110 h 168"/>
                <a:gd name="T36" fmla="*/ 143 w 166"/>
                <a:gd name="T37" fmla="*/ 144 h 168"/>
                <a:gd name="T38" fmla="*/ 125 w 166"/>
                <a:gd name="T39" fmla="*/ 135 h 168"/>
                <a:gd name="T40" fmla="*/ 108 w 166"/>
                <a:gd name="T41" fmla="*/ 162 h 168"/>
                <a:gd name="T42" fmla="*/ 72 w 166"/>
                <a:gd name="T43" fmla="*/ 156 h 168"/>
                <a:gd name="T44" fmla="*/ 96 w 166"/>
                <a:gd name="T45" fmla="*/ 141 h 168"/>
                <a:gd name="T46" fmla="*/ 120 w 166"/>
                <a:gd name="T47" fmla="*/ 123 h 168"/>
                <a:gd name="T48" fmla="*/ 139 w 166"/>
                <a:gd name="T49" fmla="*/ 130 h 168"/>
                <a:gd name="T50" fmla="*/ 139 w 166"/>
                <a:gd name="T51" fmla="*/ 102 h 168"/>
                <a:gd name="T52" fmla="*/ 136 w 166"/>
                <a:gd name="T53" fmla="*/ 72 h 168"/>
                <a:gd name="T54" fmla="*/ 151 w 166"/>
                <a:gd name="T55" fmla="*/ 58 h 168"/>
                <a:gd name="T56" fmla="*/ 127 w 166"/>
                <a:gd name="T57" fmla="*/ 45 h 168"/>
                <a:gd name="T58" fmla="*/ 100 w 166"/>
                <a:gd name="T59" fmla="*/ 32 h 168"/>
                <a:gd name="T60" fmla="*/ 96 w 166"/>
                <a:gd name="T61" fmla="*/ 12 h 168"/>
                <a:gd name="T62" fmla="*/ 72 w 166"/>
                <a:gd name="T63" fmla="*/ 26 h 168"/>
                <a:gd name="T64" fmla="*/ 48 w 166"/>
                <a:gd name="T65" fmla="*/ 44 h 168"/>
                <a:gd name="T66" fmla="*/ 27 w 166"/>
                <a:gd name="T67" fmla="*/ 37 h 168"/>
                <a:gd name="T68" fmla="*/ 28 w 166"/>
                <a:gd name="T69" fmla="*/ 65 h 168"/>
                <a:gd name="T70" fmla="*/ 30 w 166"/>
                <a:gd name="T71" fmla="*/ 95 h 168"/>
                <a:gd name="T72" fmla="*/ 15 w 166"/>
                <a:gd name="T73" fmla="*/ 109 h 168"/>
                <a:gd name="T74" fmla="*/ 40 w 166"/>
                <a:gd name="T75" fmla="*/ 123 h 168"/>
                <a:gd name="T76" fmla="*/ 68 w 166"/>
                <a:gd name="T77" fmla="*/ 135 h 168"/>
                <a:gd name="T78" fmla="*/ 72 w 166"/>
                <a:gd name="T79" fmla="*/ 15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66" h="168">
                  <a:moveTo>
                    <a:pt x="102" y="168"/>
                  </a:moveTo>
                  <a:cubicBezTo>
                    <a:pt x="66" y="168"/>
                    <a:pt x="66" y="168"/>
                    <a:pt x="66" y="168"/>
                  </a:cubicBezTo>
                  <a:cubicBezTo>
                    <a:pt x="63" y="168"/>
                    <a:pt x="60" y="165"/>
                    <a:pt x="60" y="162"/>
                  </a:cubicBezTo>
                  <a:cubicBezTo>
                    <a:pt x="60" y="146"/>
                    <a:pt x="60" y="146"/>
                    <a:pt x="60" y="146"/>
                  </a:cubicBezTo>
                  <a:cubicBezTo>
                    <a:pt x="52" y="143"/>
                    <a:pt x="47" y="139"/>
                    <a:pt x="42" y="135"/>
                  </a:cubicBezTo>
                  <a:cubicBezTo>
                    <a:pt x="27" y="143"/>
                    <a:pt x="27" y="143"/>
                    <a:pt x="27" y="143"/>
                  </a:cubicBezTo>
                  <a:cubicBezTo>
                    <a:pt x="25" y="145"/>
                    <a:pt x="21" y="144"/>
                    <a:pt x="19" y="141"/>
                  </a:cubicBezTo>
                  <a:cubicBezTo>
                    <a:pt x="1" y="110"/>
                    <a:pt x="1" y="110"/>
                    <a:pt x="1" y="110"/>
                  </a:cubicBezTo>
                  <a:cubicBezTo>
                    <a:pt x="0" y="109"/>
                    <a:pt x="0" y="107"/>
                    <a:pt x="1" y="106"/>
                  </a:cubicBezTo>
                  <a:cubicBezTo>
                    <a:pt x="1" y="104"/>
                    <a:pt x="2" y="103"/>
                    <a:pt x="3" y="102"/>
                  </a:cubicBezTo>
                  <a:cubicBezTo>
                    <a:pt x="18" y="94"/>
                    <a:pt x="18" y="94"/>
                    <a:pt x="18" y="94"/>
                  </a:cubicBezTo>
                  <a:cubicBezTo>
                    <a:pt x="17" y="87"/>
                    <a:pt x="17" y="80"/>
                    <a:pt x="18" y="74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2" y="65"/>
                    <a:pt x="1" y="63"/>
                    <a:pt x="1" y="62"/>
                  </a:cubicBezTo>
                  <a:cubicBezTo>
                    <a:pt x="0" y="60"/>
                    <a:pt x="1" y="59"/>
                    <a:pt x="1" y="57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1" y="23"/>
                    <a:pt x="25" y="22"/>
                    <a:pt x="28" y="24"/>
                  </a:cubicBezTo>
                  <a:cubicBezTo>
                    <a:pt x="42" y="32"/>
                    <a:pt x="42" y="32"/>
                    <a:pt x="42" y="32"/>
                  </a:cubicBezTo>
                  <a:cubicBezTo>
                    <a:pt x="47" y="28"/>
                    <a:pt x="52" y="24"/>
                    <a:pt x="60" y="22"/>
                  </a:cubicBezTo>
                  <a:cubicBezTo>
                    <a:pt x="60" y="6"/>
                    <a:pt x="60" y="6"/>
                    <a:pt x="60" y="6"/>
                  </a:cubicBezTo>
                  <a:cubicBezTo>
                    <a:pt x="60" y="2"/>
                    <a:pt x="63" y="0"/>
                    <a:pt x="66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6" y="0"/>
                    <a:pt x="108" y="2"/>
                    <a:pt x="108" y="6"/>
                  </a:cubicBezTo>
                  <a:cubicBezTo>
                    <a:pt x="108" y="23"/>
                    <a:pt x="108" y="23"/>
                    <a:pt x="108" y="23"/>
                  </a:cubicBezTo>
                  <a:cubicBezTo>
                    <a:pt x="115" y="26"/>
                    <a:pt x="121" y="29"/>
                    <a:pt x="125" y="32"/>
                  </a:cubicBezTo>
                  <a:cubicBezTo>
                    <a:pt x="138" y="24"/>
                    <a:pt x="138" y="24"/>
                    <a:pt x="138" y="24"/>
                  </a:cubicBezTo>
                  <a:cubicBezTo>
                    <a:pt x="140" y="23"/>
                    <a:pt x="142" y="23"/>
                    <a:pt x="143" y="23"/>
                  </a:cubicBezTo>
                  <a:cubicBezTo>
                    <a:pt x="145" y="24"/>
                    <a:pt x="146" y="25"/>
                    <a:pt x="147" y="26"/>
                  </a:cubicBezTo>
                  <a:cubicBezTo>
                    <a:pt x="165" y="57"/>
                    <a:pt x="165" y="57"/>
                    <a:pt x="165" y="57"/>
                  </a:cubicBezTo>
                  <a:cubicBezTo>
                    <a:pt x="166" y="59"/>
                    <a:pt x="166" y="60"/>
                    <a:pt x="165" y="62"/>
                  </a:cubicBezTo>
                  <a:cubicBezTo>
                    <a:pt x="165" y="63"/>
                    <a:pt x="164" y="65"/>
                    <a:pt x="163" y="65"/>
                  </a:cubicBezTo>
                  <a:cubicBezTo>
                    <a:pt x="148" y="74"/>
                    <a:pt x="148" y="74"/>
                    <a:pt x="148" y="74"/>
                  </a:cubicBezTo>
                  <a:cubicBezTo>
                    <a:pt x="149" y="80"/>
                    <a:pt x="149" y="87"/>
                    <a:pt x="148" y="94"/>
                  </a:cubicBezTo>
                  <a:cubicBezTo>
                    <a:pt x="163" y="102"/>
                    <a:pt x="163" y="102"/>
                    <a:pt x="163" y="102"/>
                  </a:cubicBezTo>
                  <a:cubicBezTo>
                    <a:pt x="164" y="103"/>
                    <a:pt x="165" y="104"/>
                    <a:pt x="165" y="106"/>
                  </a:cubicBezTo>
                  <a:cubicBezTo>
                    <a:pt x="166" y="107"/>
                    <a:pt x="166" y="109"/>
                    <a:pt x="165" y="110"/>
                  </a:cubicBezTo>
                  <a:cubicBezTo>
                    <a:pt x="147" y="141"/>
                    <a:pt x="147" y="141"/>
                    <a:pt x="147" y="141"/>
                  </a:cubicBezTo>
                  <a:cubicBezTo>
                    <a:pt x="146" y="143"/>
                    <a:pt x="145" y="144"/>
                    <a:pt x="143" y="144"/>
                  </a:cubicBezTo>
                  <a:cubicBezTo>
                    <a:pt x="142" y="144"/>
                    <a:pt x="140" y="144"/>
                    <a:pt x="138" y="143"/>
                  </a:cubicBezTo>
                  <a:cubicBezTo>
                    <a:pt x="125" y="135"/>
                    <a:pt x="125" y="135"/>
                    <a:pt x="125" y="135"/>
                  </a:cubicBezTo>
                  <a:cubicBezTo>
                    <a:pt x="121" y="138"/>
                    <a:pt x="115" y="142"/>
                    <a:pt x="108" y="145"/>
                  </a:cubicBezTo>
                  <a:cubicBezTo>
                    <a:pt x="108" y="162"/>
                    <a:pt x="108" y="162"/>
                    <a:pt x="108" y="162"/>
                  </a:cubicBezTo>
                  <a:cubicBezTo>
                    <a:pt x="108" y="165"/>
                    <a:pt x="106" y="168"/>
                    <a:pt x="102" y="168"/>
                  </a:cubicBezTo>
                  <a:close/>
                  <a:moveTo>
                    <a:pt x="72" y="156"/>
                  </a:moveTo>
                  <a:cubicBezTo>
                    <a:pt x="96" y="156"/>
                    <a:pt x="96" y="156"/>
                    <a:pt x="96" y="156"/>
                  </a:cubicBezTo>
                  <a:cubicBezTo>
                    <a:pt x="96" y="141"/>
                    <a:pt x="96" y="141"/>
                    <a:pt x="96" y="141"/>
                  </a:cubicBezTo>
                  <a:cubicBezTo>
                    <a:pt x="96" y="139"/>
                    <a:pt x="98" y="136"/>
                    <a:pt x="100" y="135"/>
                  </a:cubicBezTo>
                  <a:cubicBezTo>
                    <a:pt x="109" y="131"/>
                    <a:pt x="116" y="127"/>
                    <a:pt x="120" y="123"/>
                  </a:cubicBezTo>
                  <a:cubicBezTo>
                    <a:pt x="122" y="122"/>
                    <a:pt x="125" y="121"/>
                    <a:pt x="127" y="123"/>
                  </a:cubicBezTo>
                  <a:cubicBezTo>
                    <a:pt x="139" y="130"/>
                    <a:pt x="139" y="130"/>
                    <a:pt x="139" y="130"/>
                  </a:cubicBezTo>
                  <a:cubicBezTo>
                    <a:pt x="151" y="109"/>
                    <a:pt x="151" y="109"/>
                    <a:pt x="151" y="109"/>
                  </a:cubicBezTo>
                  <a:cubicBezTo>
                    <a:pt x="139" y="102"/>
                    <a:pt x="139" y="102"/>
                    <a:pt x="139" y="102"/>
                  </a:cubicBezTo>
                  <a:cubicBezTo>
                    <a:pt x="136" y="101"/>
                    <a:pt x="135" y="98"/>
                    <a:pt x="136" y="95"/>
                  </a:cubicBezTo>
                  <a:cubicBezTo>
                    <a:pt x="137" y="87"/>
                    <a:pt x="137" y="80"/>
                    <a:pt x="136" y="72"/>
                  </a:cubicBezTo>
                  <a:cubicBezTo>
                    <a:pt x="135" y="69"/>
                    <a:pt x="136" y="67"/>
                    <a:pt x="139" y="65"/>
                  </a:cubicBezTo>
                  <a:cubicBezTo>
                    <a:pt x="151" y="58"/>
                    <a:pt x="151" y="58"/>
                    <a:pt x="151" y="58"/>
                  </a:cubicBezTo>
                  <a:cubicBezTo>
                    <a:pt x="139" y="37"/>
                    <a:pt x="139" y="37"/>
                    <a:pt x="139" y="37"/>
                  </a:cubicBezTo>
                  <a:cubicBezTo>
                    <a:pt x="127" y="45"/>
                    <a:pt x="127" y="45"/>
                    <a:pt x="127" y="45"/>
                  </a:cubicBezTo>
                  <a:cubicBezTo>
                    <a:pt x="125" y="46"/>
                    <a:pt x="122" y="46"/>
                    <a:pt x="120" y="44"/>
                  </a:cubicBezTo>
                  <a:cubicBezTo>
                    <a:pt x="116" y="40"/>
                    <a:pt x="109" y="36"/>
                    <a:pt x="100" y="32"/>
                  </a:cubicBezTo>
                  <a:cubicBezTo>
                    <a:pt x="98" y="31"/>
                    <a:pt x="96" y="29"/>
                    <a:pt x="96" y="26"/>
                  </a:cubicBezTo>
                  <a:cubicBezTo>
                    <a:pt x="96" y="12"/>
                    <a:pt x="96" y="12"/>
                    <a:pt x="96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26"/>
                    <a:pt x="72" y="26"/>
                    <a:pt x="72" y="26"/>
                  </a:cubicBezTo>
                  <a:cubicBezTo>
                    <a:pt x="72" y="29"/>
                    <a:pt x="71" y="32"/>
                    <a:pt x="68" y="32"/>
                  </a:cubicBezTo>
                  <a:cubicBezTo>
                    <a:pt x="58" y="35"/>
                    <a:pt x="54" y="38"/>
                    <a:pt x="48" y="44"/>
                  </a:cubicBezTo>
                  <a:cubicBezTo>
                    <a:pt x="46" y="45"/>
                    <a:pt x="43" y="46"/>
                    <a:pt x="40" y="45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30" y="67"/>
                    <a:pt x="31" y="69"/>
                    <a:pt x="30" y="72"/>
                  </a:cubicBezTo>
                  <a:cubicBezTo>
                    <a:pt x="29" y="80"/>
                    <a:pt x="29" y="88"/>
                    <a:pt x="30" y="95"/>
                  </a:cubicBezTo>
                  <a:cubicBezTo>
                    <a:pt x="31" y="98"/>
                    <a:pt x="30" y="101"/>
                    <a:pt x="28" y="102"/>
                  </a:cubicBezTo>
                  <a:cubicBezTo>
                    <a:pt x="15" y="109"/>
                    <a:pt x="15" y="109"/>
                    <a:pt x="15" y="109"/>
                  </a:cubicBezTo>
                  <a:cubicBezTo>
                    <a:pt x="27" y="130"/>
                    <a:pt x="27" y="130"/>
                    <a:pt x="27" y="130"/>
                  </a:cubicBezTo>
                  <a:cubicBezTo>
                    <a:pt x="40" y="123"/>
                    <a:pt x="40" y="123"/>
                    <a:pt x="40" y="123"/>
                  </a:cubicBezTo>
                  <a:cubicBezTo>
                    <a:pt x="43" y="121"/>
                    <a:pt x="45" y="122"/>
                    <a:pt x="47" y="123"/>
                  </a:cubicBezTo>
                  <a:cubicBezTo>
                    <a:pt x="54" y="129"/>
                    <a:pt x="57" y="133"/>
                    <a:pt x="68" y="135"/>
                  </a:cubicBezTo>
                  <a:cubicBezTo>
                    <a:pt x="71" y="136"/>
                    <a:pt x="72" y="138"/>
                    <a:pt x="72" y="141"/>
                  </a:cubicBezTo>
                  <a:lnTo>
                    <a:pt x="72" y="1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68" name="Freeform 42">
              <a:extLst>
                <a:ext uri="{FF2B5EF4-FFF2-40B4-BE49-F238E27FC236}">
                  <a16:creationId xmlns:a16="http://schemas.microsoft.com/office/drawing/2014/main" id="{59C15D59-D86D-4B79-87D8-EFD80F5DBED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61" y="696"/>
              <a:ext cx="88" cy="89"/>
            </a:xfrm>
            <a:custGeom>
              <a:avLst/>
              <a:gdLst>
                <a:gd name="T0" fmla="*/ 30 w 60"/>
                <a:gd name="T1" fmla="*/ 60 h 60"/>
                <a:gd name="T2" fmla="*/ 0 w 60"/>
                <a:gd name="T3" fmla="*/ 30 h 60"/>
                <a:gd name="T4" fmla="*/ 30 w 60"/>
                <a:gd name="T5" fmla="*/ 0 h 60"/>
                <a:gd name="T6" fmla="*/ 60 w 60"/>
                <a:gd name="T7" fmla="*/ 30 h 60"/>
                <a:gd name="T8" fmla="*/ 30 w 60"/>
                <a:gd name="T9" fmla="*/ 60 h 60"/>
                <a:gd name="T10" fmla="*/ 30 w 60"/>
                <a:gd name="T11" fmla="*/ 12 h 60"/>
                <a:gd name="T12" fmla="*/ 12 w 60"/>
                <a:gd name="T13" fmla="*/ 30 h 60"/>
                <a:gd name="T14" fmla="*/ 30 w 60"/>
                <a:gd name="T15" fmla="*/ 48 h 60"/>
                <a:gd name="T16" fmla="*/ 48 w 60"/>
                <a:gd name="T17" fmla="*/ 30 h 60"/>
                <a:gd name="T18" fmla="*/ 30 w 60"/>
                <a:gd name="T19" fmla="*/ 1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60">
                  <a:moveTo>
                    <a:pt x="30" y="60"/>
                  </a:moveTo>
                  <a:cubicBezTo>
                    <a:pt x="13" y="60"/>
                    <a:pt x="0" y="46"/>
                    <a:pt x="0" y="30"/>
                  </a:cubicBezTo>
                  <a:cubicBezTo>
                    <a:pt x="0" y="13"/>
                    <a:pt x="13" y="0"/>
                    <a:pt x="30" y="0"/>
                  </a:cubicBezTo>
                  <a:cubicBezTo>
                    <a:pt x="47" y="0"/>
                    <a:pt x="60" y="13"/>
                    <a:pt x="60" y="30"/>
                  </a:cubicBezTo>
                  <a:cubicBezTo>
                    <a:pt x="60" y="46"/>
                    <a:pt x="47" y="60"/>
                    <a:pt x="30" y="60"/>
                  </a:cubicBezTo>
                  <a:close/>
                  <a:moveTo>
                    <a:pt x="30" y="12"/>
                  </a:moveTo>
                  <a:cubicBezTo>
                    <a:pt x="20" y="12"/>
                    <a:pt x="12" y="20"/>
                    <a:pt x="12" y="30"/>
                  </a:cubicBezTo>
                  <a:cubicBezTo>
                    <a:pt x="12" y="40"/>
                    <a:pt x="20" y="48"/>
                    <a:pt x="30" y="48"/>
                  </a:cubicBezTo>
                  <a:cubicBezTo>
                    <a:pt x="40" y="48"/>
                    <a:pt x="48" y="40"/>
                    <a:pt x="48" y="30"/>
                  </a:cubicBezTo>
                  <a:cubicBezTo>
                    <a:pt x="48" y="20"/>
                    <a:pt x="40" y="12"/>
                    <a:pt x="3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0129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Juin 2022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DNE SN1 - Bureau des services et outils numériques pour l'Éducation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15" name="Titre 14"/>
          <p:cNvSpPr>
            <a:spLocks noGrp="1"/>
          </p:cNvSpPr>
          <p:nvPr>
            <p:ph type="title"/>
          </p:nvPr>
        </p:nvSpPr>
        <p:spPr>
          <a:xfrm>
            <a:off x="971600" y="180000"/>
            <a:ext cx="7812400" cy="720000"/>
          </a:xfrm>
        </p:spPr>
        <p:txBody>
          <a:bodyPr/>
          <a:lstStyle/>
          <a:p>
            <a:r>
              <a:rPr lang="fr-FR" dirty="0"/>
              <a:t>Sécurité</a:t>
            </a:r>
            <a:endParaRPr lang="fr-FR" sz="2800" dirty="0">
              <a:solidFill>
                <a:srgbClr val="6D96C0"/>
              </a:solidFill>
            </a:endParaRPr>
          </a:p>
        </p:txBody>
      </p:sp>
      <p:sp>
        <p:nvSpPr>
          <p:cNvPr id="10" name="Rectangle: Rounded Corners 9">
            <a:hlinkClick r:id="rId3" action="ppaction://hlinksldjump"/>
            <a:extLst>
              <a:ext uri="{FF2B5EF4-FFF2-40B4-BE49-F238E27FC236}">
                <a16:creationId xmlns:a16="http://schemas.microsoft.com/office/drawing/2014/main" id="{C1D1243D-4ECE-41A3-9980-2D17C6FEF433}"/>
              </a:ext>
            </a:extLst>
          </p:cNvPr>
          <p:cNvSpPr/>
          <p:nvPr/>
        </p:nvSpPr>
        <p:spPr>
          <a:xfrm>
            <a:off x="8149701" y="3802425"/>
            <a:ext cx="846172" cy="406676"/>
          </a:xfrm>
          <a:prstGeom prst="roundRect">
            <a:avLst/>
          </a:prstGeom>
          <a:solidFill>
            <a:srgbClr val="484D7A"/>
          </a:solidFill>
          <a:ln>
            <a:noFill/>
          </a:ln>
          <a:effectLst>
            <a:outerShdw dist="38100" dir="3000000" sx="102000" sy="102000" algn="tl" rotWithShape="0">
              <a:srgbClr val="5770BE">
                <a:alpha val="4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latin typeface="Marianne Medium" panose="02000000000000000000" pitchFamily="50" charset="0"/>
              </a:rPr>
              <a:t>Schéma global</a:t>
            </a:r>
          </a:p>
        </p:txBody>
      </p:sp>
      <p:sp>
        <p:nvSpPr>
          <p:cNvPr id="11" name="Rectangle: Rounded Corners 10">
            <a:hlinkClick r:id="rId4" action="ppaction://hlinksldjump"/>
            <a:extLst>
              <a:ext uri="{FF2B5EF4-FFF2-40B4-BE49-F238E27FC236}">
                <a16:creationId xmlns:a16="http://schemas.microsoft.com/office/drawing/2014/main" id="{5A438642-F1B6-48B0-B165-22A0CB59C303}"/>
              </a:ext>
            </a:extLst>
          </p:cNvPr>
          <p:cNvSpPr/>
          <p:nvPr/>
        </p:nvSpPr>
        <p:spPr>
          <a:xfrm>
            <a:off x="8149701" y="3299380"/>
            <a:ext cx="846172" cy="406676"/>
          </a:xfrm>
          <a:prstGeom prst="roundRect">
            <a:avLst/>
          </a:prstGeom>
          <a:solidFill>
            <a:srgbClr val="484D7A"/>
          </a:solidFill>
          <a:ln>
            <a:noFill/>
          </a:ln>
          <a:effectLst>
            <a:outerShdw dist="38100" dir="3000000" sx="102000" sy="102000" algn="tl" rotWithShape="0">
              <a:srgbClr val="5770BE">
                <a:alpha val="4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latin typeface="Marianne Medium" panose="02000000000000000000" pitchFamily="50" charset="0"/>
              </a:rPr>
              <a:t>Légende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41E2C3A-4FC5-44C4-9F32-FC983514CE2C}"/>
              </a:ext>
            </a:extLst>
          </p:cNvPr>
          <p:cNvSpPr/>
          <p:nvPr/>
        </p:nvSpPr>
        <p:spPr>
          <a:xfrm>
            <a:off x="1061780" y="924622"/>
            <a:ext cx="7020440" cy="3294257"/>
          </a:xfrm>
          <a:prstGeom prst="rect">
            <a:avLst/>
          </a:prstGeom>
          <a:solidFill>
            <a:srgbClr val="577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Marianne" panose="02000000000000000000" pitchFamily="50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7F6642B-EAFA-4F54-B870-9C86BB030F45}"/>
              </a:ext>
            </a:extLst>
          </p:cNvPr>
          <p:cNvSpPr/>
          <p:nvPr/>
        </p:nvSpPr>
        <p:spPr>
          <a:xfrm>
            <a:off x="4065862" y="1897780"/>
            <a:ext cx="2643283" cy="2123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t"/>
          <a:lstStyle/>
          <a:p>
            <a:pPr>
              <a:spcAft>
                <a:spcPts val="600"/>
              </a:spcAft>
            </a:pPr>
            <a:r>
              <a:rPr lang="fr-FR" sz="1600" b="1" dirty="0">
                <a:solidFill>
                  <a:srgbClr val="5770BE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Chapitres recommandés </a:t>
            </a:r>
          </a:p>
          <a:p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Document principal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 2.4.2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 4.3.2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 3.3</a:t>
            </a:r>
          </a:p>
          <a:p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Annexe opérationnelle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CABB650-9099-458E-97BF-6E5CA2F193ED}"/>
              </a:ext>
            </a:extLst>
          </p:cNvPr>
          <p:cNvSpPr/>
          <p:nvPr/>
        </p:nvSpPr>
        <p:spPr>
          <a:xfrm>
            <a:off x="1242467" y="1897780"/>
            <a:ext cx="2643283" cy="2123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t"/>
          <a:lstStyle/>
          <a:p>
            <a:pPr>
              <a:spcAft>
                <a:spcPts val="600"/>
              </a:spcAft>
            </a:pPr>
            <a:r>
              <a:rPr lang="fr-FR" sz="1600" b="1" dirty="0">
                <a:solidFill>
                  <a:srgbClr val="5770BE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Sujets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Sécurité des accès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Sécurité et confidentialité des données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Politique de sécurité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Détection et prévention des violations de sécurité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5DA9C2C-3B57-4B7A-AA05-63FFE19ECB73}"/>
              </a:ext>
            </a:extLst>
          </p:cNvPr>
          <p:cNvSpPr/>
          <p:nvPr/>
        </p:nvSpPr>
        <p:spPr>
          <a:xfrm>
            <a:off x="6889257" y="1897780"/>
            <a:ext cx="1051474" cy="2123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t"/>
          <a:lstStyle/>
          <a:p>
            <a:r>
              <a:rPr lang="fr-FR" sz="1600" b="1" dirty="0">
                <a:solidFill>
                  <a:srgbClr val="5770BE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Acteurs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0434E31-0B59-4B61-B44C-6A995896F52C}"/>
              </a:ext>
            </a:extLst>
          </p:cNvPr>
          <p:cNvSpPr/>
          <p:nvPr/>
        </p:nvSpPr>
        <p:spPr>
          <a:xfrm>
            <a:off x="1242468" y="1075995"/>
            <a:ext cx="1155080" cy="670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C10237D-878D-4A76-819F-B0767B583360}"/>
              </a:ext>
            </a:extLst>
          </p:cNvPr>
          <p:cNvSpPr/>
          <p:nvPr/>
        </p:nvSpPr>
        <p:spPr>
          <a:xfrm>
            <a:off x="2533801" y="1075995"/>
            <a:ext cx="5406928" cy="670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rgbClr val="484D7A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Sécurité</a:t>
            </a:r>
          </a:p>
        </p:txBody>
      </p:sp>
      <p:grpSp>
        <p:nvGrpSpPr>
          <p:cNvPr id="28" name="Group 200">
            <a:extLst>
              <a:ext uri="{FF2B5EF4-FFF2-40B4-BE49-F238E27FC236}">
                <a16:creationId xmlns:a16="http://schemas.microsoft.com/office/drawing/2014/main" id="{9E609F5C-EA4C-499F-8E4A-92E5BEF63A0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208686" y="2511106"/>
            <a:ext cx="412617" cy="387696"/>
            <a:chOff x="6539" y="3000"/>
            <a:chExt cx="426" cy="426"/>
          </a:xfrm>
          <a:solidFill>
            <a:srgbClr val="000000"/>
          </a:solidFill>
        </p:grpSpPr>
        <p:sp>
          <p:nvSpPr>
            <p:cNvPr id="29" name="Freeform 201">
              <a:extLst>
                <a:ext uri="{FF2B5EF4-FFF2-40B4-BE49-F238E27FC236}">
                  <a16:creationId xmlns:a16="http://schemas.microsoft.com/office/drawing/2014/main" id="{3D22A8FB-FF5E-42B2-80A1-1D0459762EF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45" y="3107"/>
              <a:ext cx="214" cy="213"/>
            </a:xfrm>
            <a:custGeom>
              <a:avLst/>
              <a:gdLst>
                <a:gd name="T0" fmla="*/ 138 w 144"/>
                <a:gd name="T1" fmla="*/ 144 h 144"/>
                <a:gd name="T2" fmla="*/ 6 w 144"/>
                <a:gd name="T3" fmla="*/ 144 h 144"/>
                <a:gd name="T4" fmla="*/ 0 w 144"/>
                <a:gd name="T5" fmla="*/ 138 h 144"/>
                <a:gd name="T6" fmla="*/ 0 w 144"/>
                <a:gd name="T7" fmla="*/ 6 h 144"/>
                <a:gd name="T8" fmla="*/ 6 w 144"/>
                <a:gd name="T9" fmla="*/ 0 h 144"/>
                <a:gd name="T10" fmla="*/ 138 w 144"/>
                <a:gd name="T11" fmla="*/ 0 h 144"/>
                <a:gd name="T12" fmla="*/ 144 w 144"/>
                <a:gd name="T13" fmla="*/ 6 h 144"/>
                <a:gd name="T14" fmla="*/ 144 w 144"/>
                <a:gd name="T15" fmla="*/ 138 h 144"/>
                <a:gd name="T16" fmla="*/ 138 w 144"/>
                <a:gd name="T17" fmla="*/ 144 h 144"/>
                <a:gd name="T18" fmla="*/ 12 w 144"/>
                <a:gd name="T19" fmla="*/ 132 h 144"/>
                <a:gd name="T20" fmla="*/ 132 w 144"/>
                <a:gd name="T21" fmla="*/ 132 h 144"/>
                <a:gd name="T22" fmla="*/ 132 w 144"/>
                <a:gd name="T23" fmla="*/ 12 h 144"/>
                <a:gd name="T24" fmla="*/ 12 w 144"/>
                <a:gd name="T25" fmla="*/ 12 h 144"/>
                <a:gd name="T26" fmla="*/ 12 w 144"/>
                <a:gd name="T27" fmla="*/ 132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4" h="144">
                  <a:moveTo>
                    <a:pt x="138" y="144"/>
                  </a:moveTo>
                  <a:cubicBezTo>
                    <a:pt x="6" y="144"/>
                    <a:pt x="6" y="144"/>
                    <a:pt x="6" y="144"/>
                  </a:cubicBezTo>
                  <a:cubicBezTo>
                    <a:pt x="2" y="144"/>
                    <a:pt x="0" y="142"/>
                    <a:pt x="0" y="13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1" y="0"/>
                    <a:pt x="144" y="3"/>
                    <a:pt x="144" y="6"/>
                  </a:cubicBezTo>
                  <a:cubicBezTo>
                    <a:pt x="144" y="138"/>
                    <a:pt x="144" y="138"/>
                    <a:pt x="144" y="138"/>
                  </a:cubicBezTo>
                  <a:cubicBezTo>
                    <a:pt x="144" y="142"/>
                    <a:pt x="141" y="144"/>
                    <a:pt x="138" y="144"/>
                  </a:cubicBezTo>
                  <a:close/>
                  <a:moveTo>
                    <a:pt x="12" y="132"/>
                  </a:moveTo>
                  <a:cubicBezTo>
                    <a:pt x="132" y="132"/>
                    <a:pt x="132" y="132"/>
                    <a:pt x="132" y="132"/>
                  </a:cubicBezTo>
                  <a:cubicBezTo>
                    <a:pt x="132" y="12"/>
                    <a:pt x="132" y="12"/>
                    <a:pt x="132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1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0" name="Freeform 202">
              <a:extLst>
                <a:ext uri="{FF2B5EF4-FFF2-40B4-BE49-F238E27FC236}">
                  <a16:creationId xmlns:a16="http://schemas.microsoft.com/office/drawing/2014/main" id="{D9D0F445-FD07-4833-9790-9D056E944F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45" y="3302"/>
              <a:ext cx="214" cy="124"/>
            </a:xfrm>
            <a:custGeom>
              <a:avLst/>
              <a:gdLst>
                <a:gd name="T0" fmla="*/ 138 w 144"/>
                <a:gd name="T1" fmla="*/ 84 h 84"/>
                <a:gd name="T2" fmla="*/ 6 w 144"/>
                <a:gd name="T3" fmla="*/ 84 h 84"/>
                <a:gd name="T4" fmla="*/ 0 w 144"/>
                <a:gd name="T5" fmla="*/ 78 h 84"/>
                <a:gd name="T6" fmla="*/ 0 w 144"/>
                <a:gd name="T7" fmla="*/ 6 h 84"/>
                <a:gd name="T8" fmla="*/ 6 w 144"/>
                <a:gd name="T9" fmla="*/ 0 h 84"/>
                <a:gd name="T10" fmla="*/ 138 w 144"/>
                <a:gd name="T11" fmla="*/ 0 h 84"/>
                <a:gd name="T12" fmla="*/ 144 w 144"/>
                <a:gd name="T13" fmla="*/ 6 h 84"/>
                <a:gd name="T14" fmla="*/ 144 w 144"/>
                <a:gd name="T15" fmla="*/ 78 h 84"/>
                <a:gd name="T16" fmla="*/ 138 w 144"/>
                <a:gd name="T17" fmla="*/ 84 h 84"/>
                <a:gd name="T18" fmla="*/ 12 w 144"/>
                <a:gd name="T19" fmla="*/ 72 h 84"/>
                <a:gd name="T20" fmla="*/ 132 w 144"/>
                <a:gd name="T21" fmla="*/ 72 h 84"/>
                <a:gd name="T22" fmla="*/ 132 w 144"/>
                <a:gd name="T23" fmla="*/ 12 h 84"/>
                <a:gd name="T24" fmla="*/ 12 w 144"/>
                <a:gd name="T25" fmla="*/ 12 h 84"/>
                <a:gd name="T26" fmla="*/ 12 w 144"/>
                <a:gd name="T27" fmla="*/ 7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4" h="84">
                  <a:moveTo>
                    <a:pt x="138" y="84"/>
                  </a:moveTo>
                  <a:cubicBezTo>
                    <a:pt x="6" y="84"/>
                    <a:pt x="6" y="84"/>
                    <a:pt x="6" y="84"/>
                  </a:cubicBezTo>
                  <a:cubicBezTo>
                    <a:pt x="2" y="84"/>
                    <a:pt x="0" y="82"/>
                    <a:pt x="0" y="7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1" y="0"/>
                    <a:pt x="144" y="3"/>
                    <a:pt x="144" y="6"/>
                  </a:cubicBezTo>
                  <a:cubicBezTo>
                    <a:pt x="144" y="78"/>
                    <a:pt x="144" y="78"/>
                    <a:pt x="144" y="78"/>
                  </a:cubicBezTo>
                  <a:cubicBezTo>
                    <a:pt x="144" y="82"/>
                    <a:pt x="141" y="84"/>
                    <a:pt x="138" y="84"/>
                  </a:cubicBezTo>
                  <a:close/>
                  <a:moveTo>
                    <a:pt x="12" y="72"/>
                  </a:moveTo>
                  <a:cubicBezTo>
                    <a:pt x="132" y="72"/>
                    <a:pt x="132" y="72"/>
                    <a:pt x="132" y="72"/>
                  </a:cubicBezTo>
                  <a:cubicBezTo>
                    <a:pt x="132" y="12"/>
                    <a:pt x="132" y="12"/>
                    <a:pt x="132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1" name="Freeform 203">
              <a:extLst>
                <a:ext uri="{FF2B5EF4-FFF2-40B4-BE49-F238E27FC236}">
                  <a16:creationId xmlns:a16="http://schemas.microsoft.com/office/drawing/2014/main" id="{DD2CF058-CB90-466A-8C40-896AB7BD167A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9" y="3302"/>
              <a:ext cx="426" cy="18"/>
            </a:xfrm>
            <a:custGeom>
              <a:avLst/>
              <a:gdLst>
                <a:gd name="T0" fmla="*/ 282 w 288"/>
                <a:gd name="T1" fmla="*/ 12 h 12"/>
                <a:gd name="T2" fmla="*/ 6 w 288"/>
                <a:gd name="T3" fmla="*/ 12 h 12"/>
                <a:gd name="T4" fmla="*/ 0 w 288"/>
                <a:gd name="T5" fmla="*/ 6 h 12"/>
                <a:gd name="T6" fmla="*/ 6 w 288"/>
                <a:gd name="T7" fmla="*/ 0 h 12"/>
                <a:gd name="T8" fmla="*/ 282 w 288"/>
                <a:gd name="T9" fmla="*/ 0 h 12"/>
                <a:gd name="T10" fmla="*/ 288 w 288"/>
                <a:gd name="T11" fmla="*/ 6 h 12"/>
                <a:gd name="T12" fmla="*/ 282 w 28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" h="12">
                  <a:moveTo>
                    <a:pt x="28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282" y="0"/>
                    <a:pt x="282" y="0"/>
                    <a:pt x="282" y="0"/>
                  </a:cubicBezTo>
                  <a:cubicBezTo>
                    <a:pt x="285" y="0"/>
                    <a:pt x="288" y="3"/>
                    <a:pt x="288" y="6"/>
                  </a:cubicBezTo>
                  <a:cubicBezTo>
                    <a:pt x="288" y="10"/>
                    <a:pt x="285" y="12"/>
                    <a:pt x="28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2" name="Freeform 204">
              <a:extLst>
                <a:ext uri="{FF2B5EF4-FFF2-40B4-BE49-F238E27FC236}">
                  <a16:creationId xmlns:a16="http://schemas.microsoft.com/office/drawing/2014/main" id="{A2BF5F64-E7C4-44DA-A1C9-B7C48CF61C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9" y="3213"/>
              <a:ext cx="115" cy="18"/>
            </a:xfrm>
            <a:custGeom>
              <a:avLst/>
              <a:gdLst>
                <a:gd name="T0" fmla="*/ 72 w 78"/>
                <a:gd name="T1" fmla="*/ 12 h 12"/>
                <a:gd name="T2" fmla="*/ 6 w 78"/>
                <a:gd name="T3" fmla="*/ 12 h 12"/>
                <a:gd name="T4" fmla="*/ 0 w 78"/>
                <a:gd name="T5" fmla="*/ 6 h 12"/>
                <a:gd name="T6" fmla="*/ 6 w 78"/>
                <a:gd name="T7" fmla="*/ 0 h 12"/>
                <a:gd name="T8" fmla="*/ 72 w 78"/>
                <a:gd name="T9" fmla="*/ 0 h 12"/>
                <a:gd name="T10" fmla="*/ 78 w 78"/>
                <a:gd name="T11" fmla="*/ 6 h 12"/>
                <a:gd name="T12" fmla="*/ 72 w 7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12">
                  <a:moveTo>
                    <a:pt x="7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5" y="0"/>
                    <a:pt x="78" y="3"/>
                    <a:pt x="78" y="6"/>
                  </a:cubicBezTo>
                  <a:cubicBezTo>
                    <a:pt x="78" y="10"/>
                    <a:pt x="75" y="12"/>
                    <a:pt x="7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3" name="Freeform 205">
              <a:extLst>
                <a:ext uri="{FF2B5EF4-FFF2-40B4-BE49-F238E27FC236}">
                  <a16:creationId xmlns:a16="http://schemas.microsoft.com/office/drawing/2014/main" id="{53C35DA4-F958-48F3-8571-6B9912CB1B14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0" y="3213"/>
              <a:ext cx="115" cy="18"/>
            </a:xfrm>
            <a:custGeom>
              <a:avLst/>
              <a:gdLst>
                <a:gd name="T0" fmla="*/ 72 w 78"/>
                <a:gd name="T1" fmla="*/ 12 h 12"/>
                <a:gd name="T2" fmla="*/ 6 w 78"/>
                <a:gd name="T3" fmla="*/ 12 h 12"/>
                <a:gd name="T4" fmla="*/ 0 w 78"/>
                <a:gd name="T5" fmla="*/ 6 h 12"/>
                <a:gd name="T6" fmla="*/ 6 w 78"/>
                <a:gd name="T7" fmla="*/ 0 h 12"/>
                <a:gd name="T8" fmla="*/ 72 w 78"/>
                <a:gd name="T9" fmla="*/ 0 h 12"/>
                <a:gd name="T10" fmla="*/ 78 w 78"/>
                <a:gd name="T11" fmla="*/ 6 h 12"/>
                <a:gd name="T12" fmla="*/ 72 w 7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12">
                  <a:moveTo>
                    <a:pt x="7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5" y="0"/>
                    <a:pt x="78" y="3"/>
                    <a:pt x="78" y="6"/>
                  </a:cubicBezTo>
                  <a:cubicBezTo>
                    <a:pt x="78" y="10"/>
                    <a:pt x="75" y="12"/>
                    <a:pt x="7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4" name="Freeform 206">
              <a:extLst>
                <a:ext uri="{FF2B5EF4-FFF2-40B4-BE49-F238E27FC236}">
                  <a16:creationId xmlns:a16="http://schemas.microsoft.com/office/drawing/2014/main" id="{291959DE-2572-4363-AF46-414AF3AD95CB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1" y="3213"/>
              <a:ext cx="89" cy="213"/>
            </a:xfrm>
            <a:custGeom>
              <a:avLst/>
              <a:gdLst>
                <a:gd name="T0" fmla="*/ 54 w 60"/>
                <a:gd name="T1" fmla="*/ 144 h 144"/>
                <a:gd name="T2" fmla="*/ 0 w 60"/>
                <a:gd name="T3" fmla="*/ 144 h 144"/>
                <a:gd name="T4" fmla="*/ 0 w 60"/>
                <a:gd name="T5" fmla="*/ 132 h 144"/>
                <a:gd name="T6" fmla="*/ 48 w 60"/>
                <a:gd name="T7" fmla="*/ 132 h 144"/>
                <a:gd name="T8" fmla="*/ 48 w 60"/>
                <a:gd name="T9" fmla="*/ 12 h 144"/>
                <a:gd name="T10" fmla="*/ 6 w 60"/>
                <a:gd name="T11" fmla="*/ 12 h 144"/>
                <a:gd name="T12" fmla="*/ 6 w 60"/>
                <a:gd name="T13" fmla="*/ 0 h 144"/>
                <a:gd name="T14" fmla="*/ 54 w 60"/>
                <a:gd name="T15" fmla="*/ 0 h 144"/>
                <a:gd name="T16" fmla="*/ 60 w 60"/>
                <a:gd name="T17" fmla="*/ 6 h 144"/>
                <a:gd name="T18" fmla="*/ 60 w 60"/>
                <a:gd name="T19" fmla="*/ 138 h 144"/>
                <a:gd name="T20" fmla="*/ 54 w 60"/>
                <a:gd name="T21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144">
                  <a:moveTo>
                    <a:pt x="54" y="144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48" y="132"/>
                    <a:pt x="48" y="132"/>
                    <a:pt x="48" y="13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7" y="0"/>
                    <a:pt x="60" y="3"/>
                    <a:pt x="60" y="6"/>
                  </a:cubicBezTo>
                  <a:cubicBezTo>
                    <a:pt x="60" y="138"/>
                    <a:pt x="60" y="138"/>
                    <a:pt x="60" y="138"/>
                  </a:cubicBezTo>
                  <a:cubicBezTo>
                    <a:pt x="60" y="142"/>
                    <a:pt x="57" y="144"/>
                    <a:pt x="54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5" name="Freeform 207">
              <a:extLst>
                <a:ext uri="{FF2B5EF4-FFF2-40B4-BE49-F238E27FC236}">
                  <a16:creationId xmlns:a16="http://schemas.microsoft.com/office/drawing/2014/main" id="{66675A98-2BA3-425D-98C3-4D956F2E888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4" y="3213"/>
              <a:ext cx="89" cy="213"/>
            </a:xfrm>
            <a:custGeom>
              <a:avLst/>
              <a:gdLst>
                <a:gd name="T0" fmla="*/ 60 w 60"/>
                <a:gd name="T1" fmla="*/ 144 h 144"/>
                <a:gd name="T2" fmla="*/ 6 w 60"/>
                <a:gd name="T3" fmla="*/ 144 h 144"/>
                <a:gd name="T4" fmla="*/ 0 w 60"/>
                <a:gd name="T5" fmla="*/ 138 h 144"/>
                <a:gd name="T6" fmla="*/ 0 w 60"/>
                <a:gd name="T7" fmla="*/ 6 h 144"/>
                <a:gd name="T8" fmla="*/ 6 w 60"/>
                <a:gd name="T9" fmla="*/ 0 h 144"/>
                <a:gd name="T10" fmla="*/ 54 w 60"/>
                <a:gd name="T11" fmla="*/ 0 h 144"/>
                <a:gd name="T12" fmla="*/ 54 w 60"/>
                <a:gd name="T13" fmla="*/ 12 h 144"/>
                <a:gd name="T14" fmla="*/ 12 w 60"/>
                <a:gd name="T15" fmla="*/ 12 h 144"/>
                <a:gd name="T16" fmla="*/ 12 w 60"/>
                <a:gd name="T17" fmla="*/ 132 h 144"/>
                <a:gd name="T18" fmla="*/ 60 w 60"/>
                <a:gd name="T19" fmla="*/ 132 h 144"/>
                <a:gd name="T20" fmla="*/ 60 w 60"/>
                <a:gd name="T21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144">
                  <a:moveTo>
                    <a:pt x="60" y="144"/>
                  </a:moveTo>
                  <a:cubicBezTo>
                    <a:pt x="6" y="144"/>
                    <a:pt x="6" y="144"/>
                    <a:pt x="6" y="144"/>
                  </a:cubicBezTo>
                  <a:cubicBezTo>
                    <a:pt x="2" y="144"/>
                    <a:pt x="0" y="142"/>
                    <a:pt x="0" y="13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32"/>
                    <a:pt x="12" y="132"/>
                    <a:pt x="12" y="132"/>
                  </a:cubicBezTo>
                  <a:cubicBezTo>
                    <a:pt x="60" y="132"/>
                    <a:pt x="60" y="132"/>
                    <a:pt x="60" y="132"/>
                  </a:cubicBezTo>
                  <a:lnTo>
                    <a:pt x="60" y="1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6" name="Freeform 208">
              <a:extLst>
                <a:ext uri="{FF2B5EF4-FFF2-40B4-BE49-F238E27FC236}">
                  <a16:creationId xmlns:a16="http://schemas.microsoft.com/office/drawing/2014/main" id="{0FE383ED-8F64-4184-93AC-C04DB02447B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10" y="3071"/>
              <a:ext cx="284" cy="54"/>
            </a:xfrm>
            <a:custGeom>
              <a:avLst/>
              <a:gdLst>
                <a:gd name="T0" fmla="*/ 186 w 192"/>
                <a:gd name="T1" fmla="*/ 36 h 36"/>
                <a:gd name="T2" fmla="*/ 6 w 192"/>
                <a:gd name="T3" fmla="*/ 36 h 36"/>
                <a:gd name="T4" fmla="*/ 0 w 192"/>
                <a:gd name="T5" fmla="*/ 30 h 36"/>
                <a:gd name="T6" fmla="*/ 0 w 192"/>
                <a:gd name="T7" fmla="*/ 6 h 36"/>
                <a:gd name="T8" fmla="*/ 6 w 192"/>
                <a:gd name="T9" fmla="*/ 0 h 36"/>
                <a:gd name="T10" fmla="*/ 186 w 192"/>
                <a:gd name="T11" fmla="*/ 0 h 36"/>
                <a:gd name="T12" fmla="*/ 192 w 192"/>
                <a:gd name="T13" fmla="*/ 6 h 36"/>
                <a:gd name="T14" fmla="*/ 192 w 192"/>
                <a:gd name="T15" fmla="*/ 30 h 36"/>
                <a:gd name="T16" fmla="*/ 186 w 192"/>
                <a:gd name="T17" fmla="*/ 36 h 36"/>
                <a:gd name="T18" fmla="*/ 12 w 192"/>
                <a:gd name="T19" fmla="*/ 24 h 36"/>
                <a:gd name="T20" fmla="*/ 180 w 192"/>
                <a:gd name="T21" fmla="*/ 24 h 36"/>
                <a:gd name="T22" fmla="*/ 180 w 192"/>
                <a:gd name="T23" fmla="*/ 12 h 36"/>
                <a:gd name="T24" fmla="*/ 12 w 192"/>
                <a:gd name="T25" fmla="*/ 12 h 36"/>
                <a:gd name="T26" fmla="*/ 12 w 192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2" h="36">
                  <a:moveTo>
                    <a:pt x="186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89" y="0"/>
                    <a:pt x="192" y="3"/>
                    <a:pt x="192" y="6"/>
                  </a:cubicBezTo>
                  <a:cubicBezTo>
                    <a:pt x="192" y="30"/>
                    <a:pt x="192" y="30"/>
                    <a:pt x="192" y="30"/>
                  </a:cubicBezTo>
                  <a:cubicBezTo>
                    <a:pt x="192" y="34"/>
                    <a:pt x="189" y="36"/>
                    <a:pt x="186" y="36"/>
                  </a:cubicBezTo>
                  <a:close/>
                  <a:moveTo>
                    <a:pt x="12" y="24"/>
                  </a:moveTo>
                  <a:cubicBezTo>
                    <a:pt x="180" y="24"/>
                    <a:pt x="180" y="24"/>
                    <a:pt x="180" y="24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7" name="Freeform 209">
              <a:extLst>
                <a:ext uri="{FF2B5EF4-FFF2-40B4-BE49-F238E27FC236}">
                  <a16:creationId xmlns:a16="http://schemas.microsoft.com/office/drawing/2014/main" id="{5E246C40-1D25-4196-BCA9-9889647052C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34" y="3000"/>
              <a:ext cx="71" cy="54"/>
            </a:xfrm>
            <a:custGeom>
              <a:avLst/>
              <a:gdLst>
                <a:gd name="T0" fmla="*/ 42 w 48"/>
                <a:gd name="T1" fmla="*/ 36 h 36"/>
                <a:gd name="T2" fmla="*/ 6 w 48"/>
                <a:gd name="T3" fmla="*/ 36 h 36"/>
                <a:gd name="T4" fmla="*/ 0 w 48"/>
                <a:gd name="T5" fmla="*/ 30 h 36"/>
                <a:gd name="T6" fmla="*/ 0 w 48"/>
                <a:gd name="T7" fmla="*/ 6 h 36"/>
                <a:gd name="T8" fmla="*/ 6 w 48"/>
                <a:gd name="T9" fmla="*/ 0 h 36"/>
                <a:gd name="T10" fmla="*/ 42 w 48"/>
                <a:gd name="T11" fmla="*/ 0 h 36"/>
                <a:gd name="T12" fmla="*/ 48 w 48"/>
                <a:gd name="T13" fmla="*/ 6 h 36"/>
                <a:gd name="T14" fmla="*/ 48 w 48"/>
                <a:gd name="T15" fmla="*/ 30 h 36"/>
                <a:gd name="T16" fmla="*/ 42 w 48"/>
                <a:gd name="T17" fmla="*/ 36 h 36"/>
                <a:gd name="T18" fmla="*/ 12 w 48"/>
                <a:gd name="T19" fmla="*/ 24 h 36"/>
                <a:gd name="T20" fmla="*/ 36 w 48"/>
                <a:gd name="T21" fmla="*/ 24 h 36"/>
                <a:gd name="T22" fmla="*/ 36 w 48"/>
                <a:gd name="T23" fmla="*/ 12 h 36"/>
                <a:gd name="T24" fmla="*/ 12 w 48"/>
                <a:gd name="T25" fmla="*/ 12 h 36"/>
                <a:gd name="T26" fmla="*/ 12 w 48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36">
                  <a:moveTo>
                    <a:pt x="42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5" y="0"/>
                    <a:pt x="48" y="3"/>
                    <a:pt x="48" y="6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4"/>
                    <a:pt x="45" y="36"/>
                    <a:pt x="42" y="36"/>
                  </a:cubicBezTo>
                  <a:close/>
                  <a:moveTo>
                    <a:pt x="12" y="24"/>
                  </a:moveTo>
                  <a:cubicBezTo>
                    <a:pt x="36" y="24"/>
                    <a:pt x="36" y="24"/>
                    <a:pt x="36" y="24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8" name="Rectangle 210">
              <a:extLst>
                <a:ext uri="{FF2B5EF4-FFF2-40B4-BE49-F238E27FC236}">
                  <a16:creationId xmlns:a16="http://schemas.microsoft.com/office/drawing/2014/main" id="{379C50A9-E84A-464D-8510-7765D267F2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4" y="3018"/>
              <a:ext cx="18" cy="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9" name="Freeform 211">
              <a:extLst>
                <a:ext uri="{FF2B5EF4-FFF2-40B4-BE49-F238E27FC236}">
                  <a16:creationId xmlns:a16="http://schemas.microsoft.com/office/drawing/2014/main" id="{8B5497FA-6D47-428E-8B53-986627FF17E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1" y="3142"/>
              <a:ext cx="53" cy="53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0" name="Freeform 212">
              <a:extLst>
                <a:ext uri="{FF2B5EF4-FFF2-40B4-BE49-F238E27FC236}">
                  <a16:creationId xmlns:a16="http://schemas.microsoft.com/office/drawing/2014/main" id="{34D37261-4B05-4274-B347-EFE16B14E9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0" y="3142"/>
              <a:ext cx="53" cy="53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1" name="Freeform 213">
              <a:extLst>
                <a:ext uri="{FF2B5EF4-FFF2-40B4-BE49-F238E27FC236}">
                  <a16:creationId xmlns:a16="http://schemas.microsoft.com/office/drawing/2014/main" id="{5B63E1AE-979C-4081-B4C3-4F5CE9B5F2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1" y="3213"/>
              <a:ext cx="53" cy="53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2" name="Freeform 214">
              <a:extLst>
                <a:ext uri="{FF2B5EF4-FFF2-40B4-BE49-F238E27FC236}">
                  <a16:creationId xmlns:a16="http://schemas.microsoft.com/office/drawing/2014/main" id="{D8DF5EA1-4DFD-4E1B-B0E5-713E57E958B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0" y="3213"/>
              <a:ext cx="53" cy="53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3" name="Freeform 215">
              <a:extLst>
                <a:ext uri="{FF2B5EF4-FFF2-40B4-BE49-F238E27FC236}">
                  <a16:creationId xmlns:a16="http://schemas.microsoft.com/office/drawing/2014/main" id="{C33811A5-E7E7-4674-9CEF-2DB5BF92AC8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1" y="3337"/>
              <a:ext cx="53" cy="54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4" name="Freeform 216">
              <a:extLst>
                <a:ext uri="{FF2B5EF4-FFF2-40B4-BE49-F238E27FC236}">
                  <a16:creationId xmlns:a16="http://schemas.microsoft.com/office/drawing/2014/main" id="{6195D072-765D-4D26-85E8-A6EEDF059B8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0" y="3337"/>
              <a:ext cx="53" cy="54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</p:grpSp>
      <p:grpSp>
        <p:nvGrpSpPr>
          <p:cNvPr id="45" name="Group 207">
            <a:extLst>
              <a:ext uri="{FF2B5EF4-FFF2-40B4-BE49-F238E27FC236}">
                <a16:creationId xmlns:a16="http://schemas.microsoft.com/office/drawing/2014/main" id="{16EBC9FA-4989-4635-AFC0-9224395496A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204136" y="3148713"/>
            <a:ext cx="421716" cy="346015"/>
            <a:chOff x="3437" y="3023"/>
            <a:chExt cx="426" cy="372"/>
          </a:xfrm>
          <a:solidFill>
            <a:srgbClr val="000000"/>
          </a:solidFill>
        </p:grpSpPr>
        <p:sp>
          <p:nvSpPr>
            <p:cNvPr id="46" name="Freeform 208">
              <a:extLst>
                <a:ext uri="{FF2B5EF4-FFF2-40B4-BE49-F238E27FC236}">
                  <a16:creationId xmlns:a16="http://schemas.microsoft.com/office/drawing/2014/main" id="{150AD3FC-E7FB-4834-AF95-8BB090E20F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0" y="3071"/>
              <a:ext cx="27" cy="82"/>
            </a:xfrm>
            <a:custGeom>
              <a:avLst/>
              <a:gdLst>
                <a:gd name="T0" fmla="*/ 12 w 18"/>
                <a:gd name="T1" fmla="*/ 55 h 55"/>
                <a:gd name="T2" fmla="*/ 6 w 18"/>
                <a:gd name="T3" fmla="*/ 49 h 55"/>
                <a:gd name="T4" fmla="*/ 6 w 18"/>
                <a:gd name="T5" fmla="*/ 18 h 55"/>
                <a:gd name="T6" fmla="*/ 3 w 18"/>
                <a:gd name="T7" fmla="*/ 16 h 55"/>
                <a:gd name="T8" fmla="*/ 3 w 18"/>
                <a:gd name="T9" fmla="*/ 7 h 55"/>
                <a:gd name="T10" fmla="*/ 8 w 18"/>
                <a:gd name="T11" fmla="*/ 3 h 55"/>
                <a:gd name="T12" fmla="*/ 14 w 18"/>
                <a:gd name="T13" fmla="*/ 1 h 55"/>
                <a:gd name="T14" fmla="*/ 18 w 18"/>
                <a:gd name="T15" fmla="*/ 7 h 55"/>
                <a:gd name="T16" fmla="*/ 18 w 18"/>
                <a:gd name="T17" fmla="*/ 49 h 55"/>
                <a:gd name="T18" fmla="*/ 12 w 18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55">
                  <a:moveTo>
                    <a:pt x="12" y="55"/>
                  </a:moveTo>
                  <a:cubicBezTo>
                    <a:pt x="9" y="55"/>
                    <a:pt x="6" y="52"/>
                    <a:pt x="6" y="4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7"/>
                    <a:pt x="3" y="17"/>
                    <a:pt x="3" y="16"/>
                  </a:cubicBezTo>
                  <a:cubicBezTo>
                    <a:pt x="0" y="13"/>
                    <a:pt x="0" y="10"/>
                    <a:pt x="3" y="7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10" y="1"/>
                    <a:pt x="12" y="0"/>
                    <a:pt x="14" y="1"/>
                  </a:cubicBezTo>
                  <a:cubicBezTo>
                    <a:pt x="16" y="2"/>
                    <a:pt x="18" y="4"/>
                    <a:pt x="18" y="7"/>
                  </a:cubicBezTo>
                  <a:cubicBezTo>
                    <a:pt x="18" y="49"/>
                    <a:pt x="18" y="49"/>
                    <a:pt x="18" y="49"/>
                  </a:cubicBezTo>
                  <a:cubicBezTo>
                    <a:pt x="18" y="52"/>
                    <a:pt x="15" y="55"/>
                    <a:pt x="12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7" name="Freeform 209">
              <a:extLst>
                <a:ext uri="{FF2B5EF4-FFF2-40B4-BE49-F238E27FC236}">
                  <a16:creationId xmlns:a16="http://schemas.microsoft.com/office/drawing/2014/main" id="{B287387D-0CB0-4E42-BEC7-9B5BEB359D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9" y="3159"/>
              <a:ext cx="26" cy="81"/>
            </a:xfrm>
            <a:custGeom>
              <a:avLst/>
              <a:gdLst>
                <a:gd name="T0" fmla="*/ 11 w 17"/>
                <a:gd name="T1" fmla="*/ 55 h 55"/>
                <a:gd name="T2" fmla="*/ 5 w 17"/>
                <a:gd name="T3" fmla="*/ 49 h 55"/>
                <a:gd name="T4" fmla="*/ 5 w 17"/>
                <a:gd name="T5" fmla="*/ 18 h 55"/>
                <a:gd name="T6" fmla="*/ 2 w 17"/>
                <a:gd name="T7" fmla="*/ 16 h 55"/>
                <a:gd name="T8" fmla="*/ 2 w 17"/>
                <a:gd name="T9" fmla="*/ 7 h 55"/>
                <a:gd name="T10" fmla="*/ 7 w 17"/>
                <a:gd name="T11" fmla="*/ 3 h 55"/>
                <a:gd name="T12" fmla="*/ 14 w 17"/>
                <a:gd name="T13" fmla="*/ 1 h 55"/>
                <a:gd name="T14" fmla="*/ 17 w 17"/>
                <a:gd name="T15" fmla="*/ 7 h 55"/>
                <a:gd name="T16" fmla="*/ 17 w 17"/>
                <a:gd name="T17" fmla="*/ 49 h 55"/>
                <a:gd name="T18" fmla="*/ 11 w 17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55">
                  <a:moveTo>
                    <a:pt x="11" y="55"/>
                  </a:moveTo>
                  <a:cubicBezTo>
                    <a:pt x="8" y="55"/>
                    <a:pt x="5" y="52"/>
                    <a:pt x="5" y="49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4" y="17"/>
                    <a:pt x="3" y="17"/>
                    <a:pt x="2" y="16"/>
                  </a:cubicBezTo>
                  <a:cubicBezTo>
                    <a:pt x="0" y="13"/>
                    <a:pt x="0" y="10"/>
                    <a:pt x="2" y="7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9" y="1"/>
                    <a:pt x="11" y="0"/>
                    <a:pt x="14" y="1"/>
                  </a:cubicBezTo>
                  <a:cubicBezTo>
                    <a:pt x="16" y="2"/>
                    <a:pt x="17" y="4"/>
                    <a:pt x="17" y="7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52"/>
                    <a:pt x="15" y="55"/>
                    <a:pt x="11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8" name="Freeform 210">
              <a:extLst>
                <a:ext uri="{FF2B5EF4-FFF2-40B4-BE49-F238E27FC236}">
                  <a16:creationId xmlns:a16="http://schemas.microsoft.com/office/drawing/2014/main" id="{87B379CB-5688-4F7B-B7AC-73D6CF728D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5" y="3071"/>
              <a:ext cx="27" cy="82"/>
            </a:xfrm>
            <a:custGeom>
              <a:avLst/>
              <a:gdLst>
                <a:gd name="T0" fmla="*/ 12 w 18"/>
                <a:gd name="T1" fmla="*/ 55 h 55"/>
                <a:gd name="T2" fmla="*/ 6 w 18"/>
                <a:gd name="T3" fmla="*/ 49 h 55"/>
                <a:gd name="T4" fmla="*/ 6 w 18"/>
                <a:gd name="T5" fmla="*/ 18 h 55"/>
                <a:gd name="T6" fmla="*/ 3 w 18"/>
                <a:gd name="T7" fmla="*/ 16 h 55"/>
                <a:gd name="T8" fmla="*/ 3 w 18"/>
                <a:gd name="T9" fmla="*/ 7 h 55"/>
                <a:gd name="T10" fmla="*/ 8 w 18"/>
                <a:gd name="T11" fmla="*/ 2 h 55"/>
                <a:gd name="T12" fmla="*/ 14 w 18"/>
                <a:gd name="T13" fmla="*/ 1 h 55"/>
                <a:gd name="T14" fmla="*/ 18 w 18"/>
                <a:gd name="T15" fmla="*/ 7 h 55"/>
                <a:gd name="T16" fmla="*/ 18 w 18"/>
                <a:gd name="T17" fmla="*/ 49 h 55"/>
                <a:gd name="T18" fmla="*/ 12 w 18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55">
                  <a:moveTo>
                    <a:pt x="12" y="55"/>
                  </a:moveTo>
                  <a:cubicBezTo>
                    <a:pt x="9" y="55"/>
                    <a:pt x="6" y="52"/>
                    <a:pt x="6" y="4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7"/>
                    <a:pt x="4" y="17"/>
                    <a:pt x="3" y="16"/>
                  </a:cubicBezTo>
                  <a:cubicBezTo>
                    <a:pt x="0" y="13"/>
                    <a:pt x="0" y="10"/>
                    <a:pt x="3" y="7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10" y="1"/>
                    <a:pt x="12" y="0"/>
                    <a:pt x="14" y="1"/>
                  </a:cubicBezTo>
                  <a:cubicBezTo>
                    <a:pt x="17" y="2"/>
                    <a:pt x="18" y="4"/>
                    <a:pt x="18" y="7"/>
                  </a:cubicBezTo>
                  <a:cubicBezTo>
                    <a:pt x="18" y="49"/>
                    <a:pt x="18" y="49"/>
                    <a:pt x="18" y="49"/>
                  </a:cubicBezTo>
                  <a:cubicBezTo>
                    <a:pt x="18" y="52"/>
                    <a:pt x="15" y="55"/>
                    <a:pt x="12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9" name="Freeform 211">
              <a:extLst>
                <a:ext uri="{FF2B5EF4-FFF2-40B4-BE49-F238E27FC236}">
                  <a16:creationId xmlns:a16="http://schemas.microsoft.com/office/drawing/2014/main" id="{0091A973-D667-44AA-8C67-38F875BA26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5" y="3159"/>
              <a:ext cx="27" cy="81"/>
            </a:xfrm>
            <a:custGeom>
              <a:avLst/>
              <a:gdLst>
                <a:gd name="T0" fmla="*/ 12 w 18"/>
                <a:gd name="T1" fmla="*/ 55 h 55"/>
                <a:gd name="T2" fmla="*/ 6 w 18"/>
                <a:gd name="T3" fmla="*/ 49 h 55"/>
                <a:gd name="T4" fmla="*/ 6 w 18"/>
                <a:gd name="T5" fmla="*/ 18 h 55"/>
                <a:gd name="T6" fmla="*/ 3 w 18"/>
                <a:gd name="T7" fmla="*/ 16 h 55"/>
                <a:gd name="T8" fmla="*/ 3 w 18"/>
                <a:gd name="T9" fmla="*/ 7 h 55"/>
                <a:gd name="T10" fmla="*/ 8 w 18"/>
                <a:gd name="T11" fmla="*/ 3 h 55"/>
                <a:gd name="T12" fmla="*/ 14 w 18"/>
                <a:gd name="T13" fmla="*/ 1 h 55"/>
                <a:gd name="T14" fmla="*/ 18 w 18"/>
                <a:gd name="T15" fmla="*/ 7 h 55"/>
                <a:gd name="T16" fmla="*/ 18 w 18"/>
                <a:gd name="T17" fmla="*/ 49 h 55"/>
                <a:gd name="T18" fmla="*/ 12 w 18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55">
                  <a:moveTo>
                    <a:pt x="12" y="55"/>
                  </a:moveTo>
                  <a:cubicBezTo>
                    <a:pt x="9" y="55"/>
                    <a:pt x="6" y="52"/>
                    <a:pt x="6" y="4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7"/>
                    <a:pt x="4" y="17"/>
                    <a:pt x="3" y="16"/>
                  </a:cubicBezTo>
                  <a:cubicBezTo>
                    <a:pt x="0" y="13"/>
                    <a:pt x="0" y="10"/>
                    <a:pt x="3" y="7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10" y="1"/>
                    <a:pt x="12" y="0"/>
                    <a:pt x="14" y="1"/>
                  </a:cubicBezTo>
                  <a:cubicBezTo>
                    <a:pt x="17" y="2"/>
                    <a:pt x="18" y="4"/>
                    <a:pt x="18" y="7"/>
                  </a:cubicBezTo>
                  <a:cubicBezTo>
                    <a:pt x="18" y="49"/>
                    <a:pt x="18" y="49"/>
                    <a:pt x="18" y="49"/>
                  </a:cubicBezTo>
                  <a:cubicBezTo>
                    <a:pt x="18" y="52"/>
                    <a:pt x="15" y="55"/>
                    <a:pt x="12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50" name="Freeform 212">
              <a:extLst>
                <a:ext uri="{FF2B5EF4-FFF2-40B4-BE49-F238E27FC236}">
                  <a16:creationId xmlns:a16="http://schemas.microsoft.com/office/drawing/2014/main" id="{FED203B1-63D6-41BA-9345-473949E109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4" y="3071"/>
              <a:ext cx="26" cy="82"/>
            </a:xfrm>
            <a:custGeom>
              <a:avLst/>
              <a:gdLst>
                <a:gd name="T0" fmla="*/ 11 w 17"/>
                <a:gd name="T1" fmla="*/ 55 h 55"/>
                <a:gd name="T2" fmla="*/ 5 w 17"/>
                <a:gd name="T3" fmla="*/ 49 h 55"/>
                <a:gd name="T4" fmla="*/ 5 w 17"/>
                <a:gd name="T5" fmla="*/ 18 h 55"/>
                <a:gd name="T6" fmla="*/ 2 w 17"/>
                <a:gd name="T7" fmla="*/ 16 h 55"/>
                <a:gd name="T8" fmla="*/ 2 w 17"/>
                <a:gd name="T9" fmla="*/ 7 h 55"/>
                <a:gd name="T10" fmla="*/ 7 w 17"/>
                <a:gd name="T11" fmla="*/ 3 h 55"/>
                <a:gd name="T12" fmla="*/ 14 w 17"/>
                <a:gd name="T13" fmla="*/ 1 h 55"/>
                <a:gd name="T14" fmla="*/ 17 w 17"/>
                <a:gd name="T15" fmla="*/ 7 h 55"/>
                <a:gd name="T16" fmla="*/ 17 w 17"/>
                <a:gd name="T17" fmla="*/ 49 h 55"/>
                <a:gd name="T18" fmla="*/ 11 w 17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55">
                  <a:moveTo>
                    <a:pt x="11" y="55"/>
                  </a:moveTo>
                  <a:cubicBezTo>
                    <a:pt x="8" y="55"/>
                    <a:pt x="5" y="52"/>
                    <a:pt x="5" y="49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4" y="17"/>
                    <a:pt x="3" y="17"/>
                    <a:pt x="2" y="16"/>
                  </a:cubicBezTo>
                  <a:cubicBezTo>
                    <a:pt x="0" y="13"/>
                    <a:pt x="0" y="10"/>
                    <a:pt x="2" y="7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9" y="1"/>
                    <a:pt x="12" y="0"/>
                    <a:pt x="14" y="1"/>
                  </a:cubicBezTo>
                  <a:cubicBezTo>
                    <a:pt x="16" y="2"/>
                    <a:pt x="17" y="4"/>
                    <a:pt x="17" y="7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52"/>
                    <a:pt x="15" y="55"/>
                    <a:pt x="11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51" name="Freeform 213">
              <a:extLst>
                <a:ext uri="{FF2B5EF4-FFF2-40B4-BE49-F238E27FC236}">
                  <a16:creationId xmlns:a16="http://schemas.microsoft.com/office/drawing/2014/main" id="{78D75770-0FD6-4056-A5BA-283C97FF94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2" y="3159"/>
              <a:ext cx="27" cy="81"/>
            </a:xfrm>
            <a:custGeom>
              <a:avLst/>
              <a:gdLst>
                <a:gd name="T0" fmla="*/ 12 w 18"/>
                <a:gd name="T1" fmla="*/ 55 h 55"/>
                <a:gd name="T2" fmla="*/ 6 w 18"/>
                <a:gd name="T3" fmla="*/ 49 h 55"/>
                <a:gd name="T4" fmla="*/ 6 w 18"/>
                <a:gd name="T5" fmla="*/ 18 h 55"/>
                <a:gd name="T6" fmla="*/ 2 w 18"/>
                <a:gd name="T7" fmla="*/ 16 h 55"/>
                <a:gd name="T8" fmla="*/ 2 w 18"/>
                <a:gd name="T9" fmla="*/ 7 h 55"/>
                <a:gd name="T10" fmla="*/ 7 w 18"/>
                <a:gd name="T11" fmla="*/ 3 h 55"/>
                <a:gd name="T12" fmla="*/ 14 w 18"/>
                <a:gd name="T13" fmla="*/ 1 h 55"/>
                <a:gd name="T14" fmla="*/ 18 w 18"/>
                <a:gd name="T15" fmla="*/ 7 h 55"/>
                <a:gd name="T16" fmla="*/ 18 w 18"/>
                <a:gd name="T17" fmla="*/ 49 h 55"/>
                <a:gd name="T18" fmla="*/ 12 w 18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55">
                  <a:moveTo>
                    <a:pt x="12" y="55"/>
                  </a:moveTo>
                  <a:cubicBezTo>
                    <a:pt x="8" y="55"/>
                    <a:pt x="6" y="52"/>
                    <a:pt x="6" y="4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4" y="17"/>
                    <a:pt x="3" y="17"/>
                    <a:pt x="2" y="16"/>
                  </a:cubicBezTo>
                  <a:cubicBezTo>
                    <a:pt x="0" y="13"/>
                    <a:pt x="0" y="10"/>
                    <a:pt x="2" y="7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9" y="1"/>
                    <a:pt x="12" y="0"/>
                    <a:pt x="14" y="1"/>
                  </a:cubicBezTo>
                  <a:cubicBezTo>
                    <a:pt x="16" y="2"/>
                    <a:pt x="18" y="4"/>
                    <a:pt x="18" y="7"/>
                  </a:cubicBezTo>
                  <a:cubicBezTo>
                    <a:pt x="18" y="49"/>
                    <a:pt x="18" y="49"/>
                    <a:pt x="18" y="49"/>
                  </a:cubicBezTo>
                  <a:cubicBezTo>
                    <a:pt x="18" y="52"/>
                    <a:pt x="15" y="55"/>
                    <a:pt x="12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52" name="Freeform 214">
              <a:extLst>
                <a:ext uri="{FF2B5EF4-FFF2-40B4-BE49-F238E27FC236}">
                  <a16:creationId xmlns:a16="http://schemas.microsoft.com/office/drawing/2014/main" id="{300AD800-C734-436D-AD44-896FF714647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98" y="3071"/>
              <a:ext cx="50" cy="82"/>
            </a:xfrm>
            <a:custGeom>
              <a:avLst/>
              <a:gdLst>
                <a:gd name="T0" fmla="*/ 17 w 34"/>
                <a:gd name="T1" fmla="*/ 55 h 55"/>
                <a:gd name="T2" fmla="*/ 0 w 34"/>
                <a:gd name="T3" fmla="*/ 28 h 55"/>
                <a:gd name="T4" fmla="*/ 17 w 34"/>
                <a:gd name="T5" fmla="*/ 0 h 55"/>
                <a:gd name="T6" fmla="*/ 34 w 34"/>
                <a:gd name="T7" fmla="*/ 28 h 55"/>
                <a:gd name="T8" fmla="*/ 17 w 34"/>
                <a:gd name="T9" fmla="*/ 55 h 55"/>
                <a:gd name="T10" fmla="*/ 17 w 34"/>
                <a:gd name="T11" fmla="*/ 12 h 55"/>
                <a:gd name="T12" fmla="*/ 12 w 34"/>
                <a:gd name="T13" fmla="*/ 28 h 55"/>
                <a:gd name="T14" fmla="*/ 17 w 34"/>
                <a:gd name="T15" fmla="*/ 43 h 55"/>
                <a:gd name="T16" fmla="*/ 22 w 34"/>
                <a:gd name="T17" fmla="*/ 28 h 55"/>
                <a:gd name="T18" fmla="*/ 17 w 34"/>
                <a:gd name="T19" fmla="*/ 1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55">
                  <a:moveTo>
                    <a:pt x="17" y="55"/>
                  </a:moveTo>
                  <a:cubicBezTo>
                    <a:pt x="0" y="55"/>
                    <a:pt x="0" y="35"/>
                    <a:pt x="0" y="28"/>
                  </a:cubicBezTo>
                  <a:cubicBezTo>
                    <a:pt x="0" y="20"/>
                    <a:pt x="0" y="0"/>
                    <a:pt x="17" y="0"/>
                  </a:cubicBezTo>
                  <a:cubicBezTo>
                    <a:pt x="34" y="0"/>
                    <a:pt x="34" y="20"/>
                    <a:pt x="34" y="28"/>
                  </a:cubicBezTo>
                  <a:cubicBezTo>
                    <a:pt x="34" y="35"/>
                    <a:pt x="34" y="55"/>
                    <a:pt x="17" y="55"/>
                  </a:cubicBezTo>
                  <a:close/>
                  <a:moveTo>
                    <a:pt x="17" y="12"/>
                  </a:moveTo>
                  <a:cubicBezTo>
                    <a:pt x="15" y="12"/>
                    <a:pt x="12" y="12"/>
                    <a:pt x="12" y="28"/>
                  </a:cubicBezTo>
                  <a:cubicBezTo>
                    <a:pt x="12" y="43"/>
                    <a:pt x="15" y="43"/>
                    <a:pt x="17" y="43"/>
                  </a:cubicBezTo>
                  <a:cubicBezTo>
                    <a:pt x="18" y="43"/>
                    <a:pt x="22" y="43"/>
                    <a:pt x="22" y="28"/>
                  </a:cubicBezTo>
                  <a:cubicBezTo>
                    <a:pt x="22" y="12"/>
                    <a:pt x="18" y="12"/>
                    <a:pt x="17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53" name="Freeform 215">
              <a:extLst>
                <a:ext uri="{FF2B5EF4-FFF2-40B4-BE49-F238E27FC236}">
                  <a16:creationId xmlns:a16="http://schemas.microsoft.com/office/drawing/2014/main" id="{CBE68BD1-A4B8-47C1-A90B-29BFCE3A991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20" y="3071"/>
              <a:ext cx="51" cy="82"/>
            </a:xfrm>
            <a:custGeom>
              <a:avLst/>
              <a:gdLst>
                <a:gd name="T0" fmla="*/ 17 w 34"/>
                <a:gd name="T1" fmla="*/ 55 h 55"/>
                <a:gd name="T2" fmla="*/ 0 w 34"/>
                <a:gd name="T3" fmla="*/ 28 h 55"/>
                <a:gd name="T4" fmla="*/ 17 w 34"/>
                <a:gd name="T5" fmla="*/ 0 h 55"/>
                <a:gd name="T6" fmla="*/ 34 w 34"/>
                <a:gd name="T7" fmla="*/ 28 h 55"/>
                <a:gd name="T8" fmla="*/ 17 w 34"/>
                <a:gd name="T9" fmla="*/ 55 h 55"/>
                <a:gd name="T10" fmla="*/ 17 w 34"/>
                <a:gd name="T11" fmla="*/ 12 h 55"/>
                <a:gd name="T12" fmla="*/ 12 w 34"/>
                <a:gd name="T13" fmla="*/ 28 h 55"/>
                <a:gd name="T14" fmla="*/ 17 w 34"/>
                <a:gd name="T15" fmla="*/ 43 h 55"/>
                <a:gd name="T16" fmla="*/ 22 w 34"/>
                <a:gd name="T17" fmla="*/ 28 h 55"/>
                <a:gd name="T18" fmla="*/ 17 w 34"/>
                <a:gd name="T19" fmla="*/ 1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55">
                  <a:moveTo>
                    <a:pt x="17" y="55"/>
                  </a:moveTo>
                  <a:cubicBezTo>
                    <a:pt x="0" y="55"/>
                    <a:pt x="0" y="35"/>
                    <a:pt x="0" y="28"/>
                  </a:cubicBezTo>
                  <a:cubicBezTo>
                    <a:pt x="0" y="20"/>
                    <a:pt x="0" y="0"/>
                    <a:pt x="17" y="0"/>
                  </a:cubicBezTo>
                  <a:cubicBezTo>
                    <a:pt x="34" y="0"/>
                    <a:pt x="34" y="20"/>
                    <a:pt x="34" y="28"/>
                  </a:cubicBezTo>
                  <a:cubicBezTo>
                    <a:pt x="34" y="35"/>
                    <a:pt x="34" y="55"/>
                    <a:pt x="17" y="55"/>
                  </a:cubicBezTo>
                  <a:close/>
                  <a:moveTo>
                    <a:pt x="17" y="12"/>
                  </a:moveTo>
                  <a:cubicBezTo>
                    <a:pt x="15" y="12"/>
                    <a:pt x="12" y="12"/>
                    <a:pt x="12" y="28"/>
                  </a:cubicBezTo>
                  <a:cubicBezTo>
                    <a:pt x="12" y="43"/>
                    <a:pt x="15" y="43"/>
                    <a:pt x="17" y="43"/>
                  </a:cubicBezTo>
                  <a:cubicBezTo>
                    <a:pt x="19" y="43"/>
                    <a:pt x="22" y="43"/>
                    <a:pt x="22" y="28"/>
                  </a:cubicBezTo>
                  <a:cubicBezTo>
                    <a:pt x="22" y="12"/>
                    <a:pt x="19" y="12"/>
                    <a:pt x="17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54" name="Freeform 216">
              <a:extLst>
                <a:ext uri="{FF2B5EF4-FFF2-40B4-BE49-F238E27FC236}">
                  <a16:creationId xmlns:a16="http://schemas.microsoft.com/office/drawing/2014/main" id="{B7F85F72-4929-4CD4-9597-9A3763FAE0A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83" y="3159"/>
              <a:ext cx="50" cy="81"/>
            </a:xfrm>
            <a:custGeom>
              <a:avLst/>
              <a:gdLst>
                <a:gd name="T0" fmla="*/ 17 w 34"/>
                <a:gd name="T1" fmla="*/ 55 h 55"/>
                <a:gd name="T2" fmla="*/ 0 w 34"/>
                <a:gd name="T3" fmla="*/ 28 h 55"/>
                <a:gd name="T4" fmla="*/ 17 w 34"/>
                <a:gd name="T5" fmla="*/ 0 h 55"/>
                <a:gd name="T6" fmla="*/ 34 w 34"/>
                <a:gd name="T7" fmla="*/ 28 h 55"/>
                <a:gd name="T8" fmla="*/ 17 w 34"/>
                <a:gd name="T9" fmla="*/ 55 h 55"/>
                <a:gd name="T10" fmla="*/ 17 w 34"/>
                <a:gd name="T11" fmla="*/ 12 h 55"/>
                <a:gd name="T12" fmla="*/ 12 w 34"/>
                <a:gd name="T13" fmla="*/ 28 h 55"/>
                <a:gd name="T14" fmla="*/ 17 w 34"/>
                <a:gd name="T15" fmla="*/ 43 h 55"/>
                <a:gd name="T16" fmla="*/ 22 w 34"/>
                <a:gd name="T17" fmla="*/ 28 h 55"/>
                <a:gd name="T18" fmla="*/ 17 w 34"/>
                <a:gd name="T19" fmla="*/ 1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55">
                  <a:moveTo>
                    <a:pt x="17" y="55"/>
                  </a:moveTo>
                  <a:cubicBezTo>
                    <a:pt x="0" y="55"/>
                    <a:pt x="0" y="35"/>
                    <a:pt x="0" y="28"/>
                  </a:cubicBezTo>
                  <a:cubicBezTo>
                    <a:pt x="0" y="20"/>
                    <a:pt x="0" y="0"/>
                    <a:pt x="17" y="0"/>
                  </a:cubicBezTo>
                  <a:cubicBezTo>
                    <a:pt x="34" y="0"/>
                    <a:pt x="34" y="20"/>
                    <a:pt x="34" y="28"/>
                  </a:cubicBezTo>
                  <a:cubicBezTo>
                    <a:pt x="34" y="35"/>
                    <a:pt x="34" y="55"/>
                    <a:pt x="17" y="55"/>
                  </a:cubicBezTo>
                  <a:close/>
                  <a:moveTo>
                    <a:pt x="17" y="12"/>
                  </a:moveTo>
                  <a:cubicBezTo>
                    <a:pt x="15" y="12"/>
                    <a:pt x="12" y="12"/>
                    <a:pt x="12" y="28"/>
                  </a:cubicBezTo>
                  <a:cubicBezTo>
                    <a:pt x="12" y="43"/>
                    <a:pt x="15" y="43"/>
                    <a:pt x="17" y="43"/>
                  </a:cubicBezTo>
                  <a:cubicBezTo>
                    <a:pt x="19" y="43"/>
                    <a:pt x="22" y="43"/>
                    <a:pt x="22" y="28"/>
                  </a:cubicBezTo>
                  <a:cubicBezTo>
                    <a:pt x="22" y="12"/>
                    <a:pt x="19" y="12"/>
                    <a:pt x="17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55" name="Freeform 217">
              <a:extLst>
                <a:ext uri="{FF2B5EF4-FFF2-40B4-BE49-F238E27FC236}">
                  <a16:creationId xmlns:a16="http://schemas.microsoft.com/office/drawing/2014/main" id="{6B300C2A-A936-4992-BA14-B1B30D06810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58" y="3159"/>
              <a:ext cx="51" cy="81"/>
            </a:xfrm>
            <a:custGeom>
              <a:avLst/>
              <a:gdLst>
                <a:gd name="T0" fmla="*/ 17 w 34"/>
                <a:gd name="T1" fmla="*/ 55 h 55"/>
                <a:gd name="T2" fmla="*/ 0 w 34"/>
                <a:gd name="T3" fmla="*/ 28 h 55"/>
                <a:gd name="T4" fmla="*/ 17 w 34"/>
                <a:gd name="T5" fmla="*/ 0 h 55"/>
                <a:gd name="T6" fmla="*/ 34 w 34"/>
                <a:gd name="T7" fmla="*/ 28 h 55"/>
                <a:gd name="T8" fmla="*/ 17 w 34"/>
                <a:gd name="T9" fmla="*/ 55 h 55"/>
                <a:gd name="T10" fmla="*/ 17 w 34"/>
                <a:gd name="T11" fmla="*/ 12 h 55"/>
                <a:gd name="T12" fmla="*/ 12 w 34"/>
                <a:gd name="T13" fmla="*/ 28 h 55"/>
                <a:gd name="T14" fmla="*/ 17 w 34"/>
                <a:gd name="T15" fmla="*/ 43 h 55"/>
                <a:gd name="T16" fmla="*/ 22 w 34"/>
                <a:gd name="T17" fmla="*/ 28 h 55"/>
                <a:gd name="T18" fmla="*/ 17 w 34"/>
                <a:gd name="T19" fmla="*/ 1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55">
                  <a:moveTo>
                    <a:pt x="17" y="55"/>
                  </a:moveTo>
                  <a:cubicBezTo>
                    <a:pt x="0" y="55"/>
                    <a:pt x="0" y="35"/>
                    <a:pt x="0" y="28"/>
                  </a:cubicBezTo>
                  <a:cubicBezTo>
                    <a:pt x="0" y="20"/>
                    <a:pt x="0" y="0"/>
                    <a:pt x="17" y="0"/>
                  </a:cubicBezTo>
                  <a:cubicBezTo>
                    <a:pt x="34" y="0"/>
                    <a:pt x="34" y="20"/>
                    <a:pt x="34" y="28"/>
                  </a:cubicBezTo>
                  <a:cubicBezTo>
                    <a:pt x="34" y="35"/>
                    <a:pt x="34" y="55"/>
                    <a:pt x="17" y="55"/>
                  </a:cubicBezTo>
                  <a:close/>
                  <a:moveTo>
                    <a:pt x="17" y="12"/>
                  </a:moveTo>
                  <a:cubicBezTo>
                    <a:pt x="16" y="12"/>
                    <a:pt x="12" y="12"/>
                    <a:pt x="12" y="28"/>
                  </a:cubicBezTo>
                  <a:cubicBezTo>
                    <a:pt x="12" y="43"/>
                    <a:pt x="16" y="43"/>
                    <a:pt x="17" y="43"/>
                  </a:cubicBezTo>
                  <a:cubicBezTo>
                    <a:pt x="19" y="43"/>
                    <a:pt x="22" y="43"/>
                    <a:pt x="22" y="28"/>
                  </a:cubicBezTo>
                  <a:cubicBezTo>
                    <a:pt x="22" y="12"/>
                    <a:pt x="19" y="12"/>
                    <a:pt x="17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56" name="Freeform 218">
              <a:extLst>
                <a:ext uri="{FF2B5EF4-FFF2-40B4-BE49-F238E27FC236}">
                  <a16:creationId xmlns:a16="http://schemas.microsoft.com/office/drawing/2014/main" id="{B7FC3300-62AB-403F-902C-08A62D7CE2F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37" y="3023"/>
              <a:ext cx="426" cy="337"/>
            </a:xfrm>
            <a:custGeom>
              <a:avLst/>
              <a:gdLst>
                <a:gd name="T0" fmla="*/ 264 w 288"/>
                <a:gd name="T1" fmla="*/ 228 h 228"/>
                <a:gd name="T2" fmla="*/ 24 w 288"/>
                <a:gd name="T3" fmla="*/ 228 h 228"/>
                <a:gd name="T4" fmla="*/ 0 w 288"/>
                <a:gd name="T5" fmla="*/ 203 h 228"/>
                <a:gd name="T6" fmla="*/ 0 w 288"/>
                <a:gd name="T7" fmla="*/ 25 h 228"/>
                <a:gd name="T8" fmla="*/ 24 w 288"/>
                <a:gd name="T9" fmla="*/ 0 h 228"/>
                <a:gd name="T10" fmla="*/ 264 w 288"/>
                <a:gd name="T11" fmla="*/ 0 h 228"/>
                <a:gd name="T12" fmla="*/ 288 w 288"/>
                <a:gd name="T13" fmla="*/ 25 h 228"/>
                <a:gd name="T14" fmla="*/ 288 w 288"/>
                <a:gd name="T15" fmla="*/ 203 h 228"/>
                <a:gd name="T16" fmla="*/ 264 w 288"/>
                <a:gd name="T17" fmla="*/ 228 h 228"/>
                <a:gd name="T18" fmla="*/ 24 w 288"/>
                <a:gd name="T19" fmla="*/ 12 h 228"/>
                <a:gd name="T20" fmla="*/ 12 w 288"/>
                <a:gd name="T21" fmla="*/ 25 h 228"/>
                <a:gd name="T22" fmla="*/ 12 w 288"/>
                <a:gd name="T23" fmla="*/ 203 h 228"/>
                <a:gd name="T24" fmla="*/ 24 w 288"/>
                <a:gd name="T25" fmla="*/ 216 h 228"/>
                <a:gd name="T26" fmla="*/ 264 w 288"/>
                <a:gd name="T27" fmla="*/ 216 h 228"/>
                <a:gd name="T28" fmla="*/ 276 w 288"/>
                <a:gd name="T29" fmla="*/ 203 h 228"/>
                <a:gd name="T30" fmla="*/ 276 w 288"/>
                <a:gd name="T31" fmla="*/ 25 h 228"/>
                <a:gd name="T32" fmla="*/ 264 w 288"/>
                <a:gd name="T33" fmla="*/ 12 h 228"/>
                <a:gd name="T34" fmla="*/ 24 w 288"/>
                <a:gd name="T35" fmla="*/ 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8" h="228">
                  <a:moveTo>
                    <a:pt x="264" y="228"/>
                  </a:moveTo>
                  <a:cubicBezTo>
                    <a:pt x="24" y="228"/>
                    <a:pt x="24" y="228"/>
                    <a:pt x="24" y="228"/>
                  </a:cubicBezTo>
                  <a:cubicBezTo>
                    <a:pt x="10" y="228"/>
                    <a:pt x="0" y="217"/>
                    <a:pt x="0" y="203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1"/>
                    <a:pt x="10" y="0"/>
                    <a:pt x="24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77" y="0"/>
                    <a:pt x="288" y="11"/>
                    <a:pt x="288" y="25"/>
                  </a:cubicBezTo>
                  <a:cubicBezTo>
                    <a:pt x="288" y="203"/>
                    <a:pt x="288" y="203"/>
                    <a:pt x="288" y="203"/>
                  </a:cubicBezTo>
                  <a:cubicBezTo>
                    <a:pt x="288" y="217"/>
                    <a:pt x="277" y="228"/>
                    <a:pt x="264" y="228"/>
                  </a:cubicBezTo>
                  <a:close/>
                  <a:moveTo>
                    <a:pt x="24" y="12"/>
                  </a:moveTo>
                  <a:cubicBezTo>
                    <a:pt x="17" y="12"/>
                    <a:pt x="12" y="18"/>
                    <a:pt x="12" y="25"/>
                  </a:cubicBezTo>
                  <a:cubicBezTo>
                    <a:pt x="12" y="203"/>
                    <a:pt x="12" y="203"/>
                    <a:pt x="12" y="203"/>
                  </a:cubicBezTo>
                  <a:cubicBezTo>
                    <a:pt x="12" y="210"/>
                    <a:pt x="17" y="216"/>
                    <a:pt x="24" y="216"/>
                  </a:cubicBezTo>
                  <a:cubicBezTo>
                    <a:pt x="264" y="216"/>
                    <a:pt x="264" y="216"/>
                    <a:pt x="264" y="216"/>
                  </a:cubicBezTo>
                  <a:cubicBezTo>
                    <a:pt x="270" y="216"/>
                    <a:pt x="276" y="210"/>
                    <a:pt x="276" y="203"/>
                  </a:cubicBezTo>
                  <a:cubicBezTo>
                    <a:pt x="276" y="25"/>
                    <a:pt x="276" y="25"/>
                    <a:pt x="276" y="25"/>
                  </a:cubicBezTo>
                  <a:cubicBezTo>
                    <a:pt x="276" y="18"/>
                    <a:pt x="270" y="12"/>
                    <a:pt x="264" y="12"/>
                  </a:cubicBezTo>
                  <a:lnTo>
                    <a:pt x="24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57" name="Freeform 219">
              <a:extLst>
                <a:ext uri="{FF2B5EF4-FFF2-40B4-BE49-F238E27FC236}">
                  <a16:creationId xmlns:a16="http://schemas.microsoft.com/office/drawing/2014/main" id="{A07E8D4B-D40F-4121-8812-CA92C18715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7" y="3378"/>
              <a:ext cx="266" cy="17"/>
            </a:xfrm>
            <a:custGeom>
              <a:avLst/>
              <a:gdLst>
                <a:gd name="T0" fmla="*/ 174 w 180"/>
                <a:gd name="T1" fmla="*/ 12 h 12"/>
                <a:gd name="T2" fmla="*/ 6 w 180"/>
                <a:gd name="T3" fmla="*/ 12 h 12"/>
                <a:gd name="T4" fmla="*/ 0 w 180"/>
                <a:gd name="T5" fmla="*/ 6 h 12"/>
                <a:gd name="T6" fmla="*/ 6 w 180"/>
                <a:gd name="T7" fmla="*/ 0 h 12"/>
                <a:gd name="T8" fmla="*/ 174 w 180"/>
                <a:gd name="T9" fmla="*/ 0 h 12"/>
                <a:gd name="T10" fmla="*/ 180 w 180"/>
                <a:gd name="T11" fmla="*/ 6 h 12"/>
                <a:gd name="T12" fmla="*/ 174 w 18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" h="12">
                  <a:moveTo>
                    <a:pt x="17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7" y="0"/>
                    <a:pt x="180" y="3"/>
                    <a:pt x="180" y="6"/>
                  </a:cubicBezTo>
                  <a:cubicBezTo>
                    <a:pt x="180" y="10"/>
                    <a:pt x="177" y="12"/>
                    <a:pt x="17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58" name="Freeform 220">
              <a:extLst>
                <a:ext uri="{FF2B5EF4-FFF2-40B4-BE49-F238E27FC236}">
                  <a16:creationId xmlns:a16="http://schemas.microsoft.com/office/drawing/2014/main" id="{C974A157-BD76-458F-98CF-0015B6C06C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2" y="3342"/>
              <a:ext cx="18" cy="53"/>
            </a:xfrm>
            <a:custGeom>
              <a:avLst/>
              <a:gdLst>
                <a:gd name="T0" fmla="*/ 6 w 12"/>
                <a:gd name="T1" fmla="*/ 36 h 36"/>
                <a:gd name="T2" fmla="*/ 0 w 12"/>
                <a:gd name="T3" fmla="*/ 30 h 36"/>
                <a:gd name="T4" fmla="*/ 0 w 12"/>
                <a:gd name="T5" fmla="*/ 6 h 36"/>
                <a:gd name="T6" fmla="*/ 6 w 12"/>
                <a:gd name="T7" fmla="*/ 0 h 36"/>
                <a:gd name="T8" fmla="*/ 12 w 12"/>
                <a:gd name="T9" fmla="*/ 6 h 36"/>
                <a:gd name="T10" fmla="*/ 12 w 12"/>
                <a:gd name="T11" fmla="*/ 30 h 36"/>
                <a:gd name="T12" fmla="*/ 6 w 12"/>
                <a:gd name="T13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36">
                  <a:moveTo>
                    <a:pt x="6" y="36"/>
                  </a:move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34"/>
                    <a:pt x="9" y="36"/>
                    <a:pt x="6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59" name="Oval 221">
              <a:extLst>
                <a:ext uri="{FF2B5EF4-FFF2-40B4-BE49-F238E27FC236}">
                  <a16:creationId xmlns:a16="http://schemas.microsoft.com/office/drawing/2014/main" id="{3FB1EF3C-1A0F-4327-BFA7-086711E27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" y="3298"/>
              <a:ext cx="36" cy="3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60" name="Rectangle 222">
              <a:extLst>
                <a:ext uri="{FF2B5EF4-FFF2-40B4-BE49-F238E27FC236}">
                  <a16:creationId xmlns:a16="http://schemas.microsoft.com/office/drawing/2014/main" id="{941F451F-EF6E-4099-BA1D-5069A83F10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6" y="3271"/>
              <a:ext cx="408" cy="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</p:grpSp>
      <p:grpSp>
        <p:nvGrpSpPr>
          <p:cNvPr id="14" name="Group 167">
            <a:extLst>
              <a:ext uri="{FF2B5EF4-FFF2-40B4-BE49-F238E27FC236}">
                <a16:creationId xmlns:a16="http://schemas.microsoft.com/office/drawing/2014/main" id="{63B135DE-F11D-49C9-9EEC-7FA19421B61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619470" y="1180524"/>
            <a:ext cx="401076" cy="460375"/>
            <a:chOff x="5528" y="2992"/>
            <a:chExt cx="372" cy="427"/>
          </a:xfrm>
          <a:solidFill>
            <a:srgbClr val="000000"/>
          </a:solidFill>
        </p:grpSpPr>
        <p:sp>
          <p:nvSpPr>
            <p:cNvPr id="16" name="Freeform 168">
              <a:extLst>
                <a:ext uri="{FF2B5EF4-FFF2-40B4-BE49-F238E27FC236}">
                  <a16:creationId xmlns:a16="http://schemas.microsoft.com/office/drawing/2014/main" id="{2CD32DC5-275D-423C-BC38-ADF929C694D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8" y="2992"/>
              <a:ext cx="372" cy="427"/>
            </a:xfrm>
            <a:custGeom>
              <a:avLst/>
              <a:gdLst>
                <a:gd name="T0" fmla="*/ 126 w 252"/>
                <a:gd name="T1" fmla="*/ 288 h 288"/>
                <a:gd name="T2" fmla="*/ 124 w 252"/>
                <a:gd name="T3" fmla="*/ 288 h 288"/>
                <a:gd name="T4" fmla="*/ 0 w 252"/>
                <a:gd name="T5" fmla="*/ 60 h 288"/>
                <a:gd name="T6" fmla="*/ 4 w 252"/>
                <a:gd name="T7" fmla="*/ 54 h 288"/>
                <a:gd name="T8" fmla="*/ 122 w 252"/>
                <a:gd name="T9" fmla="*/ 2 h 288"/>
                <a:gd name="T10" fmla="*/ 130 w 252"/>
                <a:gd name="T11" fmla="*/ 2 h 288"/>
                <a:gd name="T12" fmla="*/ 248 w 252"/>
                <a:gd name="T13" fmla="*/ 54 h 288"/>
                <a:gd name="T14" fmla="*/ 252 w 252"/>
                <a:gd name="T15" fmla="*/ 60 h 288"/>
                <a:gd name="T16" fmla="*/ 128 w 252"/>
                <a:gd name="T17" fmla="*/ 288 h 288"/>
                <a:gd name="T18" fmla="*/ 126 w 252"/>
                <a:gd name="T19" fmla="*/ 288 h 288"/>
                <a:gd name="T20" fmla="*/ 12 w 252"/>
                <a:gd name="T21" fmla="*/ 65 h 288"/>
                <a:gd name="T22" fmla="*/ 126 w 252"/>
                <a:gd name="T23" fmla="*/ 276 h 288"/>
                <a:gd name="T24" fmla="*/ 240 w 252"/>
                <a:gd name="T25" fmla="*/ 65 h 288"/>
                <a:gd name="T26" fmla="*/ 126 w 252"/>
                <a:gd name="T27" fmla="*/ 14 h 288"/>
                <a:gd name="T28" fmla="*/ 12 w 252"/>
                <a:gd name="T29" fmla="*/ 65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288">
                  <a:moveTo>
                    <a:pt x="126" y="288"/>
                  </a:moveTo>
                  <a:cubicBezTo>
                    <a:pt x="125" y="288"/>
                    <a:pt x="125" y="288"/>
                    <a:pt x="124" y="288"/>
                  </a:cubicBezTo>
                  <a:cubicBezTo>
                    <a:pt x="9" y="245"/>
                    <a:pt x="0" y="163"/>
                    <a:pt x="0" y="60"/>
                  </a:cubicBezTo>
                  <a:cubicBezTo>
                    <a:pt x="0" y="58"/>
                    <a:pt x="2" y="55"/>
                    <a:pt x="4" y="54"/>
                  </a:cubicBezTo>
                  <a:cubicBezTo>
                    <a:pt x="5" y="54"/>
                    <a:pt x="93" y="30"/>
                    <a:pt x="122" y="2"/>
                  </a:cubicBezTo>
                  <a:cubicBezTo>
                    <a:pt x="124" y="0"/>
                    <a:pt x="128" y="0"/>
                    <a:pt x="130" y="2"/>
                  </a:cubicBezTo>
                  <a:cubicBezTo>
                    <a:pt x="159" y="30"/>
                    <a:pt x="247" y="54"/>
                    <a:pt x="248" y="54"/>
                  </a:cubicBezTo>
                  <a:cubicBezTo>
                    <a:pt x="250" y="55"/>
                    <a:pt x="252" y="58"/>
                    <a:pt x="252" y="60"/>
                  </a:cubicBezTo>
                  <a:cubicBezTo>
                    <a:pt x="252" y="163"/>
                    <a:pt x="243" y="245"/>
                    <a:pt x="128" y="288"/>
                  </a:cubicBezTo>
                  <a:cubicBezTo>
                    <a:pt x="127" y="288"/>
                    <a:pt x="127" y="288"/>
                    <a:pt x="126" y="288"/>
                  </a:cubicBezTo>
                  <a:close/>
                  <a:moveTo>
                    <a:pt x="12" y="65"/>
                  </a:moveTo>
                  <a:cubicBezTo>
                    <a:pt x="12" y="163"/>
                    <a:pt x="22" y="236"/>
                    <a:pt x="126" y="276"/>
                  </a:cubicBezTo>
                  <a:cubicBezTo>
                    <a:pt x="230" y="236"/>
                    <a:pt x="240" y="163"/>
                    <a:pt x="240" y="65"/>
                  </a:cubicBezTo>
                  <a:cubicBezTo>
                    <a:pt x="222" y="60"/>
                    <a:pt x="156" y="39"/>
                    <a:pt x="126" y="14"/>
                  </a:cubicBezTo>
                  <a:cubicBezTo>
                    <a:pt x="96" y="39"/>
                    <a:pt x="30" y="60"/>
                    <a:pt x="12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17" name="Freeform 169">
              <a:extLst>
                <a:ext uri="{FF2B5EF4-FFF2-40B4-BE49-F238E27FC236}">
                  <a16:creationId xmlns:a16="http://schemas.microsoft.com/office/drawing/2014/main" id="{F795C4CB-CABB-4CB6-96DA-49A29977FCD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74" y="3046"/>
              <a:ext cx="280" cy="319"/>
            </a:xfrm>
            <a:custGeom>
              <a:avLst/>
              <a:gdLst>
                <a:gd name="T0" fmla="*/ 95 w 190"/>
                <a:gd name="T1" fmla="*/ 216 h 216"/>
                <a:gd name="T2" fmla="*/ 93 w 190"/>
                <a:gd name="T3" fmla="*/ 216 h 216"/>
                <a:gd name="T4" fmla="*/ 0 w 190"/>
                <a:gd name="T5" fmla="*/ 46 h 216"/>
                <a:gd name="T6" fmla="*/ 5 w 190"/>
                <a:gd name="T7" fmla="*/ 40 h 216"/>
                <a:gd name="T8" fmla="*/ 91 w 190"/>
                <a:gd name="T9" fmla="*/ 2 h 216"/>
                <a:gd name="T10" fmla="*/ 99 w 190"/>
                <a:gd name="T11" fmla="*/ 2 h 216"/>
                <a:gd name="T12" fmla="*/ 185 w 190"/>
                <a:gd name="T13" fmla="*/ 40 h 216"/>
                <a:gd name="T14" fmla="*/ 190 w 190"/>
                <a:gd name="T15" fmla="*/ 46 h 216"/>
                <a:gd name="T16" fmla="*/ 97 w 190"/>
                <a:gd name="T17" fmla="*/ 216 h 216"/>
                <a:gd name="T18" fmla="*/ 95 w 190"/>
                <a:gd name="T19" fmla="*/ 216 h 216"/>
                <a:gd name="T20" fmla="*/ 12 w 190"/>
                <a:gd name="T21" fmla="*/ 51 h 216"/>
                <a:gd name="T22" fmla="*/ 95 w 190"/>
                <a:gd name="T23" fmla="*/ 204 h 216"/>
                <a:gd name="T24" fmla="*/ 178 w 190"/>
                <a:gd name="T25" fmla="*/ 51 h 216"/>
                <a:gd name="T26" fmla="*/ 95 w 190"/>
                <a:gd name="T27" fmla="*/ 14 h 216"/>
                <a:gd name="T28" fmla="*/ 12 w 190"/>
                <a:gd name="T29" fmla="*/ 5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16">
                  <a:moveTo>
                    <a:pt x="95" y="216"/>
                  </a:moveTo>
                  <a:cubicBezTo>
                    <a:pt x="94" y="216"/>
                    <a:pt x="94" y="216"/>
                    <a:pt x="93" y="216"/>
                  </a:cubicBezTo>
                  <a:cubicBezTo>
                    <a:pt x="7" y="184"/>
                    <a:pt x="0" y="123"/>
                    <a:pt x="0" y="46"/>
                  </a:cubicBezTo>
                  <a:cubicBezTo>
                    <a:pt x="0" y="43"/>
                    <a:pt x="2" y="41"/>
                    <a:pt x="5" y="40"/>
                  </a:cubicBezTo>
                  <a:cubicBezTo>
                    <a:pt x="5" y="40"/>
                    <a:pt x="70" y="23"/>
                    <a:pt x="91" y="2"/>
                  </a:cubicBezTo>
                  <a:cubicBezTo>
                    <a:pt x="93" y="0"/>
                    <a:pt x="97" y="0"/>
                    <a:pt x="99" y="2"/>
                  </a:cubicBezTo>
                  <a:cubicBezTo>
                    <a:pt x="120" y="23"/>
                    <a:pt x="185" y="40"/>
                    <a:pt x="185" y="40"/>
                  </a:cubicBezTo>
                  <a:cubicBezTo>
                    <a:pt x="188" y="41"/>
                    <a:pt x="190" y="43"/>
                    <a:pt x="190" y="46"/>
                  </a:cubicBezTo>
                  <a:cubicBezTo>
                    <a:pt x="190" y="123"/>
                    <a:pt x="183" y="184"/>
                    <a:pt x="97" y="216"/>
                  </a:cubicBezTo>
                  <a:cubicBezTo>
                    <a:pt x="96" y="216"/>
                    <a:pt x="96" y="216"/>
                    <a:pt x="95" y="216"/>
                  </a:cubicBezTo>
                  <a:close/>
                  <a:moveTo>
                    <a:pt x="12" y="51"/>
                  </a:moveTo>
                  <a:cubicBezTo>
                    <a:pt x="13" y="122"/>
                    <a:pt x="20" y="175"/>
                    <a:pt x="95" y="204"/>
                  </a:cubicBezTo>
                  <a:cubicBezTo>
                    <a:pt x="170" y="175"/>
                    <a:pt x="177" y="122"/>
                    <a:pt x="178" y="51"/>
                  </a:cubicBezTo>
                  <a:cubicBezTo>
                    <a:pt x="163" y="46"/>
                    <a:pt x="117" y="32"/>
                    <a:pt x="95" y="14"/>
                  </a:cubicBezTo>
                  <a:cubicBezTo>
                    <a:pt x="73" y="32"/>
                    <a:pt x="27" y="46"/>
                    <a:pt x="12" y="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18" name="Freeform 170">
              <a:extLst>
                <a:ext uri="{FF2B5EF4-FFF2-40B4-BE49-F238E27FC236}">
                  <a16:creationId xmlns:a16="http://schemas.microsoft.com/office/drawing/2014/main" id="{854BA2DC-AB7B-4D1A-B553-A6C95CEB0A04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5" y="3046"/>
              <a:ext cx="149" cy="148"/>
            </a:xfrm>
            <a:custGeom>
              <a:avLst/>
              <a:gdLst>
                <a:gd name="T0" fmla="*/ 7 w 101"/>
                <a:gd name="T1" fmla="*/ 100 h 100"/>
                <a:gd name="T2" fmla="*/ 3 w 101"/>
                <a:gd name="T3" fmla="*/ 98 h 100"/>
                <a:gd name="T4" fmla="*/ 3 w 101"/>
                <a:gd name="T5" fmla="*/ 90 h 100"/>
                <a:gd name="T6" fmla="*/ 90 w 101"/>
                <a:gd name="T7" fmla="*/ 2 h 100"/>
                <a:gd name="T8" fmla="*/ 99 w 101"/>
                <a:gd name="T9" fmla="*/ 2 h 100"/>
                <a:gd name="T10" fmla="*/ 99 w 101"/>
                <a:gd name="T11" fmla="*/ 11 h 100"/>
                <a:gd name="T12" fmla="*/ 11 w 101"/>
                <a:gd name="T13" fmla="*/ 98 h 100"/>
                <a:gd name="T14" fmla="*/ 7 w 101"/>
                <a:gd name="T1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" h="100">
                  <a:moveTo>
                    <a:pt x="7" y="100"/>
                  </a:moveTo>
                  <a:cubicBezTo>
                    <a:pt x="6" y="100"/>
                    <a:pt x="4" y="100"/>
                    <a:pt x="3" y="98"/>
                  </a:cubicBezTo>
                  <a:cubicBezTo>
                    <a:pt x="0" y="96"/>
                    <a:pt x="0" y="92"/>
                    <a:pt x="3" y="90"/>
                  </a:cubicBezTo>
                  <a:cubicBezTo>
                    <a:pt x="90" y="2"/>
                    <a:pt x="90" y="2"/>
                    <a:pt x="90" y="2"/>
                  </a:cubicBezTo>
                  <a:cubicBezTo>
                    <a:pt x="93" y="0"/>
                    <a:pt x="97" y="0"/>
                    <a:pt x="99" y="2"/>
                  </a:cubicBezTo>
                  <a:cubicBezTo>
                    <a:pt x="101" y="5"/>
                    <a:pt x="101" y="8"/>
                    <a:pt x="99" y="11"/>
                  </a:cubicBezTo>
                  <a:cubicBezTo>
                    <a:pt x="11" y="98"/>
                    <a:pt x="11" y="98"/>
                    <a:pt x="11" y="98"/>
                  </a:cubicBezTo>
                  <a:cubicBezTo>
                    <a:pt x="10" y="100"/>
                    <a:pt x="9" y="100"/>
                    <a:pt x="7" y="1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19" name="Freeform 171">
              <a:extLst>
                <a:ext uri="{FF2B5EF4-FFF2-40B4-BE49-F238E27FC236}">
                  <a16:creationId xmlns:a16="http://schemas.microsoft.com/office/drawing/2014/main" id="{F6A552DE-CFDE-4860-B112-B3EA2050B83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3" y="3078"/>
              <a:ext cx="187" cy="188"/>
            </a:xfrm>
            <a:custGeom>
              <a:avLst/>
              <a:gdLst>
                <a:gd name="T0" fmla="*/ 6 w 127"/>
                <a:gd name="T1" fmla="*/ 127 h 127"/>
                <a:gd name="T2" fmla="*/ 2 w 127"/>
                <a:gd name="T3" fmla="*/ 125 h 127"/>
                <a:gd name="T4" fmla="*/ 2 w 127"/>
                <a:gd name="T5" fmla="*/ 117 h 127"/>
                <a:gd name="T6" fmla="*/ 116 w 127"/>
                <a:gd name="T7" fmla="*/ 2 h 127"/>
                <a:gd name="T8" fmla="*/ 125 w 127"/>
                <a:gd name="T9" fmla="*/ 2 h 127"/>
                <a:gd name="T10" fmla="*/ 125 w 127"/>
                <a:gd name="T11" fmla="*/ 11 h 127"/>
                <a:gd name="T12" fmla="*/ 10 w 127"/>
                <a:gd name="T13" fmla="*/ 125 h 127"/>
                <a:gd name="T14" fmla="*/ 6 w 127"/>
                <a:gd name="T15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7" h="127">
                  <a:moveTo>
                    <a:pt x="6" y="127"/>
                  </a:moveTo>
                  <a:cubicBezTo>
                    <a:pt x="5" y="127"/>
                    <a:pt x="3" y="126"/>
                    <a:pt x="2" y="125"/>
                  </a:cubicBezTo>
                  <a:cubicBezTo>
                    <a:pt x="0" y="123"/>
                    <a:pt x="0" y="119"/>
                    <a:pt x="2" y="117"/>
                  </a:cubicBezTo>
                  <a:cubicBezTo>
                    <a:pt x="116" y="2"/>
                    <a:pt x="116" y="2"/>
                    <a:pt x="116" y="2"/>
                  </a:cubicBezTo>
                  <a:cubicBezTo>
                    <a:pt x="119" y="0"/>
                    <a:pt x="122" y="0"/>
                    <a:pt x="125" y="2"/>
                  </a:cubicBezTo>
                  <a:cubicBezTo>
                    <a:pt x="127" y="5"/>
                    <a:pt x="127" y="9"/>
                    <a:pt x="125" y="11"/>
                  </a:cubicBezTo>
                  <a:cubicBezTo>
                    <a:pt x="10" y="125"/>
                    <a:pt x="10" y="125"/>
                    <a:pt x="10" y="125"/>
                  </a:cubicBezTo>
                  <a:cubicBezTo>
                    <a:pt x="9" y="126"/>
                    <a:pt x="8" y="127"/>
                    <a:pt x="6" y="1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20" name="Freeform 172">
              <a:extLst>
                <a:ext uri="{FF2B5EF4-FFF2-40B4-BE49-F238E27FC236}">
                  <a16:creationId xmlns:a16="http://schemas.microsoft.com/office/drawing/2014/main" id="{A129B43F-9230-4631-B626-4FC2C5E859BB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8" y="3102"/>
              <a:ext cx="217" cy="217"/>
            </a:xfrm>
            <a:custGeom>
              <a:avLst/>
              <a:gdLst>
                <a:gd name="T0" fmla="*/ 6 w 147"/>
                <a:gd name="T1" fmla="*/ 147 h 147"/>
                <a:gd name="T2" fmla="*/ 2 w 147"/>
                <a:gd name="T3" fmla="*/ 145 h 147"/>
                <a:gd name="T4" fmla="*/ 2 w 147"/>
                <a:gd name="T5" fmla="*/ 137 h 147"/>
                <a:gd name="T6" fmla="*/ 136 w 147"/>
                <a:gd name="T7" fmla="*/ 2 h 147"/>
                <a:gd name="T8" fmla="*/ 145 w 147"/>
                <a:gd name="T9" fmla="*/ 2 h 147"/>
                <a:gd name="T10" fmla="*/ 145 w 147"/>
                <a:gd name="T11" fmla="*/ 11 h 147"/>
                <a:gd name="T12" fmla="*/ 11 w 147"/>
                <a:gd name="T13" fmla="*/ 145 h 147"/>
                <a:gd name="T14" fmla="*/ 6 w 147"/>
                <a:gd name="T15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7" h="147">
                  <a:moveTo>
                    <a:pt x="6" y="147"/>
                  </a:moveTo>
                  <a:cubicBezTo>
                    <a:pt x="5" y="147"/>
                    <a:pt x="3" y="146"/>
                    <a:pt x="2" y="145"/>
                  </a:cubicBezTo>
                  <a:cubicBezTo>
                    <a:pt x="0" y="143"/>
                    <a:pt x="0" y="139"/>
                    <a:pt x="2" y="137"/>
                  </a:cubicBezTo>
                  <a:cubicBezTo>
                    <a:pt x="136" y="2"/>
                    <a:pt x="136" y="2"/>
                    <a:pt x="136" y="2"/>
                  </a:cubicBezTo>
                  <a:cubicBezTo>
                    <a:pt x="139" y="0"/>
                    <a:pt x="143" y="0"/>
                    <a:pt x="145" y="2"/>
                  </a:cubicBezTo>
                  <a:cubicBezTo>
                    <a:pt x="147" y="5"/>
                    <a:pt x="147" y="8"/>
                    <a:pt x="145" y="11"/>
                  </a:cubicBezTo>
                  <a:cubicBezTo>
                    <a:pt x="11" y="145"/>
                    <a:pt x="11" y="145"/>
                    <a:pt x="11" y="145"/>
                  </a:cubicBezTo>
                  <a:cubicBezTo>
                    <a:pt x="9" y="146"/>
                    <a:pt x="8" y="147"/>
                    <a:pt x="6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21" name="Freeform 173">
              <a:extLst>
                <a:ext uri="{FF2B5EF4-FFF2-40B4-BE49-F238E27FC236}">
                  <a16:creationId xmlns:a16="http://schemas.microsoft.com/office/drawing/2014/main" id="{5B160D3A-0A74-42C2-AE54-9E8D59E3E8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3" y="3185"/>
              <a:ext cx="168" cy="168"/>
            </a:xfrm>
            <a:custGeom>
              <a:avLst/>
              <a:gdLst>
                <a:gd name="T0" fmla="*/ 6 w 114"/>
                <a:gd name="T1" fmla="*/ 114 h 114"/>
                <a:gd name="T2" fmla="*/ 2 w 114"/>
                <a:gd name="T3" fmla="*/ 112 h 114"/>
                <a:gd name="T4" fmla="*/ 2 w 114"/>
                <a:gd name="T5" fmla="*/ 104 h 114"/>
                <a:gd name="T6" fmla="*/ 103 w 114"/>
                <a:gd name="T7" fmla="*/ 3 h 114"/>
                <a:gd name="T8" fmla="*/ 112 w 114"/>
                <a:gd name="T9" fmla="*/ 3 h 114"/>
                <a:gd name="T10" fmla="*/ 112 w 114"/>
                <a:gd name="T11" fmla="*/ 11 h 114"/>
                <a:gd name="T12" fmla="*/ 11 w 114"/>
                <a:gd name="T13" fmla="*/ 112 h 114"/>
                <a:gd name="T14" fmla="*/ 6 w 114"/>
                <a:gd name="T1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4" h="114">
                  <a:moveTo>
                    <a:pt x="6" y="114"/>
                  </a:moveTo>
                  <a:cubicBezTo>
                    <a:pt x="5" y="114"/>
                    <a:pt x="3" y="113"/>
                    <a:pt x="2" y="112"/>
                  </a:cubicBezTo>
                  <a:cubicBezTo>
                    <a:pt x="0" y="110"/>
                    <a:pt x="0" y="106"/>
                    <a:pt x="2" y="104"/>
                  </a:cubicBezTo>
                  <a:cubicBezTo>
                    <a:pt x="103" y="3"/>
                    <a:pt x="103" y="3"/>
                    <a:pt x="103" y="3"/>
                  </a:cubicBezTo>
                  <a:cubicBezTo>
                    <a:pt x="105" y="0"/>
                    <a:pt x="109" y="0"/>
                    <a:pt x="112" y="3"/>
                  </a:cubicBezTo>
                  <a:cubicBezTo>
                    <a:pt x="114" y="5"/>
                    <a:pt x="114" y="9"/>
                    <a:pt x="112" y="11"/>
                  </a:cubicBezTo>
                  <a:cubicBezTo>
                    <a:pt x="11" y="112"/>
                    <a:pt x="11" y="112"/>
                    <a:pt x="11" y="112"/>
                  </a:cubicBezTo>
                  <a:cubicBezTo>
                    <a:pt x="9" y="113"/>
                    <a:pt x="8" y="114"/>
                    <a:pt x="6" y="1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7183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Juin 2022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DNE SN1 - Bureau des services et outils numériques pour l'Éducation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15" name="Titre 14"/>
          <p:cNvSpPr>
            <a:spLocks noGrp="1"/>
          </p:cNvSpPr>
          <p:nvPr>
            <p:ph type="title"/>
          </p:nvPr>
        </p:nvSpPr>
        <p:spPr>
          <a:xfrm>
            <a:off x="971600" y="180000"/>
            <a:ext cx="7812400" cy="720000"/>
          </a:xfrm>
        </p:spPr>
        <p:txBody>
          <a:bodyPr/>
          <a:lstStyle/>
          <a:p>
            <a:r>
              <a:rPr lang="fr-FR" dirty="0"/>
              <a:t>Nomenclature et annuaires ENT</a:t>
            </a:r>
          </a:p>
        </p:txBody>
      </p:sp>
      <p:sp>
        <p:nvSpPr>
          <p:cNvPr id="10" name="Rectangle: Rounded Corners 9">
            <a:hlinkClick r:id="rId3" action="ppaction://hlinksldjump"/>
            <a:extLst>
              <a:ext uri="{FF2B5EF4-FFF2-40B4-BE49-F238E27FC236}">
                <a16:creationId xmlns:a16="http://schemas.microsoft.com/office/drawing/2014/main" id="{41D888B4-DF69-4D99-82E6-C196EE341112}"/>
              </a:ext>
            </a:extLst>
          </p:cNvPr>
          <p:cNvSpPr/>
          <p:nvPr/>
        </p:nvSpPr>
        <p:spPr>
          <a:xfrm>
            <a:off x="8149701" y="3802425"/>
            <a:ext cx="846172" cy="406676"/>
          </a:xfrm>
          <a:prstGeom prst="roundRect">
            <a:avLst/>
          </a:prstGeom>
          <a:solidFill>
            <a:srgbClr val="484D7A"/>
          </a:solidFill>
          <a:ln>
            <a:noFill/>
          </a:ln>
          <a:effectLst>
            <a:outerShdw dist="38100" dir="3000000" sx="102000" sy="102000" algn="tl" rotWithShape="0">
              <a:srgbClr val="5770BE">
                <a:alpha val="4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latin typeface="Marianne Medium" panose="02000000000000000000" pitchFamily="50" charset="0"/>
              </a:rPr>
              <a:t>Schéma global</a:t>
            </a:r>
          </a:p>
        </p:txBody>
      </p:sp>
      <p:sp>
        <p:nvSpPr>
          <p:cNvPr id="11" name="Rectangle: Rounded Corners 10">
            <a:hlinkClick r:id="rId4" action="ppaction://hlinksldjump"/>
            <a:extLst>
              <a:ext uri="{FF2B5EF4-FFF2-40B4-BE49-F238E27FC236}">
                <a16:creationId xmlns:a16="http://schemas.microsoft.com/office/drawing/2014/main" id="{14A2594D-8E17-435E-9C91-C21F1BF46055}"/>
              </a:ext>
            </a:extLst>
          </p:cNvPr>
          <p:cNvSpPr/>
          <p:nvPr/>
        </p:nvSpPr>
        <p:spPr>
          <a:xfrm>
            <a:off x="8149701" y="3299380"/>
            <a:ext cx="846172" cy="406676"/>
          </a:xfrm>
          <a:prstGeom prst="roundRect">
            <a:avLst/>
          </a:prstGeom>
          <a:solidFill>
            <a:srgbClr val="484D7A"/>
          </a:solidFill>
          <a:ln>
            <a:noFill/>
          </a:ln>
          <a:effectLst>
            <a:outerShdw dist="38100" dir="3000000" sx="102000" sy="102000" algn="tl" rotWithShape="0">
              <a:srgbClr val="5770BE">
                <a:alpha val="4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latin typeface="Marianne Medium" panose="02000000000000000000" pitchFamily="50" charset="0"/>
              </a:rPr>
              <a:t>Légende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204175E-BD30-4A86-BAA8-A2D3370DE987}"/>
              </a:ext>
            </a:extLst>
          </p:cNvPr>
          <p:cNvSpPr/>
          <p:nvPr/>
        </p:nvSpPr>
        <p:spPr>
          <a:xfrm>
            <a:off x="1061780" y="924622"/>
            <a:ext cx="7020440" cy="3294257"/>
          </a:xfrm>
          <a:prstGeom prst="rect">
            <a:avLst/>
          </a:prstGeom>
          <a:solidFill>
            <a:srgbClr val="577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Marianne" panose="02000000000000000000" pitchFamily="50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1112D3-A41E-464E-9595-B4D4F3D7E92E}"/>
              </a:ext>
            </a:extLst>
          </p:cNvPr>
          <p:cNvSpPr/>
          <p:nvPr/>
        </p:nvSpPr>
        <p:spPr>
          <a:xfrm>
            <a:off x="4065862" y="1897780"/>
            <a:ext cx="2643283" cy="2123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t"/>
          <a:lstStyle/>
          <a:p>
            <a:pPr>
              <a:spcAft>
                <a:spcPts val="600"/>
              </a:spcAft>
            </a:pPr>
            <a:r>
              <a:rPr lang="fr-FR" sz="1600" b="1" dirty="0">
                <a:solidFill>
                  <a:srgbClr val="5770BE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Chapitres recommandés </a:t>
            </a:r>
          </a:p>
          <a:p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Annexe opérationnelle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 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 8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Annexes 1 et 1bis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Annexe 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Annexe 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Annexes 4 et 4bis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79E5B91-402C-44BC-A6D3-59926D37C741}"/>
              </a:ext>
            </a:extLst>
          </p:cNvPr>
          <p:cNvSpPr/>
          <p:nvPr/>
        </p:nvSpPr>
        <p:spPr>
          <a:xfrm>
            <a:off x="1242467" y="1897780"/>
            <a:ext cx="2643283" cy="2123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t"/>
          <a:lstStyle/>
          <a:p>
            <a:pPr>
              <a:spcAft>
                <a:spcPts val="600"/>
              </a:spcAft>
            </a:pPr>
            <a:r>
              <a:rPr lang="fr-FR" sz="1600" b="1" dirty="0">
                <a:solidFill>
                  <a:srgbClr val="5770BE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Sujets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Modalités d’alimentation de l’annuaire 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Dictionnaire des données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Caractérisation des personnes et des structures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Schéma LDAP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3467DA3-C603-41B3-A89E-8A3EC1BCAD71}"/>
              </a:ext>
            </a:extLst>
          </p:cNvPr>
          <p:cNvSpPr/>
          <p:nvPr/>
        </p:nvSpPr>
        <p:spPr>
          <a:xfrm>
            <a:off x="6889257" y="1897780"/>
            <a:ext cx="1051474" cy="2123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t"/>
          <a:lstStyle/>
          <a:p>
            <a:r>
              <a:rPr lang="fr-FR" sz="1600" b="1" dirty="0">
                <a:solidFill>
                  <a:srgbClr val="5770BE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Acteurs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7AFE9E9-47EE-40F7-926E-B9697520742A}"/>
              </a:ext>
            </a:extLst>
          </p:cNvPr>
          <p:cNvSpPr/>
          <p:nvPr/>
        </p:nvSpPr>
        <p:spPr>
          <a:xfrm>
            <a:off x="2533801" y="1075995"/>
            <a:ext cx="5406928" cy="670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rgbClr val="484D7A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Nomenclature et annuaires ENT</a:t>
            </a:r>
          </a:p>
        </p:txBody>
      </p:sp>
      <p:grpSp>
        <p:nvGrpSpPr>
          <p:cNvPr id="19" name="Group 200">
            <a:extLst>
              <a:ext uri="{FF2B5EF4-FFF2-40B4-BE49-F238E27FC236}">
                <a16:creationId xmlns:a16="http://schemas.microsoft.com/office/drawing/2014/main" id="{F8FC2ED8-B085-40AC-BCB1-26B575CB293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208686" y="2511106"/>
            <a:ext cx="412617" cy="387696"/>
            <a:chOff x="6539" y="3000"/>
            <a:chExt cx="426" cy="426"/>
          </a:xfrm>
          <a:solidFill>
            <a:srgbClr val="000000"/>
          </a:solidFill>
        </p:grpSpPr>
        <p:sp>
          <p:nvSpPr>
            <p:cNvPr id="20" name="Freeform 201">
              <a:extLst>
                <a:ext uri="{FF2B5EF4-FFF2-40B4-BE49-F238E27FC236}">
                  <a16:creationId xmlns:a16="http://schemas.microsoft.com/office/drawing/2014/main" id="{52184C99-AE5B-4862-AED4-2168F3A1926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45" y="3107"/>
              <a:ext cx="214" cy="213"/>
            </a:xfrm>
            <a:custGeom>
              <a:avLst/>
              <a:gdLst>
                <a:gd name="T0" fmla="*/ 138 w 144"/>
                <a:gd name="T1" fmla="*/ 144 h 144"/>
                <a:gd name="T2" fmla="*/ 6 w 144"/>
                <a:gd name="T3" fmla="*/ 144 h 144"/>
                <a:gd name="T4" fmla="*/ 0 w 144"/>
                <a:gd name="T5" fmla="*/ 138 h 144"/>
                <a:gd name="T6" fmla="*/ 0 w 144"/>
                <a:gd name="T7" fmla="*/ 6 h 144"/>
                <a:gd name="T8" fmla="*/ 6 w 144"/>
                <a:gd name="T9" fmla="*/ 0 h 144"/>
                <a:gd name="T10" fmla="*/ 138 w 144"/>
                <a:gd name="T11" fmla="*/ 0 h 144"/>
                <a:gd name="T12" fmla="*/ 144 w 144"/>
                <a:gd name="T13" fmla="*/ 6 h 144"/>
                <a:gd name="T14" fmla="*/ 144 w 144"/>
                <a:gd name="T15" fmla="*/ 138 h 144"/>
                <a:gd name="T16" fmla="*/ 138 w 144"/>
                <a:gd name="T17" fmla="*/ 144 h 144"/>
                <a:gd name="T18" fmla="*/ 12 w 144"/>
                <a:gd name="T19" fmla="*/ 132 h 144"/>
                <a:gd name="T20" fmla="*/ 132 w 144"/>
                <a:gd name="T21" fmla="*/ 132 h 144"/>
                <a:gd name="T22" fmla="*/ 132 w 144"/>
                <a:gd name="T23" fmla="*/ 12 h 144"/>
                <a:gd name="T24" fmla="*/ 12 w 144"/>
                <a:gd name="T25" fmla="*/ 12 h 144"/>
                <a:gd name="T26" fmla="*/ 12 w 144"/>
                <a:gd name="T27" fmla="*/ 132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4" h="144">
                  <a:moveTo>
                    <a:pt x="138" y="144"/>
                  </a:moveTo>
                  <a:cubicBezTo>
                    <a:pt x="6" y="144"/>
                    <a:pt x="6" y="144"/>
                    <a:pt x="6" y="144"/>
                  </a:cubicBezTo>
                  <a:cubicBezTo>
                    <a:pt x="2" y="144"/>
                    <a:pt x="0" y="142"/>
                    <a:pt x="0" y="13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1" y="0"/>
                    <a:pt x="144" y="3"/>
                    <a:pt x="144" y="6"/>
                  </a:cubicBezTo>
                  <a:cubicBezTo>
                    <a:pt x="144" y="138"/>
                    <a:pt x="144" y="138"/>
                    <a:pt x="144" y="138"/>
                  </a:cubicBezTo>
                  <a:cubicBezTo>
                    <a:pt x="144" y="142"/>
                    <a:pt x="141" y="144"/>
                    <a:pt x="138" y="144"/>
                  </a:cubicBezTo>
                  <a:close/>
                  <a:moveTo>
                    <a:pt x="12" y="132"/>
                  </a:moveTo>
                  <a:cubicBezTo>
                    <a:pt x="132" y="132"/>
                    <a:pt x="132" y="132"/>
                    <a:pt x="132" y="132"/>
                  </a:cubicBezTo>
                  <a:cubicBezTo>
                    <a:pt x="132" y="12"/>
                    <a:pt x="132" y="12"/>
                    <a:pt x="132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1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1" name="Freeform 202">
              <a:extLst>
                <a:ext uri="{FF2B5EF4-FFF2-40B4-BE49-F238E27FC236}">
                  <a16:creationId xmlns:a16="http://schemas.microsoft.com/office/drawing/2014/main" id="{CC66BE05-0BFF-4E62-99C0-B202E8FE51E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45" y="3302"/>
              <a:ext cx="214" cy="124"/>
            </a:xfrm>
            <a:custGeom>
              <a:avLst/>
              <a:gdLst>
                <a:gd name="T0" fmla="*/ 138 w 144"/>
                <a:gd name="T1" fmla="*/ 84 h 84"/>
                <a:gd name="T2" fmla="*/ 6 w 144"/>
                <a:gd name="T3" fmla="*/ 84 h 84"/>
                <a:gd name="T4" fmla="*/ 0 w 144"/>
                <a:gd name="T5" fmla="*/ 78 h 84"/>
                <a:gd name="T6" fmla="*/ 0 w 144"/>
                <a:gd name="T7" fmla="*/ 6 h 84"/>
                <a:gd name="T8" fmla="*/ 6 w 144"/>
                <a:gd name="T9" fmla="*/ 0 h 84"/>
                <a:gd name="T10" fmla="*/ 138 w 144"/>
                <a:gd name="T11" fmla="*/ 0 h 84"/>
                <a:gd name="T12" fmla="*/ 144 w 144"/>
                <a:gd name="T13" fmla="*/ 6 h 84"/>
                <a:gd name="T14" fmla="*/ 144 w 144"/>
                <a:gd name="T15" fmla="*/ 78 h 84"/>
                <a:gd name="T16" fmla="*/ 138 w 144"/>
                <a:gd name="T17" fmla="*/ 84 h 84"/>
                <a:gd name="T18" fmla="*/ 12 w 144"/>
                <a:gd name="T19" fmla="*/ 72 h 84"/>
                <a:gd name="T20" fmla="*/ 132 w 144"/>
                <a:gd name="T21" fmla="*/ 72 h 84"/>
                <a:gd name="T22" fmla="*/ 132 w 144"/>
                <a:gd name="T23" fmla="*/ 12 h 84"/>
                <a:gd name="T24" fmla="*/ 12 w 144"/>
                <a:gd name="T25" fmla="*/ 12 h 84"/>
                <a:gd name="T26" fmla="*/ 12 w 144"/>
                <a:gd name="T27" fmla="*/ 7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4" h="84">
                  <a:moveTo>
                    <a:pt x="138" y="84"/>
                  </a:moveTo>
                  <a:cubicBezTo>
                    <a:pt x="6" y="84"/>
                    <a:pt x="6" y="84"/>
                    <a:pt x="6" y="84"/>
                  </a:cubicBezTo>
                  <a:cubicBezTo>
                    <a:pt x="2" y="84"/>
                    <a:pt x="0" y="82"/>
                    <a:pt x="0" y="7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1" y="0"/>
                    <a:pt x="144" y="3"/>
                    <a:pt x="144" y="6"/>
                  </a:cubicBezTo>
                  <a:cubicBezTo>
                    <a:pt x="144" y="78"/>
                    <a:pt x="144" y="78"/>
                    <a:pt x="144" y="78"/>
                  </a:cubicBezTo>
                  <a:cubicBezTo>
                    <a:pt x="144" y="82"/>
                    <a:pt x="141" y="84"/>
                    <a:pt x="138" y="84"/>
                  </a:cubicBezTo>
                  <a:close/>
                  <a:moveTo>
                    <a:pt x="12" y="72"/>
                  </a:moveTo>
                  <a:cubicBezTo>
                    <a:pt x="132" y="72"/>
                    <a:pt x="132" y="72"/>
                    <a:pt x="132" y="72"/>
                  </a:cubicBezTo>
                  <a:cubicBezTo>
                    <a:pt x="132" y="12"/>
                    <a:pt x="132" y="12"/>
                    <a:pt x="132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2" name="Freeform 203">
              <a:extLst>
                <a:ext uri="{FF2B5EF4-FFF2-40B4-BE49-F238E27FC236}">
                  <a16:creationId xmlns:a16="http://schemas.microsoft.com/office/drawing/2014/main" id="{089DAE68-9B93-4F03-8BEC-7BC5617979E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9" y="3302"/>
              <a:ext cx="426" cy="18"/>
            </a:xfrm>
            <a:custGeom>
              <a:avLst/>
              <a:gdLst>
                <a:gd name="T0" fmla="*/ 282 w 288"/>
                <a:gd name="T1" fmla="*/ 12 h 12"/>
                <a:gd name="T2" fmla="*/ 6 w 288"/>
                <a:gd name="T3" fmla="*/ 12 h 12"/>
                <a:gd name="T4" fmla="*/ 0 w 288"/>
                <a:gd name="T5" fmla="*/ 6 h 12"/>
                <a:gd name="T6" fmla="*/ 6 w 288"/>
                <a:gd name="T7" fmla="*/ 0 h 12"/>
                <a:gd name="T8" fmla="*/ 282 w 288"/>
                <a:gd name="T9" fmla="*/ 0 h 12"/>
                <a:gd name="T10" fmla="*/ 288 w 288"/>
                <a:gd name="T11" fmla="*/ 6 h 12"/>
                <a:gd name="T12" fmla="*/ 282 w 28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" h="12">
                  <a:moveTo>
                    <a:pt x="28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282" y="0"/>
                    <a:pt x="282" y="0"/>
                    <a:pt x="282" y="0"/>
                  </a:cubicBezTo>
                  <a:cubicBezTo>
                    <a:pt x="285" y="0"/>
                    <a:pt x="288" y="3"/>
                    <a:pt x="288" y="6"/>
                  </a:cubicBezTo>
                  <a:cubicBezTo>
                    <a:pt x="288" y="10"/>
                    <a:pt x="285" y="12"/>
                    <a:pt x="28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3" name="Freeform 204">
              <a:extLst>
                <a:ext uri="{FF2B5EF4-FFF2-40B4-BE49-F238E27FC236}">
                  <a16:creationId xmlns:a16="http://schemas.microsoft.com/office/drawing/2014/main" id="{6100DB50-6AB8-4B5E-A9C2-2C87CDC0C4E9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9" y="3213"/>
              <a:ext cx="115" cy="18"/>
            </a:xfrm>
            <a:custGeom>
              <a:avLst/>
              <a:gdLst>
                <a:gd name="T0" fmla="*/ 72 w 78"/>
                <a:gd name="T1" fmla="*/ 12 h 12"/>
                <a:gd name="T2" fmla="*/ 6 w 78"/>
                <a:gd name="T3" fmla="*/ 12 h 12"/>
                <a:gd name="T4" fmla="*/ 0 w 78"/>
                <a:gd name="T5" fmla="*/ 6 h 12"/>
                <a:gd name="T6" fmla="*/ 6 w 78"/>
                <a:gd name="T7" fmla="*/ 0 h 12"/>
                <a:gd name="T8" fmla="*/ 72 w 78"/>
                <a:gd name="T9" fmla="*/ 0 h 12"/>
                <a:gd name="T10" fmla="*/ 78 w 78"/>
                <a:gd name="T11" fmla="*/ 6 h 12"/>
                <a:gd name="T12" fmla="*/ 72 w 7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12">
                  <a:moveTo>
                    <a:pt x="7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5" y="0"/>
                    <a:pt x="78" y="3"/>
                    <a:pt x="78" y="6"/>
                  </a:cubicBezTo>
                  <a:cubicBezTo>
                    <a:pt x="78" y="10"/>
                    <a:pt x="75" y="12"/>
                    <a:pt x="7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4" name="Freeform 205">
              <a:extLst>
                <a:ext uri="{FF2B5EF4-FFF2-40B4-BE49-F238E27FC236}">
                  <a16:creationId xmlns:a16="http://schemas.microsoft.com/office/drawing/2014/main" id="{53B6112A-F5E5-4296-B44C-BAA2A02F43B5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0" y="3213"/>
              <a:ext cx="115" cy="18"/>
            </a:xfrm>
            <a:custGeom>
              <a:avLst/>
              <a:gdLst>
                <a:gd name="T0" fmla="*/ 72 w 78"/>
                <a:gd name="T1" fmla="*/ 12 h 12"/>
                <a:gd name="T2" fmla="*/ 6 w 78"/>
                <a:gd name="T3" fmla="*/ 12 h 12"/>
                <a:gd name="T4" fmla="*/ 0 w 78"/>
                <a:gd name="T5" fmla="*/ 6 h 12"/>
                <a:gd name="T6" fmla="*/ 6 w 78"/>
                <a:gd name="T7" fmla="*/ 0 h 12"/>
                <a:gd name="T8" fmla="*/ 72 w 78"/>
                <a:gd name="T9" fmla="*/ 0 h 12"/>
                <a:gd name="T10" fmla="*/ 78 w 78"/>
                <a:gd name="T11" fmla="*/ 6 h 12"/>
                <a:gd name="T12" fmla="*/ 72 w 7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12">
                  <a:moveTo>
                    <a:pt x="7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5" y="0"/>
                    <a:pt x="78" y="3"/>
                    <a:pt x="78" y="6"/>
                  </a:cubicBezTo>
                  <a:cubicBezTo>
                    <a:pt x="78" y="10"/>
                    <a:pt x="75" y="12"/>
                    <a:pt x="7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5" name="Freeform 206">
              <a:extLst>
                <a:ext uri="{FF2B5EF4-FFF2-40B4-BE49-F238E27FC236}">
                  <a16:creationId xmlns:a16="http://schemas.microsoft.com/office/drawing/2014/main" id="{167ACB9A-95A7-41E8-AE55-1BF7F44ADACB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1" y="3213"/>
              <a:ext cx="89" cy="213"/>
            </a:xfrm>
            <a:custGeom>
              <a:avLst/>
              <a:gdLst>
                <a:gd name="T0" fmla="*/ 54 w 60"/>
                <a:gd name="T1" fmla="*/ 144 h 144"/>
                <a:gd name="T2" fmla="*/ 0 w 60"/>
                <a:gd name="T3" fmla="*/ 144 h 144"/>
                <a:gd name="T4" fmla="*/ 0 w 60"/>
                <a:gd name="T5" fmla="*/ 132 h 144"/>
                <a:gd name="T6" fmla="*/ 48 w 60"/>
                <a:gd name="T7" fmla="*/ 132 h 144"/>
                <a:gd name="T8" fmla="*/ 48 w 60"/>
                <a:gd name="T9" fmla="*/ 12 h 144"/>
                <a:gd name="T10" fmla="*/ 6 w 60"/>
                <a:gd name="T11" fmla="*/ 12 h 144"/>
                <a:gd name="T12" fmla="*/ 6 w 60"/>
                <a:gd name="T13" fmla="*/ 0 h 144"/>
                <a:gd name="T14" fmla="*/ 54 w 60"/>
                <a:gd name="T15" fmla="*/ 0 h 144"/>
                <a:gd name="T16" fmla="*/ 60 w 60"/>
                <a:gd name="T17" fmla="*/ 6 h 144"/>
                <a:gd name="T18" fmla="*/ 60 w 60"/>
                <a:gd name="T19" fmla="*/ 138 h 144"/>
                <a:gd name="T20" fmla="*/ 54 w 60"/>
                <a:gd name="T21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144">
                  <a:moveTo>
                    <a:pt x="54" y="144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48" y="132"/>
                    <a:pt x="48" y="132"/>
                    <a:pt x="48" y="13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7" y="0"/>
                    <a:pt x="60" y="3"/>
                    <a:pt x="60" y="6"/>
                  </a:cubicBezTo>
                  <a:cubicBezTo>
                    <a:pt x="60" y="138"/>
                    <a:pt x="60" y="138"/>
                    <a:pt x="60" y="138"/>
                  </a:cubicBezTo>
                  <a:cubicBezTo>
                    <a:pt x="60" y="142"/>
                    <a:pt x="57" y="144"/>
                    <a:pt x="54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6" name="Freeform 207">
              <a:extLst>
                <a:ext uri="{FF2B5EF4-FFF2-40B4-BE49-F238E27FC236}">
                  <a16:creationId xmlns:a16="http://schemas.microsoft.com/office/drawing/2014/main" id="{CA0FA4FE-236E-4D5C-A7FE-1A6C168E482F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4" y="3213"/>
              <a:ext cx="89" cy="213"/>
            </a:xfrm>
            <a:custGeom>
              <a:avLst/>
              <a:gdLst>
                <a:gd name="T0" fmla="*/ 60 w 60"/>
                <a:gd name="T1" fmla="*/ 144 h 144"/>
                <a:gd name="T2" fmla="*/ 6 w 60"/>
                <a:gd name="T3" fmla="*/ 144 h 144"/>
                <a:gd name="T4" fmla="*/ 0 w 60"/>
                <a:gd name="T5" fmla="*/ 138 h 144"/>
                <a:gd name="T6" fmla="*/ 0 w 60"/>
                <a:gd name="T7" fmla="*/ 6 h 144"/>
                <a:gd name="T8" fmla="*/ 6 w 60"/>
                <a:gd name="T9" fmla="*/ 0 h 144"/>
                <a:gd name="T10" fmla="*/ 54 w 60"/>
                <a:gd name="T11" fmla="*/ 0 h 144"/>
                <a:gd name="T12" fmla="*/ 54 w 60"/>
                <a:gd name="T13" fmla="*/ 12 h 144"/>
                <a:gd name="T14" fmla="*/ 12 w 60"/>
                <a:gd name="T15" fmla="*/ 12 h 144"/>
                <a:gd name="T16" fmla="*/ 12 w 60"/>
                <a:gd name="T17" fmla="*/ 132 h 144"/>
                <a:gd name="T18" fmla="*/ 60 w 60"/>
                <a:gd name="T19" fmla="*/ 132 h 144"/>
                <a:gd name="T20" fmla="*/ 60 w 60"/>
                <a:gd name="T21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144">
                  <a:moveTo>
                    <a:pt x="60" y="144"/>
                  </a:moveTo>
                  <a:cubicBezTo>
                    <a:pt x="6" y="144"/>
                    <a:pt x="6" y="144"/>
                    <a:pt x="6" y="144"/>
                  </a:cubicBezTo>
                  <a:cubicBezTo>
                    <a:pt x="2" y="144"/>
                    <a:pt x="0" y="142"/>
                    <a:pt x="0" y="13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32"/>
                    <a:pt x="12" y="132"/>
                    <a:pt x="12" y="132"/>
                  </a:cubicBezTo>
                  <a:cubicBezTo>
                    <a:pt x="60" y="132"/>
                    <a:pt x="60" y="132"/>
                    <a:pt x="60" y="132"/>
                  </a:cubicBezTo>
                  <a:lnTo>
                    <a:pt x="60" y="1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7" name="Freeform 208">
              <a:extLst>
                <a:ext uri="{FF2B5EF4-FFF2-40B4-BE49-F238E27FC236}">
                  <a16:creationId xmlns:a16="http://schemas.microsoft.com/office/drawing/2014/main" id="{4A90A597-3E74-444C-AA36-0722B4BF71E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10" y="3071"/>
              <a:ext cx="284" cy="54"/>
            </a:xfrm>
            <a:custGeom>
              <a:avLst/>
              <a:gdLst>
                <a:gd name="T0" fmla="*/ 186 w 192"/>
                <a:gd name="T1" fmla="*/ 36 h 36"/>
                <a:gd name="T2" fmla="*/ 6 w 192"/>
                <a:gd name="T3" fmla="*/ 36 h 36"/>
                <a:gd name="T4" fmla="*/ 0 w 192"/>
                <a:gd name="T5" fmla="*/ 30 h 36"/>
                <a:gd name="T6" fmla="*/ 0 w 192"/>
                <a:gd name="T7" fmla="*/ 6 h 36"/>
                <a:gd name="T8" fmla="*/ 6 w 192"/>
                <a:gd name="T9" fmla="*/ 0 h 36"/>
                <a:gd name="T10" fmla="*/ 186 w 192"/>
                <a:gd name="T11" fmla="*/ 0 h 36"/>
                <a:gd name="T12" fmla="*/ 192 w 192"/>
                <a:gd name="T13" fmla="*/ 6 h 36"/>
                <a:gd name="T14" fmla="*/ 192 w 192"/>
                <a:gd name="T15" fmla="*/ 30 h 36"/>
                <a:gd name="T16" fmla="*/ 186 w 192"/>
                <a:gd name="T17" fmla="*/ 36 h 36"/>
                <a:gd name="T18" fmla="*/ 12 w 192"/>
                <a:gd name="T19" fmla="*/ 24 h 36"/>
                <a:gd name="T20" fmla="*/ 180 w 192"/>
                <a:gd name="T21" fmla="*/ 24 h 36"/>
                <a:gd name="T22" fmla="*/ 180 w 192"/>
                <a:gd name="T23" fmla="*/ 12 h 36"/>
                <a:gd name="T24" fmla="*/ 12 w 192"/>
                <a:gd name="T25" fmla="*/ 12 h 36"/>
                <a:gd name="T26" fmla="*/ 12 w 192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2" h="36">
                  <a:moveTo>
                    <a:pt x="186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89" y="0"/>
                    <a:pt x="192" y="3"/>
                    <a:pt x="192" y="6"/>
                  </a:cubicBezTo>
                  <a:cubicBezTo>
                    <a:pt x="192" y="30"/>
                    <a:pt x="192" y="30"/>
                    <a:pt x="192" y="30"/>
                  </a:cubicBezTo>
                  <a:cubicBezTo>
                    <a:pt x="192" y="34"/>
                    <a:pt x="189" y="36"/>
                    <a:pt x="186" y="36"/>
                  </a:cubicBezTo>
                  <a:close/>
                  <a:moveTo>
                    <a:pt x="12" y="24"/>
                  </a:moveTo>
                  <a:cubicBezTo>
                    <a:pt x="180" y="24"/>
                    <a:pt x="180" y="24"/>
                    <a:pt x="180" y="24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8" name="Freeform 209">
              <a:extLst>
                <a:ext uri="{FF2B5EF4-FFF2-40B4-BE49-F238E27FC236}">
                  <a16:creationId xmlns:a16="http://schemas.microsoft.com/office/drawing/2014/main" id="{890A6235-8149-472F-8993-B0F128C45E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34" y="3000"/>
              <a:ext cx="71" cy="54"/>
            </a:xfrm>
            <a:custGeom>
              <a:avLst/>
              <a:gdLst>
                <a:gd name="T0" fmla="*/ 42 w 48"/>
                <a:gd name="T1" fmla="*/ 36 h 36"/>
                <a:gd name="T2" fmla="*/ 6 w 48"/>
                <a:gd name="T3" fmla="*/ 36 h 36"/>
                <a:gd name="T4" fmla="*/ 0 w 48"/>
                <a:gd name="T5" fmla="*/ 30 h 36"/>
                <a:gd name="T6" fmla="*/ 0 w 48"/>
                <a:gd name="T7" fmla="*/ 6 h 36"/>
                <a:gd name="T8" fmla="*/ 6 w 48"/>
                <a:gd name="T9" fmla="*/ 0 h 36"/>
                <a:gd name="T10" fmla="*/ 42 w 48"/>
                <a:gd name="T11" fmla="*/ 0 h 36"/>
                <a:gd name="T12" fmla="*/ 48 w 48"/>
                <a:gd name="T13" fmla="*/ 6 h 36"/>
                <a:gd name="T14" fmla="*/ 48 w 48"/>
                <a:gd name="T15" fmla="*/ 30 h 36"/>
                <a:gd name="T16" fmla="*/ 42 w 48"/>
                <a:gd name="T17" fmla="*/ 36 h 36"/>
                <a:gd name="T18" fmla="*/ 12 w 48"/>
                <a:gd name="T19" fmla="*/ 24 h 36"/>
                <a:gd name="T20" fmla="*/ 36 w 48"/>
                <a:gd name="T21" fmla="*/ 24 h 36"/>
                <a:gd name="T22" fmla="*/ 36 w 48"/>
                <a:gd name="T23" fmla="*/ 12 h 36"/>
                <a:gd name="T24" fmla="*/ 12 w 48"/>
                <a:gd name="T25" fmla="*/ 12 h 36"/>
                <a:gd name="T26" fmla="*/ 12 w 48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36">
                  <a:moveTo>
                    <a:pt x="42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5" y="0"/>
                    <a:pt x="48" y="3"/>
                    <a:pt x="48" y="6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4"/>
                    <a:pt x="45" y="36"/>
                    <a:pt x="42" y="36"/>
                  </a:cubicBezTo>
                  <a:close/>
                  <a:moveTo>
                    <a:pt x="12" y="24"/>
                  </a:moveTo>
                  <a:cubicBezTo>
                    <a:pt x="36" y="24"/>
                    <a:pt x="36" y="24"/>
                    <a:pt x="36" y="24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9" name="Rectangle 210">
              <a:extLst>
                <a:ext uri="{FF2B5EF4-FFF2-40B4-BE49-F238E27FC236}">
                  <a16:creationId xmlns:a16="http://schemas.microsoft.com/office/drawing/2014/main" id="{2D913DAB-22A9-4EB4-9C47-D7DC7843F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4" y="3018"/>
              <a:ext cx="18" cy="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0" name="Freeform 211">
              <a:extLst>
                <a:ext uri="{FF2B5EF4-FFF2-40B4-BE49-F238E27FC236}">
                  <a16:creationId xmlns:a16="http://schemas.microsoft.com/office/drawing/2014/main" id="{29B736CE-8BDD-49C1-949A-7A08008874A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1" y="3142"/>
              <a:ext cx="53" cy="53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1" name="Freeform 212">
              <a:extLst>
                <a:ext uri="{FF2B5EF4-FFF2-40B4-BE49-F238E27FC236}">
                  <a16:creationId xmlns:a16="http://schemas.microsoft.com/office/drawing/2014/main" id="{2DF9B741-B277-4F9D-93B2-B1BC2F104EC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0" y="3142"/>
              <a:ext cx="53" cy="53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2" name="Freeform 213">
              <a:extLst>
                <a:ext uri="{FF2B5EF4-FFF2-40B4-BE49-F238E27FC236}">
                  <a16:creationId xmlns:a16="http://schemas.microsoft.com/office/drawing/2014/main" id="{0B899059-0858-4532-86B5-0D35F001E5F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1" y="3213"/>
              <a:ext cx="53" cy="53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3" name="Freeform 214">
              <a:extLst>
                <a:ext uri="{FF2B5EF4-FFF2-40B4-BE49-F238E27FC236}">
                  <a16:creationId xmlns:a16="http://schemas.microsoft.com/office/drawing/2014/main" id="{367E792B-B0C0-4BBD-8EAB-4B08FF0C70F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0" y="3213"/>
              <a:ext cx="53" cy="53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4" name="Freeform 215">
              <a:extLst>
                <a:ext uri="{FF2B5EF4-FFF2-40B4-BE49-F238E27FC236}">
                  <a16:creationId xmlns:a16="http://schemas.microsoft.com/office/drawing/2014/main" id="{0BE38D2A-7B11-4432-829E-FFEDF08FF61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1" y="3337"/>
              <a:ext cx="53" cy="54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5" name="Freeform 216">
              <a:extLst>
                <a:ext uri="{FF2B5EF4-FFF2-40B4-BE49-F238E27FC236}">
                  <a16:creationId xmlns:a16="http://schemas.microsoft.com/office/drawing/2014/main" id="{2D289D0E-6F74-45B9-8DA3-7CC0377A5F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0" y="3337"/>
              <a:ext cx="53" cy="54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</p:grpSp>
      <p:grpSp>
        <p:nvGrpSpPr>
          <p:cNvPr id="36" name="Group 207">
            <a:extLst>
              <a:ext uri="{FF2B5EF4-FFF2-40B4-BE49-F238E27FC236}">
                <a16:creationId xmlns:a16="http://schemas.microsoft.com/office/drawing/2014/main" id="{C018AE27-7F4F-44A2-82F0-11D679417A3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204136" y="3148713"/>
            <a:ext cx="421716" cy="346015"/>
            <a:chOff x="3437" y="3023"/>
            <a:chExt cx="426" cy="372"/>
          </a:xfrm>
          <a:solidFill>
            <a:srgbClr val="000000"/>
          </a:solidFill>
        </p:grpSpPr>
        <p:sp>
          <p:nvSpPr>
            <p:cNvPr id="37" name="Freeform 208">
              <a:extLst>
                <a:ext uri="{FF2B5EF4-FFF2-40B4-BE49-F238E27FC236}">
                  <a16:creationId xmlns:a16="http://schemas.microsoft.com/office/drawing/2014/main" id="{294CC5F3-86BA-475D-80E5-E1DA8AA538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0" y="3071"/>
              <a:ext cx="27" cy="82"/>
            </a:xfrm>
            <a:custGeom>
              <a:avLst/>
              <a:gdLst>
                <a:gd name="T0" fmla="*/ 12 w 18"/>
                <a:gd name="T1" fmla="*/ 55 h 55"/>
                <a:gd name="T2" fmla="*/ 6 w 18"/>
                <a:gd name="T3" fmla="*/ 49 h 55"/>
                <a:gd name="T4" fmla="*/ 6 w 18"/>
                <a:gd name="T5" fmla="*/ 18 h 55"/>
                <a:gd name="T6" fmla="*/ 3 w 18"/>
                <a:gd name="T7" fmla="*/ 16 h 55"/>
                <a:gd name="T8" fmla="*/ 3 w 18"/>
                <a:gd name="T9" fmla="*/ 7 h 55"/>
                <a:gd name="T10" fmla="*/ 8 w 18"/>
                <a:gd name="T11" fmla="*/ 3 h 55"/>
                <a:gd name="T12" fmla="*/ 14 w 18"/>
                <a:gd name="T13" fmla="*/ 1 h 55"/>
                <a:gd name="T14" fmla="*/ 18 w 18"/>
                <a:gd name="T15" fmla="*/ 7 h 55"/>
                <a:gd name="T16" fmla="*/ 18 w 18"/>
                <a:gd name="T17" fmla="*/ 49 h 55"/>
                <a:gd name="T18" fmla="*/ 12 w 18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55">
                  <a:moveTo>
                    <a:pt x="12" y="55"/>
                  </a:moveTo>
                  <a:cubicBezTo>
                    <a:pt x="9" y="55"/>
                    <a:pt x="6" y="52"/>
                    <a:pt x="6" y="4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7"/>
                    <a:pt x="3" y="17"/>
                    <a:pt x="3" y="16"/>
                  </a:cubicBezTo>
                  <a:cubicBezTo>
                    <a:pt x="0" y="13"/>
                    <a:pt x="0" y="10"/>
                    <a:pt x="3" y="7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10" y="1"/>
                    <a:pt x="12" y="0"/>
                    <a:pt x="14" y="1"/>
                  </a:cubicBezTo>
                  <a:cubicBezTo>
                    <a:pt x="16" y="2"/>
                    <a:pt x="18" y="4"/>
                    <a:pt x="18" y="7"/>
                  </a:cubicBezTo>
                  <a:cubicBezTo>
                    <a:pt x="18" y="49"/>
                    <a:pt x="18" y="49"/>
                    <a:pt x="18" y="49"/>
                  </a:cubicBezTo>
                  <a:cubicBezTo>
                    <a:pt x="18" y="52"/>
                    <a:pt x="15" y="55"/>
                    <a:pt x="12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8" name="Freeform 209">
              <a:extLst>
                <a:ext uri="{FF2B5EF4-FFF2-40B4-BE49-F238E27FC236}">
                  <a16:creationId xmlns:a16="http://schemas.microsoft.com/office/drawing/2014/main" id="{8E347DAD-8E35-4487-995D-4D50454101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9" y="3159"/>
              <a:ext cx="26" cy="81"/>
            </a:xfrm>
            <a:custGeom>
              <a:avLst/>
              <a:gdLst>
                <a:gd name="T0" fmla="*/ 11 w 17"/>
                <a:gd name="T1" fmla="*/ 55 h 55"/>
                <a:gd name="T2" fmla="*/ 5 w 17"/>
                <a:gd name="T3" fmla="*/ 49 h 55"/>
                <a:gd name="T4" fmla="*/ 5 w 17"/>
                <a:gd name="T5" fmla="*/ 18 h 55"/>
                <a:gd name="T6" fmla="*/ 2 w 17"/>
                <a:gd name="T7" fmla="*/ 16 h 55"/>
                <a:gd name="T8" fmla="*/ 2 w 17"/>
                <a:gd name="T9" fmla="*/ 7 h 55"/>
                <a:gd name="T10" fmla="*/ 7 w 17"/>
                <a:gd name="T11" fmla="*/ 3 h 55"/>
                <a:gd name="T12" fmla="*/ 14 w 17"/>
                <a:gd name="T13" fmla="*/ 1 h 55"/>
                <a:gd name="T14" fmla="*/ 17 w 17"/>
                <a:gd name="T15" fmla="*/ 7 h 55"/>
                <a:gd name="T16" fmla="*/ 17 w 17"/>
                <a:gd name="T17" fmla="*/ 49 h 55"/>
                <a:gd name="T18" fmla="*/ 11 w 17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55">
                  <a:moveTo>
                    <a:pt x="11" y="55"/>
                  </a:moveTo>
                  <a:cubicBezTo>
                    <a:pt x="8" y="55"/>
                    <a:pt x="5" y="52"/>
                    <a:pt x="5" y="49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4" y="17"/>
                    <a:pt x="3" y="17"/>
                    <a:pt x="2" y="16"/>
                  </a:cubicBezTo>
                  <a:cubicBezTo>
                    <a:pt x="0" y="13"/>
                    <a:pt x="0" y="10"/>
                    <a:pt x="2" y="7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9" y="1"/>
                    <a:pt x="11" y="0"/>
                    <a:pt x="14" y="1"/>
                  </a:cubicBezTo>
                  <a:cubicBezTo>
                    <a:pt x="16" y="2"/>
                    <a:pt x="17" y="4"/>
                    <a:pt x="17" y="7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52"/>
                    <a:pt x="15" y="55"/>
                    <a:pt x="11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9" name="Freeform 210">
              <a:extLst>
                <a:ext uri="{FF2B5EF4-FFF2-40B4-BE49-F238E27FC236}">
                  <a16:creationId xmlns:a16="http://schemas.microsoft.com/office/drawing/2014/main" id="{55938389-DF66-4D19-99C7-C89BE62414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5" y="3071"/>
              <a:ext cx="27" cy="82"/>
            </a:xfrm>
            <a:custGeom>
              <a:avLst/>
              <a:gdLst>
                <a:gd name="T0" fmla="*/ 12 w 18"/>
                <a:gd name="T1" fmla="*/ 55 h 55"/>
                <a:gd name="T2" fmla="*/ 6 w 18"/>
                <a:gd name="T3" fmla="*/ 49 h 55"/>
                <a:gd name="T4" fmla="*/ 6 w 18"/>
                <a:gd name="T5" fmla="*/ 18 h 55"/>
                <a:gd name="T6" fmla="*/ 3 w 18"/>
                <a:gd name="T7" fmla="*/ 16 h 55"/>
                <a:gd name="T8" fmla="*/ 3 w 18"/>
                <a:gd name="T9" fmla="*/ 7 h 55"/>
                <a:gd name="T10" fmla="*/ 8 w 18"/>
                <a:gd name="T11" fmla="*/ 2 h 55"/>
                <a:gd name="T12" fmla="*/ 14 w 18"/>
                <a:gd name="T13" fmla="*/ 1 h 55"/>
                <a:gd name="T14" fmla="*/ 18 w 18"/>
                <a:gd name="T15" fmla="*/ 7 h 55"/>
                <a:gd name="T16" fmla="*/ 18 w 18"/>
                <a:gd name="T17" fmla="*/ 49 h 55"/>
                <a:gd name="T18" fmla="*/ 12 w 18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55">
                  <a:moveTo>
                    <a:pt x="12" y="55"/>
                  </a:moveTo>
                  <a:cubicBezTo>
                    <a:pt x="9" y="55"/>
                    <a:pt x="6" y="52"/>
                    <a:pt x="6" y="4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7"/>
                    <a:pt x="4" y="17"/>
                    <a:pt x="3" y="16"/>
                  </a:cubicBezTo>
                  <a:cubicBezTo>
                    <a:pt x="0" y="13"/>
                    <a:pt x="0" y="10"/>
                    <a:pt x="3" y="7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10" y="1"/>
                    <a:pt x="12" y="0"/>
                    <a:pt x="14" y="1"/>
                  </a:cubicBezTo>
                  <a:cubicBezTo>
                    <a:pt x="17" y="2"/>
                    <a:pt x="18" y="4"/>
                    <a:pt x="18" y="7"/>
                  </a:cubicBezTo>
                  <a:cubicBezTo>
                    <a:pt x="18" y="49"/>
                    <a:pt x="18" y="49"/>
                    <a:pt x="18" y="49"/>
                  </a:cubicBezTo>
                  <a:cubicBezTo>
                    <a:pt x="18" y="52"/>
                    <a:pt x="15" y="55"/>
                    <a:pt x="12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0" name="Freeform 211">
              <a:extLst>
                <a:ext uri="{FF2B5EF4-FFF2-40B4-BE49-F238E27FC236}">
                  <a16:creationId xmlns:a16="http://schemas.microsoft.com/office/drawing/2014/main" id="{DD80465E-2EEB-45F5-84EE-86F60A7D9E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5" y="3159"/>
              <a:ext cx="27" cy="81"/>
            </a:xfrm>
            <a:custGeom>
              <a:avLst/>
              <a:gdLst>
                <a:gd name="T0" fmla="*/ 12 w 18"/>
                <a:gd name="T1" fmla="*/ 55 h 55"/>
                <a:gd name="T2" fmla="*/ 6 w 18"/>
                <a:gd name="T3" fmla="*/ 49 h 55"/>
                <a:gd name="T4" fmla="*/ 6 w 18"/>
                <a:gd name="T5" fmla="*/ 18 h 55"/>
                <a:gd name="T6" fmla="*/ 3 w 18"/>
                <a:gd name="T7" fmla="*/ 16 h 55"/>
                <a:gd name="T8" fmla="*/ 3 w 18"/>
                <a:gd name="T9" fmla="*/ 7 h 55"/>
                <a:gd name="T10" fmla="*/ 8 w 18"/>
                <a:gd name="T11" fmla="*/ 3 h 55"/>
                <a:gd name="T12" fmla="*/ 14 w 18"/>
                <a:gd name="T13" fmla="*/ 1 h 55"/>
                <a:gd name="T14" fmla="*/ 18 w 18"/>
                <a:gd name="T15" fmla="*/ 7 h 55"/>
                <a:gd name="T16" fmla="*/ 18 w 18"/>
                <a:gd name="T17" fmla="*/ 49 h 55"/>
                <a:gd name="T18" fmla="*/ 12 w 18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55">
                  <a:moveTo>
                    <a:pt x="12" y="55"/>
                  </a:moveTo>
                  <a:cubicBezTo>
                    <a:pt x="9" y="55"/>
                    <a:pt x="6" y="52"/>
                    <a:pt x="6" y="4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7"/>
                    <a:pt x="4" y="17"/>
                    <a:pt x="3" y="16"/>
                  </a:cubicBezTo>
                  <a:cubicBezTo>
                    <a:pt x="0" y="13"/>
                    <a:pt x="0" y="10"/>
                    <a:pt x="3" y="7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10" y="1"/>
                    <a:pt x="12" y="0"/>
                    <a:pt x="14" y="1"/>
                  </a:cubicBezTo>
                  <a:cubicBezTo>
                    <a:pt x="17" y="2"/>
                    <a:pt x="18" y="4"/>
                    <a:pt x="18" y="7"/>
                  </a:cubicBezTo>
                  <a:cubicBezTo>
                    <a:pt x="18" y="49"/>
                    <a:pt x="18" y="49"/>
                    <a:pt x="18" y="49"/>
                  </a:cubicBezTo>
                  <a:cubicBezTo>
                    <a:pt x="18" y="52"/>
                    <a:pt x="15" y="55"/>
                    <a:pt x="12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1" name="Freeform 212">
              <a:extLst>
                <a:ext uri="{FF2B5EF4-FFF2-40B4-BE49-F238E27FC236}">
                  <a16:creationId xmlns:a16="http://schemas.microsoft.com/office/drawing/2014/main" id="{8F5992E5-C460-477C-9C1F-21FCF9BDE1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4" y="3071"/>
              <a:ext cx="26" cy="82"/>
            </a:xfrm>
            <a:custGeom>
              <a:avLst/>
              <a:gdLst>
                <a:gd name="T0" fmla="*/ 11 w 17"/>
                <a:gd name="T1" fmla="*/ 55 h 55"/>
                <a:gd name="T2" fmla="*/ 5 w 17"/>
                <a:gd name="T3" fmla="*/ 49 h 55"/>
                <a:gd name="T4" fmla="*/ 5 w 17"/>
                <a:gd name="T5" fmla="*/ 18 h 55"/>
                <a:gd name="T6" fmla="*/ 2 w 17"/>
                <a:gd name="T7" fmla="*/ 16 h 55"/>
                <a:gd name="T8" fmla="*/ 2 w 17"/>
                <a:gd name="T9" fmla="*/ 7 h 55"/>
                <a:gd name="T10" fmla="*/ 7 w 17"/>
                <a:gd name="T11" fmla="*/ 3 h 55"/>
                <a:gd name="T12" fmla="*/ 14 w 17"/>
                <a:gd name="T13" fmla="*/ 1 h 55"/>
                <a:gd name="T14" fmla="*/ 17 w 17"/>
                <a:gd name="T15" fmla="*/ 7 h 55"/>
                <a:gd name="T16" fmla="*/ 17 w 17"/>
                <a:gd name="T17" fmla="*/ 49 h 55"/>
                <a:gd name="T18" fmla="*/ 11 w 17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55">
                  <a:moveTo>
                    <a:pt x="11" y="55"/>
                  </a:moveTo>
                  <a:cubicBezTo>
                    <a:pt x="8" y="55"/>
                    <a:pt x="5" y="52"/>
                    <a:pt x="5" y="49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4" y="17"/>
                    <a:pt x="3" y="17"/>
                    <a:pt x="2" y="16"/>
                  </a:cubicBezTo>
                  <a:cubicBezTo>
                    <a:pt x="0" y="13"/>
                    <a:pt x="0" y="10"/>
                    <a:pt x="2" y="7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9" y="1"/>
                    <a:pt x="12" y="0"/>
                    <a:pt x="14" y="1"/>
                  </a:cubicBezTo>
                  <a:cubicBezTo>
                    <a:pt x="16" y="2"/>
                    <a:pt x="17" y="4"/>
                    <a:pt x="17" y="7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52"/>
                    <a:pt x="15" y="55"/>
                    <a:pt x="11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2" name="Freeform 213">
              <a:extLst>
                <a:ext uri="{FF2B5EF4-FFF2-40B4-BE49-F238E27FC236}">
                  <a16:creationId xmlns:a16="http://schemas.microsoft.com/office/drawing/2014/main" id="{EE8A204A-523D-4D93-AB56-57CB2DF5DE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2" y="3159"/>
              <a:ext cx="27" cy="81"/>
            </a:xfrm>
            <a:custGeom>
              <a:avLst/>
              <a:gdLst>
                <a:gd name="T0" fmla="*/ 12 w 18"/>
                <a:gd name="T1" fmla="*/ 55 h 55"/>
                <a:gd name="T2" fmla="*/ 6 w 18"/>
                <a:gd name="T3" fmla="*/ 49 h 55"/>
                <a:gd name="T4" fmla="*/ 6 w 18"/>
                <a:gd name="T5" fmla="*/ 18 h 55"/>
                <a:gd name="T6" fmla="*/ 2 w 18"/>
                <a:gd name="T7" fmla="*/ 16 h 55"/>
                <a:gd name="T8" fmla="*/ 2 w 18"/>
                <a:gd name="T9" fmla="*/ 7 h 55"/>
                <a:gd name="T10" fmla="*/ 7 w 18"/>
                <a:gd name="T11" fmla="*/ 3 h 55"/>
                <a:gd name="T12" fmla="*/ 14 w 18"/>
                <a:gd name="T13" fmla="*/ 1 h 55"/>
                <a:gd name="T14" fmla="*/ 18 w 18"/>
                <a:gd name="T15" fmla="*/ 7 h 55"/>
                <a:gd name="T16" fmla="*/ 18 w 18"/>
                <a:gd name="T17" fmla="*/ 49 h 55"/>
                <a:gd name="T18" fmla="*/ 12 w 18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55">
                  <a:moveTo>
                    <a:pt x="12" y="55"/>
                  </a:moveTo>
                  <a:cubicBezTo>
                    <a:pt x="8" y="55"/>
                    <a:pt x="6" y="52"/>
                    <a:pt x="6" y="4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4" y="17"/>
                    <a:pt x="3" y="17"/>
                    <a:pt x="2" y="16"/>
                  </a:cubicBezTo>
                  <a:cubicBezTo>
                    <a:pt x="0" y="13"/>
                    <a:pt x="0" y="10"/>
                    <a:pt x="2" y="7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9" y="1"/>
                    <a:pt x="12" y="0"/>
                    <a:pt x="14" y="1"/>
                  </a:cubicBezTo>
                  <a:cubicBezTo>
                    <a:pt x="16" y="2"/>
                    <a:pt x="18" y="4"/>
                    <a:pt x="18" y="7"/>
                  </a:cubicBezTo>
                  <a:cubicBezTo>
                    <a:pt x="18" y="49"/>
                    <a:pt x="18" y="49"/>
                    <a:pt x="18" y="49"/>
                  </a:cubicBezTo>
                  <a:cubicBezTo>
                    <a:pt x="18" y="52"/>
                    <a:pt x="15" y="55"/>
                    <a:pt x="12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3" name="Freeform 214">
              <a:extLst>
                <a:ext uri="{FF2B5EF4-FFF2-40B4-BE49-F238E27FC236}">
                  <a16:creationId xmlns:a16="http://schemas.microsoft.com/office/drawing/2014/main" id="{220FD700-31D2-4E38-924A-4D186341FE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98" y="3071"/>
              <a:ext cx="50" cy="82"/>
            </a:xfrm>
            <a:custGeom>
              <a:avLst/>
              <a:gdLst>
                <a:gd name="T0" fmla="*/ 17 w 34"/>
                <a:gd name="T1" fmla="*/ 55 h 55"/>
                <a:gd name="T2" fmla="*/ 0 w 34"/>
                <a:gd name="T3" fmla="*/ 28 h 55"/>
                <a:gd name="T4" fmla="*/ 17 w 34"/>
                <a:gd name="T5" fmla="*/ 0 h 55"/>
                <a:gd name="T6" fmla="*/ 34 w 34"/>
                <a:gd name="T7" fmla="*/ 28 h 55"/>
                <a:gd name="T8" fmla="*/ 17 w 34"/>
                <a:gd name="T9" fmla="*/ 55 h 55"/>
                <a:gd name="T10" fmla="*/ 17 w 34"/>
                <a:gd name="T11" fmla="*/ 12 h 55"/>
                <a:gd name="T12" fmla="*/ 12 w 34"/>
                <a:gd name="T13" fmla="*/ 28 h 55"/>
                <a:gd name="T14" fmla="*/ 17 w 34"/>
                <a:gd name="T15" fmla="*/ 43 h 55"/>
                <a:gd name="T16" fmla="*/ 22 w 34"/>
                <a:gd name="T17" fmla="*/ 28 h 55"/>
                <a:gd name="T18" fmla="*/ 17 w 34"/>
                <a:gd name="T19" fmla="*/ 1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55">
                  <a:moveTo>
                    <a:pt x="17" y="55"/>
                  </a:moveTo>
                  <a:cubicBezTo>
                    <a:pt x="0" y="55"/>
                    <a:pt x="0" y="35"/>
                    <a:pt x="0" y="28"/>
                  </a:cubicBezTo>
                  <a:cubicBezTo>
                    <a:pt x="0" y="20"/>
                    <a:pt x="0" y="0"/>
                    <a:pt x="17" y="0"/>
                  </a:cubicBezTo>
                  <a:cubicBezTo>
                    <a:pt x="34" y="0"/>
                    <a:pt x="34" y="20"/>
                    <a:pt x="34" y="28"/>
                  </a:cubicBezTo>
                  <a:cubicBezTo>
                    <a:pt x="34" y="35"/>
                    <a:pt x="34" y="55"/>
                    <a:pt x="17" y="55"/>
                  </a:cubicBezTo>
                  <a:close/>
                  <a:moveTo>
                    <a:pt x="17" y="12"/>
                  </a:moveTo>
                  <a:cubicBezTo>
                    <a:pt x="15" y="12"/>
                    <a:pt x="12" y="12"/>
                    <a:pt x="12" y="28"/>
                  </a:cubicBezTo>
                  <a:cubicBezTo>
                    <a:pt x="12" y="43"/>
                    <a:pt x="15" y="43"/>
                    <a:pt x="17" y="43"/>
                  </a:cubicBezTo>
                  <a:cubicBezTo>
                    <a:pt x="18" y="43"/>
                    <a:pt x="22" y="43"/>
                    <a:pt x="22" y="28"/>
                  </a:cubicBezTo>
                  <a:cubicBezTo>
                    <a:pt x="22" y="12"/>
                    <a:pt x="18" y="12"/>
                    <a:pt x="17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4" name="Freeform 215">
              <a:extLst>
                <a:ext uri="{FF2B5EF4-FFF2-40B4-BE49-F238E27FC236}">
                  <a16:creationId xmlns:a16="http://schemas.microsoft.com/office/drawing/2014/main" id="{D8F9D13A-FE7F-4946-8504-A09CF05CF90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20" y="3071"/>
              <a:ext cx="51" cy="82"/>
            </a:xfrm>
            <a:custGeom>
              <a:avLst/>
              <a:gdLst>
                <a:gd name="T0" fmla="*/ 17 w 34"/>
                <a:gd name="T1" fmla="*/ 55 h 55"/>
                <a:gd name="T2" fmla="*/ 0 w 34"/>
                <a:gd name="T3" fmla="*/ 28 h 55"/>
                <a:gd name="T4" fmla="*/ 17 w 34"/>
                <a:gd name="T5" fmla="*/ 0 h 55"/>
                <a:gd name="T6" fmla="*/ 34 w 34"/>
                <a:gd name="T7" fmla="*/ 28 h 55"/>
                <a:gd name="T8" fmla="*/ 17 w 34"/>
                <a:gd name="T9" fmla="*/ 55 h 55"/>
                <a:gd name="T10" fmla="*/ 17 w 34"/>
                <a:gd name="T11" fmla="*/ 12 h 55"/>
                <a:gd name="T12" fmla="*/ 12 w 34"/>
                <a:gd name="T13" fmla="*/ 28 h 55"/>
                <a:gd name="T14" fmla="*/ 17 w 34"/>
                <a:gd name="T15" fmla="*/ 43 h 55"/>
                <a:gd name="T16" fmla="*/ 22 w 34"/>
                <a:gd name="T17" fmla="*/ 28 h 55"/>
                <a:gd name="T18" fmla="*/ 17 w 34"/>
                <a:gd name="T19" fmla="*/ 1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55">
                  <a:moveTo>
                    <a:pt x="17" y="55"/>
                  </a:moveTo>
                  <a:cubicBezTo>
                    <a:pt x="0" y="55"/>
                    <a:pt x="0" y="35"/>
                    <a:pt x="0" y="28"/>
                  </a:cubicBezTo>
                  <a:cubicBezTo>
                    <a:pt x="0" y="20"/>
                    <a:pt x="0" y="0"/>
                    <a:pt x="17" y="0"/>
                  </a:cubicBezTo>
                  <a:cubicBezTo>
                    <a:pt x="34" y="0"/>
                    <a:pt x="34" y="20"/>
                    <a:pt x="34" y="28"/>
                  </a:cubicBezTo>
                  <a:cubicBezTo>
                    <a:pt x="34" y="35"/>
                    <a:pt x="34" y="55"/>
                    <a:pt x="17" y="55"/>
                  </a:cubicBezTo>
                  <a:close/>
                  <a:moveTo>
                    <a:pt x="17" y="12"/>
                  </a:moveTo>
                  <a:cubicBezTo>
                    <a:pt x="15" y="12"/>
                    <a:pt x="12" y="12"/>
                    <a:pt x="12" y="28"/>
                  </a:cubicBezTo>
                  <a:cubicBezTo>
                    <a:pt x="12" y="43"/>
                    <a:pt x="15" y="43"/>
                    <a:pt x="17" y="43"/>
                  </a:cubicBezTo>
                  <a:cubicBezTo>
                    <a:pt x="19" y="43"/>
                    <a:pt x="22" y="43"/>
                    <a:pt x="22" y="28"/>
                  </a:cubicBezTo>
                  <a:cubicBezTo>
                    <a:pt x="22" y="12"/>
                    <a:pt x="19" y="12"/>
                    <a:pt x="17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5" name="Freeform 216">
              <a:extLst>
                <a:ext uri="{FF2B5EF4-FFF2-40B4-BE49-F238E27FC236}">
                  <a16:creationId xmlns:a16="http://schemas.microsoft.com/office/drawing/2014/main" id="{9EA25280-D269-4CF8-A014-946725D599C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83" y="3159"/>
              <a:ext cx="50" cy="81"/>
            </a:xfrm>
            <a:custGeom>
              <a:avLst/>
              <a:gdLst>
                <a:gd name="T0" fmla="*/ 17 w 34"/>
                <a:gd name="T1" fmla="*/ 55 h 55"/>
                <a:gd name="T2" fmla="*/ 0 w 34"/>
                <a:gd name="T3" fmla="*/ 28 h 55"/>
                <a:gd name="T4" fmla="*/ 17 w 34"/>
                <a:gd name="T5" fmla="*/ 0 h 55"/>
                <a:gd name="T6" fmla="*/ 34 w 34"/>
                <a:gd name="T7" fmla="*/ 28 h 55"/>
                <a:gd name="T8" fmla="*/ 17 w 34"/>
                <a:gd name="T9" fmla="*/ 55 h 55"/>
                <a:gd name="T10" fmla="*/ 17 w 34"/>
                <a:gd name="T11" fmla="*/ 12 h 55"/>
                <a:gd name="T12" fmla="*/ 12 w 34"/>
                <a:gd name="T13" fmla="*/ 28 h 55"/>
                <a:gd name="T14" fmla="*/ 17 w 34"/>
                <a:gd name="T15" fmla="*/ 43 h 55"/>
                <a:gd name="T16" fmla="*/ 22 w 34"/>
                <a:gd name="T17" fmla="*/ 28 h 55"/>
                <a:gd name="T18" fmla="*/ 17 w 34"/>
                <a:gd name="T19" fmla="*/ 1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55">
                  <a:moveTo>
                    <a:pt x="17" y="55"/>
                  </a:moveTo>
                  <a:cubicBezTo>
                    <a:pt x="0" y="55"/>
                    <a:pt x="0" y="35"/>
                    <a:pt x="0" y="28"/>
                  </a:cubicBezTo>
                  <a:cubicBezTo>
                    <a:pt x="0" y="20"/>
                    <a:pt x="0" y="0"/>
                    <a:pt x="17" y="0"/>
                  </a:cubicBezTo>
                  <a:cubicBezTo>
                    <a:pt x="34" y="0"/>
                    <a:pt x="34" y="20"/>
                    <a:pt x="34" y="28"/>
                  </a:cubicBezTo>
                  <a:cubicBezTo>
                    <a:pt x="34" y="35"/>
                    <a:pt x="34" y="55"/>
                    <a:pt x="17" y="55"/>
                  </a:cubicBezTo>
                  <a:close/>
                  <a:moveTo>
                    <a:pt x="17" y="12"/>
                  </a:moveTo>
                  <a:cubicBezTo>
                    <a:pt x="15" y="12"/>
                    <a:pt x="12" y="12"/>
                    <a:pt x="12" y="28"/>
                  </a:cubicBezTo>
                  <a:cubicBezTo>
                    <a:pt x="12" y="43"/>
                    <a:pt x="15" y="43"/>
                    <a:pt x="17" y="43"/>
                  </a:cubicBezTo>
                  <a:cubicBezTo>
                    <a:pt x="19" y="43"/>
                    <a:pt x="22" y="43"/>
                    <a:pt x="22" y="28"/>
                  </a:cubicBezTo>
                  <a:cubicBezTo>
                    <a:pt x="22" y="12"/>
                    <a:pt x="19" y="12"/>
                    <a:pt x="17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6" name="Freeform 217">
              <a:extLst>
                <a:ext uri="{FF2B5EF4-FFF2-40B4-BE49-F238E27FC236}">
                  <a16:creationId xmlns:a16="http://schemas.microsoft.com/office/drawing/2014/main" id="{B825B8CE-6100-4758-BCEB-F372E02044C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58" y="3159"/>
              <a:ext cx="51" cy="81"/>
            </a:xfrm>
            <a:custGeom>
              <a:avLst/>
              <a:gdLst>
                <a:gd name="T0" fmla="*/ 17 w 34"/>
                <a:gd name="T1" fmla="*/ 55 h 55"/>
                <a:gd name="T2" fmla="*/ 0 w 34"/>
                <a:gd name="T3" fmla="*/ 28 h 55"/>
                <a:gd name="T4" fmla="*/ 17 w 34"/>
                <a:gd name="T5" fmla="*/ 0 h 55"/>
                <a:gd name="T6" fmla="*/ 34 w 34"/>
                <a:gd name="T7" fmla="*/ 28 h 55"/>
                <a:gd name="T8" fmla="*/ 17 w 34"/>
                <a:gd name="T9" fmla="*/ 55 h 55"/>
                <a:gd name="T10" fmla="*/ 17 w 34"/>
                <a:gd name="T11" fmla="*/ 12 h 55"/>
                <a:gd name="T12" fmla="*/ 12 w 34"/>
                <a:gd name="T13" fmla="*/ 28 h 55"/>
                <a:gd name="T14" fmla="*/ 17 w 34"/>
                <a:gd name="T15" fmla="*/ 43 h 55"/>
                <a:gd name="T16" fmla="*/ 22 w 34"/>
                <a:gd name="T17" fmla="*/ 28 h 55"/>
                <a:gd name="T18" fmla="*/ 17 w 34"/>
                <a:gd name="T19" fmla="*/ 1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55">
                  <a:moveTo>
                    <a:pt x="17" y="55"/>
                  </a:moveTo>
                  <a:cubicBezTo>
                    <a:pt x="0" y="55"/>
                    <a:pt x="0" y="35"/>
                    <a:pt x="0" y="28"/>
                  </a:cubicBezTo>
                  <a:cubicBezTo>
                    <a:pt x="0" y="20"/>
                    <a:pt x="0" y="0"/>
                    <a:pt x="17" y="0"/>
                  </a:cubicBezTo>
                  <a:cubicBezTo>
                    <a:pt x="34" y="0"/>
                    <a:pt x="34" y="20"/>
                    <a:pt x="34" y="28"/>
                  </a:cubicBezTo>
                  <a:cubicBezTo>
                    <a:pt x="34" y="35"/>
                    <a:pt x="34" y="55"/>
                    <a:pt x="17" y="55"/>
                  </a:cubicBezTo>
                  <a:close/>
                  <a:moveTo>
                    <a:pt x="17" y="12"/>
                  </a:moveTo>
                  <a:cubicBezTo>
                    <a:pt x="16" y="12"/>
                    <a:pt x="12" y="12"/>
                    <a:pt x="12" y="28"/>
                  </a:cubicBezTo>
                  <a:cubicBezTo>
                    <a:pt x="12" y="43"/>
                    <a:pt x="16" y="43"/>
                    <a:pt x="17" y="43"/>
                  </a:cubicBezTo>
                  <a:cubicBezTo>
                    <a:pt x="19" y="43"/>
                    <a:pt x="22" y="43"/>
                    <a:pt x="22" y="28"/>
                  </a:cubicBezTo>
                  <a:cubicBezTo>
                    <a:pt x="22" y="12"/>
                    <a:pt x="19" y="12"/>
                    <a:pt x="17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7" name="Freeform 218">
              <a:extLst>
                <a:ext uri="{FF2B5EF4-FFF2-40B4-BE49-F238E27FC236}">
                  <a16:creationId xmlns:a16="http://schemas.microsoft.com/office/drawing/2014/main" id="{ED2F975E-50C0-4D00-A3CA-A1CC0FBD8E5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37" y="3023"/>
              <a:ext cx="426" cy="337"/>
            </a:xfrm>
            <a:custGeom>
              <a:avLst/>
              <a:gdLst>
                <a:gd name="T0" fmla="*/ 264 w 288"/>
                <a:gd name="T1" fmla="*/ 228 h 228"/>
                <a:gd name="T2" fmla="*/ 24 w 288"/>
                <a:gd name="T3" fmla="*/ 228 h 228"/>
                <a:gd name="T4" fmla="*/ 0 w 288"/>
                <a:gd name="T5" fmla="*/ 203 h 228"/>
                <a:gd name="T6" fmla="*/ 0 w 288"/>
                <a:gd name="T7" fmla="*/ 25 h 228"/>
                <a:gd name="T8" fmla="*/ 24 w 288"/>
                <a:gd name="T9" fmla="*/ 0 h 228"/>
                <a:gd name="T10" fmla="*/ 264 w 288"/>
                <a:gd name="T11" fmla="*/ 0 h 228"/>
                <a:gd name="T12" fmla="*/ 288 w 288"/>
                <a:gd name="T13" fmla="*/ 25 h 228"/>
                <a:gd name="T14" fmla="*/ 288 w 288"/>
                <a:gd name="T15" fmla="*/ 203 h 228"/>
                <a:gd name="T16" fmla="*/ 264 w 288"/>
                <a:gd name="T17" fmla="*/ 228 h 228"/>
                <a:gd name="T18" fmla="*/ 24 w 288"/>
                <a:gd name="T19" fmla="*/ 12 h 228"/>
                <a:gd name="T20" fmla="*/ 12 w 288"/>
                <a:gd name="T21" fmla="*/ 25 h 228"/>
                <a:gd name="T22" fmla="*/ 12 w 288"/>
                <a:gd name="T23" fmla="*/ 203 h 228"/>
                <a:gd name="T24" fmla="*/ 24 w 288"/>
                <a:gd name="T25" fmla="*/ 216 h 228"/>
                <a:gd name="T26" fmla="*/ 264 w 288"/>
                <a:gd name="T27" fmla="*/ 216 h 228"/>
                <a:gd name="T28" fmla="*/ 276 w 288"/>
                <a:gd name="T29" fmla="*/ 203 h 228"/>
                <a:gd name="T30" fmla="*/ 276 w 288"/>
                <a:gd name="T31" fmla="*/ 25 h 228"/>
                <a:gd name="T32" fmla="*/ 264 w 288"/>
                <a:gd name="T33" fmla="*/ 12 h 228"/>
                <a:gd name="T34" fmla="*/ 24 w 288"/>
                <a:gd name="T35" fmla="*/ 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8" h="228">
                  <a:moveTo>
                    <a:pt x="264" y="228"/>
                  </a:moveTo>
                  <a:cubicBezTo>
                    <a:pt x="24" y="228"/>
                    <a:pt x="24" y="228"/>
                    <a:pt x="24" y="228"/>
                  </a:cubicBezTo>
                  <a:cubicBezTo>
                    <a:pt x="10" y="228"/>
                    <a:pt x="0" y="217"/>
                    <a:pt x="0" y="203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1"/>
                    <a:pt x="10" y="0"/>
                    <a:pt x="24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77" y="0"/>
                    <a:pt x="288" y="11"/>
                    <a:pt x="288" y="25"/>
                  </a:cubicBezTo>
                  <a:cubicBezTo>
                    <a:pt x="288" y="203"/>
                    <a:pt x="288" y="203"/>
                    <a:pt x="288" y="203"/>
                  </a:cubicBezTo>
                  <a:cubicBezTo>
                    <a:pt x="288" y="217"/>
                    <a:pt x="277" y="228"/>
                    <a:pt x="264" y="228"/>
                  </a:cubicBezTo>
                  <a:close/>
                  <a:moveTo>
                    <a:pt x="24" y="12"/>
                  </a:moveTo>
                  <a:cubicBezTo>
                    <a:pt x="17" y="12"/>
                    <a:pt x="12" y="18"/>
                    <a:pt x="12" y="25"/>
                  </a:cubicBezTo>
                  <a:cubicBezTo>
                    <a:pt x="12" y="203"/>
                    <a:pt x="12" y="203"/>
                    <a:pt x="12" y="203"/>
                  </a:cubicBezTo>
                  <a:cubicBezTo>
                    <a:pt x="12" y="210"/>
                    <a:pt x="17" y="216"/>
                    <a:pt x="24" y="216"/>
                  </a:cubicBezTo>
                  <a:cubicBezTo>
                    <a:pt x="264" y="216"/>
                    <a:pt x="264" y="216"/>
                    <a:pt x="264" y="216"/>
                  </a:cubicBezTo>
                  <a:cubicBezTo>
                    <a:pt x="270" y="216"/>
                    <a:pt x="276" y="210"/>
                    <a:pt x="276" y="203"/>
                  </a:cubicBezTo>
                  <a:cubicBezTo>
                    <a:pt x="276" y="25"/>
                    <a:pt x="276" y="25"/>
                    <a:pt x="276" y="25"/>
                  </a:cubicBezTo>
                  <a:cubicBezTo>
                    <a:pt x="276" y="18"/>
                    <a:pt x="270" y="12"/>
                    <a:pt x="264" y="12"/>
                  </a:cubicBezTo>
                  <a:lnTo>
                    <a:pt x="24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8" name="Freeform 219">
              <a:extLst>
                <a:ext uri="{FF2B5EF4-FFF2-40B4-BE49-F238E27FC236}">
                  <a16:creationId xmlns:a16="http://schemas.microsoft.com/office/drawing/2014/main" id="{810002DA-7550-45D4-95C4-C8D73ECE83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7" y="3378"/>
              <a:ext cx="266" cy="17"/>
            </a:xfrm>
            <a:custGeom>
              <a:avLst/>
              <a:gdLst>
                <a:gd name="T0" fmla="*/ 174 w 180"/>
                <a:gd name="T1" fmla="*/ 12 h 12"/>
                <a:gd name="T2" fmla="*/ 6 w 180"/>
                <a:gd name="T3" fmla="*/ 12 h 12"/>
                <a:gd name="T4" fmla="*/ 0 w 180"/>
                <a:gd name="T5" fmla="*/ 6 h 12"/>
                <a:gd name="T6" fmla="*/ 6 w 180"/>
                <a:gd name="T7" fmla="*/ 0 h 12"/>
                <a:gd name="T8" fmla="*/ 174 w 180"/>
                <a:gd name="T9" fmla="*/ 0 h 12"/>
                <a:gd name="T10" fmla="*/ 180 w 180"/>
                <a:gd name="T11" fmla="*/ 6 h 12"/>
                <a:gd name="T12" fmla="*/ 174 w 18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" h="12">
                  <a:moveTo>
                    <a:pt x="17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7" y="0"/>
                    <a:pt x="180" y="3"/>
                    <a:pt x="180" y="6"/>
                  </a:cubicBezTo>
                  <a:cubicBezTo>
                    <a:pt x="180" y="10"/>
                    <a:pt x="177" y="12"/>
                    <a:pt x="17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9" name="Freeform 220">
              <a:extLst>
                <a:ext uri="{FF2B5EF4-FFF2-40B4-BE49-F238E27FC236}">
                  <a16:creationId xmlns:a16="http://schemas.microsoft.com/office/drawing/2014/main" id="{88CE626A-6ABE-4104-A016-E8ADEFEECB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2" y="3342"/>
              <a:ext cx="18" cy="53"/>
            </a:xfrm>
            <a:custGeom>
              <a:avLst/>
              <a:gdLst>
                <a:gd name="T0" fmla="*/ 6 w 12"/>
                <a:gd name="T1" fmla="*/ 36 h 36"/>
                <a:gd name="T2" fmla="*/ 0 w 12"/>
                <a:gd name="T3" fmla="*/ 30 h 36"/>
                <a:gd name="T4" fmla="*/ 0 w 12"/>
                <a:gd name="T5" fmla="*/ 6 h 36"/>
                <a:gd name="T6" fmla="*/ 6 w 12"/>
                <a:gd name="T7" fmla="*/ 0 h 36"/>
                <a:gd name="T8" fmla="*/ 12 w 12"/>
                <a:gd name="T9" fmla="*/ 6 h 36"/>
                <a:gd name="T10" fmla="*/ 12 w 12"/>
                <a:gd name="T11" fmla="*/ 30 h 36"/>
                <a:gd name="T12" fmla="*/ 6 w 12"/>
                <a:gd name="T13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36">
                  <a:moveTo>
                    <a:pt x="6" y="36"/>
                  </a:move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34"/>
                    <a:pt x="9" y="36"/>
                    <a:pt x="6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50" name="Oval 221">
              <a:extLst>
                <a:ext uri="{FF2B5EF4-FFF2-40B4-BE49-F238E27FC236}">
                  <a16:creationId xmlns:a16="http://schemas.microsoft.com/office/drawing/2014/main" id="{C984FBA8-520D-4451-A184-344D6F37AE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" y="3298"/>
              <a:ext cx="36" cy="3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51" name="Rectangle 222">
              <a:extLst>
                <a:ext uri="{FF2B5EF4-FFF2-40B4-BE49-F238E27FC236}">
                  <a16:creationId xmlns:a16="http://schemas.microsoft.com/office/drawing/2014/main" id="{B0CE992D-853B-430F-8A23-5D75568B08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6" y="3271"/>
              <a:ext cx="408" cy="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CA61630E-80F5-4C7F-B314-CC59DFC0958D}"/>
              </a:ext>
            </a:extLst>
          </p:cNvPr>
          <p:cNvSpPr/>
          <p:nvPr/>
        </p:nvSpPr>
        <p:spPr>
          <a:xfrm>
            <a:off x="1242467" y="1075995"/>
            <a:ext cx="1155080" cy="670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grpSp>
        <p:nvGrpSpPr>
          <p:cNvPr id="59" name="Group 33">
            <a:extLst>
              <a:ext uri="{FF2B5EF4-FFF2-40B4-BE49-F238E27FC236}">
                <a16:creationId xmlns:a16="http://schemas.microsoft.com/office/drawing/2014/main" id="{38C1A3B7-34BD-493F-BC58-65BE96D39E6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578043" y="1169238"/>
            <a:ext cx="483928" cy="483926"/>
            <a:chOff x="3438" y="437"/>
            <a:chExt cx="428" cy="428"/>
          </a:xfrm>
          <a:solidFill>
            <a:srgbClr val="000000"/>
          </a:solidFill>
        </p:grpSpPr>
        <p:sp>
          <p:nvSpPr>
            <p:cNvPr id="60" name="Freeform 34">
              <a:extLst>
                <a:ext uri="{FF2B5EF4-FFF2-40B4-BE49-F238E27FC236}">
                  <a16:creationId xmlns:a16="http://schemas.microsoft.com/office/drawing/2014/main" id="{57F10CD6-0023-4D50-9CB0-5FDC4743AD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8" y="439"/>
              <a:ext cx="427" cy="426"/>
            </a:xfrm>
            <a:custGeom>
              <a:avLst/>
              <a:gdLst>
                <a:gd name="T0" fmla="*/ 126 w 288"/>
                <a:gd name="T1" fmla="*/ 288 h 288"/>
                <a:gd name="T2" fmla="*/ 120 w 288"/>
                <a:gd name="T3" fmla="*/ 247 h 288"/>
                <a:gd name="T4" fmla="*/ 67 w 288"/>
                <a:gd name="T5" fmla="*/ 262 h 288"/>
                <a:gd name="T6" fmla="*/ 25 w 288"/>
                <a:gd name="T7" fmla="*/ 229 h 288"/>
                <a:gd name="T8" fmla="*/ 25 w 288"/>
                <a:gd name="T9" fmla="*/ 220 h 288"/>
                <a:gd name="T10" fmla="*/ 40 w 288"/>
                <a:gd name="T11" fmla="*/ 168 h 288"/>
                <a:gd name="T12" fmla="*/ 0 w 288"/>
                <a:gd name="T13" fmla="*/ 162 h 288"/>
                <a:gd name="T14" fmla="*/ 6 w 288"/>
                <a:gd name="T15" fmla="*/ 120 h 288"/>
                <a:gd name="T16" fmla="*/ 49 w 288"/>
                <a:gd name="T17" fmla="*/ 92 h 288"/>
                <a:gd name="T18" fmla="*/ 23 w 288"/>
                <a:gd name="T19" fmla="*/ 63 h 288"/>
                <a:gd name="T20" fmla="*/ 59 w 288"/>
                <a:gd name="T21" fmla="*/ 25 h 288"/>
                <a:gd name="T22" fmla="*/ 92 w 288"/>
                <a:gd name="T23" fmla="*/ 49 h 288"/>
                <a:gd name="T24" fmla="*/ 120 w 288"/>
                <a:gd name="T25" fmla="*/ 6 h 288"/>
                <a:gd name="T26" fmla="*/ 162 w 288"/>
                <a:gd name="T27" fmla="*/ 0 h 288"/>
                <a:gd name="T28" fmla="*/ 168 w 288"/>
                <a:gd name="T29" fmla="*/ 40 h 288"/>
                <a:gd name="T30" fmla="*/ 202 w 288"/>
                <a:gd name="T31" fmla="*/ 60 h 288"/>
                <a:gd name="T32" fmla="*/ 160 w 288"/>
                <a:gd name="T33" fmla="*/ 50 h 288"/>
                <a:gd name="T34" fmla="*/ 156 w 288"/>
                <a:gd name="T35" fmla="*/ 12 h 288"/>
                <a:gd name="T36" fmla="*/ 132 w 288"/>
                <a:gd name="T37" fmla="*/ 45 h 288"/>
                <a:gd name="T38" fmla="*/ 94 w 288"/>
                <a:gd name="T39" fmla="*/ 62 h 288"/>
                <a:gd name="T40" fmla="*/ 63 w 288"/>
                <a:gd name="T41" fmla="*/ 38 h 288"/>
                <a:gd name="T42" fmla="*/ 61 w 288"/>
                <a:gd name="T43" fmla="*/ 86 h 288"/>
                <a:gd name="T44" fmla="*/ 51 w 288"/>
                <a:gd name="T45" fmla="*/ 127 h 288"/>
                <a:gd name="T46" fmla="*/ 12 w 288"/>
                <a:gd name="T47" fmla="*/ 132 h 288"/>
                <a:gd name="T48" fmla="*/ 45 w 288"/>
                <a:gd name="T49" fmla="*/ 156 h 288"/>
                <a:gd name="T50" fmla="*/ 62 w 288"/>
                <a:gd name="T51" fmla="*/ 194 h 288"/>
                <a:gd name="T52" fmla="*/ 38 w 288"/>
                <a:gd name="T53" fmla="*/ 224 h 288"/>
                <a:gd name="T54" fmla="*/ 87 w 288"/>
                <a:gd name="T55" fmla="*/ 226 h 288"/>
                <a:gd name="T56" fmla="*/ 127 w 288"/>
                <a:gd name="T57" fmla="*/ 237 h 288"/>
                <a:gd name="T58" fmla="*/ 132 w 288"/>
                <a:gd name="T59" fmla="*/ 276 h 288"/>
                <a:gd name="T60" fmla="*/ 156 w 288"/>
                <a:gd name="T61" fmla="*/ 243 h 288"/>
                <a:gd name="T62" fmla="*/ 194 w 288"/>
                <a:gd name="T63" fmla="*/ 226 h 288"/>
                <a:gd name="T64" fmla="*/ 224 w 288"/>
                <a:gd name="T65" fmla="*/ 250 h 288"/>
                <a:gd name="T66" fmla="*/ 227 w 288"/>
                <a:gd name="T67" fmla="*/ 201 h 288"/>
                <a:gd name="T68" fmla="*/ 237 w 288"/>
                <a:gd name="T69" fmla="*/ 160 h 288"/>
                <a:gd name="T70" fmla="*/ 276 w 288"/>
                <a:gd name="T71" fmla="*/ 156 h 288"/>
                <a:gd name="T72" fmla="*/ 243 w 288"/>
                <a:gd name="T73" fmla="*/ 132 h 288"/>
                <a:gd name="T74" fmla="*/ 231 w 288"/>
                <a:gd name="T75" fmla="*/ 107 h 288"/>
                <a:gd name="T76" fmla="*/ 243 w 288"/>
                <a:gd name="T77" fmla="*/ 103 h 288"/>
                <a:gd name="T78" fmla="*/ 282 w 288"/>
                <a:gd name="T79" fmla="*/ 120 h 288"/>
                <a:gd name="T80" fmla="*/ 288 w 288"/>
                <a:gd name="T81" fmla="*/ 162 h 288"/>
                <a:gd name="T82" fmla="*/ 248 w 288"/>
                <a:gd name="T83" fmla="*/ 168 h 288"/>
                <a:gd name="T84" fmla="*/ 263 w 288"/>
                <a:gd name="T85" fmla="*/ 220 h 288"/>
                <a:gd name="T86" fmla="*/ 229 w 288"/>
                <a:gd name="T87" fmla="*/ 262 h 288"/>
                <a:gd name="T88" fmla="*/ 196 w 288"/>
                <a:gd name="T89" fmla="*/ 238 h 288"/>
                <a:gd name="T90" fmla="*/ 168 w 288"/>
                <a:gd name="T91" fmla="*/ 282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8" h="288">
                  <a:moveTo>
                    <a:pt x="162" y="288"/>
                  </a:moveTo>
                  <a:cubicBezTo>
                    <a:pt x="126" y="288"/>
                    <a:pt x="126" y="288"/>
                    <a:pt x="126" y="288"/>
                  </a:cubicBezTo>
                  <a:cubicBezTo>
                    <a:pt x="123" y="288"/>
                    <a:pt x="120" y="285"/>
                    <a:pt x="120" y="282"/>
                  </a:cubicBezTo>
                  <a:cubicBezTo>
                    <a:pt x="120" y="247"/>
                    <a:pt x="120" y="247"/>
                    <a:pt x="120" y="247"/>
                  </a:cubicBezTo>
                  <a:cubicBezTo>
                    <a:pt x="110" y="245"/>
                    <a:pt x="100" y="242"/>
                    <a:pt x="92" y="238"/>
                  </a:cubicBezTo>
                  <a:cubicBezTo>
                    <a:pt x="67" y="262"/>
                    <a:pt x="67" y="262"/>
                    <a:pt x="67" y="262"/>
                  </a:cubicBezTo>
                  <a:cubicBezTo>
                    <a:pt x="65" y="265"/>
                    <a:pt x="61" y="265"/>
                    <a:pt x="59" y="262"/>
                  </a:cubicBezTo>
                  <a:cubicBezTo>
                    <a:pt x="25" y="229"/>
                    <a:pt x="25" y="229"/>
                    <a:pt x="25" y="229"/>
                  </a:cubicBezTo>
                  <a:cubicBezTo>
                    <a:pt x="24" y="227"/>
                    <a:pt x="23" y="226"/>
                    <a:pt x="23" y="224"/>
                  </a:cubicBezTo>
                  <a:cubicBezTo>
                    <a:pt x="23" y="223"/>
                    <a:pt x="24" y="221"/>
                    <a:pt x="25" y="220"/>
                  </a:cubicBezTo>
                  <a:cubicBezTo>
                    <a:pt x="49" y="196"/>
                    <a:pt x="49" y="196"/>
                    <a:pt x="49" y="196"/>
                  </a:cubicBezTo>
                  <a:cubicBezTo>
                    <a:pt x="46" y="188"/>
                    <a:pt x="43" y="177"/>
                    <a:pt x="40" y="168"/>
                  </a:cubicBezTo>
                  <a:cubicBezTo>
                    <a:pt x="6" y="168"/>
                    <a:pt x="6" y="168"/>
                    <a:pt x="6" y="168"/>
                  </a:cubicBezTo>
                  <a:cubicBezTo>
                    <a:pt x="3" y="168"/>
                    <a:pt x="0" y="165"/>
                    <a:pt x="0" y="162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122"/>
                    <a:pt x="3" y="120"/>
                    <a:pt x="6" y="120"/>
                  </a:cubicBezTo>
                  <a:cubicBezTo>
                    <a:pt x="40" y="120"/>
                    <a:pt x="40" y="120"/>
                    <a:pt x="40" y="120"/>
                  </a:cubicBezTo>
                  <a:cubicBezTo>
                    <a:pt x="43" y="110"/>
                    <a:pt x="46" y="100"/>
                    <a:pt x="49" y="92"/>
                  </a:cubicBezTo>
                  <a:cubicBezTo>
                    <a:pt x="25" y="67"/>
                    <a:pt x="25" y="67"/>
                    <a:pt x="25" y="67"/>
                  </a:cubicBezTo>
                  <a:cubicBezTo>
                    <a:pt x="24" y="66"/>
                    <a:pt x="23" y="65"/>
                    <a:pt x="23" y="63"/>
                  </a:cubicBezTo>
                  <a:cubicBezTo>
                    <a:pt x="23" y="61"/>
                    <a:pt x="24" y="60"/>
                    <a:pt x="25" y="59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61" y="23"/>
                    <a:pt x="65" y="23"/>
                    <a:pt x="67" y="25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100" y="45"/>
                    <a:pt x="110" y="42"/>
                    <a:pt x="120" y="40"/>
                  </a:cubicBezTo>
                  <a:cubicBezTo>
                    <a:pt x="120" y="6"/>
                    <a:pt x="120" y="6"/>
                    <a:pt x="120" y="6"/>
                  </a:cubicBezTo>
                  <a:cubicBezTo>
                    <a:pt x="120" y="2"/>
                    <a:pt x="123" y="0"/>
                    <a:pt x="126" y="0"/>
                  </a:cubicBezTo>
                  <a:cubicBezTo>
                    <a:pt x="162" y="0"/>
                    <a:pt x="162" y="0"/>
                    <a:pt x="162" y="0"/>
                  </a:cubicBezTo>
                  <a:cubicBezTo>
                    <a:pt x="165" y="0"/>
                    <a:pt x="168" y="2"/>
                    <a:pt x="168" y="6"/>
                  </a:cubicBezTo>
                  <a:cubicBezTo>
                    <a:pt x="168" y="40"/>
                    <a:pt x="168" y="40"/>
                    <a:pt x="168" y="40"/>
                  </a:cubicBezTo>
                  <a:cubicBezTo>
                    <a:pt x="179" y="43"/>
                    <a:pt x="192" y="47"/>
                    <a:pt x="200" y="52"/>
                  </a:cubicBezTo>
                  <a:cubicBezTo>
                    <a:pt x="203" y="53"/>
                    <a:pt x="204" y="57"/>
                    <a:pt x="202" y="60"/>
                  </a:cubicBezTo>
                  <a:cubicBezTo>
                    <a:pt x="200" y="63"/>
                    <a:pt x="197" y="63"/>
                    <a:pt x="194" y="62"/>
                  </a:cubicBezTo>
                  <a:cubicBezTo>
                    <a:pt x="186" y="57"/>
                    <a:pt x="171" y="53"/>
                    <a:pt x="160" y="50"/>
                  </a:cubicBezTo>
                  <a:cubicBezTo>
                    <a:pt x="158" y="50"/>
                    <a:pt x="156" y="47"/>
                    <a:pt x="156" y="45"/>
                  </a:cubicBezTo>
                  <a:cubicBezTo>
                    <a:pt x="156" y="12"/>
                    <a:pt x="156" y="12"/>
                    <a:pt x="156" y="12"/>
                  </a:cubicBezTo>
                  <a:cubicBezTo>
                    <a:pt x="132" y="12"/>
                    <a:pt x="132" y="12"/>
                    <a:pt x="132" y="12"/>
                  </a:cubicBezTo>
                  <a:cubicBezTo>
                    <a:pt x="132" y="45"/>
                    <a:pt x="132" y="45"/>
                    <a:pt x="132" y="45"/>
                  </a:cubicBezTo>
                  <a:cubicBezTo>
                    <a:pt x="132" y="47"/>
                    <a:pt x="130" y="50"/>
                    <a:pt x="127" y="50"/>
                  </a:cubicBezTo>
                  <a:cubicBezTo>
                    <a:pt x="117" y="53"/>
                    <a:pt x="102" y="57"/>
                    <a:pt x="94" y="62"/>
                  </a:cubicBezTo>
                  <a:cubicBezTo>
                    <a:pt x="92" y="63"/>
                    <a:pt x="89" y="63"/>
                    <a:pt x="87" y="61"/>
                  </a:cubicBezTo>
                  <a:cubicBezTo>
                    <a:pt x="63" y="38"/>
                    <a:pt x="63" y="38"/>
                    <a:pt x="63" y="38"/>
                  </a:cubicBezTo>
                  <a:cubicBezTo>
                    <a:pt x="38" y="63"/>
                    <a:pt x="38" y="63"/>
                    <a:pt x="38" y="63"/>
                  </a:cubicBezTo>
                  <a:cubicBezTo>
                    <a:pt x="61" y="86"/>
                    <a:pt x="61" y="86"/>
                    <a:pt x="61" y="86"/>
                  </a:cubicBezTo>
                  <a:cubicBezTo>
                    <a:pt x="63" y="88"/>
                    <a:pt x="63" y="91"/>
                    <a:pt x="62" y="94"/>
                  </a:cubicBezTo>
                  <a:cubicBezTo>
                    <a:pt x="57" y="103"/>
                    <a:pt x="52" y="120"/>
                    <a:pt x="51" y="127"/>
                  </a:cubicBezTo>
                  <a:cubicBezTo>
                    <a:pt x="50" y="130"/>
                    <a:pt x="48" y="132"/>
                    <a:pt x="45" y="132"/>
                  </a:cubicBezTo>
                  <a:cubicBezTo>
                    <a:pt x="12" y="132"/>
                    <a:pt x="12" y="132"/>
                    <a:pt x="12" y="132"/>
                  </a:cubicBezTo>
                  <a:cubicBezTo>
                    <a:pt x="12" y="156"/>
                    <a:pt x="12" y="156"/>
                    <a:pt x="12" y="156"/>
                  </a:cubicBezTo>
                  <a:cubicBezTo>
                    <a:pt x="45" y="156"/>
                    <a:pt x="45" y="156"/>
                    <a:pt x="45" y="156"/>
                  </a:cubicBezTo>
                  <a:cubicBezTo>
                    <a:pt x="48" y="156"/>
                    <a:pt x="50" y="158"/>
                    <a:pt x="51" y="160"/>
                  </a:cubicBezTo>
                  <a:cubicBezTo>
                    <a:pt x="52" y="167"/>
                    <a:pt x="57" y="185"/>
                    <a:pt x="62" y="194"/>
                  </a:cubicBezTo>
                  <a:cubicBezTo>
                    <a:pt x="63" y="196"/>
                    <a:pt x="63" y="199"/>
                    <a:pt x="61" y="201"/>
                  </a:cubicBezTo>
                  <a:cubicBezTo>
                    <a:pt x="38" y="224"/>
                    <a:pt x="38" y="224"/>
                    <a:pt x="38" y="224"/>
                  </a:cubicBezTo>
                  <a:cubicBezTo>
                    <a:pt x="63" y="250"/>
                    <a:pt x="63" y="250"/>
                    <a:pt x="63" y="250"/>
                  </a:cubicBezTo>
                  <a:cubicBezTo>
                    <a:pt x="87" y="226"/>
                    <a:pt x="87" y="226"/>
                    <a:pt x="87" y="226"/>
                  </a:cubicBezTo>
                  <a:cubicBezTo>
                    <a:pt x="88" y="224"/>
                    <a:pt x="92" y="224"/>
                    <a:pt x="94" y="226"/>
                  </a:cubicBezTo>
                  <a:cubicBezTo>
                    <a:pt x="103" y="231"/>
                    <a:pt x="121" y="235"/>
                    <a:pt x="127" y="237"/>
                  </a:cubicBezTo>
                  <a:cubicBezTo>
                    <a:pt x="130" y="238"/>
                    <a:pt x="132" y="240"/>
                    <a:pt x="132" y="243"/>
                  </a:cubicBezTo>
                  <a:cubicBezTo>
                    <a:pt x="132" y="276"/>
                    <a:pt x="132" y="276"/>
                    <a:pt x="132" y="276"/>
                  </a:cubicBezTo>
                  <a:cubicBezTo>
                    <a:pt x="156" y="276"/>
                    <a:pt x="156" y="276"/>
                    <a:pt x="156" y="276"/>
                  </a:cubicBezTo>
                  <a:cubicBezTo>
                    <a:pt x="156" y="243"/>
                    <a:pt x="156" y="243"/>
                    <a:pt x="156" y="243"/>
                  </a:cubicBezTo>
                  <a:cubicBezTo>
                    <a:pt x="156" y="240"/>
                    <a:pt x="158" y="238"/>
                    <a:pt x="160" y="237"/>
                  </a:cubicBezTo>
                  <a:cubicBezTo>
                    <a:pt x="167" y="235"/>
                    <a:pt x="185" y="231"/>
                    <a:pt x="194" y="226"/>
                  </a:cubicBezTo>
                  <a:cubicBezTo>
                    <a:pt x="196" y="224"/>
                    <a:pt x="199" y="224"/>
                    <a:pt x="201" y="226"/>
                  </a:cubicBezTo>
                  <a:cubicBezTo>
                    <a:pt x="224" y="250"/>
                    <a:pt x="224" y="250"/>
                    <a:pt x="224" y="250"/>
                  </a:cubicBezTo>
                  <a:cubicBezTo>
                    <a:pt x="250" y="224"/>
                    <a:pt x="250" y="224"/>
                    <a:pt x="250" y="224"/>
                  </a:cubicBezTo>
                  <a:cubicBezTo>
                    <a:pt x="227" y="201"/>
                    <a:pt x="227" y="201"/>
                    <a:pt x="227" y="201"/>
                  </a:cubicBezTo>
                  <a:cubicBezTo>
                    <a:pt x="225" y="199"/>
                    <a:pt x="224" y="196"/>
                    <a:pt x="226" y="194"/>
                  </a:cubicBezTo>
                  <a:cubicBezTo>
                    <a:pt x="231" y="185"/>
                    <a:pt x="235" y="167"/>
                    <a:pt x="237" y="160"/>
                  </a:cubicBezTo>
                  <a:cubicBezTo>
                    <a:pt x="238" y="158"/>
                    <a:pt x="240" y="156"/>
                    <a:pt x="243" y="156"/>
                  </a:cubicBezTo>
                  <a:cubicBezTo>
                    <a:pt x="276" y="156"/>
                    <a:pt x="276" y="156"/>
                    <a:pt x="276" y="156"/>
                  </a:cubicBezTo>
                  <a:cubicBezTo>
                    <a:pt x="276" y="132"/>
                    <a:pt x="276" y="132"/>
                    <a:pt x="276" y="132"/>
                  </a:cubicBezTo>
                  <a:cubicBezTo>
                    <a:pt x="243" y="132"/>
                    <a:pt x="243" y="132"/>
                    <a:pt x="243" y="132"/>
                  </a:cubicBezTo>
                  <a:cubicBezTo>
                    <a:pt x="240" y="132"/>
                    <a:pt x="238" y="130"/>
                    <a:pt x="237" y="127"/>
                  </a:cubicBezTo>
                  <a:cubicBezTo>
                    <a:pt x="236" y="121"/>
                    <a:pt x="234" y="114"/>
                    <a:pt x="231" y="107"/>
                  </a:cubicBezTo>
                  <a:cubicBezTo>
                    <a:pt x="230" y="103"/>
                    <a:pt x="232" y="100"/>
                    <a:pt x="235" y="99"/>
                  </a:cubicBezTo>
                  <a:cubicBezTo>
                    <a:pt x="238" y="98"/>
                    <a:pt x="242" y="100"/>
                    <a:pt x="243" y="103"/>
                  </a:cubicBezTo>
                  <a:cubicBezTo>
                    <a:pt x="245" y="108"/>
                    <a:pt x="246" y="114"/>
                    <a:pt x="248" y="120"/>
                  </a:cubicBezTo>
                  <a:cubicBezTo>
                    <a:pt x="282" y="120"/>
                    <a:pt x="282" y="120"/>
                    <a:pt x="282" y="120"/>
                  </a:cubicBezTo>
                  <a:cubicBezTo>
                    <a:pt x="285" y="120"/>
                    <a:pt x="288" y="122"/>
                    <a:pt x="288" y="126"/>
                  </a:cubicBezTo>
                  <a:cubicBezTo>
                    <a:pt x="288" y="162"/>
                    <a:pt x="288" y="162"/>
                    <a:pt x="288" y="162"/>
                  </a:cubicBezTo>
                  <a:cubicBezTo>
                    <a:pt x="288" y="165"/>
                    <a:pt x="285" y="168"/>
                    <a:pt x="282" y="168"/>
                  </a:cubicBezTo>
                  <a:cubicBezTo>
                    <a:pt x="248" y="168"/>
                    <a:pt x="248" y="168"/>
                    <a:pt x="248" y="168"/>
                  </a:cubicBezTo>
                  <a:cubicBezTo>
                    <a:pt x="245" y="177"/>
                    <a:pt x="242" y="188"/>
                    <a:pt x="238" y="196"/>
                  </a:cubicBezTo>
                  <a:cubicBezTo>
                    <a:pt x="263" y="220"/>
                    <a:pt x="263" y="220"/>
                    <a:pt x="263" y="220"/>
                  </a:cubicBezTo>
                  <a:cubicBezTo>
                    <a:pt x="265" y="222"/>
                    <a:pt x="265" y="226"/>
                    <a:pt x="263" y="229"/>
                  </a:cubicBezTo>
                  <a:cubicBezTo>
                    <a:pt x="229" y="262"/>
                    <a:pt x="229" y="262"/>
                    <a:pt x="229" y="262"/>
                  </a:cubicBezTo>
                  <a:cubicBezTo>
                    <a:pt x="226" y="265"/>
                    <a:pt x="223" y="265"/>
                    <a:pt x="220" y="262"/>
                  </a:cubicBezTo>
                  <a:cubicBezTo>
                    <a:pt x="196" y="238"/>
                    <a:pt x="196" y="238"/>
                    <a:pt x="196" y="238"/>
                  </a:cubicBezTo>
                  <a:cubicBezTo>
                    <a:pt x="188" y="242"/>
                    <a:pt x="177" y="245"/>
                    <a:pt x="168" y="247"/>
                  </a:cubicBezTo>
                  <a:cubicBezTo>
                    <a:pt x="168" y="282"/>
                    <a:pt x="168" y="282"/>
                    <a:pt x="168" y="282"/>
                  </a:cubicBezTo>
                  <a:cubicBezTo>
                    <a:pt x="168" y="285"/>
                    <a:pt x="165" y="288"/>
                    <a:pt x="162" y="2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61" name="Freeform 35">
              <a:extLst>
                <a:ext uri="{FF2B5EF4-FFF2-40B4-BE49-F238E27FC236}">
                  <a16:creationId xmlns:a16="http://schemas.microsoft.com/office/drawing/2014/main" id="{93DE2781-CCC1-4250-90F4-5B509CF754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7" y="437"/>
              <a:ext cx="299" cy="265"/>
            </a:xfrm>
            <a:custGeom>
              <a:avLst/>
              <a:gdLst>
                <a:gd name="T0" fmla="*/ 61 w 202"/>
                <a:gd name="T1" fmla="*/ 179 h 179"/>
                <a:gd name="T2" fmla="*/ 56 w 202"/>
                <a:gd name="T3" fmla="*/ 177 h 179"/>
                <a:gd name="T4" fmla="*/ 3 w 202"/>
                <a:gd name="T5" fmla="*/ 124 h 179"/>
                <a:gd name="T6" fmla="*/ 3 w 202"/>
                <a:gd name="T7" fmla="*/ 115 h 179"/>
                <a:gd name="T8" fmla="*/ 11 w 202"/>
                <a:gd name="T9" fmla="*/ 115 h 179"/>
                <a:gd name="T10" fmla="*/ 60 w 202"/>
                <a:gd name="T11" fmla="*/ 164 h 179"/>
                <a:gd name="T12" fmla="*/ 190 w 202"/>
                <a:gd name="T13" fmla="*/ 3 h 179"/>
                <a:gd name="T14" fmla="*/ 199 w 202"/>
                <a:gd name="T15" fmla="*/ 2 h 179"/>
                <a:gd name="T16" fmla="*/ 200 w 202"/>
                <a:gd name="T17" fmla="*/ 10 h 179"/>
                <a:gd name="T18" fmla="*/ 65 w 202"/>
                <a:gd name="T19" fmla="*/ 177 h 179"/>
                <a:gd name="T20" fmla="*/ 61 w 202"/>
                <a:gd name="T21" fmla="*/ 179 h 179"/>
                <a:gd name="T22" fmla="*/ 61 w 202"/>
                <a:gd name="T23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2" h="179">
                  <a:moveTo>
                    <a:pt x="61" y="179"/>
                  </a:moveTo>
                  <a:cubicBezTo>
                    <a:pt x="59" y="179"/>
                    <a:pt x="57" y="179"/>
                    <a:pt x="56" y="177"/>
                  </a:cubicBezTo>
                  <a:cubicBezTo>
                    <a:pt x="3" y="124"/>
                    <a:pt x="3" y="124"/>
                    <a:pt x="3" y="124"/>
                  </a:cubicBezTo>
                  <a:cubicBezTo>
                    <a:pt x="0" y="121"/>
                    <a:pt x="0" y="118"/>
                    <a:pt x="3" y="115"/>
                  </a:cubicBezTo>
                  <a:cubicBezTo>
                    <a:pt x="5" y="113"/>
                    <a:pt x="9" y="113"/>
                    <a:pt x="11" y="115"/>
                  </a:cubicBezTo>
                  <a:cubicBezTo>
                    <a:pt x="60" y="164"/>
                    <a:pt x="60" y="164"/>
                    <a:pt x="60" y="164"/>
                  </a:cubicBezTo>
                  <a:cubicBezTo>
                    <a:pt x="190" y="3"/>
                    <a:pt x="190" y="3"/>
                    <a:pt x="190" y="3"/>
                  </a:cubicBezTo>
                  <a:cubicBezTo>
                    <a:pt x="192" y="0"/>
                    <a:pt x="196" y="0"/>
                    <a:pt x="199" y="2"/>
                  </a:cubicBezTo>
                  <a:cubicBezTo>
                    <a:pt x="201" y="4"/>
                    <a:pt x="202" y="8"/>
                    <a:pt x="200" y="10"/>
                  </a:cubicBezTo>
                  <a:cubicBezTo>
                    <a:pt x="65" y="177"/>
                    <a:pt x="65" y="177"/>
                    <a:pt x="65" y="177"/>
                  </a:cubicBezTo>
                  <a:cubicBezTo>
                    <a:pt x="64" y="178"/>
                    <a:pt x="63" y="179"/>
                    <a:pt x="61" y="179"/>
                  </a:cubicBezTo>
                  <a:cubicBezTo>
                    <a:pt x="61" y="179"/>
                    <a:pt x="61" y="179"/>
                    <a:pt x="61" y="1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7276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Juin 2022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DNE SN1 - Bureau des services et outils numériques pour l'Éducation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15" name="Titre 14"/>
          <p:cNvSpPr>
            <a:spLocks noGrp="1"/>
          </p:cNvSpPr>
          <p:nvPr>
            <p:ph type="title"/>
          </p:nvPr>
        </p:nvSpPr>
        <p:spPr>
          <a:xfrm>
            <a:off x="971600" y="180000"/>
            <a:ext cx="7812400" cy="720000"/>
          </a:xfrm>
        </p:spPr>
        <p:txBody>
          <a:bodyPr/>
          <a:lstStyle/>
          <a:p>
            <a:r>
              <a:rPr lang="fr-FR" dirty="0"/>
              <a:t>Stratégie d’exploitation</a:t>
            </a:r>
            <a:endParaRPr lang="fr-FR" sz="2800" dirty="0">
              <a:solidFill>
                <a:srgbClr val="6D96C0"/>
              </a:solidFill>
            </a:endParaRPr>
          </a:p>
        </p:txBody>
      </p:sp>
      <p:sp>
        <p:nvSpPr>
          <p:cNvPr id="10" name="Rectangle: Rounded Corners 9">
            <a:hlinkClick r:id="rId3" action="ppaction://hlinksldjump"/>
            <a:extLst>
              <a:ext uri="{FF2B5EF4-FFF2-40B4-BE49-F238E27FC236}">
                <a16:creationId xmlns:a16="http://schemas.microsoft.com/office/drawing/2014/main" id="{AC677263-93CC-442C-A82F-4E360D43FD5D}"/>
              </a:ext>
            </a:extLst>
          </p:cNvPr>
          <p:cNvSpPr/>
          <p:nvPr/>
        </p:nvSpPr>
        <p:spPr>
          <a:xfrm>
            <a:off x="8149701" y="3802425"/>
            <a:ext cx="846172" cy="406676"/>
          </a:xfrm>
          <a:prstGeom prst="roundRect">
            <a:avLst/>
          </a:prstGeom>
          <a:solidFill>
            <a:srgbClr val="484D7A"/>
          </a:solidFill>
          <a:ln>
            <a:noFill/>
          </a:ln>
          <a:effectLst>
            <a:outerShdw dist="38100" dir="3000000" sx="102000" sy="102000" algn="tl" rotWithShape="0">
              <a:srgbClr val="5770BE">
                <a:alpha val="4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latin typeface="Marianne Medium" panose="02000000000000000000" pitchFamily="50" charset="0"/>
              </a:rPr>
              <a:t>Schéma global</a:t>
            </a:r>
          </a:p>
        </p:txBody>
      </p:sp>
      <p:sp>
        <p:nvSpPr>
          <p:cNvPr id="11" name="Rectangle: Rounded Corners 10">
            <a:hlinkClick r:id="rId4" action="ppaction://hlinksldjump"/>
            <a:extLst>
              <a:ext uri="{FF2B5EF4-FFF2-40B4-BE49-F238E27FC236}">
                <a16:creationId xmlns:a16="http://schemas.microsoft.com/office/drawing/2014/main" id="{EFAF585B-9518-44BB-AF69-FF1221109DA1}"/>
              </a:ext>
            </a:extLst>
          </p:cNvPr>
          <p:cNvSpPr/>
          <p:nvPr/>
        </p:nvSpPr>
        <p:spPr>
          <a:xfrm>
            <a:off x="8149701" y="3299380"/>
            <a:ext cx="846172" cy="406676"/>
          </a:xfrm>
          <a:prstGeom prst="roundRect">
            <a:avLst/>
          </a:prstGeom>
          <a:solidFill>
            <a:srgbClr val="484D7A"/>
          </a:solidFill>
          <a:ln>
            <a:noFill/>
          </a:ln>
          <a:effectLst>
            <a:outerShdw dist="38100" dir="3000000" sx="102000" sy="102000" algn="tl" rotWithShape="0">
              <a:srgbClr val="5770BE">
                <a:alpha val="4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latin typeface="Marianne Medium" panose="02000000000000000000" pitchFamily="50" charset="0"/>
              </a:rPr>
              <a:t>Légende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11A093A-BBD2-408E-BD14-AA437053CF3F}"/>
              </a:ext>
            </a:extLst>
          </p:cNvPr>
          <p:cNvSpPr/>
          <p:nvPr/>
        </p:nvSpPr>
        <p:spPr>
          <a:xfrm>
            <a:off x="1061780" y="924622"/>
            <a:ext cx="7020440" cy="3294257"/>
          </a:xfrm>
          <a:prstGeom prst="rect">
            <a:avLst/>
          </a:prstGeom>
          <a:solidFill>
            <a:srgbClr val="577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Marianne" panose="02000000000000000000" pitchFamily="50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FF7B93-C232-43A4-9CA8-EB0DC5704F33}"/>
              </a:ext>
            </a:extLst>
          </p:cNvPr>
          <p:cNvSpPr/>
          <p:nvPr/>
        </p:nvSpPr>
        <p:spPr>
          <a:xfrm>
            <a:off x="4065862" y="1897780"/>
            <a:ext cx="2643283" cy="2123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t"/>
          <a:lstStyle/>
          <a:p>
            <a:pPr>
              <a:spcAft>
                <a:spcPts val="600"/>
              </a:spcAft>
            </a:pPr>
            <a:r>
              <a:rPr lang="fr-FR" sz="1600" b="1" dirty="0">
                <a:solidFill>
                  <a:srgbClr val="5770BE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Chapitres recommandés </a:t>
            </a:r>
          </a:p>
          <a:p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Document principal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 4.3.4</a:t>
            </a:r>
          </a:p>
          <a:p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Annexe opérationnelle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 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Annexe 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2B0703-B78B-406B-B294-FA7861262C11}"/>
              </a:ext>
            </a:extLst>
          </p:cNvPr>
          <p:cNvSpPr/>
          <p:nvPr/>
        </p:nvSpPr>
        <p:spPr>
          <a:xfrm>
            <a:off x="1242467" y="1897780"/>
            <a:ext cx="2643283" cy="2123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t"/>
          <a:lstStyle/>
          <a:p>
            <a:pPr>
              <a:spcAft>
                <a:spcPts val="600"/>
              </a:spcAft>
            </a:pPr>
            <a:r>
              <a:rPr lang="fr-FR" sz="1600" b="1" dirty="0">
                <a:solidFill>
                  <a:srgbClr val="5770BE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Sujets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Hébergement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Exploitation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Administration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Back-office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B0BA7E8-4211-4F3F-A09F-04FF263073B2}"/>
              </a:ext>
            </a:extLst>
          </p:cNvPr>
          <p:cNvSpPr/>
          <p:nvPr/>
        </p:nvSpPr>
        <p:spPr>
          <a:xfrm>
            <a:off x="6889257" y="1897780"/>
            <a:ext cx="1051474" cy="2123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t"/>
          <a:lstStyle/>
          <a:p>
            <a:r>
              <a:rPr lang="fr-FR" sz="1600" b="1" dirty="0">
                <a:solidFill>
                  <a:srgbClr val="5770BE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Acteurs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1BD945B-2258-4578-A1E7-D3DEF2505735}"/>
              </a:ext>
            </a:extLst>
          </p:cNvPr>
          <p:cNvSpPr/>
          <p:nvPr/>
        </p:nvSpPr>
        <p:spPr>
          <a:xfrm>
            <a:off x="2533801" y="1075995"/>
            <a:ext cx="5406928" cy="670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rgbClr val="484D7A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Stratégie d’exploitation</a:t>
            </a:r>
          </a:p>
        </p:txBody>
      </p:sp>
      <p:grpSp>
        <p:nvGrpSpPr>
          <p:cNvPr id="18" name="Group 200">
            <a:extLst>
              <a:ext uri="{FF2B5EF4-FFF2-40B4-BE49-F238E27FC236}">
                <a16:creationId xmlns:a16="http://schemas.microsoft.com/office/drawing/2014/main" id="{C5235C22-7E4B-4B4F-8F79-E67EB7F2402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208686" y="2511106"/>
            <a:ext cx="412617" cy="387696"/>
            <a:chOff x="6539" y="3000"/>
            <a:chExt cx="426" cy="426"/>
          </a:xfrm>
          <a:solidFill>
            <a:srgbClr val="000000"/>
          </a:solidFill>
        </p:grpSpPr>
        <p:sp>
          <p:nvSpPr>
            <p:cNvPr id="19" name="Freeform 201">
              <a:extLst>
                <a:ext uri="{FF2B5EF4-FFF2-40B4-BE49-F238E27FC236}">
                  <a16:creationId xmlns:a16="http://schemas.microsoft.com/office/drawing/2014/main" id="{23F56C08-4E3D-4FA3-A277-6067FD87680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45" y="3107"/>
              <a:ext cx="214" cy="213"/>
            </a:xfrm>
            <a:custGeom>
              <a:avLst/>
              <a:gdLst>
                <a:gd name="T0" fmla="*/ 138 w 144"/>
                <a:gd name="T1" fmla="*/ 144 h 144"/>
                <a:gd name="T2" fmla="*/ 6 w 144"/>
                <a:gd name="T3" fmla="*/ 144 h 144"/>
                <a:gd name="T4" fmla="*/ 0 w 144"/>
                <a:gd name="T5" fmla="*/ 138 h 144"/>
                <a:gd name="T6" fmla="*/ 0 w 144"/>
                <a:gd name="T7" fmla="*/ 6 h 144"/>
                <a:gd name="T8" fmla="*/ 6 w 144"/>
                <a:gd name="T9" fmla="*/ 0 h 144"/>
                <a:gd name="T10" fmla="*/ 138 w 144"/>
                <a:gd name="T11" fmla="*/ 0 h 144"/>
                <a:gd name="T12" fmla="*/ 144 w 144"/>
                <a:gd name="T13" fmla="*/ 6 h 144"/>
                <a:gd name="T14" fmla="*/ 144 w 144"/>
                <a:gd name="T15" fmla="*/ 138 h 144"/>
                <a:gd name="T16" fmla="*/ 138 w 144"/>
                <a:gd name="T17" fmla="*/ 144 h 144"/>
                <a:gd name="T18" fmla="*/ 12 w 144"/>
                <a:gd name="T19" fmla="*/ 132 h 144"/>
                <a:gd name="T20" fmla="*/ 132 w 144"/>
                <a:gd name="T21" fmla="*/ 132 h 144"/>
                <a:gd name="T22" fmla="*/ 132 w 144"/>
                <a:gd name="T23" fmla="*/ 12 h 144"/>
                <a:gd name="T24" fmla="*/ 12 w 144"/>
                <a:gd name="T25" fmla="*/ 12 h 144"/>
                <a:gd name="T26" fmla="*/ 12 w 144"/>
                <a:gd name="T27" fmla="*/ 132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4" h="144">
                  <a:moveTo>
                    <a:pt x="138" y="144"/>
                  </a:moveTo>
                  <a:cubicBezTo>
                    <a:pt x="6" y="144"/>
                    <a:pt x="6" y="144"/>
                    <a:pt x="6" y="144"/>
                  </a:cubicBezTo>
                  <a:cubicBezTo>
                    <a:pt x="2" y="144"/>
                    <a:pt x="0" y="142"/>
                    <a:pt x="0" y="13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1" y="0"/>
                    <a:pt x="144" y="3"/>
                    <a:pt x="144" y="6"/>
                  </a:cubicBezTo>
                  <a:cubicBezTo>
                    <a:pt x="144" y="138"/>
                    <a:pt x="144" y="138"/>
                    <a:pt x="144" y="138"/>
                  </a:cubicBezTo>
                  <a:cubicBezTo>
                    <a:pt x="144" y="142"/>
                    <a:pt x="141" y="144"/>
                    <a:pt x="138" y="144"/>
                  </a:cubicBezTo>
                  <a:close/>
                  <a:moveTo>
                    <a:pt x="12" y="132"/>
                  </a:moveTo>
                  <a:cubicBezTo>
                    <a:pt x="132" y="132"/>
                    <a:pt x="132" y="132"/>
                    <a:pt x="132" y="132"/>
                  </a:cubicBezTo>
                  <a:cubicBezTo>
                    <a:pt x="132" y="12"/>
                    <a:pt x="132" y="12"/>
                    <a:pt x="132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1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0" name="Freeform 202">
              <a:extLst>
                <a:ext uri="{FF2B5EF4-FFF2-40B4-BE49-F238E27FC236}">
                  <a16:creationId xmlns:a16="http://schemas.microsoft.com/office/drawing/2014/main" id="{4C99E87E-DE15-42D5-9B5F-001314E272D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45" y="3302"/>
              <a:ext cx="214" cy="124"/>
            </a:xfrm>
            <a:custGeom>
              <a:avLst/>
              <a:gdLst>
                <a:gd name="T0" fmla="*/ 138 w 144"/>
                <a:gd name="T1" fmla="*/ 84 h 84"/>
                <a:gd name="T2" fmla="*/ 6 w 144"/>
                <a:gd name="T3" fmla="*/ 84 h 84"/>
                <a:gd name="T4" fmla="*/ 0 w 144"/>
                <a:gd name="T5" fmla="*/ 78 h 84"/>
                <a:gd name="T6" fmla="*/ 0 w 144"/>
                <a:gd name="T7" fmla="*/ 6 h 84"/>
                <a:gd name="T8" fmla="*/ 6 w 144"/>
                <a:gd name="T9" fmla="*/ 0 h 84"/>
                <a:gd name="T10" fmla="*/ 138 w 144"/>
                <a:gd name="T11" fmla="*/ 0 h 84"/>
                <a:gd name="T12" fmla="*/ 144 w 144"/>
                <a:gd name="T13" fmla="*/ 6 h 84"/>
                <a:gd name="T14" fmla="*/ 144 w 144"/>
                <a:gd name="T15" fmla="*/ 78 h 84"/>
                <a:gd name="T16" fmla="*/ 138 w 144"/>
                <a:gd name="T17" fmla="*/ 84 h 84"/>
                <a:gd name="T18" fmla="*/ 12 w 144"/>
                <a:gd name="T19" fmla="*/ 72 h 84"/>
                <a:gd name="T20" fmla="*/ 132 w 144"/>
                <a:gd name="T21" fmla="*/ 72 h 84"/>
                <a:gd name="T22" fmla="*/ 132 w 144"/>
                <a:gd name="T23" fmla="*/ 12 h 84"/>
                <a:gd name="T24" fmla="*/ 12 w 144"/>
                <a:gd name="T25" fmla="*/ 12 h 84"/>
                <a:gd name="T26" fmla="*/ 12 w 144"/>
                <a:gd name="T27" fmla="*/ 7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4" h="84">
                  <a:moveTo>
                    <a:pt x="138" y="84"/>
                  </a:moveTo>
                  <a:cubicBezTo>
                    <a:pt x="6" y="84"/>
                    <a:pt x="6" y="84"/>
                    <a:pt x="6" y="84"/>
                  </a:cubicBezTo>
                  <a:cubicBezTo>
                    <a:pt x="2" y="84"/>
                    <a:pt x="0" y="82"/>
                    <a:pt x="0" y="7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1" y="0"/>
                    <a:pt x="144" y="3"/>
                    <a:pt x="144" y="6"/>
                  </a:cubicBezTo>
                  <a:cubicBezTo>
                    <a:pt x="144" y="78"/>
                    <a:pt x="144" y="78"/>
                    <a:pt x="144" y="78"/>
                  </a:cubicBezTo>
                  <a:cubicBezTo>
                    <a:pt x="144" y="82"/>
                    <a:pt x="141" y="84"/>
                    <a:pt x="138" y="84"/>
                  </a:cubicBezTo>
                  <a:close/>
                  <a:moveTo>
                    <a:pt x="12" y="72"/>
                  </a:moveTo>
                  <a:cubicBezTo>
                    <a:pt x="132" y="72"/>
                    <a:pt x="132" y="72"/>
                    <a:pt x="132" y="72"/>
                  </a:cubicBezTo>
                  <a:cubicBezTo>
                    <a:pt x="132" y="12"/>
                    <a:pt x="132" y="12"/>
                    <a:pt x="132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1" name="Freeform 203">
              <a:extLst>
                <a:ext uri="{FF2B5EF4-FFF2-40B4-BE49-F238E27FC236}">
                  <a16:creationId xmlns:a16="http://schemas.microsoft.com/office/drawing/2014/main" id="{4F13CC06-4523-46FB-B7E0-823C3BDD3F8B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9" y="3302"/>
              <a:ext cx="426" cy="18"/>
            </a:xfrm>
            <a:custGeom>
              <a:avLst/>
              <a:gdLst>
                <a:gd name="T0" fmla="*/ 282 w 288"/>
                <a:gd name="T1" fmla="*/ 12 h 12"/>
                <a:gd name="T2" fmla="*/ 6 w 288"/>
                <a:gd name="T3" fmla="*/ 12 h 12"/>
                <a:gd name="T4" fmla="*/ 0 w 288"/>
                <a:gd name="T5" fmla="*/ 6 h 12"/>
                <a:gd name="T6" fmla="*/ 6 w 288"/>
                <a:gd name="T7" fmla="*/ 0 h 12"/>
                <a:gd name="T8" fmla="*/ 282 w 288"/>
                <a:gd name="T9" fmla="*/ 0 h 12"/>
                <a:gd name="T10" fmla="*/ 288 w 288"/>
                <a:gd name="T11" fmla="*/ 6 h 12"/>
                <a:gd name="T12" fmla="*/ 282 w 28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" h="12">
                  <a:moveTo>
                    <a:pt x="28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282" y="0"/>
                    <a:pt x="282" y="0"/>
                    <a:pt x="282" y="0"/>
                  </a:cubicBezTo>
                  <a:cubicBezTo>
                    <a:pt x="285" y="0"/>
                    <a:pt x="288" y="3"/>
                    <a:pt x="288" y="6"/>
                  </a:cubicBezTo>
                  <a:cubicBezTo>
                    <a:pt x="288" y="10"/>
                    <a:pt x="285" y="12"/>
                    <a:pt x="28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2" name="Freeform 204">
              <a:extLst>
                <a:ext uri="{FF2B5EF4-FFF2-40B4-BE49-F238E27FC236}">
                  <a16:creationId xmlns:a16="http://schemas.microsoft.com/office/drawing/2014/main" id="{D780B8EC-749A-4042-9F49-38B1D60FFE37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9" y="3213"/>
              <a:ext cx="115" cy="18"/>
            </a:xfrm>
            <a:custGeom>
              <a:avLst/>
              <a:gdLst>
                <a:gd name="T0" fmla="*/ 72 w 78"/>
                <a:gd name="T1" fmla="*/ 12 h 12"/>
                <a:gd name="T2" fmla="*/ 6 w 78"/>
                <a:gd name="T3" fmla="*/ 12 h 12"/>
                <a:gd name="T4" fmla="*/ 0 w 78"/>
                <a:gd name="T5" fmla="*/ 6 h 12"/>
                <a:gd name="T6" fmla="*/ 6 w 78"/>
                <a:gd name="T7" fmla="*/ 0 h 12"/>
                <a:gd name="T8" fmla="*/ 72 w 78"/>
                <a:gd name="T9" fmla="*/ 0 h 12"/>
                <a:gd name="T10" fmla="*/ 78 w 78"/>
                <a:gd name="T11" fmla="*/ 6 h 12"/>
                <a:gd name="T12" fmla="*/ 72 w 7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12">
                  <a:moveTo>
                    <a:pt x="7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5" y="0"/>
                    <a:pt x="78" y="3"/>
                    <a:pt x="78" y="6"/>
                  </a:cubicBezTo>
                  <a:cubicBezTo>
                    <a:pt x="78" y="10"/>
                    <a:pt x="75" y="12"/>
                    <a:pt x="7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3" name="Freeform 205">
              <a:extLst>
                <a:ext uri="{FF2B5EF4-FFF2-40B4-BE49-F238E27FC236}">
                  <a16:creationId xmlns:a16="http://schemas.microsoft.com/office/drawing/2014/main" id="{C3EA48D0-DEA0-46FC-9076-C0C55E00A1A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0" y="3213"/>
              <a:ext cx="115" cy="18"/>
            </a:xfrm>
            <a:custGeom>
              <a:avLst/>
              <a:gdLst>
                <a:gd name="T0" fmla="*/ 72 w 78"/>
                <a:gd name="T1" fmla="*/ 12 h 12"/>
                <a:gd name="T2" fmla="*/ 6 w 78"/>
                <a:gd name="T3" fmla="*/ 12 h 12"/>
                <a:gd name="T4" fmla="*/ 0 w 78"/>
                <a:gd name="T5" fmla="*/ 6 h 12"/>
                <a:gd name="T6" fmla="*/ 6 w 78"/>
                <a:gd name="T7" fmla="*/ 0 h 12"/>
                <a:gd name="T8" fmla="*/ 72 w 78"/>
                <a:gd name="T9" fmla="*/ 0 h 12"/>
                <a:gd name="T10" fmla="*/ 78 w 78"/>
                <a:gd name="T11" fmla="*/ 6 h 12"/>
                <a:gd name="T12" fmla="*/ 72 w 7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12">
                  <a:moveTo>
                    <a:pt x="7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5" y="0"/>
                    <a:pt x="78" y="3"/>
                    <a:pt x="78" y="6"/>
                  </a:cubicBezTo>
                  <a:cubicBezTo>
                    <a:pt x="78" y="10"/>
                    <a:pt x="75" y="12"/>
                    <a:pt x="7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4" name="Freeform 206">
              <a:extLst>
                <a:ext uri="{FF2B5EF4-FFF2-40B4-BE49-F238E27FC236}">
                  <a16:creationId xmlns:a16="http://schemas.microsoft.com/office/drawing/2014/main" id="{ED7955D4-D881-4E19-81B0-D5868D7794A5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1" y="3213"/>
              <a:ext cx="89" cy="213"/>
            </a:xfrm>
            <a:custGeom>
              <a:avLst/>
              <a:gdLst>
                <a:gd name="T0" fmla="*/ 54 w 60"/>
                <a:gd name="T1" fmla="*/ 144 h 144"/>
                <a:gd name="T2" fmla="*/ 0 w 60"/>
                <a:gd name="T3" fmla="*/ 144 h 144"/>
                <a:gd name="T4" fmla="*/ 0 w 60"/>
                <a:gd name="T5" fmla="*/ 132 h 144"/>
                <a:gd name="T6" fmla="*/ 48 w 60"/>
                <a:gd name="T7" fmla="*/ 132 h 144"/>
                <a:gd name="T8" fmla="*/ 48 w 60"/>
                <a:gd name="T9" fmla="*/ 12 h 144"/>
                <a:gd name="T10" fmla="*/ 6 w 60"/>
                <a:gd name="T11" fmla="*/ 12 h 144"/>
                <a:gd name="T12" fmla="*/ 6 w 60"/>
                <a:gd name="T13" fmla="*/ 0 h 144"/>
                <a:gd name="T14" fmla="*/ 54 w 60"/>
                <a:gd name="T15" fmla="*/ 0 h 144"/>
                <a:gd name="T16" fmla="*/ 60 w 60"/>
                <a:gd name="T17" fmla="*/ 6 h 144"/>
                <a:gd name="T18" fmla="*/ 60 w 60"/>
                <a:gd name="T19" fmla="*/ 138 h 144"/>
                <a:gd name="T20" fmla="*/ 54 w 60"/>
                <a:gd name="T21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144">
                  <a:moveTo>
                    <a:pt x="54" y="144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48" y="132"/>
                    <a:pt x="48" y="132"/>
                    <a:pt x="48" y="13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7" y="0"/>
                    <a:pt x="60" y="3"/>
                    <a:pt x="60" y="6"/>
                  </a:cubicBezTo>
                  <a:cubicBezTo>
                    <a:pt x="60" y="138"/>
                    <a:pt x="60" y="138"/>
                    <a:pt x="60" y="138"/>
                  </a:cubicBezTo>
                  <a:cubicBezTo>
                    <a:pt x="60" y="142"/>
                    <a:pt x="57" y="144"/>
                    <a:pt x="54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5" name="Freeform 207">
              <a:extLst>
                <a:ext uri="{FF2B5EF4-FFF2-40B4-BE49-F238E27FC236}">
                  <a16:creationId xmlns:a16="http://schemas.microsoft.com/office/drawing/2014/main" id="{37A69A17-295D-4AE8-B524-5B7A437A1B1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4" y="3213"/>
              <a:ext cx="89" cy="213"/>
            </a:xfrm>
            <a:custGeom>
              <a:avLst/>
              <a:gdLst>
                <a:gd name="T0" fmla="*/ 60 w 60"/>
                <a:gd name="T1" fmla="*/ 144 h 144"/>
                <a:gd name="T2" fmla="*/ 6 w 60"/>
                <a:gd name="T3" fmla="*/ 144 h 144"/>
                <a:gd name="T4" fmla="*/ 0 w 60"/>
                <a:gd name="T5" fmla="*/ 138 h 144"/>
                <a:gd name="T6" fmla="*/ 0 w 60"/>
                <a:gd name="T7" fmla="*/ 6 h 144"/>
                <a:gd name="T8" fmla="*/ 6 w 60"/>
                <a:gd name="T9" fmla="*/ 0 h 144"/>
                <a:gd name="T10" fmla="*/ 54 w 60"/>
                <a:gd name="T11" fmla="*/ 0 h 144"/>
                <a:gd name="T12" fmla="*/ 54 w 60"/>
                <a:gd name="T13" fmla="*/ 12 h 144"/>
                <a:gd name="T14" fmla="*/ 12 w 60"/>
                <a:gd name="T15" fmla="*/ 12 h 144"/>
                <a:gd name="T16" fmla="*/ 12 w 60"/>
                <a:gd name="T17" fmla="*/ 132 h 144"/>
                <a:gd name="T18" fmla="*/ 60 w 60"/>
                <a:gd name="T19" fmla="*/ 132 h 144"/>
                <a:gd name="T20" fmla="*/ 60 w 60"/>
                <a:gd name="T21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144">
                  <a:moveTo>
                    <a:pt x="60" y="144"/>
                  </a:moveTo>
                  <a:cubicBezTo>
                    <a:pt x="6" y="144"/>
                    <a:pt x="6" y="144"/>
                    <a:pt x="6" y="144"/>
                  </a:cubicBezTo>
                  <a:cubicBezTo>
                    <a:pt x="2" y="144"/>
                    <a:pt x="0" y="142"/>
                    <a:pt x="0" y="13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32"/>
                    <a:pt x="12" y="132"/>
                    <a:pt x="12" y="132"/>
                  </a:cubicBezTo>
                  <a:cubicBezTo>
                    <a:pt x="60" y="132"/>
                    <a:pt x="60" y="132"/>
                    <a:pt x="60" y="132"/>
                  </a:cubicBezTo>
                  <a:lnTo>
                    <a:pt x="60" y="1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6" name="Freeform 208">
              <a:extLst>
                <a:ext uri="{FF2B5EF4-FFF2-40B4-BE49-F238E27FC236}">
                  <a16:creationId xmlns:a16="http://schemas.microsoft.com/office/drawing/2014/main" id="{51327CBC-8CCE-4974-BD13-57B3CC4BC80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10" y="3071"/>
              <a:ext cx="284" cy="54"/>
            </a:xfrm>
            <a:custGeom>
              <a:avLst/>
              <a:gdLst>
                <a:gd name="T0" fmla="*/ 186 w 192"/>
                <a:gd name="T1" fmla="*/ 36 h 36"/>
                <a:gd name="T2" fmla="*/ 6 w 192"/>
                <a:gd name="T3" fmla="*/ 36 h 36"/>
                <a:gd name="T4" fmla="*/ 0 w 192"/>
                <a:gd name="T5" fmla="*/ 30 h 36"/>
                <a:gd name="T6" fmla="*/ 0 w 192"/>
                <a:gd name="T7" fmla="*/ 6 h 36"/>
                <a:gd name="T8" fmla="*/ 6 w 192"/>
                <a:gd name="T9" fmla="*/ 0 h 36"/>
                <a:gd name="T10" fmla="*/ 186 w 192"/>
                <a:gd name="T11" fmla="*/ 0 h 36"/>
                <a:gd name="T12" fmla="*/ 192 w 192"/>
                <a:gd name="T13" fmla="*/ 6 h 36"/>
                <a:gd name="T14" fmla="*/ 192 w 192"/>
                <a:gd name="T15" fmla="*/ 30 h 36"/>
                <a:gd name="T16" fmla="*/ 186 w 192"/>
                <a:gd name="T17" fmla="*/ 36 h 36"/>
                <a:gd name="T18" fmla="*/ 12 w 192"/>
                <a:gd name="T19" fmla="*/ 24 h 36"/>
                <a:gd name="T20" fmla="*/ 180 w 192"/>
                <a:gd name="T21" fmla="*/ 24 h 36"/>
                <a:gd name="T22" fmla="*/ 180 w 192"/>
                <a:gd name="T23" fmla="*/ 12 h 36"/>
                <a:gd name="T24" fmla="*/ 12 w 192"/>
                <a:gd name="T25" fmla="*/ 12 h 36"/>
                <a:gd name="T26" fmla="*/ 12 w 192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2" h="36">
                  <a:moveTo>
                    <a:pt x="186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89" y="0"/>
                    <a:pt x="192" y="3"/>
                    <a:pt x="192" y="6"/>
                  </a:cubicBezTo>
                  <a:cubicBezTo>
                    <a:pt x="192" y="30"/>
                    <a:pt x="192" y="30"/>
                    <a:pt x="192" y="30"/>
                  </a:cubicBezTo>
                  <a:cubicBezTo>
                    <a:pt x="192" y="34"/>
                    <a:pt x="189" y="36"/>
                    <a:pt x="186" y="36"/>
                  </a:cubicBezTo>
                  <a:close/>
                  <a:moveTo>
                    <a:pt x="12" y="24"/>
                  </a:moveTo>
                  <a:cubicBezTo>
                    <a:pt x="180" y="24"/>
                    <a:pt x="180" y="24"/>
                    <a:pt x="180" y="24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7" name="Freeform 209">
              <a:extLst>
                <a:ext uri="{FF2B5EF4-FFF2-40B4-BE49-F238E27FC236}">
                  <a16:creationId xmlns:a16="http://schemas.microsoft.com/office/drawing/2014/main" id="{B81AE9C1-EC0C-4B03-B448-C668E503479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34" y="3000"/>
              <a:ext cx="71" cy="54"/>
            </a:xfrm>
            <a:custGeom>
              <a:avLst/>
              <a:gdLst>
                <a:gd name="T0" fmla="*/ 42 w 48"/>
                <a:gd name="T1" fmla="*/ 36 h 36"/>
                <a:gd name="T2" fmla="*/ 6 w 48"/>
                <a:gd name="T3" fmla="*/ 36 h 36"/>
                <a:gd name="T4" fmla="*/ 0 w 48"/>
                <a:gd name="T5" fmla="*/ 30 h 36"/>
                <a:gd name="T6" fmla="*/ 0 w 48"/>
                <a:gd name="T7" fmla="*/ 6 h 36"/>
                <a:gd name="T8" fmla="*/ 6 w 48"/>
                <a:gd name="T9" fmla="*/ 0 h 36"/>
                <a:gd name="T10" fmla="*/ 42 w 48"/>
                <a:gd name="T11" fmla="*/ 0 h 36"/>
                <a:gd name="T12" fmla="*/ 48 w 48"/>
                <a:gd name="T13" fmla="*/ 6 h 36"/>
                <a:gd name="T14" fmla="*/ 48 w 48"/>
                <a:gd name="T15" fmla="*/ 30 h 36"/>
                <a:gd name="T16" fmla="*/ 42 w 48"/>
                <a:gd name="T17" fmla="*/ 36 h 36"/>
                <a:gd name="T18" fmla="*/ 12 w 48"/>
                <a:gd name="T19" fmla="*/ 24 h 36"/>
                <a:gd name="T20" fmla="*/ 36 w 48"/>
                <a:gd name="T21" fmla="*/ 24 h 36"/>
                <a:gd name="T22" fmla="*/ 36 w 48"/>
                <a:gd name="T23" fmla="*/ 12 h 36"/>
                <a:gd name="T24" fmla="*/ 12 w 48"/>
                <a:gd name="T25" fmla="*/ 12 h 36"/>
                <a:gd name="T26" fmla="*/ 12 w 48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36">
                  <a:moveTo>
                    <a:pt x="42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5" y="0"/>
                    <a:pt x="48" y="3"/>
                    <a:pt x="48" y="6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4"/>
                    <a:pt x="45" y="36"/>
                    <a:pt x="42" y="36"/>
                  </a:cubicBezTo>
                  <a:close/>
                  <a:moveTo>
                    <a:pt x="12" y="24"/>
                  </a:moveTo>
                  <a:cubicBezTo>
                    <a:pt x="36" y="24"/>
                    <a:pt x="36" y="24"/>
                    <a:pt x="36" y="24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8" name="Rectangle 210">
              <a:extLst>
                <a:ext uri="{FF2B5EF4-FFF2-40B4-BE49-F238E27FC236}">
                  <a16:creationId xmlns:a16="http://schemas.microsoft.com/office/drawing/2014/main" id="{BBF0DB09-6FE9-4383-893C-5190B2929C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4" y="3018"/>
              <a:ext cx="18" cy="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9" name="Freeform 211">
              <a:extLst>
                <a:ext uri="{FF2B5EF4-FFF2-40B4-BE49-F238E27FC236}">
                  <a16:creationId xmlns:a16="http://schemas.microsoft.com/office/drawing/2014/main" id="{4F5D0757-D805-4DB6-AE58-C5AA67049EA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1" y="3142"/>
              <a:ext cx="53" cy="53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0" name="Freeform 212">
              <a:extLst>
                <a:ext uri="{FF2B5EF4-FFF2-40B4-BE49-F238E27FC236}">
                  <a16:creationId xmlns:a16="http://schemas.microsoft.com/office/drawing/2014/main" id="{459FCB42-1275-47C5-B93D-9A5A2E19DE7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0" y="3142"/>
              <a:ext cx="53" cy="53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1" name="Freeform 213">
              <a:extLst>
                <a:ext uri="{FF2B5EF4-FFF2-40B4-BE49-F238E27FC236}">
                  <a16:creationId xmlns:a16="http://schemas.microsoft.com/office/drawing/2014/main" id="{D0E742FE-4153-4BC4-BBC1-0A7623A1A2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1" y="3213"/>
              <a:ext cx="53" cy="53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2" name="Freeform 214">
              <a:extLst>
                <a:ext uri="{FF2B5EF4-FFF2-40B4-BE49-F238E27FC236}">
                  <a16:creationId xmlns:a16="http://schemas.microsoft.com/office/drawing/2014/main" id="{6336FE4C-2D62-41FA-AE9B-4E716D7F5E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0" y="3213"/>
              <a:ext cx="53" cy="53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3" name="Freeform 215">
              <a:extLst>
                <a:ext uri="{FF2B5EF4-FFF2-40B4-BE49-F238E27FC236}">
                  <a16:creationId xmlns:a16="http://schemas.microsoft.com/office/drawing/2014/main" id="{E161B2BC-A1D7-42F9-A5BD-24F88B43FB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1" y="3337"/>
              <a:ext cx="53" cy="54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4" name="Freeform 216">
              <a:extLst>
                <a:ext uri="{FF2B5EF4-FFF2-40B4-BE49-F238E27FC236}">
                  <a16:creationId xmlns:a16="http://schemas.microsoft.com/office/drawing/2014/main" id="{DDD4528A-0F45-4E0F-B633-0B1B15DFF18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0" y="3337"/>
              <a:ext cx="53" cy="54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</p:grpSp>
      <p:grpSp>
        <p:nvGrpSpPr>
          <p:cNvPr id="35" name="Group 207">
            <a:extLst>
              <a:ext uri="{FF2B5EF4-FFF2-40B4-BE49-F238E27FC236}">
                <a16:creationId xmlns:a16="http://schemas.microsoft.com/office/drawing/2014/main" id="{C5237BFB-8028-4821-9E68-02B96B96869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204136" y="3148713"/>
            <a:ext cx="421716" cy="346015"/>
            <a:chOff x="3437" y="3023"/>
            <a:chExt cx="426" cy="372"/>
          </a:xfrm>
          <a:solidFill>
            <a:srgbClr val="000000"/>
          </a:solidFill>
        </p:grpSpPr>
        <p:sp>
          <p:nvSpPr>
            <p:cNvPr id="36" name="Freeform 208">
              <a:extLst>
                <a:ext uri="{FF2B5EF4-FFF2-40B4-BE49-F238E27FC236}">
                  <a16:creationId xmlns:a16="http://schemas.microsoft.com/office/drawing/2014/main" id="{F1B3AF2A-7C8D-4078-B118-C4E754B7C9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0" y="3071"/>
              <a:ext cx="27" cy="82"/>
            </a:xfrm>
            <a:custGeom>
              <a:avLst/>
              <a:gdLst>
                <a:gd name="T0" fmla="*/ 12 w 18"/>
                <a:gd name="T1" fmla="*/ 55 h 55"/>
                <a:gd name="T2" fmla="*/ 6 w 18"/>
                <a:gd name="T3" fmla="*/ 49 h 55"/>
                <a:gd name="T4" fmla="*/ 6 w 18"/>
                <a:gd name="T5" fmla="*/ 18 h 55"/>
                <a:gd name="T6" fmla="*/ 3 w 18"/>
                <a:gd name="T7" fmla="*/ 16 h 55"/>
                <a:gd name="T8" fmla="*/ 3 w 18"/>
                <a:gd name="T9" fmla="*/ 7 h 55"/>
                <a:gd name="T10" fmla="*/ 8 w 18"/>
                <a:gd name="T11" fmla="*/ 3 h 55"/>
                <a:gd name="T12" fmla="*/ 14 w 18"/>
                <a:gd name="T13" fmla="*/ 1 h 55"/>
                <a:gd name="T14" fmla="*/ 18 w 18"/>
                <a:gd name="T15" fmla="*/ 7 h 55"/>
                <a:gd name="T16" fmla="*/ 18 w 18"/>
                <a:gd name="T17" fmla="*/ 49 h 55"/>
                <a:gd name="T18" fmla="*/ 12 w 18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55">
                  <a:moveTo>
                    <a:pt x="12" y="55"/>
                  </a:moveTo>
                  <a:cubicBezTo>
                    <a:pt x="9" y="55"/>
                    <a:pt x="6" y="52"/>
                    <a:pt x="6" y="4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7"/>
                    <a:pt x="3" y="17"/>
                    <a:pt x="3" y="16"/>
                  </a:cubicBezTo>
                  <a:cubicBezTo>
                    <a:pt x="0" y="13"/>
                    <a:pt x="0" y="10"/>
                    <a:pt x="3" y="7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10" y="1"/>
                    <a:pt x="12" y="0"/>
                    <a:pt x="14" y="1"/>
                  </a:cubicBezTo>
                  <a:cubicBezTo>
                    <a:pt x="16" y="2"/>
                    <a:pt x="18" y="4"/>
                    <a:pt x="18" y="7"/>
                  </a:cubicBezTo>
                  <a:cubicBezTo>
                    <a:pt x="18" y="49"/>
                    <a:pt x="18" y="49"/>
                    <a:pt x="18" y="49"/>
                  </a:cubicBezTo>
                  <a:cubicBezTo>
                    <a:pt x="18" y="52"/>
                    <a:pt x="15" y="55"/>
                    <a:pt x="12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7" name="Freeform 209">
              <a:extLst>
                <a:ext uri="{FF2B5EF4-FFF2-40B4-BE49-F238E27FC236}">
                  <a16:creationId xmlns:a16="http://schemas.microsoft.com/office/drawing/2014/main" id="{CF1753AB-5EC4-413A-9BD4-031D87EB936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9" y="3159"/>
              <a:ext cx="26" cy="81"/>
            </a:xfrm>
            <a:custGeom>
              <a:avLst/>
              <a:gdLst>
                <a:gd name="T0" fmla="*/ 11 w 17"/>
                <a:gd name="T1" fmla="*/ 55 h 55"/>
                <a:gd name="T2" fmla="*/ 5 w 17"/>
                <a:gd name="T3" fmla="*/ 49 h 55"/>
                <a:gd name="T4" fmla="*/ 5 w 17"/>
                <a:gd name="T5" fmla="*/ 18 h 55"/>
                <a:gd name="T6" fmla="*/ 2 w 17"/>
                <a:gd name="T7" fmla="*/ 16 h 55"/>
                <a:gd name="T8" fmla="*/ 2 w 17"/>
                <a:gd name="T9" fmla="*/ 7 h 55"/>
                <a:gd name="T10" fmla="*/ 7 w 17"/>
                <a:gd name="T11" fmla="*/ 3 h 55"/>
                <a:gd name="T12" fmla="*/ 14 w 17"/>
                <a:gd name="T13" fmla="*/ 1 h 55"/>
                <a:gd name="T14" fmla="*/ 17 w 17"/>
                <a:gd name="T15" fmla="*/ 7 h 55"/>
                <a:gd name="T16" fmla="*/ 17 w 17"/>
                <a:gd name="T17" fmla="*/ 49 h 55"/>
                <a:gd name="T18" fmla="*/ 11 w 17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55">
                  <a:moveTo>
                    <a:pt x="11" y="55"/>
                  </a:moveTo>
                  <a:cubicBezTo>
                    <a:pt x="8" y="55"/>
                    <a:pt x="5" y="52"/>
                    <a:pt x="5" y="49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4" y="17"/>
                    <a:pt x="3" y="17"/>
                    <a:pt x="2" y="16"/>
                  </a:cubicBezTo>
                  <a:cubicBezTo>
                    <a:pt x="0" y="13"/>
                    <a:pt x="0" y="10"/>
                    <a:pt x="2" y="7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9" y="1"/>
                    <a:pt x="11" y="0"/>
                    <a:pt x="14" y="1"/>
                  </a:cubicBezTo>
                  <a:cubicBezTo>
                    <a:pt x="16" y="2"/>
                    <a:pt x="17" y="4"/>
                    <a:pt x="17" y="7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52"/>
                    <a:pt x="15" y="55"/>
                    <a:pt x="11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8" name="Freeform 210">
              <a:extLst>
                <a:ext uri="{FF2B5EF4-FFF2-40B4-BE49-F238E27FC236}">
                  <a16:creationId xmlns:a16="http://schemas.microsoft.com/office/drawing/2014/main" id="{B9134A7D-06E4-41D0-8935-05945A2EB1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5" y="3071"/>
              <a:ext cx="27" cy="82"/>
            </a:xfrm>
            <a:custGeom>
              <a:avLst/>
              <a:gdLst>
                <a:gd name="T0" fmla="*/ 12 w 18"/>
                <a:gd name="T1" fmla="*/ 55 h 55"/>
                <a:gd name="T2" fmla="*/ 6 w 18"/>
                <a:gd name="T3" fmla="*/ 49 h 55"/>
                <a:gd name="T4" fmla="*/ 6 w 18"/>
                <a:gd name="T5" fmla="*/ 18 h 55"/>
                <a:gd name="T6" fmla="*/ 3 w 18"/>
                <a:gd name="T7" fmla="*/ 16 h 55"/>
                <a:gd name="T8" fmla="*/ 3 w 18"/>
                <a:gd name="T9" fmla="*/ 7 h 55"/>
                <a:gd name="T10" fmla="*/ 8 w 18"/>
                <a:gd name="T11" fmla="*/ 2 h 55"/>
                <a:gd name="T12" fmla="*/ 14 w 18"/>
                <a:gd name="T13" fmla="*/ 1 h 55"/>
                <a:gd name="T14" fmla="*/ 18 w 18"/>
                <a:gd name="T15" fmla="*/ 7 h 55"/>
                <a:gd name="T16" fmla="*/ 18 w 18"/>
                <a:gd name="T17" fmla="*/ 49 h 55"/>
                <a:gd name="T18" fmla="*/ 12 w 18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55">
                  <a:moveTo>
                    <a:pt x="12" y="55"/>
                  </a:moveTo>
                  <a:cubicBezTo>
                    <a:pt x="9" y="55"/>
                    <a:pt x="6" y="52"/>
                    <a:pt x="6" y="4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7"/>
                    <a:pt x="4" y="17"/>
                    <a:pt x="3" y="16"/>
                  </a:cubicBezTo>
                  <a:cubicBezTo>
                    <a:pt x="0" y="13"/>
                    <a:pt x="0" y="10"/>
                    <a:pt x="3" y="7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10" y="1"/>
                    <a:pt x="12" y="0"/>
                    <a:pt x="14" y="1"/>
                  </a:cubicBezTo>
                  <a:cubicBezTo>
                    <a:pt x="17" y="2"/>
                    <a:pt x="18" y="4"/>
                    <a:pt x="18" y="7"/>
                  </a:cubicBezTo>
                  <a:cubicBezTo>
                    <a:pt x="18" y="49"/>
                    <a:pt x="18" y="49"/>
                    <a:pt x="18" y="49"/>
                  </a:cubicBezTo>
                  <a:cubicBezTo>
                    <a:pt x="18" y="52"/>
                    <a:pt x="15" y="55"/>
                    <a:pt x="12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9" name="Freeform 211">
              <a:extLst>
                <a:ext uri="{FF2B5EF4-FFF2-40B4-BE49-F238E27FC236}">
                  <a16:creationId xmlns:a16="http://schemas.microsoft.com/office/drawing/2014/main" id="{552F1669-8CC2-430D-87AB-B90E65447C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5" y="3159"/>
              <a:ext cx="27" cy="81"/>
            </a:xfrm>
            <a:custGeom>
              <a:avLst/>
              <a:gdLst>
                <a:gd name="T0" fmla="*/ 12 w 18"/>
                <a:gd name="T1" fmla="*/ 55 h 55"/>
                <a:gd name="T2" fmla="*/ 6 w 18"/>
                <a:gd name="T3" fmla="*/ 49 h 55"/>
                <a:gd name="T4" fmla="*/ 6 w 18"/>
                <a:gd name="T5" fmla="*/ 18 h 55"/>
                <a:gd name="T6" fmla="*/ 3 w 18"/>
                <a:gd name="T7" fmla="*/ 16 h 55"/>
                <a:gd name="T8" fmla="*/ 3 w 18"/>
                <a:gd name="T9" fmla="*/ 7 h 55"/>
                <a:gd name="T10" fmla="*/ 8 w 18"/>
                <a:gd name="T11" fmla="*/ 3 h 55"/>
                <a:gd name="T12" fmla="*/ 14 w 18"/>
                <a:gd name="T13" fmla="*/ 1 h 55"/>
                <a:gd name="T14" fmla="*/ 18 w 18"/>
                <a:gd name="T15" fmla="*/ 7 h 55"/>
                <a:gd name="T16" fmla="*/ 18 w 18"/>
                <a:gd name="T17" fmla="*/ 49 h 55"/>
                <a:gd name="T18" fmla="*/ 12 w 18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55">
                  <a:moveTo>
                    <a:pt x="12" y="55"/>
                  </a:moveTo>
                  <a:cubicBezTo>
                    <a:pt x="9" y="55"/>
                    <a:pt x="6" y="52"/>
                    <a:pt x="6" y="4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7"/>
                    <a:pt x="4" y="17"/>
                    <a:pt x="3" y="16"/>
                  </a:cubicBezTo>
                  <a:cubicBezTo>
                    <a:pt x="0" y="13"/>
                    <a:pt x="0" y="10"/>
                    <a:pt x="3" y="7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10" y="1"/>
                    <a:pt x="12" y="0"/>
                    <a:pt x="14" y="1"/>
                  </a:cubicBezTo>
                  <a:cubicBezTo>
                    <a:pt x="17" y="2"/>
                    <a:pt x="18" y="4"/>
                    <a:pt x="18" y="7"/>
                  </a:cubicBezTo>
                  <a:cubicBezTo>
                    <a:pt x="18" y="49"/>
                    <a:pt x="18" y="49"/>
                    <a:pt x="18" y="49"/>
                  </a:cubicBezTo>
                  <a:cubicBezTo>
                    <a:pt x="18" y="52"/>
                    <a:pt x="15" y="55"/>
                    <a:pt x="12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0" name="Freeform 212">
              <a:extLst>
                <a:ext uri="{FF2B5EF4-FFF2-40B4-BE49-F238E27FC236}">
                  <a16:creationId xmlns:a16="http://schemas.microsoft.com/office/drawing/2014/main" id="{A6792EAF-B8A8-4214-BF27-A622CAD018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4" y="3071"/>
              <a:ext cx="26" cy="82"/>
            </a:xfrm>
            <a:custGeom>
              <a:avLst/>
              <a:gdLst>
                <a:gd name="T0" fmla="*/ 11 w 17"/>
                <a:gd name="T1" fmla="*/ 55 h 55"/>
                <a:gd name="T2" fmla="*/ 5 w 17"/>
                <a:gd name="T3" fmla="*/ 49 h 55"/>
                <a:gd name="T4" fmla="*/ 5 w 17"/>
                <a:gd name="T5" fmla="*/ 18 h 55"/>
                <a:gd name="T6" fmla="*/ 2 w 17"/>
                <a:gd name="T7" fmla="*/ 16 h 55"/>
                <a:gd name="T8" fmla="*/ 2 w 17"/>
                <a:gd name="T9" fmla="*/ 7 h 55"/>
                <a:gd name="T10" fmla="*/ 7 w 17"/>
                <a:gd name="T11" fmla="*/ 3 h 55"/>
                <a:gd name="T12" fmla="*/ 14 w 17"/>
                <a:gd name="T13" fmla="*/ 1 h 55"/>
                <a:gd name="T14" fmla="*/ 17 w 17"/>
                <a:gd name="T15" fmla="*/ 7 h 55"/>
                <a:gd name="T16" fmla="*/ 17 w 17"/>
                <a:gd name="T17" fmla="*/ 49 h 55"/>
                <a:gd name="T18" fmla="*/ 11 w 17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55">
                  <a:moveTo>
                    <a:pt x="11" y="55"/>
                  </a:moveTo>
                  <a:cubicBezTo>
                    <a:pt x="8" y="55"/>
                    <a:pt x="5" y="52"/>
                    <a:pt x="5" y="49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4" y="17"/>
                    <a:pt x="3" y="17"/>
                    <a:pt x="2" y="16"/>
                  </a:cubicBezTo>
                  <a:cubicBezTo>
                    <a:pt x="0" y="13"/>
                    <a:pt x="0" y="10"/>
                    <a:pt x="2" y="7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9" y="1"/>
                    <a:pt x="12" y="0"/>
                    <a:pt x="14" y="1"/>
                  </a:cubicBezTo>
                  <a:cubicBezTo>
                    <a:pt x="16" y="2"/>
                    <a:pt x="17" y="4"/>
                    <a:pt x="17" y="7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52"/>
                    <a:pt x="15" y="55"/>
                    <a:pt x="11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1" name="Freeform 213">
              <a:extLst>
                <a:ext uri="{FF2B5EF4-FFF2-40B4-BE49-F238E27FC236}">
                  <a16:creationId xmlns:a16="http://schemas.microsoft.com/office/drawing/2014/main" id="{8CD38230-2BD1-4D26-99BC-5E9B45D51D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2" y="3159"/>
              <a:ext cx="27" cy="81"/>
            </a:xfrm>
            <a:custGeom>
              <a:avLst/>
              <a:gdLst>
                <a:gd name="T0" fmla="*/ 12 w 18"/>
                <a:gd name="T1" fmla="*/ 55 h 55"/>
                <a:gd name="T2" fmla="*/ 6 w 18"/>
                <a:gd name="T3" fmla="*/ 49 h 55"/>
                <a:gd name="T4" fmla="*/ 6 w 18"/>
                <a:gd name="T5" fmla="*/ 18 h 55"/>
                <a:gd name="T6" fmla="*/ 2 w 18"/>
                <a:gd name="T7" fmla="*/ 16 h 55"/>
                <a:gd name="T8" fmla="*/ 2 w 18"/>
                <a:gd name="T9" fmla="*/ 7 h 55"/>
                <a:gd name="T10" fmla="*/ 7 w 18"/>
                <a:gd name="T11" fmla="*/ 3 h 55"/>
                <a:gd name="T12" fmla="*/ 14 w 18"/>
                <a:gd name="T13" fmla="*/ 1 h 55"/>
                <a:gd name="T14" fmla="*/ 18 w 18"/>
                <a:gd name="T15" fmla="*/ 7 h 55"/>
                <a:gd name="T16" fmla="*/ 18 w 18"/>
                <a:gd name="T17" fmla="*/ 49 h 55"/>
                <a:gd name="T18" fmla="*/ 12 w 18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55">
                  <a:moveTo>
                    <a:pt x="12" y="55"/>
                  </a:moveTo>
                  <a:cubicBezTo>
                    <a:pt x="8" y="55"/>
                    <a:pt x="6" y="52"/>
                    <a:pt x="6" y="4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4" y="17"/>
                    <a:pt x="3" y="17"/>
                    <a:pt x="2" y="16"/>
                  </a:cubicBezTo>
                  <a:cubicBezTo>
                    <a:pt x="0" y="13"/>
                    <a:pt x="0" y="10"/>
                    <a:pt x="2" y="7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9" y="1"/>
                    <a:pt x="12" y="0"/>
                    <a:pt x="14" y="1"/>
                  </a:cubicBezTo>
                  <a:cubicBezTo>
                    <a:pt x="16" y="2"/>
                    <a:pt x="18" y="4"/>
                    <a:pt x="18" y="7"/>
                  </a:cubicBezTo>
                  <a:cubicBezTo>
                    <a:pt x="18" y="49"/>
                    <a:pt x="18" y="49"/>
                    <a:pt x="18" y="49"/>
                  </a:cubicBezTo>
                  <a:cubicBezTo>
                    <a:pt x="18" y="52"/>
                    <a:pt x="15" y="55"/>
                    <a:pt x="12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2" name="Freeform 214">
              <a:extLst>
                <a:ext uri="{FF2B5EF4-FFF2-40B4-BE49-F238E27FC236}">
                  <a16:creationId xmlns:a16="http://schemas.microsoft.com/office/drawing/2014/main" id="{2E23E20A-F0CA-458E-B249-4766330CA11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98" y="3071"/>
              <a:ext cx="50" cy="82"/>
            </a:xfrm>
            <a:custGeom>
              <a:avLst/>
              <a:gdLst>
                <a:gd name="T0" fmla="*/ 17 w 34"/>
                <a:gd name="T1" fmla="*/ 55 h 55"/>
                <a:gd name="T2" fmla="*/ 0 w 34"/>
                <a:gd name="T3" fmla="*/ 28 h 55"/>
                <a:gd name="T4" fmla="*/ 17 w 34"/>
                <a:gd name="T5" fmla="*/ 0 h 55"/>
                <a:gd name="T6" fmla="*/ 34 w 34"/>
                <a:gd name="T7" fmla="*/ 28 h 55"/>
                <a:gd name="T8" fmla="*/ 17 w 34"/>
                <a:gd name="T9" fmla="*/ 55 h 55"/>
                <a:gd name="T10" fmla="*/ 17 w 34"/>
                <a:gd name="T11" fmla="*/ 12 h 55"/>
                <a:gd name="T12" fmla="*/ 12 w 34"/>
                <a:gd name="T13" fmla="*/ 28 h 55"/>
                <a:gd name="T14" fmla="*/ 17 w 34"/>
                <a:gd name="T15" fmla="*/ 43 h 55"/>
                <a:gd name="T16" fmla="*/ 22 w 34"/>
                <a:gd name="T17" fmla="*/ 28 h 55"/>
                <a:gd name="T18" fmla="*/ 17 w 34"/>
                <a:gd name="T19" fmla="*/ 1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55">
                  <a:moveTo>
                    <a:pt x="17" y="55"/>
                  </a:moveTo>
                  <a:cubicBezTo>
                    <a:pt x="0" y="55"/>
                    <a:pt x="0" y="35"/>
                    <a:pt x="0" y="28"/>
                  </a:cubicBezTo>
                  <a:cubicBezTo>
                    <a:pt x="0" y="20"/>
                    <a:pt x="0" y="0"/>
                    <a:pt x="17" y="0"/>
                  </a:cubicBezTo>
                  <a:cubicBezTo>
                    <a:pt x="34" y="0"/>
                    <a:pt x="34" y="20"/>
                    <a:pt x="34" y="28"/>
                  </a:cubicBezTo>
                  <a:cubicBezTo>
                    <a:pt x="34" y="35"/>
                    <a:pt x="34" y="55"/>
                    <a:pt x="17" y="55"/>
                  </a:cubicBezTo>
                  <a:close/>
                  <a:moveTo>
                    <a:pt x="17" y="12"/>
                  </a:moveTo>
                  <a:cubicBezTo>
                    <a:pt x="15" y="12"/>
                    <a:pt x="12" y="12"/>
                    <a:pt x="12" y="28"/>
                  </a:cubicBezTo>
                  <a:cubicBezTo>
                    <a:pt x="12" y="43"/>
                    <a:pt x="15" y="43"/>
                    <a:pt x="17" y="43"/>
                  </a:cubicBezTo>
                  <a:cubicBezTo>
                    <a:pt x="18" y="43"/>
                    <a:pt x="22" y="43"/>
                    <a:pt x="22" y="28"/>
                  </a:cubicBezTo>
                  <a:cubicBezTo>
                    <a:pt x="22" y="12"/>
                    <a:pt x="18" y="12"/>
                    <a:pt x="17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3" name="Freeform 215">
              <a:extLst>
                <a:ext uri="{FF2B5EF4-FFF2-40B4-BE49-F238E27FC236}">
                  <a16:creationId xmlns:a16="http://schemas.microsoft.com/office/drawing/2014/main" id="{58961D4D-2319-41EA-88E8-8DCC43974EC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20" y="3071"/>
              <a:ext cx="51" cy="82"/>
            </a:xfrm>
            <a:custGeom>
              <a:avLst/>
              <a:gdLst>
                <a:gd name="T0" fmla="*/ 17 w 34"/>
                <a:gd name="T1" fmla="*/ 55 h 55"/>
                <a:gd name="T2" fmla="*/ 0 w 34"/>
                <a:gd name="T3" fmla="*/ 28 h 55"/>
                <a:gd name="T4" fmla="*/ 17 w 34"/>
                <a:gd name="T5" fmla="*/ 0 h 55"/>
                <a:gd name="T6" fmla="*/ 34 w 34"/>
                <a:gd name="T7" fmla="*/ 28 h 55"/>
                <a:gd name="T8" fmla="*/ 17 w 34"/>
                <a:gd name="T9" fmla="*/ 55 h 55"/>
                <a:gd name="T10" fmla="*/ 17 w 34"/>
                <a:gd name="T11" fmla="*/ 12 h 55"/>
                <a:gd name="T12" fmla="*/ 12 w 34"/>
                <a:gd name="T13" fmla="*/ 28 h 55"/>
                <a:gd name="T14" fmla="*/ 17 w 34"/>
                <a:gd name="T15" fmla="*/ 43 h 55"/>
                <a:gd name="T16" fmla="*/ 22 w 34"/>
                <a:gd name="T17" fmla="*/ 28 h 55"/>
                <a:gd name="T18" fmla="*/ 17 w 34"/>
                <a:gd name="T19" fmla="*/ 1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55">
                  <a:moveTo>
                    <a:pt x="17" y="55"/>
                  </a:moveTo>
                  <a:cubicBezTo>
                    <a:pt x="0" y="55"/>
                    <a:pt x="0" y="35"/>
                    <a:pt x="0" y="28"/>
                  </a:cubicBezTo>
                  <a:cubicBezTo>
                    <a:pt x="0" y="20"/>
                    <a:pt x="0" y="0"/>
                    <a:pt x="17" y="0"/>
                  </a:cubicBezTo>
                  <a:cubicBezTo>
                    <a:pt x="34" y="0"/>
                    <a:pt x="34" y="20"/>
                    <a:pt x="34" y="28"/>
                  </a:cubicBezTo>
                  <a:cubicBezTo>
                    <a:pt x="34" y="35"/>
                    <a:pt x="34" y="55"/>
                    <a:pt x="17" y="55"/>
                  </a:cubicBezTo>
                  <a:close/>
                  <a:moveTo>
                    <a:pt x="17" y="12"/>
                  </a:moveTo>
                  <a:cubicBezTo>
                    <a:pt x="15" y="12"/>
                    <a:pt x="12" y="12"/>
                    <a:pt x="12" y="28"/>
                  </a:cubicBezTo>
                  <a:cubicBezTo>
                    <a:pt x="12" y="43"/>
                    <a:pt x="15" y="43"/>
                    <a:pt x="17" y="43"/>
                  </a:cubicBezTo>
                  <a:cubicBezTo>
                    <a:pt x="19" y="43"/>
                    <a:pt x="22" y="43"/>
                    <a:pt x="22" y="28"/>
                  </a:cubicBezTo>
                  <a:cubicBezTo>
                    <a:pt x="22" y="12"/>
                    <a:pt x="19" y="12"/>
                    <a:pt x="17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4" name="Freeform 216">
              <a:extLst>
                <a:ext uri="{FF2B5EF4-FFF2-40B4-BE49-F238E27FC236}">
                  <a16:creationId xmlns:a16="http://schemas.microsoft.com/office/drawing/2014/main" id="{FF177DB6-087C-4BA5-87B2-07584F34970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83" y="3159"/>
              <a:ext cx="50" cy="81"/>
            </a:xfrm>
            <a:custGeom>
              <a:avLst/>
              <a:gdLst>
                <a:gd name="T0" fmla="*/ 17 w 34"/>
                <a:gd name="T1" fmla="*/ 55 h 55"/>
                <a:gd name="T2" fmla="*/ 0 w 34"/>
                <a:gd name="T3" fmla="*/ 28 h 55"/>
                <a:gd name="T4" fmla="*/ 17 w 34"/>
                <a:gd name="T5" fmla="*/ 0 h 55"/>
                <a:gd name="T6" fmla="*/ 34 w 34"/>
                <a:gd name="T7" fmla="*/ 28 h 55"/>
                <a:gd name="T8" fmla="*/ 17 w 34"/>
                <a:gd name="T9" fmla="*/ 55 h 55"/>
                <a:gd name="T10" fmla="*/ 17 w 34"/>
                <a:gd name="T11" fmla="*/ 12 h 55"/>
                <a:gd name="T12" fmla="*/ 12 w 34"/>
                <a:gd name="T13" fmla="*/ 28 h 55"/>
                <a:gd name="T14" fmla="*/ 17 w 34"/>
                <a:gd name="T15" fmla="*/ 43 h 55"/>
                <a:gd name="T16" fmla="*/ 22 w 34"/>
                <a:gd name="T17" fmla="*/ 28 h 55"/>
                <a:gd name="T18" fmla="*/ 17 w 34"/>
                <a:gd name="T19" fmla="*/ 1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55">
                  <a:moveTo>
                    <a:pt x="17" y="55"/>
                  </a:moveTo>
                  <a:cubicBezTo>
                    <a:pt x="0" y="55"/>
                    <a:pt x="0" y="35"/>
                    <a:pt x="0" y="28"/>
                  </a:cubicBezTo>
                  <a:cubicBezTo>
                    <a:pt x="0" y="20"/>
                    <a:pt x="0" y="0"/>
                    <a:pt x="17" y="0"/>
                  </a:cubicBezTo>
                  <a:cubicBezTo>
                    <a:pt x="34" y="0"/>
                    <a:pt x="34" y="20"/>
                    <a:pt x="34" y="28"/>
                  </a:cubicBezTo>
                  <a:cubicBezTo>
                    <a:pt x="34" y="35"/>
                    <a:pt x="34" y="55"/>
                    <a:pt x="17" y="55"/>
                  </a:cubicBezTo>
                  <a:close/>
                  <a:moveTo>
                    <a:pt x="17" y="12"/>
                  </a:moveTo>
                  <a:cubicBezTo>
                    <a:pt x="15" y="12"/>
                    <a:pt x="12" y="12"/>
                    <a:pt x="12" y="28"/>
                  </a:cubicBezTo>
                  <a:cubicBezTo>
                    <a:pt x="12" y="43"/>
                    <a:pt x="15" y="43"/>
                    <a:pt x="17" y="43"/>
                  </a:cubicBezTo>
                  <a:cubicBezTo>
                    <a:pt x="19" y="43"/>
                    <a:pt x="22" y="43"/>
                    <a:pt x="22" y="28"/>
                  </a:cubicBezTo>
                  <a:cubicBezTo>
                    <a:pt x="22" y="12"/>
                    <a:pt x="19" y="12"/>
                    <a:pt x="17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5" name="Freeform 217">
              <a:extLst>
                <a:ext uri="{FF2B5EF4-FFF2-40B4-BE49-F238E27FC236}">
                  <a16:creationId xmlns:a16="http://schemas.microsoft.com/office/drawing/2014/main" id="{D4F85881-4DBE-496E-9DF2-1864A6D19E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58" y="3159"/>
              <a:ext cx="51" cy="81"/>
            </a:xfrm>
            <a:custGeom>
              <a:avLst/>
              <a:gdLst>
                <a:gd name="T0" fmla="*/ 17 w 34"/>
                <a:gd name="T1" fmla="*/ 55 h 55"/>
                <a:gd name="T2" fmla="*/ 0 w 34"/>
                <a:gd name="T3" fmla="*/ 28 h 55"/>
                <a:gd name="T4" fmla="*/ 17 w 34"/>
                <a:gd name="T5" fmla="*/ 0 h 55"/>
                <a:gd name="T6" fmla="*/ 34 w 34"/>
                <a:gd name="T7" fmla="*/ 28 h 55"/>
                <a:gd name="T8" fmla="*/ 17 w 34"/>
                <a:gd name="T9" fmla="*/ 55 h 55"/>
                <a:gd name="T10" fmla="*/ 17 w 34"/>
                <a:gd name="T11" fmla="*/ 12 h 55"/>
                <a:gd name="T12" fmla="*/ 12 w 34"/>
                <a:gd name="T13" fmla="*/ 28 h 55"/>
                <a:gd name="T14" fmla="*/ 17 w 34"/>
                <a:gd name="T15" fmla="*/ 43 h 55"/>
                <a:gd name="T16" fmla="*/ 22 w 34"/>
                <a:gd name="T17" fmla="*/ 28 h 55"/>
                <a:gd name="T18" fmla="*/ 17 w 34"/>
                <a:gd name="T19" fmla="*/ 1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55">
                  <a:moveTo>
                    <a:pt x="17" y="55"/>
                  </a:moveTo>
                  <a:cubicBezTo>
                    <a:pt x="0" y="55"/>
                    <a:pt x="0" y="35"/>
                    <a:pt x="0" y="28"/>
                  </a:cubicBezTo>
                  <a:cubicBezTo>
                    <a:pt x="0" y="20"/>
                    <a:pt x="0" y="0"/>
                    <a:pt x="17" y="0"/>
                  </a:cubicBezTo>
                  <a:cubicBezTo>
                    <a:pt x="34" y="0"/>
                    <a:pt x="34" y="20"/>
                    <a:pt x="34" y="28"/>
                  </a:cubicBezTo>
                  <a:cubicBezTo>
                    <a:pt x="34" y="35"/>
                    <a:pt x="34" y="55"/>
                    <a:pt x="17" y="55"/>
                  </a:cubicBezTo>
                  <a:close/>
                  <a:moveTo>
                    <a:pt x="17" y="12"/>
                  </a:moveTo>
                  <a:cubicBezTo>
                    <a:pt x="16" y="12"/>
                    <a:pt x="12" y="12"/>
                    <a:pt x="12" y="28"/>
                  </a:cubicBezTo>
                  <a:cubicBezTo>
                    <a:pt x="12" y="43"/>
                    <a:pt x="16" y="43"/>
                    <a:pt x="17" y="43"/>
                  </a:cubicBezTo>
                  <a:cubicBezTo>
                    <a:pt x="19" y="43"/>
                    <a:pt x="22" y="43"/>
                    <a:pt x="22" y="28"/>
                  </a:cubicBezTo>
                  <a:cubicBezTo>
                    <a:pt x="22" y="12"/>
                    <a:pt x="19" y="12"/>
                    <a:pt x="17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6" name="Freeform 218">
              <a:extLst>
                <a:ext uri="{FF2B5EF4-FFF2-40B4-BE49-F238E27FC236}">
                  <a16:creationId xmlns:a16="http://schemas.microsoft.com/office/drawing/2014/main" id="{EA1BABD4-FDDD-40F7-B09C-F62949B7805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37" y="3023"/>
              <a:ext cx="426" cy="337"/>
            </a:xfrm>
            <a:custGeom>
              <a:avLst/>
              <a:gdLst>
                <a:gd name="T0" fmla="*/ 264 w 288"/>
                <a:gd name="T1" fmla="*/ 228 h 228"/>
                <a:gd name="T2" fmla="*/ 24 w 288"/>
                <a:gd name="T3" fmla="*/ 228 h 228"/>
                <a:gd name="T4" fmla="*/ 0 w 288"/>
                <a:gd name="T5" fmla="*/ 203 h 228"/>
                <a:gd name="T6" fmla="*/ 0 w 288"/>
                <a:gd name="T7" fmla="*/ 25 h 228"/>
                <a:gd name="T8" fmla="*/ 24 w 288"/>
                <a:gd name="T9" fmla="*/ 0 h 228"/>
                <a:gd name="T10" fmla="*/ 264 w 288"/>
                <a:gd name="T11" fmla="*/ 0 h 228"/>
                <a:gd name="T12" fmla="*/ 288 w 288"/>
                <a:gd name="T13" fmla="*/ 25 h 228"/>
                <a:gd name="T14" fmla="*/ 288 w 288"/>
                <a:gd name="T15" fmla="*/ 203 h 228"/>
                <a:gd name="T16" fmla="*/ 264 w 288"/>
                <a:gd name="T17" fmla="*/ 228 h 228"/>
                <a:gd name="T18" fmla="*/ 24 w 288"/>
                <a:gd name="T19" fmla="*/ 12 h 228"/>
                <a:gd name="T20" fmla="*/ 12 w 288"/>
                <a:gd name="T21" fmla="*/ 25 h 228"/>
                <a:gd name="T22" fmla="*/ 12 w 288"/>
                <a:gd name="T23" fmla="*/ 203 h 228"/>
                <a:gd name="T24" fmla="*/ 24 w 288"/>
                <a:gd name="T25" fmla="*/ 216 h 228"/>
                <a:gd name="T26" fmla="*/ 264 w 288"/>
                <a:gd name="T27" fmla="*/ 216 h 228"/>
                <a:gd name="T28" fmla="*/ 276 w 288"/>
                <a:gd name="T29" fmla="*/ 203 h 228"/>
                <a:gd name="T30" fmla="*/ 276 w 288"/>
                <a:gd name="T31" fmla="*/ 25 h 228"/>
                <a:gd name="T32" fmla="*/ 264 w 288"/>
                <a:gd name="T33" fmla="*/ 12 h 228"/>
                <a:gd name="T34" fmla="*/ 24 w 288"/>
                <a:gd name="T35" fmla="*/ 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8" h="228">
                  <a:moveTo>
                    <a:pt x="264" y="228"/>
                  </a:moveTo>
                  <a:cubicBezTo>
                    <a:pt x="24" y="228"/>
                    <a:pt x="24" y="228"/>
                    <a:pt x="24" y="228"/>
                  </a:cubicBezTo>
                  <a:cubicBezTo>
                    <a:pt x="10" y="228"/>
                    <a:pt x="0" y="217"/>
                    <a:pt x="0" y="203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1"/>
                    <a:pt x="10" y="0"/>
                    <a:pt x="24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77" y="0"/>
                    <a:pt x="288" y="11"/>
                    <a:pt x="288" y="25"/>
                  </a:cubicBezTo>
                  <a:cubicBezTo>
                    <a:pt x="288" y="203"/>
                    <a:pt x="288" y="203"/>
                    <a:pt x="288" y="203"/>
                  </a:cubicBezTo>
                  <a:cubicBezTo>
                    <a:pt x="288" y="217"/>
                    <a:pt x="277" y="228"/>
                    <a:pt x="264" y="228"/>
                  </a:cubicBezTo>
                  <a:close/>
                  <a:moveTo>
                    <a:pt x="24" y="12"/>
                  </a:moveTo>
                  <a:cubicBezTo>
                    <a:pt x="17" y="12"/>
                    <a:pt x="12" y="18"/>
                    <a:pt x="12" y="25"/>
                  </a:cubicBezTo>
                  <a:cubicBezTo>
                    <a:pt x="12" y="203"/>
                    <a:pt x="12" y="203"/>
                    <a:pt x="12" y="203"/>
                  </a:cubicBezTo>
                  <a:cubicBezTo>
                    <a:pt x="12" y="210"/>
                    <a:pt x="17" y="216"/>
                    <a:pt x="24" y="216"/>
                  </a:cubicBezTo>
                  <a:cubicBezTo>
                    <a:pt x="264" y="216"/>
                    <a:pt x="264" y="216"/>
                    <a:pt x="264" y="216"/>
                  </a:cubicBezTo>
                  <a:cubicBezTo>
                    <a:pt x="270" y="216"/>
                    <a:pt x="276" y="210"/>
                    <a:pt x="276" y="203"/>
                  </a:cubicBezTo>
                  <a:cubicBezTo>
                    <a:pt x="276" y="25"/>
                    <a:pt x="276" y="25"/>
                    <a:pt x="276" y="25"/>
                  </a:cubicBezTo>
                  <a:cubicBezTo>
                    <a:pt x="276" y="18"/>
                    <a:pt x="270" y="12"/>
                    <a:pt x="264" y="12"/>
                  </a:cubicBezTo>
                  <a:lnTo>
                    <a:pt x="24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7" name="Freeform 219">
              <a:extLst>
                <a:ext uri="{FF2B5EF4-FFF2-40B4-BE49-F238E27FC236}">
                  <a16:creationId xmlns:a16="http://schemas.microsoft.com/office/drawing/2014/main" id="{23C3AD14-3AB1-4BED-B863-99EEA339A8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7" y="3378"/>
              <a:ext cx="266" cy="17"/>
            </a:xfrm>
            <a:custGeom>
              <a:avLst/>
              <a:gdLst>
                <a:gd name="T0" fmla="*/ 174 w 180"/>
                <a:gd name="T1" fmla="*/ 12 h 12"/>
                <a:gd name="T2" fmla="*/ 6 w 180"/>
                <a:gd name="T3" fmla="*/ 12 h 12"/>
                <a:gd name="T4" fmla="*/ 0 w 180"/>
                <a:gd name="T5" fmla="*/ 6 h 12"/>
                <a:gd name="T6" fmla="*/ 6 w 180"/>
                <a:gd name="T7" fmla="*/ 0 h 12"/>
                <a:gd name="T8" fmla="*/ 174 w 180"/>
                <a:gd name="T9" fmla="*/ 0 h 12"/>
                <a:gd name="T10" fmla="*/ 180 w 180"/>
                <a:gd name="T11" fmla="*/ 6 h 12"/>
                <a:gd name="T12" fmla="*/ 174 w 18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" h="12">
                  <a:moveTo>
                    <a:pt x="17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7" y="0"/>
                    <a:pt x="180" y="3"/>
                    <a:pt x="180" y="6"/>
                  </a:cubicBezTo>
                  <a:cubicBezTo>
                    <a:pt x="180" y="10"/>
                    <a:pt x="177" y="12"/>
                    <a:pt x="17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8" name="Freeform 220">
              <a:extLst>
                <a:ext uri="{FF2B5EF4-FFF2-40B4-BE49-F238E27FC236}">
                  <a16:creationId xmlns:a16="http://schemas.microsoft.com/office/drawing/2014/main" id="{0E7996DB-7D32-475D-ACC5-EA415490CB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2" y="3342"/>
              <a:ext cx="18" cy="53"/>
            </a:xfrm>
            <a:custGeom>
              <a:avLst/>
              <a:gdLst>
                <a:gd name="T0" fmla="*/ 6 w 12"/>
                <a:gd name="T1" fmla="*/ 36 h 36"/>
                <a:gd name="T2" fmla="*/ 0 w 12"/>
                <a:gd name="T3" fmla="*/ 30 h 36"/>
                <a:gd name="T4" fmla="*/ 0 w 12"/>
                <a:gd name="T5" fmla="*/ 6 h 36"/>
                <a:gd name="T6" fmla="*/ 6 w 12"/>
                <a:gd name="T7" fmla="*/ 0 h 36"/>
                <a:gd name="T8" fmla="*/ 12 w 12"/>
                <a:gd name="T9" fmla="*/ 6 h 36"/>
                <a:gd name="T10" fmla="*/ 12 w 12"/>
                <a:gd name="T11" fmla="*/ 30 h 36"/>
                <a:gd name="T12" fmla="*/ 6 w 12"/>
                <a:gd name="T13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36">
                  <a:moveTo>
                    <a:pt x="6" y="36"/>
                  </a:move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34"/>
                    <a:pt x="9" y="36"/>
                    <a:pt x="6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9" name="Oval 221">
              <a:extLst>
                <a:ext uri="{FF2B5EF4-FFF2-40B4-BE49-F238E27FC236}">
                  <a16:creationId xmlns:a16="http://schemas.microsoft.com/office/drawing/2014/main" id="{C7050BE3-CEF4-4B3C-B8BA-74DF998F2A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" y="3298"/>
              <a:ext cx="36" cy="3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50" name="Rectangle 222">
              <a:extLst>
                <a:ext uri="{FF2B5EF4-FFF2-40B4-BE49-F238E27FC236}">
                  <a16:creationId xmlns:a16="http://schemas.microsoft.com/office/drawing/2014/main" id="{A304384A-D10A-4F4B-8EFD-136360E393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6" y="3271"/>
              <a:ext cx="408" cy="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7C840817-2AFF-4BF6-B64C-F593FB8DD173}"/>
              </a:ext>
            </a:extLst>
          </p:cNvPr>
          <p:cNvSpPr/>
          <p:nvPr/>
        </p:nvSpPr>
        <p:spPr>
          <a:xfrm>
            <a:off x="1242467" y="1075995"/>
            <a:ext cx="1155080" cy="670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grpSp>
        <p:nvGrpSpPr>
          <p:cNvPr id="55" name="Group 4">
            <a:extLst>
              <a:ext uri="{FF2B5EF4-FFF2-40B4-BE49-F238E27FC236}">
                <a16:creationId xmlns:a16="http://schemas.microsoft.com/office/drawing/2014/main" id="{6F4AC247-5B08-4CE3-B13E-59D61EA553C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613613" y="1200363"/>
            <a:ext cx="412788" cy="421676"/>
            <a:chOff x="6542" y="2993"/>
            <a:chExt cx="418" cy="427"/>
          </a:xfrm>
          <a:solidFill>
            <a:srgbClr val="484D7A"/>
          </a:solidFill>
        </p:grpSpPr>
        <p:sp>
          <p:nvSpPr>
            <p:cNvPr id="56" name="Freeform 5">
              <a:extLst>
                <a:ext uri="{FF2B5EF4-FFF2-40B4-BE49-F238E27FC236}">
                  <a16:creationId xmlns:a16="http://schemas.microsoft.com/office/drawing/2014/main" id="{78EA4E3A-9D0C-4352-AA28-FDD9634860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45" y="3206"/>
              <a:ext cx="215" cy="214"/>
            </a:xfrm>
            <a:custGeom>
              <a:avLst/>
              <a:gdLst>
                <a:gd name="T0" fmla="*/ 55 w 146"/>
                <a:gd name="T1" fmla="*/ 144 h 144"/>
                <a:gd name="T2" fmla="*/ 49 w 146"/>
                <a:gd name="T3" fmla="*/ 127 h 144"/>
                <a:gd name="T4" fmla="*/ 28 w 146"/>
                <a:gd name="T5" fmla="*/ 126 h 144"/>
                <a:gd name="T6" fmla="*/ 2 w 146"/>
                <a:gd name="T7" fmla="*/ 92 h 144"/>
                <a:gd name="T8" fmla="*/ 14 w 146"/>
                <a:gd name="T9" fmla="*/ 79 h 144"/>
                <a:gd name="T10" fmla="*/ 14 w 146"/>
                <a:gd name="T11" fmla="*/ 65 h 144"/>
                <a:gd name="T12" fmla="*/ 2 w 146"/>
                <a:gd name="T13" fmla="*/ 52 h 144"/>
                <a:gd name="T14" fmla="*/ 28 w 146"/>
                <a:gd name="T15" fmla="*/ 18 h 144"/>
                <a:gd name="T16" fmla="*/ 49 w 146"/>
                <a:gd name="T17" fmla="*/ 17 h 144"/>
                <a:gd name="T18" fmla="*/ 55 w 146"/>
                <a:gd name="T19" fmla="*/ 0 h 144"/>
                <a:gd name="T20" fmla="*/ 97 w 146"/>
                <a:gd name="T21" fmla="*/ 6 h 144"/>
                <a:gd name="T22" fmla="*/ 109 w 146"/>
                <a:gd name="T23" fmla="*/ 24 h 144"/>
                <a:gd name="T24" fmla="*/ 123 w 146"/>
                <a:gd name="T25" fmla="*/ 18 h 144"/>
                <a:gd name="T26" fmla="*/ 145 w 146"/>
                <a:gd name="T27" fmla="*/ 52 h 144"/>
                <a:gd name="T28" fmla="*/ 133 w 146"/>
                <a:gd name="T29" fmla="*/ 65 h 144"/>
                <a:gd name="T30" fmla="*/ 133 w 146"/>
                <a:gd name="T31" fmla="*/ 79 h 144"/>
                <a:gd name="T32" fmla="*/ 145 w 146"/>
                <a:gd name="T33" fmla="*/ 92 h 144"/>
                <a:gd name="T34" fmla="*/ 123 w 146"/>
                <a:gd name="T35" fmla="*/ 126 h 144"/>
                <a:gd name="T36" fmla="*/ 109 w 146"/>
                <a:gd name="T37" fmla="*/ 120 h 144"/>
                <a:gd name="T38" fmla="*/ 97 w 146"/>
                <a:gd name="T39" fmla="*/ 138 h 144"/>
                <a:gd name="T40" fmla="*/ 61 w 146"/>
                <a:gd name="T41" fmla="*/ 132 h 144"/>
                <a:gd name="T42" fmla="*/ 85 w 146"/>
                <a:gd name="T43" fmla="*/ 123 h 144"/>
                <a:gd name="T44" fmla="*/ 104 w 146"/>
                <a:gd name="T45" fmla="*/ 108 h 144"/>
                <a:gd name="T46" fmla="*/ 119 w 146"/>
                <a:gd name="T47" fmla="*/ 112 h 144"/>
                <a:gd name="T48" fmla="*/ 123 w 146"/>
                <a:gd name="T49" fmla="*/ 87 h 144"/>
                <a:gd name="T50" fmla="*/ 121 w 146"/>
                <a:gd name="T51" fmla="*/ 72 h 144"/>
                <a:gd name="T52" fmla="*/ 123 w 146"/>
                <a:gd name="T53" fmla="*/ 57 h 144"/>
                <a:gd name="T54" fmla="*/ 119 w 146"/>
                <a:gd name="T55" fmla="*/ 32 h 144"/>
                <a:gd name="T56" fmla="*/ 104 w 146"/>
                <a:gd name="T57" fmla="*/ 36 h 144"/>
                <a:gd name="T58" fmla="*/ 85 w 146"/>
                <a:gd name="T59" fmla="*/ 21 h 144"/>
                <a:gd name="T60" fmla="*/ 61 w 146"/>
                <a:gd name="T61" fmla="*/ 12 h 144"/>
                <a:gd name="T62" fmla="*/ 57 w 146"/>
                <a:gd name="T63" fmla="*/ 27 h 144"/>
                <a:gd name="T64" fmla="*/ 35 w 146"/>
                <a:gd name="T65" fmla="*/ 36 h 144"/>
                <a:gd name="T66" fmla="*/ 15 w 146"/>
                <a:gd name="T67" fmla="*/ 52 h 144"/>
                <a:gd name="T68" fmla="*/ 26 w 146"/>
                <a:gd name="T69" fmla="*/ 63 h 144"/>
                <a:gd name="T70" fmla="*/ 26 w 146"/>
                <a:gd name="T71" fmla="*/ 81 h 144"/>
                <a:gd name="T72" fmla="*/ 15 w 146"/>
                <a:gd name="T73" fmla="*/ 92 h 144"/>
                <a:gd name="T74" fmla="*/ 35 w 146"/>
                <a:gd name="T75" fmla="*/ 108 h 144"/>
                <a:gd name="T76" fmla="*/ 57 w 146"/>
                <a:gd name="T77" fmla="*/ 117 h 144"/>
                <a:gd name="T78" fmla="*/ 61 w 146"/>
                <a:gd name="T79" fmla="*/ 132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6" h="144">
                  <a:moveTo>
                    <a:pt x="91" y="144"/>
                  </a:moveTo>
                  <a:cubicBezTo>
                    <a:pt x="55" y="144"/>
                    <a:pt x="55" y="144"/>
                    <a:pt x="55" y="144"/>
                  </a:cubicBezTo>
                  <a:cubicBezTo>
                    <a:pt x="52" y="144"/>
                    <a:pt x="49" y="141"/>
                    <a:pt x="49" y="138"/>
                  </a:cubicBezTo>
                  <a:cubicBezTo>
                    <a:pt x="49" y="127"/>
                    <a:pt x="49" y="127"/>
                    <a:pt x="49" y="127"/>
                  </a:cubicBezTo>
                  <a:cubicBezTo>
                    <a:pt x="46" y="125"/>
                    <a:pt x="42" y="123"/>
                    <a:pt x="38" y="120"/>
                  </a:cubicBezTo>
                  <a:cubicBezTo>
                    <a:pt x="28" y="126"/>
                    <a:pt x="28" y="126"/>
                    <a:pt x="28" y="126"/>
                  </a:cubicBezTo>
                  <a:cubicBezTo>
                    <a:pt x="25" y="127"/>
                    <a:pt x="22" y="126"/>
                    <a:pt x="20" y="124"/>
                  </a:cubicBezTo>
                  <a:cubicBezTo>
                    <a:pt x="2" y="92"/>
                    <a:pt x="2" y="92"/>
                    <a:pt x="2" y="92"/>
                  </a:cubicBezTo>
                  <a:cubicBezTo>
                    <a:pt x="0" y="90"/>
                    <a:pt x="1" y="86"/>
                    <a:pt x="4" y="84"/>
                  </a:cubicBezTo>
                  <a:cubicBezTo>
                    <a:pt x="14" y="79"/>
                    <a:pt x="14" y="79"/>
                    <a:pt x="14" y="79"/>
                  </a:cubicBezTo>
                  <a:cubicBezTo>
                    <a:pt x="13" y="76"/>
                    <a:pt x="13" y="74"/>
                    <a:pt x="13" y="72"/>
                  </a:cubicBezTo>
                  <a:cubicBezTo>
                    <a:pt x="13" y="70"/>
                    <a:pt x="13" y="68"/>
                    <a:pt x="14" y="65"/>
                  </a:cubicBezTo>
                  <a:cubicBezTo>
                    <a:pt x="4" y="60"/>
                    <a:pt x="4" y="60"/>
                    <a:pt x="4" y="60"/>
                  </a:cubicBezTo>
                  <a:cubicBezTo>
                    <a:pt x="1" y="58"/>
                    <a:pt x="0" y="54"/>
                    <a:pt x="2" y="52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2" y="18"/>
                    <a:pt x="25" y="17"/>
                    <a:pt x="28" y="18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41" y="21"/>
                    <a:pt x="45" y="19"/>
                    <a:pt x="49" y="17"/>
                  </a:cubicBezTo>
                  <a:cubicBezTo>
                    <a:pt x="49" y="6"/>
                    <a:pt x="49" y="6"/>
                    <a:pt x="49" y="6"/>
                  </a:cubicBezTo>
                  <a:cubicBezTo>
                    <a:pt x="49" y="3"/>
                    <a:pt x="52" y="0"/>
                    <a:pt x="55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5" y="0"/>
                    <a:pt x="97" y="3"/>
                    <a:pt x="97" y="6"/>
                  </a:cubicBezTo>
                  <a:cubicBezTo>
                    <a:pt x="97" y="17"/>
                    <a:pt x="97" y="17"/>
                    <a:pt x="97" y="17"/>
                  </a:cubicBezTo>
                  <a:cubicBezTo>
                    <a:pt x="101" y="19"/>
                    <a:pt x="105" y="21"/>
                    <a:pt x="109" y="24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20" y="17"/>
                    <a:pt x="121" y="17"/>
                    <a:pt x="123" y="18"/>
                  </a:cubicBezTo>
                  <a:cubicBezTo>
                    <a:pt x="124" y="18"/>
                    <a:pt x="126" y="19"/>
                    <a:pt x="127" y="20"/>
                  </a:cubicBezTo>
                  <a:cubicBezTo>
                    <a:pt x="145" y="52"/>
                    <a:pt x="145" y="52"/>
                    <a:pt x="145" y="52"/>
                  </a:cubicBezTo>
                  <a:cubicBezTo>
                    <a:pt x="146" y="54"/>
                    <a:pt x="145" y="58"/>
                    <a:pt x="142" y="60"/>
                  </a:cubicBezTo>
                  <a:cubicBezTo>
                    <a:pt x="133" y="65"/>
                    <a:pt x="133" y="65"/>
                    <a:pt x="133" y="65"/>
                  </a:cubicBezTo>
                  <a:cubicBezTo>
                    <a:pt x="133" y="68"/>
                    <a:pt x="133" y="70"/>
                    <a:pt x="133" y="72"/>
                  </a:cubicBezTo>
                  <a:cubicBezTo>
                    <a:pt x="133" y="74"/>
                    <a:pt x="133" y="76"/>
                    <a:pt x="133" y="79"/>
                  </a:cubicBezTo>
                  <a:cubicBezTo>
                    <a:pt x="142" y="84"/>
                    <a:pt x="142" y="84"/>
                    <a:pt x="142" y="84"/>
                  </a:cubicBezTo>
                  <a:cubicBezTo>
                    <a:pt x="145" y="86"/>
                    <a:pt x="146" y="90"/>
                    <a:pt x="145" y="92"/>
                  </a:cubicBezTo>
                  <a:cubicBezTo>
                    <a:pt x="127" y="124"/>
                    <a:pt x="127" y="124"/>
                    <a:pt x="127" y="124"/>
                  </a:cubicBezTo>
                  <a:cubicBezTo>
                    <a:pt x="126" y="125"/>
                    <a:pt x="125" y="126"/>
                    <a:pt x="123" y="126"/>
                  </a:cubicBezTo>
                  <a:cubicBezTo>
                    <a:pt x="121" y="127"/>
                    <a:pt x="120" y="127"/>
                    <a:pt x="118" y="126"/>
                  </a:cubicBezTo>
                  <a:cubicBezTo>
                    <a:pt x="109" y="120"/>
                    <a:pt x="109" y="120"/>
                    <a:pt x="109" y="120"/>
                  </a:cubicBezTo>
                  <a:cubicBezTo>
                    <a:pt x="105" y="123"/>
                    <a:pt x="102" y="125"/>
                    <a:pt x="97" y="127"/>
                  </a:cubicBezTo>
                  <a:cubicBezTo>
                    <a:pt x="97" y="138"/>
                    <a:pt x="97" y="138"/>
                    <a:pt x="97" y="138"/>
                  </a:cubicBezTo>
                  <a:cubicBezTo>
                    <a:pt x="97" y="141"/>
                    <a:pt x="95" y="144"/>
                    <a:pt x="91" y="144"/>
                  </a:cubicBezTo>
                  <a:close/>
                  <a:moveTo>
                    <a:pt x="61" y="132"/>
                  </a:moveTo>
                  <a:cubicBezTo>
                    <a:pt x="85" y="132"/>
                    <a:pt x="85" y="132"/>
                    <a:pt x="85" y="132"/>
                  </a:cubicBezTo>
                  <a:cubicBezTo>
                    <a:pt x="85" y="123"/>
                    <a:pt x="85" y="123"/>
                    <a:pt x="85" y="123"/>
                  </a:cubicBezTo>
                  <a:cubicBezTo>
                    <a:pt x="85" y="120"/>
                    <a:pt x="87" y="118"/>
                    <a:pt x="89" y="117"/>
                  </a:cubicBezTo>
                  <a:cubicBezTo>
                    <a:pt x="95" y="115"/>
                    <a:pt x="100" y="112"/>
                    <a:pt x="104" y="108"/>
                  </a:cubicBezTo>
                  <a:cubicBezTo>
                    <a:pt x="106" y="107"/>
                    <a:pt x="109" y="107"/>
                    <a:pt x="111" y="108"/>
                  </a:cubicBezTo>
                  <a:cubicBezTo>
                    <a:pt x="119" y="112"/>
                    <a:pt x="119" y="112"/>
                    <a:pt x="119" y="112"/>
                  </a:cubicBezTo>
                  <a:cubicBezTo>
                    <a:pt x="131" y="92"/>
                    <a:pt x="131" y="92"/>
                    <a:pt x="131" y="92"/>
                  </a:cubicBezTo>
                  <a:cubicBezTo>
                    <a:pt x="123" y="87"/>
                    <a:pt x="123" y="87"/>
                    <a:pt x="123" y="87"/>
                  </a:cubicBezTo>
                  <a:cubicBezTo>
                    <a:pt x="121" y="86"/>
                    <a:pt x="120" y="83"/>
                    <a:pt x="120" y="81"/>
                  </a:cubicBezTo>
                  <a:cubicBezTo>
                    <a:pt x="121" y="78"/>
                    <a:pt x="121" y="75"/>
                    <a:pt x="121" y="72"/>
                  </a:cubicBezTo>
                  <a:cubicBezTo>
                    <a:pt x="121" y="69"/>
                    <a:pt x="121" y="66"/>
                    <a:pt x="120" y="63"/>
                  </a:cubicBezTo>
                  <a:cubicBezTo>
                    <a:pt x="120" y="61"/>
                    <a:pt x="121" y="58"/>
                    <a:pt x="123" y="57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19" y="32"/>
                    <a:pt x="119" y="32"/>
                    <a:pt x="119" y="32"/>
                  </a:cubicBezTo>
                  <a:cubicBezTo>
                    <a:pt x="111" y="36"/>
                    <a:pt x="111" y="36"/>
                    <a:pt x="111" y="36"/>
                  </a:cubicBezTo>
                  <a:cubicBezTo>
                    <a:pt x="109" y="37"/>
                    <a:pt x="106" y="37"/>
                    <a:pt x="104" y="36"/>
                  </a:cubicBezTo>
                  <a:cubicBezTo>
                    <a:pt x="100" y="32"/>
                    <a:pt x="95" y="29"/>
                    <a:pt x="89" y="27"/>
                  </a:cubicBezTo>
                  <a:cubicBezTo>
                    <a:pt x="87" y="26"/>
                    <a:pt x="85" y="24"/>
                    <a:pt x="85" y="21"/>
                  </a:cubicBezTo>
                  <a:cubicBezTo>
                    <a:pt x="85" y="12"/>
                    <a:pt x="85" y="12"/>
                    <a:pt x="85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1" y="24"/>
                    <a:pt x="60" y="26"/>
                    <a:pt x="57" y="27"/>
                  </a:cubicBezTo>
                  <a:cubicBezTo>
                    <a:pt x="52" y="29"/>
                    <a:pt x="46" y="32"/>
                    <a:pt x="42" y="36"/>
                  </a:cubicBezTo>
                  <a:cubicBezTo>
                    <a:pt x="40" y="37"/>
                    <a:pt x="37" y="37"/>
                    <a:pt x="35" y="36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23" y="57"/>
                    <a:pt x="23" y="57"/>
                    <a:pt x="23" y="57"/>
                  </a:cubicBezTo>
                  <a:cubicBezTo>
                    <a:pt x="25" y="58"/>
                    <a:pt x="27" y="61"/>
                    <a:pt x="26" y="63"/>
                  </a:cubicBezTo>
                  <a:cubicBezTo>
                    <a:pt x="26" y="66"/>
                    <a:pt x="25" y="69"/>
                    <a:pt x="25" y="72"/>
                  </a:cubicBezTo>
                  <a:cubicBezTo>
                    <a:pt x="25" y="75"/>
                    <a:pt x="26" y="78"/>
                    <a:pt x="26" y="81"/>
                  </a:cubicBezTo>
                  <a:cubicBezTo>
                    <a:pt x="27" y="83"/>
                    <a:pt x="25" y="86"/>
                    <a:pt x="23" y="87"/>
                  </a:cubicBezTo>
                  <a:cubicBezTo>
                    <a:pt x="15" y="92"/>
                    <a:pt x="15" y="92"/>
                    <a:pt x="15" y="92"/>
                  </a:cubicBezTo>
                  <a:cubicBezTo>
                    <a:pt x="27" y="112"/>
                    <a:pt x="27" y="112"/>
                    <a:pt x="27" y="112"/>
                  </a:cubicBezTo>
                  <a:cubicBezTo>
                    <a:pt x="35" y="108"/>
                    <a:pt x="35" y="108"/>
                    <a:pt x="35" y="108"/>
                  </a:cubicBezTo>
                  <a:cubicBezTo>
                    <a:pt x="37" y="107"/>
                    <a:pt x="40" y="107"/>
                    <a:pt x="42" y="108"/>
                  </a:cubicBezTo>
                  <a:cubicBezTo>
                    <a:pt x="46" y="112"/>
                    <a:pt x="52" y="115"/>
                    <a:pt x="57" y="117"/>
                  </a:cubicBezTo>
                  <a:cubicBezTo>
                    <a:pt x="60" y="118"/>
                    <a:pt x="61" y="120"/>
                    <a:pt x="61" y="123"/>
                  </a:cubicBezTo>
                  <a:lnTo>
                    <a:pt x="61" y="1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57" name="Freeform 6">
              <a:extLst>
                <a:ext uri="{FF2B5EF4-FFF2-40B4-BE49-F238E27FC236}">
                  <a16:creationId xmlns:a16="http://schemas.microsoft.com/office/drawing/2014/main" id="{5417CC22-D7A9-4AFB-A093-AF1C8625D8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08" y="3269"/>
              <a:ext cx="89" cy="88"/>
            </a:xfrm>
            <a:custGeom>
              <a:avLst/>
              <a:gdLst>
                <a:gd name="T0" fmla="*/ 30 w 60"/>
                <a:gd name="T1" fmla="*/ 60 h 60"/>
                <a:gd name="T2" fmla="*/ 0 w 60"/>
                <a:gd name="T3" fmla="*/ 30 h 60"/>
                <a:gd name="T4" fmla="*/ 30 w 60"/>
                <a:gd name="T5" fmla="*/ 0 h 60"/>
                <a:gd name="T6" fmla="*/ 60 w 60"/>
                <a:gd name="T7" fmla="*/ 30 h 60"/>
                <a:gd name="T8" fmla="*/ 30 w 60"/>
                <a:gd name="T9" fmla="*/ 60 h 60"/>
                <a:gd name="T10" fmla="*/ 30 w 60"/>
                <a:gd name="T11" fmla="*/ 12 h 60"/>
                <a:gd name="T12" fmla="*/ 12 w 60"/>
                <a:gd name="T13" fmla="*/ 30 h 60"/>
                <a:gd name="T14" fmla="*/ 30 w 60"/>
                <a:gd name="T15" fmla="*/ 48 h 60"/>
                <a:gd name="T16" fmla="*/ 48 w 60"/>
                <a:gd name="T17" fmla="*/ 30 h 60"/>
                <a:gd name="T18" fmla="*/ 30 w 60"/>
                <a:gd name="T19" fmla="*/ 1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" h="60">
                  <a:moveTo>
                    <a:pt x="30" y="60"/>
                  </a:moveTo>
                  <a:cubicBezTo>
                    <a:pt x="14" y="60"/>
                    <a:pt x="0" y="47"/>
                    <a:pt x="0" y="30"/>
                  </a:cubicBezTo>
                  <a:cubicBezTo>
                    <a:pt x="0" y="13"/>
                    <a:pt x="14" y="0"/>
                    <a:pt x="30" y="0"/>
                  </a:cubicBezTo>
                  <a:cubicBezTo>
                    <a:pt x="47" y="0"/>
                    <a:pt x="60" y="13"/>
                    <a:pt x="60" y="30"/>
                  </a:cubicBezTo>
                  <a:cubicBezTo>
                    <a:pt x="60" y="47"/>
                    <a:pt x="47" y="60"/>
                    <a:pt x="30" y="60"/>
                  </a:cubicBezTo>
                  <a:close/>
                  <a:moveTo>
                    <a:pt x="30" y="12"/>
                  </a:moveTo>
                  <a:cubicBezTo>
                    <a:pt x="20" y="12"/>
                    <a:pt x="12" y="20"/>
                    <a:pt x="12" y="30"/>
                  </a:cubicBezTo>
                  <a:cubicBezTo>
                    <a:pt x="12" y="40"/>
                    <a:pt x="20" y="48"/>
                    <a:pt x="30" y="48"/>
                  </a:cubicBezTo>
                  <a:cubicBezTo>
                    <a:pt x="40" y="48"/>
                    <a:pt x="48" y="40"/>
                    <a:pt x="48" y="30"/>
                  </a:cubicBezTo>
                  <a:cubicBezTo>
                    <a:pt x="48" y="20"/>
                    <a:pt x="40" y="12"/>
                    <a:pt x="3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58" name="Freeform 7">
              <a:extLst>
                <a:ext uri="{FF2B5EF4-FFF2-40B4-BE49-F238E27FC236}">
                  <a16:creationId xmlns:a16="http://schemas.microsoft.com/office/drawing/2014/main" id="{41DCB732-666C-4D9A-B0BE-192BF4550C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42" y="2993"/>
              <a:ext cx="390" cy="142"/>
            </a:xfrm>
            <a:custGeom>
              <a:avLst/>
              <a:gdLst>
                <a:gd name="T0" fmla="*/ 246 w 264"/>
                <a:gd name="T1" fmla="*/ 96 h 96"/>
                <a:gd name="T2" fmla="*/ 18 w 264"/>
                <a:gd name="T3" fmla="*/ 96 h 96"/>
                <a:gd name="T4" fmla="*/ 0 w 264"/>
                <a:gd name="T5" fmla="*/ 78 h 96"/>
                <a:gd name="T6" fmla="*/ 0 w 264"/>
                <a:gd name="T7" fmla="*/ 18 h 96"/>
                <a:gd name="T8" fmla="*/ 18 w 264"/>
                <a:gd name="T9" fmla="*/ 0 h 96"/>
                <a:gd name="T10" fmla="*/ 246 w 264"/>
                <a:gd name="T11" fmla="*/ 0 h 96"/>
                <a:gd name="T12" fmla="*/ 264 w 264"/>
                <a:gd name="T13" fmla="*/ 18 h 96"/>
                <a:gd name="T14" fmla="*/ 264 w 264"/>
                <a:gd name="T15" fmla="*/ 78 h 96"/>
                <a:gd name="T16" fmla="*/ 246 w 264"/>
                <a:gd name="T17" fmla="*/ 96 h 96"/>
                <a:gd name="T18" fmla="*/ 18 w 264"/>
                <a:gd name="T19" fmla="*/ 12 h 96"/>
                <a:gd name="T20" fmla="*/ 12 w 264"/>
                <a:gd name="T21" fmla="*/ 18 h 96"/>
                <a:gd name="T22" fmla="*/ 12 w 264"/>
                <a:gd name="T23" fmla="*/ 78 h 96"/>
                <a:gd name="T24" fmla="*/ 18 w 264"/>
                <a:gd name="T25" fmla="*/ 84 h 96"/>
                <a:gd name="T26" fmla="*/ 246 w 264"/>
                <a:gd name="T27" fmla="*/ 84 h 96"/>
                <a:gd name="T28" fmla="*/ 252 w 264"/>
                <a:gd name="T29" fmla="*/ 78 h 96"/>
                <a:gd name="T30" fmla="*/ 252 w 264"/>
                <a:gd name="T31" fmla="*/ 18 h 96"/>
                <a:gd name="T32" fmla="*/ 246 w 264"/>
                <a:gd name="T33" fmla="*/ 12 h 96"/>
                <a:gd name="T34" fmla="*/ 18 w 264"/>
                <a:gd name="T3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4" h="96">
                  <a:moveTo>
                    <a:pt x="246" y="96"/>
                  </a:moveTo>
                  <a:cubicBezTo>
                    <a:pt x="18" y="96"/>
                    <a:pt x="18" y="96"/>
                    <a:pt x="18" y="96"/>
                  </a:cubicBezTo>
                  <a:cubicBezTo>
                    <a:pt x="8" y="96"/>
                    <a:pt x="0" y="88"/>
                    <a:pt x="0" y="7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246" y="0"/>
                    <a:pt x="246" y="0"/>
                    <a:pt x="246" y="0"/>
                  </a:cubicBezTo>
                  <a:cubicBezTo>
                    <a:pt x="256" y="0"/>
                    <a:pt x="264" y="8"/>
                    <a:pt x="264" y="18"/>
                  </a:cubicBezTo>
                  <a:cubicBezTo>
                    <a:pt x="264" y="78"/>
                    <a:pt x="264" y="78"/>
                    <a:pt x="264" y="78"/>
                  </a:cubicBezTo>
                  <a:cubicBezTo>
                    <a:pt x="264" y="88"/>
                    <a:pt x="256" y="96"/>
                    <a:pt x="246" y="96"/>
                  </a:cubicBezTo>
                  <a:close/>
                  <a:moveTo>
                    <a:pt x="18" y="12"/>
                  </a:moveTo>
                  <a:cubicBezTo>
                    <a:pt x="15" y="12"/>
                    <a:pt x="12" y="15"/>
                    <a:pt x="12" y="18"/>
                  </a:cubicBezTo>
                  <a:cubicBezTo>
                    <a:pt x="12" y="78"/>
                    <a:pt x="12" y="78"/>
                    <a:pt x="12" y="78"/>
                  </a:cubicBezTo>
                  <a:cubicBezTo>
                    <a:pt x="12" y="81"/>
                    <a:pt x="15" y="84"/>
                    <a:pt x="18" y="84"/>
                  </a:cubicBezTo>
                  <a:cubicBezTo>
                    <a:pt x="246" y="84"/>
                    <a:pt x="246" y="84"/>
                    <a:pt x="246" y="84"/>
                  </a:cubicBezTo>
                  <a:cubicBezTo>
                    <a:pt x="249" y="84"/>
                    <a:pt x="252" y="81"/>
                    <a:pt x="252" y="78"/>
                  </a:cubicBezTo>
                  <a:cubicBezTo>
                    <a:pt x="252" y="18"/>
                    <a:pt x="252" y="18"/>
                    <a:pt x="252" y="18"/>
                  </a:cubicBezTo>
                  <a:cubicBezTo>
                    <a:pt x="252" y="15"/>
                    <a:pt x="249" y="12"/>
                    <a:pt x="246" y="12"/>
                  </a:cubicBezTo>
                  <a:lnTo>
                    <a:pt x="18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59" name="Freeform 8">
              <a:extLst>
                <a:ext uri="{FF2B5EF4-FFF2-40B4-BE49-F238E27FC236}">
                  <a16:creationId xmlns:a16="http://schemas.microsoft.com/office/drawing/2014/main" id="{72649177-71B8-492C-8D16-BCBEA0BBF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5" y="3082"/>
              <a:ext cx="195" cy="18"/>
            </a:xfrm>
            <a:custGeom>
              <a:avLst/>
              <a:gdLst>
                <a:gd name="T0" fmla="*/ 126 w 132"/>
                <a:gd name="T1" fmla="*/ 12 h 12"/>
                <a:gd name="T2" fmla="*/ 6 w 132"/>
                <a:gd name="T3" fmla="*/ 12 h 12"/>
                <a:gd name="T4" fmla="*/ 0 w 132"/>
                <a:gd name="T5" fmla="*/ 6 h 12"/>
                <a:gd name="T6" fmla="*/ 6 w 132"/>
                <a:gd name="T7" fmla="*/ 0 h 12"/>
                <a:gd name="T8" fmla="*/ 126 w 132"/>
                <a:gd name="T9" fmla="*/ 0 h 12"/>
                <a:gd name="T10" fmla="*/ 132 w 132"/>
                <a:gd name="T11" fmla="*/ 6 h 12"/>
                <a:gd name="T12" fmla="*/ 126 w 132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2">
                  <a:moveTo>
                    <a:pt x="126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9" y="0"/>
                    <a:pt x="132" y="3"/>
                    <a:pt x="132" y="6"/>
                  </a:cubicBezTo>
                  <a:cubicBezTo>
                    <a:pt x="132" y="9"/>
                    <a:pt x="129" y="12"/>
                    <a:pt x="126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60" name="Freeform 9">
              <a:extLst>
                <a:ext uri="{FF2B5EF4-FFF2-40B4-BE49-F238E27FC236}">
                  <a16:creationId xmlns:a16="http://schemas.microsoft.com/office/drawing/2014/main" id="{0A0D4FE4-CDBB-4AC0-94F2-EC683A9D02E9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5" y="3047"/>
              <a:ext cx="195" cy="17"/>
            </a:xfrm>
            <a:custGeom>
              <a:avLst/>
              <a:gdLst>
                <a:gd name="T0" fmla="*/ 126 w 132"/>
                <a:gd name="T1" fmla="*/ 12 h 12"/>
                <a:gd name="T2" fmla="*/ 6 w 132"/>
                <a:gd name="T3" fmla="*/ 12 h 12"/>
                <a:gd name="T4" fmla="*/ 0 w 132"/>
                <a:gd name="T5" fmla="*/ 6 h 12"/>
                <a:gd name="T6" fmla="*/ 6 w 132"/>
                <a:gd name="T7" fmla="*/ 0 h 12"/>
                <a:gd name="T8" fmla="*/ 126 w 132"/>
                <a:gd name="T9" fmla="*/ 0 h 12"/>
                <a:gd name="T10" fmla="*/ 132 w 132"/>
                <a:gd name="T11" fmla="*/ 6 h 12"/>
                <a:gd name="T12" fmla="*/ 126 w 132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2">
                  <a:moveTo>
                    <a:pt x="126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9" y="0"/>
                    <a:pt x="132" y="3"/>
                    <a:pt x="132" y="6"/>
                  </a:cubicBezTo>
                  <a:cubicBezTo>
                    <a:pt x="132" y="9"/>
                    <a:pt x="129" y="12"/>
                    <a:pt x="126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61" name="Freeform 10">
              <a:extLst>
                <a:ext uri="{FF2B5EF4-FFF2-40B4-BE49-F238E27FC236}">
                  <a16:creationId xmlns:a16="http://schemas.microsoft.com/office/drawing/2014/main" id="{4FB7CF38-4B65-4B97-8393-26E3158CD76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87" y="3038"/>
              <a:ext cx="53" cy="53"/>
            </a:xfrm>
            <a:custGeom>
              <a:avLst/>
              <a:gdLst>
                <a:gd name="T0" fmla="*/ 18 w 36"/>
                <a:gd name="T1" fmla="*/ 36 h 36"/>
                <a:gd name="T2" fmla="*/ 0 w 36"/>
                <a:gd name="T3" fmla="*/ 18 h 36"/>
                <a:gd name="T4" fmla="*/ 18 w 36"/>
                <a:gd name="T5" fmla="*/ 0 h 36"/>
                <a:gd name="T6" fmla="*/ 36 w 36"/>
                <a:gd name="T7" fmla="*/ 18 h 36"/>
                <a:gd name="T8" fmla="*/ 18 w 36"/>
                <a:gd name="T9" fmla="*/ 36 h 36"/>
                <a:gd name="T10" fmla="*/ 18 w 36"/>
                <a:gd name="T11" fmla="*/ 12 h 36"/>
                <a:gd name="T12" fmla="*/ 12 w 36"/>
                <a:gd name="T13" fmla="*/ 18 h 36"/>
                <a:gd name="T14" fmla="*/ 18 w 36"/>
                <a:gd name="T15" fmla="*/ 24 h 36"/>
                <a:gd name="T16" fmla="*/ 24 w 36"/>
                <a:gd name="T17" fmla="*/ 18 h 36"/>
                <a:gd name="T18" fmla="*/ 18 w 36"/>
                <a:gd name="T19" fmla="*/ 1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6">
                  <a:moveTo>
                    <a:pt x="18" y="36"/>
                  </a:moveTo>
                  <a:cubicBezTo>
                    <a:pt x="8" y="36"/>
                    <a:pt x="0" y="2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28" y="0"/>
                    <a:pt x="36" y="8"/>
                    <a:pt x="36" y="18"/>
                  </a:cubicBezTo>
                  <a:cubicBezTo>
                    <a:pt x="36" y="28"/>
                    <a:pt x="28" y="36"/>
                    <a:pt x="18" y="36"/>
                  </a:cubicBezTo>
                  <a:close/>
                  <a:moveTo>
                    <a:pt x="18" y="12"/>
                  </a:moveTo>
                  <a:cubicBezTo>
                    <a:pt x="15" y="12"/>
                    <a:pt x="12" y="15"/>
                    <a:pt x="12" y="18"/>
                  </a:cubicBezTo>
                  <a:cubicBezTo>
                    <a:pt x="12" y="21"/>
                    <a:pt x="15" y="24"/>
                    <a:pt x="18" y="24"/>
                  </a:cubicBezTo>
                  <a:cubicBezTo>
                    <a:pt x="21" y="24"/>
                    <a:pt x="24" y="21"/>
                    <a:pt x="24" y="18"/>
                  </a:cubicBezTo>
                  <a:cubicBezTo>
                    <a:pt x="24" y="15"/>
                    <a:pt x="21" y="12"/>
                    <a:pt x="1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62" name="Freeform 11">
              <a:extLst>
                <a:ext uri="{FF2B5EF4-FFF2-40B4-BE49-F238E27FC236}">
                  <a16:creationId xmlns:a16="http://schemas.microsoft.com/office/drawing/2014/main" id="{D0BE9212-904C-45FD-9F82-E4150B98371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42" y="3118"/>
              <a:ext cx="390" cy="142"/>
            </a:xfrm>
            <a:custGeom>
              <a:avLst/>
              <a:gdLst>
                <a:gd name="T0" fmla="*/ 108 w 264"/>
                <a:gd name="T1" fmla="*/ 96 h 96"/>
                <a:gd name="T2" fmla="*/ 18 w 264"/>
                <a:gd name="T3" fmla="*/ 96 h 96"/>
                <a:gd name="T4" fmla="*/ 0 w 264"/>
                <a:gd name="T5" fmla="*/ 78 h 96"/>
                <a:gd name="T6" fmla="*/ 0 w 264"/>
                <a:gd name="T7" fmla="*/ 18 h 96"/>
                <a:gd name="T8" fmla="*/ 18 w 264"/>
                <a:gd name="T9" fmla="*/ 0 h 96"/>
                <a:gd name="T10" fmla="*/ 246 w 264"/>
                <a:gd name="T11" fmla="*/ 0 h 96"/>
                <a:gd name="T12" fmla="*/ 264 w 264"/>
                <a:gd name="T13" fmla="*/ 18 h 96"/>
                <a:gd name="T14" fmla="*/ 264 w 264"/>
                <a:gd name="T15" fmla="*/ 36 h 96"/>
                <a:gd name="T16" fmla="*/ 258 w 264"/>
                <a:gd name="T17" fmla="*/ 42 h 96"/>
                <a:gd name="T18" fmla="*/ 252 w 264"/>
                <a:gd name="T19" fmla="*/ 36 h 96"/>
                <a:gd name="T20" fmla="*/ 252 w 264"/>
                <a:gd name="T21" fmla="*/ 18 h 96"/>
                <a:gd name="T22" fmla="*/ 246 w 264"/>
                <a:gd name="T23" fmla="*/ 12 h 96"/>
                <a:gd name="T24" fmla="*/ 18 w 264"/>
                <a:gd name="T25" fmla="*/ 12 h 96"/>
                <a:gd name="T26" fmla="*/ 12 w 264"/>
                <a:gd name="T27" fmla="*/ 18 h 96"/>
                <a:gd name="T28" fmla="*/ 12 w 264"/>
                <a:gd name="T29" fmla="*/ 78 h 96"/>
                <a:gd name="T30" fmla="*/ 18 w 264"/>
                <a:gd name="T31" fmla="*/ 84 h 96"/>
                <a:gd name="T32" fmla="*/ 108 w 264"/>
                <a:gd name="T33" fmla="*/ 84 h 96"/>
                <a:gd name="T34" fmla="*/ 114 w 264"/>
                <a:gd name="T35" fmla="*/ 90 h 96"/>
                <a:gd name="T36" fmla="*/ 108 w 264"/>
                <a:gd name="T3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4" h="96">
                  <a:moveTo>
                    <a:pt x="108" y="96"/>
                  </a:moveTo>
                  <a:cubicBezTo>
                    <a:pt x="18" y="96"/>
                    <a:pt x="18" y="96"/>
                    <a:pt x="18" y="96"/>
                  </a:cubicBezTo>
                  <a:cubicBezTo>
                    <a:pt x="8" y="96"/>
                    <a:pt x="0" y="88"/>
                    <a:pt x="0" y="7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246" y="0"/>
                    <a:pt x="246" y="0"/>
                    <a:pt x="246" y="0"/>
                  </a:cubicBezTo>
                  <a:cubicBezTo>
                    <a:pt x="256" y="0"/>
                    <a:pt x="264" y="8"/>
                    <a:pt x="264" y="18"/>
                  </a:cubicBezTo>
                  <a:cubicBezTo>
                    <a:pt x="264" y="36"/>
                    <a:pt x="264" y="36"/>
                    <a:pt x="264" y="36"/>
                  </a:cubicBezTo>
                  <a:cubicBezTo>
                    <a:pt x="264" y="39"/>
                    <a:pt x="261" y="42"/>
                    <a:pt x="258" y="42"/>
                  </a:cubicBezTo>
                  <a:cubicBezTo>
                    <a:pt x="255" y="42"/>
                    <a:pt x="252" y="39"/>
                    <a:pt x="252" y="36"/>
                  </a:cubicBezTo>
                  <a:cubicBezTo>
                    <a:pt x="252" y="18"/>
                    <a:pt x="252" y="18"/>
                    <a:pt x="252" y="18"/>
                  </a:cubicBezTo>
                  <a:cubicBezTo>
                    <a:pt x="252" y="15"/>
                    <a:pt x="249" y="12"/>
                    <a:pt x="246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5" y="12"/>
                    <a:pt x="12" y="15"/>
                    <a:pt x="12" y="18"/>
                  </a:cubicBezTo>
                  <a:cubicBezTo>
                    <a:pt x="12" y="78"/>
                    <a:pt x="12" y="78"/>
                    <a:pt x="12" y="78"/>
                  </a:cubicBezTo>
                  <a:cubicBezTo>
                    <a:pt x="12" y="81"/>
                    <a:pt x="15" y="84"/>
                    <a:pt x="18" y="84"/>
                  </a:cubicBezTo>
                  <a:cubicBezTo>
                    <a:pt x="108" y="84"/>
                    <a:pt x="108" y="84"/>
                    <a:pt x="108" y="84"/>
                  </a:cubicBezTo>
                  <a:cubicBezTo>
                    <a:pt x="111" y="84"/>
                    <a:pt x="114" y="87"/>
                    <a:pt x="114" y="90"/>
                  </a:cubicBezTo>
                  <a:cubicBezTo>
                    <a:pt x="114" y="93"/>
                    <a:pt x="111" y="96"/>
                    <a:pt x="108" y="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63" name="Freeform 12">
              <a:extLst>
                <a:ext uri="{FF2B5EF4-FFF2-40B4-BE49-F238E27FC236}">
                  <a16:creationId xmlns:a16="http://schemas.microsoft.com/office/drawing/2014/main" id="{254A251A-6335-4661-829C-4B46F0F692D3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5" y="3206"/>
              <a:ext cx="53" cy="18"/>
            </a:xfrm>
            <a:custGeom>
              <a:avLst/>
              <a:gdLst>
                <a:gd name="T0" fmla="*/ 30 w 36"/>
                <a:gd name="T1" fmla="*/ 12 h 12"/>
                <a:gd name="T2" fmla="*/ 6 w 36"/>
                <a:gd name="T3" fmla="*/ 12 h 12"/>
                <a:gd name="T4" fmla="*/ 0 w 36"/>
                <a:gd name="T5" fmla="*/ 6 h 12"/>
                <a:gd name="T6" fmla="*/ 6 w 36"/>
                <a:gd name="T7" fmla="*/ 0 h 12"/>
                <a:gd name="T8" fmla="*/ 30 w 36"/>
                <a:gd name="T9" fmla="*/ 0 h 12"/>
                <a:gd name="T10" fmla="*/ 36 w 36"/>
                <a:gd name="T11" fmla="*/ 6 h 12"/>
                <a:gd name="T12" fmla="*/ 30 w 36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12">
                  <a:moveTo>
                    <a:pt x="30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9"/>
                    <a:pt x="33" y="12"/>
                    <a:pt x="3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64" name="Freeform 13">
              <a:extLst>
                <a:ext uri="{FF2B5EF4-FFF2-40B4-BE49-F238E27FC236}">
                  <a16:creationId xmlns:a16="http://schemas.microsoft.com/office/drawing/2014/main" id="{A0879A24-9F49-44C0-A49E-16E29822EAA2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5" y="3171"/>
              <a:ext cx="71" cy="18"/>
            </a:xfrm>
            <a:custGeom>
              <a:avLst/>
              <a:gdLst>
                <a:gd name="T0" fmla="*/ 42 w 48"/>
                <a:gd name="T1" fmla="*/ 12 h 12"/>
                <a:gd name="T2" fmla="*/ 6 w 48"/>
                <a:gd name="T3" fmla="*/ 12 h 12"/>
                <a:gd name="T4" fmla="*/ 0 w 48"/>
                <a:gd name="T5" fmla="*/ 6 h 12"/>
                <a:gd name="T6" fmla="*/ 6 w 48"/>
                <a:gd name="T7" fmla="*/ 0 h 12"/>
                <a:gd name="T8" fmla="*/ 42 w 48"/>
                <a:gd name="T9" fmla="*/ 0 h 12"/>
                <a:gd name="T10" fmla="*/ 48 w 48"/>
                <a:gd name="T11" fmla="*/ 6 h 12"/>
                <a:gd name="T12" fmla="*/ 42 w 4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12">
                  <a:moveTo>
                    <a:pt x="4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5" y="0"/>
                    <a:pt x="48" y="3"/>
                    <a:pt x="48" y="6"/>
                  </a:cubicBezTo>
                  <a:cubicBezTo>
                    <a:pt x="48" y="9"/>
                    <a:pt x="45" y="12"/>
                    <a:pt x="4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65" name="Freeform 14">
              <a:extLst>
                <a:ext uri="{FF2B5EF4-FFF2-40B4-BE49-F238E27FC236}">
                  <a16:creationId xmlns:a16="http://schemas.microsoft.com/office/drawing/2014/main" id="{7CE00194-03F9-429E-8F8F-2BA7B65CB1A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87" y="3162"/>
              <a:ext cx="53" cy="53"/>
            </a:xfrm>
            <a:custGeom>
              <a:avLst/>
              <a:gdLst>
                <a:gd name="T0" fmla="*/ 18 w 36"/>
                <a:gd name="T1" fmla="*/ 36 h 36"/>
                <a:gd name="T2" fmla="*/ 0 w 36"/>
                <a:gd name="T3" fmla="*/ 18 h 36"/>
                <a:gd name="T4" fmla="*/ 18 w 36"/>
                <a:gd name="T5" fmla="*/ 0 h 36"/>
                <a:gd name="T6" fmla="*/ 36 w 36"/>
                <a:gd name="T7" fmla="*/ 18 h 36"/>
                <a:gd name="T8" fmla="*/ 18 w 36"/>
                <a:gd name="T9" fmla="*/ 36 h 36"/>
                <a:gd name="T10" fmla="*/ 18 w 36"/>
                <a:gd name="T11" fmla="*/ 12 h 36"/>
                <a:gd name="T12" fmla="*/ 12 w 36"/>
                <a:gd name="T13" fmla="*/ 18 h 36"/>
                <a:gd name="T14" fmla="*/ 18 w 36"/>
                <a:gd name="T15" fmla="*/ 24 h 36"/>
                <a:gd name="T16" fmla="*/ 24 w 36"/>
                <a:gd name="T17" fmla="*/ 18 h 36"/>
                <a:gd name="T18" fmla="*/ 18 w 36"/>
                <a:gd name="T19" fmla="*/ 1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6">
                  <a:moveTo>
                    <a:pt x="18" y="36"/>
                  </a:moveTo>
                  <a:cubicBezTo>
                    <a:pt x="8" y="36"/>
                    <a:pt x="0" y="2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28" y="0"/>
                    <a:pt x="36" y="8"/>
                    <a:pt x="36" y="18"/>
                  </a:cubicBezTo>
                  <a:cubicBezTo>
                    <a:pt x="36" y="28"/>
                    <a:pt x="28" y="36"/>
                    <a:pt x="18" y="36"/>
                  </a:cubicBezTo>
                  <a:close/>
                  <a:moveTo>
                    <a:pt x="18" y="12"/>
                  </a:moveTo>
                  <a:cubicBezTo>
                    <a:pt x="15" y="12"/>
                    <a:pt x="12" y="15"/>
                    <a:pt x="12" y="18"/>
                  </a:cubicBezTo>
                  <a:cubicBezTo>
                    <a:pt x="12" y="21"/>
                    <a:pt x="15" y="24"/>
                    <a:pt x="18" y="24"/>
                  </a:cubicBezTo>
                  <a:cubicBezTo>
                    <a:pt x="21" y="24"/>
                    <a:pt x="24" y="21"/>
                    <a:pt x="24" y="18"/>
                  </a:cubicBezTo>
                  <a:cubicBezTo>
                    <a:pt x="24" y="15"/>
                    <a:pt x="21" y="12"/>
                    <a:pt x="1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66" name="Freeform 15">
              <a:extLst>
                <a:ext uri="{FF2B5EF4-FFF2-40B4-BE49-F238E27FC236}">
                  <a16:creationId xmlns:a16="http://schemas.microsoft.com/office/drawing/2014/main" id="{5C648435-9F27-4EB7-990F-02EE2EAB363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42" y="3242"/>
              <a:ext cx="186" cy="142"/>
            </a:xfrm>
            <a:custGeom>
              <a:avLst/>
              <a:gdLst>
                <a:gd name="T0" fmla="*/ 120 w 126"/>
                <a:gd name="T1" fmla="*/ 96 h 96"/>
                <a:gd name="T2" fmla="*/ 18 w 126"/>
                <a:gd name="T3" fmla="*/ 96 h 96"/>
                <a:gd name="T4" fmla="*/ 0 w 126"/>
                <a:gd name="T5" fmla="*/ 78 h 96"/>
                <a:gd name="T6" fmla="*/ 0 w 126"/>
                <a:gd name="T7" fmla="*/ 18 h 96"/>
                <a:gd name="T8" fmla="*/ 18 w 126"/>
                <a:gd name="T9" fmla="*/ 0 h 96"/>
                <a:gd name="T10" fmla="*/ 108 w 126"/>
                <a:gd name="T11" fmla="*/ 0 h 96"/>
                <a:gd name="T12" fmla="*/ 114 w 126"/>
                <a:gd name="T13" fmla="*/ 6 h 96"/>
                <a:gd name="T14" fmla="*/ 108 w 126"/>
                <a:gd name="T15" fmla="*/ 12 h 96"/>
                <a:gd name="T16" fmla="*/ 18 w 126"/>
                <a:gd name="T17" fmla="*/ 12 h 96"/>
                <a:gd name="T18" fmla="*/ 12 w 126"/>
                <a:gd name="T19" fmla="*/ 18 h 96"/>
                <a:gd name="T20" fmla="*/ 12 w 126"/>
                <a:gd name="T21" fmla="*/ 78 h 96"/>
                <a:gd name="T22" fmla="*/ 18 w 126"/>
                <a:gd name="T23" fmla="*/ 84 h 96"/>
                <a:gd name="T24" fmla="*/ 120 w 126"/>
                <a:gd name="T25" fmla="*/ 84 h 96"/>
                <a:gd name="T26" fmla="*/ 126 w 126"/>
                <a:gd name="T27" fmla="*/ 90 h 96"/>
                <a:gd name="T28" fmla="*/ 120 w 126"/>
                <a:gd name="T2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6" h="96">
                  <a:moveTo>
                    <a:pt x="120" y="96"/>
                  </a:moveTo>
                  <a:cubicBezTo>
                    <a:pt x="18" y="96"/>
                    <a:pt x="18" y="96"/>
                    <a:pt x="18" y="96"/>
                  </a:cubicBezTo>
                  <a:cubicBezTo>
                    <a:pt x="8" y="96"/>
                    <a:pt x="0" y="88"/>
                    <a:pt x="0" y="7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11" y="0"/>
                    <a:pt x="114" y="3"/>
                    <a:pt x="114" y="6"/>
                  </a:cubicBezTo>
                  <a:cubicBezTo>
                    <a:pt x="114" y="9"/>
                    <a:pt x="111" y="12"/>
                    <a:pt x="10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5" y="12"/>
                    <a:pt x="12" y="15"/>
                    <a:pt x="12" y="18"/>
                  </a:cubicBezTo>
                  <a:cubicBezTo>
                    <a:pt x="12" y="78"/>
                    <a:pt x="12" y="78"/>
                    <a:pt x="12" y="78"/>
                  </a:cubicBezTo>
                  <a:cubicBezTo>
                    <a:pt x="12" y="81"/>
                    <a:pt x="15" y="84"/>
                    <a:pt x="18" y="84"/>
                  </a:cubicBezTo>
                  <a:cubicBezTo>
                    <a:pt x="120" y="84"/>
                    <a:pt x="120" y="84"/>
                    <a:pt x="120" y="84"/>
                  </a:cubicBezTo>
                  <a:cubicBezTo>
                    <a:pt x="123" y="84"/>
                    <a:pt x="126" y="87"/>
                    <a:pt x="126" y="90"/>
                  </a:cubicBezTo>
                  <a:cubicBezTo>
                    <a:pt x="126" y="93"/>
                    <a:pt x="123" y="96"/>
                    <a:pt x="120" y="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67" name="Freeform 16">
              <a:extLst>
                <a:ext uri="{FF2B5EF4-FFF2-40B4-BE49-F238E27FC236}">
                  <a16:creationId xmlns:a16="http://schemas.microsoft.com/office/drawing/2014/main" id="{04AC23D9-2E49-4ACB-8653-B1E730A8BE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87" y="3286"/>
              <a:ext cx="53" cy="54"/>
            </a:xfrm>
            <a:custGeom>
              <a:avLst/>
              <a:gdLst>
                <a:gd name="T0" fmla="*/ 18 w 36"/>
                <a:gd name="T1" fmla="*/ 36 h 36"/>
                <a:gd name="T2" fmla="*/ 0 w 36"/>
                <a:gd name="T3" fmla="*/ 18 h 36"/>
                <a:gd name="T4" fmla="*/ 18 w 36"/>
                <a:gd name="T5" fmla="*/ 0 h 36"/>
                <a:gd name="T6" fmla="*/ 36 w 36"/>
                <a:gd name="T7" fmla="*/ 18 h 36"/>
                <a:gd name="T8" fmla="*/ 18 w 36"/>
                <a:gd name="T9" fmla="*/ 36 h 36"/>
                <a:gd name="T10" fmla="*/ 18 w 36"/>
                <a:gd name="T11" fmla="*/ 12 h 36"/>
                <a:gd name="T12" fmla="*/ 12 w 36"/>
                <a:gd name="T13" fmla="*/ 18 h 36"/>
                <a:gd name="T14" fmla="*/ 18 w 36"/>
                <a:gd name="T15" fmla="*/ 24 h 36"/>
                <a:gd name="T16" fmla="*/ 24 w 36"/>
                <a:gd name="T17" fmla="*/ 18 h 36"/>
                <a:gd name="T18" fmla="*/ 18 w 36"/>
                <a:gd name="T19" fmla="*/ 1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6">
                  <a:moveTo>
                    <a:pt x="18" y="36"/>
                  </a:moveTo>
                  <a:cubicBezTo>
                    <a:pt x="8" y="36"/>
                    <a:pt x="0" y="2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28" y="0"/>
                    <a:pt x="36" y="8"/>
                    <a:pt x="36" y="18"/>
                  </a:cubicBezTo>
                  <a:cubicBezTo>
                    <a:pt x="36" y="28"/>
                    <a:pt x="28" y="36"/>
                    <a:pt x="18" y="36"/>
                  </a:cubicBezTo>
                  <a:close/>
                  <a:moveTo>
                    <a:pt x="18" y="12"/>
                  </a:moveTo>
                  <a:cubicBezTo>
                    <a:pt x="15" y="12"/>
                    <a:pt x="12" y="15"/>
                    <a:pt x="12" y="18"/>
                  </a:cubicBezTo>
                  <a:cubicBezTo>
                    <a:pt x="12" y="21"/>
                    <a:pt x="15" y="24"/>
                    <a:pt x="18" y="24"/>
                  </a:cubicBezTo>
                  <a:cubicBezTo>
                    <a:pt x="21" y="24"/>
                    <a:pt x="24" y="21"/>
                    <a:pt x="24" y="18"/>
                  </a:cubicBezTo>
                  <a:cubicBezTo>
                    <a:pt x="24" y="15"/>
                    <a:pt x="21" y="12"/>
                    <a:pt x="1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144911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Juin 2022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DNE SN1 - Bureau des services et outils numériques pour l'Éducation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18</a:t>
            </a:fld>
            <a:endParaRPr lang="fr-FR" dirty="0"/>
          </a:p>
        </p:txBody>
      </p:sp>
      <p:sp>
        <p:nvSpPr>
          <p:cNvPr id="15" name="Titre 14"/>
          <p:cNvSpPr>
            <a:spLocks noGrp="1"/>
          </p:cNvSpPr>
          <p:nvPr>
            <p:ph type="title"/>
          </p:nvPr>
        </p:nvSpPr>
        <p:spPr>
          <a:xfrm>
            <a:off x="971600" y="180000"/>
            <a:ext cx="7812400" cy="720000"/>
          </a:xfrm>
        </p:spPr>
        <p:txBody>
          <a:bodyPr/>
          <a:lstStyle/>
          <a:p>
            <a:r>
              <a:rPr lang="fr-FR" dirty="0"/>
              <a:t>Support : services et qualités attendus</a:t>
            </a:r>
          </a:p>
        </p:txBody>
      </p:sp>
      <p:sp>
        <p:nvSpPr>
          <p:cNvPr id="10" name="Rectangle: Rounded Corners 9">
            <a:hlinkClick r:id="rId3" action="ppaction://hlinksldjump"/>
            <a:extLst>
              <a:ext uri="{FF2B5EF4-FFF2-40B4-BE49-F238E27FC236}">
                <a16:creationId xmlns:a16="http://schemas.microsoft.com/office/drawing/2014/main" id="{77D9D44C-2C01-438C-9F46-74274597C89E}"/>
              </a:ext>
            </a:extLst>
          </p:cNvPr>
          <p:cNvSpPr/>
          <p:nvPr/>
        </p:nvSpPr>
        <p:spPr>
          <a:xfrm>
            <a:off x="8149701" y="3802425"/>
            <a:ext cx="846172" cy="406676"/>
          </a:xfrm>
          <a:prstGeom prst="roundRect">
            <a:avLst/>
          </a:prstGeom>
          <a:solidFill>
            <a:srgbClr val="484D7A"/>
          </a:solidFill>
          <a:ln>
            <a:noFill/>
          </a:ln>
          <a:effectLst>
            <a:outerShdw dist="38100" dir="3000000" sx="102000" sy="102000" algn="tl" rotWithShape="0">
              <a:srgbClr val="5770BE">
                <a:alpha val="4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latin typeface="Marianne Medium" panose="02000000000000000000" pitchFamily="50" charset="0"/>
              </a:rPr>
              <a:t>Schéma global</a:t>
            </a:r>
          </a:p>
        </p:txBody>
      </p:sp>
      <p:sp>
        <p:nvSpPr>
          <p:cNvPr id="11" name="Rectangle: Rounded Corners 10">
            <a:hlinkClick r:id="rId4" action="ppaction://hlinksldjump"/>
            <a:extLst>
              <a:ext uri="{FF2B5EF4-FFF2-40B4-BE49-F238E27FC236}">
                <a16:creationId xmlns:a16="http://schemas.microsoft.com/office/drawing/2014/main" id="{D6C3DAA5-4CE2-4608-B8C4-F5321DBF0947}"/>
              </a:ext>
            </a:extLst>
          </p:cNvPr>
          <p:cNvSpPr/>
          <p:nvPr/>
        </p:nvSpPr>
        <p:spPr>
          <a:xfrm>
            <a:off x="8149701" y="3299380"/>
            <a:ext cx="846172" cy="406676"/>
          </a:xfrm>
          <a:prstGeom prst="roundRect">
            <a:avLst/>
          </a:prstGeom>
          <a:solidFill>
            <a:srgbClr val="484D7A"/>
          </a:solidFill>
          <a:ln>
            <a:noFill/>
          </a:ln>
          <a:effectLst>
            <a:outerShdw dist="38100" dir="3000000" sx="102000" sy="102000" algn="tl" rotWithShape="0">
              <a:srgbClr val="5770BE">
                <a:alpha val="4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latin typeface="Marianne Medium" panose="02000000000000000000" pitchFamily="50" charset="0"/>
              </a:rPr>
              <a:t>Légende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1301D0-BC9D-49D2-92B6-48B980FB37C0}"/>
              </a:ext>
            </a:extLst>
          </p:cNvPr>
          <p:cNvSpPr/>
          <p:nvPr/>
        </p:nvSpPr>
        <p:spPr>
          <a:xfrm>
            <a:off x="1061780" y="924622"/>
            <a:ext cx="7020440" cy="3294257"/>
          </a:xfrm>
          <a:prstGeom prst="rect">
            <a:avLst/>
          </a:prstGeom>
          <a:solidFill>
            <a:srgbClr val="577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Marianne" panose="02000000000000000000" pitchFamily="50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79184C-7F42-4A4D-9972-9B21772250D7}"/>
              </a:ext>
            </a:extLst>
          </p:cNvPr>
          <p:cNvSpPr/>
          <p:nvPr/>
        </p:nvSpPr>
        <p:spPr>
          <a:xfrm>
            <a:off x="4065862" y="1897780"/>
            <a:ext cx="2643283" cy="2123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t"/>
          <a:lstStyle/>
          <a:p>
            <a:pPr>
              <a:spcAft>
                <a:spcPts val="600"/>
              </a:spcAft>
            </a:pPr>
            <a:r>
              <a:rPr lang="fr-FR" sz="1600" b="1" dirty="0">
                <a:solidFill>
                  <a:srgbClr val="5770BE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Chapitres recommandés </a:t>
            </a:r>
          </a:p>
          <a:p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Document principal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 4.3.4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 3.1.6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 3.1.7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1B8E71-E882-497C-85FD-9136A48AAEDC}"/>
              </a:ext>
            </a:extLst>
          </p:cNvPr>
          <p:cNvSpPr/>
          <p:nvPr/>
        </p:nvSpPr>
        <p:spPr>
          <a:xfrm>
            <a:off x="1242467" y="1897780"/>
            <a:ext cx="2643283" cy="2123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t"/>
          <a:lstStyle/>
          <a:p>
            <a:pPr>
              <a:spcAft>
                <a:spcPts val="600"/>
              </a:spcAft>
            </a:pPr>
            <a:r>
              <a:rPr lang="fr-FR" sz="1600" b="1" dirty="0">
                <a:solidFill>
                  <a:srgbClr val="5770BE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Sujets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Assistance utilisateur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Disponibilité de la solution 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Fiabilité et stabilité de la solution 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8F9E3B2-7A6A-4BA9-9E1C-F9424923BD7F}"/>
              </a:ext>
            </a:extLst>
          </p:cNvPr>
          <p:cNvSpPr/>
          <p:nvPr/>
        </p:nvSpPr>
        <p:spPr>
          <a:xfrm>
            <a:off x="6889257" y="1897780"/>
            <a:ext cx="1051474" cy="2123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t"/>
          <a:lstStyle/>
          <a:p>
            <a:r>
              <a:rPr lang="fr-FR" sz="1600" b="1" dirty="0">
                <a:solidFill>
                  <a:srgbClr val="5770BE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Acteurs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4CFD625-A883-4722-A7DD-878AA6540A0D}"/>
              </a:ext>
            </a:extLst>
          </p:cNvPr>
          <p:cNvSpPr/>
          <p:nvPr/>
        </p:nvSpPr>
        <p:spPr>
          <a:xfrm>
            <a:off x="2533801" y="1075995"/>
            <a:ext cx="5406928" cy="670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rgbClr val="484D7A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Support : services et qualités attendus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1B5D7EB-714E-45D3-9DC4-476752C5DE73}"/>
              </a:ext>
            </a:extLst>
          </p:cNvPr>
          <p:cNvSpPr/>
          <p:nvPr/>
        </p:nvSpPr>
        <p:spPr>
          <a:xfrm>
            <a:off x="1242467" y="1075995"/>
            <a:ext cx="1155080" cy="670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grpSp>
        <p:nvGrpSpPr>
          <p:cNvPr id="65" name="Group 124">
            <a:extLst>
              <a:ext uri="{FF2B5EF4-FFF2-40B4-BE49-F238E27FC236}">
                <a16:creationId xmlns:a16="http://schemas.microsoft.com/office/drawing/2014/main" id="{12B85227-76C4-4581-834D-9A88362CE76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591131" y="1182861"/>
            <a:ext cx="457753" cy="456681"/>
            <a:chOff x="346" y="2997"/>
            <a:chExt cx="428" cy="427"/>
          </a:xfrm>
          <a:solidFill>
            <a:srgbClr val="484D7A"/>
          </a:solidFill>
        </p:grpSpPr>
        <p:sp>
          <p:nvSpPr>
            <p:cNvPr id="66" name="Freeform 125">
              <a:extLst>
                <a:ext uri="{FF2B5EF4-FFF2-40B4-BE49-F238E27FC236}">
                  <a16:creationId xmlns:a16="http://schemas.microsoft.com/office/drawing/2014/main" id="{77CF9246-D136-4AD4-9334-A33BACBDDF1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6" y="3282"/>
              <a:ext cx="89" cy="142"/>
            </a:xfrm>
            <a:custGeom>
              <a:avLst/>
              <a:gdLst>
                <a:gd name="T0" fmla="*/ 54 w 60"/>
                <a:gd name="T1" fmla="*/ 96 h 96"/>
                <a:gd name="T2" fmla="*/ 6 w 60"/>
                <a:gd name="T3" fmla="*/ 96 h 96"/>
                <a:gd name="T4" fmla="*/ 0 w 60"/>
                <a:gd name="T5" fmla="*/ 90 h 96"/>
                <a:gd name="T6" fmla="*/ 0 w 60"/>
                <a:gd name="T7" fmla="*/ 6 h 96"/>
                <a:gd name="T8" fmla="*/ 6 w 60"/>
                <a:gd name="T9" fmla="*/ 0 h 96"/>
                <a:gd name="T10" fmla="*/ 54 w 60"/>
                <a:gd name="T11" fmla="*/ 0 h 96"/>
                <a:gd name="T12" fmla="*/ 60 w 60"/>
                <a:gd name="T13" fmla="*/ 6 h 96"/>
                <a:gd name="T14" fmla="*/ 60 w 60"/>
                <a:gd name="T15" fmla="*/ 90 h 96"/>
                <a:gd name="T16" fmla="*/ 54 w 60"/>
                <a:gd name="T17" fmla="*/ 96 h 96"/>
                <a:gd name="T18" fmla="*/ 12 w 60"/>
                <a:gd name="T19" fmla="*/ 84 h 96"/>
                <a:gd name="T20" fmla="*/ 48 w 60"/>
                <a:gd name="T21" fmla="*/ 84 h 96"/>
                <a:gd name="T22" fmla="*/ 48 w 60"/>
                <a:gd name="T23" fmla="*/ 12 h 96"/>
                <a:gd name="T24" fmla="*/ 12 w 60"/>
                <a:gd name="T25" fmla="*/ 12 h 96"/>
                <a:gd name="T26" fmla="*/ 12 w 60"/>
                <a:gd name="T27" fmla="*/ 8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" h="96">
                  <a:moveTo>
                    <a:pt x="54" y="96"/>
                  </a:moveTo>
                  <a:cubicBezTo>
                    <a:pt x="6" y="96"/>
                    <a:pt x="6" y="96"/>
                    <a:pt x="6" y="96"/>
                  </a:cubicBezTo>
                  <a:cubicBezTo>
                    <a:pt x="3" y="96"/>
                    <a:pt x="0" y="94"/>
                    <a:pt x="0" y="9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8" y="0"/>
                    <a:pt x="60" y="3"/>
                    <a:pt x="60" y="6"/>
                  </a:cubicBezTo>
                  <a:cubicBezTo>
                    <a:pt x="60" y="90"/>
                    <a:pt x="60" y="90"/>
                    <a:pt x="60" y="90"/>
                  </a:cubicBezTo>
                  <a:cubicBezTo>
                    <a:pt x="60" y="94"/>
                    <a:pt x="58" y="96"/>
                    <a:pt x="54" y="96"/>
                  </a:cubicBezTo>
                  <a:close/>
                  <a:moveTo>
                    <a:pt x="12" y="84"/>
                  </a:moveTo>
                  <a:cubicBezTo>
                    <a:pt x="48" y="84"/>
                    <a:pt x="48" y="84"/>
                    <a:pt x="48" y="84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67" name="Freeform 126">
              <a:extLst>
                <a:ext uri="{FF2B5EF4-FFF2-40B4-BE49-F238E27FC236}">
                  <a16:creationId xmlns:a16="http://schemas.microsoft.com/office/drawing/2014/main" id="{0AEA49D8-7555-49FF-AF0A-BDFC104377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" y="3335"/>
              <a:ext cx="320" cy="71"/>
            </a:xfrm>
            <a:custGeom>
              <a:avLst/>
              <a:gdLst>
                <a:gd name="T0" fmla="*/ 210 w 216"/>
                <a:gd name="T1" fmla="*/ 48 h 48"/>
                <a:gd name="T2" fmla="*/ 6 w 216"/>
                <a:gd name="T3" fmla="*/ 48 h 48"/>
                <a:gd name="T4" fmla="*/ 0 w 216"/>
                <a:gd name="T5" fmla="*/ 42 h 48"/>
                <a:gd name="T6" fmla="*/ 6 w 216"/>
                <a:gd name="T7" fmla="*/ 36 h 48"/>
                <a:gd name="T8" fmla="*/ 202 w 216"/>
                <a:gd name="T9" fmla="*/ 36 h 48"/>
                <a:gd name="T10" fmla="*/ 120 w 216"/>
                <a:gd name="T11" fmla="*/ 12 h 48"/>
                <a:gd name="T12" fmla="*/ 36 w 216"/>
                <a:gd name="T13" fmla="*/ 12 h 48"/>
                <a:gd name="T14" fmla="*/ 30 w 216"/>
                <a:gd name="T15" fmla="*/ 6 h 48"/>
                <a:gd name="T16" fmla="*/ 36 w 216"/>
                <a:gd name="T17" fmla="*/ 0 h 48"/>
                <a:gd name="T18" fmla="*/ 120 w 216"/>
                <a:gd name="T19" fmla="*/ 0 h 48"/>
                <a:gd name="T20" fmla="*/ 216 w 216"/>
                <a:gd name="T21" fmla="*/ 42 h 48"/>
                <a:gd name="T22" fmla="*/ 210 w 216"/>
                <a:gd name="T2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6" h="48">
                  <a:moveTo>
                    <a:pt x="210" y="48"/>
                  </a:moveTo>
                  <a:cubicBezTo>
                    <a:pt x="6" y="48"/>
                    <a:pt x="6" y="48"/>
                    <a:pt x="6" y="48"/>
                  </a:cubicBezTo>
                  <a:cubicBezTo>
                    <a:pt x="3" y="48"/>
                    <a:pt x="0" y="46"/>
                    <a:pt x="0" y="42"/>
                  </a:cubicBezTo>
                  <a:cubicBezTo>
                    <a:pt x="0" y="39"/>
                    <a:pt x="3" y="36"/>
                    <a:pt x="6" y="36"/>
                  </a:cubicBezTo>
                  <a:cubicBezTo>
                    <a:pt x="202" y="36"/>
                    <a:pt x="202" y="36"/>
                    <a:pt x="202" y="36"/>
                  </a:cubicBezTo>
                  <a:cubicBezTo>
                    <a:pt x="193" y="25"/>
                    <a:pt x="161" y="12"/>
                    <a:pt x="120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3" y="12"/>
                    <a:pt x="30" y="10"/>
                    <a:pt x="30" y="6"/>
                  </a:cubicBezTo>
                  <a:cubicBezTo>
                    <a:pt x="30" y="3"/>
                    <a:pt x="33" y="0"/>
                    <a:pt x="36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66" y="0"/>
                    <a:pt x="216" y="18"/>
                    <a:pt x="216" y="42"/>
                  </a:cubicBezTo>
                  <a:cubicBezTo>
                    <a:pt x="216" y="46"/>
                    <a:pt x="214" y="48"/>
                    <a:pt x="210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68" name="Freeform 127">
              <a:extLst>
                <a:ext uri="{FF2B5EF4-FFF2-40B4-BE49-F238E27FC236}">
                  <a16:creationId xmlns:a16="http://schemas.microsoft.com/office/drawing/2014/main" id="{2A4C1566-AEC4-472E-9855-55DB6758DA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" y="3300"/>
              <a:ext cx="141" cy="51"/>
            </a:xfrm>
            <a:custGeom>
              <a:avLst/>
              <a:gdLst>
                <a:gd name="T0" fmla="*/ 86 w 95"/>
                <a:gd name="T1" fmla="*/ 35 h 35"/>
                <a:gd name="T2" fmla="*/ 84 w 95"/>
                <a:gd name="T3" fmla="*/ 32 h 35"/>
                <a:gd name="T4" fmla="*/ 42 w 95"/>
                <a:gd name="T5" fmla="*/ 12 h 35"/>
                <a:gd name="T6" fmla="*/ 0 w 95"/>
                <a:gd name="T7" fmla="*/ 12 h 35"/>
                <a:gd name="T8" fmla="*/ 0 w 95"/>
                <a:gd name="T9" fmla="*/ 0 h 35"/>
                <a:gd name="T10" fmla="*/ 42 w 95"/>
                <a:gd name="T11" fmla="*/ 0 h 35"/>
                <a:gd name="T12" fmla="*/ 93 w 95"/>
                <a:gd name="T13" fmla="*/ 24 h 35"/>
                <a:gd name="T14" fmla="*/ 95 w 95"/>
                <a:gd name="T15" fmla="*/ 26 h 35"/>
                <a:gd name="T16" fmla="*/ 86 w 95"/>
                <a:gd name="T17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" h="35">
                  <a:moveTo>
                    <a:pt x="86" y="35"/>
                  </a:moveTo>
                  <a:cubicBezTo>
                    <a:pt x="85" y="34"/>
                    <a:pt x="85" y="33"/>
                    <a:pt x="84" y="32"/>
                  </a:cubicBezTo>
                  <a:cubicBezTo>
                    <a:pt x="77" y="25"/>
                    <a:pt x="65" y="12"/>
                    <a:pt x="42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70" y="0"/>
                    <a:pt x="85" y="16"/>
                    <a:pt x="93" y="24"/>
                  </a:cubicBezTo>
                  <a:cubicBezTo>
                    <a:pt x="93" y="25"/>
                    <a:pt x="94" y="26"/>
                    <a:pt x="95" y="26"/>
                  </a:cubicBezTo>
                  <a:lnTo>
                    <a:pt x="86" y="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69" name="Freeform 128">
              <a:extLst>
                <a:ext uri="{FF2B5EF4-FFF2-40B4-BE49-F238E27FC236}">
                  <a16:creationId xmlns:a16="http://schemas.microsoft.com/office/drawing/2014/main" id="{590B0B26-7F82-4CED-B685-D709D26B7E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9" y="3086"/>
              <a:ext cx="125" cy="125"/>
            </a:xfrm>
            <a:custGeom>
              <a:avLst/>
              <a:gdLst>
                <a:gd name="T0" fmla="*/ 42 w 84"/>
                <a:gd name="T1" fmla="*/ 84 h 84"/>
                <a:gd name="T2" fmla="*/ 0 w 84"/>
                <a:gd name="T3" fmla="*/ 42 h 84"/>
                <a:gd name="T4" fmla="*/ 42 w 84"/>
                <a:gd name="T5" fmla="*/ 0 h 84"/>
                <a:gd name="T6" fmla="*/ 84 w 84"/>
                <a:gd name="T7" fmla="*/ 42 h 84"/>
                <a:gd name="T8" fmla="*/ 42 w 84"/>
                <a:gd name="T9" fmla="*/ 84 h 84"/>
                <a:gd name="T10" fmla="*/ 42 w 84"/>
                <a:gd name="T11" fmla="*/ 12 h 84"/>
                <a:gd name="T12" fmla="*/ 12 w 84"/>
                <a:gd name="T13" fmla="*/ 42 h 84"/>
                <a:gd name="T14" fmla="*/ 42 w 84"/>
                <a:gd name="T15" fmla="*/ 72 h 84"/>
                <a:gd name="T16" fmla="*/ 72 w 84"/>
                <a:gd name="T17" fmla="*/ 42 h 84"/>
                <a:gd name="T18" fmla="*/ 42 w 84"/>
                <a:gd name="T19" fmla="*/ 1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" h="84">
                  <a:moveTo>
                    <a:pt x="42" y="84"/>
                  </a:moveTo>
                  <a:cubicBezTo>
                    <a:pt x="19" y="84"/>
                    <a:pt x="0" y="66"/>
                    <a:pt x="0" y="42"/>
                  </a:cubicBezTo>
                  <a:cubicBezTo>
                    <a:pt x="0" y="19"/>
                    <a:pt x="19" y="0"/>
                    <a:pt x="42" y="0"/>
                  </a:cubicBezTo>
                  <a:cubicBezTo>
                    <a:pt x="66" y="0"/>
                    <a:pt x="84" y="19"/>
                    <a:pt x="84" y="42"/>
                  </a:cubicBezTo>
                  <a:cubicBezTo>
                    <a:pt x="84" y="66"/>
                    <a:pt x="66" y="84"/>
                    <a:pt x="42" y="84"/>
                  </a:cubicBezTo>
                  <a:close/>
                  <a:moveTo>
                    <a:pt x="42" y="12"/>
                  </a:moveTo>
                  <a:cubicBezTo>
                    <a:pt x="26" y="12"/>
                    <a:pt x="12" y="26"/>
                    <a:pt x="12" y="42"/>
                  </a:cubicBezTo>
                  <a:cubicBezTo>
                    <a:pt x="12" y="59"/>
                    <a:pt x="26" y="72"/>
                    <a:pt x="42" y="72"/>
                  </a:cubicBezTo>
                  <a:cubicBezTo>
                    <a:pt x="59" y="72"/>
                    <a:pt x="72" y="59"/>
                    <a:pt x="72" y="42"/>
                  </a:cubicBezTo>
                  <a:cubicBezTo>
                    <a:pt x="72" y="26"/>
                    <a:pt x="59" y="12"/>
                    <a:pt x="4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70" name="Freeform 129">
              <a:extLst>
                <a:ext uri="{FF2B5EF4-FFF2-40B4-BE49-F238E27FC236}">
                  <a16:creationId xmlns:a16="http://schemas.microsoft.com/office/drawing/2014/main" id="{149C7591-D4A6-45F7-9650-8A37C645BAC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2" y="2997"/>
              <a:ext cx="302" cy="303"/>
            </a:xfrm>
            <a:custGeom>
              <a:avLst/>
              <a:gdLst>
                <a:gd name="T0" fmla="*/ 78 w 204"/>
                <a:gd name="T1" fmla="*/ 204 h 204"/>
                <a:gd name="T2" fmla="*/ 72 w 204"/>
                <a:gd name="T3" fmla="*/ 181 h 204"/>
                <a:gd name="T4" fmla="*/ 33 w 204"/>
                <a:gd name="T5" fmla="*/ 176 h 204"/>
                <a:gd name="T6" fmla="*/ 1 w 204"/>
                <a:gd name="T7" fmla="*/ 133 h 204"/>
                <a:gd name="T8" fmla="*/ 19 w 204"/>
                <a:gd name="T9" fmla="*/ 116 h 204"/>
                <a:gd name="T10" fmla="*/ 19 w 204"/>
                <a:gd name="T11" fmla="*/ 89 h 204"/>
                <a:gd name="T12" fmla="*/ 1 w 204"/>
                <a:gd name="T13" fmla="*/ 77 h 204"/>
                <a:gd name="T14" fmla="*/ 25 w 204"/>
                <a:gd name="T15" fmla="*/ 31 h 204"/>
                <a:gd name="T16" fmla="*/ 49 w 204"/>
                <a:gd name="T17" fmla="*/ 37 h 204"/>
                <a:gd name="T18" fmla="*/ 72 w 204"/>
                <a:gd name="T19" fmla="*/ 6 h 204"/>
                <a:gd name="T20" fmla="*/ 126 w 204"/>
                <a:gd name="T21" fmla="*/ 0 h 204"/>
                <a:gd name="T22" fmla="*/ 132 w 204"/>
                <a:gd name="T23" fmla="*/ 24 h 204"/>
                <a:gd name="T24" fmla="*/ 170 w 204"/>
                <a:gd name="T25" fmla="*/ 29 h 204"/>
                <a:gd name="T26" fmla="*/ 178 w 204"/>
                <a:gd name="T27" fmla="*/ 31 h 204"/>
                <a:gd name="T28" fmla="*/ 200 w 204"/>
                <a:gd name="T29" fmla="*/ 80 h 204"/>
                <a:gd name="T30" fmla="*/ 185 w 204"/>
                <a:gd name="T31" fmla="*/ 102 h 204"/>
                <a:gd name="T32" fmla="*/ 200 w 204"/>
                <a:gd name="T33" fmla="*/ 124 h 204"/>
                <a:gd name="T34" fmla="*/ 178 w 204"/>
                <a:gd name="T35" fmla="*/ 174 h 204"/>
                <a:gd name="T36" fmla="*/ 170 w 204"/>
                <a:gd name="T37" fmla="*/ 176 h 204"/>
                <a:gd name="T38" fmla="*/ 132 w 204"/>
                <a:gd name="T39" fmla="*/ 181 h 204"/>
                <a:gd name="T40" fmla="*/ 126 w 204"/>
                <a:gd name="T41" fmla="*/ 204 h 204"/>
                <a:gd name="T42" fmla="*/ 120 w 204"/>
                <a:gd name="T43" fmla="*/ 192 h 204"/>
                <a:gd name="T44" fmla="*/ 125 w 204"/>
                <a:gd name="T45" fmla="*/ 171 h 204"/>
                <a:gd name="T46" fmla="*/ 157 w 204"/>
                <a:gd name="T47" fmla="*/ 155 h 204"/>
                <a:gd name="T48" fmla="*/ 189 w 204"/>
                <a:gd name="T49" fmla="*/ 132 h 204"/>
                <a:gd name="T50" fmla="*/ 172 w 204"/>
                <a:gd name="T51" fmla="*/ 118 h 204"/>
                <a:gd name="T52" fmla="*/ 172 w 204"/>
                <a:gd name="T53" fmla="*/ 87 h 204"/>
                <a:gd name="T54" fmla="*/ 188 w 204"/>
                <a:gd name="T55" fmla="*/ 73 h 204"/>
                <a:gd name="T56" fmla="*/ 157 w 204"/>
                <a:gd name="T57" fmla="*/ 50 h 204"/>
                <a:gd name="T58" fmla="*/ 125 w 204"/>
                <a:gd name="T59" fmla="*/ 34 h 204"/>
                <a:gd name="T60" fmla="*/ 120 w 204"/>
                <a:gd name="T61" fmla="*/ 12 h 204"/>
                <a:gd name="T62" fmla="*/ 84 w 204"/>
                <a:gd name="T63" fmla="*/ 28 h 204"/>
                <a:gd name="T64" fmla="*/ 54 w 204"/>
                <a:gd name="T65" fmla="*/ 49 h 204"/>
                <a:gd name="T66" fmla="*/ 33 w 204"/>
                <a:gd name="T67" fmla="*/ 42 h 204"/>
                <a:gd name="T68" fmla="*/ 28 w 204"/>
                <a:gd name="T69" fmla="*/ 81 h 204"/>
                <a:gd name="T70" fmla="*/ 30 w 204"/>
                <a:gd name="T71" fmla="*/ 102 h 204"/>
                <a:gd name="T72" fmla="*/ 28 w 204"/>
                <a:gd name="T73" fmla="*/ 124 h 204"/>
                <a:gd name="T74" fmla="*/ 33 w 204"/>
                <a:gd name="T75" fmla="*/ 163 h 204"/>
                <a:gd name="T76" fmla="*/ 54 w 204"/>
                <a:gd name="T77" fmla="*/ 156 h 204"/>
                <a:gd name="T78" fmla="*/ 84 w 204"/>
                <a:gd name="T79" fmla="*/ 177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04" h="204">
                  <a:moveTo>
                    <a:pt x="126" y="204"/>
                  </a:moveTo>
                  <a:cubicBezTo>
                    <a:pt x="78" y="204"/>
                    <a:pt x="78" y="204"/>
                    <a:pt x="78" y="204"/>
                  </a:cubicBezTo>
                  <a:cubicBezTo>
                    <a:pt x="75" y="204"/>
                    <a:pt x="72" y="202"/>
                    <a:pt x="72" y="198"/>
                  </a:cubicBezTo>
                  <a:cubicBezTo>
                    <a:pt x="72" y="181"/>
                    <a:pt x="72" y="181"/>
                    <a:pt x="72" y="181"/>
                  </a:cubicBezTo>
                  <a:cubicBezTo>
                    <a:pt x="64" y="178"/>
                    <a:pt x="56" y="174"/>
                    <a:pt x="49" y="168"/>
                  </a:cubicBezTo>
                  <a:cubicBezTo>
                    <a:pt x="33" y="176"/>
                    <a:pt x="33" y="176"/>
                    <a:pt x="33" y="176"/>
                  </a:cubicBezTo>
                  <a:cubicBezTo>
                    <a:pt x="30" y="178"/>
                    <a:pt x="27" y="177"/>
                    <a:pt x="25" y="174"/>
                  </a:cubicBezTo>
                  <a:cubicBezTo>
                    <a:pt x="1" y="133"/>
                    <a:pt x="1" y="133"/>
                    <a:pt x="1" y="133"/>
                  </a:cubicBezTo>
                  <a:cubicBezTo>
                    <a:pt x="0" y="130"/>
                    <a:pt x="0" y="126"/>
                    <a:pt x="3" y="124"/>
                  </a:cubicBezTo>
                  <a:cubicBezTo>
                    <a:pt x="19" y="116"/>
                    <a:pt x="19" y="116"/>
                    <a:pt x="19" y="116"/>
                  </a:cubicBezTo>
                  <a:cubicBezTo>
                    <a:pt x="18" y="111"/>
                    <a:pt x="18" y="107"/>
                    <a:pt x="18" y="102"/>
                  </a:cubicBezTo>
                  <a:cubicBezTo>
                    <a:pt x="18" y="98"/>
                    <a:pt x="18" y="94"/>
                    <a:pt x="19" y="89"/>
                  </a:cubicBezTo>
                  <a:cubicBezTo>
                    <a:pt x="3" y="80"/>
                    <a:pt x="3" y="80"/>
                    <a:pt x="3" y="80"/>
                  </a:cubicBezTo>
                  <a:cubicBezTo>
                    <a:pt x="2" y="80"/>
                    <a:pt x="1" y="78"/>
                    <a:pt x="1" y="77"/>
                  </a:cubicBezTo>
                  <a:cubicBezTo>
                    <a:pt x="0" y="75"/>
                    <a:pt x="0" y="74"/>
                    <a:pt x="1" y="72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7" y="28"/>
                    <a:pt x="31" y="27"/>
                    <a:pt x="34" y="28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56" y="31"/>
                    <a:pt x="64" y="27"/>
                    <a:pt x="72" y="24"/>
                  </a:cubicBezTo>
                  <a:cubicBezTo>
                    <a:pt x="72" y="6"/>
                    <a:pt x="72" y="6"/>
                    <a:pt x="72" y="6"/>
                  </a:cubicBezTo>
                  <a:cubicBezTo>
                    <a:pt x="72" y="3"/>
                    <a:pt x="75" y="0"/>
                    <a:pt x="78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30" y="0"/>
                    <a:pt x="132" y="3"/>
                    <a:pt x="132" y="6"/>
                  </a:cubicBezTo>
                  <a:cubicBezTo>
                    <a:pt x="132" y="24"/>
                    <a:pt x="132" y="24"/>
                    <a:pt x="132" y="24"/>
                  </a:cubicBezTo>
                  <a:cubicBezTo>
                    <a:pt x="141" y="27"/>
                    <a:pt x="148" y="32"/>
                    <a:pt x="155" y="37"/>
                  </a:cubicBezTo>
                  <a:cubicBezTo>
                    <a:pt x="170" y="29"/>
                    <a:pt x="170" y="29"/>
                    <a:pt x="170" y="29"/>
                  </a:cubicBezTo>
                  <a:cubicBezTo>
                    <a:pt x="171" y="28"/>
                    <a:pt x="173" y="27"/>
                    <a:pt x="174" y="28"/>
                  </a:cubicBezTo>
                  <a:cubicBezTo>
                    <a:pt x="176" y="28"/>
                    <a:pt x="177" y="29"/>
                    <a:pt x="178" y="31"/>
                  </a:cubicBezTo>
                  <a:cubicBezTo>
                    <a:pt x="202" y="72"/>
                    <a:pt x="202" y="72"/>
                    <a:pt x="202" y="72"/>
                  </a:cubicBezTo>
                  <a:cubicBezTo>
                    <a:pt x="203" y="75"/>
                    <a:pt x="202" y="79"/>
                    <a:pt x="200" y="80"/>
                  </a:cubicBezTo>
                  <a:cubicBezTo>
                    <a:pt x="184" y="89"/>
                    <a:pt x="184" y="89"/>
                    <a:pt x="184" y="89"/>
                  </a:cubicBezTo>
                  <a:cubicBezTo>
                    <a:pt x="185" y="94"/>
                    <a:pt x="185" y="98"/>
                    <a:pt x="185" y="102"/>
                  </a:cubicBezTo>
                  <a:cubicBezTo>
                    <a:pt x="185" y="107"/>
                    <a:pt x="185" y="111"/>
                    <a:pt x="184" y="116"/>
                  </a:cubicBezTo>
                  <a:cubicBezTo>
                    <a:pt x="200" y="124"/>
                    <a:pt x="200" y="124"/>
                    <a:pt x="200" y="124"/>
                  </a:cubicBezTo>
                  <a:cubicBezTo>
                    <a:pt x="203" y="126"/>
                    <a:pt x="204" y="130"/>
                    <a:pt x="202" y="133"/>
                  </a:cubicBezTo>
                  <a:cubicBezTo>
                    <a:pt x="178" y="174"/>
                    <a:pt x="178" y="174"/>
                    <a:pt x="178" y="174"/>
                  </a:cubicBezTo>
                  <a:cubicBezTo>
                    <a:pt x="177" y="176"/>
                    <a:pt x="176" y="177"/>
                    <a:pt x="174" y="177"/>
                  </a:cubicBezTo>
                  <a:cubicBezTo>
                    <a:pt x="173" y="177"/>
                    <a:pt x="171" y="177"/>
                    <a:pt x="170" y="176"/>
                  </a:cubicBezTo>
                  <a:cubicBezTo>
                    <a:pt x="155" y="168"/>
                    <a:pt x="155" y="168"/>
                    <a:pt x="155" y="168"/>
                  </a:cubicBezTo>
                  <a:cubicBezTo>
                    <a:pt x="148" y="173"/>
                    <a:pt x="141" y="178"/>
                    <a:pt x="132" y="181"/>
                  </a:cubicBezTo>
                  <a:cubicBezTo>
                    <a:pt x="132" y="198"/>
                    <a:pt x="132" y="198"/>
                    <a:pt x="132" y="198"/>
                  </a:cubicBezTo>
                  <a:cubicBezTo>
                    <a:pt x="132" y="202"/>
                    <a:pt x="130" y="204"/>
                    <a:pt x="126" y="204"/>
                  </a:cubicBezTo>
                  <a:close/>
                  <a:moveTo>
                    <a:pt x="84" y="192"/>
                  </a:moveTo>
                  <a:cubicBezTo>
                    <a:pt x="120" y="192"/>
                    <a:pt x="120" y="192"/>
                    <a:pt x="120" y="192"/>
                  </a:cubicBezTo>
                  <a:cubicBezTo>
                    <a:pt x="120" y="177"/>
                    <a:pt x="120" y="177"/>
                    <a:pt x="120" y="177"/>
                  </a:cubicBezTo>
                  <a:cubicBezTo>
                    <a:pt x="120" y="174"/>
                    <a:pt x="122" y="172"/>
                    <a:pt x="125" y="171"/>
                  </a:cubicBezTo>
                  <a:cubicBezTo>
                    <a:pt x="135" y="168"/>
                    <a:pt x="142" y="163"/>
                    <a:pt x="150" y="156"/>
                  </a:cubicBezTo>
                  <a:cubicBezTo>
                    <a:pt x="152" y="154"/>
                    <a:pt x="155" y="154"/>
                    <a:pt x="157" y="155"/>
                  </a:cubicBezTo>
                  <a:cubicBezTo>
                    <a:pt x="171" y="163"/>
                    <a:pt x="171" y="163"/>
                    <a:pt x="171" y="163"/>
                  </a:cubicBezTo>
                  <a:cubicBezTo>
                    <a:pt x="189" y="132"/>
                    <a:pt x="189" y="132"/>
                    <a:pt x="189" y="132"/>
                  </a:cubicBezTo>
                  <a:cubicBezTo>
                    <a:pt x="175" y="124"/>
                    <a:pt x="175" y="124"/>
                    <a:pt x="175" y="124"/>
                  </a:cubicBezTo>
                  <a:cubicBezTo>
                    <a:pt x="173" y="123"/>
                    <a:pt x="171" y="120"/>
                    <a:pt x="172" y="118"/>
                  </a:cubicBezTo>
                  <a:cubicBezTo>
                    <a:pt x="173" y="113"/>
                    <a:pt x="173" y="108"/>
                    <a:pt x="173" y="102"/>
                  </a:cubicBezTo>
                  <a:cubicBezTo>
                    <a:pt x="173" y="98"/>
                    <a:pt x="173" y="92"/>
                    <a:pt x="172" y="87"/>
                  </a:cubicBezTo>
                  <a:cubicBezTo>
                    <a:pt x="171" y="85"/>
                    <a:pt x="173" y="82"/>
                    <a:pt x="175" y="81"/>
                  </a:cubicBezTo>
                  <a:cubicBezTo>
                    <a:pt x="188" y="73"/>
                    <a:pt x="188" y="73"/>
                    <a:pt x="188" y="73"/>
                  </a:cubicBezTo>
                  <a:cubicBezTo>
                    <a:pt x="170" y="42"/>
                    <a:pt x="170" y="42"/>
                    <a:pt x="170" y="42"/>
                  </a:cubicBezTo>
                  <a:cubicBezTo>
                    <a:pt x="157" y="50"/>
                    <a:pt x="157" y="50"/>
                    <a:pt x="157" y="50"/>
                  </a:cubicBezTo>
                  <a:cubicBezTo>
                    <a:pt x="155" y="51"/>
                    <a:pt x="152" y="51"/>
                    <a:pt x="150" y="49"/>
                  </a:cubicBezTo>
                  <a:cubicBezTo>
                    <a:pt x="142" y="42"/>
                    <a:pt x="135" y="37"/>
                    <a:pt x="125" y="34"/>
                  </a:cubicBezTo>
                  <a:cubicBezTo>
                    <a:pt x="122" y="33"/>
                    <a:pt x="120" y="31"/>
                    <a:pt x="120" y="28"/>
                  </a:cubicBezTo>
                  <a:cubicBezTo>
                    <a:pt x="120" y="12"/>
                    <a:pt x="120" y="12"/>
                    <a:pt x="120" y="12"/>
                  </a:cubicBezTo>
                  <a:cubicBezTo>
                    <a:pt x="84" y="12"/>
                    <a:pt x="84" y="12"/>
                    <a:pt x="84" y="12"/>
                  </a:cubicBezTo>
                  <a:cubicBezTo>
                    <a:pt x="84" y="28"/>
                    <a:pt x="84" y="28"/>
                    <a:pt x="84" y="28"/>
                  </a:cubicBezTo>
                  <a:cubicBezTo>
                    <a:pt x="84" y="31"/>
                    <a:pt x="83" y="33"/>
                    <a:pt x="80" y="34"/>
                  </a:cubicBezTo>
                  <a:cubicBezTo>
                    <a:pt x="70" y="37"/>
                    <a:pt x="62" y="41"/>
                    <a:pt x="54" y="49"/>
                  </a:cubicBezTo>
                  <a:cubicBezTo>
                    <a:pt x="52" y="51"/>
                    <a:pt x="49" y="51"/>
                    <a:pt x="47" y="50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15" y="73"/>
                    <a:pt x="15" y="73"/>
                    <a:pt x="15" y="73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31" y="82"/>
                    <a:pt x="32" y="85"/>
                    <a:pt x="31" y="87"/>
                  </a:cubicBezTo>
                  <a:cubicBezTo>
                    <a:pt x="30" y="92"/>
                    <a:pt x="30" y="97"/>
                    <a:pt x="30" y="102"/>
                  </a:cubicBezTo>
                  <a:cubicBezTo>
                    <a:pt x="30" y="108"/>
                    <a:pt x="30" y="113"/>
                    <a:pt x="31" y="117"/>
                  </a:cubicBezTo>
                  <a:cubicBezTo>
                    <a:pt x="32" y="120"/>
                    <a:pt x="30" y="123"/>
                    <a:pt x="28" y="124"/>
                  </a:cubicBezTo>
                  <a:cubicBezTo>
                    <a:pt x="15" y="132"/>
                    <a:pt x="15" y="132"/>
                    <a:pt x="15" y="132"/>
                  </a:cubicBezTo>
                  <a:cubicBezTo>
                    <a:pt x="33" y="163"/>
                    <a:pt x="33" y="163"/>
                    <a:pt x="33" y="163"/>
                  </a:cubicBezTo>
                  <a:cubicBezTo>
                    <a:pt x="47" y="155"/>
                    <a:pt x="47" y="155"/>
                    <a:pt x="47" y="155"/>
                  </a:cubicBezTo>
                  <a:cubicBezTo>
                    <a:pt x="49" y="154"/>
                    <a:pt x="52" y="154"/>
                    <a:pt x="54" y="156"/>
                  </a:cubicBezTo>
                  <a:cubicBezTo>
                    <a:pt x="62" y="164"/>
                    <a:pt x="70" y="168"/>
                    <a:pt x="80" y="171"/>
                  </a:cubicBezTo>
                  <a:cubicBezTo>
                    <a:pt x="83" y="172"/>
                    <a:pt x="84" y="174"/>
                    <a:pt x="84" y="177"/>
                  </a:cubicBezTo>
                  <a:lnTo>
                    <a:pt x="84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</p:grpSp>
      <p:pic>
        <p:nvPicPr>
          <p:cNvPr id="71" name="Picture 70">
            <a:extLst>
              <a:ext uri="{FF2B5EF4-FFF2-40B4-BE49-F238E27FC236}">
                <a16:creationId xmlns:a16="http://schemas.microsoft.com/office/drawing/2014/main" id="{139F7CD7-6780-4DC5-94D1-BEF36F8B59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20276" y="2720160"/>
            <a:ext cx="389438" cy="478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750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Juin 2022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DNE SN1 - Bureau des services et outils numériques pour l'Éducation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Contexte</a:t>
            </a:r>
          </a:p>
        </p:txBody>
      </p:sp>
    </p:spTree>
    <p:extLst>
      <p:ext uri="{BB962C8B-B14F-4D97-AF65-F5344CB8AC3E}">
        <p14:creationId xmlns:p14="http://schemas.microsoft.com/office/powerpoint/2010/main" val="1109453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Juin 2022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DNE SN1 - Bureau des services et outils numériques pour l'Éducation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15" name="Titr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Contexte</a:t>
            </a:r>
            <a:endParaRPr lang="fr-FR" sz="2800" dirty="0">
              <a:solidFill>
                <a:srgbClr val="6D96C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475C52-E0A9-4831-B30C-D31FDE48502E}"/>
              </a:ext>
            </a:extLst>
          </p:cNvPr>
          <p:cNvSpPr/>
          <p:nvPr/>
        </p:nvSpPr>
        <p:spPr>
          <a:xfrm>
            <a:off x="611560" y="1203598"/>
            <a:ext cx="748393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>
                <a:latin typeface="Marianne Medium" panose="02000000000000000000" pitchFamily="50" charset="0"/>
              </a:rPr>
              <a:t>Le </a:t>
            </a:r>
            <a:r>
              <a:rPr lang="fr-FR" sz="1200" b="1" dirty="0">
                <a:solidFill>
                  <a:srgbClr val="5770BE"/>
                </a:solidFill>
                <a:latin typeface="Marianne Medium" panose="02000000000000000000" pitchFamily="50" charset="0"/>
              </a:rPr>
              <a:t>SDET</a:t>
            </a:r>
            <a:r>
              <a:rPr lang="fr-FR" sz="1200" dirty="0">
                <a:latin typeface="Marianne Medium" panose="02000000000000000000" pitchFamily="50" charset="0"/>
              </a:rPr>
              <a:t> (Schéma directeur des espaces numériques de travail) fournit </a:t>
            </a:r>
            <a:r>
              <a:rPr lang="fr-FR" sz="1200" b="1" dirty="0">
                <a:solidFill>
                  <a:srgbClr val="5770BE"/>
                </a:solidFill>
                <a:latin typeface="Marianne Medium" panose="02000000000000000000" pitchFamily="50" charset="0"/>
              </a:rPr>
              <a:t>un cadre de cohérence national pour les projets ENT</a:t>
            </a:r>
            <a:r>
              <a:rPr lang="fr-FR" sz="1200" b="1" dirty="0">
                <a:latin typeface="Marianne Medium" panose="02000000000000000000" pitchFamily="50" charset="0"/>
              </a:rPr>
              <a:t> </a:t>
            </a:r>
            <a:r>
              <a:rPr lang="fr-FR" sz="1200" dirty="0">
                <a:latin typeface="Marianne Medium" panose="02000000000000000000" pitchFamily="50" charset="0"/>
              </a:rPr>
              <a:t>et oriente l’offre de solutions ENT. Il représente une </a:t>
            </a:r>
            <a:r>
              <a:rPr lang="fr-FR" sz="1200" b="1" dirty="0">
                <a:solidFill>
                  <a:srgbClr val="5770BE"/>
                </a:solidFill>
                <a:latin typeface="Marianne Medium" panose="02000000000000000000" pitchFamily="50" charset="0"/>
              </a:rPr>
              <a:t>référence commune</a:t>
            </a:r>
            <a:r>
              <a:rPr lang="fr-FR" sz="1200" dirty="0">
                <a:solidFill>
                  <a:srgbClr val="5770BE"/>
                </a:solidFill>
                <a:latin typeface="Marianne Medium" panose="02000000000000000000" pitchFamily="50" charset="0"/>
              </a:rPr>
              <a:t> </a:t>
            </a:r>
            <a:r>
              <a:rPr lang="fr-FR" sz="1200" dirty="0">
                <a:latin typeface="Marianne Medium" panose="02000000000000000000" pitchFamily="50" charset="0"/>
              </a:rPr>
              <a:t>pour les différents acteurs, partenaires, prestataires et industriels.</a:t>
            </a:r>
          </a:p>
          <a:p>
            <a:endParaRPr lang="fr-FR" sz="1200" dirty="0">
              <a:latin typeface="Marianne Medium" panose="02000000000000000000" pitchFamily="50" charset="0"/>
            </a:endParaRPr>
          </a:p>
          <a:p>
            <a:r>
              <a:rPr lang="fr-FR" sz="1200" dirty="0">
                <a:latin typeface="Marianne Medium" panose="02000000000000000000" pitchFamily="50" charset="0"/>
              </a:rPr>
              <a:t>Le SDET est composé de plusieurs documents (document principal, annexe opérationnelle et documentations d’accompagnement). Un nouveau lecteur du SDET peut éprouver une difficulté à retrouver les parties du schéma directeur qui l’intéressent. De plus, les préoccupations des lecteurs sont différentes selon leurs profils (porteurs de projets, développeurs / intégrateurs, responsables de la communauté éducative…).</a:t>
            </a:r>
          </a:p>
          <a:p>
            <a:endParaRPr lang="fr-FR" sz="1200" dirty="0">
              <a:latin typeface="Marianne Medium" panose="02000000000000000000" pitchFamily="50" charset="0"/>
            </a:endParaRPr>
          </a:p>
          <a:p>
            <a:r>
              <a:rPr lang="fr-FR" sz="1200" dirty="0">
                <a:latin typeface="Marianne Medium" panose="02000000000000000000" pitchFamily="50" charset="0"/>
              </a:rPr>
              <a:t>L’objectif du </a:t>
            </a:r>
            <a:r>
              <a:rPr lang="fr-FR" sz="1200" b="1" dirty="0">
                <a:solidFill>
                  <a:srgbClr val="5770BE"/>
                </a:solidFill>
                <a:latin typeface="Marianne Medium" panose="02000000000000000000" pitchFamily="50" charset="0"/>
              </a:rPr>
              <a:t>guide de lecture du SDET </a:t>
            </a:r>
            <a:r>
              <a:rPr lang="fr-FR" sz="1200" dirty="0">
                <a:latin typeface="Marianne Medium" panose="02000000000000000000" pitchFamily="50" charset="0"/>
              </a:rPr>
              <a:t>est de guider le lecteur du schéma directeur en synthétisant les thématiques abordées et en orientant le lecteur vers les parties qui l’intéressent selon son profil.</a:t>
            </a:r>
          </a:p>
        </p:txBody>
      </p:sp>
    </p:spTree>
    <p:extLst>
      <p:ext uri="{BB962C8B-B14F-4D97-AF65-F5344CB8AC3E}">
        <p14:creationId xmlns:p14="http://schemas.microsoft.com/office/powerpoint/2010/main" val="2836198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Juin 2022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DNE SN1 - Bureau des services et outils numériques pour l'Éducation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+mj-lt"/>
              <a:buAutoNum type="arabicPeriod" startAt="2"/>
            </a:pPr>
            <a:r>
              <a:rPr lang="fr-FR" dirty="0"/>
              <a:t>Schémas</a:t>
            </a:r>
          </a:p>
        </p:txBody>
      </p:sp>
    </p:spTree>
    <p:extLst>
      <p:ext uri="{BB962C8B-B14F-4D97-AF65-F5344CB8AC3E}">
        <p14:creationId xmlns:p14="http://schemas.microsoft.com/office/powerpoint/2010/main" val="2198949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Juin 2022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DNE SN1 - Bureau des services et outils numériques pour l'Éducation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15" name="Titre 14"/>
          <p:cNvSpPr>
            <a:spLocks noGrp="1"/>
          </p:cNvSpPr>
          <p:nvPr>
            <p:ph type="title"/>
          </p:nvPr>
        </p:nvSpPr>
        <p:spPr>
          <a:xfrm>
            <a:off x="971600" y="180000"/>
            <a:ext cx="7812400" cy="720000"/>
          </a:xfrm>
        </p:spPr>
        <p:txBody>
          <a:bodyPr/>
          <a:lstStyle/>
          <a:p>
            <a:r>
              <a:rPr lang="fr-FR" dirty="0"/>
              <a:t>Légende</a:t>
            </a:r>
            <a:endParaRPr lang="fr-FR" sz="2800" dirty="0">
              <a:solidFill>
                <a:srgbClr val="6D96C0"/>
              </a:solidFill>
            </a:endParaRPr>
          </a:p>
        </p:txBody>
      </p:sp>
      <p:graphicFrame>
        <p:nvGraphicFramePr>
          <p:cNvPr id="8" name="Table 10">
            <a:extLst>
              <a:ext uri="{FF2B5EF4-FFF2-40B4-BE49-F238E27FC236}">
                <a16:creationId xmlns:a16="http://schemas.microsoft.com/office/drawing/2014/main" id="{790C47C5-D23E-4292-BA82-5057B72EE9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128995"/>
              </p:ext>
            </p:extLst>
          </p:nvPr>
        </p:nvGraphicFramePr>
        <p:xfrm>
          <a:off x="2445176" y="969572"/>
          <a:ext cx="4253647" cy="31070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23667">
                  <a:extLst>
                    <a:ext uri="{9D8B030D-6E8A-4147-A177-3AD203B41FA5}">
                      <a16:colId xmlns:a16="http://schemas.microsoft.com/office/drawing/2014/main" val="3015843949"/>
                    </a:ext>
                  </a:extLst>
                </a:gridCol>
                <a:gridCol w="829980">
                  <a:extLst>
                    <a:ext uri="{9D8B030D-6E8A-4147-A177-3AD203B41FA5}">
                      <a16:colId xmlns:a16="http://schemas.microsoft.com/office/drawing/2014/main" val="2873665416"/>
                    </a:ext>
                  </a:extLst>
                </a:gridCol>
              </a:tblGrid>
              <a:tr h="4967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200" dirty="0">
                          <a:latin typeface="Marianne" panose="02000000000000000000" pitchFamily="50" charset="0"/>
                        </a:rPr>
                        <a:t>Acteurs</a:t>
                      </a:r>
                      <a:endParaRPr lang="fr-FR" sz="1200" dirty="0">
                        <a:latin typeface="Marianne" panose="02000000000000000000" pitchFamily="50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5770B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r-FR" sz="1200" dirty="0">
                          <a:latin typeface="Marianne" panose="02000000000000000000" pitchFamily="50" charset="0"/>
                        </a:rPr>
                        <a:t>Icône</a:t>
                      </a:r>
                      <a:endParaRPr lang="fr-FR" sz="1200" dirty="0">
                        <a:latin typeface="Marianne" panose="02000000000000000000" pitchFamily="50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5770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559867"/>
                  </a:ext>
                </a:extLst>
              </a:tr>
              <a:tr h="4967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latin typeface="Marianne" panose="02000000000000000000" pitchFamily="50" charset="0"/>
                        </a:rPr>
                        <a:t>Porteurs de projet</a:t>
                      </a:r>
                      <a:endParaRPr lang="fr-FR" sz="1200" dirty="0">
                        <a:latin typeface="Marianne" panose="02000000000000000000" pitchFamily="50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fr-FR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902754"/>
                  </a:ext>
                </a:extLst>
              </a:tr>
              <a:tr h="4967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latin typeface="Marianne" panose="02000000000000000000" pitchFamily="50" charset="0"/>
                        </a:rPr>
                        <a:t>Éditeurs / intégrateurs / hébergeurs / exploitants</a:t>
                      </a:r>
                      <a:endParaRPr lang="fr-FR" sz="1200" dirty="0">
                        <a:latin typeface="Marianne" panose="02000000000000000000" pitchFamily="50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fr-FR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815318"/>
                  </a:ext>
                </a:extLst>
              </a:tr>
              <a:tr h="4967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latin typeface="Marianne" panose="02000000000000000000" pitchFamily="50" charset="0"/>
                        </a:rPr>
                        <a:t>Responsables des activités de support</a:t>
                      </a:r>
                      <a:endParaRPr lang="fr-FR" sz="1200" dirty="0">
                        <a:latin typeface="Marianne" panose="02000000000000000000" pitchFamily="50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fr-FR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263858"/>
                  </a:ext>
                </a:extLst>
              </a:tr>
              <a:tr h="6231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latin typeface="Marianne" panose="02000000000000000000" pitchFamily="50" charset="0"/>
                        </a:rPr>
                        <a:t>Responsables de la communauté éducative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fr-FR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192909"/>
                  </a:ext>
                </a:extLst>
              </a:tr>
              <a:tr h="4967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latin typeface="Marianne" panose="02000000000000000000" pitchFamily="50" charset="0"/>
                        </a:rPr>
                        <a:t>DPO / DPD</a:t>
                      </a:r>
                      <a:endParaRPr lang="fr-FR" sz="1200" dirty="0">
                        <a:latin typeface="Marianne" panose="02000000000000000000" pitchFamily="50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fr-FR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16299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031C45A3-A76D-4FAA-BEFC-9E2631B341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6012" y="1522430"/>
            <a:ext cx="359695" cy="35969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D80D3CF-B61F-4FC1-8B42-2718EF5761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6718" y="2046076"/>
            <a:ext cx="414564" cy="35969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9A8BC4C-41A7-453D-97FE-B99AEFB5F3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7683" y="2528313"/>
            <a:ext cx="292633" cy="359695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B8CAC529-EC0E-4404-9E61-63DE83388E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65770" y="3070064"/>
            <a:ext cx="365792" cy="359695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AE4D1DB-2B55-4E20-8C77-44D84FC40C2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38609" y="3642988"/>
            <a:ext cx="455000" cy="360000"/>
          </a:xfrm>
          <a:prstGeom prst="rect">
            <a:avLst/>
          </a:prstGeom>
        </p:spPr>
      </p:pic>
      <p:sp>
        <p:nvSpPr>
          <p:cNvPr id="13" name="Rectangle: Rounded Corners 12">
            <a:hlinkClick r:id="rId8" action="ppaction://hlinksldjump"/>
            <a:extLst>
              <a:ext uri="{FF2B5EF4-FFF2-40B4-BE49-F238E27FC236}">
                <a16:creationId xmlns:a16="http://schemas.microsoft.com/office/drawing/2014/main" id="{6DB5F0E3-AEC1-49A1-AEE9-00974856B99D}"/>
              </a:ext>
            </a:extLst>
          </p:cNvPr>
          <p:cNvSpPr/>
          <p:nvPr/>
        </p:nvSpPr>
        <p:spPr>
          <a:xfrm>
            <a:off x="7884368" y="4227934"/>
            <a:ext cx="846172" cy="406676"/>
          </a:xfrm>
          <a:prstGeom prst="roundRect">
            <a:avLst/>
          </a:prstGeom>
          <a:solidFill>
            <a:srgbClr val="484D7A"/>
          </a:solidFill>
          <a:ln>
            <a:noFill/>
          </a:ln>
          <a:effectLst>
            <a:outerShdw dist="38100" dir="3000000" sx="102000" sy="102000" algn="tl" rotWithShape="0">
              <a:srgbClr val="5770BE">
                <a:alpha val="4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latin typeface="Marianne Medium" panose="02000000000000000000" pitchFamily="50" charset="0"/>
              </a:rPr>
              <a:t>Schéma global</a:t>
            </a:r>
          </a:p>
        </p:txBody>
      </p:sp>
    </p:spTree>
    <p:extLst>
      <p:ext uri="{BB962C8B-B14F-4D97-AF65-F5344CB8AC3E}">
        <p14:creationId xmlns:p14="http://schemas.microsoft.com/office/powerpoint/2010/main" val="3596503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7614000" y="4855507"/>
            <a:ext cx="1170000" cy="360000"/>
          </a:xfrm>
        </p:spPr>
        <p:txBody>
          <a:bodyPr/>
          <a:lstStyle/>
          <a:p>
            <a:pPr algn="r"/>
            <a:r>
              <a:rPr lang="fr-FR" cap="all"/>
              <a:t>Juin 2022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60000" y="4855507"/>
            <a:ext cx="5904000" cy="360000"/>
          </a:xfrm>
        </p:spPr>
        <p:txBody>
          <a:bodyPr/>
          <a:lstStyle/>
          <a:p>
            <a:r>
              <a:rPr lang="fr-FR"/>
              <a:t>DNE SN1 - Bureau des services et outils numériques pour l'Éducation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264000" y="4855507"/>
            <a:ext cx="1350000" cy="360000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15" name="Titre 14"/>
          <p:cNvSpPr>
            <a:spLocks noGrp="1"/>
          </p:cNvSpPr>
          <p:nvPr>
            <p:ph type="title"/>
          </p:nvPr>
        </p:nvSpPr>
        <p:spPr>
          <a:xfrm>
            <a:off x="971600" y="180000"/>
            <a:ext cx="7812400" cy="720000"/>
          </a:xfrm>
        </p:spPr>
        <p:txBody>
          <a:bodyPr/>
          <a:lstStyle/>
          <a:p>
            <a:r>
              <a:rPr lang="fr-FR" dirty="0"/>
              <a:t>Schéma global</a:t>
            </a:r>
            <a:endParaRPr lang="fr-FR" sz="2800" dirty="0">
              <a:solidFill>
                <a:srgbClr val="6D96C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B4B8F8-674A-4224-904A-C14F2CAEF10E}"/>
              </a:ext>
            </a:extLst>
          </p:cNvPr>
          <p:cNvSpPr/>
          <p:nvPr/>
        </p:nvSpPr>
        <p:spPr>
          <a:xfrm>
            <a:off x="-2996" y="540000"/>
            <a:ext cx="9146996" cy="4608512"/>
          </a:xfrm>
          <a:prstGeom prst="rect">
            <a:avLst/>
          </a:prstGeom>
          <a:solidFill>
            <a:srgbClr val="4E53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pic>
        <p:nvPicPr>
          <p:cNvPr id="6" name="Picture 5">
            <a:hlinkClick r:id="rId3" action="ppaction://hlinksldjump"/>
            <a:extLst>
              <a:ext uri="{FF2B5EF4-FFF2-40B4-BE49-F238E27FC236}">
                <a16:creationId xmlns:a16="http://schemas.microsoft.com/office/drawing/2014/main" id="{AA2C2535-B576-4C40-97E5-BC728E1FD413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126810" y="711517"/>
            <a:ext cx="2880000" cy="1018800"/>
          </a:xfrm>
          <a:prstGeom prst="rect">
            <a:avLst/>
          </a:prstGeom>
        </p:spPr>
      </p:pic>
      <p:pic>
        <p:nvPicPr>
          <p:cNvPr id="20" name="Picture 19">
            <a:hlinkClick r:id="rId5" action="ppaction://hlinksldjump"/>
            <a:extLst>
              <a:ext uri="{FF2B5EF4-FFF2-40B4-BE49-F238E27FC236}">
                <a16:creationId xmlns:a16="http://schemas.microsoft.com/office/drawing/2014/main" id="{AA81FDB2-141A-44D7-A7B7-1F11236E5168}"/>
              </a:ext>
            </a:extLst>
          </p:cNvPr>
          <p:cNvPicPr>
            <a:picLocks/>
          </p:cNvPicPr>
          <p:nvPr/>
        </p:nvPicPr>
        <p:blipFill rotWithShape="1">
          <a:blip r:embed="rId6"/>
          <a:srcRect t="3171" b="1"/>
          <a:stretch/>
        </p:blipFill>
        <p:spPr>
          <a:xfrm>
            <a:off x="143430" y="1815246"/>
            <a:ext cx="2880000" cy="1018800"/>
          </a:xfrm>
          <a:prstGeom prst="rect">
            <a:avLst/>
          </a:prstGeom>
        </p:spPr>
      </p:pic>
      <p:pic>
        <p:nvPicPr>
          <p:cNvPr id="9" name="Picture 8">
            <a:hlinkClick r:id="rId7" action="ppaction://hlinksldjump"/>
            <a:extLst>
              <a:ext uri="{FF2B5EF4-FFF2-40B4-BE49-F238E27FC236}">
                <a16:creationId xmlns:a16="http://schemas.microsoft.com/office/drawing/2014/main" id="{4EBE8D63-5CB5-4D76-88A7-CA629C4D9F9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21616" y="4023724"/>
            <a:ext cx="2880000" cy="1017851"/>
          </a:xfrm>
          <a:prstGeom prst="rect">
            <a:avLst/>
          </a:prstGeom>
        </p:spPr>
      </p:pic>
      <p:pic>
        <p:nvPicPr>
          <p:cNvPr id="8" name="Picture 7">
            <a:hlinkClick r:id="rId9" action="ppaction://hlinksldjump"/>
            <a:extLst>
              <a:ext uri="{FF2B5EF4-FFF2-40B4-BE49-F238E27FC236}">
                <a16:creationId xmlns:a16="http://schemas.microsoft.com/office/drawing/2014/main" id="{9F0CE632-2838-4674-91DA-D84C81203412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1182"/>
          <a:stretch/>
        </p:blipFill>
        <p:spPr>
          <a:xfrm>
            <a:off x="3121616" y="2921473"/>
            <a:ext cx="2880000" cy="1018648"/>
          </a:xfrm>
          <a:prstGeom prst="rect">
            <a:avLst/>
          </a:prstGeom>
        </p:spPr>
      </p:pic>
      <p:pic>
        <p:nvPicPr>
          <p:cNvPr id="19" name="Picture 18">
            <a:hlinkClick r:id="rId11" action="ppaction://hlinksldjump"/>
            <a:extLst>
              <a:ext uri="{FF2B5EF4-FFF2-40B4-BE49-F238E27FC236}">
                <a16:creationId xmlns:a16="http://schemas.microsoft.com/office/drawing/2014/main" id="{F43D22FB-7597-45D1-BE07-CD77A60FBF8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43430" y="714406"/>
            <a:ext cx="2880000" cy="1017851"/>
          </a:xfrm>
          <a:prstGeom prst="rect">
            <a:avLst/>
          </a:prstGeom>
        </p:spPr>
      </p:pic>
      <p:pic>
        <p:nvPicPr>
          <p:cNvPr id="22" name="Picture 21">
            <a:hlinkClick r:id="rId13" action="ppaction://hlinksldjump"/>
            <a:extLst>
              <a:ext uri="{FF2B5EF4-FFF2-40B4-BE49-F238E27FC236}">
                <a16:creationId xmlns:a16="http://schemas.microsoft.com/office/drawing/2014/main" id="{D5F075BC-6F59-4FBE-BD42-F5D3185CAACA}"/>
              </a:ext>
            </a:extLst>
          </p:cNvPr>
          <p:cNvPicPr>
            <a:picLocks/>
          </p:cNvPicPr>
          <p:nvPr/>
        </p:nvPicPr>
        <p:blipFill>
          <a:blip r:embed="rId14"/>
          <a:stretch>
            <a:fillRect/>
          </a:stretch>
        </p:blipFill>
        <p:spPr>
          <a:xfrm>
            <a:off x="6099802" y="2921461"/>
            <a:ext cx="2880000" cy="1018800"/>
          </a:xfrm>
          <a:prstGeom prst="rect">
            <a:avLst/>
          </a:prstGeom>
        </p:spPr>
      </p:pic>
      <p:pic>
        <p:nvPicPr>
          <p:cNvPr id="23" name="Picture 22">
            <a:hlinkClick r:id="rId15" action="ppaction://hlinksldjump"/>
            <a:extLst>
              <a:ext uri="{FF2B5EF4-FFF2-40B4-BE49-F238E27FC236}">
                <a16:creationId xmlns:a16="http://schemas.microsoft.com/office/drawing/2014/main" id="{97611C06-BC7B-4F5B-87E6-B8968DC35239}"/>
              </a:ext>
            </a:extLst>
          </p:cNvPr>
          <p:cNvPicPr>
            <a:picLocks/>
          </p:cNvPicPr>
          <p:nvPr/>
        </p:nvPicPr>
        <p:blipFill>
          <a:blip r:embed="rId16"/>
          <a:stretch>
            <a:fillRect/>
          </a:stretch>
        </p:blipFill>
        <p:spPr>
          <a:xfrm>
            <a:off x="3121616" y="1815246"/>
            <a:ext cx="2880000" cy="1018800"/>
          </a:xfrm>
          <a:prstGeom prst="rect">
            <a:avLst/>
          </a:prstGeom>
        </p:spPr>
      </p:pic>
      <p:pic>
        <p:nvPicPr>
          <p:cNvPr id="24" name="Picture 23">
            <a:hlinkClick r:id="rId17" action="ppaction://hlinksldjump"/>
            <a:extLst>
              <a:ext uri="{FF2B5EF4-FFF2-40B4-BE49-F238E27FC236}">
                <a16:creationId xmlns:a16="http://schemas.microsoft.com/office/drawing/2014/main" id="{E5082620-CDE2-4D80-9459-1088381A6423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43430" y="2921731"/>
            <a:ext cx="2880000" cy="1017851"/>
          </a:xfrm>
          <a:prstGeom prst="rect">
            <a:avLst/>
          </a:prstGeom>
        </p:spPr>
      </p:pic>
      <p:pic>
        <p:nvPicPr>
          <p:cNvPr id="25" name="Picture 24">
            <a:hlinkClick r:id="rId19" action="ppaction://hlinksldjump"/>
            <a:extLst>
              <a:ext uri="{FF2B5EF4-FFF2-40B4-BE49-F238E27FC236}">
                <a16:creationId xmlns:a16="http://schemas.microsoft.com/office/drawing/2014/main" id="{A10D91BF-F1CD-4180-AFEC-00C5A239C0AD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6102194" y="1815720"/>
            <a:ext cx="2880000" cy="1017851"/>
          </a:xfrm>
          <a:prstGeom prst="rect">
            <a:avLst/>
          </a:prstGeom>
        </p:spPr>
      </p:pic>
      <p:pic>
        <p:nvPicPr>
          <p:cNvPr id="26" name="Picture 25">
            <a:hlinkClick r:id="rId21" action="ppaction://hlinksldjump"/>
            <a:extLst>
              <a:ext uri="{FF2B5EF4-FFF2-40B4-BE49-F238E27FC236}">
                <a16:creationId xmlns:a16="http://schemas.microsoft.com/office/drawing/2014/main" id="{506562B4-0F85-4CEF-88D8-F5A6084267CA}"/>
              </a:ext>
            </a:extLst>
          </p:cNvPr>
          <p:cNvPicPr>
            <a:picLocks/>
          </p:cNvPicPr>
          <p:nvPr/>
        </p:nvPicPr>
        <p:blipFill>
          <a:blip r:embed="rId22"/>
          <a:stretch>
            <a:fillRect/>
          </a:stretch>
        </p:blipFill>
        <p:spPr>
          <a:xfrm>
            <a:off x="6099802" y="4023250"/>
            <a:ext cx="2880000" cy="1018800"/>
          </a:xfrm>
          <a:prstGeom prst="rect">
            <a:avLst/>
          </a:prstGeom>
        </p:spPr>
      </p:pic>
      <p:pic>
        <p:nvPicPr>
          <p:cNvPr id="11" name="Picture 10">
            <a:hlinkClick r:id="rId23" action="ppaction://hlinksldjump"/>
            <a:extLst>
              <a:ext uri="{FF2B5EF4-FFF2-40B4-BE49-F238E27FC236}">
                <a16:creationId xmlns:a16="http://schemas.microsoft.com/office/drawing/2014/main" id="{C5580B5D-2ACC-490F-A9AE-7A28AEB5B7A3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43430" y="4038521"/>
            <a:ext cx="2880000" cy="1016195"/>
          </a:xfrm>
          <a:prstGeom prst="rect">
            <a:avLst/>
          </a:prstGeom>
        </p:spPr>
      </p:pic>
      <p:pic>
        <p:nvPicPr>
          <p:cNvPr id="13" name="Picture 12">
            <a:hlinkClick r:id="rId25" action="ppaction://hlinksldjump"/>
            <a:extLst>
              <a:ext uri="{FF2B5EF4-FFF2-40B4-BE49-F238E27FC236}">
                <a16:creationId xmlns:a16="http://schemas.microsoft.com/office/drawing/2014/main" id="{BBF2F389-66B3-4989-80AB-817AAF466B05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6105102" y="694698"/>
            <a:ext cx="2908514" cy="104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565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DNE SN1 - Bureau des services et outils numériques pour l'Éducation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15" name="Titre 14"/>
          <p:cNvSpPr>
            <a:spLocks noGrp="1"/>
          </p:cNvSpPr>
          <p:nvPr>
            <p:ph type="title"/>
          </p:nvPr>
        </p:nvSpPr>
        <p:spPr>
          <a:xfrm>
            <a:off x="971600" y="180000"/>
            <a:ext cx="7812400" cy="720000"/>
          </a:xfrm>
        </p:spPr>
        <p:txBody>
          <a:bodyPr/>
          <a:lstStyle/>
          <a:p>
            <a:r>
              <a:rPr lang="fr-FR" dirty="0"/>
              <a:t>Compréhension générale</a:t>
            </a:r>
            <a:endParaRPr lang="fr-FR" sz="2800" dirty="0">
              <a:solidFill>
                <a:srgbClr val="6D96C0"/>
              </a:solidFill>
            </a:endParaRPr>
          </a:p>
        </p:txBody>
      </p:sp>
      <p:sp>
        <p:nvSpPr>
          <p:cNvPr id="8" name="Espace réservé de la date 1">
            <a:extLst>
              <a:ext uri="{FF2B5EF4-FFF2-40B4-BE49-F238E27FC236}">
                <a16:creationId xmlns:a16="http://schemas.microsoft.com/office/drawing/2014/main" id="{83EB7A85-12D9-4906-BDDD-3F89466D97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4000" y="4783500"/>
            <a:ext cx="1170000" cy="360000"/>
          </a:xfrm>
        </p:spPr>
        <p:txBody>
          <a:bodyPr/>
          <a:lstStyle/>
          <a:p>
            <a:pPr algn="r"/>
            <a:r>
              <a:rPr lang="fr-FR" cap="all"/>
              <a:t>Juin 2022</a:t>
            </a:r>
            <a:endParaRPr lang="fr-FR" cap="all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50F433-B72D-43E5-9CF8-B898B4608645}"/>
              </a:ext>
            </a:extLst>
          </p:cNvPr>
          <p:cNvSpPr/>
          <p:nvPr/>
        </p:nvSpPr>
        <p:spPr>
          <a:xfrm>
            <a:off x="1061780" y="924622"/>
            <a:ext cx="7020440" cy="3294257"/>
          </a:xfrm>
          <a:prstGeom prst="rect">
            <a:avLst/>
          </a:prstGeom>
          <a:solidFill>
            <a:srgbClr val="577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Marianne" panose="02000000000000000000" pitchFamily="50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7B0E522-6416-42F4-B670-127AABDD2844}"/>
              </a:ext>
            </a:extLst>
          </p:cNvPr>
          <p:cNvSpPr/>
          <p:nvPr/>
        </p:nvSpPr>
        <p:spPr>
          <a:xfrm>
            <a:off x="4065862" y="1897780"/>
            <a:ext cx="2643283" cy="2123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t"/>
          <a:lstStyle/>
          <a:p>
            <a:pPr>
              <a:spcAft>
                <a:spcPts val="600"/>
              </a:spcAft>
            </a:pPr>
            <a:r>
              <a:rPr lang="fr-FR" sz="1600" b="1" dirty="0">
                <a:solidFill>
                  <a:srgbClr val="5770BE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Chapitres recommandés </a:t>
            </a:r>
          </a:p>
          <a:p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Document principal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 2.1.1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 2.3.2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 2.1.2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 2.2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 2.3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 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 4.1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83CEBB-2B78-4B4B-A989-271C861751B2}"/>
              </a:ext>
            </a:extLst>
          </p:cNvPr>
          <p:cNvSpPr/>
          <p:nvPr/>
        </p:nvSpPr>
        <p:spPr>
          <a:xfrm>
            <a:off x="1242467" y="1897780"/>
            <a:ext cx="2643283" cy="2123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t"/>
          <a:lstStyle/>
          <a:p>
            <a:pPr>
              <a:spcAft>
                <a:spcPts val="600"/>
              </a:spcAft>
            </a:pPr>
            <a:r>
              <a:rPr lang="fr-FR" sz="1600" b="1" dirty="0">
                <a:solidFill>
                  <a:srgbClr val="5770BE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Sujets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Définition d’un 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Cadre de confiance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Enjeux des 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Ecosystème de l’ENT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Facteurs de réussite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Rôles et profils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Qualités attendues de la solution 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AD15EF-C227-4E9C-AC15-40BAD26A6B0E}"/>
              </a:ext>
            </a:extLst>
          </p:cNvPr>
          <p:cNvSpPr/>
          <p:nvPr/>
        </p:nvSpPr>
        <p:spPr>
          <a:xfrm>
            <a:off x="6889257" y="1897780"/>
            <a:ext cx="1051474" cy="2123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t"/>
          <a:lstStyle/>
          <a:p>
            <a:r>
              <a:rPr lang="fr-FR" sz="1600" b="1" dirty="0">
                <a:solidFill>
                  <a:srgbClr val="5770BE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Acteurs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AD267CC-2FE8-4C19-9E9B-17613199D3C3}"/>
              </a:ext>
            </a:extLst>
          </p:cNvPr>
          <p:cNvSpPr/>
          <p:nvPr/>
        </p:nvSpPr>
        <p:spPr>
          <a:xfrm>
            <a:off x="1242468" y="1075995"/>
            <a:ext cx="1155080" cy="670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E37D7EB-8040-47E0-A093-6D445EC0C85C}"/>
              </a:ext>
            </a:extLst>
          </p:cNvPr>
          <p:cNvSpPr/>
          <p:nvPr/>
        </p:nvSpPr>
        <p:spPr>
          <a:xfrm>
            <a:off x="2533801" y="1075995"/>
            <a:ext cx="5406928" cy="670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rgbClr val="484D7A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Compréhension générale</a:t>
            </a:r>
          </a:p>
        </p:txBody>
      </p:sp>
      <p:grpSp>
        <p:nvGrpSpPr>
          <p:cNvPr id="19" name="Group 200">
            <a:extLst>
              <a:ext uri="{FF2B5EF4-FFF2-40B4-BE49-F238E27FC236}">
                <a16:creationId xmlns:a16="http://schemas.microsoft.com/office/drawing/2014/main" id="{E6ED406F-4091-4533-B4D3-88E1CD1DCE1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993586" y="2325980"/>
            <a:ext cx="412617" cy="387696"/>
            <a:chOff x="6539" y="3000"/>
            <a:chExt cx="426" cy="426"/>
          </a:xfrm>
          <a:solidFill>
            <a:srgbClr val="000000"/>
          </a:solidFill>
        </p:grpSpPr>
        <p:sp>
          <p:nvSpPr>
            <p:cNvPr id="20" name="Freeform 201">
              <a:extLst>
                <a:ext uri="{FF2B5EF4-FFF2-40B4-BE49-F238E27FC236}">
                  <a16:creationId xmlns:a16="http://schemas.microsoft.com/office/drawing/2014/main" id="{6D19208A-E67A-4538-A05B-B95FD40557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45" y="3107"/>
              <a:ext cx="214" cy="213"/>
            </a:xfrm>
            <a:custGeom>
              <a:avLst/>
              <a:gdLst>
                <a:gd name="T0" fmla="*/ 138 w 144"/>
                <a:gd name="T1" fmla="*/ 144 h 144"/>
                <a:gd name="T2" fmla="*/ 6 w 144"/>
                <a:gd name="T3" fmla="*/ 144 h 144"/>
                <a:gd name="T4" fmla="*/ 0 w 144"/>
                <a:gd name="T5" fmla="*/ 138 h 144"/>
                <a:gd name="T6" fmla="*/ 0 w 144"/>
                <a:gd name="T7" fmla="*/ 6 h 144"/>
                <a:gd name="T8" fmla="*/ 6 w 144"/>
                <a:gd name="T9" fmla="*/ 0 h 144"/>
                <a:gd name="T10" fmla="*/ 138 w 144"/>
                <a:gd name="T11" fmla="*/ 0 h 144"/>
                <a:gd name="T12" fmla="*/ 144 w 144"/>
                <a:gd name="T13" fmla="*/ 6 h 144"/>
                <a:gd name="T14" fmla="*/ 144 w 144"/>
                <a:gd name="T15" fmla="*/ 138 h 144"/>
                <a:gd name="T16" fmla="*/ 138 w 144"/>
                <a:gd name="T17" fmla="*/ 144 h 144"/>
                <a:gd name="T18" fmla="*/ 12 w 144"/>
                <a:gd name="T19" fmla="*/ 132 h 144"/>
                <a:gd name="T20" fmla="*/ 132 w 144"/>
                <a:gd name="T21" fmla="*/ 132 h 144"/>
                <a:gd name="T22" fmla="*/ 132 w 144"/>
                <a:gd name="T23" fmla="*/ 12 h 144"/>
                <a:gd name="T24" fmla="*/ 12 w 144"/>
                <a:gd name="T25" fmla="*/ 12 h 144"/>
                <a:gd name="T26" fmla="*/ 12 w 144"/>
                <a:gd name="T27" fmla="*/ 132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4" h="144">
                  <a:moveTo>
                    <a:pt x="138" y="144"/>
                  </a:moveTo>
                  <a:cubicBezTo>
                    <a:pt x="6" y="144"/>
                    <a:pt x="6" y="144"/>
                    <a:pt x="6" y="144"/>
                  </a:cubicBezTo>
                  <a:cubicBezTo>
                    <a:pt x="2" y="144"/>
                    <a:pt x="0" y="142"/>
                    <a:pt x="0" y="13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1" y="0"/>
                    <a:pt x="144" y="3"/>
                    <a:pt x="144" y="6"/>
                  </a:cubicBezTo>
                  <a:cubicBezTo>
                    <a:pt x="144" y="138"/>
                    <a:pt x="144" y="138"/>
                    <a:pt x="144" y="138"/>
                  </a:cubicBezTo>
                  <a:cubicBezTo>
                    <a:pt x="144" y="142"/>
                    <a:pt x="141" y="144"/>
                    <a:pt x="138" y="144"/>
                  </a:cubicBezTo>
                  <a:close/>
                  <a:moveTo>
                    <a:pt x="12" y="132"/>
                  </a:moveTo>
                  <a:cubicBezTo>
                    <a:pt x="132" y="132"/>
                    <a:pt x="132" y="132"/>
                    <a:pt x="132" y="132"/>
                  </a:cubicBezTo>
                  <a:cubicBezTo>
                    <a:pt x="132" y="12"/>
                    <a:pt x="132" y="12"/>
                    <a:pt x="132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1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1" name="Freeform 202">
              <a:extLst>
                <a:ext uri="{FF2B5EF4-FFF2-40B4-BE49-F238E27FC236}">
                  <a16:creationId xmlns:a16="http://schemas.microsoft.com/office/drawing/2014/main" id="{F33AB6FE-2542-403D-BA6D-355A4FEC110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45" y="3302"/>
              <a:ext cx="214" cy="124"/>
            </a:xfrm>
            <a:custGeom>
              <a:avLst/>
              <a:gdLst>
                <a:gd name="T0" fmla="*/ 138 w 144"/>
                <a:gd name="T1" fmla="*/ 84 h 84"/>
                <a:gd name="T2" fmla="*/ 6 w 144"/>
                <a:gd name="T3" fmla="*/ 84 h 84"/>
                <a:gd name="T4" fmla="*/ 0 w 144"/>
                <a:gd name="T5" fmla="*/ 78 h 84"/>
                <a:gd name="T6" fmla="*/ 0 w 144"/>
                <a:gd name="T7" fmla="*/ 6 h 84"/>
                <a:gd name="T8" fmla="*/ 6 w 144"/>
                <a:gd name="T9" fmla="*/ 0 h 84"/>
                <a:gd name="T10" fmla="*/ 138 w 144"/>
                <a:gd name="T11" fmla="*/ 0 h 84"/>
                <a:gd name="T12" fmla="*/ 144 w 144"/>
                <a:gd name="T13" fmla="*/ 6 h 84"/>
                <a:gd name="T14" fmla="*/ 144 w 144"/>
                <a:gd name="T15" fmla="*/ 78 h 84"/>
                <a:gd name="T16" fmla="*/ 138 w 144"/>
                <a:gd name="T17" fmla="*/ 84 h 84"/>
                <a:gd name="T18" fmla="*/ 12 w 144"/>
                <a:gd name="T19" fmla="*/ 72 h 84"/>
                <a:gd name="T20" fmla="*/ 132 w 144"/>
                <a:gd name="T21" fmla="*/ 72 h 84"/>
                <a:gd name="T22" fmla="*/ 132 w 144"/>
                <a:gd name="T23" fmla="*/ 12 h 84"/>
                <a:gd name="T24" fmla="*/ 12 w 144"/>
                <a:gd name="T25" fmla="*/ 12 h 84"/>
                <a:gd name="T26" fmla="*/ 12 w 144"/>
                <a:gd name="T27" fmla="*/ 7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4" h="84">
                  <a:moveTo>
                    <a:pt x="138" y="84"/>
                  </a:moveTo>
                  <a:cubicBezTo>
                    <a:pt x="6" y="84"/>
                    <a:pt x="6" y="84"/>
                    <a:pt x="6" y="84"/>
                  </a:cubicBezTo>
                  <a:cubicBezTo>
                    <a:pt x="2" y="84"/>
                    <a:pt x="0" y="82"/>
                    <a:pt x="0" y="7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1" y="0"/>
                    <a:pt x="144" y="3"/>
                    <a:pt x="144" y="6"/>
                  </a:cubicBezTo>
                  <a:cubicBezTo>
                    <a:pt x="144" y="78"/>
                    <a:pt x="144" y="78"/>
                    <a:pt x="144" y="78"/>
                  </a:cubicBezTo>
                  <a:cubicBezTo>
                    <a:pt x="144" y="82"/>
                    <a:pt x="141" y="84"/>
                    <a:pt x="138" y="84"/>
                  </a:cubicBezTo>
                  <a:close/>
                  <a:moveTo>
                    <a:pt x="12" y="72"/>
                  </a:moveTo>
                  <a:cubicBezTo>
                    <a:pt x="132" y="72"/>
                    <a:pt x="132" y="72"/>
                    <a:pt x="132" y="72"/>
                  </a:cubicBezTo>
                  <a:cubicBezTo>
                    <a:pt x="132" y="12"/>
                    <a:pt x="132" y="12"/>
                    <a:pt x="132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2" name="Freeform 203">
              <a:extLst>
                <a:ext uri="{FF2B5EF4-FFF2-40B4-BE49-F238E27FC236}">
                  <a16:creationId xmlns:a16="http://schemas.microsoft.com/office/drawing/2014/main" id="{9F2D7E93-FB7E-483D-B6BE-E30F979ECB0D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9" y="3302"/>
              <a:ext cx="426" cy="18"/>
            </a:xfrm>
            <a:custGeom>
              <a:avLst/>
              <a:gdLst>
                <a:gd name="T0" fmla="*/ 282 w 288"/>
                <a:gd name="T1" fmla="*/ 12 h 12"/>
                <a:gd name="T2" fmla="*/ 6 w 288"/>
                <a:gd name="T3" fmla="*/ 12 h 12"/>
                <a:gd name="T4" fmla="*/ 0 w 288"/>
                <a:gd name="T5" fmla="*/ 6 h 12"/>
                <a:gd name="T6" fmla="*/ 6 w 288"/>
                <a:gd name="T7" fmla="*/ 0 h 12"/>
                <a:gd name="T8" fmla="*/ 282 w 288"/>
                <a:gd name="T9" fmla="*/ 0 h 12"/>
                <a:gd name="T10" fmla="*/ 288 w 288"/>
                <a:gd name="T11" fmla="*/ 6 h 12"/>
                <a:gd name="T12" fmla="*/ 282 w 28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" h="12">
                  <a:moveTo>
                    <a:pt x="28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282" y="0"/>
                    <a:pt x="282" y="0"/>
                    <a:pt x="282" y="0"/>
                  </a:cubicBezTo>
                  <a:cubicBezTo>
                    <a:pt x="285" y="0"/>
                    <a:pt x="288" y="3"/>
                    <a:pt x="288" y="6"/>
                  </a:cubicBezTo>
                  <a:cubicBezTo>
                    <a:pt x="288" y="10"/>
                    <a:pt x="285" y="12"/>
                    <a:pt x="28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3" name="Freeform 204">
              <a:extLst>
                <a:ext uri="{FF2B5EF4-FFF2-40B4-BE49-F238E27FC236}">
                  <a16:creationId xmlns:a16="http://schemas.microsoft.com/office/drawing/2014/main" id="{30A1473C-FB0B-49CD-81C7-2A1F38489DA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9" y="3213"/>
              <a:ext cx="115" cy="18"/>
            </a:xfrm>
            <a:custGeom>
              <a:avLst/>
              <a:gdLst>
                <a:gd name="T0" fmla="*/ 72 w 78"/>
                <a:gd name="T1" fmla="*/ 12 h 12"/>
                <a:gd name="T2" fmla="*/ 6 w 78"/>
                <a:gd name="T3" fmla="*/ 12 h 12"/>
                <a:gd name="T4" fmla="*/ 0 w 78"/>
                <a:gd name="T5" fmla="*/ 6 h 12"/>
                <a:gd name="T6" fmla="*/ 6 w 78"/>
                <a:gd name="T7" fmla="*/ 0 h 12"/>
                <a:gd name="T8" fmla="*/ 72 w 78"/>
                <a:gd name="T9" fmla="*/ 0 h 12"/>
                <a:gd name="T10" fmla="*/ 78 w 78"/>
                <a:gd name="T11" fmla="*/ 6 h 12"/>
                <a:gd name="T12" fmla="*/ 72 w 7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12">
                  <a:moveTo>
                    <a:pt x="7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5" y="0"/>
                    <a:pt x="78" y="3"/>
                    <a:pt x="78" y="6"/>
                  </a:cubicBezTo>
                  <a:cubicBezTo>
                    <a:pt x="78" y="10"/>
                    <a:pt x="75" y="12"/>
                    <a:pt x="7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4" name="Freeform 205">
              <a:extLst>
                <a:ext uri="{FF2B5EF4-FFF2-40B4-BE49-F238E27FC236}">
                  <a16:creationId xmlns:a16="http://schemas.microsoft.com/office/drawing/2014/main" id="{C91BC789-3005-4A1A-B8C5-7ED39BB8E2F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0" y="3213"/>
              <a:ext cx="115" cy="18"/>
            </a:xfrm>
            <a:custGeom>
              <a:avLst/>
              <a:gdLst>
                <a:gd name="T0" fmla="*/ 72 w 78"/>
                <a:gd name="T1" fmla="*/ 12 h 12"/>
                <a:gd name="T2" fmla="*/ 6 w 78"/>
                <a:gd name="T3" fmla="*/ 12 h 12"/>
                <a:gd name="T4" fmla="*/ 0 w 78"/>
                <a:gd name="T5" fmla="*/ 6 h 12"/>
                <a:gd name="T6" fmla="*/ 6 w 78"/>
                <a:gd name="T7" fmla="*/ 0 h 12"/>
                <a:gd name="T8" fmla="*/ 72 w 78"/>
                <a:gd name="T9" fmla="*/ 0 h 12"/>
                <a:gd name="T10" fmla="*/ 78 w 78"/>
                <a:gd name="T11" fmla="*/ 6 h 12"/>
                <a:gd name="T12" fmla="*/ 72 w 7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12">
                  <a:moveTo>
                    <a:pt x="7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5" y="0"/>
                    <a:pt x="78" y="3"/>
                    <a:pt x="78" y="6"/>
                  </a:cubicBezTo>
                  <a:cubicBezTo>
                    <a:pt x="78" y="10"/>
                    <a:pt x="75" y="12"/>
                    <a:pt x="7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5" name="Freeform 206">
              <a:extLst>
                <a:ext uri="{FF2B5EF4-FFF2-40B4-BE49-F238E27FC236}">
                  <a16:creationId xmlns:a16="http://schemas.microsoft.com/office/drawing/2014/main" id="{81E4B6F3-92A0-4275-A6E0-EBD90ADE7F29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1" y="3213"/>
              <a:ext cx="89" cy="213"/>
            </a:xfrm>
            <a:custGeom>
              <a:avLst/>
              <a:gdLst>
                <a:gd name="T0" fmla="*/ 54 w 60"/>
                <a:gd name="T1" fmla="*/ 144 h 144"/>
                <a:gd name="T2" fmla="*/ 0 w 60"/>
                <a:gd name="T3" fmla="*/ 144 h 144"/>
                <a:gd name="T4" fmla="*/ 0 w 60"/>
                <a:gd name="T5" fmla="*/ 132 h 144"/>
                <a:gd name="T6" fmla="*/ 48 w 60"/>
                <a:gd name="T7" fmla="*/ 132 h 144"/>
                <a:gd name="T8" fmla="*/ 48 w 60"/>
                <a:gd name="T9" fmla="*/ 12 h 144"/>
                <a:gd name="T10" fmla="*/ 6 w 60"/>
                <a:gd name="T11" fmla="*/ 12 h 144"/>
                <a:gd name="T12" fmla="*/ 6 w 60"/>
                <a:gd name="T13" fmla="*/ 0 h 144"/>
                <a:gd name="T14" fmla="*/ 54 w 60"/>
                <a:gd name="T15" fmla="*/ 0 h 144"/>
                <a:gd name="T16" fmla="*/ 60 w 60"/>
                <a:gd name="T17" fmla="*/ 6 h 144"/>
                <a:gd name="T18" fmla="*/ 60 w 60"/>
                <a:gd name="T19" fmla="*/ 138 h 144"/>
                <a:gd name="T20" fmla="*/ 54 w 60"/>
                <a:gd name="T21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144">
                  <a:moveTo>
                    <a:pt x="54" y="144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48" y="132"/>
                    <a:pt x="48" y="132"/>
                    <a:pt x="48" y="13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7" y="0"/>
                    <a:pt x="60" y="3"/>
                    <a:pt x="60" y="6"/>
                  </a:cubicBezTo>
                  <a:cubicBezTo>
                    <a:pt x="60" y="138"/>
                    <a:pt x="60" y="138"/>
                    <a:pt x="60" y="138"/>
                  </a:cubicBezTo>
                  <a:cubicBezTo>
                    <a:pt x="60" y="142"/>
                    <a:pt x="57" y="144"/>
                    <a:pt x="54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6" name="Freeform 207">
              <a:extLst>
                <a:ext uri="{FF2B5EF4-FFF2-40B4-BE49-F238E27FC236}">
                  <a16:creationId xmlns:a16="http://schemas.microsoft.com/office/drawing/2014/main" id="{799CB0DF-53E5-4965-9726-0710A365884B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4" y="3213"/>
              <a:ext cx="89" cy="213"/>
            </a:xfrm>
            <a:custGeom>
              <a:avLst/>
              <a:gdLst>
                <a:gd name="T0" fmla="*/ 60 w 60"/>
                <a:gd name="T1" fmla="*/ 144 h 144"/>
                <a:gd name="T2" fmla="*/ 6 w 60"/>
                <a:gd name="T3" fmla="*/ 144 h 144"/>
                <a:gd name="T4" fmla="*/ 0 w 60"/>
                <a:gd name="T5" fmla="*/ 138 h 144"/>
                <a:gd name="T6" fmla="*/ 0 w 60"/>
                <a:gd name="T7" fmla="*/ 6 h 144"/>
                <a:gd name="T8" fmla="*/ 6 w 60"/>
                <a:gd name="T9" fmla="*/ 0 h 144"/>
                <a:gd name="T10" fmla="*/ 54 w 60"/>
                <a:gd name="T11" fmla="*/ 0 h 144"/>
                <a:gd name="T12" fmla="*/ 54 w 60"/>
                <a:gd name="T13" fmla="*/ 12 h 144"/>
                <a:gd name="T14" fmla="*/ 12 w 60"/>
                <a:gd name="T15" fmla="*/ 12 h 144"/>
                <a:gd name="T16" fmla="*/ 12 w 60"/>
                <a:gd name="T17" fmla="*/ 132 h 144"/>
                <a:gd name="T18" fmla="*/ 60 w 60"/>
                <a:gd name="T19" fmla="*/ 132 h 144"/>
                <a:gd name="T20" fmla="*/ 60 w 60"/>
                <a:gd name="T21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144">
                  <a:moveTo>
                    <a:pt x="60" y="144"/>
                  </a:moveTo>
                  <a:cubicBezTo>
                    <a:pt x="6" y="144"/>
                    <a:pt x="6" y="144"/>
                    <a:pt x="6" y="144"/>
                  </a:cubicBezTo>
                  <a:cubicBezTo>
                    <a:pt x="2" y="144"/>
                    <a:pt x="0" y="142"/>
                    <a:pt x="0" y="13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32"/>
                    <a:pt x="12" y="132"/>
                    <a:pt x="12" y="132"/>
                  </a:cubicBezTo>
                  <a:cubicBezTo>
                    <a:pt x="60" y="132"/>
                    <a:pt x="60" y="132"/>
                    <a:pt x="60" y="132"/>
                  </a:cubicBezTo>
                  <a:lnTo>
                    <a:pt x="60" y="1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7" name="Freeform 208">
              <a:extLst>
                <a:ext uri="{FF2B5EF4-FFF2-40B4-BE49-F238E27FC236}">
                  <a16:creationId xmlns:a16="http://schemas.microsoft.com/office/drawing/2014/main" id="{2C068391-F845-434C-8B82-C421DC905E9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10" y="3071"/>
              <a:ext cx="284" cy="54"/>
            </a:xfrm>
            <a:custGeom>
              <a:avLst/>
              <a:gdLst>
                <a:gd name="T0" fmla="*/ 186 w 192"/>
                <a:gd name="T1" fmla="*/ 36 h 36"/>
                <a:gd name="T2" fmla="*/ 6 w 192"/>
                <a:gd name="T3" fmla="*/ 36 h 36"/>
                <a:gd name="T4" fmla="*/ 0 w 192"/>
                <a:gd name="T5" fmla="*/ 30 h 36"/>
                <a:gd name="T6" fmla="*/ 0 w 192"/>
                <a:gd name="T7" fmla="*/ 6 h 36"/>
                <a:gd name="T8" fmla="*/ 6 w 192"/>
                <a:gd name="T9" fmla="*/ 0 h 36"/>
                <a:gd name="T10" fmla="*/ 186 w 192"/>
                <a:gd name="T11" fmla="*/ 0 h 36"/>
                <a:gd name="T12" fmla="*/ 192 w 192"/>
                <a:gd name="T13" fmla="*/ 6 h 36"/>
                <a:gd name="T14" fmla="*/ 192 w 192"/>
                <a:gd name="T15" fmla="*/ 30 h 36"/>
                <a:gd name="T16" fmla="*/ 186 w 192"/>
                <a:gd name="T17" fmla="*/ 36 h 36"/>
                <a:gd name="T18" fmla="*/ 12 w 192"/>
                <a:gd name="T19" fmla="*/ 24 h 36"/>
                <a:gd name="T20" fmla="*/ 180 w 192"/>
                <a:gd name="T21" fmla="*/ 24 h 36"/>
                <a:gd name="T22" fmla="*/ 180 w 192"/>
                <a:gd name="T23" fmla="*/ 12 h 36"/>
                <a:gd name="T24" fmla="*/ 12 w 192"/>
                <a:gd name="T25" fmla="*/ 12 h 36"/>
                <a:gd name="T26" fmla="*/ 12 w 192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2" h="36">
                  <a:moveTo>
                    <a:pt x="186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89" y="0"/>
                    <a:pt x="192" y="3"/>
                    <a:pt x="192" y="6"/>
                  </a:cubicBezTo>
                  <a:cubicBezTo>
                    <a:pt x="192" y="30"/>
                    <a:pt x="192" y="30"/>
                    <a:pt x="192" y="30"/>
                  </a:cubicBezTo>
                  <a:cubicBezTo>
                    <a:pt x="192" y="34"/>
                    <a:pt x="189" y="36"/>
                    <a:pt x="186" y="36"/>
                  </a:cubicBezTo>
                  <a:close/>
                  <a:moveTo>
                    <a:pt x="12" y="24"/>
                  </a:moveTo>
                  <a:cubicBezTo>
                    <a:pt x="180" y="24"/>
                    <a:pt x="180" y="24"/>
                    <a:pt x="180" y="24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8" name="Freeform 209">
              <a:extLst>
                <a:ext uri="{FF2B5EF4-FFF2-40B4-BE49-F238E27FC236}">
                  <a16:creationId xmlns:a16="http://schemas.microsoft.com/office/drawing/2014/main" id="{E6F06149-5BE7-463D-9C91-58593FF3671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34" y="3000"/>
              <a:ext cx="71" cy="54"/>
            </a:xfrm>
            <a:custGeom>
              <a:avLst/>
              <a:gdLst>
                <a:gd name="T0" fmla="*/ 42 w 48"/>
                <a:gd name="T1" fmla="*/ 36 h 36"/>
                <a:gd name="T2" fmla="*/ 6 w 48"/>
                <a:gd name="T3" fmla="*/ 36 h 36"/>
                <a:gd name="T4" fmla="*/ 0 w 48"/>
                <a:gd name="T5" fmla="*/ 30 h 36"/>
                <a:gd name="T6" fmla="*/ 0 w 48"/>
                <a:gd name="T7" fmla="*/ 6 h 36"/>
                <a:gd name="T8" fmla="*/ 6 w 48"/>
                <a:gd name="T9" fmla="*/ 0 h 36"/>
                <a:gd name="T10" fmla="*/ 42 w 48"/>
                <a:gd name="T11" fmla="*/ 0 h 36"/>
                <a:gd name="T12" fmla="*/ 48 w 48"/>
                <a:gd name="T13" fmla="*/ 6 h 36"/>
                <a:gd name="T14" fmla="*/ 48 w 48"/>
                <a:gd name="T15" fmla="*/ 30 h 36"/>
                <a:gd name="T16" fmla="*/ 42 w 48"/>
                <a:gd name="T17" fmla="*/ 36 h 36"/>
                <a:gd name="T18" fmla="*/ 12 w 48"/>
                <a:gd name="T19" fmla="*/ 24 h 36"/>
                <a:gd name="T20" fmla="*/ 36 w 48"/>
                <a:gd name="T21" fmla="*/ 24 h 36"/>
                <a:gd name="T22" fmla="*/ 36 w 48"/>
                <a:gd name="T23" fmla="*/ 12 h 36"/>
                <a:gd name="T24" fmla="*/ 12 w 48"/>
                <a:gd name="T25" fmla="*/ 12 h 36"/>
                <a:gd name="T26" fmla="*/ 12 w 48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36">
                  <a:moveTo>
                    <a:pt x="42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5" y="0"/>
                    <a:pt x="48" y="3"/>
                    <a:pt x="48" y="6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34"/>
                    <a:pt x="45" y="36"/>
                    <a:pt x="42" y="36"/>
                  </a:cubicBezTo>
                  <a:close/>
                  <a:moveTo>
                    <a:pt x="12" y="24"/>
                  </a:moveTo>
                  <a:cubicBezTo>
                    <a:pt x="36" y="24"/>
                    <a:pt x="36" y="24"/>
                    <a:pt x="36" y="24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29" name="Rectangle 210">
              <a:extLst>
                <a:ext uri="{FF2B5EF4-FFF2-40B4-BE49-F238E27FC236}">
                  <a16:creationId xmlns:a16="http://schemas.microsoft.com/office/drawing/2014/main" id="{EFA774C0-2028-407F-984E-B7BEE0A782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4" y="3018"/>
              <a:ext cx="18" cy="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0" name="Freeform 211">
              <a:extLst>
                <a:ext uri="{FF2B5EF4-FFF2-40B4-BE49-F238E27FC236}">
                  <a16:creationId xmlns:a16="http://schemas.microsoft.com/office/drawing/2014/main" id="{3F225D98-CC50-4154-8CE4-66878DFA552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1" y="3142"/>
              <a:ext cx="53" cy="53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1" name="Freeform 212">
              <a:extLst>
                <a:ext uri="{FF2B5EF4-FFF2-40B4-BE49-F238E27FC236}">
                  <a16:creationId xmlns:a16="http://schemas.microsoft.com/office/drawing/2014/main" id="{DDF0442D-7795-4823-9DA9-49E24312BC5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0" y="3142"/>
              <a:ext cx="53" cy="53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2" name="Freeform 213">
              <a:extLst>
                <a:ext uri="{FF2B5EF4-FFF2-40B4-BE49-F238E27FC236}">
                  <a16:creationId xmlns:a16="http://schemas.microsoft.com/office/drawing/2014/main" id="{68C4368B-792D-4F25-9385-DF736DE8B86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1" y="3213"/>
              <a:ext cx="53" cy="53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3" name="Freeform 214">
              <a:extLst>
                <a:ext uri="{FF2B5EF4-FFF2-40B4-BE49-F238E27FC236}">
                  <a16:creationId xmlns:a16="http://schemas.microsoft.com/office/drawing/2014/main" id="{B3D7FBEE-B2A3-42E8-9DD2-21C7097102E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0" y="3213"/>
              <a:ext cx="53" cy="53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4" name="Freeform 215">
              <a:extLst>
                <a:ext uri="{FF2B5EF4-FFF2-40B4-BE49-F238E27FC236}">
                  <a16:creationId xmlns:a16="http://schemas.microsoft.com/office/drawing/2014/main" id="{CDFC4CCB-4333-431F-B32E-3F2FDC00332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1" y="3337"/>
              <a:ext cx="53" cy="54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5" name="Freeform 216">
              <a:extLst>
                <a:ext uri="{FF2B5EF4-FFF2-40B4-BE49-F238E27FC236}">
                  <a16:creationId xmlns:a16="http://schemas.microsoft.com/office/drawing/2014/main" id="{EAFB5D32-FA52-48DA-ADEC-A2770906B7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0" y="3337"/>
              <a:ext cx="53" cy="54"/>
            </a:xfrm>
            <a:custGeom>
              <a:avLst/>
              <a:gdLst>
                <a:gd name="T0" fmla="*/ 30 w 36"/>
                <a:gd name="T1" fmla="*/ 36 h 36"/>
                <a:gd name="T2" fmla="*/ 6 w 36"/>
                <a:gd name="T3" fmla="*/ 36 h 36"/>
                <a:gd name="T4" fmla="*/ 0 w 36"/>
                <a:gd name="T5" fmla="*/ 30 h 36"/>
                <a:gd name="T6" fmla="*/ 0 w 36"/>
                <a:gd name="T7" fmla="*/ 6 h 36"/>
                <a:gd name="T8" fmla="*/ 6 w 36"/>
                <a:gd name="T9" fmla="*/ 0 h 36"/>
                <a:gd name="T10" fmla="*/ 30 w 36"/>
                <a:gd name="T11" fmla="*/ 0 h 36"/>
                <a:gd name="T12" fmla="*/ 36 w 36"/>
                <a:gd name="T13" fmla="*/ 6 h 36"/>
                <a:gd name="T14" fmla="*/ 36 w 36"/>
                <a:gd name="T15" fmla="*/ 30 h 36"/>
                <a:gd name="T16" fmla="*/ 30 w 36"/>
                <a:gd name="T17" fmla="*/ 36 h 36"/>
                <a:gd name="T18" fmla="*/ 12 w 36"/>
                <a:gd name="T19" fmla="*/ 24 h 36"/>
                <a:gd name="T20" fmla="*/ 24 w 36"/>
                <a:gd name="T21" fmla="*/ 24 h 36"/>
                <a:gd name="T22" fmla="*/ 24 w 36"/>
                <a:gd name="T23" fmla="*/ 12 h 36"/>
                <a:gd name="T24" fmla="*/ 12 w 36"/>
                <a:gd name="T25" fmla="*/ 12 h 36"/>
                <a:gd name="T26" fmla="*/ 12 w 36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36">
                  <a:moveTo>
                    <a:pt x="30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3"/>
                    <a:pt x="36" y="6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4"/>
                    <a:pt x="33" y="36"/>
                    <a:pt x="30" y="36"/>
                  </a:cubicBezTo>
                  <a:close/>
                  <a:moveTo>
                    <a:pt x="12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</p:grpSp>
      <p:grpSp>
        <p:nvGrpSpPr>
          <p:cNvPr id="36" name="Group 207">
            <a:extLst>
              <a:ext uri="{FF2B5EF4-FFF2-40B4-BE49-F238E27FC236}">
                <a16:creationId xmlns:a16="http://schemas.microsoft.com/office/drawing/2014/main" id="{AE482AF2-8BC5-4514-8305-F92D18E0559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993586" y="3007180"/>
            <a:ext cx="421716" cy="346015"/>
            <a:chOff x="3437" y="3023"/>
            <a:chExt cx="426" cy="372"/>
          </a:xfrm>
          <a:solidFill>
            <a:srgbClr val="000000"/>
          </a:solidFill>
        </p:grpSpPr>
        <p:sp>
          <p:nvSpPr>
            <p:cNvPr id="37" name="Freeform 208">
              <a:extLst>
                <a:ext uri="{FF2B5EF4-FFF2-40B4-BE49-F238E27FC236}">
                  <a16:creationId xmlns:a16="http://schemas.microsoft.com/office/drawing/2014/main" id="{1C8F1F97-67BF-4DF6-90F3-1FA23E2DAA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0" y="3071"/>
              <a:ext cx="27" cy="82"/>
            </a:xfrm>
            <a:custGeom>
              <a:avLst/>
              <a:gdLst>
                <a:gd name="T0" fmla="*/ 12 w 18"/>
                <a:gd name="T1" fmla="*/ 55 h 55"/>
                <a:gd name="T2" fmla="*/ 6 w 18"/>
                <a:gd name="T3" fmla="*/ 49 h 55"/>
                <a:gd name="T4" fmla="*/ 6 w 18"/>
                <a:gd name="T5" fmla="*/ 18 h 55"/>
                <a:gd name="T6" fmla="*/ 3 w 18"/>
                <a:gd name="T7" fmla="*/ 16 h 55"/>
                <a:gd name="T8" fmla="*/ 3 w 18"/>
                <a:gd name="T9" fmla="*/ 7 h 55"/>
                <a:gd name="T10" fmla="*/ 8 w 18"/>
                <a:gd name="T11" fmla="*/ 3 h 55"/>
                <a:gd name="T12" fmla="*/ 14 w 18"/>
                <a:gd name="T13" fmla="*/ 1 h 55"/>
                <a:gd name="T14" fmla="*/ 18 w 18"/>
                <a:gd name="T15" fmla="*/ 7 h 55"/>
                <a:gd name="T16" fmla="*/ 18 w 18"/>
                <a:gd name="T17" fmla="*/ 49 h 55"/>
                <a:gd name="T18" fmla="*/ 12 w 18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55">
                  <a:moveTo>
                    <a:pt x="12" y="55"/>
                  </a:moveTo>
                  <a:cubicBezTo>
                    <a:pt x="9" y="55"/>
                    <a:pt x="6" y="52"/>
                    <a:pt x="6" y="4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7"/>
                    <a:pt x="3" y="17"/>
                    <a:pt x="3" y="16"/>
                  </a:cubicBezTo>
                  <a:cubicBezTo>
                    <a:pt x="0" y="13"/>
                    <a:pt x="0" y="10"/>
                    <a:pt x="3" y="7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10" y="1"/>
                    <a:pt x="12" y="0"/>
                    <a:pt x="14" y="1"/>
                  </a:cubicBezTo>
                  <a:cubicBezTo>
                    <a:pt x="16" y="2"/>
                    <a:pt x="18" y="4"/>
                    <a:pt x="18" y="7"/>
                  </a:cubicBezTo>
                  <a:cubicBezTo>
                    <a:pt x="18" y="49"/>
                    <a:pt x="18" y="49"/>
                    <a:pt x="18" y="49"/>
                  </a:cubicBezTo>
                  <a:cubicBezTo>
                    <a:pt x="18" y="52"/>
                    <a:pt x="15" y="55"/>
                    <a:pt x="12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8" name="Freeform 209">
              <a:extLst>
                <a:ext uri="{FF2B5EF4-FFF2-40B4-BE49-F238E27FC236}">
                  <a16:creationId xmlns:a16="http://schemas.microsoft.com/office/drawing/2014/main" id="{F1488E05-D917-4846-9D3A-F4C841EADA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9" y="3159"/>
              <a:ext cx="26" cy="81"/>
            </a:xfrm>
            <a:custGeom>
              <a:avLst/>
              <a:gdLst>
                <a:gd name="T0" fmla="*/ 11 w 17"/>
                <a:gd name="T1" fmla="*/ 55 h 55"/>
                <a:gd name="T2" fmla="*/ 5 w 17"/>
                <a:gd name="T3" fmla="*/ 49 h 55"/>
                <a:gd name="T4" fmla="*/ 5 w 17"/>
                <a:gd name="T5" fmla="*/ 18 h 55"/>
                <a:gd name="T6" fmla="*/ 2 w 17"/>
                <a:gd name="T7" fmla="*/ 16 h 55"/>
                <a:gd name="T8" fmla="*/ 2 w 17"/>
                <a:gd name="T9" fmla="*/ 7 h 55"/>
                <a:gd name="T10" fmla="*/ 7 w 17"/>
                <a:gd name="T11" fmla="*/ 3 h 55"/>
                <a:gd name="T12" fmla="*/ 14 w 17"/>
                <a:gd name="T13" fmla="*/ 1 h 55"/>
                <a:gd name="T14" fmla="*/ 17 w 17"/>
                <a:gd name="T15" fmla="*/ 7 h 55"/>
                <a:gd name="T16" fmla="*/ 17 w 17"/>
                <a:gd name="T17" fmla="*/ 49 h 55"/>
                <a:gd name="T18" fmla="*/ 11 w 17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55">
                  <a:moveTo>
                    <a:pt x="11" y="55"/>
                  </a:moveTo>
                  <a:cubicBezTo>
                    <a:pt x="8" y="55"/>
                    <a:pt x="5" y="52"/>
                    <a:pt x="5" y="49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4" y="17"/>
                    <a:pt x="3" y="17"/>
                    <a:pt x="2" y="16"/>
                  </a:cubicBezTo>
                  <a:cubicBezTo>
                    <a:pt x="0" y="13"/>
                    <a:pt x="0" y="10"/>
                    <a:pt x="2" y="7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9" y="1"/>
                    <a:pt x="11" y="0"/>
                    <a:pt x="14" y="1"/>
                  </a:cubicBezTo>
                  <a:cubicBezTo>
                    <a:pt x="16" y="2"/>
                    <a:pt x="17" y="4"/>
                    <a:pt x="17" y="7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52"/>
                    <a:pt x="15" y="55"/>
                    <a:pt x="11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39" name="Freeform 210">
              <a:extLst>
                <a:ext uri="{FF2B5EF4-FFF2-40B4-BE49-F238E27FC236}">
                  <a16:creationId xmlns:a16="http://schemas.microsoft.com/office/drawing/2014/main" id="{312B5C64-546F-463F-B483-8D55D1EE14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5" y="3071"/>
              <a:ext cx="27" cy="82"/>
            </a:xfrm>
            <a:custGeom>
              <a:avLst/>
              <a:gdLst>
                <a:gd name="T0" fmla="*/ 12 w 18"/>
                <a:gd name="T1" fmla="*/ 55 h 55"/>
                <a:gd name="T2" fmla="*/ 6 w 18"/>
                <a:gd name="T3" fmla="*/ 49 h 55"/>
                <a:gd name="T4" fmla="*/ 6 w 18"/>
                <a:gd name="T5" fmla="*/ 18 h 55"/>
                <a:gd name="T6" fmla="*/ 3 w 18"/>
                <a:gd name="T7" fmla="*/ 16 h 55"/>
                <a:gd name="T8" fmla="*/ 3 w 18"/>
                <a:gd name="T9" fmla="*/ 7 h 55"/>
                <a:gd name="T10" fmla="*/ 8 w 18"/>
                <a:gd name="T11" fmla="*/ 2 h 55"/>
                <a:gd name="T12" fmla="*/ 14 w 18"/>
                <a:gd name="T13" fmla="*/ 1 h 55"/>
                <a:gd name="T14" fmla="*/ 18 w 18"/>
                <a:gd name="T15" fmla="*/ 7 h 55"/>
                <a:gd name="T16" fmla="*/ 18 w 18"/>
                <a:gd name="T17" fmla="*/ 49 h 55"/>
                <a:gd name="T18" fmla="*/ 12 w 18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55">
                  <a:moveTo>
                    <a:pt x="12" y="55"/>
                  </a:moveTo>
                  <a:cubicBezTo>
                    <a:pt x="9" y="55"/>
                    <a:pt x="6" y="52"/>
                    <a:pt x="6" y="4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7"/>
                    <a:pt x="4" y="17"/>
                    <a:pt x="3" y="16"/>
                  </a:cubicBezTo>
                  <a:cubicBezTo>
                    <a:pt x="0" y="13"/>
                    <a:pt x="0" y="10"/>
                    <a:pt x="3" y="7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10" y="1"/>
                    <a:pt x="12" y="0"/>
                    <a:pt x="14" y="1"/>
                  </a:cubicBezTo>
                  <a:cubicBezTo>
                    <a:pt x="17" y="2"/>
                    <a:pt x="18" y="4"/>
                    <a:pt x="18" y="7"/>
                  </a:cubicBezTo>
                  <a:cubicBezTo>
                    <a:pt x="18" y="49"/>
                    <a:pt x="18" y="49"/>
                    <a:pt x="18" y="49"/>
                  </a:cubicBezTo>
                  <a:cubicBezTo>
                    <a:pt x="18" y="52"/>
                    <a:pt x="15" y="55"/>
                    <a:pt x="12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0" name="Freeform 211">
              <a:extLst>
                <a:ext uri="{FF2B5EF4-FFF2-40B4-BE49-F238E27FC236}">
                  <a16:creationId xmlns:a16="http://schemas.microsoft.com/office/drawing/2014/main" id="{35D4FB90-19BE-4B08-9003-B59DC703E6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5" y="3159"/>
              <a:ext cx="27" cy="81"/>
            </a:xfrm>
            <a:custGeom>
              <a:avLst/>
              <a:gdLst>
                <a:gd name="T0" fmla="*/ 12 w 18"/>
                <a:gd name="T1" fmla="*/ 55 h 55"/>
                <a:gd name="T2" fmla="*/ 6 w 18"/>
                <a:gd name="T3" fmla="*/ 49 h 55"/>
                <a:gd name="T4" fmla="*/ 6 w 18"/>
                <a:gd name="T5" fmla="*/ 18 h 55"/>
                <a:gd name="T6" fmla="*/ 3 w 18"/>
                <a:gd name="T7" fmla="*/ 16 h 55"/>
                <a:gd name="T8" fmla="*/ 3 w 18"/>
                <a:gd name="T9" fmla="*/ 7 h 55"/>
                <a:gd name="T10" fmla="*/ 8 w 18"/>
                <a:gd name="T11" fmla="*/ 3 h 55"/>
                <a:gd name="T12" fmla="*/ 14 w 18"/>
                <a:gd name="T13" fmla="*/ 1 h 55"/>
                <a:gd name="T14" fmla="*/ 18 w 18"/>
                <a:gd name="T15" fmla="*/ 7 h 55"/>
                <a:gd name="T16" fmla="*/ 18 w 18"/>
                <a:gd name="T17" fmla="*/ 49 h 55"/>
                <a:gd name="T18" fmla="*/ 12 w 18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55">
                  <a:moveTo>
                    <a:pt x="12" y="55"/>
                  </a:moveTo>
                  <a:cubicBezTo>
                    <a:pt x="9" y="55"/>
                    <a:pt x="6" y="52"/>
                    <a:pt x="6" y="4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7"/>
                    <a:pt x="4" y="17"/>
                    <a:pt x="3" y="16"/>
                  </a:cubicBezTo>
                  <a:cubicBezTo>
                    <a:pt x="0" y="13"/>
                    <a:pt x="0" y="10"/>
                    <a:pt x="3" y="7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10" y="1"/>
                    <a:pt x="12" y="0"/>
                    <a:pt x="14" y="1"/>
                  </a:cubicBezTo>
                  <a:cubicBezTo>
                    <a:pt x="17" y="2"/>
                    <a:pt x="18" y="4"/>
                    <a:pt x="18" y="7"/>
                  </a:cubicBezTo>
                  <a:cubicBezTo>
                    <a:pt x="18" y="49"/>
                    <a:pt x="18" y="49"/>
                    <a:pt x="18" y="49"/>
                  </a:cubicBezTo>
                  <a:cubicBezTo>
                    <a:pt x="18" y="52"/>
                    <a:pt x="15" y="55"/>
                    <a:pt x="12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1" name="Freeform 212">
              <a:extLst>
                <a:ext uri="{FF2B5EF4-FFF2-40B4-BE49-F238E27FC236}">
                  <a16:creationId xmlns:a16="http://schemas.microsoft.com/office/drawing/2014/main" id="{B58339D2-63B0-4BF3-8163-DD71270764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4" y="3071"/>
              <a:ext cx="26" cy="82"/>
            </a:xfrm>
            <a:custGeom>
              <a:avLst/>
              <a:gdLst>
                <a:gd name="T0" fmla="*/ 11 w 17"/>
                <a:gd name="T1" fmla="*/ 55 h 55"/>
                <a:gd name="T2" fmla="*/ 5 w 17"/>
                <a:gd name="T3" fmla="*/ 49 h 55"/>
                <a:gd name="T4" fmla="*/ 5 w 17"/>
                <a:gd name="T5" fmla="*/ 18 h 55"/>
                <a:gd name="T6" fmla="*/ 2 w 17"/>
                <a:gd name="T7" fmla="*/ 16 h 55"/>
                <a:gd name="T8" fmla="*/ 2 w 17"/>
                <a:gd name="T9" fmla="*/ 7 h 55"/>
                <a:gd name="T10" fmla="*/ 7 w 17"/>
                <a:gd name="T11" fmla="*/ 3 h 55"/>
                <a:gd name="T12" fmla="*/ 14 w 17"/>
                <a:gd name="T13" fmla="*/ 1 h 55"/>
                <a:gd name="T14" fmla="*/ 17 w 17"/>
                <a:gd name="T15" fmla="*/ 7 h 55"/>
                <a:gd name="T16" fmla="*/ 17 w 17"/>
                <a:gd name="T17" fmla="*/ 49 h 55"/>
                <a:gd name="T18" fmla="*/ 11 w 17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55">
                  <a:moveTo>
                    <a:pt x="11" y="55"/>
                  </a:moveTo>
                  <a:cubicBezTo>
                    <a:pt x="8" y="55"/>
                    <a:pt x="5" y="52"/>
                    <a:pt x="5" y="49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4" y="17"/>
                    <a:pt x="3" y="17"/>
                    <a:pt x="2" y="16"/>
                  </a:cubicBezTo>
                  <a:cubicBezTo>
                    <a:pt x="0" y="13"/>
                    <a:pt x="0" y="10"/>
                    <a:pt x="2" y="7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9" y="1"/>
                    <a:pt x="12" y="0"/>
                    <a:pt x="14" y="1"/>
                  </a:cubicBezTo>
                  <a:cubicBezTo>
                    <a:pt x="16" y="2"/>
                    <a:pt x="17" y="4"/>
                    <a:pt x="17" y="7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52"/>
                    <a:pt x="15" y="55"/>
                    <a:pt x="11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2" name="Freeform 213">
              <a:extLst>
                <a:ext uri="{FF2B5EF4-FFF2-40B4-BE49-F238E27FC236}">
                  <a16:creationId xmlns:a16="http://schemas.microsoft.com/office/drawing/2014/main" id="{D122B3C2-5FEC-4B40-97AF-DBE6B811D3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2" y="3159"/>
              <a:ext cx="27" cy="81"/>
            </a:xfrm>
            <a:custGeom>
              <a:avLst/>
              <a:gdLst>
                <a:gd name="T0" fmla="*/ 12 w 18"/>
                <a:gd name="T1" fmla="*/ 55 h 55"/>
                <a:gd name="T2" fmla="*/ 6 w 18"/>
                <a:gd name="T3" fmla="*/ 49 h 55"/>
                <a:gd name="T4" fmla="*/ 6 w 18"/>
                <a:gd name="T5" fmla="*/ 18 h 55"/>
                <a:gd name="T6" fmla="*/ 2 w 18"/>
                <a:gd name="T7" fmla="*/ 16 h 55"/>
                <a:gd name="T8" fmla="*/ 2 w 18"/>
                <a:gd name="T9" fmla="*/ 7 h 55"/>
                <a:gd name="T10" fmla="*/ 7 w 18"/>
                <a:gd name="T11" fmla="*/ 3 h 55"/>
                <a:gd name="T12" fmla="*/ 14 w 18"/>
                <a:gd name="T13" fmla="*/ 1 h 55"/>
                <a:gd name="T14" fmla="*/ 18 w 18"/>
                <a:gd name="T15" fmla="*/ 7 h 55"/>
                <a:gd name="T16" fmla="*/ 18 w 18"/>
                <a:gd name="T17" fmla="*/ 49 h 55"/>
                <a:gd name="T18" fmla="*/ 12 w 18"/>
                <a:gd name="T19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55">
                  <a:moveTo>
                    <a:pt x="12" y="55"/>
                  </a:moveTo>
                  <a:cubicBezTo>
                    <a:pt x="8" y="55"/>
                    <a:pt x="6" y="52"/>
                    <a:pt x="6" y="4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4" y="17"/>
                    <a:pt x="3" y="17"/>
                    <a:pt x="2" y="16"/>
                  </a:cubicBezTo>
                  <a:cubicBezTo>
                    <a:pt x="0" y="13"/>
                    <a:pt x="0" y="10"/>
                    <a:pt x="2" y="7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9" y="1"/>
                    <a:pt x="12" y="0"/>
                    <a:pt x="14" y="1"/>
                  </a:cubicBezTo>
                  <a:cubicBezTo>
                    <a:pt x="16" y="2"/>
                    <a:pt x="18" y="4"/>
                    <a:pt x="18" y="7"/>
                  </a:cubicBezTo>
                  <a:cubicBezTo>
                    <a:pt x="18" y="49"/>
                    <a:pt x="18" y="49"/>
                    <a:pt x="18" y="49"/>
                  </a:cubicBezTo>
                  <a:cubicBezTo>
                    <a:pt x="18" y="52"/>
                    <a:pt x="15" y="55"/>
                    <a:pt x="12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3" name="Freeform 214">
              <a:extLst>
                <a:ext uri="{FF2B5EF4-FFF2-40B4-BE49-F238E27FC236}">
                  <a16:creationId xmlns:a16="http://schemas.microsoft.com/office/drawing/2014/main" id="{B02B5666-B63D-4BFF-960B-BB3BCB4CA6E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98" y="3071"/>
              <a:ext cx="50" cy="82"/>
            </a:xfrm>
            <a:custGeom>
              <a:avLst/>
              <a:gdLst>
                <a:gd name="T0" fmla="*/ 17 w 34"/>
                <a:gd name="T1" fmla="*/ 55 h 55"/>
                <a:gd name="T2" fmla="*/ 0 w 34"/>
                <a:gd name="T3" fmla="*/ 28 h 55"/>
                <a:gd name="T4" fmla="*/ 17 w 34"/>
                <a:gd name="T5" fmla="*/ 0 h 55"/>
                <a:gd name="T6" fmla="*/ 34 w 34"/>
                <a:gd name="T7" fmla="*/ 28 h 55"/>
                <a:gd name="T8" fmla="*/ 17 w 34"/>
                <a:gd name="T9" fmla="*/ 55 h 55"/>
                <a:gd name="T10" fmla="*/ 17 w 34"/>
                <a:gd name="T11" fmla="*/ 12 h 55"/>
                <a:gd name="T12" fmla="*/ 12 w 34"/>
                <a:gd name="T13" fmla="*/ 28 h 55"/>
                <a:gd name="T14" fmla="*/ 17 w 34"/>
                <a:gd name="T15" fmla="*/ 43 h 55"/>
                <a:gd name="T16" fmla="*/ 22 w 34"/>
                <a:gd name="T17" fmla="*/ 28 h 55"/>
                <a:gd name="T18" fmla="*/ 17 w 34"/>
                <a:gd name="T19" fmla="*/ 1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55">
                  <a:moveTo>
                    <a:pt x="17" y="55"/>
                  </a:moveTo>
                  <a:cubicBezTo>
                    <a:pt x="0" y="55"/>
                    <a:pt x="0" y="35"/>
                    <a:pt x="0" y="28"/>
                  </a:cubicBezTo>
                  <a:cubicBezTo>
                    <a:pt x="0" y="20"/>
                    <a:pt x="0" y="0"/>
                    <a:pt x="17" y="0"/>
                  </a:cubicBezTo>
                  <a:cubicBezTo>
                    <a:pt x="34" y="0"/>
                    <a:pt x="34" y="20"/>
                    <a:pt x="34" y="28"/>
                  </a:cubicBezTo>
                  <a:cubicBezTo>
                    <a:pt x="34" y="35"/>
                    <a:pt x="34" y="55"/>
                    <a:pt x="17" y="55"/>
                  </a:cubicBezTo>
                  <a:close/>
                  <a:moveTo>
                    <a:pt x="17" y="12"/>
                  </a:moveTo>
                  <a:cubicBezTo>
                    <a:pt x="15" y="12"/>
                    <a:pt x="12" y="12"/>
                    <a:pt x="12" y="28"/>
                  </a:cubicBezTo>
                  <a:cubicBezTo>
                    <a:pt x="12" y="43"/>
                    <a:pt x="15" y="43"/>
                    <a:pt x="17" y="43"/>
                  </a:cubicBezTo>
                  <a:cubicBezTo>
                    <a:pt x="18" y="43"/>
                    <a:pt x="22" y="43"/>
                    <a:pt x="22" y="28"/>
                  </a:cubicBezTo>
                  <a:cubicBezTo>
                    <a:pt x="22" y="12"/>
                    <a:pt x="18" y="12"/>
                    <a:pt x="17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4" name="Freeform 215">
              <a:extLst>
                <a:ext uri="{FF2B5EF4-FFF2-40B4-BE49-F238E27FC236}">
                  <a16:creationId xmlns:a16="http://schemas.microsoft.com/office/drawing/2014/main" id="{354583F3-542C-44FE-89EC-A44333B558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20" y="3071"/>
              <a:ext cx="51" cy="82"/>
            </a:xfrm>
            <a:custGeom>
              <a:avLst/>
              <a:gdLst>
                <a:gd name="T0" fmla="*/ 17 w 34"/>
                <a:gd name="T1" fmla="*/ 55 h 55"/>
                <a:gd name="T2" fmla="*/ 0 w 34"/>
                <a:gd name="T3" fmla="*/ 28 h 55"/>
                <a:gd name="T4" fmla="*/ 17 w 34"/>
                <a:gd name="T5" fmla="*/ 0 h 55"/>
                <a:gd name="T6" fmla="*/ 34 w 34"/>
                <a:gd name="T7" fmla="*/ 28 h 55"/>
                <a:gd name="T8" fmla="*/ 17 w 34"/>
                <a:gd name="T9" fmla="*/ 55 h 55"/>
                <a:gd name="T10" fmla="*/ 17 w 34"/>
                <a:gd name="T11" fmla="*/ 12 h 55"/>
                <a:gd name="T12" fmla="*/ 12 w 34"/>
                <a:gd name="T13" fmla="*/ 28 h 55"/>
                <a:gd name="T14" fmla="*/ 17 w 34"/>
                <a:gd name="T15" fmla="*/ 43 h 55"/>
                <a:gd name="T16" fmla="*/ 22 w 34"/>
                <a:gd name="T17" fmla="*/ 28 h 55"/>
                <a:gd name="T18" fmla="*/ 17 w 34"/>
                <a:gd name="T19" fmla="*/ 1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55">
                  <a:moveTo>
                    <a:pt x="17" y="55"/>
                  </a:moveTo>
                  <a:cubicBezTo>
                    <a:pt x="0" y="55"/>
                    <a:pt x="0" y="35"/>
                    <a:pt x="0" y="28"/>
                  </a:cubicBezTo>
                  <a:cubicBezTo>
                    <a:pt x="0" y="20"/>
                    <a:pt x="0" y="0"/>
                    <a:pt x="17" y="0"/>
                  </a:cubicBezTo>
                  <a:cubicBezTo>
                    <a:pt x="34" y="0"/>
                    <a:pt x="34" y="20"/>
                    <a:pt x="34" y="28"/>
                  </a:cubicBezTo>
                  <a:cubicBezTo>
                    <a:pt x="34" y="35"/>
                    <a:pt x="34" y="55"/>
                    <a:pt x="17" y="55"/>
                  </a:cubicBezTo>
                  <a:close/>
                  <a:moveTo>
                    <a:pt x="17" y="12"/>
                  </a:moveTo>
                  <a:cubicBezTo>
                    <a:pt x="15" y="12"/>
                    <a:pt x="12" y="12"/>
                    <a:pt x="12" y="28"/>
                  </a:cubicBezTo>
                  <a:cubicBezTo>
                    <a:pt x="12" y="43"/>
                    <a:pt x="15" y="43"/>
                    <a:pt x="17" y="43"/>
                  </a:cubicBezTo>
                  <a:cubicBezTo>
                    <a:pt x="19" y="43"/>
                    <a:pt x="22" y="43"/>
                    <a:pt x="22" y="28"/>
                  </a:cubicBezTo>
                  <a:cubicBezTo>
                    <a:pt x="22" y="12"/>
                    <a:pt x="19" y="12"/>
                    <a:pt x="17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5" name="Freeform 216">
              <a:extLst>
                <a:ext uri="{FF2B5EF4-FFF2-40B4-BE49-F238E27FC236}">
                  <a16:creationId xmlns:a16="http://schemas.microsoft.com/office/drawing/2014/main" id="{65D1B3F2-1805-4637-909C-FB3B9C17E68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83" y="3159"/>
              <a:ext cx="50" cy="81"/>
            </a:xfrm>
            <a:custGeom>
              <a:avLst/>
              <a:gdLst>
                <a:gd name="T0" fmla="*/ 17 w 34"/>
                <a:gd name="T1" fmla="*/ 55 h 55"/>
                <a:gd name="T2" fmla="*/ 0 w 34"/>
                <a:gd name="T3" fmla="*/ 28 h 55"/>
                <a:gd name="T4" fmla="*/ 17 w 34"/>
                <a:gd name="T5" fmla="*/ 0 h 55"/>
                <a:gd name="T6" fmla="*/ 34 w 34"/>
                <a:gd name="T7" fmla="*/ 28 h 55"/>
                <a:gd name="T8" fmla="*/ 17 w 34"/>
                <a:gd name="T9" fmla="*/ 55 h 55"/>
                <a:gd name="T10" fmla="*/ 17 w 34"/>
                <a:gd name="T11" fmla="*/ 12 h 55"/>
                <a:gd name="T12" fmla="*/ 12 w 34"/>
                <a:gd name="T13" fmla="*/ 28 h 55"/>
                <a:gd name="T14" fmla="*/ 17 w 34"/>
                <a:gd name="T15" fmla="*/ 43 h 55"/>
                <a:gd name="T16" fmla="*/ 22 w 34"/>
                <a:gd name="T17" fmla="*/ 28 h 55"/>
                <a:gd name="T18" fmla="*/ 17 w 34"/>
                <a:gd name="T19" fmla="*/ 1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55">
                  <a:moveTo>
                    <a:pt x="17" y="55"/>
                  </a:moveTo>
                  <a:cubicBezTo>
                    <a:pt x="0" y="55"/>
                    <a:pt x="0" y="35"/>
                    <a:pt x="0" y="28"/>
                  </a:cubicBezTo>
                  <a:cubicBezTo>
                    <a:pt x="0" y="20"/>
                    <a:pt x="0" y="0"/>
                    <a:pt x="17" y="0"/>
                  </a:cubicBezTo>
                  <a:cubicBezTo>
                    <a:pt x="34" y="0"/>
                    <a:pt x="34" y="20"/>
                    <a:pt x="34" y="28"/>
                  </a:cubicBezTo>
                  <a:cubicBezTo>
                    <a:pt x="34" y="35"/>
                    <a:pt x="34" y="55"/>
                    <a:pt x="17" y="55"/>
                  </a:cubicBezTo>
                  <a:close/>
                  <a:moveTo>
                    <a:pt x="17" y="12"/>
                  </a:moveTo>
                  <a:cubicBezTo>
                    <a:pt x="15" y="12"/>
                    <a:pt x="12" y="12"/>
                    <a:pt x="12" y="28"/>
                  </a:cubicBezTo>
                  <a:cubicBezTo>
                    <a:pt x="12" y="43"/>
                    <a:pt x="15" y="43"/>
                    <a:pt x="17" y="43"/>
                  </a:cubicBezTo>
                  <a:cubicBezTo>
                    <a:pt x="19" y="43"/>
                    <a:pt x="22" y="43"/>
                    <a:pt x="22" y="28"/>
                  </a:cubicBezTo>
                  <a:cubicBezTo>
                    <a:pt x="22" y="12"/>
                    <a:pt x="19" y="12"/>
                    <a:pt x="17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6" name="Freeform 217">
              <a:extLst>
                <a:ext uri="{FF2B5EF4-FFF2-40B4-BE49-F238E27FC236}">
                  <a16:creationId xmlns:a16="http://schemas.microsoft.com/office/drawing/2014/main" id="{FE188505-3970-477F-A432-29F5059EBCF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58" y="3159"/>
              <a:ext cx="51" cy="81"/>
            </a:xfrm>
            <a:custGeom>
              <a:avLst/>
              <a:gdLst>
                <a:gd name="T0" fmla="*/ 17 w 34"/>
                <a:gd name="T1" fmla="*/ 55 h 55"/>
                <a:gd name="T2" fmla="*/ 0 w 34"/>
                <a:gd name="T3" fmla="*/ 28 h 55"/>
                <a:gd name="T4" fmla="*/ 17 w 34"/>
                <a:gd name="T5" fmla="*/ 0 h 55"/>
                <a:gd name="T6" fmla="*/ 34 w 34"/>
                <a:gd name="T7" fmla="*/ 28 h 55"/>
                <a:gd name="T8" fmla="*/ 17 w 34"/>
                <a:gd name="T9" fmla="*/ 55 h 55"/>
                <a:gd name="T10" fmla="*/ 17 w 34"/>
                <a:gd name="T11" fmla="*/ 12 h 55"/>
                <a:gd name="T12" fmla="*/ 12 w 34"/>
                <a:gd name="T13" fmla="*/ 28 h 55"/>
                <a:gd name="T14" fmla="*/ 17 w 34"/>
                <a:gd name="T15" fmla="*/ 43 h 55"/>
                <a:gd name="T16" fmla="*/ 22 w 34"/>
                <a:gd name="T17" fmla="*/ 28 h 55"/>
                <a:gd name="T18" fmla="*/ 17 w 34"/>
                <a:gd name="T19" fmla="*/ 1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55">
                  <a:moveTo>
                    <a:pt x="17" y="55"/>
                  </a:moveTo>
                  <a:cubicBezTo>
                    <a:pt x="0" y="55"/>
                    <a:pt x="0" y="35"/>
                    <a:pt x="0" y="28"/>
                  </a:cubicBezTo>
                  <a:cubicBezTo>
                    <a:pt x="0" y="20"/>
                    <a:pt x="0" y="0"/>
                    <a:pt x="17" y="0"/>
                  </a:cubicBezTo>
                  <a:cubicBezTo>
                    <a:pt x="34" y="0"/>
                    <a:pt x="34" y="20"/>
                    <a:pt x="34" y="28"/>
                  </a:cubicBezTo>
                  <a:cubicBezTo>
                    <a:pt x="34" y="35"/>
                    <a:pt x="34" y="55"/>
                    <a:pt x="17" y="55"/>
                  </a:cubicBezTo>
                  <a:close/>
                  <a:moveTo>
                    <a:pt x="17" y="12"/>
                  </a:moveTo>
                  <a:cubicBezTo>
                    <a:pt x="16" y="12"/>
                    <a:pt x="12" y="12"/>
                    <a:pt x="12" y="28"/>
                  </a:cubicBezTo>
                  <a:cubicBezTo>
                    <a:pt x="12" y="43"/>
                    <a:pt x="16" y="43"/>
                    <a:pt x="17" y="43"/>
                  </a:cubicBezTo>
                  <a:cubicBezTo>
                    <a:pt x="19" y="43"/>
                    <a:pt x="22" y="43"/>
                    <a:pt x="22" y="28"/>
                  </a:cubicBezTo>
                  <a:cubicBezTo>
                    <a:pt x="22" y="12"/>
                    <a:pt x="19" y="12"/>
                    <a:pt x="17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7" name="Freeform 218">
              <a:extLst>
                <a:ext uri="{FF2B5EF4-FFF2-40B4-BE49-F238E27FC236}">
                  <a16:creationId xmlns:a16="http://schemas.microsoft.com/office/drawing/2014/main" id="{E57EAE64-AC1D-46D9-BC19-D2AE862D4F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37" y="3023"/>
              <a:ext cx="426" cy="337"/>
            </a:xfrm>
            <a:custGeom>
              <a:avLst/>
              <a:gdLst>
                <a:gd name="T0" fmla="*/ 264 w 288"/>
                <a:gd name="T1" fmla="*/ 228 h 228"/>
                <a:gd name="T2" fmla="*/ 24 w 288"/>
                <a:gd name="T3" fmla="*/ 228 h 228"/>
                <a:gd name="T4" fmla="*/ 0 w 288"/>
                <a:gd name="T5" fmla="*/ 203 h 228"/>
                <a:gd name="T6" fmla="*/ 0 w 288"/>
                <a:gd name="T7" fmla="*/ 25 h 228"/>
                <a:gd name="T8" fmla="*/ 24 w 288"/>
                <a:gd name="T9" fmla="*/ 0 h 228"/>
                <a:gd name="T10" fmla="*/ 264 w 288"/>
                <a:gd name="T11" fmla="*/ 0 h 228"/>
                <a:gd name="T12" fmla="*/ 288 w 288"/>
                <a:gd name="T13" fmla="*/ 25 h 228"/>
                <a:gd name="T14" fmla="*/ 288 w 288"/>
                <a:gd name="T15" fmla="*/ 203 h 228"/>
                <a:gd name="T16" fmla="*/ 264 w 288"/>
                <a:gd name="T17" fmla="*/ 228 h 228"/>
                <a:gd name="T18" fmla="*/ 24 w 288"/>
                <a:gd name="T19" fmla="*/ 12 h 228"/>
                <a:gd name="T20" fmla="*/ 12 w 288"/>
                <a:gd name="T21" fmla="*/ 25 h 228"/>
                <a:gd name="T22" fmla="*/ 12 w 288"/>
                <a:gd name="T23" fmla="*/ 203 h 228"/>
                <a:gd name="T24" fmla="*/ 24 w 288"/>
                <a:gd name="T25" fmla="*/ 216 h 228"/>
                <a:gd name="T26" fmla="*/ 264 w 288"/>
                <a:gd name="T27" fmla="*/ 216 h 228"/>
                <a:gd name="T28" fmla="*/ 276 w 288"/>
                <a:gd name="T29" fmla="*/ 203 h 228"/>
                <a:gd name="T30" fmla="*/ 276 w 288"/>
                <a:gd name="T31" fmla="*/ 25 h 228"/>
                <a:gd name="T32" fmla="*/ 264 w 288"/>
                <a:gd name="T33" fmla="*/ 12 h 228"/>
                <a:gd name="T34" fmla="*/ 24 w 288"/>
                <a:gd name="T35" fmla="*/ 1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8" h="228">
                  <a:moveTo>
                    <a:pt x="264" y="228"/>
                  </a:moveTo>
                  <a:cubicBezTo>
                    <a:pt x="24" y="228"/>
                    <a:pt x="24" y="228"/>
                    <a:pt x="24" y="228"/>
                  </a:cubicBezTo>
                  <a:cubicBezTo>
                    <a:pt x="10" y="228"/>
                    <a:pt x="0" y="217"/>
                    <a:pt x="0" y="203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1"/>
                    <a:pt x="10" y="0"/>
                    <a:pt x="24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77" y="0"/>
                    <a:pt x="288" y="11"/>
                    <a:pt x="288" y="25"/>
                  </a:cubicBezTo>
                  <a:cubicBezTo>
                    <a:pt x="288" y="203"/>
                    <a:pt x="288" y="203"/>
                    <a:pt x="288" y="203"/>
                  </a:cubicBezTo>
                  <a:cubicBezTo>
                    <a:pt x="288" y="217"/>
                    <a:pt x="277" y="228"/>
                    <a:pt x="264" y="228"/>
                  </a:cubicBezTo>
                  <a:close/>
                  <a:moveTo>
                    <a:pt x="24" y="12"/>
                  </a:moveTo>
                  <a:cubicBezTo>
                    <a:pt x="17" y="12"/>
                    <a:pt x="12" y="18"/>
                    <a:pt x="12" y="25"/>
                  </a:cubicBezTo>
                  <a:cubicBezTo>
                    <a:pt x="12" y="203"/>
                    <a:pt x="12" y="203"/>
                    <a:pt x="12" y="203"/>
                  </a:cubicBezTo>
                  <a:cubicBezTo>
                    <a:pt x="12" y="210"/>
                    <a:pt x="17" y="216"/>
                    <a:pt x="24" y="216"/>
                  </a:cubicBezTo>
                  <a:cubicBezTo>
                    <a:pt x="264" y="216"/>
                    <a:pt x="264" y="216"/>
                    <a:pt x="264" y="216"/>
                  </a:cubicBezTo>
                  <a:cubicBezTo>
                    <a:pt x="270" y="216"/>
                    <a:pt x="276" y="210"/>
                    <a:pt x="276" y="203"/>
                  </a:cubicBezTo>
                  <a:cubicBezTo>
                    <a:pt x="276" y="25"/>
                    <a:pt x="276" y="25"/>
                    <a:pt x="276" y="25"/>
                  </a:cubicBezTo>
                  <a:cubicBezTo>
                    <a:pt x="276" y="18"/>
                    <a:pt x="270" y="12"/>
                    <a:pt x="264" y="12"/>
                  </a:cubicBezTo>
                  <a:lnTo>
                    <a:pt x="24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8" name="Freeform 219">
              <a:extLst>
                <a:ext uri="{FF2B5EF4-FFF2-40B4-BE49-F238E27FC236}">
                  <a16:creationId xmlns:a16="http://schemas.microsoft.com/office/drawing/2014/main" id="{6C8E7112-833D-4216-983C-A4CBFA5BF5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7" y="3378"/>
              <a:ext cx="266" cy="17"/>
            </a:xfrm>
            <a:custGeom>
              <a:avLst/>
              <a:gdLst>
                <a:gd name="T0" fmla="*/ 174 w 180"/>
                <a:gd name="T1" fmla="*/ 12 h 12"/>
                <a:gd name="T2" fmla="*/ 6 w 180"/>
                <a:gd name="T3" fmla="*/ 12 h 12"/>
                <a:gd name="T4" fmla="*/ 0 w 180"/>
                <a:gd name="T5" fmla="*/ 6 h 12"/>
                <a:gd name="T6" fmla="*/ 6 w 180"/>
                <a:gd name="T7" fmla="*/ 0 h 12"/>
                <a:gd name="T8" fmla="*/ 174 w 180"/>
                <a:gd name="T9" fmla="*/ 0 h 12"/>
                <a:gd name="T10" fmla="*/ 180 w 180"/>
                <a:gd name="T11" fmla="*/ 6 h 12"/>
                <a:gd name="T12" fmla="*/ 174 w 18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" h="12">
                  <a:moveTo>
                    <a:pt x="17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7" y="0"/>
                    <a:pt x="180" y="3"/>
                    <a:pt x="180" y="6"/>
                  </a:cubicBezTo>
                  <a:cubicBezTo>
                    <a:pt x="180" y="10"/>
                    <a:pt x="177" y="12"/>
                    <a:pt x="17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49" name="Freeform 220">
              <a:extLst>
                <a:ext uri="{FF2B5EF4-FFF2-40B4-BE49-F238E27FC236}">
                  <a16:creationId xmlns:a16="http://schemas.microsoft.com/office/drawing/2014/main" id="{1270C84E-6F6A-43FD-84C7-CACB4C4883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2" y="3342"/>
              <a:ext cx="18" cy="53"/>
            </a:xfrm>
            <a:custGeom>
              <a:avLst/>
              <a:gdLst>
                <a:gd name="T0" fmla="*/ 6 w 12"/>
                <a:gd name="T1" fmla="*/ 36 h 36"/>
                <a:gd name="T2" fmla="*/ 0 w 12"/>
                <a:gd name="T3" fmla="*/ 30 h 36"/>
                <a:gd name="T4" fmla="*/ 0 w 12"/>
                <a:gd name="T5" fmla="*/ 6 h 36"/>
                <a:gd name="T6" fmla="*/ 6 w 12"/>
                <a:gd name="T7" fmla="*/ 0 h 36"/>
                <a:gd name="T8" fmla="*/ 12 w 12"/>
                <a:gd name="T9" fmla="*/ 6 h 36"/>
                <a:gd name="T10" fmla="*/ 12 w 12"/>
                <a:gd name="T11" fmla="*/ 30 h 36"/>
                <a:gd name="T12" fmla="*/ 6 w 12"/>
                <a:gd name="T13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36">
                  <a:moveTo>
                    <a:pt x="6" y="36"/>
                  </a:moveTo>
                  <a:cubicBezTo>
                    <a:pt x="2" y="36"/>
                    <a:pt x="0" y="34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34"/>
                    <a:pt x="9" y="36"/>
                    <a:pt x="6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50" name="Oval 221">
              <a:extLst>
                <a:ext uri="{FF2B5EF4-FFF2-40B4-BE49-F238E27FC236}">
                  <a16:creationId xmlns:a16="http://schemas.microsoft.com/office/drawing/2014/main" id="{FA51EE60-A966-460D-8EC1-54DA917B81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" y="3298"/>
              <a:ext cx="36" cy="3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51" name="Rectangle 222">
              <a:extLst>
                <a:ext uri="{FF2B5EF4-FFF2-40B4-BE49-F238E27FC236}">
                  <a16:creationId xmlns:a16="http://schemas.microsoft.com/office/drawing/2014/main" id="{1A13B6CA-1F26-4BE3-A9A4-5D36719EC9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6" y="3271"/>
              <a:ext cx="408" cy="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</p:grpSp>
      <p:grpSp>
        <p:nvGrpSpPr>
          <p:cNvPr id="59" name="Group 4">
            <a:extLst>
              <a:ext uri="{FF2B5EF4-FFF2-40B4-BE49-F238E27FC236}">
                <a16:creationId xmlns:a16="http://schemas.microsoft.com/office/drawing/2014/main" id="{BE0EF635-1224-4D09-91A5-52AE16093AC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988437" y="3646701"/>
            <a:ext cx="398685" cy="294147"/>
            <a:chOff x="526" y="708"/>
            <a:chExt cx="433" cy="340"/>
          </a:xfrm>
          <a:solidFill>
            <a:srgbClr val="000000"/>
          </a:solidFill>
        </p:grpSpPr>
        <p:sp>
          <p:nvSpPr>
            <p:cNvPr id="60" name="Freeform 5">
              <a:extLst>
                <a:ext uri="{FF2B5EF4-FFF2-40B4-BE49-F238E27FC236}">
                  <a16:creationId xmlns:a16="http://schemas.microsoft.com/office/drawing/2014/main" id="{E4C4CB42-F549-4BE6-90C9-69B3865094AC}"/>
                </a:ext>
              </a:extLst>
            </p:cNvPr>
            <p:cNvSpPr>
              <a:spLocks/>
            </p:cNvSpPr>
            <p:nvPr/>
          </p:nvSpPr>
          <p:spPr bwMode="auto">
            <a:xfrm>
              <a:off x="724" y="760"/>
              <a:ext cx="19" cy="288"/>
            </a:xfrm>
            <a:custGeom>
              <a:avLst/>
              <a:gdLst>
                <a:gd name="T0" fmla="*/ 6 w 12"/>
                <a:gd name="T1" fmla="*/ 193 h 193"/>
                <a:gd name="T2" fmla="*/ 0 w 12"/>
                <a:gd name="T3" fmla="*/ 187 h 193"/>
                <a:gd name="T4" fmla="*/ 0 w 12"/>
                <a:gd name="T5" fmla="*/ 6 h 193"/>
                <a:gd name="T6" fmla="*/ 6 w 12"/>
                <a:gd name="T7" fmla="*/ 0 h 193"/>
                <a:gd name="T8" fmla="*/ 12 w 12"/>
                <a:gd name="T9" fmla="*/ 6 h 193"/>
                <a:gd name="T10" fmla="*/ 12 w 12"/>
                <a:gd name="T11" fmla="*/ 187 h 193"/>
                <a:gd name="T12" fmla="*/ 6 w 12"/>
                <a:gd name="T13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93">
                  <a:moveTo>
                    <a:pt x="6" y="193"/>
                  </a:moveTo>
                  <a:cubicBezTo>
                    <a:pt x="3" y="193"/>
                    <a:pt x="0" y="191"/>
                    <a:pt x="0" y="18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187"/>
                    <a:pt x="12" y="187"/>
                    <a:pt x="12" y="187"/>
                  </a:cubicBezTo>
                  <a:cubicBezTo>
                    <a:pt x="12" y="191"/>
                    <a:pt x="9" y="193"/>
                    <a:pt x="6" y="1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61" name="Freeform 6">
              <a:extLst>
                <a:ext uri="{FF2B5EF4-FFF2-40B4-BE49-F238E27FC236}">
                  <a16:creationId xmlns:a16="http://schemas.microsoft.com/office/drawing/2014/main" id="{A36D1DE1-EABA-44BE-AB36-85B137C52BC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" y="1030"/>
              <a:ext cx="126" cy="18"/>
            </a:xfrm>
            <a:custGeom>
              <a:avLst/>
              <a:gdLst>
                <a:gd name="T0" fmla="*/ 76 w 82"/>
                <a:gd name="T1" fmla="*/ 12 h 12"/>
                <a:gd name="T2" fmla="*/ 6 w 82"/>
                <a:gd name="T3" fmla="*/ 12 h 12"/>
                <a:gd name="T4" fmla="*/ 0 w 82"/>
                <a:gd name="T5" fmla="*/ 6 h 12"/>
                <a:gd name="T6" fmla="*/ 6 w 82"/>
                <a:gd name="T7" fmla="*/ 0 h 12"/>
                <a:gd name="T8" fmla="*/ 76 w 82"/>
                <a:gd name="T9" fmla="*/ 0 h 12"/>
                <a:gd name="T10" fmla="*/ 82 w 82"/>
                <a:gd name="T11" fmla="*/ 6 h 12"/>
                <a:gd name="T12" fmla="*/ 76 w 82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" h="12">
                  <a:moveTo>
                    <a:pt x="76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9" y="0"/>
                    <a:pt x="82" y="3"/>
                    <a:pt x="82" y="6"/>
                  </a:cubicBezTo>
                  <a:cubicBezTo>
                    <a:pt x="82" y="10"/>
                    <a:pt x="79" y="12"/>
                    <a:pt x="76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62" name="Freeform 7">
              <a:extLst>
                <a:ext uri="{FF2B5EF4-FFF2-40B4-BE49-F238E27FC236}">
                  <a16:creationId xmlns:a16="http://schemas.microsoft.com/office/drawing/2014/main" id="{553CB1BF-6719-41E5-9D70-40420071EED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" y="727"/>
              <a:ext cx="146" cy="161"/>
            </a:xfrm>
            <a:custGeom>
              <a:avLst/>
              <a:gdLst>
                <a:gd name="T0" fmla="*/ 88 w 95"/>
                <a:gd name="T1" fmla="*/ 107 h 108"/>
                <a:gd name="T2" fmla="*/ 83 w 95"/>
                <a:gd name="T3" fmla="*/ 104 h 108"/>
                <a:gd name="T4" fmla="*/ 47 w 95"/>
                <a:gd name="T5" fmla="*/ 21 h 108"/>
                <a:gd name="T6" fmla="*/ 12 w 95"/>
                <a:gd name="T7" fmla="*/ 104 h 108"/>
                <a:gd name="T8" fmla="*/ 4 w 95"/>
                <a:gd name="T9" fmla="*/ 107 h 108"/>
                <a:gd name="T10" fmla="*/ 1 w 95"/>
                <a:gd name="T11" fmla="*/ 99 h 108"/>
                <a:gd name="T12" fmla="*/ 42 w 95"/>
                <a:gd name="T13" fmla="*/ 3 h 108"/>
                <a:gd name="T14" fmla="*/ 47 w 95"/>
                <a:gd name="T15" fmla="*/ 0 h 108"/>
                <a:gd name="T16" fmla="*/ 47 w 95"/>
                <a:gd name="T17" fmla="*/ 0 h 108"/>
                <a:gd name="T18" fmla="*/ 53 w 95"/>
                <a:gd name="T19" fmla="*/ 3 h 108"/>
                <a:gd name="T20" fmla="*/ 94 w 95"/>
                <a:gd name="T21" fmla="*/ 99 h 108"/>
                <a:gd name="T22" fmla="*/ 90 w 95"/>
                <a:gd name="T23" fmla="*/ 107 h 108"/>
                <a:gd name="T24" fmla="*/ 88 w 95"/>
                <a:gd name="T25" fmla="*/ 10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08">
                  <a:moveTo>
                    <a:pt x="88" y="107"/>
                  </a:moveTo>
                  <a:cubicBezTo>
                    <a:pt x="86" y="107"/>
                    <a:pt x="84" y="106"/>
                    <a:pt x="83" y="104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12" y="104"/>
                    <a:pt x="12" y="104"/>
                    <a:pt x="12" y="104"/>
                  </a:cubicBezTo>
                  <a:cubicBezTo>
                    <a:pt x="11" y="107"/>
                    <a:pt x="7" y="108"/>
                    <a:pt x="4" y="107"/>
                  </a:cubicBezTo>
                  <a:cubicBezTo>
                    <a:pt x="1" y="105"/>
                    <a:pt x="0" y="102"/>
                    <a:pt x="1" y="99"/>
                  </a:cubicBezTo>
                  <a:cubicBezTo>
                    <a:pt x="42" y="3"/>
                    <a:pt x="42" y="3"/>
                    <a:pt x="42" y="3"/>
                  </a:cubicBezTo>
                  <a:cubicBezTo>
                    <a:pt x="43" y="1"/>
                    <a:pt x="45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50" y="0"/>
                    <a:pt x="52" y="1"/>
                    <a:pt x="53" y="3"/>
                  </a:cubicBezTo>
                  <a:cubicBezTo>
                    <a:pt x="94" y="99"/>
                    <a:pt x="94" y="99"/>
                    <a:pt x="94" y="99"/>
                  </a:cubicBezTo>
                  <a:cubicBezTo>
                    <a:pt x="95" y="102"/>
                    <a:pt x="94" y="105"/>
                    <a:pt x="90" y="107"/>
                  </a:cubicBezTo>
                  <a:cubicBezTo>
                    <a:pt x="90" y="107"/>
                    <a:pt x="89" y="107"/>
                    <a:pt x="88" y="1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D878902A-0730-43B2-87AB-052457BBB70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7" y="708"/>
              <a:ext cx="73" cy="70"/>
            </a:xfrm>
            <a:custGeom>
              <a:avLst/>
              <a:gdLst>
                <a:gd name="T0" fmla="*/ 24 w 48"/>
                <a:gd name="T1" fmla="*/ 47 h 47"/>
                <a:gd name="T2" fmla="*/ 0 w 48"/>
                <a:gd name="T3" fmla="*/ 24 h 47"/>
                <a:gd name="T4" fmla="*/ 24 w 48"/>
                <a:gd name="T5" fmla="*/ 0 h 47"/>
                <a:gd name="T6" fmla="*/ 48 w 48"/>
                <a:gd name="T7" fmla="*/ 24 h 47"/>
                <a:gd name="T8" fmla="*/ 24 w 48"/>
                <a:gd name="T9" fmla="*/ 47 h 47"/>
                <a:gd name="T10" fmla="*/ 24 w 48"/>
                <a:gd name="T11" fmla="*/ 12 h 47"/>
                <a:gd name="T12" fmla="*/ 12 w 48"/>
                <a:gd name="T13" fmla="*/ 24 h 47"/>
                <a:gd name="T14" fmla="*/ 24 w 48"/>
                <a:gd name="T15" fmla="*/ 35 h 47"/>
                <a:gd name="T16" fmla="*/ 36 w 48"/>
                <a:gd name="T17" fmla="*/ 24 h 47"/>
                <a:gd name="T18" fmla="*/ 24 w 48"/>
                <a:gd name="T19" fmla="*/ 1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47">
                  <a:moveTo>
                    <a:pt x="24" y="47"/>
                  </a:moveTo>
                  <a:cubicBezTo>
                    <a:pt x="11" y="47"/>
                    <a:pt x="0" y="37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37" y="0"/>
                    <a:pt x="48" y="11"/>
                    <a:pt x="48" y="24"/>
                  </a:cubicBezTo>
                  <a:cubicBezTo>
                    <a:pt x="48" y="37"/>
                    <a:pt x="37" y="47"/>
                    <a:pt x="24" y="47"/>
                  </a:cubicBezTo>
                  <a:close/>
                  <a:moveTo>
                    <a:pt x="24" y="12"/>
                  </a:moveTo>
                  <a:cubicBezTo>
                    <a:pt x="18" y="12"/>
                    <a:pt x="12" y="17"/>
                    <a:pt x="12" y="24"/>
                  </a:cubicBezTo>
                  <a:cubicBezTo>
                    <a:pt x="12" y="30"/>
                    <a:pt x="18" y="35"/>
                    <a:pt x="24" y="35"/>
                  </a:cubicBezTo>
                  <a:cubicBezTo>
                    <a:pt x="30" y="35"/>
                    <a:pt x="36" y="30"/>
                    <a:pt x="36" y="24"/>
                  </a:cubicBezTo>
                  <a:cubicBezTo>
                    <a:pt x="36" y="17"/>
                    <a:pt x="30" y="12"/>
                    <a:pt x="2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64" name="Freeform 9">
              <a:extLst>
                <a:ext uri="{FF2B5EF4-FFF2-40B4-BE49-F238E27FC236}">
                  <a16:creationId xmlns:a16="http://schemas.microsoft.com/office/drawing/2014/main" id="{416F4923-8120-4B92-8C20-2E78F26C9EB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8" y="869"/>
              <a:ext cx="142" cy="84"/>
            </a:xfrm>
            <a:custGeom>
              <a:avLst/>
              <a:gdLst>
                <a:gd name="T0" fmla="*/ 46 w 93"/>
                <a:gd name="T1" fmla="*/ 56 h 56"/>
                <a:gd name="T2" fmla="*/ 0 w 93"/>
                <a:gd name="T3" fmla="*/ 6 h 56"/>
                <a:gd name="T4" fmla="*/ 6 w 93"/>
                <a:gd name="T5" fmla="*/ 0 h 56"/>
                <a:gd name="T6" fmla="*/ 87 w 93"/>
                <a:gd name="T7" fmla="*/ 0 h 56"/>
                <a:gd name="T8" fmla="*/ 93 w 93"/>
                <a:gd name="T9" fmla="*/ 6 h 56"/>
                <a:gd name="T10" fmla="*/ 46 w 93"/>
                <a:gd name="T11" fmla="*/ 56 h 56"/>
                <a:gd name="T12" fmla="*/ 12 w 93"/>
                <a:gd name="T13" fmla="*/ 12 h 56"/>
                <a:gd name="T14" fmla="*/ 46 w 93"/>
                <a:gd name="T15" fmla="*/ 44 h 56"/>
                <a:gd name="T16" fmla="*/ 81 w 93"/>
                <a:gd name="T17" fmla="*/ 12 h 56"/>
                <a:gd name="T18" fmla="*/ 12 w 93"/>
                <a:gd name="T19" fmla="*/ 1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56">
                  <a:moveTo>
                    <a:pt x="46" y="56"/>
                  </a:moveTo>
                  <a:cubicBezTo>
                    <a:pt x="20" y="56"/>
                    <a:pt x="0" y="35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91" y="0"/>
                    <a:pt x="93" y="3"/>
                    <a:pt x="93" y="6"/>
                  </a:cubicBezTo>
                  <a:cubicBezTo>
                    <a:pt x="93" y="35"/>
                    <a:pt x="73" y="56"/>
                    <a:pt x="46" y="56"/>
                  </a:cubicBezTo>
                  <a:close/>
                  <a:moveTo>
                    <a:pt x="12" y="12"/>
                  </a:moveTo>
                  <a:cubicBezTo>
                    <a:pt x="14" y="31"/>
                    <a:pt x="28" y="44"/>
                    <a:pt x="46" y="44"/>
                  </a:cubicBezTo>
                  <a:cubicBezTo>
                    <a:pt x="64" y="44"/>
                    <a:pt x="78" y="31"/>
                    <a:pt x="81" y="12"/>
                  </a:cubicBezTo>
                  <a:lnTo>
                    <a:pt x="12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65" name="Freeform 10">
              <a:extLst>
                <a:ext uri="{FF2B5EF4-FFF2-40B4-BE49-F238E27FC236}">
                  <a16:creationId xmlns:a16="http://schemas.microsoft.com/office/drawing/2014/main" id="{E4C49C84-50FF-4A5C-B13E-30BD7375C8B4}"/>
                </a:ext>
              </a:extLst>
            </p:cNvPr>
            <p:cNvSpPr>
              <a:spLocks/>
            </p:cNvSpPr>
            <p:nvPr/>
          </p:nvSpPr>
          <p:spPr bwMode="auto">
            <a:xfrm>
              <a:off x="813" y="726"/>
              <a:ext cx="146" cy="162"/>
            </a:xfrm>
            <a:custGeom>
              <a:avLst/>
              <a:gdLst>
                <a:gd name="T0" fmla="*/ 6 w 95"/>
                <a:gd name="T1" fmla="*/ 108 h 109"/>
                <a:gd name="T2" fmla="*/ 4 w 95"/>
                <a:gd name="T3" fmla="*/ 108 h 109"/>
                <a:gd name="T4" fmla="*/ 1 w 95"/>
                <a:gd name="T5" fmla="*/ 100 h 109"/>
                <a:gd name="T6" fmla="*/ 42 w 95"/>
                <a:gd name="T7" fmla="*/ 4 h 109"/>
                <a:gd name="T8" fmla="*/ 47 w 95"/>
                <a:gd name="T9" fmla="*/ 0 h 109"/>
                <a:gd name="T10" fmla="*/ 47 w 95"/>
                <a:gd name="T11" fmla="*/ 0 h 109"/>
                <a:gd name="T12" fmla="*/ 53 w 95"/>
                <a:gd name="T13" fmla="*/ 4 h 109"/>
                <a:gd name="T14" fmla="*/ 94 w 95"/>
                <a:gd name="T15" fmla="*/ 100 h 109"/>
                <a:gd name="T16" fmla="*/ 90 w 95"/>
                <a:gd name="T17" fmla="*/ 108 h 109"/>
                <a:gd name="T18" fmla="*/ 83 w 95"/>
                <a:gd name="T19" fmla="*/ 105 h 109"/>
                <a:gd name="T20" fmla="*/ 47 w 95"/>
                <a:gd name="T21" fmla="*/ 22 h 109"/>
                <a:gd name="T22" fmla="*/ 12 w 95"/>
                <a:gd name="T23" fmla="*/ 105 h 109"/>
                <a:gd name="T24" fmla="*/ 6 w 95"/>
                <a:gd name="T25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09">
                  <a:moveTo>
                    <a:pt x="6" y="108"/>
                  </a:moveTo>
                  <a:cubicBezTo>
                    <a:pt x="6" y="108"/>
                    <a:pt x="5" y="108"/>
                    <a:pt x="4" y="108"/>
                  </a:cubicBezTo>
                  <a:cubicBezTo>
                    <a:pt x="1" y="106"/>
                    <a:pt x="0" y="103"/>
                    <a:pt x="1" y="100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3" y="2"/>
                    <a:pt x="45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50" y="0"/>
                    <a:pt x="52" y="2"/>
                    <a:pt x="53" y="4"/>
                  </a:cubicBezTo>
                  <a:cubicBezTo>
                    <a:pt x="94" y="100"/>
                    <a:pt x="94" y="100"/>
                    <a:pt x="94" y="100"/>
                  </a:cubicBezTo>
                  <a:cubicBezTo>
                    <a:pt x="95" y="103"/>
                    <a:pt x="93" y="106"/>
                    <a:pt x="90" y="108"/>
                  </a:cubicBezTo>
                  <a:cubicBezTo>
                    <a:pt x="87" y="109"/>
                    <a:pt x="84" y="108"/>
                    <a:pt x="83" y="105"/>
                  </a:cubicBezTo>
                  <a:cubicBezTo>
                    <a:pt x="47" y="22"/>
                    <a:pt x="47" y="22"/>
                    <a:pt x="47" y="22"/>
                  </a:cubicBezTo>
                  <a:cubicBezTo>
                    <a:pt x="12" y="105"/>
                    <a:pt x="12" y="105"/>
                    <a:pt x="12" y="105"/>
                  </a:cubicBezTo>
                  <a:cubicBezTo>
                    <a:pt x="11" y="107"/>
                    <a:pt x="9" y="108"/>
                    <a:pt x="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66" name="Freeform 11">
              <a:extLst>
                <a:ext uri="{FF2B5EF4-FFF2-40B4-BE49-F238E27FC236}">
                  <a16:creationId xmlns:a16="http://schemas.microsoft.com/office/drawing/2014/main" id="{9E0EE455-1496-4F95-B4EF-BBEF7210011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3" y="869"/>
              <a:ext cx="144" cy="84"/>
            </a:xfrm>
            <a:custGeom>
              <a:avLst/>
              <a:gdLst>
                <a:gd name="T0" fmla="*/ 47 w 94"/>
                <a:gd name="T1" fmla="*/ 56 h 56"/>
                <a:gd name="T2" fmla="*/ 0 w 94"/>
                <a:gd name="T3" fmla="*/ 6 h 56"/>
                <a:gd name="T4" fmla="*/ 6 w 94"/>
                <a:gd name="T5" fmla="*/ 0 h 56"/>
                <a:gd name="T6" fmla="*/ 88 w 94"/>
                <a:gd name="T7" fmla="*/ 0 h 56"/>
                <a:gd name="T8" fmla="*/ 92 w 94"/>
                <a:gd name="T9" fmla="*/ 2 h 56"/>
                <a:gd name="T10" fmla="*/ 94 w 94"/>
                <a:gd name="T11" fmla="*/ 6 h 56"/>
                <a:gd name="T12" fmla="*/ 47 w 94"/>
                <a:gd name="T13" fmla="*/ 56 h 56"/>
                <a:gd name="T14" fmla="*/ 13 w 94"/>
                <a:gd name="T15" fmla="*/ 12 h 56"/>
                <a:gd name="T16" fmla="*/ 47 w 94"/>
                <a:gd name="T17" fmla="*/ 44 h 56"/>
                <a:gd name="T18" fmla="*/ 82 w 94"/>
                <a:gd name="T19" fmla="*/ 12 h 56"/>
                <a:gd name="T20" fmla="*/ 13 w 94"/>
                <a:gd name="T21" fmla="*/ 1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56">
                  <a:moveTo>
                    <a:pt x="47" y="56"/>
                  </a:moveTo>
                  <a:cubicBezTo>
                    <a:pt x="21" y="56"/>
                    <a:pt x="0" y="35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90" y="0"/>
                    <a:pt x="91" y="1"/>
                    <a:pt x="92" y="2"/>
                  </a:cubicBezTo>
                  <a:cubicBezTo>
                    <a:pt x="93" y="3"/>
                    <a:pt x="94" y="5"/>
                    <a:pt x="94" y="6"/>
                  </a:cubicBezTo>
                  <a:cubicBezTo>
                    <a:pt x="94" y="34"/>
                    <a:pt x="74" y="56"/>
                    <a:pt x="47" y="56"/>
                  </a:cubicBezTo>
                  <a:close/>
                  <a:moveTo>
                    <a:pt x="13" y="12"/>
                  </a:moveTo>
                  <a:cubicBezTo>
                    <a:pt x="15" y="31"/>
                    <a:pt x="29" y="44"/>
                    <a:pt x="47" y="44"/>
                  </a:cubicBezTo>
                  <a:cubicBezTo>
                    <a:pt x="65" y="44"/>
                    <a:pt x="79" y="31"/>
                    <a:pt x="82" y="12"/>
                  </a:cubicBezTo>
                  <a:lnTo>
                    <a:pt x="13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67" name="Freeform 12">
              <a:extLst>
                <a:ext uri="{FF2B5EF4-FFF2-40B4-BE49-F238E27FC236}">
                  <a16:creationId xmlns:a16="http://schemas.microsoft.com/office/drawing/2014/main" id="{45694DA0-2701-4EF4-86DC-C3C7D201DA9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" y="726"/>
              <a:ext cx="153" cy="18"/>
            </a:xfrm>
            <a:custGeom>
              <a:avLst/>
              <a:gdLst>
                <a:gd name="T0" fmla="*/ 94 w 100"/>
                <a:gd name="T1" fmla="*/ 12 h 12"/>
                <a:gd name="T2" fmla="*/ 6 w 100"/>
                <a:gd name="T3" fmla="*/ 12 h 12"/>
                <a:gd name="T4" fmla="*/ 0 w 100"/>
                <a:gd name="T5" fmla="*/ 6 h 12"/>
                <a:gd name="T6" fmla="*/ 6 w 100"/>
                <a:gd name="T7" fmla="*/ 0 h 12"/>
                <a:gd name="T8" fmla="*/ 94 w 100"/>
                <a:gd name="T9" fmla="*/ 0 h 12"/>
                <a:gd name="T10" fmla="*/ 100 w 100"/>
                <a:gd name="T11" fmla="*/ 6 h 12"/>
                <a:gd name="T12" fmla="*/ 94 w 100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12">
                  <a:moveTo>
                    <a:pt x="94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8" y="0"/>
                    <a:pt x="100" y="3"/>
                    <a:pt x="100" y="6"/>
                  </a:cubicBezTo>
                  <a:cubicBezTo>
                    <a:pt x="100" y="10"/>
                    <a:pt x="98" y="12"/>
                    <a:pt x="9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68" name="Freeform 13">
              <a:extLst>
                <a:ext uri="{FF2B5EF4-FFF2-40B4-BE49-F238E27FC236}">
                  <a16:creationId xmlns:a16="http://schemas.microsoft.com/office/drawing/2014/main" id="{A28335D0-0F12-4F0B-960E-D2C711882075}"/>
                </a:ext>
              </a:extLst>
            </p:cNvPr>
            <p:cNvSpPr>
              <a:spLocks/>
            </p:cNvSpPr>
            <p:nvPr/>
          </p:nvSpPr>
          <p:spPr bwMode="auto">
            <a:xfrm>
              <a:off x="750" y="726"/>
              <a:ext cx="172" cy="18"/>
            </a:xfrm>
            <a:custGeom>
              <a:avLst/>
              <a:gdLst>
                <a:gd name="T0" fmla="*/ 106 w 112"/>
                <a:gd name="T1" fmla="*/ 12 h 12"/>
                <a:gd name="T2" fmla="*/ 6 w 112"/>
                <a:gd name="T3" fmla="*/ 12 h 12"/>
                <a:gd name="T4" fmla="*/ 0 w 112"/>
                <a:gd name="T5" fmla="*/ 6 h 12"/>
                <a:gd name="T6" fmla="*/ 6 w 112"/>
                <a:gd name="T7" fmla="*/ 0 h 12"/>
                <a:gd name="T8" fmla="*/ 106 w 112"/>
                <a:gd name="T9" fmla="*/ 0 h 12"/>
                <a:gd name="T10" fmla="*/ 112 w 112"/>
                <a:gd name="T11" fmla="*/ 6 h 12"/>
                <a:gd name="T12" fmla="*/ 106 w 112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" h="12">
                  <a:moveTo>
                    <a:pt x="106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9" y="0"/>
                    <a:pt x="112" y="3"/>
                    <a:pt x="112" y="6"/>
                  </a:cubicBezTo>
                  <a:cubicBezTo>
                    <a:pt x="112" y="9"/>
                    <a:pt x="109" y="12"/>
                    <a:pt x="106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</p:grpSp>
      <p:pic>
        <p:nvPicPr>
          <p:cNvPr id="69" name="Picture 68">
            <a:extLst>
              <a:ext uri="{FF2B5EF4-FFF2-40B4-BE49-F238E27FC236}">
                <a16:creationId xmlns:a16="http://schemas.microsoft.com/office/drawing/2014/main" id="{C2A99C7B-16E1-4AC9-8D7D-C3C19217E4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4284" y="3306100"/>
            <a:ext cx="335688" cy="387696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1B86DE51-15B2-4DA8-A7B9-241D1AB555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661" y="2666580"/>
            <a:ext cx="419611" cy="387696"/>
          </a:xfrm>
          <a:prstGeom prst="rect">
            <a:avLst/>
          </a:prstGeom>
        </p:spPr>
      </p:pic>
      <p:grpSp>
        <p:nvGrpSpPr>
          <p:cNvPr id="73" name="Group 157">
            <a:extLst>
              <a:ext uri="{FF2B5EF4-FFF2-40B4-BE49-F238E27FC236}">
                <a16:creationId xmlns:a16="http://schemas.microsoft.com/office/drawing/2014/main" id="{C7224D74-A005-445C-96D2-7C2F86D4D62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537034" y="1190074"/>
            <a:ext cx="565948" cy="504432"/>
            <a:chOff x="4481" y="3006"/>
            <a:chExt cx="428" cy="406"/>
          </a:xfrm>
          <a:solidFill>
            <a:srgbClr val="000000"/>
          </a:solidFill>
        </p:grpSpPr>
        <p:sp>
          <p:nvSpPr>
            <p:cNvPr id="74" name="Freeform 158">
              <a:extLst>
                <a:ext uri="{FF2B5EF4-FFF2-40B4-BE49-F238E27FC236}">
                  <a16:creationId xmlns:a16="http://schemas.microsoft.com/office/drawing/2014/main" id="{2D7A81BB-E759-41E1-B0F0-3C9CA35DCFE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1" y="3006"/>
              <a:ext cx="408" cy="334"/>
            </a:xfrm>
            <a:custGeom>
              <a:avLst/>
              <a:gdLst>
                <a:gd name="T0" fmla="*/ 102 w 276"/>
                <a:gd name="T1" fmla="*/ 226 h 226"/>
                <a:gd name="T2" fmla="*/ 100 w 276"/>
                <a:gd name="T3" fmla="*/ 226 h 226"/>
                <a:gd name="T4" fmla="*/ 6 w 276"/>
                <a:gd name="T5" fmla="*/ 210 h 226"/>
                <a:gd name="T6" fmla="*/ 0 w 276"/>
                <a:gd name="T7" fmla="*/ 204 h 226"/>
                <a:gd name="T8" fmla="*/ 0 w 276"/>
                <a:gd name="T9" fmla="*/ 6 h 226"/>
                <a:gd name="T10" fmla="*/ 6 w 276"/>
                <a:gd name="T11" fmla="*/ 0 h 226"/>
                <a:gd name="T12" fmla="*/ 138 w 276"/>
                <a:gd name="T13" fmla="*/ 34 h 226"/>
                <a:gd name="T14" fmla="*/ 270 w 276"/>
                <a:gd name="T15" fmla="*/ 0 h 226"/>
                <a:gd name="T16" fmla="*/ 276 w 276"/>
                <a:gd name="T17" fmla="*/ 6 h 226"/>
                <a:gd name="T18" fmla="*/ 276 w 276"/>
                <a:gd name="T19" fmla="*/ 204 h 226"/>
                <a:gd name="T20" fmla="*/ 270 w 276"/>
                <a:gd name="T21" fmla="*/ 210 h 226"/>
                <a:gd name="T22" fmla="*/ 259 w 276"/>
                <a:gd name="T23" fmla="*/ 210 h 226"/>
                <a:gd name="T24" fmla="*/ 258 w 276"/>
                <a:gd name="T25" fmla="*/ 198 h 226"/>
                <a:gd name="T26" fmla="*/ 264 w 276"/>
                <a:gd name="T27" fmla="*/ 198 h 226"/>
                <a:gd name="T28" fmla="*/ 264 w 276"/>
                <a:gd name="T29" fmla="*/ 12 h 226"/>
                <a:gd name="T30" fmla="*/ 144 w 276"/>
                <a:gd name="T31" fmla="*/ 48 h 226"/>
                <a:gd name="T32" fmla="*/ 138 w 276"/>
                <a:gd name="T33" fmla="*/ 54 h 226"/>
                <a:gd name="T34" fmla="*/ 132 w 276"/>
                <a:gd name="T35" fmla="*/ 48 h 226"/>
                <a:gd name="T36" fmla="*/ 12 w 276"/>
                <a:gd name="T37" fmla="*/ 12 h 226"/>
                <a:gd name="T38" fmla="*/ 12 w 276"/>
                <a:gd name="T39" fmla="*/ 198 h 226"/>
                <a:gd name="T40" fmla="*/ 105 w 276"/>
                <a:gd name="T41" fmla="*/ 215 h 226"/>
                <a:gd name="T42" fmla="*/ 108 w 276"/>
                <a:gd name="T43" fmla="*/ 223 h 226"/>
                <a:gd name="T44" fmla="*/ 102 w 276"/>
                <a:gd name="T45" fmla="*/ 226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76" h="226">
                  <a:moveTo>
                    <a:pt x="102" y="226"/>
                  </a:moveTo>
                  <a:cubicBezTo>
                    <a:pt x="102" y="226"/>
                    <a:pt x="101" y="226"/>
                    <a:pt x="100" y="226"/>
                  </a:cubicBezTo>
                  <a:cubicBezTo>
                    <a:pt x="74" y="216"/>
                    <a:pt x="40" y="210"/>
                    <a:pt x="6" y="210"/>
                  </a:cubicBezTo>
                  <a:cubicBezTo>
                    <a:pt x="3" y="210"/>
                    <a:pt x="0" y="207"/>
                    <a:pt x="0" y="20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62" y="0"/>
                    <a:pt x="120" y="13"/>
                    <a:pt x="138" y="34"/>
                  </a:cubicBezTo>
                  <a:cubicBezTo>
                    <a:pt x="157" y="13"/>
                    <a:pt x="214" y="0"/>
                    <a:pt x="270" y="0"/>
                  </a:cubicBezTo>
                  <a:cubicBezTo>
                    <a:pt x="274" y="0"/>
                    <a:pt x="276" y="3"/>
                    <a:pt x="276" y="6"/>
                  </a:cubicBezTo>
                  <a:cubicBezTo>
                    <a:pt x="276" y="204"/>
                    <a:pt x="276" y="204"/>
                    <a:pt x="276" y="204"/>
                  </a:cubicBezTo>
                  <a:cubicBezTo>
                    <a:pt x="276" y="207"/>
                    <a:pt x="274" y="210"/>
                    <a:pt x="270" y="210"/>
                  </a:cubicBezTo>
                  <a:cubicBezTo>
                    <a:pt x="266" y="210"/>
                    <a:pt x="259" y="210"/>
                    <a:pt x="259" y="210"/>
                  </a:cubicBezTo>
                  <a:cubicBezTo>
                    <a:pt x="258" y="198"/>
                    <a:pt x="258" y="198"/>
                    <a:pt x="258" y="198"/>
                  </a:cubicBezTo>
                  <a:cubicBezTo>
                    <a:pt x="258" y="198"/>
                    <a:pt x="261" y="198"/>
                    <a:pt x="264" y="198"/>
                  </a:cubicBezTo>
                  <a:cubicBezTo>
                    <a:pt x="264" y="12"/>
                    <a:pt x="264" y="12"/>
                    <a:pt x="264" y="12"/>
                  </a:cubicBezTo>
                  <a:cubicBezTo>
                    <a:pt x="196" y="13"/>
                    <a:pt x="144" y="32"/>
                    <a:pt x="144" y="48"/>
                  </a:cubicBezTo>
                  <a:cubicBezTo>
                    <a:pt x="144" y="51"/>
                    <a:pt x="142" y="54"/>
                    <a:pt x="138" y="54"/>
                  </a:cubicBezTo>
                  <a:cubicBezTo>
                    <a:pt x="135" y="54"/>
                    <a:pt x="132" y="51"/>
                    <a:pt x="132" y="48"/>
                  </a:cubicBezTo>
                  <a:cubicBezTo>
                    <a:pt x="132" y="32"/>
                    <a:pt x="80" y="13"/>
                    <a:pt x="12" y="12"/>
                  </a:cubicBezTo>
                  <a:cubicBezTo>
                    <a:pt x="12" y="198"/>
                    <a:pt x="12" y="198"/>
                    <a:pt x="12" y="198"/>
                  </a:cubicBezTo>
                  <a:cubicBezTo>
                    <a:pt x="46" y="198"/>
                    <a:pt x="79" y="204"/>
                    <a:pt x="105" y="215"/>
                  </a:cubicBezTo>
                  <a:cubicBezTo>
                    <a:pt x="108" y="216"/>
                    <a:pt x="109" y="219"/>
                    <a:pt x="108" y="223"/>
                  </a:cubicBezTo>
                  <a:cubicBezTo>
                    <a:pt x="107" y="225"/>
                    <a:pt x="105" y="226"/>
                    <a:pt x="102" y="2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75" name="Freeform 159">
              <a:extLst>
                <a:ext uri="{FF2B5EF4-FFF2-40B4-BE49-F238E27FC236}">
                  <a16:creationId xmlns:a16="http://schemas.microsoft.com/office/drawing/2014/main" id="{6DD10FC5-C567-4795-B875-8CF92507AF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6" y="3068"/>
              <a:ext cx="18" cy="27"/>
            </a:xfrm>
            <a:custGeom>
              <a:avLst/>
              <a:gdLst>
                <a:gd name="T0" fmla="*/ 6 w 12"/>
                <a:gd name="T1" fmla="*/ 18 h 18"/>
                <a:gd name="T2" fmla="*/ 0 w 12"/>
                <a:gd name="T3" fmla="*/ 12 h 18"/>
                <a:gd name="T4" fmla="*/ 0 w 12"/>
                <a:gd name="T5" fmla="*/ 6 h 18"/>
                <a:gd name="T6" fmla="*/ 6 w 12"/>
                <a:gd name="T7" fmla="*/ 0 h 18"/>
                <a:gd name="T8" fmla="*/ 12 w 12"/>
                <a:gd name="T9" fmla="*/ 6 h 18"/>
                <a:gd name="T10" fmla="*/ 12 w 12"/>
                <a:gd name="T11" fmla="*/ 12 h 18"/>
                <a:gd name="T12" fmla="*/ 6 w 12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18">
                  <a:moveTo>
                    <a:pt x="6" y="18"/>
                  </a:moveTo>
                  <a:cubicBezTo>
                    <a:pt x="3" y="18"/>
                    <a:pt x="0" y="15"/>
                    <a:pt x="0" y="1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0" y="0"/>
                    <a:pt x="12" y="3"/>
                    <a:pt x="12" y="6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5"/>
                    <a:pt x="10" y="18"/>
                    <a:pt x="6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76" name="Freeform 160">
              <a:extLst>
                <a:ext uri="{FF2B5EF4-FFF2-40B4-BE49-F238E27FC236}">
                  <a16:creationId xmlns:a16="http://schemas.microsoft.com/office/drawing/2014/main" id="{8F3F5B94-F4E7-4715-A38C-CD8C992BB0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7" y="3086"/>
              <a:ext cx="134" cy="40"/>
            </a:xfrm>
            <a:custGeom>
              <a:avLst/>
              <a:gdLst>
                <a:gd name="T0" fmla="*/ 84 w 91"/>
                <a:gd name="T1" fmla="*/ 27 h 27"/>
                <a:gd name="T2" fmla="*/ 82 w 91"/>
                <a:gd name="T3" fmla="*/ 27 h 27"/>
                <a:gd name="T4" fmla="*/ 6 w 91"/>
                <a:gd name="T5" fmla="*/ 12 h 27"/>
                <a:gd name="T6" fmla="*/ 0 w 91"/>
                <a:gd name="T7" fmla="*/ 6 h 27"/>
                <a:gd name="T8" fmla="*/ 7 w 91"/>
                <a:gd name="T9" fmla="*/ 0 h 27"/>
                <a:gd name="T10" fmla="*/ 87 w 91"/>
                <a:gd name="T11" fmla="*/ 15 h 27"/>
                <a:gd name="T12" fmla="*/ 90 w 91"/>
                <a:gd name="T13" fmla="*/ 23 h 27"/>
                <a:gd name="T14" fmla="*/ 84 w 91"/>
                <a:gd name="T1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27">
                  <a:moveTo>
                    <a:pt x="84" y="27"/>
                  </a:moveTo>
                  <a:cubicBezTo>
                    <a:pt x="84" y="27"/>
                    <a:pt x="83" y="27"/>
                    <a:pt x="82" y="27"/>
                  </a:cubicBezTo>
                  <a:cubicBezTo>
                    <a:pt x="63" y="19"/>
                    <a:pt x="36" y="14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1" y="2"/>
                    <a:pt x="4" y="0"/>
                    <a:pt x="7" y="0"/>
                  </a:cubicBezTo>
                  <a:cubicBezTo>
                    <a:pt x="38" y="2"/>
                    <a:pt x="66" y="8"/>
                    <a:pt x="87" y="15"/>
                  </a:cubicBezTo>
                  <a:cubicBezTo>
                    <a:pt x="90" y="17"/>
                    <a:pt x="91" y="20"/>
                    <a:pt x="90" y="23"/>
                  </a:cubicBezTo>
                  <a:cubicBezTo>
                    <a:pt x="89" y="25"/>
                    <a:pt x="87" y="27"/>
                    <a:pt x="84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77" name="Freeform 161">
              <a:extLst>
                <a:ext uri="{FF2B5EF4-FFF2-40B4-BE49-F238E27FC236}">
                  <a16:creationId xmlns:a16="http://schemas.microsoft.com/office/drawing/2014/main" id="{4AC36A47-6DDB-4901-978E-BD812ED13B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7" y="3139"/>
              <a:ext cx="99" cy="30"/>
            </a:xfrm>
            <a:custGeom>
              <a:avLst/>
              <a:gdLst>
                <a:gd name="T0" fmla="*/ 61 w 67"/>
                <a:gd name="T1" fmla="*/ 20 h 20"/>
                <a:gd name="T2" fmla="*/ 59 w 67"/>
                <a:gd name="T3" fmla="*/ 20 h 20"/>
                <a:gd name="T4" fmla="*/ 6 w 67"/>
                <a:gd name="T5" fmla="*/ 12 h 20"/>
                <a:gd name="T6" fmla="*/ 0 w 67"/>
                <a:gd name="T7" fmla="*/ 6 h 20"/>
                <a:gd name="T8" fmla="*/ 7 w 67"/>
                <a:gd name="T9" fmla="*/ 0 h 20"/>
                <a:gd name="T10" fmla="*/ 62 w 67"/>
                <a:gd name="T11" fmla="*/ 8 h 20"/>
                <a:gd name="T12" fmla="*/ 67 w 67"/>
                <a:gd name="T13" fmla="*/ 15 h 20"/>
                <a:gd name="T14" fmla="*/ 61 w 67"/>
                <a:gd name="T1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" h="20">
                  <a:moveTo>
                    <a:pt x="61" y="20"/>
                  </a:moveTo>
                  <a:cubicBezTo>
                    <a:pt x="60" y="20"/>
                    <a:pt x="60" y="20"/>
                    <a:pt x="59" y="20"/>
                  </a:cubicBezTo>
                  <a:cubicBezTo>
                    <a:pt x="44" y="16"/>
                    <a:pt x="25" y="13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1" y="2"/>
                    <a:pt x="4" y="0"/>
                    <a:pt x="7" y="0"/>
                  </a:cubicBezTo>
                  <a:cubicBezTo>
                    <a:pt x="27" y="1"/>
                    <a:pt x="46" y="4"/>
                    <a:pt x="62" y="8"/>
                  </a:cubicBezTo>
                  <a:cubicBezTo>
                    <a:pt x="65" y="9"/>
                    <a:pt x="67" y="12"/>
                    <a:pt x="67" y="15"/>
                  </a:cubicBezTo>
                  <a:cubicBezTo>
                    <a:pt x="66" y="18"/>
                    <a:pt x="63" y="20"/>
                    <a:pt x="61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78" name="Freeform 162">
              <a:extLst>
                <a:ext uri="{FF2B5EF4-FFF2-40B4-BE49-F238E27FC236}">
                  <a16:creationId xmlns:a16="http://schemas.microsoft.com/office/drawing/2014/main" id="{B28DC8E6-E321-470D-8435-14068B1BB60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7" y="3192"/>
              <a:ext cx="80" cy="25"/>
            </a:xfrm>
            <a:custGeom>
              <a:avLst/>
              <a:gdLst>
                <a:gd name="T0" fmla="*/ 48 w 54"/>
                <a:gd name="T1" fmla="*/ 17 h 17"/>
                <a:gd name="T2" fmla="*/ 47 w 54"/>
                <a:gd name="T3" fmla="*/ 17 h 17"/>
                <a:gd name="T4" fmla="*/ 6 w 54"/>
                <a:gd name="T5" fmla="*/ 12 h 17"/>
                <a:gd name="T6" fmla="*/ 0 w 54"/>
                <a:gd name="T7" fmla="*/ 5 h 17"/>
                <a:gd name="T8" fmla="*/ 7 w 54"/>
                <a:gd name="T9" fmla="*/ 0 h 17"/>
                <a:gd name="T10" fmla="*/ 49 w 54"/>
                <a:gd name="T11" fmla="*/ 5 h 17"/>
                <a:gd name="T12" fmla="*/ 54 w 54"/>
                <a:gd name="T13" fmla="*/ 12 h 17"/>
                <a:gd name="T14" fmla="*/ 48 w 54"/>
                <a:gd name="T1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17">
                  <a:moveTo>
                    <a:pt x="48" y="17"/>
                  </a:moveTo>
                  <a:cubicBezTo>
                    <a:pt x="47" y="17"/>
                    <a:pt x="47" y="17"/>
                    <a:pt x="47" y="17"/>
                  </a:cubicBezTo>
                  <a:cubicBezTo>
                    <a:pt x="34" y="14"/>
                    <a:pt x="20" y="13"/>
                    <a:pt x="6" y="12"/>
                  </a:cubicBezTo>
                  <a:cubicBezTo>
                    <a:pt x="3" y="12"/>
                    <a:pt x="0" y="9"/>
                    <a:pt x="0" y="5"/>
                  </a:cubicBezTo>
                  <a:cubicBezTo>
                    <a:pt x="1" y="2"/>
                    <a:pt x="4" y="0"/>
                    <a:pt x="7" y="0"/>
                  </a:cubicBezTo>
                  <a:cubicBezTo>
                    <a:pt x="22" y="1"/>
                    <a:pt x="36" y="3"/>
                    <a:pt x="49" y="5"/>
                  </a:cubicBezTo>
                  <a:cubicBezTo>
                    <a:pt x="52" y="6"/>
                    <a:pt x="54" y="9"/>
                    <a:pt x="54" y="12"/>
                  </a:cubicBezTo>
                  <a:cubicBezTo>
                    <a:pt x="53" y="15"/>
                    <a:pt x="51" y="17"/>
                    <a:pt x="48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79" name="Freeform 163">
              <a:extLst>
                <a:ext uri="{FF2B5EF4-FFF2-40B4-BE49-F238E27FC236}">
                  <a16:creationId xmlns:a16="http://schemas.microsoft.com/office/drawing/2014/main" id="{3846334F-E2AA-4C20-9B95-BA4DD0B0B2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7" y="3245"/>
              <a:ext cx="83" cy="25"/>
            </a:xfrm>
            <a:custGeom>
              <a:avLst/>
              <a:gdLst>
                <a:gd name="T0" fmla="*/ 50 w 56"/>
                <a:gd name="T1" fmla="*/ 17 h 17"/>
                <a:gd name="T2" fmla="*/ 48 w 56"/>
                <a:gd name="T3" fmla="*/ 17 h 17"/>
                <a:gd name="T4" fmla="*/ 6 w 56"/>
                <a:gd name="T5" fmla="*/ 12 h 17"/>
                <a:gd name="T6" fmla="*/ 0 w 56"/>
                <a:gd name="T7" fmla="*/ 5 h 17"/>
                <a:gd name="T8" fmla="*/ 7 w 56"/>
                <a:gd name="T9" fmla="*/ 0 h 17"/>
                <a:gd name="T10" fmla="*/ 51 w 56"/>
                <a:gd name="T11" fmla="*/ 5 h 17"/>
                <a:gd name="T12" fmla="*/ 55 w 56"/>
                <a:gd name="T13" fmla="*/ 12 h 17"/>
                <a:gd name="T14" fmla="*/ 50 w 56"/>
                <a:gd name="T1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17">
                  <a:moveTo>
                    <a:pt x="50" y="17"/>
                  </a:moveTo>
                  <a:cubicBezTo>
                    <a:pt x="49" y="17"/>
                    <a:pt x="49" y="17"/>
                    <a:pt x="48" y="17"/>
                  </a:cubicBezTo>
                  <a:cubicBezTo>
                    <a:pt x="35" y="15"/>
                    <a:pt x="21" y="13"/>
                    <a:pt x="6" y="12"/>
                  </a:cubicBezTo>
                  <a:cubicBezTo>
                    <a:pt x="3" y="11"/>
                    <a:pt x="0" y="9"/>
                    <a:pt x="0" y="5"/>
                  </a:cubicBezTo>
                  <a:cubicBezTo>
                    <a:pt x="1" y="2"/>
                    <a:pt x="4" y="0"/>
                    <a:pt x="7" y="0"/>
                  </a:cubicBezTo>
                  <a:cubicBezTo>
                    <a:pt x="22" y="1"/>
                    <a:pt x="37" y="3"/>
                    <a:pt x="51" y="5"/>
                  </a:cubicBezTo>
                  <a:cubicBezTo>
                    <a:pt x="54" y="6"/>
                    <a:pt x="56" y="9"/>
                    <a:pt x="55" y="12"/>
                  </a:cubicBezTo>
                  <a:cubicBezTo>
                    <a:pt x="55" y="15"/>
                    <a:pt x="52" y="17"/>
                    <a:pt x="50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80" name="Freeform 164">
              <a:extLst>
                <a:ext uri="{FF2B5EF4-FFF2-40B4-BE49-F238E27FC236}">
                  <a16:creationId xmlns:a16="http://schemas.microsoft.com/office/drawing/2014/main" id="{6E8CD4B6-4C22-4C38-9819-3151C19AE2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5" y="3086"/>
              <a:ext cx="90" cy="26"/>
            </a:xfrm>
            <a:custGeom>
              <a:avLst/>
              <a:gdLst>
                <a:gd name="T0" fmla="*/ 7 w 61"/>
                <a:gd name="T1" fmla="*/ 18 h 18"/>
                <a:gd name="T2" fmla="*/ 1 w 61"/>
                <a:gd name="T3" fmla="*/ 14 h 18"/>
                <a:gd name="T4" fmla="*/ 6 w 61"/>
                <a:gd name="T5" fmla="*/ 6 h 18"/>
                <a:gd name="T6" fmla="*/ 54 w 61"/>
                <a:gd name="T7" fmla="*/ 0 h 18"/>
                <a:gd name="T8" fmla="*/ 60 w 61"/>
                <a:gd name="T9" fmla="*/ 6 h 18"/>
                <a:gd name="T10" fmla="*/ 55 w 61"/>
                <a:gd name="T11" fmla="*/ 12 h 18"/>
                <a:gd name="T12" fmla="*/ 8 w 61"/>
                <a:gd name="T13" fmla="*/ 18 h 18"/>
                <a:gd name="T14" fmla="*/ 7 w 61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18">
                  <a:moveTo>
                    <a:pt x="7" y="18"/>
                  </a:moveTo>
                  <a:cubicBezTo>
                    <a:pt x="4" y="18"/>
                    <a:pt x="2" y="16"/>
                    <a:pt x="1" y="14"/>
                  </a:cubicBezTo>
                  <a:cubicBezTo>
                    <a:pt x="0" y="10"/>
                    <a:pt x="2" y="7"/>
                    <a:pt x="6" y="6"/>
                  </a:cubicBezTo>
                  <a:cubicBezTo>
                    <a:pt x="20" y="3"/>
                    <a:pt x="37" y="1"/>
                    <a:pt x="54" y="0"/>
                  </a:cubicBezTo>
                  <a:cubicBezTo>
                    <a:pt x="57" y="0"/>
                    <a:pt x="60" y="2"/>
                    <a:pt x="60" y="6"/>
                  </a:cubicBezTo>
                  <a:cubicBezTo>
                    <a:pt x="61" y="9"/>
                    <a:pt x="58" y="12"/>
                    <a:pt x="55" y="12"/>
                  </a:cubicBezTo>
                  <a:cubicBezTo>
                    <a:pt x="38" y="13"/>
                    <a:pt x="22" y="15"/>
                    <a:pt x="8" y="18"/>
                  </a:cubicBezTo>
                  <a:cubicBezTo>
                    <a:pt x="8" y="18"/>
                    <a:pt x="7" y="18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81" name="Freeform 165">
              <a:extLst>
                <a:ext uri="{FF2B5EF4-FFF2-40B4-BE49-F238E27FC236}">
                  <a16:creationId xmlns:a16="http://schemas.microsoft.com/office/drawing/2014/main" id="{04DD4F08-C20E-4A13-A1A8-109A38F489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7" y="3139"/>
              <a:ext cx="38" cy="19"/>
            </a:xfrm>
            <a:custGeom>
              <a:avLst/>
              <a:gdLst>
                <a:gd name="T0" fmla="*/ 6 w 26"/>
                <a:gd name="T1" fmla="*/ 13 h 13"/>
                <a:gd name="T2" fmla="*/ 1 w 26"/>
                <a:gd name="T3" fmla="*/ 8 h 13"/>
                <a:gd name="T4" fmla="*/ 6 w 26"/>
                <a:gd name="T5" fmla="*/ 1 h 13"/>
                <a:gd name="T6" fmla="*/ 19 w 26"/>
                <a:gd name="T7" fmla="*/ 0 h 13"/>
                <a:gd name="T8" fmla="*/ 25 w 26"/>
                <a:gd name="T9" fmla="*/ 6 h 13"/>
                <a:gd name="T10" fmla="*/ 20 w 26"/>
                <a:gd name="T11" fmla="*/ 12 h 13"/>
                <a:gd name="T12" fmla="*/ 7 w 26"/>
                <a:gd name="T13" fmla="*/ 13 h 13"/>
                <a:gd name="T14" fmla="*/ 6 w 26"/>
                <a:gd name="T1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" h="13">
                  <a:moveTo>
                    <a:pt x="6" y="13"/>
                  </a:moveTo>
                  <a:cubicBezTo>
                    <a:pt x="3" y="13"/>
                    <a:pt x="1" y="11"/>
                    <a:pt x="1" y="8"/>
                  </a:cubicBezTo>
                  <a:cubicBezTo>
                    <a:pt x="0" y="4"/>
                    <a:pt x="3" y="1"/>
                    <a:pt x="6" y="1"/>
                  </a:cubicBezTo>
                  <a:cubicBezTo>
                    <a:pt x="10" y="1"/>
                    <a:pt x="15" y="0"/>
                    <a:pt x="19" y="0"/>
                  </a:cubicBezTo>
                  <a:cubicBezTo>
                    <a:pt x="22" y="0"/>
                    <a:pt x="25" y="2"/>
                    <a:pt x="25" y="6"/>
                  </a:cubicBezTo>
                  <a:cubicBezTo>
                    <a:pt x="26" y="9"/>
                    <a:pt x="23" y="12"/>
                    <a:pt x="20" y="12"/>
                  </a:cubicBezTo>
                  <a:cubicBezTo>
                    <a:pt x="16" y="12"/>
                    <a:pt x="11" y="13"/>
                    <a:pt x="7" y="13"/>
                  </a:cubicBezTo>
                  <a:cubicBezTo>
                    <a:pt x="7" y="13"/>
                    <a:pt x="7" y="13"/>
                    <a:pt x="6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82" name="Freeform 166">
              <a:extLst>
                <a:ext uri="{FF2B5EF4-FFF2-40B4-BE49-F238E27FC236}">
                  <a16:creationId xmlns:a16="http://schemas.microsoft.com/office/drawing/2014/main" id="{2C546E6A-752C-4B56-A5F3-AC5B384951F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05" y="3112"/>
              <a:ext cx="231" cy="231"/>
            </a:xfrm>
            <a:custGeom>
              <a:avLst/>
              <a:gdLst>
                <a:gd name="T0" fmla="*/ 78 w 156"/>
                <a:gd name="T1" fmla="*/ 156 h 156"/>
                <a:gd name="T2" fmla="*/ 0 w 156"/>
                <a:gd name="T3" fmla="*/ 78 h 156"/>
                <a:gd name="T4" fmla="*/ 78 w 156"/>
                <a:gd name="T5" fmla="*/ 0 h 156"/>
                <a:gd name="T6" fmla="*/ 156 w 156"/>
                <a:gd name="T7" fmla="*/ 78 h 156"/>
                <a:gd name="T8" fmla="*/ 78 w 156"/>
                <a:gd name="T9" fmla="*/ 156 h 156"/>
                <a:gd name="T10" fmla="*/ 78 w 156"/>
                <a:gd name="T11" fmla="*/ 12 h 156"/>
                <a:gd name="T12" fmla="*/ 12 w 156"/>
                <a:gd name="T13" fmla="*/ 78 h 156"/>
                <a:gd name="T14" fmla="*/ 78 w 156"/>
                <a:gd name="T15" fmla="*/ 144 h 156"/>
                <a:gd name="T16" fmla="*/ 144 w 156"/>
                <a:gd name="T17" fmla="*/ 78 h 156"/>
                <a:gd name="T18" fmla="*/ 78 w 156"/>
                <a:gd name="T19" fmla="*/ 1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78" y="156"/>
                  </a:moveTo>
                  <a:cubicBezTo>
                    <a:pt x="35" y="156"/>
                    <a:pt x="0" y="121"/>
                    <a:pt x="0" y="78"/>
                  </a:cubicBezTo>
                  <a:cubicBezTo>
                    <a:pt x="0" y="35"/>
                    <a:pt x="35" y="0"/>
                    <a:pt x="78" y="0"/>
                  </a:cubicBezTo>
                  <a:cubicBezTo>
                    <a:pt x="121" y="0"/>
                    <a:pt x="156" y="35"/>
                    <a:pt x="156" y="78"/>
                  </a:cubicBezTo>
                  <a:cubicBezTo>
                    <a:pt x="156" y="121"/>
                    <a:pt x="121" y="156"/>
                    <a:pt x="78" y="156"/>
                  </a:cubicBezTo>
                  <a:close/>
                  <a:moveTo>
                    <a:pt x="78" y="12"/>
                  </a:moveTo>
                  <a:cubicBezTo>
                    <a:pt x="42" y="12"/>
                    <a:pt x="12" y="42"/>
                    <a:pt x="12" y="78"/>
                  </a:cubicBezTo>
                  <a:cubicBezTo>
                    <a:pt x="12" y="114"/>
                    <a:pt x="42" y="144"/>
                    <a:pt x="78" y="144"/>
                  </a:cubicBezTo>
                  <a:cubicBezTo>
                    <a:pt x="115" y="144"/>
                    <a:pt x="144" y="114"/>
                    <a:pt x="144" y="78"/>
                  </a:cubicBezTo>
                  <a:cubicBezTo>
                    <a:pt x="144" y="42"/>
                    <a:pt x="115" y="12"/>
                    <a:pt x="7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83" name="Freeform 167">
              <a:extLst>
                <a:ext uri="{FF2B5EF4-FFF2-40B4-BE49-F238E27FC236}">
                  <a16:creationId xmlns:a16="http://schemas.microsoft.com/office/drawing/2014/main" id="{35FE3616-DD8B-4D3C-9BDB-4BAC8383181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7" y="3293"/>
              <a:ext cx="122" cy="119"/>
            </a:xfrm>
            <a:custGeom>
              <a:avLst/>
              <a:gdLst>
                <a:gd name="T0" fmla="*/ 75 w 82"/>
                <a:gd name="T1" fmla="*/ 81 h 81"/>
                <a:gd name="T2" fmla="*/ 71 w 82"/>
                <a:gd name="T3" fmla="*/ 80 h 81"/>
                <a:gd name="T4" fmla="*/ 2 w 82"/>
                <a:gd name="T5" fmla="*/ 11 h 81"/>
                <a:gd name="T6" fmla="*/ 2 w 82"/>
                <a:gd name="T7" fmla="*/ 3 h 81"/>
                <a:gd name="T8" fmla="*/ 11 w 82"/>
                <a:gd name="T9" fmla="*/ 3 h 81"/>
                <a:gd name="T10" fmla="*/ 80 w 82"/>
                <a:gd name="T11" fmla="*/ 71 h 81"/>
                <a:gd name="T12" fmla="*/ 80 w 82"/>
                <a:gd name="T13" fmla="*/ 80 h 81"/>
                <a:gd name="T14" fmla="*/ 75 w 82"/>
                <a:gd name="T1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81">
                  <a:moveTo>
                    <a:pt x="75" y="81"/>
                  </a:moveTo>
                  <a:cubicBezTo>
                    <a:pt x="74" y="81"/>
                    <a:pt x="72" y="81"/>
                    <a:pt x="71" y="80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0" y="9"/>
                    <a:pt x="0" y="5"/>
                    <a:pt x="2" y="3"/>
                  </a:cubicBezTo>
                  <a:cubicBezTo>
                    <a:pt x="5" y="0"/>
                    <a:pt x="9" y="0"/>
                    <a:pt x="11" y="3"/>
                  </a:cubicBezTo>
                  <a:cubicBezTo>
                    <a:pt x="80" y="71"/>
                    <a:pt x="80" y="71"/>
                    <a:pt x="80" y="71"/>
                  </a:cubicBezTo>
                  <a:cubicBezTo>
                    <a:pt x="82" y="73"/>
                    <a:pt x="82" y="77"/>
                    <a:pt x="80" y="80"/>
                  </a:cubicBezTo>
                  <a:cubicBezTo>
                    <a:pt x="79" y="81"/>
                    <a:pt x="77" y="81"/>
                    <a:pt x="75" y="8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84" name="Freeform 168">
              <a:extLst>
                <a:ext uri="{FF2B5EF4-FFF2-40B4-BE49-F238E27FC236}">
                  <a16:creationId xmlns:a16="http://schemas.microsoft.com/office/drawing/2014/main" id="{A0A0F87B-BF3A-4A4B-95E7-01EC5DE8CA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6" y="3183"/>
              <a:ext cx="89" cy="53"/>
            </a:xfrm>
            <a:custGeom>
              <a:avLst/>
              <a:gdLst>
                <a:gd name="T0" fmla="*/ 54 w 60"/>
                <a:gd name="T1" fmla="*/ 36 h 36"/>
                <a:gd name="T2" fmla="*/ 48 w 60"/>
                <a:gd name="T3" fmla="*/ 30 h 36"/>
                <a:gd name="T4" fmla="*/ 48 w 60"/>
                <a:gd name="T5" fmla="*/ 12 h 36"/>
                <a:gd name="T6" fmla="*/ 12 w 60"/>
                <a:gd name="T7" fmla="*/ 12 h 36"/>
                <a:gd name="T8" fmla="*/ 12 w 60"/>
                <a:gd name="T9" fmla="*/ 30 h 36"/>
                <a:gd name="T10" fmla="*/ 6 w 60"/>
                <a:gd name="T11" fmla="*/ 36 h 36"/>
                <a:gd name="T12" fmla="*/ 0 w 60"/>
                <a:gd name="T13" fmla="*/ 30 h 36"/>
                <a:gd name="T14" fmla="*/ 0 w 60"/>
                <a:gd name="T15" fmla="*/ 6 h 36"/>
                <a:gd name="T16" fmla="*/ 6 w 60"/>
                <a:gd name="T17" fmla="*/ 0 h 36"/>
                <a:gd name="T18" fmla="*/ 54 w 60"/>
                <a:gd name="T19" fmla="*/ 0 h 36"/>
                <a:gd name="T20" fmla="*/ 60 w 60"/>
                <a:gd name="T21" fmla="*/ 6 h 36"/>
                <a:gd name="T22" fmla="*/ 60 w 60"/>
                <a:gd name="T23" fmla="*/ 30 h 36"/>
                <a:gd name="T24" fmla="*/ 54 w 60"/>
                <a:gd name="T2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0" h="36">
                  <a:moveTo>
                    <a:pt x="54" y="36"/>
                  </a:moveTo>
                  <a:cubicBezTo>
                    <a:pt x="51" y="36"/>
                    <a:pt x="48" y="33"/>
                    <a:pt x="48" y="30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33"/>
                    <a:pt x="10" y="36"/>
                    <a:pt x="6" y="36"/>
                  </a:cubicBezTo>
                  <a:cubicBezTo>
                    <a:pt x="3" y="36"/>
                    <a:pt x="0" y="33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8" y="0"/>
                    <a:pt x="60" y="3"/>
                    <a:pt x="60" y="6"/>
                  </a:cubicBezTo>
                  <a:cubicBezTo>
                    <a:pt x="60" y="30"/>
                    <a:pt x="60" y="30"/>
                    <a:pt x="60" y="30"/>
                  </a:cubicBezTo>
                  <a:cubicBezTo>
                    <a:pt x="60" y="33"/>
                    <a:pt x="58" y="36"/>
                    <a:pt x="54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85" name="Freeform 169">
              <a:extLst>
                <a:ext uri="{FF2B5EF4-FFF2-40B4-BE49-F238E27FC236}">
                  <a16:creationId xmlns:a16="http://schemas.microsoft.com/office/drawing/2014/main" id="{57C96523-1B0D-4D7B-9068-D00C31F03E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2" y="3183"/>
              <a:ext cx="18" cy="107"/>
            </a:xfrm>
            <a:custGeom>
              <a:avLst/>
              <a:gdLst>
                <a:gd name="T0" fmla="*/ 6 w 12"/>
                <a:gd name="T1" fmla="*/ 72 h 72"/>
                <a:gd name="T2" fmla="*/ 0 w 12"/>
                <a:gd name="T3" fmla="*/ 66 h 72"/>
                <a:gd name="T4" fmla="*/ 0 w 12"/>
                <a:gd name="T5" fmla="*/ 6 h 72"/>
                <a:gd name="T6" fmla="*/ 6 w 12"/>
                <a:gd name="T7" fmla="*/ 0 h 72"/>
                <a:gd name="T8" fmla="*/ 12 w 12"/>
                <a:gd name="T9" fmla="*/ 6 h 72"/>
                <a:gd name="T10" fmla="*/ 12 w 12"/>
                <a:gd name="T11" fmla="*/ 66 h 72"/>
                <a:gd name="T12" fmla="*/ 6 w 12"/>
                <a:gd name="T13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72">
                  <a:moveTo>
                    <a:pt x="6" y="72"/>
                  </a:moveTo>
                  <a:cubicBezTo>
                    <a:pt x="3" y="72"/>
                    <a:pt x="0" y="69"/>
                    <a:pt x="0" y="6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0" y="0"/>
                    <a:pt x="12" y="3"/>
                    <a:pt x="12" y="6"/>
                  </a:cubicBezTo>
                  <a:cubicBezTo>
                    <a:pt x="12" y="66"/>
                    <a:pt x="12" y="66"/>
                    <a:pt x="12" y="66"/>
                  </a:cubicBezTo>
                  <a:cubicBezTo>
                    <a:pt x="12" y="69"/>
                    <a:pt x="10" y="72"/>
                    <a:pt x="6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  <p:sp>
          <p:nvSpPr>
            <p:cNvPr id="86" name="Freeform 170">
              <a:extLst>
                <a:ext uri="{FF2B5EF4-FFF2-40B4-BE49-F238E27FC236}">
                  <a16:creationId xmlns:a16="http://schemas.microsoft.com/office/drawing/2014/main" id="{350EDCA8-7EAB-47B5-82A8-85CDB85553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5" y="3272"/>
              <a:ext cx="71" cy="18"/>
            </a:xfrm>
            <a:custGeom>
              <a:avLst/>
              <a:gdLst>
                <a:gd name="T0" fmla="*/ 42 w 48"/>
                <a:gd name="T1" fmla="*/ 12 h 12"/>
                <a:gd name="T2" fmla="*/ 6 w 48"/>
                <a:gd name="T3" fmla="*/ 12 h 12"/>
                <a:gd name="T4" fmla="*/ 0 w 48"/>
                <a:gd name="T5" fmla="*/ 6 h 12"/>
                <a:gd name="T6" fmla="*/ 6 w 48"/>
                <a:gd name="T7" fmla="*/ 0 h 12"/>
                <a:gd name="T8" fmla="*/ 42 w 48"/>
                <a:gd name="T9" fmla="*/ 0 h 12"/>
                <a:gd name="T10" fmla="*/ 48 w 48"/>
                <a:gd name="T11" fmla="*/ 6 h 12"/>
                <a:gd name="T12" fmla="*/ 42 w 4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12">
                  <a:moveTo>
                    <a:pt x="4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6" y="0"/>
                    <a:pt x="48" y="2"/>
                    <a:pt x="48" y="6"/>
                  </a:cubicBezTo>
                  <a:cubicBezTo>
                    <a:pt x="48" y="9"/>
                    <a:pt x="46" y="12"/>
                    <a:pt x="4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arianne" panose="02000000000000000000" pitchFamily="50" charset="0"/>
                <a:cs typeface="Arial" charset="0"/>
              </a:endParaRPr>
            </a:p>
          </p:txBody>
        </p:sp>
      </p:grpSp>
      <p:sp>
        <p:nvSpPr>
          <p:cNvPr id="11" name="Rectangle: Rounded Corners 10">
            <a:hlinkClick r:id="rId5" action="ppaction://hlinksldjump"/>
            <a:extLst>
              <a:ext uri="{FF2B5EF4-FFF2-40B4-BE49-F238E27FC236}">
                <a16:creationId xmlns:a16="http://schemas.microsoft.com/office/drawing/2014/main" id="{2CF30D6F-84A8-4701-9F02-D9F3C95E4F3E}"/>
              </a:ext>
            </a:extLst>
          </p:cNvPr>
          <p:cNvSpPr/>
          <p:nvPr/>
        </p:nvSpPr>
        <p:spPr>
          <a:xfrm>
            <a:off x="8149701" y="3802425"/>
            <a:ext cx="846172" cy="406676"/>
          </a:xfrm>
          <a:prstGeom prst="roundRect">
            <a:avLst/>
          </a:prstGeom>
          <a:solidFill>
            <a:srgbClr val="484D7A"/>
          </a:solidFill>
          <a:ln>
            <a:noFill/>
          </a:ln>
          <a:effectLst>
            <a:outerShdw dist="38100" dir="3000000" sx="102000" sy="102000" algn="tl" rotWithShape="0">
              <a:srgbClr val="5770BE">
                <a:alpha val="4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latin typeface="Marianne Medium" panose="02000000000000000000" pitchFamily="50" charset="0"/>
              </a:rPr>
              <a:t>Schéma global</a:t>
            </a:r>
          </a:p>
        </p:txBody>
      </p:sp>
      <p:sp>
        <p:nvSpPr>
          <p:cNvPr id="87" name="Rectangle: Rounded Corners 86">
            <a:hlinkClick r:id="rId6" action="ppaction://hlinksldjump"/>
            <a:extLst>
              <a:ext uri="{FF2B5EF4-FFF2-40B4-BE49-F238E27FC236}">
                <a16:creationId xmlns:a16="http://schemas.microsoft.com/office/drawing/2014/main" id="{4246B125-3DA6-4EF6-8978-3E6E3FB49F76}"/>
              </a:ext>
            </a:extLst>
          </p:cNvPr>
          <p:cNvSpPr/>
          <p:nvPr/>
        </p:nvSpPr>
        <p:spPr>
          <a:xfrm>
            <a:off x="8149701" y="3299380"/>
            <a:ext cx="846172" cy="406676"/>
          </a:xfrm>
          <a:prstGeom prst="roundRect">
            <a:avLst/>
          </a:prstGeom>
          <a:solidFill>
            <a:srgbClr val="484D7A"/>
          </a:solidFill>
          <a:ln>
            <a:noFill/>
          </a:ln>
          <a:effectLst>
            <a:outerShdw dist="38100" dir="3000000" sx="102000" sy="102000" algn="tl" rotWithShape="0">
              <a:srgbClr val="5770BE">
                <a:alpha val="4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latin typeface="Marianne Medium" panose="02000000000000000000" pitchFamily="50" charset="0"/>
              </a:rPr>
              <a:t>Légende</a:t>
            </a:r>
          </a:p>
        </p:txBody>
      </p:sp>
    </p:spTree>
    <p:extLst>
      <p:ext uri="{BB962C8B-B14F-4D97-AF65-F5344CB8AC3E}">
        <p14:creationId xmlns:p14="http://schemas.microsoft.com/office/powerpoint/2010/main" val="4201448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Juin 2022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DNE SN1 - Bureau des services et outils numériques pour l'Éducation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15" name="Titre 14"/>
          <p:cNvSpPr>
            <a:spLocks noGrp="1"/>
          </p:cNvSpPr>
          <p:nvPr>
            <p:ph type="title"/>
          </p:nvPr>
        </p:nvSpPr>
        <p:spPr>
          <a:xfrm>
            <a:off x="971600" y="180000"/>
            <a:ext cx="7812400" cy="720000"/>
          </a:xfrm>
        </p:spPr>
        <p:txBody>
          <a:bodyPr/>
          <a:lstStyle/>
          <a:p>
            <a:r>
              <a:rPr lang="fr-FR" dirty="0"/>
              <a:t>Services de l’ENT</a:t>
            </a:r>
            <a:endParaRPr lang="fr-FR" sz="2800" dirty="0">
              <a:solidFill>
                <a:srgbClr val="6D96C0"/>
              </a:solidFill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FE69B8A7-BE31-47F1-894C-0F56E99E899C}"/>
              </a:ext>
            </a:extLst>
          </p:cNvPr>
          <p:cNvSpPr/>
          <p:nvPr/>
        </p:nvSpPr>
        <p:spPr>
          <a:xfrm>
            <a:off x="1061780" y="924622"/>
            <a:ext cx="7020440" cy="3294257"/>
          </a:xfrm>
          <a:prstGeom prst="rect">
            <a:avLst/>
          </a:prstGeom>
          <a:solidFill>
            <a:srgbClr val="577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Marianne" panose="02000000000000000000" pitchFamily="50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795DCFD-DFC1-445A-A99C-AA504EC406E0}"/>
              </a:ext>
            </a:extLst>
          </p:cNvPr>
          <p:cNvSpPr/>
          <p:nvPr/>
        </p:nvSpPr>
        <p:spPr>
          <a:xfrm>
            <a:off x="4065862" y="1897780"/>
            <a:ext cx="2643283" cy="2123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t"/>
          <a:lstStyle/>
          <a:p>
            <a:pPr>
              <a:spcAft>
                <a:spcPts val="600"/>
              </a:spcAft>
            </a:pPr>
            <a:r>
              <a:rPr lang="fr-FR" sz="1600" b="1" dirty="0">
                <a:solidFill>
                  <a:srgbClr val="5770BE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Chapitres recommandés </a:t>
            </a:r>
          </a:p>
          <a:p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Document principal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 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0EE74D3A-F988-421C-8E6E-51D5179342F1}"/>
              </a:ext>
            </a:extLst>
          </p:cNvPr>
          <p:cNvSpPr/>
          <p:nvPr/>
        </p:nvSpPr>
        <p:spPr>
          <a:xfrm>
            <a:off x="1242467" y="1897780"/>
            <a:ext cx="2643283" cy="2123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t"/>
          <a:lstStyle/>
          <a:p>
            <a:pPr>
              <a:spcAft>
                <a:spcPts val="600"/>
              </a:spcAft>
            </a:pPr>
            <a:r>
              <a:rPr lang="fr-FR" sz="1600" b="1" dirty="0">
                <a:solidFill>
                  <a:srgbClr val="5770BE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Sujets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Architecture de référence 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Services Socle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Clients de l’ENT multicanal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Services Utilisateur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80252FDE-488A-43C5-BC12-D05D01CD0159}"/>
              </a:ext>
            </a:extLst>
          </p:cNvPr>
          <p:cNvSpPr/>
          <p:nvPr/>
        </p:nvSpPr>
        <p:spPr>
          <a:xfrm>
            <a:off x="6889257" y="1897780"/>
            <a:ext cx="1051474" cy="2123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t"/>
          <a:lstStyle/>
          <a:p>
            <a:r>
              <a:rPr lang="fr-FR" sz="1600" b="1" dirty="0">
                <a:solidFill>
                  <a:srgbClr val="5770BE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Acteurs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A4BB53EA-1961-4DD4-B39C-E60D0E8D8C3D}"/>
              </a:ext>
            </a:extLst>
          </p:cNvPr>
          <p:cNvSpPr/>
          <p:nvPr/>
        </p:nvSpPr>
        <p:spPr>
          <a:xfrm>
            <a:off x="1242468" y="1075995"/>
            <a:ext cx="1155080" cy="670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4CBF225C-1766-4B22-AABF-1A5E434ABEB0}"/>
              </a:ext>
            </a:extLst>
          </p:cNvPr>
          <p:cNvSpPr/>
          <p:nvPr/>
        </p:nvSpPr>
        <p:spPr>
          <a:xfrm>
            <a:off x="2533801" y="1075995"/>
            <a:ext cx="5406928" cy="670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rgbClr val="484D7A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Services de l’ENT</a:t>
            </a:r>
          </a:p>
        </p:txBody>
      </p: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968C882A-2D7C-4190-9B33-6C8C6E13EC74}"/>
              </a:ext>
            </a:extLst>
          </p:cNvPr>
          <p:cNvGrpSpPr/>
          <p:nvPr/>
        </p:nvGrpSpPr>
        <p:grpSpPr>
          <a:xfrm>
            <a:off x="7204136" y="2445894"/>
            <a:ext cx="421716" cy="1027215"/>
            <a:chOff x="7192284" y="2325980"/>
            <a:chExt cx="421716" cy="1027215"/>
          </a:xfrm>
        </p:grpSpPr>
        <p:grpSp>
          <p:nvGrpSpPr>
            <p:cNvPr id="94" name="Group 200">
              <a:extLst>
                <a:ext uri="{FF2B5EF4-FFF2-40B4-BE49-F238E27FC236}">
                  <a16:creationId xmlns:a16="http://schemas.microsoft.com/office/drawing/2014/main" id="{6F2ED41E-9D90-421C-9125-F330EE7FFC4D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7192284" y="2325980"/>
              <a:ext cx="412617" cy="387696"/>
              <a:chOff x="6539" y="3000"/>
              <a:chExt cx="426" cy="426"/>
            </a:xfrm>
            <a:solidFill>
              <a:srgbClr val="000000"/>
            </a:solidFill>
          </p:grpSpPr>
          <p:sp>
            <p:nvSpPr>
              <p:cNvPr id="137" name="Freeform 201">
                <a:extLst>
                  <a:ext uri="{FF2B5EF4-FFF2-40B4-BE49-F238E27FC236}">
                    <a16:creationId xmlns:a16="http://schemas.microsoft.com/office/drawing/2014/main" id="{7927FE0C-2535-4CDC-84A1-9CB59575200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645" y="3107"/>
                <a:ext cx="214" cy="213"/>
              </a:xfrm>
              <a:custGeom>
                <a:avLst/>
                <a:gdLst>
                  <a:gd name="T0" fmla="*/ 138 w 144"/>
                  <a:gd name="T1" fmla="*/ 144 h 144"/>
                  <a:gd name="T2" fmla="*/ 6 w 144"/>
                  <a:gd name="T3" fmla="*/ 144 h 144"/>
                  <a:gd name="T4" fmla="*/ 0 w 144"/>
                  <a:gd name="T5" fmla="*/ 138 h 144"/>
                  <a:gd name="T6" fmla="*/ 0 w 144"/>
                  <a:gd name="T7" fmla="*/ 6 h 144"/>
                  <a:gd name="T8" fmla="*/ 6 w 144"/>
                  <a:gd name="T9" fmla="*/ 0 h 144"/>
                  <a:gd name="T10" fmla="*/ 138 w 144"/>
                  <a:gd name="T11" fmla="*/ 0 h 144"/>
                  <a:gd name="T12" fmla="*/ 144 w 144"/>
                  <a:gd name="T13" fmla="*/ 6 h 144"/>
                  <a:gd name="T14" fmla="*/ 144 w 144"/>
                  <a:gd name="T15" fmla="*/ 138 h 144"/>
                  <a:gd name="T16" fmla="*/ 138 w 144"/>
                  <a:gd name="T17" fmla="*/ 144 h 144"/>
                  <a:gd name="T18" fmla="*/ 12 w 144"/>
                  <a:gd name="T19" fmla="*/ 132 h 144"/>
                  <a:gd name="T20" fmla="*/ 132 w 144"/>
                  <a:gd name="T21" fmla="*/ 132 h 144"/>
                  <a:gd name="T22" fmla="*/ 132 w 144"/>
                  <a:gd name="T23" fmla="*/ 12 h 144"/>
                  <a:gd name="T24" fmla="*/ 12 w 144"/>
                  <a:gd name="T25" fmla="*/ 12 h 144"/>
                  <a:gd name="T26" fmla="*/ 12 w 144"/>
                  <a:gd name="T27" fmla="*/ 132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4" h="144">
                    <a:moveTo>
                      <a:pt x="138" y="144"/>
                    </a:moveTo>
                    <a:cubicBezTo>
                      <a:pt x="6" y="144"/>
                      <a:pt x="6" y="144"/>
                      <a:pt x="6" y="144"/>
                    </a:cubicBezTo>
                    <a:cubicBezTo>
                      <a:pt x="2" y="144"/>
                      <a:pt x="0" y="142"/>
                      <a:pt x="0" y="138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41" y="0"/>
                      <a:pt x="144" y="3"/>
                      <a:pt x="144" y="6"/>
                    </a:cubicBezTo>
                    <a:cubicBezTo>
                      <a:pt x="144" y="138"/>
                      <a:pt x="144" y="138"/>
                      <a:pt x="144" y="138"/>
                    </a:cubicBezTo>
                    <a:cubicBezTo>
                      <a:pt x="144" y="142"/>
                      <a:pt x="141" y="144"/>
                      <a:pt x="138" y="144"/>
                    </a:cubicBezTo>
                    <a:close/>
                    <a:moveTo>
                      <a:pt x="12" y="132"/>
                    </a:moveTo>
                    <a:cubicBezTo>
                      <a:pt x="132" y="132"/>
                      <a:pt x="132" y="132"/>
                      <a:pt x="132" y="132"/>
                    </a:cubicBezTo>
                    <a:cubicBezTo>
                      <a:pt x="132" y="12"/>
                      <a:pt x="132" y="12"/>
                      <a:pt x="132" y="12"/>
                    </a:cubicBezTo>
                    <a:cubicBezTo>
                      <a:pt x="12" y="12"/>
                      <a:pt x="12" y="12"/>
                      <a:pt x="12" y="12"/>
                    </a:cubicBezTo>
                    <a:lnTo>
                      <a:pt x="12" y="1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138" name="Freeform 202">
                <a:extLst>
                  <a:ext uri="{FF2B5EF4-FFF2-40B4-BE49-F238E27FC236}">
                    <a16:creationId xmlns:a16="http://schemas.microsoft.com/office/drawing/2014/main" id="{1965B9AC-0AF3-410E-9899-065F03549E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645" y="3302"/>
                <a:ext cx="214" cy="124"/>
              </a:xfrm>
              <a:custGeom>
                <a:avLst/>
                <a:gdLst>
                  <a:gd name="T0" fmla="*/ 138 w 144"/>
                  <a:gd name="T1" fmla="*/ 84 h 84"/>
                  <a:gd name="T2" fmla="*/ 6 w 144"/>
                  <a:gd name="T3" fmla="*/ 84 h 84"/>
                  <a:gd name="T4" fmla="*/ 0 w 144"/>
                  <a:gd name="T5" fmla="*/ 78 h 84"/>
                  <a:gd name="T6" fmla="*/ 0 w 144"/>
                  <a:gd name="T7" fmla="*/ 6 h 84"/>
                  <a:gd name="T8" fmla="*/ 6 w 144"/>
                  <a:gd name="T9" fmla="*/ 0 h 84"/>
                  <a:gd name="T10" fmla="*/ 138 w 144"/>
                  <a:gd name="T11" fmla="*/ 0 h 84"/>
                  <a:gd name="T12" fmla="*/ 144 w 144"/>
                  <a:gd name="T13" fmla="*/ 6 h 84"/>
                  <a:gd name="T14" fmla="*/ 144 w 144"/>
                  <a:gd name="T15" fmla="*/ 78 h 84"/>
                  <a:gd name="T16" fmla="*/ 138 w 144"/>
                  <a:gd name="T17" fmla="*/ 84 h 84"/>
                  <a:gd name="T18" fmla="*/ 12 w 144"/>
                  <a:gd name="T19" fmla="*/ 72 h 84"/>
                  <a:gd name="T20" fmla="*/ 132 w 144"/>
                  <a:gd name="T21" fmla="*/ 72 h 84"/>
                  <a:gd name="T22" fmla="*/ 132 w 144"/>
                  <a:gd name="T23" fmla="*/ 12 h 84"/>
                  <a:gd name="T24" fmla="*/ 12 w 144"/>
                  <a:gd name="T25" fmla="*/ 12 h 84"/>
                  <a:gd name="T26" fmla="*/ 12 w 144"/>
                  <a:gd name="T27" fmla="*/ 72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4" h="84">
                    <a:moveTo>
                      <a:pt x="138" y="84"/>
                    </a:moveTo>
                    <a:cubicBezTo>
                      <a:pt x="6" y="84"/>
                      <a:pt x="6" y="84"/>
                      <a:pt x="6" y="84"/>
                    </a:cubicBezTo>
                    <a:cubicBezTo>
                      <a:pt x="2" y="84"/>
                      <a:pt x="0" y="82"/>
                      <a:pt x="0" y="78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41" y="0"/>
                      <a:pt x="144" y="3"/>
                      <a:pt x="144" y="6"/>
                    </a:cubicBezTo>
                    <a:cubicBezTo>
                      <a:pt x="144" y="78"/>
                      <a:pt x="144" y="78"/>
                      <a:pt x="144" y="78"/>
                    </a:cubicBezTo>
                    <a:cubicBezTo>
                      <a:pt x="144" y="82"/>
                      <a:pt x="141" y="84"/>
                      <a:pt x="138" y="84"/>
                    </a:cubicBezTo>
                    <a:close/>
                    <a:moveTo>
                      <a:pt x="12" y="72"/>
                    </a:moveTo>
                    <a:cubicBezTo>
                      <a:pt x="132" y="72"/>
                      <a:pt x="132" y="72"/>
                      <a:pt x="132" y="72"/>
                    </a:cubicBezTo>
                    <a:cubicBezTo>
                      <a:pt x="132" y="12"/>
                      <a:pt x="132" y="12"/>
                      <a:pt x="132" y="12"/>
                    </a:cubicBezTo>
                    <a:cubicBezTo>
                      <a:pt x="12" y="12"/>
                      <a:pt x="12" y="12"/>
                      <a:pt x="12" y="12"/>
                    </a:cubicBezTo>
                    <a:lnTo>
                      <a:pt x="12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139" name="Freeform 203">
                <a:extLst>
                  <a:ext uri="{FF2B5EF4-FFF2-40B4-BE49-F238E27FC236}">
                    <a16:creationId xmlns:a16="http://schemas.microsoft.com/office/drawing/2014/main" id="{BD8A6F44-9EE9-43DE-BFE6-08009AD05F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39" y="3302"/>
                <a:ext cx="426" cy="18"/>
              </a:xfrm>
              <a:custGeom>
                <a:avLst/>
                <a:gdLst>
                  <a:gd name="T0" fmla="*/ 282 w 288"/>
                  <a:gd name="T1" fmla="*/ 12 h 12"/>
                  <a:gd name="T2" fmla="*/ 6 w 288"/>
                  <a:gd name="T3" fmla="*/ 12 h 12"/>
                  <a:gd name="T4" fmla="*/ 0 w 288"/>
                  <a:gd name="T5" fmla="*/ 6 h 12"/>
                  <a:gd name="T6" fmla="*/ 6 w 288"/>
                  <a:gd name="T7" fmla="*/ 0 h 12"/>
                  <a:gd name="T8" fmla="*/ 282 w 288"/>
                  <a:gd name="T9" fmla="*/ 0 h 12"/>
                  <a:gd name="T10" fmla="*/ 288 w 288"/>
                  <a:gd name="T11" fmla="*/ 6 h 12"/>
                  <a:gd name="T12" fmla="*/ 282 w 288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2">
                    <a:moveTo>
                      <a:pt x="282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10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282" y="0"/>
                      <a:pt x="282" y="0"/>
                      <a:pt x="282" y="0"/>
                    </a:cubicBezTo>
                    <a:cubicBezTo>
                      <a:pt x="285" y="0"/>
                      <a:pt x="288" y="3"/>
                      <a:pt x="288" y="6"/>
                    </a:cubicBezTo>
                    <a:cubicBezTo>
                      <a:pt x="288" y="10"/>
                      <a:pt x="285" y="12"/>
                      <a:pt x="282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140" name="Freeform 204">
                <a:extLst>
                  <a:ext uri="{FF2B5EF4-FFF2-40B4-BE49-F238E27FC236}">
                    <a16:creationId xmlns:a16="http://schemas.microsoft.com/office/drawing/2014/main" id="{91B0E53A-E44D-426B-9EF9-7B056CFA9C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39" y="3213"/>
                <a:ext cx="115" cy="18"/>
              </a:xfrm>
              <a:custGeom>
                <a:avLst/>
                <a:gdLst>
                  <a:gd name="T0" fmla="*/ 72 w 78"/>
                  <a:gd name="T1" fmla="*/ 12 h 12"/>
                  <a:gd name="T2" fmla="*/ 6 w 78"/>
                  <a:gd name="T3" fmla="*/ 12 h 12"/>
                  <a:gd name="T4" fmla="*/ 0 w 78"/>
                  <a:gd name="T5" fmla="*/ 6 h 12"/>
                  <a:gd name="T6" fmla="*/ 6 w 78"/>
                  <a:gd name="T7" fmla="*/ 0 h 12"/>
                  <a:gd name="T8" fmla="*/ 72 w 78"/>
                  <a:gd name="T9" fmla="*/ 0 h 12"/>
                  <a:gd name="T10" fmla="*/ 78 w 78"/>
                  <a:gd name="T11" fmla="*/ 6 h 12"/>
                  <a:gd name="T12" fmla="*/ 72 w 78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8" h="12">
                    <a:moveTo>
                      <a:pt x="72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10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75" y="0"/>
                      <a:pt x="78" y="3"/>
                      <a:pt x="78" y="6"/>
                    </a:cubicBezTo>
                    <a:cubicBezTo>
                      <a:pt x="78" y="10"/>
                      <a:pt x="75" y="12"/>
                      <a:pt x="72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141" name="Freeform 205">
                <a:extLst>
                  <a:ext uri="{FF2B5EF4-FFF2-40B4-BE49-F238E27FC236}">
                    <a16:creationId xmlns:a16="http://schemas.microsoft.com/office/drawing/2014/main" id="{E78A4262-DE20-4F7C-858C-42C97A8662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50" y="3213"/>
                <a:ext cx="115" cy="18"/>
              </a:xfrm>
              <a:custGeom>
                <a:avLst/>
                <a:gdLst>
                  <a:gd name="T0" fmla="*/ 72 w 78"/>
                  <a:gd name="T1" fmla="*/ 12 h 12"/>
                  <a:gd name="T2" fmla="*/ 6 w 78"/>
                  <a:gd name="T3" fmla="*/ 12 h 12"/>
                  <a:gd name="T4" fmla="*/ 0 w 78"/>
                  <a:gd name="T5" fmla="*/ 6 h 12"/>
                  <a:gd name="T6" fmla="*/ 6 w 78"/>
                  <a:gd name="T7" fmla="*/ 0 h 12"/>
                  <a:gd name="T8" fmla="*/ 72 w 78"/>
                  <a:gd name="T9" fmla="*/ 0 h 12"/>
                  <a:gd name="T10" fmla="*/ 78 w 78"/>
                  <a:gd name="T11" fmla="*/ 6 h 12"/>
                  <a:gd name="T12" fmla="*/ 72 w 78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8" h="12">
                    <a:moveTo>
                      <a:pt x="72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10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75" y="0"/>
                      <a:pt x="78" y="3"/>
                      <a:pt x="78" y="6"/>
                    </a:cubicBezTo>
                    <a:cubicBezTo>
                      <a:pt x="78" y="10"/>
                      <a:pt x="75" y="12"/>
                      <a:pt x="72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142" name="Freeform 206">
                <a:extLst>
                  <a:ext uri="{FF2B5EF4-FFF2-40B4-BE49-F238E27FC236}">
                    <a16:creationId xmlns:a16="http://schemas.microsoft.com/office/drawing/2014/main" id="{B01F2E76-B10E-4BE3-91DA-86C0653EFB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41" y="3213"/>
                <a:ext cx="89" cy="213"/>
              </a:xfrm>
              <a:custGeom>
                <a:avLst/>
                <a:gdLst>
                  <a:gd name="T0" fmla="*/ 54 w 60"/>
                  <a:gd name="T1" fmla="*/ 144 h 144"/>
                  <a:gd name="T2" fmla="*/ 0 w 60"/>
                  <a:gd name="T3" fmla="*/ 144 h 144"/>
                  <a:gd name="T4" fmla="*/ 0 w 60"/>
                  <a:gd name="T5" fmla="*/ 132 h 144"/>
                  <a:gd name="T6" fmla="*/ 48 w 60"/>
                  <a:gd name="T7" fmla="*/ 132 h 144"/>
                  <a:gd name="T8" fmla="*/ 48 w 60"/>
                  <a:gd name="T9" fmla="*/ 12 h 144"/>
                  <a:gd name="T10" fmla="*/ 6 w 60"/>
                  <a:gd name="T11" fmla="*/ 12 h 144"/>
                  <a:gd name="T12" fmla="*/ 6 w 60"/>
                  <a:gd name="T13" fmla="*/ 0 h 144"/>
                  <a:gd name="T14" fmla="*/ 54 w 60"/>
                  <a:gd name="T15" fmla="*/ 0 h 144"/>
                  <a:gd name="T16" fmla="*/ 60 w 60"/>
                  <a:gd name="T17" fmla="*/ 6 h 144"/>
                  <a:gd name="T18" fmla="*/ 60 w 60"/>
                  <a:gd name="T19" fmla="*/ 138 h 144"/>
                  <a:gd name="T20" fmla="*/ 54 w 60"/>
                  <a:gd name="T21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0" h="144">
                    <a:moveTo>
                      <a:pt x="54" y="144"/>
                    </a:moveTo>
                    <a:cubicBezTo>
                      <a:pt x="0" y="144"/>
                      <a:pt x="0" y="144"/>
                      <a:pt x="0" y="144"/>
                    </a:cubicBezTo>
                    <a:cubicBezTo>
                      <a:pt x="0" y="132"/>
                      <a:pt x="0" y="132"/>
                      <a:pt x="0" y="132"/>
                    </a:cubicBezTo>
                    <a:cubicBezTo>
                      <a:pt x="48" y="132"/>
                      <a:pt x="48" y="132"/>
                      <a:pt x="48" y="132"/>
                    </a:cubicBezTo>
                    <a:cubicBezTo>
                      <a:pt x="48" y="12"/>
                      <a:pt x="48" y="12"/>
                      <a:pt x="48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4" y="0"/>
                      <a:pt x="54" y="0"/>
                      <a:pt x="54" y="0"/>
                    </a:cubicBezTo>
                    <a:cubicBezTo>
                      <a:pt x="57" y="0"/>
                      <a:pt x="60" y="3"/>
                      <a:pt x="60" y="6"/>
                    </a:cubicBezTo>
                    <a:cubicBezTo>
                      <a:pt x="60" y="138"/>
                      <a:pt x="60" y="138"/>
                      <a:pt x="60" y="138"/>
                    </a:cubicBezTo>
                    <a:cubicBezTo>
                      <a:pt x="60" y="142"/>
                      <a:pt x="57" y="144"/>
                      <a:pt x="54" y="1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143" name="Freeform 207">
                <a:extLst>
                  <a:ext uri="{FF2B5EF4-FFF2-40B4-BE49-F238E27FC236}">
                    <a16:creationId xmlns:a16="http://schemas.microsoft.com/office/drawing/2014/main" id="{3236CB21-C7F4-465A-B42C-ED34B97A97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4" y="3213"/>
                <a:ext cx="89" cy="213"/>
              </a:xfrm>
              <a:custGeom>
                <a:avLst/>
                <a:gdLst>
                  <a:gd name="T0" fmla="*/ 60 w 60"/>
                  <a:gd name="T1" fmla="*/ 144 h 144"/>
                  <a:gd name="T2" fmla="*/ 6 w 60"/>
                  <a:gd name="T3" fmla="*/ 144 h 144"/>
                  <a:gd name="T4" fmla="*/ 0 w 60"/>
                  <a:gd name="T5" fmla="*/ 138 h 144"/>
                  <a:gd name="T6" fmla="*/ 0 w 60"/>
                  <a:gd name="T7" fmla="*/ 6 h 144"/>
                  <a:gd name="T8" fmla="*/ 6 w 60"/>
                  <a:gd name="T9" fmla="*/ 0 h 144"/>
                  <a:gd name="T10" fmla="*/ 54 w 60"/>
                  <a:gd name="T11" fmla="*/ 0 h 144"/>
                  <a:gd name="T12" fmla="*/ 54 w 60"/>
                  <a:gd name="T13" fmla="*/ 12 h 144"/>
                  <a:gd name="T14" fmla="*/ 12 w 60"/>
                  <a:gd name="T15" fmla="*/ 12 h 144"/>
                  <a:gd name="T16" fmla="*/ 12 w 60"/>
                  <a:gd name="T17" fmla="*/ 132 h 144"/>
                  <a:gd name="T18" fmla="*/ 60 w 60"/>
                  <a:gd name="T19" fmla="*/ 132 h 144"/>
                  <a:gd name="T20" fmla="*/ 60 w 60"/>
                  <a:gd name="T21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0" h="144">
                    <a:moveTo>
                      <a:pt x="60" y="144"/>
                    </a:moveTo>
                    <a:cubicBezTo>
                      <a:pt x="6" y="144"/>
                      <a:pt x="6" y="144"/>
                      <a:pt x="6" y="144"/>
                    </a:cubicBezTo>
                    <a:cubicBezTo>
                      <a:pt x="2" y="144"/>
                      <a:pt x="0" y="142"/>
                      <a:pt x="0" y="138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54" y="0"/>
                      <a:pt x="54" y="0"/>
                      <a:pt x="54" y="0"/>
                    </a:cubicBezTo>
                    <a:cubicBezTo>
                      <a:pt x="54" y="12"/>
                      <a:pt x="54" y="12"/>
                      <a:pt x="54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32"/>
                      <a:pt x="12" y="132"/>
                      <a:pt x="12" y="132"/>
                    </a:cubicBezTo>
                    <a:cubicBezTo>
                      <a:pt x="60" y="132"/>
                      <a:pt x="60" y="132"/>
                      <a:pt x="60" y="132"/>
                    </a:cubicBezTo>
                    <a:lnTo>
                      <a:pt x="60" y="14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144" name="Freeform 208">
                <a:extLst>
                  <a:ext uri="{FF2B5EF4-FFF2-40B4-BE49-F238E27FC236}">
                    <a16:creationId xmlns:a16="http://schemas.microsoft.com/office/drawing/2014/main" id="{52E97F51-98F5-4E7B-A5EA-1B36B3E9818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610" y="3071"/>
                <a:ext cx="284" cy="54"/>
              </a:xfrm>
              <a:custGeom>
                <a:avLst/>
                <a:gdLst>
                  <a:gd name="T0" fmla="*/ 186 w 192"/>
                  <a:gd name="T1" fmla="*/ 36 h 36"/>
                  <a:gd name="T2" fmla="*/ 6 w 192"/>
                  <a:gd name="T3" fmla="*/ 36 h 36"/>
                  <a:gd name="T4" fmla="*/ 0 w 192"/>
                  <a:gd name="T5" fmla="*/ 30 h 36"/>
                  <a:gd name="T6" fmla="*/ 0 w 192"/>
                  <a:gd name="T7" fmla="*/ 6 h 36"/>
                  <a:gd name="T8" fmla="*/ 6 w 192"/>
                  <a:gd name="T9" fmla="*/ 0 h 36"/>
                  <a:gd name="T10" fmla="*/ 186 w 192"/>
                  <a:gd name="T11" fmla="*/ 0 h 36"/>
                  <a:gd name="T12" fmla="*/ 192 w 192"/>
                  <a:gd name="T13" fmla="*/ 6 h 36"/>
                  <a:gd name="T14" fmla="*/ 192 w 192"/>
                  <a:gd name="T15" fmla="*/ 30 h 36"/>
                  <a:gd name="T16" fmla="*/ 186 w 192"/>
                  <a:gd name="T17" fmla="*/ 36 h 36"/>
                  <a:gd name="T18" fmla="*/ 12 w 192"/>
                  <a:gd name="T19" fmla="*/ 24 h 36"/>
                  <a:gd name="T20" fmla="*/ 180 w 192"/>
                  <a:gd name="T21" fmla="*/ 24 h 36"/>
                  <a:gd name="T22" fmla="*/ 180 w 192"/>
                  <a:gd name="T23" fmla="*/ 12 h 36"/>
                  <a:gd name="T24" fmla="*/ 12 w 192"/>
                  <a:gd name="T25" fmla="*/ 12 h 36"/>
                  <a:gd name="T26" fmla="*/ 12 w 192"/>
                  <a:gd name="T27" fmla="*/ 2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2" h="36">
                    <a:moveTo>
                      <a:pt x="186" y="36"/>
                    </a:moveTo>
                    <a:cubicBezTo>
                      <a:pt x="6" y="36"/>
                      <a:pt x="6" y="36"/>
                      <a:pt x="6" y="36"/>
                    </a:cubicBezTo>
                    <a:cubicBezTo>
                      <a:pt x="2" y="36"/>
                      <a:pt x="0" y="34"/>
                      <a:pt x="0" y="30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186" y="0"/>
                      <a:pt x="186" y="0"/>
                      <a:pt x="186" y="0"/>
                    </a:cubicBezTo>
                    <a:cubicBezTo>
                      <a:pt x="189" y="0"/>
                      <a:pt x="192" y="3"/>
                      <a:pt x="192" y="6"/>
                    </a:cubicBezTo>
                    <a:cubicBezTo>
                      <a:pt x="192" y="30"/>
                      <a:pt x="192" y="30"/>
                      <a:pt x="192" y="30"/>
                    </a:cubicBezTo>
                    <a:cubicBezTo>
                      <a:pt x="192" y="34"/>
                      <a:pt x="189" y="36"/>
                      <a:pt x="186" y="36"/>
                    </a:cubicBezTo>
                    <a:close/>
                    <a:moveTo>
                      <a:pt x="12" y="24"/>
                    </a:moveTo>
                    <a:cubicBezTo>
                      <a:pt x="180" y="24"/>
                      <a:pt x="180" y="24"/>
                      <a:pt x="180" y="24"/>
                    </a:cubicBezTo>
                    <a:cubicBezTo>
                      <a:pt x="180" y="12"/>
                      <a:pt x="180" y="12"/>
                      <a:pt x="180" y="12"/>
                    </a:cubicBezTo>
                    <a:cubicBezTo>
                      <a:pt x="12" y="12"/>
                      <a:pt x="12" y="12"/>
                      <a:pt x="12" y="12"/>
                    </a:cubicBezTo>
                    <a:lnTo>
                      <a:pt x="12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145" name="Freeform 209">
                <a:extLst>
                  <a:ext uri="{FF2B5EF4-FFF2-40B4-BE49-F238E27FC236}">
                    <a16:creationId xmlns:a16="http://schemas.microsoft.com/office/drawing/2014/main" id="{C0A81ECA-AEDC-4C09-A777-7E2C35DEF03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734" y="3000"/>
                <a:ext cx="71" cy="54"/>
              </a:xfrm>
              <a:custGeom>
                <a:avLst/>
                <a:gdLst>
                  <a:gd name="T0" fmla="*/ 42 w 48"/>
                  <a:gd name="T1" fmla="*/ 36 h 36"/>
                  <a:gd name="T2" fmla="*/ 6 w 48"/>
                  <a:gd name="T3" fmla="*/ 36 h 36"/>
                  <a:gd name="T4" fmla="*/ 0 w 48"/>
                  <a:gd name="T5" fmla="*/ 30 h 36"/>
                  <a:gd name="T6" fmla="*/ 0 w 48"/>
                  <a:gd name="T7" fmla="*/ 6 h 36"/>
                  <a:gd name="T8" fmla="*/ 6 w 48"/>
                  <a:gd name="T9" fmla="*/ 0 h 36"/>
                  <a:gd name="T10" fmla="*/ 42 w 48"/>
                  <a:gd name="T11" fmla="*/ 0 h 36"/>
                  <a:gd name="T12" fmla="*/ 48 w 48"/>
                  <a:gd name="T13" fmla="*/ 6 h 36"/>
                  <a:gd name="T14" fmla="*/ 48 w 48"/>
                  <a:gd name="T15" fmla="*/ 30 h 36"/>
                  <a:gd name="T16" fmla="*/ 42 w 48"/>
                  <a:gd name="T17" fmla="*/ 36 h 36"/>
                  <a:gd name="T18" fmla="*/ 12 w 48"/>
                  <a:gd name="T19" fmla="*/ 24 h 36"/>
                  <a:gd name="T20" fmla="*/ 36 w 48"/>
                  <a:gd name="T21" fmla="*/ 24 h 36"/>
                  <a:gd name="T22" fmla="*/ 36 w 48"/>
                  <a:gd name="T23" fmla="*/ 12 h 36"/>
                  <a:gd name="T24" fmla="*/ 12 w 48"/>
                  <a:gd name="T25" fmla="*/ 12 h 36"/>
                  <a:gd name="T26" fmla="*/ 12 w 48"/>
                  <a:gd name="T27" fmla="*/ 2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8" h="36">
                    <a:moveTo>
                      <a:pt x="42" y="36"/>
                    </a:moveTo>
                    <a:cubicBezTo>
                      <a:pt x="6" y="36"/>
                      <a:pt x="6" y="36"/>
                      <a:pt x="6" y="36"/>
                    </a:cubicBezTo>
                    <a:cubicBezTo>
                      <a:pt x="2" y="36"/>
                      <a:pt x="0" y="34"/>
                      <a:pt x="0" y="30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5" y="0"/>
                      <a:pt x="48" y="3"/>
                      <a:pt x="48" y="6"/>
                    </a:cubicBezTo>
                    <a:cubicBezTo>
                      <a:pt x="48" y="30"/>
                      <a:pt x="48" y="30"/>
                      <a:pt x="48" y="30"/>
                    </a:cubicBezTo>
                    <a:cubicBezTo>
                      <a:pt x="48" y="34"/>
                      <a:pt x="45" y="36"/>
                      <a:pt x="42" y="36"/>
                    </a:cubicBezTo>
                    <a:close/>
                    <a:moveTo>
                      <a:pt x="12" y="24"/>
                    </a:moveTo>
                    <a:cubicBezTo>
                      <a:pt x="36" y="24"/>
                      <a:pt x="36" y="24"/>
                      <a:pt x="36" y="24"/>
                    </a:cubicBezTo>
                    <a:cubicBezTo>
                      <a:pt x="36" y="12"/>
                      <a:pt x="36" y="12"/>
                      <a:pt x="36" y="12"/>
                    </a:cubicBezTo>
                    <a:cubicBezTo>
                      <a:pt x="12" y="12"/>
                      <a:pt x="12" y="12"/>
                      <a:pt x="12" y="12"/>
                    </a:cubicBezTo>
                    <a:lnTo>
                      <a:pt x="12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146" name="Rectangle 210">
                <a:extLst>
                  <a:ext uri="{FF2B5EF4-FFF2-40B4-BE49-F238E27FC236}">
                    <a16:creationId xmlns:a16="http://schemas.microsoft.com/office/drawing/2014/main" id="{14BDA025-6448-4517-8A39-5440F972BA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34" y="3018"/>
                <a:ext cx="18" cy="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147" name="Freeform 211">
                <a:extLst>
                  <a:ext uri="{FF2B5EF4-FFF2-40B4-BE49-F238E27FC236}">
                    <a16:creationId xmlns:a16="http://schemas.microsoft.com/office/drawing/2014/main" id="{342D4721-E028-48FC-B3A5-D4AA8BDCF33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681" y="3142"/>
                <a:ext cx="53" cy="53"/>
              </a:xfrm>
              <a:custGeom>
                <a:avLst/>
                <a:gdLst>
                  <a:gd name="T0" fmla="*/ 30 w 36"/>
                  <a:gd name="T1" fmla="*/ 36 h 36"/>
                  <a:gd name="T2" fmla="*/ 6 w 36"/>
                  <a:gd name="T3" fmla="*/ 36 h 36"/>
                  <a:gd name="T4" fmla="*/ 0 w 36"/>
                  <a:gd name="T5" fmla="*/ 30 h 36"/>
                  <a:gd name="T6" fmla="*/ 0 w 36"/>
                  <a:gd name="T7" fmla="*/ 6 h 36"/>
                  <a:gd name="T8" fmla="*/ 6 w 36"/>
                  <a:gd name="T9" fmla="*/ 0 h 36"/>
                  <a:gd name="T10" fmla="*/ 30 w 36"/>
                  <a:gd name="T11" fmla="*/ 0 h 36"/>
                  <a:gd name="T12" fmla="*/ 36 w 36"/>
                  <a:gd name="T13" fmla="*/ 6 h 36"/>
                  <a:gd name="T14" fmla="*/ 36 w 36"/>
                  <a:gd name="T15" fmla="*/ 30 h 36"/>
                  <a:gd name="T16" fmla="*/ 30 w 36"/>
                  <a:gd name="T17" fmla="*/ 36 h 36"/>
                  <a:gd name="T18" fmla="*/ 12 w 36"/>
                  <a:gd name="T19" fmla="*/ 24 h 36"/>
                  <a:gd name="T20" fmla="*/ 24 w 36"/>
                  <a:gd name="T21" fmla="*/ 24 h 36"/>
                  <a:gd name="T22" fmla="*/ 24 w 36"/>
                  <a:gd name="T23" fmla="*/ 12 h 36"/>
                  <a:gd name="T24" fmla="*/ 12 w 36"/>
                  <a:gd name="T25" fmla="*/ 12 h 36"/>
                  <a:gd name="T26" fmla="*/ 12 w 36"/>
                  <a:gd name="T27" fmla="*/ 2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" h="36">
                    <a:moveTo>
                      <a:pt x="30" y="36"/>
                    </a:moveTo>
                    <a:cubicBezTo>
                      <a:pt x="6" y="36"/>
                      <a:pt x="6" y="36"/>
                      <a:pt x="6" y="36"/>
                    </a:cubicBezTo>
                    <a:cubicBezTo>
                      <a:pt x="2" y="36"/>
                      <a:pt x="0" y="34"/>
                      <a:pt x="0" y="30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3" y="0"/>
                      <a:pt x="36" y="3"/>
                      <a:pt x="36" y="6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6" y="34"/>
                      <a:pt x="33" y="36"/>
                      <a:pt x="30" y="36"/>
                    </a:cubicBezTo>
                    <a:close/>
                    <a:moveTo>
                      <a:pt x="12" y="24"/>
                    </a:move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12"/>
                      <a:pt x="24" y="12"/>
                      <a:pt x="24" y="12"/>
                    </a:cubicBezTo>
                    <a:cubicBezTo>
                      <a:pt x="12" y="12"/>
                      <a:pt x="12" y="12"/>
                      <a:pt x="12" y="12"/>
                    </a:cubicBezTo>
                    <a:lnTo>
                      <a:pt x="12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148" name="Freeform 212">
                <a:extLst>
                  <a:ext uri="{FF2B5EF4-FFF2-40B4-BE49-F238E27FC236}">
                    <a16:creationId xmlns:a16="http://schemas.microsoft.com/office/drawing/2014/main" id="{B17547A8-8739-4709-A9A3-B15CAAA7C56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770" y="3142"/>
                <a:ext cx="53" cy="53"/>
              </a:xfrm>
              <a:custGeom>
                <a:avLst/>
                <a:gdLst>
                  <a:gd name="T0" fmla="*/ 30 w 36"/>
                  <a:gd name="T1" fmla="*/ 36 h 36"/>
                  <a:gd name="T2" fmla="*/ 6 w 36"/>
                  <a:gd name="T3" fmla="*/ 36 h 36"/>
                  <a:gd name="T4" fmla="*/ 0 w 36"/>
                  <a:gd name="T5" fmla="*/ 30 h 36"/>
                  <a:gd name="T6" fmla="*/ 0 w 36"/>
                  <a:gd name="T7" fmla="*/ 6 h 36"/>
                  <a:gd name="T8" fmla="*/ 6 w 36"/>
                  <a:gd name="T9" fmla="*/ 0 h 36"/>
                  <a:gd name="T10" fmla="*/ 30 w 36"/>
                  <a:gd name="T11" fmla="*/ 0 h 36"/>
                  <a:gd name="T12" fmla="*/ 36 w 36"/>
                  <a:gd name="T13" fmla="*/ 6 h 36"/>
                  <a:gd name="T14" fmla="*/ 36 w 36"/>
                  <a:gd name="T15" fmla="*/ 30 h 36"/>
                  <a:gd name="T16" fmla="*/ 30 w 36"/>
                  <a:gd name="T17" fmla="*/ 36 h 36"/>
                  <a:gd name="T18" fmla="*/ 12 w 36"/>
                  <a:gd name="T19" fmla="*/ 24 h 36"/>
                  <a:gd name="T20" fmla="*/ 24 w 36"/>
                  <a:gd name="T21" fmla="*/ 24 h 36"/>
                  <a:gd name="T22" fmla="*/ 24 w 36"/>
                  <a:gd name="T23" fmla="*/ 12 h 36"/>
                  <a:gd name="T24" fmla="*/ 12 w 36"/>
                  <a:gd name="T25" fmla="*/ 12 h 36"/>
                  <a:gd name="T26" fmla="*/ 12 w 36"/>
                  <a:gd name="T27" fmla="*/ 2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" h="36">
                    <a:moveTo>
                      <a:pt x="30" y="36"/>
                    </a:moveTo>
                    <a:cubicBezTo>
                      <a:pt x="6" y="36"/>
                      <a:pt x="6" y="36"/>
                      <a:pt x="6" y="36"/>
                    </a:cubicBezTo>
                    <a:cubicBezTo>
                      <a:pt x="2" y="36"/>
                      <a:pt x="0" y="34"/>
                      <a:pt x="0" y="30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3" y="0"/>
                      <a:pt x="36" y="3"/>
                      <a:pt x="36" y="6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6" y="34"/>
                      <a:pt x="33" y="36"/>
                      <a:pt x="30" y="36"/>
                    </a:cubicBezTo>
                    <a:close/>
                    <a:moveTo>
                      <a:pt x="12" y="24"/>
                    </a:move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12"/>
                      <a:pt x="24" y="12"/>
                      <a:pt x="24" y="12"/>
                    </a:cubicBezTo>
                    <a:cubicBezTo>
                      <a:pt x="12" y="12"/>
                      <a:pt x="12" y="12"/>
                      <a:pt x="12" y="12"/>
                    </a:cubicBezTo>
                    <a:lnTo>
                      <a:pt x="12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149" name="Freeform 213">
                <a:extLst>
                  <a:ext uri="{FF2B5EF4-FFF2-40B4-BE49-F238E27FC236}">
                    <a16:creationId xmlns:a16="http://schemas.microsoft.com/office/drawing/2014/main" id="{E8826605-06BE-435B-A92D-9B767DC5F08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681" y="3213"/>
                <a:ext cx="53" cy="53"/>
              </a:xfrm>
              <a:custGeom>
                <a:avLst/>
                <a:gdLst>
                  <a:gd name="T0" fmla="*/ 30 w 36"/>
                  <a:gd name="T1" fmla="*/ 36 h 36"/>
                  <a:gd name="T2" fmla="*/ 6 w 36"/>
                  <a:gd name="T3" fmla="*/ 36 h 36"/>
                  <a:gd name="T4" fmla="*/ 0 w 36"/>
                  <a:gd name="T5" fmla="*/ 30 h 36"/>
                  <a:gd name="T6" fmla="*/ 0 w 36"/>
                  <a:gd name="T7" fmla="*/ 6 h 36"/>
                  <a:gd name="T8" fmla="*/ 6 w 36"/>
                  <a:gd name="T9" fmla="*/ 0 h 36"/>
                  <a:gd name="T10" fmla="*/ 30 w 36"/>
                  <a:gd name="T11" fmla="*/ 0 h 36"/>
                  <a:gd name="T12" fmla="*/ 36 w 36"/>
                  <a:gd name="T13" fmla="*/ 6 h 36"/>
                  <a:gd name="T14" fmla="*/ 36 w 36"/>
                  <a:gd name="T15" fmla="*/ 30 h 36"/>
                  <a:gd name="T16" fmla="*/ 30 w 36"/>
                  <a:gd name="T17" fmla="*/ 36 h 36"/>
                  <a:gd name="T18" fmla="*/ 12 w 36"/>
                  <a:gd name="T19" fmla="*/ 24 h 36"/>
                  <a:gd name="T20" fmla="*/ 24 w 36"/>
                  <a:gd name="T21" fmla="*/ 24 h 36"/>
                  <a:gd name="T22" fmla="*/ 24 w 36"/>
                  <a:gd name="T23" fmla="*/ 12 h 36"/>
                  <a:gd name="T24" fmla="*/ 12 w 36"/>
                  <a:gd name="T25" fmla="*/ 12 h 36"/>
                  <a:gd name="T26" fmla="*/ 12 w 36"/>
                  <a:gd name="T27" fmla="*/ 2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" h="36">
                    <a:moveTo>
                      <a:pt x="30" y="36"/>
                    </a:moveTo>
                    <a:cubicBezTo>
                      <a:pt x="6" y="36"/>
                      <a:pt x="6" y="36"/>
                      <a:pt x="6" y="36"/>
                    </a:cubicBezTo>
                    <a:cubicBezTo>
                      <a:pt x="2" y="36"/>
                      <a:pt x="0" y="34"/>
                      <a:pt x="0" y="30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3" y="0"/>
                      <a:pt x="36" y="3"/>
                      <a:pt x="36" y="6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6" y="34"/>
                      <a:pt x="33" y="36"/>
                      <a:pt x="30" y="36"/>
                    </a:cubicBezTo>
                    <a:close/>
                    <a:moveTo>
                      <a:pt x="12" y="24"/>
                    </a:move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12"/>
                      <a:pt x="24" y="12"/>
                      <a:pt x="24" y="12"/>
                    </a:cubicBezTo>
                    <a:cubicBezTo>
                      <a:pt x="12" y="12"/>
                      <a:pt x="12" y="12"/>
                      <a:pt x="12" y="12"/>
                    </a:cubicBezTo>
                    <a:lnTo>
                      <a:pt x="12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150" name="Freeform 214">
                <a:extLst>
                  <a:ext uri="{FF2B5EF4-FFF2-40B4-BE49-F238E27FC236}">
                    <a16:creationId xmlns:a16="http://schemas.microsoft.com/office/drawing/2014/main" id="{66E1921B-0592-48C1-8112-ADD5FF40769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770" y="3213"/>
                <a:ext cx="53" cy="53"/>
              </a:xfrm>
              <a:custGeom>
                <a:avLst/>
                <a:gdLst>
                  <a:gd name="T0" fmla="*/ 30 w 36"/>
                  <a:gd name="T1" fmla="*/ 36 h 36"/>
                  <a:gd name="T2" fmla="*/ 6 w 36"/>
                  <a:gd name="T3" fmla="*/ 36 h 36"/>
                  <a:gd name="T4" fmla="*/ 0 w 36"/>
                  <a:gd name="T5" fmla="*/ 30 h 36"/>
                  <a:gd name="T6" fmla="*/ 0 w 36"/>
                  <a:gd name="T7" fmla="*/ 6 h 36"/>
                  <a:gd name="T8" fmla="*/ 6 w 36"/>
                  <a:gd name="T9" fmla="*/ 0 h 36"/>
                  <a:gd name="T10" fmla="*/ 30 w 36"/>
                  <a:gd name="T11" fmla="*/ 0 h 36"/>
                  <a:gd name="T12" fmla="*/ 36 w 36"/>
                  <a:gd name="T13" fmla="*/ 6 h 36"/>
                  <a:gd name="T14" fmla="*/ 36 w 36"/>
                  <a:gd name="T15" fmla="*/ 30 h 36"/>
                  <a:gd name="T16" fmla="*/ 30 w 36"/>
                  <a:gd name="T17" fmla="*/ 36 h 36"/>
                  <a:gd name="T18" fmla="*/ 12 w 36"/>
                  <a:gd name="T19" fmla="*/ 24 h 36"/>
                  <a:gd name="T20" fmla="*/ 24 w 36"/>
                  <a:gd name="T21" fmla="*/ 24 h 36"/>
                  <a:gd name="T22" fmla="*/ 24 w 36"/>
                  <a:gd name="T23" fmla="*/ 12 h 36"/>
                  <a:gd name="T24" fmla="*/ 12 w 36"/>
                  <a:gd name="T25" fmla="*/ 12 h 36"/>
                  <a:gd name="T26" fmla="*/ 12 w 36"/>
                  <a:gd name="T27" fmla="*/ 2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" h="36">
                    <a:moveTo>
                      <a:pt x="30" y="36"/>
                    </a:moveTo>
                    <a:cubicBezTo>
                      <a:pt x="6" y="36"/>
                      <a:pt x="6" y="36"/>
                      <a:pt x="6" y="36"/>
                    </a:cubicBezTo>
                    <a:cubicBezTo>
                      <a:pt x="2" y="36"/>
                      <a:pt x="0" y="34"/>
                      <a:pt x="0" y="30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3" y="0"/>
                      <a:pt x="36" y="3"/>
                      <a:pt x="36" y="6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6" y="34"/>
                      <a:pt x="33" y="36"/>
                      <a:pt x="30" y="36"/>
                    </a:cubicBezTo>
                    <a:close/>
                    <a:moveTo>
                      <a:pt x="12" y="24"/>
                    </a:move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12"/>
                      <a:pt x="24" y="12"/>
                      <a:pt x="24" y="12"/>
                    </a:cubicBezTo>
                    <a:cubicBezTo>
                      <a:pt x="12" y="12"/>
                      <a:pt x="12" y="12"/>
                      <a:pt x="12" y="12"/>
                    </a:cubicBezTo>
                    <a:lnTo>
                      <a:pt x="12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151" name="Freeform 215">
                <a:extLst>
                  <a:ext uri="{FF2B5EF4-FFF2-40B4-BE49-F238E27FC236}">
                    <a16:creationId xmlns:a16="http://schemas.microsoft.com/office/drawing/2014/main" id="{F7DC2574-602D-4D3A-98AB-3980B308F96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681" y="3337"/>
                <a:ext cx="53" cy="54"/>
              </a:xfrm>
              <a:custGeom>
                <a:avLst/>
                <a:gdLst>
                  <a:gd name="T0" fmla="*/ 30 w 36"/>
                  <a:gd name="T1" fmla="*/ 36 h 36"/>
                  <a:gd name="T2" fmla="*/ 6 w 36"/>
                  <a:gd name="T3" fmla="*/ 36 h 36"/>
                  <a:gd name="T4" fmla="*/ 0 w 36"/>
                  <a:gd name="T5" fmla="*/ 30 h 36"/>
                  <a:gd name="T6" fmla="*/ 0 w 36"/>
                  <a:gd name="T7" fmla="*/ 6 h 36"/>
                  <a:gd name="T8" fmla="*/ 6 w 36"/>
                  <a:gd name="T9" fmla="*/ 0 h 36"/>
                  <a:gd name="T10" fmla="*/ 30 w 36"/>
                  <a:gd name="T11" fmla="*/ 0 h 36"/>
                  <a:gd name="T12" fmla="*/ 36 w 36"/>
                  <a:gd name="T13" fmla="*/ 6 h 36"/>
                  <a:gd name="T14" fmla="*/ 36 w 36"/>
                  <a:gd name="T15" fmla="*/ 30 h 36"/>
                  <a:gd name="T16" fmla="*/ 30 w 36"/>
                  <a:gd name="T17" fmla="*/ 36 h 36"/>
                  <a:gd name="T18" fmla="*/ 12 w 36"/>
                  <a:gd name="T19" fmla="*/ 24 h 36"/>
                  <a:gd name="T20" fmla="*/ 24 w 36"/>
                  <a:gd name="T21" fmla="*/ 24 h 36"/>
                  <a:gd name="T22" fmla="*/ 24 w 36"/>
                  <a:gd name="T23" fmla="*/ 12 h 36"/>
                  <a:gd name="T24" fmla="*/ 12 w 36"/>
                  <a:gd name="T25" fmla="*/ 12 h 36"/>
                  <a:gd name="T26" fmla="*/ 12 w 36"/>
                  <a:gd name="T27" fmla="*/ 2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" h="36">
                    <a:moveTo>
                      <a:pt x="30" y="36"/>
                    </a:moveTo>
                    <a:cubicBezTo>
                      <a:pt x="6" y="36"/>
                      <a:pt x="6" y="36"/>
                      <a:pt x="6" y="36"/>
                    </a:cubicBezTo>
                    <a:cubicBezTo>
                      <a:pt x="2" y="36"/>
                      <a:pt x="0" y="34"/>
                      <a:pt x="0" y="30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3" y="0"/>
                      <a:pt x="36" y="3"/>
                      <a:pt x="36" y="6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6" y="34"/>
                      <a:pt x="33" y="36"/>
                      <a:pt x="30" y="36"/>
                    </a:cubicBezTo>
                    <a:close/>
                    <a:moveTo>
                      <a:pt x="12" y="24"/>
                    </a:move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12"/>
                      <a:pt x="24" y="12"/>
                      <a:pt x="24" y="12"/>
                    </a:cubicBezTo>
                    <a:cubicBezTo>
                      <a:pt x="12" y="12"/>
                      <a:pt x="12" y="12"/>
                      <a:pt x="12" y="12"/>
                    </a:cubicBezTo>
                    <a:lnTo>
                      <a:pt x="12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152" name="Freeform 216">
                <a:extLst>
                  <a:ext uri="{FF2B5EF4-FFF2-40B4-BE49-F238E27FC236}">
                    <a16:creationId xmlns:a16="http://schemas.microsoft.com/office/drawing/2014/main" id="{45514941-CFA1-4E96-A9B4-4716587DE1A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770" y="3337"/>
                <a:ext cx="53" cy="54"/>
              </a:xfrm>
              <a:custGeom>
                <a:avLst/>
                <a:gdLst>
                  <a:gd name="T0" fmla="*/ 30 w 36"/>
                  <a:gd name="T1" fmla="*/ 36 h 36"/>
                  <a:gd name="T2" fmla="*/ 6 w 36"/>
                  <a:gd name="T3" fmla="*/ 36 h 36"/>
                  <a:gd name="T4" fmla="*/ 0 w 36"/>
                  <a:gd name="T5" fmla="*/ 30 h 36"/>
                  <a:gd name="T6" fmla="*/ 0 w 36"/>
                  <a:gd name="T7" fmla="*/ 6 h 36"/>
                  <a:gd name="T8" fmla="*/ 6 w 36"/>
                  <a:gd name="T9" fmla="*/ 0 h 36"/>
                  <a:gd name="T10" fmla="*/ 30 w 36"/>
                  <a:gd name="T11" fmla="*/ 0 h 36"/>
                  <a:gd name="T12" fmla="*/ 36 w 36"/>
                  <a:gd name="T13" fmla="*/ 6 h 36"/>
                  <a:gd name="T14" fmla="*/ 36 w 36"/>
                  <a:gd name="T15" fmla="*/ 30 h 36"/>
                  <a:gd name="T16" fmla="*/ 30 w 36"/>
                  <a:gd name="T17" fmla="*/ 36 h 36"/>
                  <a:gd name="T18" fmla="*/ 12 w 36"/>
                  <a:gd name="T19" fmla="*/ 24 h 36"/>
                  <a:gd name="T20" fmla="*/ 24 w 36"/>
                  <a:gd name="T21" fmla="*/ 24 h 36"/>
                  <a:gd name="T22" fmla="*/ 24 w 36"/>
                  <a:gd name="T23" fmla="*/ 12 h 36"/>
                  <a:gd name="T24" fmla="*/ 12 w 36"/>
                  <a:gd name="T25" fmla="*/ 12 h 36"/>
                  <a:gd name="T26" fmla="*/ 12 w 36"/>
                  <a:gd name="T27" fmla="*/ 2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" h="36">
                    <a:moveTo>
                      <a:pt x="30" y="36"/>
                    </a:moveTo>
                    <a:cubicBezTo>
                      <a:pt x="6" y="36"/>
                      <a:pt x="6" y="36"/>
                      <a:pt x="6" y="36"/>
                    </a:cubicBezTo>
                    <a:cubicBezTo>
                      <a:pt x="2" y="36"/>
                      <a:pt x="0" y="34"/>
                      <a:pt x="0" y="30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3" y="0"/>
                      <a:pt x="36" y="3"/>
                      <a:pt x="36" y="6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6" y="34"/>
                      <a:pt x="33" y="36"/>
                      <a:pt x="30" y="36"/>
                    </a:cubicBezTo>
                    <a:close/>
                    <a:moveTo>
                      <a:pt x="12" y="24"/>
                    </a:move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12"/>
                      <a:pt x="24" y="12"/>
                      <a:pt x="24" y="12"/>
                    </a:cubicBezTo>
                    <a:cubicBezTo>
                      <a:pt x="12" y="12"/>
                      <a:pt x="12" y="12"/>
                      <a:pt x="12" y="12"/>
                    </a:cubicBezTo>
                    <a:lnTo>
                      <a:pt x="12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</p:grpSp>
        <p:grpSp>
          <p:nvGrpSpPr>
            <p:cNvPr id="95" name="Group 207">
              <a:extLst>
                <a:ext uri="{FF2B5EF4-FFF2-40B4-BE49-F238E27FC236}">
                  <a16:creationId xmlns:a16="http://schemas.microsoft.com/office/drawing/2014/main" id="{03EFD84E-0997-40A7-B0E1-E152A2CB280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7192284" y="3007180"/>
              <a:ext cx="421716" cy="346015"/>
              <a:chOff x="3437" y="3023"/>
              <a:chExt cx="426" cy="372"/>
            </a:xfrm>
            <a:solidFill>
              <a:srgbClr val="000000"/>
            </a:solidFill>
          </p:grpSpPr>
          <p:sp>
            <p:nvSpPr>
              <p:cNvPr id="122" name="Freeform 208">
                <a:extLst>
                  <a:ext uri="{FF2B5EF4-FFF2-40B4-BE49-F238E27FC236}">
                    <a16:creationId xmlns:a16="http://schemas.microsoft.com/office/drawing/2014/main" id="{C9FF8972-6913-42E9-8490-6323B38B02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0" y="3071"/>
                <a:ext cx="27" cy="82"/>
              </a:xfrm>
              <a:custGeom>
                <a:avLst/>
                <a:gdLst>
                  <a:gd name="T0" fmla="*/ 12 w 18"/>
                  <a:gd name="T1" fmla="*/ 55 h 55"/>
                  <a:gd name="T2" fmla="*/ 6 w 18"/>
                  <a:gd name="T3" fmla="*/ 49 h 55"/>
                  <a:gd name="T4" fmla="*/ 6 w 18"/>
                  <a:gd name="T5" fmla="*/ 18 h 55"/>
                  <a:gd name="T6" fmla="*/ 3 w 18"/>
                  <a:gd name="T7" fmla="*/ 16 h 55"/>
                  <a:gd name="T8" fmla="*/ 3 w 18"/>
                  <a:gd name="T9" fmla="*/ 7 h 55"/>
                  <a:gd name="T10" fmla="*/ 8 w 18"/>
                  <a:gd name="T11" fmla="*/ 3 h 55"/>
                  <a:gd name="T12" fmla="*/ 14 w 18"/>
                  <a:gd name="T13" fmla="*/ 1 h 55"/>
                  <a:gd name="T14" fmla="*/ 18 w 18"/>
                  <a:gd name="T15" fmla="*/ 7 h 55"/>
                  <a:gd name="T16" fmla="*/ 18 w 18"/>
                  <a:gd name="T17" fmla="*/ 49 h 55"/>
                  <a:gd name="T18" fmla="*/ 12 w 18"/>
                  <a:gd name="T1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55">
                    <a:moveTo>
                      <a:pt x="12" y="55"/>
                    </a:moveTo>
                    <a:cubicBezTo>
                      <a:pt x="9" y="55"/>
                      <a:pt x="6" y="52"/>
                      <a:pt x="6" y="49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5" y="17"/>
                      <a:pt x="3" y="17"/>
                      <a:pt x="3" y="16"/>
                    </a:cubicBezTo>
                    <a:cubicBezTo>
                      <a:pt x="0" y="13"/>
                      <a:pt x="0" y="10"/>
                      <a:pt x="3" y="7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10" y="1"/>
                      <a:pt x="12" y="0"/>
                      <a:pt x="14" y="1"/>
                    </a:cubicBezTo>
                    <a:cubicBezTo>
                      <a:pt x="16" y="2"/>
                      <a:pt x="18" y="4"/>
                      <a:pt x="18" y="7"/>
                    </a:cubicBezTo>
                    <a:cubicBezTo>
                      <a:pt x="18" y="49"/>
                      <a:pt x="18" y="49"/>
                      <a:pt x="18" y="49"/>
                    </a:cubicBezTo>
                    <a:cubicBezTo>
                      <a:pt x="18" y="52"/>
                      <a:pt x="15" y="55"/>
                      <a:pt x="12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123" name="Freeform 209">
                <a:extLst>
                  <a:ext uri="{FF2B5EF4-FFF2-40B4-BE49-F238E27FC236}">
                    <a16:creationId xmlns:a16="http://schemas.microsoft.com/office/drawing/2014/main" id="{FBAD1ECF-8694-4B08-9450-1571C943CD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9" y="3159"/>
                <a:ext cx="26" cy="81"/>
              </a:xfrm>
              <a:custGeom>
                <a:avLst/>
                <a:gdLst>
                  <a:gd name="T0" fmla="*/ 11 w 17"/>
                  <a:gd name="T1" fmla="*/ 55 h 55"/>
                  <a:gd name="T2" fmla="*/ 5 w 17"/>
                  <a:gd name="T3" fmla="*/ 49 h 55"/>
                  <a:gd name="T4" fmla="*/ 5 w 17"/>
                  <a:gd name="T5" fmla="*/ 18 h 55"/>
                  <a:gd name="T6" fmla="*/ 2 w 17"/>
                  <a:gd name="T7" fmla="*/ 16 h 55"/>
                  <a:gd name="T8" fmla="*/ 2 w 17"/>
                  <a:gd name="T9" fmla="*/ 7 h 55"/>
                  <a:gd name="T10" fmla="*/ 7 w 17"/>
                  <a:gd name="T11" fmla="*/ 3 h 55"/>
                  <a:gd name="T12" fmla="*/ 14 w 17"/>
                  <a:gd name="T13" fmla="*/ 1 h 55"/>
                  <a:gd name="T14" fmla="*/ 17 w 17"/>
                  <a:gd name="T15" fmla="*/ 7 h 55"/>
                  <a:gd name="T16" fmla="*/ 17 w 17"/>
                  <a:gd name="T17" fmla="*/ 49 h 55"/>
                  <a:gd name="T18" fmla="*/ 11 w 17"/>
                  <a:gd name="T1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" h="55">
                    <a:moveTo>
                      <a:pt x="11" y="55"/>
                    </a:moveTo>
                    <a:cubicBezTo>
                      <a:pt x="8" y="55"/>
                      <a:pt x="5" y="52"/>
                      <a:pt x="5" y="49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4" y="17"/>
                      <a:pt x="3" y="17"/>
                      <a:pt x="2" y="16"/>
                    </a:cubicBezTo>
                    <a:cubicBezTo>
                      <a:pt x="0" y="13"/>
                      <a:pt x="0" y="10"/>
                      <a:pt x="2" y="7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9" y="1"/>
                      <a:pt x="11" y="0"/>
                      <a:pt x="14" y="1"/>
                    </a:cubicBezTo>
                    <a:cubicBezTo>
                      <a:pt x="16" y="2"/>
                      <a:pt x="17" y="4"/>
                      <a:pt x="17" y="7"/>
                    </a:cubicBezTo>
                    <a:cubicBezTo>
                      <a:pt x="17" y="49"/>
                      <a:pt x="17" y="49"/>
                      <a:pt x="17" y="49"/>
                    </a:cubicBezTo>
                    <a:cubicBezTo>
                      <a:pt x="17" y="52"/>
                      <a:pt x="15" y="55"/>
                      <a:pt x="11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124" name="Freeform 210">
                <a:extLst>
                  <a:ext uri="{FF2B5EF4-FFF2-40B4-BE49-F238E27FC236}">
                    <a16:creationId xmlns:a16="http://schemas.microsoft.com/office/drawing/2014/main" id="{3B9E5626-741D-4237-A4C4-12F23BBCCC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5" y="3071"/>
                <a:ext cx="27" cy="82"/>
              </a:xfrm>
              <a:custGeom>
                <a:avLst/>
                <a:gdLst>
                  <a:gd name="T0" fmla="*/ 12 w 18"/>
                  <a:gd name="T1" fmla="*/ 55 h 55"/>
                  <a:gd name="T2" fmla="*/ 6 w 18"/>
                  <a:gd name="T3" fmla="*/ 49 h 55"/>
                  <a:gd name="T4" fmla="*/ 6 w 18"/>
                  <a:gd name="T5" fmla="*/ 18 h 55"/>
                  <a:gd name="T6" fmla="*/ 3 w 18"/>
                  <a:gd name="T7" fmla="*/ 16 h 55"/>
                  <a:gd name="T8" fmla="*/ 3 w 18"/>
                  <a:gd name="T9" fmla="*/ 7 h 55"/>
                  <a:gd name="T10" fmla="*/ 8 w 18"/>
                  <a:gd name="T11" fmla="*/ 2 h 55"/>
                  <a:gd name="T12" fmla="*/ 14 w 18"/>
                  <a:gd name="T13" fmla="*/ 1 h 55"/>
                  <a:gd name="T14" fmla="*/ 18 w 18"/>
                  <a:gd name="T15" fmla="*/ 7 h 55"/>
                  <a:gd name="T16" fmla="*/ 18 w 18"/>
                  <a:gd name="T17" fmla="*/ 49 h 55"/>
                  <a:gd name="T18" fmla="*/ 12 w 18"/>
                  <a:gd name="T1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55">
                    <a:moveTo>
                      <a:pt x="12" y="55"/>
                    </a:moveTo>
                    <a:cubicBezTo>
                      <a:pt x="9" y="55"/>
                      <a:pt x="6" y="52"/>
                      <a:pt x="6" y="49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5" y="17"/>
                      <a:pt x="4" y="17"/>
                      <a:pt x="3" y="16"/>
                    </a:cubicBezTo>
                    <a:cubicBezTo>
                      <a:pt x="0" y="13"/>
                      <a:pt x="0" y="10"/>
                      <a:pt x="3" y="7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10" y="1"/>
                      <a:pt x="12" y="0"/>
                      <a:pt x="14" y="1"/>
                    </a:cubicBezTo>
                    <a:cubicBezTo>
                      <a:pt x="17" y="2"/>
                      <a:pt x="18" y="4"/>
                      <a:pt x="18" y="7"/>
                    </a:cubicBezTo>
                    <a:cubicBezTo>
                      <a:pt x="18" y="49"/>
                      <a:pt x="18" y="49"/>
                      <a:pt x="18" y="49"/>
                    </a:cubicBezTo>
                    <a:cubicBezTo>
                      <a:pt x="18" y="52"/>
                      <a:pt x="15" y="55"/>
                      <a:pt x="12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125" name="Freeform 211">
                <a:extLst>
                  <a:ext uri="{FF2B5EF4-FFF2-40B4-BE49-F238E27FC236}">
                    <a16:creationId xmlns:a16="http://schemas.microsoft.com/office/drawing/2014/main" id="{43E534FB-1E78-4546-A2C0-EA20FBDA98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5" y="3159"/>
                <a:ext cx="27" cy="81"/>
              </a:xfrm>
              <a:custGeom>
                <a:avLst/>
                <a:gdLst>
                  <a:gd name="T0" fmla="*/ 12 w 18"/>
                  <a:gd name="T1" fmla="*/ 55 h 55"/>
                  <a:gd name="T2" fmla="*/ 6 w 18"/>
                  <a:gd name="T3" fmla="*/ 49 h 55"/>
                  <a:gd name="T4" fmla="*/ 6 w 18"/>
                  <a:gd name="T5" fmla="*/ 18 h 55"/>
                  <a:gd name="T6" fmla="*/ 3 w 18"/>
                  <a:gd name="T7" fmla="*/ 16 h 55"/>
                  <a:gd name="T8" fmla="*/ 3 w 18"/>
                  <a:gd name="T9" fmla="*/ 7 h 55"/>
                  <a:gd name="T10" fmla="*/ 8 w 18"/>
                  <a:gd name="T11" fmla="*/ 3 h 55"/>
                  <a:gd name="T12" fmla="*/ 14 w 18"/>
                  <a:gd name="T13" fmla="*/ 1 h 55"/>
                  <a:gd name="T14" fmla="*/ 18 w 18"/>
                  <a:gd name="T15" fmla="*/ 7 h 55"/>
                  <a:gd name="T16" fmla="*/ 18 w 18"/>
                  <a:gd name="T17" fmla="*/ 49 h 55"/>
                  <a:gd name="T18" fmla="*/ 12 w 18"/>
                  <a:gd name="T1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55">
                    <a:moveTo>
                      <a:pt x="12" y="55"/>
                    </a:moveTo>
                    <a:cubicBezTo>
                      <a:pt x="9" y="55"/>
                      <a:pt x="6" y="52"/>
                      <a:pt x="6" y="49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5" y="17"/>
                      <a:pt x="4" y="17"/>
                      <a:pt x="3" y="16"/>
                    </a:cubicBezTo>
                    <a:cubicBezTo>
                      <a:pt x="0" y="13"/>
                      <a:pt x="0" y="10"/>
                      <a:pt x="3" y="7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10" y="1"/>
                      <a:pt x="12" y="0"/>
                      <a:pt x="14" y="1"/>
                    </a:cubicBezTo>
                    <a:cubicBezTo>
                      <a:pt x="17" y="2"/>
                      <a:pt x="18" y="4"/>
                      <a:pt x="18" y="7"/>
                    </a:cubicBezTo>
                    <a:cubicBezTo>
                      <a:pt x="18" y="49"/>
                      <a:pt x="18" y="49"/>
                      <a:pt x="18" y="49"/>
                    </a:cubicBezTo>
                    <a:cubicBezTo>
                      <a:pt x="18" y="52"/>
                      <a:pt x="15" y="55"/>
                      <a:pt x="12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126" name="Freeform 212">
                <a:extLst>
                  <a:ext uri="{FF2B5EF4-FFF2-40B4-BE49-F238E27FC236}">
                    <a16:creationId xmlns:a16="http://schemas.microsoft.com/office/drawing/2014/main" id="{54E83C69-5E7E-4D7F-916C-1C25514676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4" y="3071"/>
                <a:ext cx="26" cy="82"/>
              </a:xfrm>
              <a:custGeom>
                <a:avLst/>
                <a:gdLst>
                  <a:gd name="T0" fmla="*/ 11 w 17"/>
                  <a:gd name="T1" fmla="*/ 55 h 55"/>
                  <a:gd name="T2" fmla="*/ 5 w 17"/>
                  <a:gd name="T3" fmla="*/ 49 h 55"/>
                  <a:gd name="T4" fmla="*/ 5 w 17"/>
                  <a:gd name="T5" fmla="*/ 18 h 55"/>
                  <a:gd name="T6" fmla="*/ 2 w 17"/>
                  <a:gd name="T7" fmla="*/ 16 h 55"/>
                  <a:gd name="T8" fmla="*/ 2 w 17"/>
                  <a:gd name="T9" fmla="*/ 7 h 55"/>
                  <a:gd name="T10" fmla="*/ 7 w 17"/>
                  <a:gd name="T11" fmla="*/ 3 h 55"/>
                  <a:gd name="T12" fmla="*/ 14 w 17"/>
                  <a:gd name="T13" fmla="*/ 1 h 55"/>
                  <a:gd name="T14" fmla="*/ 17 w 17"/>
                  <a:gd name="T15" fmla="*/ 7 h 55"/>
                  <a:gd name="T16" fmla="*/ 17 w 17"/>
                  <a:gd name="T17" fmla="*/ 49 h 55"/>
                  <a:gd name="T18" fmla="*/ 11 w 17"/>
                  <a:gd name="T1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" h="55">
                    <a:moveTo>
                      <a:pt x="11" y="55"/>
                    </a:moveTo>
                    <a:cubicBezTo>
                      <a:pt x="8" y="55"/>
                      <a:pt x="5" y="52"/>
                      <a:pt x="5" y="49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4" y="17"/>
                      <a:pt x="3" y="17"/>
                      <a:pt x="2" y="16"/>
                    </a:cubicBezTo>
                    <a:cubicBezTo>
                      <a:pt x="0" y="13"/>
                      <a:pt x="0" y="10"/>
                      <a:pt x="2" y="7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9" y="1"/>
                      <a:pt x="12" y="0"/>
                      <a:pt x="14" y="1"/>
                    </a:cubicBezTo>
                    <a:cubicBezTo>
                      <a:pt x="16" y="2"/>
                      <a:pt x="17" y="4"/>
                      <a:pt x="17" y="7"/>
                    </a:cubicBezTo>
                    <a:cubicBezTo>
                      <a:pt x="17" y="49"/>
                      <a:pt x="17" y="49"/>
                      <a:pt x="17" y="49"/>
                    </a:cubicBezTo>
                    <a:cubicBezTo>
                      <a:pt x="17" y="52"/>
                      <a:pt x="15" y="55"/>
                      <a:pt x="11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127" name="Freeform 213">
                <a:extLst>
                  <a:ext uri="{FF2B5EF4-FFF2-40B4-BE49-F238E27FC236}">
                    <a16:creationId xmlns:a16="http://schemas.microsoft.com/office/drawing/2014/main" id="{F0B9EA85-AFF7-4A04-921B-E07A157EE5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2" y="3159"/>
                <a:ext cx="27" cy="81"/>
              </a:xfrm>
              <a:custGeom>
                <a:avLst/>
                <a:gdLst>
                  <a:gd name="T0" fmla="*/ 12 w 18"/>
                  <a:gd name="T1" fmla="*/ 55 h 55"/>
                  <a:gd name="T2" fmla="*/ 6 w 18"/>
                  <a:gd name="T3" fmla="*/ 49 h 55"/>
                  <a:gd name="T4" fmla="*/ 6 w 18"/>
                  <a:gd name="T5" fmla="*/ 18 h 55"/>
                  <a:gd name="T6" fmla="*/ 2 w 18"/>
                  <a:gd name="T7" fmla="*/ 16 h 55"/>
                  <a:gd name="T8" fmla="*/ 2 w 18"/>
                  <a:gd name="T9" fmla="*/ 7 h 55"/>
                  <a:gd name="T10" fmla="*/ 7 w 18"/>
                  <a:gd name="T11" fmla="*/ 3 h 55"/>
                  <a:gd name="T12" fmla="*/ 14 w 18"/>
                  <a:gd name="T13" fmla="*/ 1 h 55"/>
                  <a:gd name="T14" fmla="*/ 18 w 18"/>
                  <a:gd name="T15" fmla="*/ 7 h 55"/>
                  <a:gd name="T16" fmla="*/ 18 w 18"/>
                  <a:gd name="T17" fmla="*/ 49 h 55"/>
                  <a:gd name="T18" fmla="*/ 12 w 18"/>
                  <a:gd name="T1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55">
                    <a:moveTo>
                      <a:pt x="12" y="55"/>
                    </a:moveTo>
                    <a:cubicBezTo>
                      <a:pt x="8" y="55"/>
                      <a:pt x="6" y="52"/>
                      <a:pt x="6" y="49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4" y="17"/>
                      <a:pt x="3" y="17"/>
                      <a:pt x="2" y="16"/>
                    </a:cubicBezTo>
                    <a:cubicBezTo>
                      <a:pt x="0" y="13"/>
                      <a:pt x="0" y="10"/>
                      <a:pt x="2" y="7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9" y="1"/>
                      <a:pt x="12" y="0"/>
                      <a:pt x="14" y="1"/>
                    </a:cubicBezTo>
                    <a:cubicBezTo>
                      <a:pt x="16" y="2"/>
                      <a:pt x="18" y="4"/>
                      <a:pt x="18" y="7"/>
                    </a:cubicBezTo>
                    <a:cubicBezTo>
                      <a:pt x="18" y="49"/>
                      <a:pt x="18" y="49"/>
                      <a:pt x="18" y="49"/>
                    </a:cubicBezTo>
                    <a:cubicBezTo>
                      <a:pt x="18" y="52"/>
                      <a:pt x="15" y="55"/>
                      <a:pt x="12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128" name="Freeform 214">
                <a:extLst>
                  <a:ext uri="{FF2B5EF4-FFF2-40B4-BE49-F238E27FC236}">
                    <a16:creationId xmlns:a16="http://schemas.microsoft.com/office/drawing/2014/main" id="{3B3892FD-BD28-47E1-A617-C475B5C6A61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98" y="3071"/>
                <a:ext cx="50" cy="82"/>
              </a:xfrm>
              <a:custGeom>
                <a:avLst/>
                <a:gdLst>
                  <a:gd name="T0" fmla="*/ 17 w 34"/>
                  <a:gd name="T1" fmla="*/ 55 h 55"/>
                  <a:gd name="T2" fmla="*/ 0 w 34"/>
                  <a:gd name="T3" fmla="*/ 28 h 55"/>
                  <a:gd name="T4" fmla="*/ 17 w 34"/>
                  <a:gd name="T5" fmla="*/ 0 h 55"/>
                  <a:gd name="T6" fmla="*/ 34 w 34"/>
                  <a:gd name="T7" fmla="*/ 28 h 55"/>
                  <a:gd name="T8" fmla="*/ 17 w 34"/>
                  <a:gd name="T9" fmla="*/ 55 h 55"/>
                  <a:gd name="T10" fmla="*/ 17 w 34"/>
                  <a:gd name="T11" fmla="*/ 12 h 55"/>
                  <a:gd name="T12" fmla="*/ 12 w 34"/>
                  <a:gd name="T13" fmla="*/ 28 h 55"/>
                  <a:gd name="T14" fmla="*/ 17 w 34"/>
                  <a:gd name="T15" fmla="*/ 43 h 55"/>
                  <a:gd name="T16" fmla="*/ 22 w 34"/>
                  <a:gd name="T17" fmla="*/ 28 h 55"/>
                  <a:gd name="T18" fmla="*/ 17 w 34"/>
                  <a:gd name="T19" fmla="*/ 12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55">
                    <a:moveTo>
                      <a:pt x="17" y="55"/>
                    </a:moveTo>
                    <a:cubicBezTo>
                      <a:pt x="0" y="55"/>
                      <a:pt x="0" y="35"/>
                      <a:pt x="0" y="28"/>
                    </a:cubicBezTo>
                    <a:cubicBezTo>
                      <a:pt x="0" y="20"/>
                      <a:pt x="0" y="0"/>
                      <a:pt x="17" y="0"/>
                    </a:cubicBezTo>
                    <a:cubicBezTo>
                      <a:pt x="34" y="0"/>
                      <a:pt x="34" y="20"/>
                      <a:pt x="34" y="28"/>
                    </a:cubicBezTo>
                    <a:cubicBezTo>
                      <a:pt x="34" y="35"/>
                      <a:pt x="34" y="55"/>
                      <a:pt x="17" y="55"/>
                    </a:cubicBezTo>
                    <a:close/>
                    <a:moveTo>
                      <a:pt x="17" y="12"/>
                    </a:moveTo>
                    <a:cubicBezTo>
                      <a:pt x="15" y="12"/>
                      <a:pt x="12" y="12"/>
                      <a:pt x="12" y="28"/>
                    </a:cubicBezTo>
                    <a:cubicBezTo>
                      <a:pt x="12" y="43"/>
                      <a:pt x="15" y="43"/>
                      <a:pt x="17" y="43"/>
                    </a:cubicBezTo>
                    <a:cubicBezTo>
                      <a:pt x="18" y="43"/>
                      <a:pt x="22" y="43"/>
                      <a:pt x="22" y="28"/>
                    </a:cubicBezTo>
                    <a:cubicBezTo>
                      <a:pt x="22" y="12"/>
                      <a:pt x="18" y="12"/>
                      <a:pt x="1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129" name="Freeform 215">
                <a:extLst>
                  <a:ext uri="{FF2B5EF4-FFF2-40B4-BE49-F238E27FC236}">
                    <a16:creationId xmlns:a16="http://schemas.microsoft.com/office/drawing/2014/main" id="{DE2CD76C-8EE9-48E1-97B7-C89F3AC36A1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20" y="3071"/>
                <a:ext cx="51" cy="82"/>
              </a:xfrm>
              <a:custGeom>
                <a:avLst/>
                <a:gdLst>
                  <a:gd name="T0" fmla="*/ 17 w 34"/>
                  <a:gd name="T1" fmla="*/ 55 h 55"/>
                  <a:gd name="T2" fmla="*/ 0 w 34"/>
                  <a:gd name="T3" fmla="*/ 28 h 55"/>
                  <a:gd name="T4" fmla="*/ 17 w 34"/>
                  <a:gd name="T5" fmla="*/ 0 h 55"/>
                  <a:gd name="T6" fmla="*/ 34 w 34"/>
                  <a:gd name="T7" fmla="*/ 28 h 55"/>
                  <a:gd name="T8" fmla="*/ 17 w 34"/>
                  <a:gd name="T9" fmla="*/ 55 h 55"/>
                  <a:gd name="T10" fmla="*/ 17 w 34"/>
                  <a:gd name="T11" fmla="*/ 12 h 55"/>
                  <a:gd name="T12" fmla="*/ 12 w 34"/>
                  <a:gd name="T13" fmla="*/ 28 h 55"/>
                  <a:gd name="T14" fmla="*/ 17 w 34"/>
                  <a:gd name="T15" fmla="*/ 43 h 55"/>
                  <a:gd name="T16" fmla="*/ 22 w 34"/>
                  <a:gd name="T17" fmla="*/ 28 h 55"/>
                  <a:gd name="T18" fmla="*/ 17 w 34"/>
                  <a:gd name="T19" fmla="*/ 12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55">
                    <a:moveTo>
                      <a:pt x="17" y="55"/>
                    </a:moveTo>
                    <a:cubicBezTo>
                      <a:pt x="0" y="55"/>
                      <a:pt x="0" y="35"/>
                      <a:pt x="0" y="28"/>
                    </a:cubicBezTo>
                    <a:cubicBezTo>
                      <a:pt x="0" y="20"/>
                      <a:pt x="0" y="0"/>
                      <a:pt x="17" y="0"/>
                    </a:cubicBezTo>
                    <a:cubicBezTo>
                      <a:pt x="34" y="0"/>
                      <a:pt x="34" y="20"/>
                      <a:pt x="34" y="28"/>
                    </a:cubicBezTo>
                    <a:cubicBezTo>
                      <a:pt x="34" y="35"/>
                      <a:pt x="34" y="55"/>
                      <a:pt x="17" y="55"/>
                    </a:cubicBezTo>
                    <a:close/>
                    <a:moveTo>
                      <a:pt x="17" y="12"/>
                    </a:moveTo>
                    <a:cubicBezTo>
                      <a:pt x="15" y="12"/>
                      <a:pt x="12" y="12"/>
                      <a:pt x="12" y="28"/>
                    </a:cubicBezTo>
                    <a:cubicBezTo>
                      <a:pt x="12" y="43"/>
                      <a:pt x="15" y="43"/>
                      <a:pt x="17" y="43"/>
                    </a:cubicBezTo>
                    <a:cubicBezTo>
                      <a:pt x="19" y="43"/>
                      <a:pt x="22" y="43"/>
                      <a:pt x="22" y="28"/>
                    </a:cubicBezTo>
                    <a:cubicBezTo>
                      <a:pt x="22" y="12"/>
                      <a:pt x="19" y="12"/>
                      <a:pt x="1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130" name="Freeform 216">
                <a:extLst>
                  <a:ext uri="{FF2B5EF4-FFF2-40B4-BE49-F238E27FC236}">
                    <a16:creationId xmlns:a16="http://schemas.microsoft.com/office/drawing/2014/main" id="{784642EC-9741-4210-870F-705153BB67A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83" y="3159"/>
                <a:ext cx="50" cy="81"/>
              </a:xfrm>
              <a:custGeom>
                <a:avLst/>
                <a:gdLst>
                  <a:gd name="T0" fmla="*/ 17 w 34"/>
                  <a:gd name="T1" fmla="*/ 55 h 55"/>
                  <a:gd name="T2" fmla="*/ 0 w 34"/>
                  <a:gd name="T3" fmla="*/ 28 h 55"/>
                  <a:gd name="T4" fmla="*/ 17 w 34"/>
                  <a:gd name="T5" fmla="*/ 0 h 55"/>
                  <a:gd name="T6" fmla="*/ 34 w 34"/>
                  <a:gd name="T7" fmla="*/ 28 h 55"/>
                  <a:gd name="T8" fmla="*/ 17 w 34"/>
                  <a:gd name="T9" fmla="*/ 55 h 55"/>
                  <a:gd name="T10" fmla="*/ 17 w 34"/>
                  <a:gd name="T11" fmla="*/ 12 h 55"/>
                  <a:gd name="T12" fmla="*/ 12 w 34"/>
                  <a:gd name="T13" fmla="*/ 28 h 55"/>
                  <a:gd name="T14" fmla="*/ 17 w 34"/>
                  <a:gd name="T15" fmla="*/ 43 h 55"/>
                  <a:gd name="T16" fmla="*/ 22 w 34"/>
                  <a:gd name="T17" fmla="*/ 28 h 55"/>
                  <a:gd name="T18" fmla="*/ 17 w 34"/>
                  <a:gd name="T19" fmla="*/ 12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55">
                    <a:moveTo>
                      <a:pt x="17" y="55"/>
                    </a:moveTo>
                    <a:cubicBezTo>
                      <a:pt x="0" y="55"/>
                      <a:pt x="0" y="35"/>
                      <a:pt x="0" y="28"/>
                    </a:cubicBezTo>
                    <a:cubicBezTo>
                      <a:pt x="0" y="20"/>
                      <a:pt x="0" y="0"/>
                      <a:pt x="17" y="0"/>
                    </a:cubicBezTo>
                    <a:cubicBezTo>
                      <a:pt x="34" y="0"/>
                      <a:pt x="34" y="20"/>
                      <a:pt x="34" y="28"/>
                    </a:cubicBezTo>
                    <a:cubicBezTo>
                      <a:pt x="34" y="35"/>
                      <a:pt x="34" y="55"/>
                      <a:pt x="17" y="55"/>
                    </a:cubicBezTo>
                    <a:close/>
                    <a:moveTo>
                      <a:pt x="17" y="12"/>
                    </a:moveTo>
                    <a:cubicBezTo>
                      <a:pt x="15" y="12"/>
                      <a:pt x="12" y="12"/>
                      <a:pt x="12" y="28"/>
                    </a:cubicBezTo>
                    <a:cubicBezTo>
                      <a:pt x="12" y="43"/>
                      <a:pt x="15" y="43"/>
                      <a:pt x="17" y="43"/>
                    </a:cubicBezTo>
                    <a:cubicBezTo>
                      <a:pt x="19" y="43"/>
                      <a:pt x="22" y="43"/>
                      <a:pt x="22" y="28"/>
                    </a:cubicBezTo>
                    <a:cubicBezTo>
                      <a:pt x="22" y="12"/>
                      <a:pt x="19" y="12"/>
                      <a:pt x="1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131" name="Freeform 217">
                <a:extLst>
                  <a:ext uri="{FF2B5EF4-FFF2-40B4-BE49-F238E27FC236}">
                    <a16:creationId xmlns:a16="http://schemas.microsoft.com/office/drawing/2014/main" id="{F1984F4D-7F4A-4D8D-BBDB-5C20E2EC2AA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58" y="3159"/>
                <a:ext cx="51" cy="81"/>
              </a:xfrm>
              <a:custGeom>
                <a:avLst/>
                <a:gdLst>
                  <a:gd name="T0" fmla="*/ 17 w 34"/>
                  <a:gd name="T1" fmla="*/ 55 h 55"/>
                  <a:gd name="T2" fmla="*/ 0 w 34"/>
                  <a:gd name="T3" fmla="*/ 28 h 55"/>
                  <a:gd name="T4" fmla="*/ 17 w 34"/>
                  <a:gd name="T5" fmla="*/ 0 h 55"/>
                  <a:gd name="T6" fmla="*/ 34 w 34"/>
                  <a:gd name="T7" fmla="*/ 28 h 55"/>
                  <a:gd name="T8" fmla="*/ 17 w 34"/>
                  <a:gd name="T9" fmla="*/ 55 h 55"/>
                  <a:gd name="T10" fmla="*/ 17 w 34"/>
                  <a:gd name="T11" fmla="*/ 12 h 55"/>
                  <a:gd name="T12" fmla="*/ 12 w 34"/>
                  <a:gd name="T13" fmla="*/ 28 h 55"/>
                  <a:gd name="T14" fmla="*/ 17 w 34"/>
                  <a:gd name="T15" fmla="*/ 43 h 55"/>
                  <a:gd name="T16" fmla="*/ 22 w 34"/>
                  <a:gd name="T17" fmla="*/ 28 h 55"/>
                  <a:gd name="T18" fmla="*/ 17 w 34"/>
                  <a:gd name="T19" fmla="*/ 12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55">
                    <a:moveTo>
                      <a:pt x="17" y="55"/>
                    </a:moveTo>
                    <a:cubicBezTo>
                      <a:pt x="0" y="55"/>
                      <a:pt x="0" y="35"/>
                      <a:pt x="0" y="28"/>
                    </a:cubicBezTo>
                    <a:cubicBezTo>
                      <a:pt x="0" y="20"/>
                      <a:pt x="0" y="0"/>
                      <a:pt x="17" y="0"/>
                    </a:cubicBezTo>
                    <a:cubicBezTo>
                      <a:pt x="34" y="0"/>
                      <a:pt x="34" y="20"/>
                      <a:pt x="34" y="28"/>
                    </a:cubicBezTo>
                    <a:cubicBezTo>
                      <a:pt x="34" y="35"/>
                      <a:pt x="34" y="55"/>
                      <a:pt x="17" y="55"/>
                    </a:cubicBezTo>
                    <a:close/>
                    <a:moveTo>
                      <a:pt x="17" y="12"/>
                    </a:moveTo>
                    <a:cubicBezTo>
                      <a:pt x="16" y="12"/>
                      <a:pt x="12" y="12"/>
                      <a:pt x="12" y="28"/>
                    </a:cubicBezTo>
                    <a:cubicBezTo>
                      <a:pt x="12" y="43"/>
                      <a:pt x="16" y="43"/>
                      <a:pt x="17" y="43"/>
                    </a:cubicBezTo>
                    <a:cubicBezTo>
                      <a:pt x="19" y="43"/>
                      <a:pt x="22" y="43"/>
                      <a:pt x="22" y="28"/>
                    </a:cubicBezTo>
                    <a:cubicBezTo>
                      <a:pt x="22" y="12"/>
                      <a:pt x="19" y="12"/>
                      <a:pt x="1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132" name="Freeform 218">
                <a:extLst>
                  <a:ext uri="{FF2B5EF4-FFF2-40B4-BE49-F238E27FC236}">
                    <a16:creationId xmlns:a16="http://schemas.microsoft.com/office/drawing/2014/main" id="{511C4163-B7A0-4EF7-9DCD-771712807E1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37" y="3023"/>
                <a:ext cx="426" cy="337"/>
              </a:xfrm>
              <a:custGeom>
                <a:avLst/>
                <a:gdLst>
                  <a:gd name="T0" fmla="*/ 264 w 288"/>
                  <a:gd name="T1" fmla="*/ 228 h 228"/>
                  <a:gd name="T2" fmla="*/ 24 w 288"/>
                  <a:gd name="T3" fmla="*/ 228 h 228"/>
                  <a:gd name="T4" fmla="*/ 0 w 288"/>
                  <a:gd name="T5" fmla="*/ 203 h 228"/>
                  <a:gd name="T6" fmla="*/ 0 w 288"/>
                  <a:gd name="T7" fmla="*/ 25 h 228"/>
                  <a:gd name="T8" fmla="*/ 24 w 288"/>
                  <a:gd name="T9" fmla="*/ 0 h 228"/>
                  <a:gd name="T10" fmla="*/ 264 w 288"/>
                  <a:gd name="T11" fmla="*/ 0 h 228"/>
                  <a:gd name="T12" fmla="*/ 288 w 288"/>
                  <a:gd name="T13" fmla="*/ 25 h 228"/>
                  <a:gd name="T14" fmla="*/ 288 w 288"/>
                  <a:gd name="T15" fmla="*/ 203 h 228"/>
                  <a:gd name="T16" fmla="*/ 264 w 288"/>
                  <a:gd name="T17" fmla="*/ 228 h 228"/>
                  <a:gd name="T18" fmla="*/ 24 w 288"/>
                  <a:gd name="T19" fmla="*/ 12 h 228"/>
                  <a:gd name="T20" fmla="*/ 12 w 288"/>
                  <a:gd name="T21" fmla="*/ 25 h 228"/>
                  <a:gd name="T22" fmla="*/ 12 w 288"/>
                  <a:gd name="T23" fmla="*/ 203 h 228"/>
                  <a:gd name="T24" fmla="*/ 24 w 288"/>
                  <a:gd name="T25" fmla="*/ 216 h 228"/>
                  <a:gd name="T26" fmla="*/ 264 w 288"/>
                  <a:gd name="T27" fmla="*/ 216 h 228"/>
                  <a:gd name="T28" fmla="*/ 276 w 288"/>
                  <a:gd name="T29" fmla="*/ 203 h 228"/>
                  <a:gd name="T30" fmla="*/ 276 w 288"/>
                  <a:gd name="T31" fmla="*/ 25 h 228"/>
                  <a:gd name="T32" fmla="*/ 264 w 288"/>
                  <a:gd name="T33" fmla="*/ 12 h 228"/>
                  <a:gd name="T34" fmla="*/ 24 w 288"/>
                  <a:gd name="T35" fmla="*/ 12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88" h="228">
                    <a:moveTo>
                      <a:pt x="264" y="228"/>
                    </a:moveTo>
                    <a:cubicBezTo>
                      <a:pt x="24" y="228"/>
                      <a:pt x="24" y="228"/>
                      <a:pt x="24" y="228"/>
                    </a:cubicBezTo>
                    <a:cubicBezTo>
                      <a:pt x="10" y="228"/>
                      <a:pt x="0" y="217"/>
                      <a:pt x="0" y="203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11"/>
                      <a:pt x="10" y="0"/>
                      <a:pt x="24" y="0"/>
                    </a:cubicBezTo>
                    <a:cubicBezTo>
                      <a:pt x="264" y="0"/>
                      <a:pt x="264" y="0"/>
                      <a:pt x="264" y="0"/>
                    </a:cubicBezTo>
                    <a:cubicBezTo>
                      <a:pt x="277" y="0"/>
                      <a:pt x="288" y="11"/>
                      <a:pt x="288" y="25"/>
                    </a:cubicBezTo>
                    <a:cubicBezTo>
                      <a:pt x="288" y="203"/>
                      <a:pt x="288" y="203"/>
                      <a:pt x="288" y="203"/>
                    </a:cubicBezTo>
                    <a:cubicBezTo>
                      <a:pt x="288" y="217"/>
                      <a:pt x="277" y="228"/>
                      <a:pt x="264" y="228"/>
                    </a:cubicBezTo>
                    <a:close/>
                    <a:moveTo>
                      <a:pt x="24" y="12"/>
                    </a:moveTo>
                    <a:cubicBezTo>
                      <a:pt x="17" y="12"/>
                      <a:pt x="12" y="18"/>
                      <a:pt x="12" y="25"/>
                    </a:cubicBezTo>
                    <a:cubicBezTo>
                      <a:pt x="12" y="203"/>
                      <a:pt x="12" y="203"/>
                      <a:pt x="12" y="203"/>
                    </a:cubicBezTo>
                    <a:cubicBezTo>
                      <a:pt x="12" y="210"/>
                      <a:pt x="17" y="216"/>
                      <a:pt x="24" y="216"/>
                    </a:cubicBezTo>
                    <a:cubicBezTo>
                      <a:pt x="264" y="216"/>
                      <a:pt x="264" y="216"/>
                      <a:pt x="264" y="216"/>
                    </a:cubicBezTo>
                    <a:cubicBezTo>
                      <a:pt x="270" y="216"/>
                      <a:pt x="276" y="210"/>
                      <a:pt x="276" y="203"/>
                    </a:cubicBezTo>
                    <a:cubicBezTo>
                      <a:pt x="276" y="25"/>
                      <a:pt x="276" y="25"/>
                      <a:pt x="276" y="25"/>
                    </a:cubicBezTo>
                    <a:cubicBezTo>
                      <a:pt x="276" y="18"/>
                      <a:pt x="270" y="12"/>
                      <a:pt x="264" y="12"/>
                    </a:cubicBezTo>
                    <a:lnTo>
                      <a:pt x="24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133" name="Freeform 219">
                <a:extLst>
                  <a:ext uri="{FF2B5EF4-FFF2-40B4-BE49-F238E27FC236}">
                    <a16:creationId xmlns:a16="http://schemas.microsoft.com/office/drawing/2014/main" id="{9C311C6D-6376-46C9-A60C-46394FD284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7" y="3378"/>
                <a:ext cx="266" cy="17"/>
              </a:xfrm>
              <a:custGeom>
                <a:avLst/>
                <a:gdLst>
                  <a:gd name="T0" fmla="*/ 174 w 180"/>
                  <a:gd name="T1" fmla="*/ 12 h 12"/>
                  <a:gd name="T2" fmla="*/ 6 w 180"/>
                  <a:gd name="T3" fmla="*/ 12 h 12"/>
                  <a:gd name="T4" fmla="*/ 0 w 180"/>
                  <a:gd name="T5" fmla="*/ 6 h 12"/>
                  <a:gd name="T6" fmla="*/ 6 w 180"/>
                  <a:gd name="T7" fmla="*/ 0 h 12"/>
                  <a:gd name="T8" fmla="*/ 174 w 180"/>
                  <a:gd name="T9" fmla="*/ 0 h 12"/>
                  <a:gd name="T10" fmla="*/ 180 w 180"/>
                  <a:gd name="T11" fmla="*/ 6 h 12"/>
                  <a:gd name="T12" fmla="*/ 174 w 180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0" h="12">
                    <a:moveTo>
                      <a:pt x="174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10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174" y="0"/>
                      <a:pt x="174" y="0"/>
                      <a:pt x="174" y="0"/>
                    </a:cubicBezTo>
                    <a:cubicBezTo>
                      <a:pt x="177" y="0"/>
                      <a:pt x="180" y="3"/>
                      <a:pt x="180" y="6"/>
                    </a:cubicBezTo>
                    <a:cubicBezTo>
                      <a:pt x="180" y="10"/>
                      <a:pt x="177" y="12"/>
                      <a:pt x="174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134" name="Freeform 220">
                <a:extLst>
                  <a:ext uri="{FF2B5EF4-FFF2-40B4-BE49-F238E27FC236}">
                    <a16:creationId xmlns:a16="http://schemas.microsoft.com/office/drawing/2014/main" id="{573E022D-4361-4689-8E41-7274604331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2" y="3342"/>
                <a:ext cx="18" cy="53"/>
              </a:xfrm>
              <a:custGeom>
                <a:avLst/>
                <a:gdLst>
                  <a:gd name="T0" fmla="*/ 6 w 12"/>
                  <a:gd name="T1" fmla="*/ 36 h 36"/>
                  <a:gd name="T2" fmla="*/ 0 w 12"/>
                  <a:gd name="T3" fmla="*/ 30 h 36"/>
                  <a:gd name="T4" fmla="*/ 0 w 12"/>
                  <a:gd name="T5" fmla="*/ 6 h 36"/>
                  <a:gd name="T6" fmla="*/ 6 w 12"/>
                  <a:gd name="T7" fmla="*/ 0 h 36"/>
                  <a:gd name="T8" fmla="*/ 12 w 12"/>
                  <a:gd name="T9" fmla="*/ 6 h 36"/>
                  <a:gd name="T10" fmla="*/ 12 w 12"/>
                  <a:gd name="T11" fmla="*/ 30 h 36"/>
                  <a:gd name="T12" fmla="*/ 6 w 12"/>
                  <a:gd name="T13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36">
                    <a:moveTo>
                      <a:pt x="6" y="36"/>
                    </a:moveTo>
                    <a:cubicBezTo>
                      <a:pt x="2" y="36"/>
                      <a:pt x="0" y="34"/>
                      <a:pt x="0" y="30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9" y="0"/>
                      <a:pt x="12" y="3"/>
                      <a:pt x="12" y="6"/>
                    </a:cubicBezTo>
                    <a:cubicBezTo>
                      <a:pt x="12" y="30"/>
                      <a:pt x="12" y="30"/>
                      <a:pt x="12" y="30"/>
                    </a:cubicBezTo>
                    <a:cubicBezTo>
                      <a:pt x="12" y="34"/>
                      <a:pt x="9" y="36"/>
                      <a:pt x="6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135" name="Oval 221">
                <a:extLst>
                  <a:ext uri="{FF2B5EF4-FFF2-40B4-BE49-F238E27FC236}">
                    <a16:creationId xmlns:a16="http://schemas.microsoft.com/office/drawing/2014/main" id="{78F280FB-EFCF-4F0E-B8CF-557A780F69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" y="3298"/>
                <a:ext cx="36" cy="3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136" name="Rectangle 222">
                <a:extLst>
                  <a:ext uri="{FF2B5EF4-FFF2-40B4-BE49-F238E27FC236}">
                    <a16:creationId xmlns:a16="http://schemas.microsoft.com/office/drawing/2014/main" id="{772CD3E1-4C7A-4C9D-877C-845E683C32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6" y="3271"/>
                <a:ext cx="408" cy="1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</p:grpSp>
      </p:grpSp>
      <p:sp>
        <p:nvSpPr>
          <p:cNvPr id="153" name="Rectangle: Rounded Corners 152">
            <a:hlinkClick r:id="rId3" action="ppaction://hlinksldjump"/>
            <a:extLst>
              <a:ext uri="{FF2B5EF4-FFF2-40B4-BE49-F238E27FC236}">
                <a16:creationId xmlns:a16="http://schemas.microsoft.com/office/drawing/2014/main" id="{A18E61F3-8E9D-4896-9992-9EC85DB0564C}"/>
              </a:ext>
            </a:extLst>
          </p:cNvPr>
          <p:cNvSpPr/>
          <p:nvPr/>
        </p:nvSpPr>
        <p:spPr>
          <a:xfrm>
            <a:off x="8149701" y="3802425"/>
            <a:ext cx="846172" cy="406676"/>
          </a:xfrm>
          <a:prstGeom prst="roundRect">
            <a:avLst/>
          </a:prstGeom>
          <a:solidFill>
            <a:srgbClr val="484D7A"/>
          </a:solidFill>
          <a:ln>
            <a:noFill/>
          </a:ln>
          <a:effectLst>
            <a:outerShdw dist="38100" dir="3000000" sx="102000" sy="102000" algn="tl" rotWithShape="0">
              <a:srgbClr val="5770BE">
                <a:alpha val="4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latin typeface="Marianne Medium" panose="02000000000000000000" pitchFamily="50" charset="0"/>
              </a:rPr>
              <a:t>Schéma global</a:t>
            </a:r>
          </a:p>
        </p:txBody>
      </p:sp>
      <p:sp>
        <p:nvSpPr>
          <p:cNvPr id="154" name="Rectangle: Rounded Corners 153">
            <a:hlinkClick r:id="rId4" action="ppaction://hlinksldjump"/>
            <a:extLst>
              <a:ext uri="{FF2B5EF4-FFF2-40B4-BE49-F238E27FC236}">
                <a16:creationId xmlns:a16="http://schemas.microsoft.com/office/drawing/2014/main" id="{F83254E2-E231-44BE-8F63-1344F6998BD8}"/>
              </a:ext>
            </a:extLst>
          </p:cNvPr>
          <p:cNvSpPr/>
          <p:nvPr/>
        </p:nvSpPr>
        <p:spPr>
          <a:xfrm>
            <a:off x="8149701" y="3299380"/>
            <a:ext cx="846172" cy="406676"/>
          </a:xfrm>
          <a:prstGeom prst="roundRect">
            <a:avLst/>
          </a:prstGeom>
          <a:solidFill>
            <a:srgbClr val="484D7A"/>
          </a:solidFill>
          <a:ln>
            <a:noFill/>
          </a:ln>
          <a:effectLst>
            <a:outerShdw dist="38100" dir="3000000" sx="102000" sy="102000" algn="tl" rotWithShape="0">
              <a:srgbClr val="5770BE">
                <a:alpha val="4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latin typeface="Marianne Medium" panose="02000000000000000000" pitchFamily="50" charset="0"/>
              </a:rPr>
              <a:t>Légende</a:t>
            </a:r>
          </a:p>
        </p:txBody>
      </p:sp>
      <p:grpSp>
        <p:nvGrpSpPr>
          <p:cNvPr id="80" name="Group 137">
            <a:extLst>
              <a:ext uri="{FF2B5EF4-FFF2-40B4-BE49-F238E27FC236}">
                <a16:creationId xmlns:a16="http://schemas.microsoft.com/office/drawing/2014/main" id="{C1B8B93E-A53E-4AD3-BE0C-24C320200FD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601929" y="1190074"/>
            <a:ext cx="436158" cy="417772"/>
            <a:chOff x="5505" y="1725"/>
            <a:chExt cx="427" cy="409"/>
          </a:xfrm>
          <a:solidFill>
            <a:srgbClr val="000000"/>
          </a:solidFill>
        </p:grpSpPr>
        <p:sp>
          <p:nvSpPr>
            <p:cNvPr id="81" name="Freeform 138">
              <a:extLst>
                <a:ext uri="{FF2B5EF4-FFF2-40B4-BE49-F238E27FC236}">
                  <a16:creationId xmlns:a16="http://schemas.microsoft.com/office/drawing/2014/main" id="{525DB635-17E9-42B4-9F51-B4EDDE9A09E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05" y="1938"/>
              <a:ext cx="196" cy="196"/>
            </a:xfrm>
            <a:custGeom>
              <a:avLst/>
              <a:gdLst>
                <a:gd name="T0" fmla="*/ 126 w 132"/>
                <a:gd name="T1" fmla="*/ 132 h 132"/>
                <a:gd name="T2" fmla="*/ 6 w 132"/>
                <a:gd name="T3" fmla="*/ 132 h 132"/>
                <a:gd name="T4" fmla="*/ 0 w 132"/>
                <a:gd name="T5" fmla="*/ 126 h 132"/>
                <a:gd name="T6" fmla="*/ 0 w 132"/>
                <a:gd name="T7" fmla="*/ 6 h 132"/>
                <a:gd name="T8" fmla="*/ 6 w 132"/>
                <a:gd name="T9" fmla="*/ 0 h 132"/>
                <a:gd name="T10" fmla="*/ 126 w 132"/>
                <a:gd name="T11" fmla="*/ 0 h 132"/>
                <a:gd name="T12" fmla="*/ 132 w 132"/>
                <a:gd name="T13" fmla="*/ 6 h 132"/>
                <a:gd name="T14" fmla="*/ 132 w 132"/>
                <a:gd name="T15" fmla="*/ 126 h 132"/>
                <a:gd name="T16" fmla="*/ 126 w 132"/>
                <a:gd name="T17" fmla="*/ 132 h 132"/>
                <a:gd name="T18" fmla="*/ 12 w 132"/>
                <a:gd name="T19" fmla="*/ 120 h 132"/>
                <a:gd name="T20" fmla="*/ 120 w 132"/>
                <a:gd name="T21" fmla="*/ 120 h 132"/>
                <a:gd name="T22" fmla="*/ 120 w 132"/>
                <a:gd name="T23" fmla="*/ 12 h 132"/>
                <a:gd name="T24" fmla="*/ 12 w 132"/>
                <a:gd name="T25" fmla="*/ 12 h 132"/>
                <a:gd name="T26" fmla="*/ 12 w 132"/>
                <a:gd name="T27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2" h="132">
                  <a:moveTo>
                    <a:pt x="126" y="132"/>
                  </a:moveTo>
                  <a:cubicBezTo>
                    <a:pt x="6" y="132"/>
                    <a:pt x="6" y="132"/>
                    <a:pt x="6" y="132"/>
                  </a:cubicBezTo>
                  <a:cubicBezTo>
                    <a:pt x="3" y="132"/>
                    <a:pt x="0" y="129"/>
                    <a:pt x="0" y="12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9" y="0"/>
                    <a:pt x="132" y="3"/>
                    <a:pt x="132" y="6"/>
                  </a:cubicBezTo>
                  <a:cubicBezTo>
                    <a:pt x="132" y="126"/>
                    <a:pt x="132" y="126"/>
                    <a:pt x="132" y="126"/>
                  </a:cubicBezTo>
                  <a:cubicBezTo>
                    <a:pt x="132" y="129"/>
                    <a:pt x="129" y="132"/>
                    <a:pt x="126" y="132"/>
                  </a:cubicBezTo>
                  <a:close/>
                  <a:moveTo>
                    <a:pt x="12" y="120"/>
                  </a:moveTo>
                  <a:cubicBezTo>
                    <a:pt x="120" y="120"/>
                    <a:pt x="120" y="120"/>
                    <a:pt x="120" y="120"/>
                  </a:cubicBezTo>
                  <a:cubicBezTo>
                    <a:pt x="120" y="12"/>
                    <a:pt x="120" y="12"/>
                    <a:pt x="120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82" name="Freeform 139">
              <a:extLst>
                <a:ext uri="{FF2B5EF4-FFF2-40B4-BE49-F238E27FC236}">
                  <a16:creationId xmlns:a16="http://schemas.microsoft.com/office/drawing/2014/main" id="{B14C626A-9525-491B-8196-0EC0C828E22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36" y="1938"/>
              <a:ext cx="196" cy="196"/>
            </a:xfrm>
            <a:custGeom>
              <a:avLst/>
              <a:gdLst>
                <a:gd name="T0" fmla="*/ 126 w 132"/>
                <a:gd name="T1" fmla="*/ 132 h 132"/>
                <a:gd name="T2" fmla="*/ 6 w 132"/>
                <a:gd name="T3" fmla="*/ 132 h 132"/>
                <a:gd name="T4" fmla="*/ 0 w 132"/>
                <a:gd name="T5" fmla="*/ 126 h 132"/>
                <a:gd name="T6" fmla="*/ 0 w 132"/>
                <a:gd name="T7" fmla="*/ 6 h 132"/>
                <a:gd name="T8" fmla="*/ 6 w 132"/>
                <a:gd name="T9" fmla="*/ 0 h 132"/>
                <a:gd name="T10" fmla="*/ 126 w 132"/>
                <a:gd name="T11" fmla="*/ 0 h 132"/>
                <a:gd name="T12" fmla="*/ 132 w 132"/>
                <a:gd name="T13" fmla="*/ 6 h 132"/>
                <a:gd name="T14" fmla="*/ 132 w 132"/>
                <a:gd name="T15" fmla="*/ 126 h 132"/>
                <a:gd name="T16" fmla="*/ 126 w 132"/>
                <a:gd name="T17" fmla="*/ 132 h 132"/>
                <a:gd name="T18" fmla="*/ 12 w 132"/>
                <a:gd name="T19" fmla="*/ 120 h 132"/>
                <a:gd name="T20" fmla="*/ 120 w 132"/>
                <a:gd name="T21" fmla="*/ 120 h 132"/>
                <a:gd name="T22" fmla="*/ 120 w 132"/>
                <a:gd name="T23" fmla="*/ 12 h 132"/>
                <a:gd name="T24" fmla="*/ 12 w 132"/>
                <a:gd name="T25" fmla="*/ 12 h 132"/>
                <a:gd name="T26" fmla="*/ 12 w 132"/>
                <a:gd name="T27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2" h="132">
                  <a:moveTo>
                    <a:pt x="126" y="132"/>
                  </a:moveTo>
                  <a:cubicBezTo>
                    <a:pt x="6" y="132"/>
                    <a:pt x="6" y="132"/>
                    <a:pt x="6" y="132"/>
                  </a:cubicBezTo>
                  <a:cubicBezTo>
                    <a:pt x="3" y="132"/>
                    <a:pt x="0" y="129"/>
                    <a:pt x="0" y="12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9" y="0"/>
                    <a:pt x="132" y="3"/>
                    <a:pt x="132" y="6"/>
                  </a:cubicBezTo>
                  <a:cubicBezTo>
                    <a:pt x="132" y="126"/>
                    <a:pt x="132" y="126"/>
                    <a:pt x="132" y="126"/>
                  </a:cubicBezTo>
                  <a:cubicBezTo>
                    <a:pt x="132" y="129"/>
                    <a:pt x="129" y="132"/>
                    <a:pt x="126" y="132"/>
                  </a:cubicBezTo>
                  <a:close/>
                  <a:moveTo>
                    <a:pt x="12" y="120"/>
                  </a:moveTo>
                  <a:cubicBezTo>
                    <a:pt x="120" y="120"/>
                    <a:pt x="120" y="120"/>
                    <a:pt x="120" y="120"/>
                  </a:cubicBezTo>
                  <a:cubicBezTo>
                    <a:pt x="120" y="12"/>
                    <a:pt x="120" y="12"/>
                    <a:pt x="120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83" name="Freeform 140">
              <a:extLst>
                <a:ext uri="{FF2B5EF4-FFF2-40B4-BE49-F238E27FC236}">
                  <a16:creationId xmlns:a16="http://schemas.microsoft.com/office/drawing/2014/main" id="{DA3651FC-F318-4294-9F75-305C36D8220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30" y="1725"/>
              <a:ext cx="195" cy="196"/>
            </a:xfrm>
            <a:custGeom>
              <a:avLst/>
              <a:gdLst>
                <a:gd name="T0" fmla="*/ 126 w 132"/>
                <a:gd name="T1" fmla="*/ 132 h 132"/>
                <a:gd name="T2" fmla="*/ 6 w 132"/>
                <a:gd name="T3" fmla="*/ 132 h 132"/>
                <a:gd name="T4" fmla="*/ 0 w 132"/>
                <a:gd name="T5" fmla="*/ 126 h 132"/>
                <a:gd name="T6" fmla="*/ 0 w 132"/>
                <a:gd name="T7" fmla="*/ 6 h 132"/>
                <a:gd name="T8" fmla="*/ 6 w 132"/>
                <a:gd name="T9" fmla="*/ 0 h 132"/>
                <a:gd name="T10" fmla="*/ 126 w 132"/>
                <a:gd name="T11" fmla="*/ 0 h 132"/>
                <a:gd name="T12" fmla="*/ 132 w 132"/>
                <a:gd name="T13" fmla="*/ 6 h 132"/>
                <a:gd name="T14" fmla="*/ 132 w 132"/>
                <a:gd name="T15" fmla="*/ 126 h 132"/>
                <a:gd name="T16" fmla="*/ 126 w 132"/>
                <a:gd name="T17" fmla="*/ 132 h 132"/>
                <a:gd name="T18" fmla="*/ 12 w 132"/>
                <a:gd name="T19" fmla="*/ 120 h 132"/>
                <a:gd name="T20" fmla="*/ 120 w 132"/>
                <a:gd name="T21" fmla="*/ 120 h 132"/>
                <a:gd name="T22" fmla="*/ 120 w 132"/>
                <a:gd name="T23" fmla="*/ 12 h 132"/>
                <a:gd name="T24" fmla="*/ 12 w 132"/>
                <a:gd name="T25" fmla="*/ 12 h 132"/>
                <a:gd name="T26" fmla="*/ 12 w 132"/>
                <a:gd name="T27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2" h="132">
                  <a:moveTo>
                    <a:pt x="126" y="132"/>
                  </a:moveTo>
                  <a:cubicBezTo>
                    <a:pt x="6" y="132"/>
                    <a:pt x="6" y="132"/>
                    <a:pt x="6" y="132"/>
                  </a:cubicBezTo>
                  <a:cubicBezTo>
                    <a:pt x="3" y="132"/>
                    <a:pt x="0" y="129"/>
                    <a:pt x="0" y="12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9" y="0"/>
                    <a:pt x="132" y="3"/>
                    <a:pt x="132" y="6"/>
                  </a:cubicBezTo>
                  <a:cubicBezTo>
                    <a:pt x="132" y="126"/>
                    <a:pt x="132" y="126"/>
                    <a:pt x="132" y="126"/>
                  </a:cubicBezTo>
                  <a:cubicBezTo>
                    <a:pt x="132" y="129"/>
                    <a:pt x="129" y="132"/>
                    <a:pt x="126" y="132"/>
                  </a:cubicBezTo>
                  <a:close/>
                  <a:moveTo>
                    <a:pt x="12" y="120"/>
                  </a:moveTo>
                  <a:cubicBezTo>
                    <a:pt x="120" y="120"/>
                    <a:pt x="120" y="120"/>
                    <a:pt x="120" y="120"/>
                  </a:cubicBezTo>
                  <a:cubicBezTo>
                    <a:pt x="120" y="12"/>
                    <a:pt x="120" y="12"/>
                    <a:pt x="120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84" name="Freeform 141">
              <a:extLst>
                <a:ext uri="{FF2B5EF4-FFF2-40B4-BE49-F238E27FC236}">
                  <a16:creationId xmlns:a16="http://schemas.microsoft.com/office/drawing/2014/main" id="{F4714166-B117-449A-A36B-1DA2F629B94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1" y="1974"/>
              <a:ext cx="71" cy="71"/>
            </a:xfrm>
            <a:custGeom>
              <a:avLst/>
              <a:gdLst>
                <a:gd name="T0" fmla="*/ 6 w 48"/>
                <a:gd name="T1" fmla="*/ 48 h 48"/>
                <a:gd name="T2" fmla="*/ 0 w 48"/>
                <a:gd name="T3" fmla="*/ 42 h 48"/>
                <a:gd name="T4" fmla="*/ 0 w 48"/>
                <a:gd name="T5" fmla="*/ 6 h 48"/>
                <a:gd name="T6" fmla="*/ 6 w 48"/>
                <a:gd name="T7" fmla="*/ 0 h 48"/>
                <a:gd name="T8" fmla="*/ 42 w 48"/>
                <a:gd name="T9" fmla="*/ 0 h 48"/>
                <a:gd name="T10" fmla="*/ 48 w 48"/>
                <a:gd name="T11" fmla="*/ 6 h 48"/>
                <a:gd name="T12" fmla="*/ 42 w 48"/>
                <a:gd name="T13" fmla="*/ 12 h 48"/>
                <a:gd name="T14" fmla="*/ 12 w 48"/>
                <a:gd name="T15" fmla="*/ 12 h 48"/>
                <a:gd name="T16" fmla="*/ 12 w 48"/>
                <a:gd name="T17" fmla="*/ 42 h 48"/>
                <a:gd name="T18" fmla="*/ 6 w 48"/>
                <a:gd name="T1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48">
                  <a:moveTo>
                    <a:pt x="6" y="48"/>
                  </a:moveTo>
                  <a:cubicBezTo>
                    <a:pt x="3" y="48"/>
                    <a:pt x="0" y="45"/>
                    <a:pt x="0" y="4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5" y="0"/>
                    <a:pt x="48" y="3"/>
                    <a:pt x="48" y="6"/>
                  </a:cubicBezTo>
                  <a:cubicBezTo>
                    <a:pt x="48" y="9"/>
                    <a:pt x="45" y="12"/>
                    <a:pt x="4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2" y="45"/>
                    <a:pt x="9" y="48"/>
                    <a:pt x="6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85" name="Freeform 142">
              <a:extLst>
                <a:ext uri="{FF2B5EF4-FFF2-40B4-BE49-F238E27FC236}">
                  <a16:creationId xmlns:a16="http://schemas.microsoft.com/office/drawing/2014/main" id="{36EC407C-59EA-4F60-85D0-920FFCB239C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5" y="1761"/>
              <a:ext cx="71" cy="71"/>
            </a:xfrm>
            <a:custGeom>
              <a:avLst/>
              <a:gdLst>
                <a:gd name="T0" fmla="*/ 6 w 48"/>
                <a:gd name="T1" fmla="*/ 48 h 48"/>
                <a:gd name="T2" fmla="*/ 0 w 48"/>
                <a:gd name="T3" fmla="*/ 42 h 48"/>
                <a:gd name="T4" fmla="*/ 0 w 48"/>
                <a:gd name="T5" fmla="*/ 6 h 48"/>
                <a:gd name="T6" fmla="*/ 6 w 48"/>
                <a:gd name="T7" fmla="*/ 0 h 48"/>
                <a:gd name="T8" fmla="*/ 42 w 48"/>
                <a:gd name="T9" fmla="*/ 0 h 48"/>
                <a:gd name="T10" fmla="*/ 48 w 48"/>
                <a:gd name="T11" fmla="*/ 6 h 48"/>
                <a:gd name="T12" fmla="*/ 42 w 48"/>
                <a:gd name="T13" fmla="*/ 12 h 48"/>
                <a:gd name="T14" fmla="*/ 12 w 48"/>
                <a:gd name="T15" fmla="*/ 12 h 48"/>
                <a:gd name="T16" fmla="*/ 12 w 48"/>
                <a:gd name="T17" fmla="*/ 42 h 48"/>
                <a:gd name="T18" fmla="*/ 6 w 48"/>
                <a:gd name="T1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48">
                  <a:moveTo>
                    <a:pt x="6" y="48"/>
                  </a:moveTo>
                  <a:cubicBezTo>
                    <a:pt x="3" y="48"/>
                    <a:pt x="0" y="45"/>
                    <a:pt x="0" y="4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5" y="0"/>
                    <a:pt x="48" y="3"/>
                    <a:pt x="48" y="6"/>
                  </a:cubicBezTo>
                  <a:cubicBezTo>
                    <a:pt x="48" y="9"/>
                    <a:pt x="45" y="12"/>
                    <a:pt x="4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2" y="45"/>
                    <a:pt x="9" y="48"/>
                    <a:pt x="6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86" name="Freeform 143">
              <a:extLst>
                <a:ext uri="{FF2B5EF4-FFF2-40B4-BE49-F238E27FC236}">
                  <a16:creationId xmlns:a16="http://schemas.microsoft.com/office/drawing/2014/main" id="{2CE62D64-C487-48F1-83F9-6F4B5DC3708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2" y="1974"/>
              <a:ext cx="71" cy="71"/>
            </a:xfrm>
            <a:custGeom>
              <a:avLst/>
              <a:gdLst>
                <a:gd name="T0" fmla="*/ 6 w 48"/>
                <a:gd name="T1" fmla="*/ 48 h 48"/>
                <a:gd name="T2" fmla="*/ 0 w 48"/>
                <a:gd name="T3" fmla="*/ 42 h 48"/>
                <a:gd name="T4" fmla="*/ 0 w 48"/>
                <a:gd name="T5" fmla="*/ 6 h 48"/>
                <a:gd name="T6" fmla="*/ 6 w 48"/>
                <a:gd name="T7" fmla="*/ 0 h 48"/>
                <a:gd name="T8" fmla="*/ 42 w 48"/>
                <a:gd name="T9" fmla="*/ 0 h 48"/>
                <a:gd name="T10" fmla="*/ 48 w 48"/>
                <a:gd name="T11" fmla="*/ 6 h 48"/>
                <a:gd name="T12" fmla="*/ 42 w 48"/>
                <a:gd name="T13" fmla="*/ 12 h 48"/>
                <a:gd name="T14" fmla="*/ 12 w 48"/>
                <a:gd name="T15" fmla="*/ 12 h 48"/>
                <a:gd name="T16" fmla="*/ 12 w 48"/>
                <a:gd name="T17" fmla="*/ 42 h 48"/>
                <a:gd name="T18" fmla="*/ 6 w 48"/>
                <a:gd name="T1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48">
                  <a:moveTo>
                    <a:pt x="6" y="48"/>
                  </a:moveTo>
                  <a:cubicBezTo>
                    <a:pt x="3" y="48"/>
                    <a:pt x="0" y="45"/>
                    <a:pt x="0" y="4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5" y="0"/>
                    <a:pt x="48" y="3"/>
                    <a:pt x="48" y="6"/>
                  </a:cubicBezTo>
                  <a:cubicBezTo>
                    <a:pt x="48" y="9"/>
                    <a:pt x="45" y="12"/>
                    <a:pt x="4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2" y="45"/>
                    <a:pt x="9" y="48"/>
                    <a:pt x="6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4263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/>
              <a:t>Juin 2022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DNE SN1 - Bureau des services et outils numériques pour l'Éducation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15" name="Titre 14"/>
          <p:cNvSpPr>
            <a:spLocks noGrp="1"/>
          </p:cNvSpPr>
          <p:nvPr>
            <p:ph type="title"/>
          </p:nvPr>
        </p:nvSpPr>
        <p:spPr>
          <a:xfrm>
            <a:off x="971600" y="180000"/>
            <a:ext cx="7812400" cy="720000"/>
          </a:xfrm>
        </p:spPr>
        <p:txBody>
          <a:bodyPr/>
          <a:lstStyle/>
          <a:p>
            <a:r>
              <a:rPr lang="fr-FR" dirty="0"/>
              <a:t>Ergonomie et Expérience Utilisateur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913E264-49BF-407B-B122-80487FCA26B1}"/>
              </a:ext>
            </a:extLst>
          </p:cNvPr>
          <p:cNvSpPr/>
          <p:nvPr/>
        </p:nvSpPr>
        <p:spPr>
          <a:xfrm>
            <a:off x="1061780" y="924622"/>
            <a:ext cx="7020440" cy="3294257"/>
          </a:xfrm>
          <a:prstGeom prst="rect">
            <a:avLst/>
          </a:prstGeom>
          <a:solidFill>
            <a:srgbClr val="577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Marianne" panose="02000000000000000000" pitchFamily="50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0E6F91B-B28F-4769-945C-900C95534B01}"/>
              </a:ext>
            </a:extLst>
          </p:cNvPr>
          <p:cNvSpPr/>
          <p:nvPr/>
        </p:nvSpPr>
        <p:spPr>
          <a:xfrm>
            <a:off x="4065862" y="1897780"/>
            <a:ext cx="2643283" cy="2123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t"/>
          <a:lstStyle/>
          <a:p>
            <a:pPr>
              <a:spcAft>
                <a:spcPts val="600"/>
              </a:spcAft>
            </a:pPr>
            <a:r>
              <a:rPr lang="fr-FR" sz="1600" b="1" dirty="0">
                <a:solidFill>
                  <a:srgbClr val="5770BE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Chapitres recommandés </a:t>
            </a:r>
          </a:p>
          <a:p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Document principal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Chapitre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4310D6E-FCE6-4D5D-9D7A-9D58D338A2FD}"/>
              </a:ext>
            </a:extLst>
          </p:cNvPr>
          <p:cNvSpPr/>
          <p:nvPr/>
        </p:nvSpPr>
        <p:spPr>
          <a:xfrm>
            <a:off x="1242467" y="1897780"/>
            <a:ext cx="2643283" cy="2123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t"/>
          <a:lstStyle/>
          <a:p>
            <a:pPr>
              <a:spcAft>
                <a:spcPts val="600"/>
              </a:spcAft>
            </a:pPr>
            <a:r>
              <a:rPr lang="fr-FR" sz="1600" b="1" dirty="0">
                <a:solidFill>
                  <a:srgbClr val="5770BE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Sujets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Ergonomie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Qualité de l’expérience utilisateur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ysClr val="windowText" lastClr="00000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Conception centrée sur l’utilisateur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4373FD2-B13C-4E86-AEF6-3F321409EDFE}"/>
              </a:ext>
            </a:extLst>
          </p:cNvPr>
          <p:cNvSpPr/>
          <p:nvPr/>
        </p:nvSpPr>
        <p:spPr>
          <a:xfrm>
            <a:off x="6889257" y="1897780"/>
            <a:ext cx="1051474" cy="2123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t"/>
          <a:lstStyle/>
          <a:p>
            <a:r>
              <a:rPr lang="fr-FR" sz="1600" b="1" dirty="0">
                <a:solidFill>
                  <a:srgbClr val="5770BE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Acteurs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84C2ECB-742E-45F9-9895-3107E2DDB3B7}"/>
              </a:ext>
            </a:extLst>
          </p:cNvPr>
          <p:cNvSpPr/>
          <p:nvPr/>
        </p:nvSpPr>
        <p:spPr>
          <a:xfrm>
            <a:off x="1242468" y="1075995"/>
            <a:ext cx="1155080" cy="670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sz="1200" dirty="0">
              <a:solidFill>
                <a:sysClr val="windowText" lastClr="00000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63A2D20A-5108-443E-83ED-42EA128F9367}"/>
              </a:ext>
            </a:extLst>
          </p:cNvPr>
          <p:cNvSpPr/>
          <p:nvPr/>
        </p:nvSpPr>
        <p:spPr>
          <a:xfrm>
            <a:off x="2533801" y="1075995"/>
            <a:ext cx="5406928" cy="670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rgbClr val="484D7A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Ergonomie et Expérience Utilisateur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9C97A31-7923-4447-9237-0855366A340F}"/>
              </a:ext>
            </a:extLst>
          </p:cNvPr>
          <p:cNvGrpSpPr/>
          <p:nvPr/>
        </p:nvGrpSpPr>
        <p:grpSpPr>
          <a:xfrm>
            <a:off x="7204136" y="2445894"/>
            <a:ext cx="421716" cy="1027215"/>
            <a:chOff x="7192284" y="2325980"/>
            <a:chExt cx="421716" cy="1027215"/>
          </a:xfrm>
        </p:grpSpPr>
        <p:grpSp>
          <p:nvGrpSpPr>
            <p:cNvPr id="74" name="Group 200">
              <a:extLst>
                <a:ext uri="{FF2B5EF4-FFF2-40B4-BE49-F238E27FC236}">
                  <a16:creationId xmlns:a16="http://schemas.microsoft.com/office/drawing/2014/main" id="{6E098662-ED64-48B8-A8A5-8446C738037F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7192284" y="2325980"/>
              <a:ext cx="412617" cy="387696"/>
              <a:chOff x="6539" y="3000"/>
              <a:chExt cx="426" cy="426"/>
            </a:xfrm>
            <a:solidFill>
              <a:srgbClr val="000000"/>
            </a:solidFill>
          </p:grpSpPr>
          <p:sp>
            <p:nvSpPr>
              <p:cNvPr id="91" name="Freeform 201">
                <a:extLst>
                  <a:ext uri="{FF2B5EF4-FFF2-40B4-BE49-F238E27FC236}">
                    <a16:creationId xmlns:a16="http://schemas.microsoft.com/office/drawing/2014/main" id="{1F84A30F-02BD-4ADF-92F7-6C1ABAC3457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645" y="3107"/>
                <a:ext cx="214" cy="213"/>
              </a:xfrm>
              <a:custGeom>
                <a:avLst/>
                <a:gdLst>
                  <a:gd name="T0" fmla="*/ 138 w 144"/>
                  <a:gd name="T1" fmla="*/ 144 h 144"/>
                  <a:gd name="T2" fmla="*/ 6 w 144"/>
                  <a:gd name="T3" fmla="*/ 144 h 144"/>
                  <a:gd name="T4" fmla="*/ 0 w 144"/>
                  <a:gd name="T5" fmla="*/ 138 h 144"/>
                  <a:gd name="T6" fmla="*/ 0 w 144"/>
                  <a:gd name="T7" fmla="*/ 6 h 144"/>
                  <a:gd name="T8" fmla="*/ 6 w 144"/>
                  <a:gd name="T9" fmla="*/ 0 h 144"/>
                  <a:gd name="T10" fmla="*/ 138 w 144"/>
                  <a:gd name="T11" fmla="*/ 0 h 144"/>
                  <a:gd name="T12" fmla="*/ 144 w 144"/>
                  <a:gd name="T13" fmla="*/ 6 h 144"/>
                  <a:gd name="T14" fmla="*/ 144 w 144"/>
                  <a:gd name="T15" fmla="*/ 138 h 144"/>
                  <a:gd name="T16" fmla="*/ 138 w 144"/>
                  <a:gd name="T17" fmla="*/ 144 h 144"/>
                  <a:gd name="T18" fmla="*/ 12 w 144"/>
                  <a:gd name="T19" fmla="*/ 132 h 144"/>
                  <a:gd name="T20" fmla="*/ 132 w 144"/>
                  <a:gd name="T21" fmla="*/ 132 h 144"/>
                  <a:gd name="T22" fmla="*/ 132 w 144"/>
                  <a:gd name="T23" fmla="*/ 12 h 144"/>
                  <a:gd name="T24" fmla="*/ 12 w 144"/>
                  <a:gd name="T25" fmla="*/ 12 h 144"/>
                  <a:gd name="T26" fmla="*/ 12 w 144"/>
                  <a:gd name="T27" fmla="*/ 132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4" h="144">
                    <a:moveTo>
                      <a:pt x="138" y="144"/>
                    </a:moveTo>
                    <a:cubicBezTo>
                      <a:pt x="6" y="144"/>
                      <a:pt x="6" y="144"/>
                      <a:pt x="6" y="144"/>
                    </a:cubicBezTo>
                    <a:cubicBezTo>
                      <a:pt x="2" y="144"/>
                      <a:pt x="0" y="142"/>
                      <a:pt x="0" y="138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41" y="0"/>
                      <a:pt x="144" y="3"/>
                      <a:pt x="144" y="6"/>
                    </a:cubicBezTo>
                    <a:cubicBezTo>
                      <a:pt x="144" y="138"/>
                      <a:pt x="144" y="138"/>
                      <a:pt x="144" y="138"/>
                    </a:cubicBezTo>
                    <a:cubicBezTo>
                      <a:pt x="144" y="142"/>
                      <a:pt x="141" y="144"/>
                      <a:pt x="138" y="144"/>
                    </a:cubicBezTo>
                    <a:close/>
                    <a:moveTo>
                      <a:pt x="12" y="132"/>
                    </a:moveTo>
                    <a:cubicBezTo>
                      <a:pt x="132" y="132"/>
                      <a:pt x="132" y="132"/>
                      <a:pt x="132" y="132"/>
                    </a:cubicBezTo>
                    <a:cubicBezTo>
                      <a:pt x="132" y="12"/>
                      <a:pt x="132" y="12"/>
                      <a:pt x="132" y="12"/>
                    </a:cubicBezTo>
                    <a:cubicBezTo>
                      <a:pt x="12" y="12"/>
                      <a:pt x="12" y="12"/>
                      <a:pt x="12" y="12"/>
                    </a:cubicBezTo>
                    <a:lnTo>
                      <a:pt x="12" y="1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92" name="Freeform 202">
                <a:extLst>
                  <a:ext uri="{FF2B5EF4-FFF2-40B4-BE49-F238E27FC236}">
                    <a16:creationId xmlns:a16="http://schemas.microsoft.com/office/drawing/2014/main" id="{FF47F7C5-7648-4432-8F06-E103F5F1111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645" y="3302"/>
                <a:ext cx="214" cy="124"/>
              </a:xfrm>
              <a:custGeom>
                <a:avLst/>
                <a:gdLst>
                  <a:gd name="T0" fmla="*/ 138 w 144"/>
                  <a:gd name="T1" fmla="*/ 84 h 84"/>
                  <a:gd name="T2" fmla="*/ 6 w 144"/>
                  <a:gd name="T3" fmla="*/ 84 h 84"/>
                  <a:gd name="T4" fmla="*/ 0 w 144"/>
                  <a:gd name="T5" fmla="*/ 78 h 84"/>
                  <a:gd name="T6" fmla="*/ 0 w 144"/>
                  <a:gd name="T7" fmla="*/ 6 h 84"/>
                  <a:gd name="T8" fmla="*/ 6 w 144"/>
                  <a:gd name="T9" fmla="*/ 0 h 84"/>
                  <a:gd name="T10" fmla="*/ 138 w 144"/>
                  <a:gd name="T11" fmla="*/ 0 h 84"/>
                  <a:gd name="T12" fmla="*/ 144 w 144"/>
                  <a:gd name="T13" fmla="*/ 6 h 84"/>
                  <a:gd name="T14" fmla="*/ 144 w 144"/>
                  <a:gd name="T15" fmla="*/ 78 h 84"/>
                  <a:gd name="T16" fmla="*/ 138 w 144"/>
                  <a:gd name="T17" fmla="*/ 84 h 84"/>
                  <a:gd name="T18" fmla="*/ 12 w 144"/>
                  <a:gd name="T19" fmla="*/ 72 h 84"/>
                  <a:gd name="T20" fmla="*/ 132 w 144"/>
                  <a:gd name="T21" fmla="*/ 72 h 84"/>
                  <a:gd name="T22" fmla="*/ 132 w 144"/>
                  <a:gd name="T23" fmla="*/ 12 h 84"/>
                  <a:gd name="T24" fmla="*/ 12 w 144"/>
                  <a:gd name="T25" fmla="*/ 12 h 84"/>
                  <a:gd name="T26" fmla="*/ 12 w 144"/>
                  <a:gd name="T27" fmla="*/ 72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4" h="84">
                    <a:moveTo>
                      <a:pt x="138" y="84"/>
                    </a:moveTo>
                    <a:cubicBezTo>
                      <a:pt x="6" y="84"/>
                      <a:pt x="6" y="84"/>
                      <a:pt x="6" y="84"/>
                    </a:cubicBezTo>
                    <a:cubicBezTo>
                      <a:pt x="2" y="84"/>
                      <a:pt x="0" y="82"/>
                      <a:pt x="0" y="78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41" y="0"/>
                      <a:pt x="144" y="3"/>
                      <a:pt x="144" y="6"/>
                    </a:cubicBezTo>
                    <a:cubicBezTo>
                      <a:pt x="144" y="78"/>
                      <a:pt x="144" y="78"/>
                      <a:pt x="144" y="78"/>
                    </a:cubicBezTo>
                    <a:cubicBezTo>
                      <a:pt x="144" y="82"/>
                      <a:pt x="141" y="84"/>
                      <a:pt x="138" y="84"/>
                    </a:cubicBezTo>
                    <a:close/>
                    <a:moveTo>
                      <a:pt x="12" y="72"/>
                    </a:moveTo>
                    <a:cubicBezTo>
                      <a:pt x="132" y="72"/>
                      <a:pt x="132" y="72"/>
                      <a:pt x="132" y="72"/>
                    </a:cubicBezTo>
                    <a:cubicBezTo>
                      <a:pt x="132" y="12"/>
                      <a:pt x="132" y="12"/>
                      <a:pt x="132" y="12"/>
                    </a:cubicBezTo>
                    <a:cubicBezTo>
                      <a:pt x="12" y="12"/>
                      <a:pt x="12" y="12"/>
                      <a:pt x="12" y="12"/>
                    </a:cubicBezTo>
                    <a:lnTo>
                      <a:pt x="12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93" name="Freeform 203">
                <a:extLst>
                  <a:ext uri="{FF2B5EF4-FFF2-40B4-BE49-F238E27FC236}">
                    <a16:creationId xmlns:a16="http://schemas.microsoft.com/office/drawing/2014/main" id="{28F0F435-A665-47D8-9ED8-6A58379673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39" y="3302"/>
                <a:ext cx="426" cy="18"/>
              </a:xfrm>
              <a:custGeom>
                <a:avLst/>
                <a:gdLst>
                  <a:gd name="T0" fmla="*/ 282 w 288"/>
                  <a:gd name="T1" fmla="*/ 12 h 12"/>
                  <a:gd name="T2" fmla="*/ 6 w 288"/>
                  <a:gd name="T3" fmla="*/ 12 h 12"/>
                  <a:gd name="T4" fmla="*/ 0 w 288"/>
                  <a:gd name="T5" fmla="*/ 6 h 12"/>
                  <a:gd name="T6" fmla="*/ 6 w 288"/>
                  <a:gd name="T7" fmla="*/ 0 h 12"/>
                  <a:gd name="T8" fmla="*/ 282 w 288"/>
                  <a:gd name="T9" fmla="*/ 0 h 12"/>
                  <a:gd name="T10" fmla="*/ 288 w 288"/>
                  <a:gd name="T11" fmla="*/ 6 h 12"/>
                  <a:gd name="T12" fmla="*/ 282 w 288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2">
                    <a:moveTo>
                      <a:pt x="282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10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282" y="0"/>
                      <a:pt x="282" y="0"/>
                      <a:pt x="282" y="0"/>
                    </a:cubicBezTo>
                    <a:cubicBezTo>
                      <a:pt x="285" y="0"/>
                      <a:pt x="288" y="3"/>
                      <a:pt x="288" y="6"/>
                    </a:cubicBezTo>
                    <a:cubicBezTo>
                      <a:pt x="288" y="10"/>
                      <a:pt x="285" y="12"/>
                      <a:pt x="282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94" name="Freeform 204">
                <a:extLst>
                  <a:ext uri="{FF2B5EF4-FFF2-40B4-BE49-F238E27FC236}">
                    <a16:creationId xmlns:a16="http://schemas.microsoft.com/office/drawing/2014/main" id="{F8004FAD-9673-4FC2-A249-C50FDFA91C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39" y="3213"/>
                <a:ext cx="115" cy="18"/>
              </a:xfrm>
              <a:custGeom>
                <a:avLst/>
                <a:gdLst>
                  <a:gd name="T0" fmla="*/ 72 w 78"/>
                  <a:gd name="T1" fmla="*/ 12 h 12"/>
                  <a:gd name="T2" fmla="*/ 6 w 78"/>
                  <a:gd name="T3" fmla="*/ 12 h 12"/>
                  <a:gd name="T4" fmla="*/ 0 w 78"/>
                  <a:gd name="T5" fmla="*/ 6 h 12"/>
                  <a:gd name="T6" fmla="*/ 6 w 78"/>
                  <a:gd name="T7" fmla="*/ 0 h 12"/>
                  <a:gd name="T8" fmla="*/ 72 w 78"/>
                  <a:gd name="T9" fmla="*/ 0 h 12"/>
                  <a:gd name="T10" fmla="*/ 78 w 78"/>
                  <a:gd name="T11" fmla="*/ 6 h 12"/>
                  <a:gd name="T12" fmla="*/ 72 w 78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8" h="12">
                    <a:moveTo>
                      <a:pt x="72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10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75" y="0"/>
                      <a:pt x="78" y="3"/>
                      <a:pt x="78" y="6"/>
                    </a:cubicBezTo>
                    <a:cubicBezTo>
                      <a:pt x="78" y="10"/>
                      <a:pt x="75" y="12"/>
                      <a:pt x="72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95" name="Freeform 205">
                <a:extLst>
                  <a:ext uri="{FF2B5EF4-FFF2-40B4-BE49-F238E27FC236}">
                    <a16:creationId xmlns:a16="http://schemas.microsoft.com/office/drawing/2014/main" id="{90EE6196-0A66-48CE-AC0F-9B9CC565CB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50" y="3213"/>
                <a:ext cx="115" cy="18"/>
              </a:xfrm>
              <a:custGeom>
                <a:avLst/>
                <a:gdLst>
                  <a:gd name="T0" fmla="*/ 72 w 78"/>
                  <a:gd name="T1" fmla="*/ 12 h 12"/>
                  <a:gd name="T2" fmla="*/ 6 w 78"/>
                  <a:gd name="T3" fmla="*/ 12 h 12"/>
                  <a:gd name="T4" fmla="*/ 0 w 78"/>
                  <a:gd name="T5" fmla="*/ 6 h 12"/>
                  <a:gd name="T6" fmla="*/ 6 w 78"/>
                  <a:gd name="T7" fmla="*/ 0 h 12"/>
                  <a:gd name="T8" fmla="*/ 72 w 78"/>
                  <a:gd name="T9" fmla="*/ 0 h 12"/>
                  <a:gd name="T10" fmla="*/ 78 w 78"/>
                  <a:gd name="T11" fmla="*/ 6 h 12"/>
                  <a:gd name="T12" fmla="*/ 72 w 78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8" h="12">
                    <a:moveTo>
                      <a:pt x="72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10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75" y="0"/>
                      <a:pt x="78" y="3"/>
                      <a:pt x="78" y="6"/>
                    </a:cubicBezTo>
                    <a:cubicBezTo>
                      <a:pt x="78" y="10"/>
                      <a:pt x="75" y="12"/>
                      <a:pt x="72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96" name="Freeform 206">
                <a:extLst>
                  <a:ext uri="{FF2B5EF4-FFF2-40B4-BE49-F238E27FC236}">
                    <a16:creationId xmlns:a16="http://schemas.microsoft.com/office/drawing/2014/main" id="{B33F6DA5-5BE5-4F03-9828-0FD5B2499B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41" y="3213"/>
                <a:ext cx="89" cy="213"/>
              </a:xfrm>
              <a:custGeom>
                <a:avLst/>
                <a:gdLst>
                  <a:gd name="T0" fmla="*/ 54 w 60"/>
                  <a:gd name="T1" fmla="*/ 144 h 144"/>
                  <a:gd name="T2" fmla="*/ 0 w 60"/>
                  <a:gd name="T3" fmla="*/ 144 h 144"/>
                  <a:gd name="T4" fmla="*/ 0 w 60"/>
                  <a:gd name="T5" fmla="*/ 132 h 144"/>
                  <a:gd name="T6" fmla="*/ 48 w 60"/>
                  <a:gd name="T7" fmla="*/ 132 h 144"/>
                  <a:gd name="T8" fmla="*/ 48 w 60"/>
                  <a:gd name="T9" fmla="*/ 12 h 144"/>
                  <a:gd name="T10" fmla="*/ 6 w 60"/>
                  <a:gd name="T11" fmla="*/ 12 h 144"/>
                  <a:gd name="T12" fmla="*/ 6 w 60"/>
                  <a:gd name="T13" fmla="*/ 0 h 144"/>
                  <a:gd name="T14" fmla="*/ 54 w 60"/>
                  <a:gd name="T15" fmla="*/ 0 h 144"/>
                  <a:gd name="T16" fmla="*/ 60 w 60"/>
                  <a:gd name="T17" fmla="*/ 6 h 144"/>
                  <a:gd name="T18" fmla="*/ 60 w 60"/>
                  <a:gd name="T19" fmla="*/ 138 h 144"/>
                  <a:gd name="T20" fmla="*/ 54 w 60"/>
                  <a:gd name="T21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0" h="144">
                    <a:moveTo>
                      <a:pt x="54" y="144"/>
                    </a:moveTo>
                    <a:cubicBezTo>
                      <a:pt x="0" y="144"/>
                      <a:pt x="0" y="144"/>
                      <a:pt x="0" y="144"/>
                    </a:cubicBezTo>
                    <a:cubicBezTo>
                      <a:pt x="0" y="132"/>
                      <a:pt x="0" y="132"/>
                      <a:pt x="0" y="132"/>
                    </a:cubicBezTo>
                    <a:cubicBezTo>
                      <a:pt x="48" y="132"/>
                      <a:pt x="48" y="132"/>
                      <a:pt x="48" y="132"/>
                    </a:cubicBezTo>
                    <a:cubicBezTo>
                      <a:pt x="48" y="12"/>
                      <a:pt x="48" y="12"/>
                      <a:pt x="48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4" y="0"/>
                      <a:pt x="54" y="0"/>
                      <a:pt x="54" y="0"/>
                    </a:cubicBezTo>
                    <a:cubicBezTo>
                      <a:pt x="57" y="0"/>
                      <a:pt x="60" y="3"/>
                      <a:pt x="60" y="6"/>
                    </a:cubicBezTo>
                    <a:cubicBezTo>
                      <a:pt x="60" y="138"/>
                      <a:pt x="60" y="138"/>
                      <a:pt x="60" y="138"/>
                    </a:cubicBezTo>
                    <a:cubicBezTo>
                      <a:pt x="60" y="142"/>
                      <a:pt x="57" y="144"/>
                      <a:pt x="54" y="1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97" name="Freeform 207">
                <a:extLst>
                  <a:ext uri="{FF2B5EF4-FFF2-40B4-BE49-F238E27FC236}">
                    <a16:creationId xmlns:a16="http://schemas.microsoft.com/office/drawing/2014/main" id="{D4D059ED-C3E7-422D-B469-55B9FAE259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4" y="3213"/>
                <a:ext cx="89" cy="213"/>
              </a:xfrm>
              <a:custGeom>
                <a:avLst/>
                <a:gdLst>
                  <a:gd name="T0" fmla="*/ 60 w 60"/>
                  <a:gd name="T1" fmla="*/ 144 h 144"/>
                  <a:gd name="T2" fmla="*/ 6 w 60"/>
                  <a:gd name="T3" fmla="*/ 144 h 144"/>
                  <a:gd name="T4" fmla="*/ 0 w 60"/>
                  <a:gd name="T5" fmla="*/ 138 h 144"/>
                  <a:gd name="T6" fmla="*/ 0 w 60"/>
                  <a:gd name="T7" fmla="*/ 6 h 144"/>
                  <a:gd name="T8" fmla="*/ 6 w 60"/>
                  <a:gd name="T9" fmla="*/ 0 h 144"/>
                  <a:gd name="T10" fmla="*/ 54 w 60"/>
                  <a:gd name="T11" fmla="*/ 0 h 144"/>
                  <a:gd name="T12" fmla="*/ 54 w 60"/>
                  <a:gd name="T13" fmla="*/ 12 h 144"/>
                  <a:gd name="T14" fmla="*/ 12 w 60"/>
                  <a:gd name="T15" fmla="*/ 12 h 144"/>
                  <a:gd name="T16" fmla="*/ 12 w 60"/>
                  <a:gd name="T17" fmla="*/ 132 h 144"/>
                  <a:gd name="T18" fmla="*/ 60 w 60"/>
                  <a:gd name="T19" fmla="*/ 132 h 144"/>
                  <a:gd name="T20" fmla="*/ 60 w 60"/>
                  <a:gd name="T21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0" h="144">
                    <a:moveTo>
                      <a:pt x="60" y="144"/>
                    </a:moveTo>
                    <a:cubicBezTo>
                      <a:pt x="6" y="144"/>
                      <a:pt x="6" y="144"/>
                      <a:pt x="6" y="144"/>
                    </a:cubicBezTo>
                    <a:cubicBezTo>
                      <a:pt x="2" y="144"/>
                      <a:pt x="0" y="142"/>
                      <a:pt x="0" y="138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54" y="0"/>
                      <a:pt x="54" y="0"/>
                      <a:pt x="54" y="0"/>
                    </a:cubicBezTo>
                    <a:cubicBezTo>
                      <a:pt x="54" y="12"/>
                      <a:pt x="54" y="12"/>
                      <a:pt x="54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32"/>
                      <a:pt x="12" y="132"/>
                      <a:pt x="12" y="132"/>
                    </a:cubicBezTo>
                    <a:cubicBezTo>
                      <a:pt x="60" y="132"/>
                      <a:pt x="60" y="132"/>
                      <a:pt x="60" y="132"/>
                    </a:cubicBezTo>
                    <a:lnTo>
                      <a:pt x="60" y="14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98" name="Freeform 208">
                <a:extLst>
                  <a:ext uri="{FF2B5EF4-FFF2-40B4-BE49-F238E27FC236}">
                    <a16:creationId xmlns:a16="http://schemas.microsoft.com/office/drawing/2014/main" id="{D5CAE4CF-B789-4320-845E-9740BAF2D75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610" y="3071"/>
                <a:ext cx="284" cy="54"/>
              </a:xfrm>
              <a:custGeom>
                <a:avLst/>
                <a:gdLst>
                  <a:gd name="T0" fmla="*/ 186 w 192"/>
                  <a:gd name="T1" fmla="*/ 36 h 36"/>
                  <a:gd name="T2" fmla="*/ 6 w 192"/>
                  <a:gd name="T3" fmla="*/ 36 h 36"/>
                  <a:gd name="T4" fmla="*/ 0 w 192"/>
                  <a:gd name="T5" fmla="*/ 30 h 36"/>
                  <a:gd name="T6" fmla="*/ 0 w 192"/>
                  <a:gd name="T7" fmla="*/ 6 h 36"/>
                  <a:gd name="T8" fmla="*/ 6 w 192"/>
                  <a:gd name="T9" fmla="*/ 0 h 36"/>
                  <a:gd name="T10" fmla="*/ 186 w 192"/>
                  <a:gd name="T11" fmla="*/ 0 h 36"/>
                  <a:gd name="T12" fmla="*/ 192 w 192"/>
                  <a:gd name="T13" fmla="*/ 6 h 36"/>
                  <a:gd name="T14" fmla="*/ 192 w 192"/>
                  <a:gd name="T15" fmla="*/ 30 h 36"/>
                  <a:gd name="T16" fmla="*/ 186 w 192"/>
                  <a:gd name="T17" fmla="*/ 36 h 36"/>
                  <a:gd name="T18" fmla="*/ 12 w 192"/>
                  <a:gd name="T19" fmla="*/ 24 h 36"/>
                  <a:gd name="T20" fmla="*/ 180 w 192"/>
                  <a:gd name="T21" fmla="*/ 24 h 36"/>
                  <a:gd name="T22" fmla="*/ 180 w 192"/>
                  <a:gd name="T23" fmla="*/ 12 h 36"/>
                  <a:gd name="T24" fmla="*/ 12 w 192"/>
                  <a:gd name="T25" fmla="*/ 12 h 36"/>
                  <a:gd name="T26" fmla="*/ 12 w 192"/>
                  <a:gd name="T27" fmla="*/ 2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2" h="36">
                    <a:moveTo>
                      <a:pt x="186" y="36"/>
                    </a:moveTo>
                    <a:cubicBezTo>
                      <a:pt x="6" y="36"/>
                      <a:pt x="6" y="36"/>
                      <a:pt x="6" y="36"/>
                    </a:cubicBezTo>
                    <a:cubicBezTo>
                      <a:pt x="2" y="36"/>
                      <a:pt x="0" y="34"/>
                      <a:pt x="0" y="30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186" y="0"/>
                      <a:pt x="186" y="0"/>
                      <a:pt x="186" y="0"/>
                    </a:cubicBezTo>
                    <a:cubicBezTo>
                      <a:pt x="189" y="0"/>
                      <a:pt x="192" y="3"/>
                      <a:pt x="192" y="6"/>
                    </a:cubicBezTo>
                    <a:cubicBezTo>
                      <a:pt x="192" y="30"/>
                      <a:pt x="192" y="30"/>
                      <a:pt x="192" y="30"/>
                    </a:cubicBezTo>
                    <a:cubicBezTo>
                      <a:pt x="192" y="34"/>
                      <a:pt x="189" y="36"/>
                      <a:pt x="186" y="36"/>
                    </a:cubicBezTo>
                    <a:close/>
                    <a:moveTo>
                      <a:pt x="12" y="24"/>
                    </a:moveTo>
                    <a:cubicBezTo>
                      <a:pt x="180" y="24"/>
                      <a:pt x="180" y="24"/>
                      <a:pt x="180" y="24"/>
                    </a:cubicBezTo>
                    <a:cubicBezTo>
                      <a:pt x="180" y="12"/>
                      <a:pt x="180" y="12"/>
                      <a:pt x="180" y="12"/>
                    </a:cubicBezTo>
                    <a:cubicBezTo>
                      <a:pt x="12" y="12"/>
                      <a:pt x="12" y="12"/>
                      <a:pt x="12" y="12"/>
                    </a:cubicBezTo>
                    <a:lnTo>
                      <a:pt x="12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99" name="Freeform 209">
                <a:extLst>
                  <a:ext uri="{FF2B5EF4-FFF2-40B4-BE49-F238E27FC236}">
                    <a16:creationId xmlns:a16="http://schemas.microsoft.com/office/drawing/2014/main" id="{E8A3E5AD-5CC3-43F5-9649-DDB0B75A120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734" y="3000"/>
                <a:ext cx="71" cy="54"/>
              </a:xfrm>
              <a:custGeom>
                <a:avLst/>
                <a:gdLst>
                  <a:gd name="T0" fmla="*/ 42 w 48"/>
                  <a:gd name="T1" fmla="*/ 36 h 36"/>
                  <a:gd name="T2" fmla="*/ 6 w 48"/>
                  <a:gd name="T3" fmla="*/ 36 h 36"/>
                  <a:gd name="T4" fmla="*/ 0 w 48"/>
                  <a:gd name="T5" fmla="*/ 30 h 36"/>
                  <a:gd name="T6" fmla="*/ 0 w 48"/>
                  <a:gd name="T7" fmla="*/ 6 h 36"/>
                  <a:gd name="T8" fmla="*/ 6 w 48"/>
                  <a:gd name="T9" fmla="*/ 0 h 36"/>
                  <a:gd name="T10" fmla="*/ 42 w 48"/>
                  <a:gd name="T11" fmla="*/ 0 h 36"/>
                  <a:gd name="T12" fmla="*/ 48 w 48"/>
                  <a:gd name="T13" fmla="*/ 6 h 36"/>
                  <a:gd name="T14" fmla="*/ 48 w 48"/>
                  <a:gd name="T15" fmla="*/ 30 h 36"/>
                  <a:gd name="T16" fmla="*/ 42 w 48"/>
                  <a:gd name="T17" fmla="*/ 36 h 36"/>
                  <a:gd name="T18" fmla="*/ 12 w 48"/>
                  <a:gd name="T19" fmla="*/ 24 h 36"/>
                  <a:gd name="T20" fmla="*/ 36 w 48"/>
                  <a:gd name="T21" fmla="*/ 24 h 36"/>
                  <a:gd name="T22" fmla="*/ 36 w 48"/>
                  <a:gd name="T23" fmla="*/ 12 h 36"/>
                  <a:gd name="T24" fmla="*/ 12 w 48"/>
                  <a:gd name="T25" fmla="*/ 12 h 36"/>
                  <a:gd name="T26" fmla="*/ 12 w 48"/>
                  <a:gd name="T27" fmla="*/ 2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8" h="36">
                    <a:moveTo>
                      <a:pt x="42" y="36"/>
                    </a:moveTo>
                    <a:cubicBezTo>
                      <a:pt x="6" y="36"/>
                      <a:pt x="6" y="36"/>
                      <a:pt x="6" y="36"/>
                    </a:cubicBezTo>
                    <a:cubicBezTo>
                      <a:pt x="2" y="36"/>
                      <a:pt x="0" y="34"/>
                      <a:pt x="0" y="30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5" y="0"/>
                      <a:pt x="48" y="3"/>
                      <a:pt x="48" y="6"/>
                    </a:cubicBezTo>
                    <a:cubicBezTo>
                      <a:pt x="48" y="30"/>
                      <a:pt x="48" y="30"/>
                      <a:pt x="48" y="30"/>
                    </a:cubicBezTo>
                    <a:cubicBezTo>
                      <a:pt x="48" y="34"/>
                      <a:pt x="45" y="36"/>
                      <a:pt x="42" y="36"/>
                    </a:cubicBezTo>
                    <a:close/>
                    <a:moveTo>
                      <a:pt x="12" y="24"/>
                    </a:moveTo>
                    <a:cubicBezTo>
                      <a:pt x="36" y="24"/>
                      <a:pt x="36" y="24"/>
                      <a:pt x="36" y="24"/>
                    </a:cubicBezTo>
                    <a:cubicBezTo>
                      <a:pt x="36" y="12"/>
                      <a:pt x="36" y="12"/>
                      <a:pt x="36" y="12"/>
                    </a:cubicBezTo>
                    <a:cubicBezTo>
                      <a:pt x="12" y="12"/>
                      <a:pt x="12" y="12"/>
                      <a:pt x="12" y="12"/>
                    </a:cubicBezTo>
                    <a:lnTo>
                      <a:pt x="12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100" name="Rectangle 210">
                <a:extLst>
                  <a:ext uri="{FF2B5EF4-FFF2-40B4-BE49-F238E27FC236}">
                    <a16:creationId xmlns:a16="http://schemas.microsoft.com/office/drawing/2014/main" id="{83951ED7-34C8-4777-9A95-D85DAC8D75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34" y="3018"/>
                <a:ext cx="18" cy="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101" name="Freeform 211">
                <a:extLst>
                  <a:ext uri="{FF2B5EF4-FFF2-40B4-BE49-F238E27FC236}">
                    <a16:creationId xmlns:a16="http://schemas.microsoft.com/office/drawing/2014/main" id="{3772ECA7-ACA6-4BFB-A0E0-96436F287CD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681" y="3142"/>
                <a:ext cx="53" cy="53"/>
              </a:xfrm>
              <a:custGeom>
                <a:avLst/>
                <a:gdLst>
                  <a:gd name="T0" fmla="*/ 30 w 36"/>
                  <a:gd name="T1" fmla="*/ 36 h 36"/>
                  <a:gd name="T2" fmla="*/ 6 w 36"/>
                  <a:gd name="T3" fmla="*/ 36 h 36"/>
                  <a:gd name="T4" fmla="*/ 0 w 36"/>
                  <a:gd name="T5" fmla="*/ 30 h 36"/>
                  <a:gd name="T6" fmla="*/ 0 w 36"/>
                  <a:gd name="T7" fmla="*/ 6 h 36"/>
                  <a:gd name="T8" fmla="*/ 6 w 36"/>
                  <a:gd name="T9" fmla="*/ 0 h 36"/>
                  <a:gd name="T10" fmla="*/ 30 w 36"/>
                  <a:gd name="T11" fmla="*/ 0 h 36"/>
                  <a:gd name="T12" fmla="*/ 36 w 36"/>
                  <a:gd name="T13" fmla="*/ 6 h 36"/>
                  <a:gd name="T14" fmla="*/ 36 w 36"/>
                  <a:gd name="T15" fmla="*/ 30 h 36"/>
                  <a:gd name="T16" fmla="*/ 30 w 36"/>
                  <a:gd name="T17" fmla="*/ 36 h 36"/>
                  <a:gd name="T18" fmla="*/ 12 w 36"/>
                  <a:gd name="T19" fmla="*/ 24 h 36"/>
                  <a:gd name="T20" fmla="*/ 24 w 36"/>
                  <a:gd name="T21" fmla="*/ 24 h 36"/>
                  <a:gd name="T22" fmla="*/ 24 w 36"/>
                  <a:gd name="T23" fmla="*/ 12 h 36"/>
                  <a:gd name="T24" fmla="*/ 12 w 36"/>
                  <a:gd name="T25" fmla="*/ 12 h 36"/>
                  <a:gd name="T26" fmla="*/ 12 w 36"/>
                  <a:gd name="T27" fmla="*/ 2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" h="36">
                    <a:moveTo>
                      <a:pt x="30" y="36"/>
                    </a:moveTo>
                    <a:cubicBezTo>
                      <a:pt x="6" y="36"/>
                      <a:pt x="6" y="36"/>
                      <a:pt x="6" y="36"/>
                    </a:cubicBezTo>
                    <a:cubicBezTo>
                      <a:pt x="2" y="36"/>
                      <a:pt x="0" y="34"/>
                      <a:pt x="0" y="30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3" y="0"/>
                      <a:pt x="36" y="3"/>
                      <a:pt x="36" y="6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6" y="34"/>
                      <a:pt x="33" y="36"/>
                      <a:pt x="30" y="36"/>
                    </a:cubicBezTo>
                    <a:close/>
                    <a:moveTo>
                      <a:pt x="12" y="24"/>
                    </a:move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12"/>
                      <a:pt x="24" y="12"/>
                      <a:pt x="24" y="12"/>
                    </a:cubicBezTo>
                    <a:cubicBezTo>
                      <a:pt x="12" y="12"/>
                      <a:pt x="12" y="12"/>
                      <a:pt x="12" y="12"/>
                    </a:cubicBezTo>
                    <a:lnTo>
                      <a:pt x="12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102" name="Freeform 212">
                <a:extLst>
                  <a:ext uri="{FF2B5EF4-FFF2-40B4-BE49-F238E27FC236}">
                    <a16:creationId xmlns:a16="http://schemas.microsoft.com/office/drawing/2014/main" id="{2D206964-ED5C-45B9-A37A-24DA2818B7C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770" y="3142"/>
                <a:ext cx="53" cy="53"/>
              </a:xfrm>
              <a:custGeom>
                <a:avLst/>
                <a:gdLst>
                  <a:gd name="T0" fmla="*/ 30 w 36"/>
                  <a:gd name="T1" fmla="*/ 36 h 36"/>
                  <a:gd name="T2" fmla="*/ 6 w 36"/>
                  <a:gd name="T3" fmla="*/ 36 h 36"/>
                  <a:gd name="T4" fmla="*/ 0 w 36"/>
                  <a:gd name="T5" fmla="*/ 30 h 36"/>
                  <a:gd name="T6" fmla="*/ 0 w 36"/>
                  <a:gd name="T7" fmla="*/ 6 h 36"/>
                  <a:gd name="T8" fmla="*/ 6 w 36"/>
                  <a:gd name="T9" fmla="*/ 0 h 36"/>
                  <a:gd name="T10" fmla="*/ 30 w 36"/>
                  <a:gd name="T11" fmla="*/ 0 h 36"/>
                  <a:gd name="T12" fmla="*/ 36 w 36"/>
                  <a:gd name="T13" fmla="*/ 6 h 36"/>
                  <a:gd name="T14" fmla="*/ 36 w 36"/>
                  <a:gd name="T15" fmla="*/ 30 h 36"/>
                  <a:gd name="T16" fmla="*/ 30 w 36"/>
                  <a:gd name="T17" fmla="*/ 36 h 36"/>
                  <a:gd name="T18" fmla="*/ 12 w 36"/>
                  <a:gd name="T19" fmla="*/ 24 h 36"/>
                  <a:gd name="T20" fmla="*/ 24 w 36"/>
                  <a:gd name="T21" fmla="*/ 24 h 36"/>
                  <a:gd name="T22" fmla="*/ 24 w 36"/>
                  <a:gd name="T23" fmla="*/ 12 h 36"/>
                  <a:gd name="T24" fmla="*/ 12 w 36"/>
                  <a:gd name="T25" fmla="*/ 12 h 36"/>
                  <a:gd name="T26" fmla="*/ 12 w 36"/>
                  <a:gd name="T27" fmla="*/ 2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" h="36">
                    <a:moveTo>
                      <a:pt x="30" y="36"/>
                    </a:moveTo>
                    <a:cubicBezTo>
                      <a:pt x="6" y="36"/>
                      <a:pt x="6" y="36"/>
                      <a:pt x="6" y="36"/>
                    </a:cubicBezTo>
                    <a:cubicBezTo>
                      <a:pt x="2" y="36"/>
                      <a:pt x="0" y="34"/>
                      <a:pt x="0" y="30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3" y="0"/>
                      <a:pt x="36" y="3"/>
                      <a:pt x="36" y="6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6" y="34"/>
                      <a:pt x="33" y="36"/>
                      <a:pt x="30" y="36"/>
                    </a:cubicBezTo>
                    <a:close/>
                    <a:moveTo>
                      <a:pt x="12" y="24"/>
                    </a:move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12"/>
                      <a:pt x="24" y="12"/>
                      <a:pt x="24" y="12"/>
                    </a:cubicBezTo>
                    <a:cubicBezTo>
                      <a:pt x="12" y="12"/>
                      <a:pt x="12" y="12"/>
                      <a:pt x="12" y="12"/>
                    </a:cubicBezTo>
                    <a:lnTo>
                      <a:pt x="12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103" name="Freeform 213">
                <a:extLst>
                  <a:ext uri="{FF2B5EF4-FFF2-40B4-BE49-F238E27FC236}">
                    <a16:creationId xmlns:a16="http://schemas.microsoft.com/office/drawing/2014/main" id="{A615EC19-E269-4542-9B38-7D585C08E82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681" y="3213"/>
                <a:ext cx="53" cy="53"/>
              </a:xfrm>
              <a:custGeom>
                <a:avLst/>
                <a:gdLst>
                  <a:gd name="T0" fmla="*/ 30 w 36"/>
                  <a:gd name="T1" fmla="*/ 36 h 36"/>
                  <a:gd name="T2" fmla="*/ 6 w 36"/>
                  <a:gd name="T3" fmla="*/ 36 h 36"/>
                  <a:gd name="T4" fmla="*/ 0 w 36"/>
                  <a:gd name="T5" fmla="*/ 30 h 36"/>
                  <a:gd name="T6" fmla="*/ 0 w 36"/>
                  <a:gd name="T7" fmla="*/ 6 h 36"/>
                  <a:gd name="T8" fmla="*/ 6 w 36"/>
                  <a:gd name="T9" fmla="*/ 0 h 36"/>
                  <a:gd name="T10" fmla="*/ 30 w 36"/>
                  <a:gd name="T11" fmla="*/ 0 h 36"/>
                  <a:gd name="T12" fmla="*/ 36 w 36"/>
                  <a:gd name="T13" fmla="*/ 6 h 36"/>
                  <a:gd name="T14" fmla="*/ 36 w 36"/>
                  <a:gd name="T15" fmla="*/ 30 h 36"/>
                  <a:gd name="T16" fmla="*/ 30 w 36"/>
                  <a:gd name="T17" fmla="*/ 36 h 36"/>
                  <a:gd name="T18" fmla="*/ 12 w 36"/>
                  <a:gd name="T19" fmla="*/ 24 h 36"/>
                  <a:gd name="T20" fmla="*/ 24 w 36"/>
                  <a:gd name="T21" fmla="*/ 24 h 36"/>
                  <a:gd name="T22" fmla="*/ 24 w 36"/>
                  <a:gd name="T23" fmla="*/ 12 h 36"/>
                  <a:gd name="T24" fmla="*/ 12 w 36"/>
                  <a:gd name="T25" fmla="*/ 12 h 36"/>
                  <a:gd name="T26" fmla="*/ 12 w 36"/>
                  <a:gd name="T27" fmla="*/ 2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" h="36">
                    <a:moveTo>
                      <a:pt x="30" y="36"/>
                    </a:moveTo>
                    <a:cubicBezTo>
                      <a:pt x="6" y="36"/>
                      <a:pt x="6" y="36"/>
                      <a:pt x="6" y="36"/>
                    </a:cubicBezTo>
                    <a:cubicBezTo>
                      <a:pt x="2" y="36"/>
                      <a:pt x="0" y="34"/>
                      <a:pt x="0" y="30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3" y="0"/>
                      <a:pt x="36" y="3"/>
                      <a:pt x="36" y="6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6" y="34"/>
                      <a:pt x="33" y="36"/>
                      <a:pt x="30" y="36"/>
                    </a:cubicBezTo>
                    <a:close/>
                    <a:moveTo>
                      <a:pt x="12" y="24"/>
                    </a:move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12"/>
                      <a:pt x="24" y="12"/>
                      <a:pt x="24" y="12"/>
                    </a:cubicBezTo>
                    <a:cubicBezTo>
                      <a:pt x="12" y="12"/>
                      <a:pt x="12" y="12"/>
                      <a:pt x="12" y="12"/>
                    </a:cubicBezTo>
                    <a:lnTo>
                      <a:pt x="12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104" name="Freeform 214">
                <a:extLst>
                  <a:ext uri="{FF2B5EF4-FFF2-40B4-BE49-F238E27FC236}">
                    <a16:creationId xmlns:a16="http://schemas.microsoft.com/office/drawing/2014/main" id="{9DAEC6B2-B618-402E-A70A-1D60E2CD10B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770" y="3213"/>
                <a:ext cx="53" cy="53"/>
              </a:xfrm>
              <a:custGeom>
                <a:avLst/>
                <a:gdLst>
                  <a:gd name="T0" fmla="*/ 30 w 36"/>
                  <a:gd name="T1" fmla="*/ 36 h 36"/>
                  <a:gd name="T2" fmla="*/ 6 w 36"/>
                  <a:gd name="T3" fmla="*/ 36 h 36"/>
                  <a:gd name="T4" fmla="*/ 0 w 36"/>
                  <a:gd name="T5" fmla="*/ 30 h 36"/>
                  <a:gd name="T6" fmla="*/ 0 w 36"/>
                  <a:gd name="T7" fmla="*/ 6 h 36"/>
                  <a:gd name="T8" fmla="*/ 6 w 36"/>
                  <a:gd name="T9" fmla="*/ 0 h 36"/>
                  <a:gd name="T10" fmla="*/ 30 w 36"/>
                  <a:gd name="T11" fmla="*/ 0 h 36"/>
                  <a:gd name="T12" fmla="*/ 36 w 36"/>
                  <a:gd name="T13" fmla="*/ 6 h 36"/>
                  <a:gd name="T14" fmla="*/ 36 w 36"/>
                  <a:gd name="T15" fmla="*/ 30 h 36"/>
                  <a:gd name="T16" fmla="*/ 30 w 36"/>
                  <a:gd name="T17" fmla="*/ 36 h 36"/>
                  <a:gd name="T18" fmla="*/ 12 w 36"/>
                  <a:gd name="T19" fmla="*/ 24 h 36"/>
                  <a:gd name="T20" fmla="*/ 24 w 36"/>
                  <a:gd name="T21" fmla="*/ 24 h 36"/>
                  <a:gd name="T22" fmla="*/ 24 w 36"/>
                  <a:gd name="T23" fmla="*/ 12 h 36"/>
                  <a:gd name="T24" fmla="*/ 12 w 36"/>
                  <a:gd name="T25" fmla="*/ 12 h 36"/>
                  <a:gd name="T26" fmla="*/ 12 w 36"/>
                  <a:gd name="T27" fmla="*/ 2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" h="36">
                    <a:moveTo>
                      <a:pt x="30" y="36"/>
                    </a:moveTo>
                    <a:cubicBezTo>
                      <a:pt x="6" y="36"/>
                      <a:pt x="6" y="36"/>
                      <a:pt x="6" y="36"/>
                    </a:cubicBezTo>
                    <a:cubicBezTo>
                      <a:pt x="2" y="36"/>
                      <a:pt x="0" y="34"/>
                      <a:pt x="0" y="30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3" y="0"/>
                      <a:pt x="36" y="3"/>
                      <a:pt x="36" y="6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6" y="34"/>
                      <a:pt x="33" y="36"/>
                      <a:pt x="30" y="36"/>
                    </a:cubicBezTo>
                    <a:close/>
                    <a:moveTo>
                      <a:pt x="12" y="24"/>
                    </a:move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12"/>
                      <a:pt x="24" y="12"/>
                      <a:pt x="24" y="12"/>
                    </a:cubicBezTo>
                    <a:cubicBezTo>
                      <a:pt x="12" y="12"/>
                      <a:pt x="12" y="12"/>
                      <a:pt x="12" y="12"/>
                    </a:cubicBezTo>
                    <a:lnTo>
                      <a:pt x="12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105" name="Freeform 215">
                <a:extLst>
                  <a:ext uri="{FF2B5EF4-FFF2-40B4-BE49-F238E27FC236}">
                    <a16:creationId xmlns:a16="http://schemas.microsoft.com/office/drawing/2014/main" id="{9084CEDD-0341-4E76-A8D4-8FE725638A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681" y="3337"/>
                <a:ext cx="53" cy="54"/>
              </a:xfrm>
              <a:custGeom>
                <a:avLst/>
                <a:gdLst>
                  <a:gd name="T0" fmla="*/ 30 w 36"/>
                  <a:gd name="T1" fmla="*/ 36 h 36"/>
                  <a:gd name="T2" fmla="*/ 6 w 36"/>
                  <a:gd name="T3" fmla="*/ 36 h 36"/>
                  <a:gd name="T4" fmla="*/ 0 w 36"/>
                  <a:gd name="T5" fmla="*/ 30 h 36"/>
                  <a:gd name="T6" fmla="*/ 0 w 36"/>
                  <a:gd name="T7" fmla="*/ 6 h 36"/>
                  <a:gd name="T8" fmla="*/ 6 w 36"/>
                  <a:gd name="T9" fmla="*/ 0 h 36"/>
                  <a:gd name="T10" fmla="*/ 30 w 36"/>
                  <a:gd name="T11" fmla="*/ 0 h 36"/>
                  <a:gd name="T12" fmla="*/ 36 w 36"/>
                  <a:gd name="T13" fmla="*/ 6 h 36"/>
                  <a:gd name="T14" fmla="*/ 36 w 36"/>
                  <a:gd name="T15" fmla="*/ 30 h 36"/>
                  <a:gd name="T16" fmla="*/ 30 w 36"/>
                  <a:gd name="T17" fmla="*/ 36 h 36"/>
                  <a:gd name="T18" fmla="*/ 12 w 36"/>
                  <a:gd name="T19" fmla="*/ 24 h 36"/>
                  <a:gd name="T20" fmla="*/ 24 w 36"/>
                  <a:gd name="T21" fmla="*/ 24 h 36"/>
                  <a:gd name="T22" fmla="*/ 24 w 36"/>
                  <a:gd name="T23" fmla="*/ 12 h 36"/>
                  <a:gd name="T24" fmla="*/ 12 w 36"/>
                  <a:gd name="T25" fmla="*/ 12 h 36"/>
                  <a:gd name="T26" fmla="*/ 12 w 36"/>
                  <a:gd name="T27" fmla="*/ 2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" h="36">
                    <a:moveTo>
                      <a:pt x="30" y="36"/>
                    </a:moveTo>
                    <a:cubicBezTo>
                      <a:pt x="6" y="36"/>
                      <a:pt x="6" y="36"/>
                      <a:pt x="6" y="36"/>
                    </a:cubicBezTo>
                    <a:cubicBezTo>
                      <a:pt x="2" y="36"/>
                      <a:pt x="0" y="34"/>
                      <a:pt x="0" y="30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3" y="0"/>
                      <a:pt x="36" y="3"/>
                      <a:pt x="36" y="6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6" y="34"/>
                      <a:pt x="33" y="36"/>
                      <a:pt x="30" y="36"/>
                    </a:cubicBezTo>
                    <a:close/>
                    <a:moveTo>
                      <a:pt x="12" y="24"/>
                    </a:move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12"/>
                      <a:pt x="24" y="12"/>
                      <a:pt x="24" y="12"/>
                    </a:cubicBezTo>
                    <a:cubicBezTo>
                      <a:pt x="12" y="12"/>
                      <a:pt x="12" y="12"/>
                      <a:pt x="12" y="12"/>
                    </a:cubicBezTo>
                    <a:lnTo>
                      <a:pt x="12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106" name="Freeform 216">
                <a:extLst>
                  <a:ext uri="{FF2B5EF4-FFF2-40B4-BE49-F238E27FC236}">
                    <a16:creationId xmlns:a16="http://schemas.microsoft.com/office/drawing/2014/main" id="{9D9B2482-1FDF-4F5D-BC19-AB7100F8D73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770" y="3337"/>
                <a:ext cx="53" cy="54"/>
              </a:xfrm>
              <a:custGeom>
                <a:avLst/>
                <a:gdLst>
                  <a:gd name="T0" fmla="*/ 30 w 36"/>
                  <a:gd name="T1" fmla="*/ 36 h 36"/>
                  <a:gd name="T2" fmla="*/ 6 w 36"/>
                  <a:gd name="T3" fmla="*/ 36 h 36"/>
                  <a:gd name="T4" fmla="*/ 0 w 36"/>
                  <a:gd name="T5" fmla="*/ 30 h 36"/>
                  <a:gd name="T6" fmla="*/ 0 w 36"/>
                  <a:gd name="T7" fmla="*/ 6 h 36"/>
                  <a:gd name="T8" fmla="*/ 6 w 36"/>
                  <a:gd name="T9" fmla="*/ 0 h 36"/>
                  <a:gd name="T10" fmla="*/ 30 w 36"/>
                  <a:gd name="T11" fmla="*/ 0 h 36"/>
                  <a:gd name="T12" fmla="*/ 36 w 36"/>
                  <a:gd name="T13" fmla="*/ 6 h 36"/>
                  <a:gd name="T14" fmla="*/ 36 w 36"/>
                  <a:gd name="T15" fmla="*/ 30 h 36"/>
                  <a:gd name="T16" fmla="*/ 30 w 36"/>
                  <a:gd name="T17" fmla="*/ 36 h 36"/>
                  <a:gd name="T18" fmla="*/ 12 w 36"/>
                  <a:gd name="T19" fmla="*/ 24 h 36"/>
                  <a:gd name="T20" fmla="*/ 24 w 36"/>
                  <a:gd name="T21" fmla="*/ 24 h 36"/>
                  <a:gd name="T22" fmla="*/ 24 w 36"/>
                  <a:gd name="T23" fmla="*/ 12 h 36"/>
                  <a:gd name="T24" fmla="*/ 12 w 36"/>
                  <a:gd name="T25" fmla="*/ 12 h 36"/>
                  <a:gd name="T26" fmla="*/ 12 w 36"/>
                  <a:gd name="T27" fmla="*/ 2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" h="36">
                    <a:moveTo>
                      <a:pt x="30" y="36"/>
                    </a:moveTo>
                    <a:cubicBezTo>
                      <a:pt x="6" y="36"/>
                      <a:pt x="6" y="36"/>
                      <a:pt x="6" y="36"/>
                    </a:cubicBezTo>
                    <a:cubicBezTo>
                      <a:pt x="2" y="36"/>
                      <a:pt x="0" y="34"/>
                      <a:pt x="0" y="30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3" y="0"/>
                      <a:pt x="36" y="3"/>
                      <a:pt x="36" y="6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6" y="34"/>
                      <a:pt x="33" y="36"/>
                      <a:pt x="30" y="36"/>
                    </a:cubicBezTo>
                    <a:close/>
                    <a:moveTo>
                      <a:pt x="12" y="24"/>
                    </a:move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12"/>
                      <a:pt x="24" y="12"/>
                      <a:pt x="24" y="12"/>
                    </a:cubicBezTo>
                    <a:cubicBezTo>
                      <a:pt x="12" y="12"/>
                      <a:pt x="12" y="12"/>
                      <a:pt x="12" y="12"/>
                    </a:cubicBezTo>
                    <a:lnTo>
                      <a:pt x="12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</p:grpSp>
        <p:grpSp>
          <p:nvGrpSpPr>
            <p:cNvPr id="75" name="Group 207">
              <a:extLst>
                <a:ext uri="{FF2B5EF4-FFF2-40B4-BE49-F238E27FC236}">
                  <a16:creationId xmlns:a16="http://schemas.microsoft.com/office/drawing/2014/main" id="{DC921AD8-2825-40EC-81F6-DFDE58E4FF5F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7192284" y="3007180"/>
              <a:ext cx="421716" cy="346015"/>
              <a:chOff x="3437" y="3023"/>
              <a:chExt cx="426" cy="372"/>
            </a:xfrm>
            <a:solidFill>
              <a:srgbClr val="000000"/>
            </a:solidFill>
          </p:grpSpPr>
          <p:sp>
            <p:nvSpPr>
              <p:cNvPr id="76" name="Freeform 208">
                <a:extLst>
                  <a:ext uri="{FF2B5EF4-FFF2-40B4-BE49-F238E27FC236}">
                    <a16:creationId xmlns:a16="http://schemas.microsoft.com/office/drawing/2014/main" id="{4E4FAD3C-39D9-431A-AD85-D72835D258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0" y="3071"/>
                <a:ext cx="27" cy="82"/>
              </a:xfrm>
              <a:custGeom>
                <a:avLst/>
                <a:gdLst>
                  <a:gd name="T0" fmla="*/ 12 w 18"/>
                  <a:gd name="T1" fmla="*/ 55 h 55"/>
                  <a:gd name="T2" fmla="*/ 6 w 18"/>
                  <a:gd name="T3" fmla="*/ 49 h 55"/>
                  <a:gd name="T4" fmla="*/ 6 w 18"/>
                  <a:gd name="T5" fmla="*/ 18 h 55"/>
                  <a:gd name="T6" fmla="*/ 3 w 18"/>
                  <a:gd name="T7" fmla="*/ 16 h 55"/>
                  <a:gd name="T8" fmla="*/ 3 w 18"/>
                  <a:gd name="T9" fmla="*/ 7 h 55"/>
                  <a:gd name="T10" fmla="*/ 8 w 18"/>
                  <a:gd name="T11" fmla="*/ 3 h 55"/>
                  <a:gd name="T12" fmla="*/ 14 w 18"/>
                  <a:gd name="T13" fmla="*/ 1 h 55"/>
                  <a:gd name="T14" fmla="*/ 18 w 18"/>
                  <a:gd name="T15" fmla="*/ 7 h 55"/>
                  <a:gd name="T16" fmla="*/ 18 w 18"/>
                  <a:gd name="T17" fmla="*/ 49 h 55"/>
                  <a:gd name="T18" fmla="*/ 12 w 18"/>
                  <a:gd name="T1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55">
                    <a:moveTo>
                      <a:pt x="12" y="55"/>
                    </a:moveTo>
                    <a:cubicBezTo>
                      <a:pt x="9" y="55"/>
                      <a:pt x="6" y="52"/>
                      <a:pt x="6" y="49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5" y="17"/>
                      <a:pt x="3" y="17"/>
                      <a:pt x="3" y="16"/>
                    </a:cubicBezTo>
                    <a:cubicBezTo>
                      <a:pt x="0" y="13"/>
                      <a:pt x="0" y="10"/>
                      <a:pt x="3" y="7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10" y="1"/>
                      <a:pt x="12" y="0"/>
                      <a:pt x="14" y="1"/>
                    </a:cubicBezTo>
                    <a:cubicBezTo>
                      <a:pt x="16" y="2"/>
                      <a:pt x="18" y="4"/>
                      <a:pt x="18" y="7"/>
                    </a:cubicBezTo>
                    <a:cubicBezTo>
                      <a:pt x="18" y="49"/>
                      <a:pt x="18" y="49"/>
                      <a:pt x="18" y="49"/>
                    </a:cubicBezTo>
                    <a:cubicBezTo>
                      <a:pt x="18" y="52"/>
                      <a:pt x="15" y="55"/>
                      <a:pt x="12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77" name="Freeform 209">
                <a:extLst>
                  <a:ext uri="{FF2B5EF4-FFF2-40B4-BE49-F238E27FC236}">
                    <a16:creationId xmlns:a16="http://schemas.microsoft.com/office/drawing/2014/main" id="{577C5E26-B1D1-4B85-8DAB-648C04E85E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9" y="3159"/>
                <a:ext cx="26" cy="81"/>
              </a:xfrm>
              <a:custGeom>
                <a:avLst/>
                <a:gdLst>
                  <a:gd name="T0" fmla="*/ 11 w 17"/>
                  <a:gd name="T1" fmla="*/ 55 h 55"/>
                  <a:gd name="T2" fmla="*/ 5 w 17"/>
                  <a:gd name="T3" fmla="*/ 49 h 55"/>
                  <a:gd name="T4" fmla="*/ 5 w 17"/>
                  <a:gd name="T5" fmla="*/ 18 h 55"/>
                  <a:gd name="T6" fmla="*/ 2 w 17"/>
                  <a:gd name="T7" fmla="*/ 16 h 55"/>
                  <a:gd name="T8" fmla="*/ 2 w 17"/>
                  <a:gd name="T9" fmla="*/ 7 h 55"/>
                  <a:gd name="T10" fmla="*/ 7 w 17"/>
                  <a:gd name="T11" fmla="*/ 3 h 55"/>
                  <a:gd name="T12" fmla="*/ 14 w 17"/>
                  <a:gd name="T13" fmla="*/ 1 h 55"/>
                  <a:gd name="T14" fmla="*/ 17 w 17"/>
                  <a:gd name="T15" fmla="*/ 7 h 55"/>
                  <a:gd name="T16" fmla="*/ 17 w 17"/>
                  <a:gd name="T17" fmla="*/ 49 h 55"/>
                  <a:gd name="T18" fmla="*/ 11 w 17"/>
                  <a:gd name="T1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" h="55">
                    <a:moveTo>
                      <a:pt x="11" y="55"/>
                    </a:moveTo>
                    <a:cubicBezTo>
                      <a:pt x="8" y="55"/>
                      <a:pt x="5" y="52"/>
                      <a:pt x="5" y="49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4" y="17"/>
                      <a:pt x="3" y="17"/>
                      <a:pt x="2" y="16"/>
                    </a:cubicBezTo>
                    <a:cubicBezTo>
                      <a:pt x="0" y="13"/>
                      <a:pt x="0" y="10"/>
                      <a:pt x="2" y="7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9" y="1"/>
                      <a:pt x="11" y="0"/>
                      <a:pt x="14" y="1"/>
                    </a:cubicBezTo>
                    <a:cubicBezTo>
                      <a:pt x="16" y="2"/>
                      <a:pt x="17" y="4"/>
                      <a:pt x="17" y="7"/>
                    </a:cubicBezTo>
                    <a:cubicBezTo>
                      <a:pt x="17" y="49"/>
                      <a:pt x="17" y="49"/>
                      <a:pt x="17" y="49"/>
                    </a:cubicBezTo>
                    <a:cubicBezTo>
                      <a:pt x="17" y="52"/>
                      <a:pt x="15" y="55"/>
                      <a:pt x="11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78" name="Freeform 210">
                <a:extLst>
                  <a:ext uri="{FF2B5EF4-FFF2-40B4-BE49-F238E27FC236}">
                    <a16:creationId xmlns:a16="http://schemas.microsoft.com/office/drawing/2014/main" id="{E3863D4B-9EAD-43D8-B116-AC045A48AD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5" y="3071"/>
                <a:ext cx="27" cy="82"/>
              </a:xfrm>
              <a:custGeom>
                <a:avLst/>
                <a:gdLst>
                  <a:gd name="T0" fmla="*/ 12 w 18"/>
                  <a:gd name="T1" fmla="*/ 55 h 55"/>
                  <a:gd name="T2" fmla="*/ 6 w 18"/>
                  <a:gd name="T3" fmla="*/ 49 h 55"/>
                  <a:gd name="T4" fmla="*/ 6 w 18"/>
                  <a:gd name="T5" fmla="*/ 18 h 55"/>
                  <a:gd name="T6" fmla="*/ 3 w 18"/>
                  <a:gd name="T7" fmla="*/ 16 h 55"/>
                  <a:gd name="T8" fmla="*/ 3 w 18"/>
                  <a:gd name="T9" fmla="*/ 7 h 55"/>
                  <a:gd name="T10" fmla="*/ 8 w 18"/>
                  <a:gd name="T11" fmla="*/ 2 h 55"/>
                  <a:gd name="T12" fmla="*/ 14 w 18"/>
                  <a:gd name="T13" fmla="*/ 1 h 55"/>
                  <a:gd name="T14" fmla="*/ 18 w 18"/>
                  <a:gd name="T15" fmla="*/ 7 h 55"/>
                  <a:gd name="T16" fmla="*/ 18 w 18"/>
                  <a:gd name="T17" fmla="*/ 49 h 55"/>
                  <a:gd name="T18" fmla="*/ 12 w 18"/>
                  <a:gd name="T1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55">
                    <a:moveTo>
                      <a:pt x="12" y="55"/>
                    </a:moveTo>
                    <a:cubicBezTo>
                      <a:pt x="9" y="55"/>
                      <a:pt x="6" y="52"/>
                      <a:pt x="6" y="49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5" y="17"/>
                      <a:pt x="4" y="17"/>
                      <a:pt x="3" y="16"/>
                    </a:cubicBezTo>
                    <a:cubicBezTo>
                      <a:pt x="0" y="13"/>
                      <a:pt x="0" y="10"/>
                      <a:pt x="3" y="7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10" y="1"/>
                      <a:pt x="12" y="0"/>
                      <a:pt x="14" y="1"/>
                    </a:cubicBezTo>
                    <a:cubicBezTo>
                      <a:pt x="17" y="2"/>
                      <a:pt x="18" y="4"/>
                      <a:pt x="18" y="7"/>
                    </a:cubicBezTo>
                    <a:cubicBezTo>
                      <a:pt x="18" y="49"/>
                      <a:pt x="18" y="49"/>
                      <a:pt x="18" y="49"/>
                    </a:cubicBezTo>
                    <a:cubicBezTo>
                      <a:pt x="18" y="52"/>
                      <a:pt x="15" y="55"/>
                      <a:pt x="12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79" name="Freeform 211">
                <a:extLst>
                  <a:ext uri="{FF2B5EF4-FFF2-40B4-BE49-F238E27FC236}">
                    <a16:creationId xmlns:a16="http://schemas.microsoft.com/office/drawing/2014/main" id="{C506188D-960E-4706-A1BF-EE1DD725CB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5" y="3159"/>
                <a:ext cx="27" cy="81"/>
              </a:xfrm>
              <a:custGeom>
                <a:avLst/>
                <a:gdLst>
                  <a:gd name="T0" fmla="*/ 12 w 18"/>
                  <a:gd name="T1" fmla="*/ 55 h 55"/>
                  <a:gd name="T2" fmla="*/ 6 w 18"/>
                  <a:gd name="T3" fmla="*/ 49 h 55"/>
                  <a:gd name="T4" fmla="*/ 6 w 18"/>
                  <a:gd name="T5" fmla="*/ 18 h 55"/>
                  <a:gd name="T6" fmla="*/ 3 w 18"/>
                  <a:gd name="T7" fmla="*/ 16 h 55"/>
                  <a:gd name="T8" fmla="*/ 3 w 18"/>
                  <a:gd name="T9" fmla="*/ 7 h 55"/>
                  <a:gd name="T10" fmla="*/ 8 w 18"/>
                  <a:gd name="T11" fmla="*/ 3 h 55"/>
                  <a:gd name="T12" fmla="*/ 14 w 18"/>
                  <a:gd name="T13" fmla="*/ 1 h 55"/>
                  <a:gd name="T14" fmla="*/ 18 w 18"/>
                  <a:gd name="T15" fmla="*/ 7 h 55"/>
                  <a:gd name="T16" fmla="*/ 18 w 18"/>
                  <a:gd name="T17" fmla="*/ 49 h 55"/>
                  <a:gd name="T18" fmla="*/ 12 w 18"/>
                  <a:gd name="T1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55">
                    <a:moveTo>
                      <a:pt x="12" y="55"/>
                    </a:moveTo>
                    <a:cubicBezTo>
                      <a:pt x="9" y="55"/>
                      <a:pt x="6" y="52"/>
                      <a:pt x="6" y="49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5" y="17"/>
                      <a:pt x="4" y="17"/>
                      <a:pt x="3" y="16"/>
                    </a:cubicBezTo>
                    <a:cubicBezTo>
                      <a:pt x="0" y="13"/>
                      <a:pt x="0" y="10"/>
                      <a:pt x="3" y="7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10" y="1"/>
                      <a:pt x="12" y="0"/>
                      <a:pt x="14" y="1"/>
                    </a:cubicBezTo>
                    <a:cubicBezTo>
                      <a:pt x="17" y="2"/>
                      <a:pt x="18" y="4"/>
                      <a:pt x="18" y="7"/>
                    </a:cubicBezTo>
                    <a:cubicBezTo>
                      <a:pt x="18" y="49"/>
                      <a:pt x="18" y="49"/>
                      <a:pt x="18" y="49"/>
                    </a:cubicBezTo>
                    <a:cubicBezTo>
                      <a:pt x="18" y="52"/>
                      <a:pt x="15" y="55"/>
                      <a:pt x="12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80" name="Freeform 212">
                <a:extLst>
                  <a:ext uri="{FF2B5EF4-FFF2-40B4-BE49-F238E27FC236}">
                    <a16:creationId xmlns:a16="http://schemas.microsoft.com/office/drawing/2014/main" id="{06B4F569-3F8A-48CF-A61D-480BBC63C1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4" y="3071"/>
                <a:ext cx="26" cy="82"/>
              </a:xfrm>
              <a:custGeom>
                <a:avLst/>
                <a:gdLst>
                  <a:gd name="T0" fmla="*/ 11 w 17"/>
                  <a:gd name="T1" fmla="*/ 55 h 55"/>
                  <a:gd name="T2" fmla="*/ 5 w 17"/>
                  <a:gd name="T3" fmla="*/ 49 h 55"/>
                  <a:gd name="T4" fmla="*/ 5 w 17"/>
                  <a:gd name="T5" fmla="*/ 18 h 55"/>
                  <a:gd name="T6" fmla="*/ 2 w 17"/>
                  <a:gd name="T7" fmla="*/ 16 h 55"/>
                  <a:gd name="T8" fmla="*/ 2 w 17"/>
                  <a:gd name="T9" fmla="*/ 7 h 55"/>
                  <a:gd name="T10" fmla="*/ 7 w 17"/>
                  <a:gd name="T11" fmla="*/ 3 h 55"/>
                  <a:gd name="T12" fmla="*/ 14 w 17"/>
                  <a:gd name="T13" fmla="*/ 1 h 55"/>
                  <a:gd name="T14" fmla="*/ 17 w 17"/>
                  <a:gd name="T15" fmla="*/ 7 h 55"/>
                  <a:gd name="T16" fmla="*/ 17 w 17"/>
                  <a:gd name="T17" fmla="*/ 49 h 55"/>
                  <a:gd name="T18" fmla="*/ 11 w 17"/>
                  <a:gd name="T1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" h="55">
                    <a:moveTo>
                      <a:pt x="11" y="55"/>
                    </a:moveTo>
                    <a:cubicBezTo>
                      <a:pt x="8" y="55"/>
                      <a:pt x="5" y="52"/>
                      <a:pt x="5" y="49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4" y="17"/>
                      <a:pt x="3" y="17"/>
                      <a:pt x="2" y="16"/>
                    </a:cubicBezTo>
                    <a:cubicBezTo>
                      <a:pt x="0" y="13"/>
                      <a:pt x="0" y="10"/>
                      <a:pt x="2" y="7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9" y="1"/>
                      <a:pt x="12" y="0"/>
                      <a:pt x="14" y="1"/>
                    </a:cubicBezTo>
                    <a:cubicBezTo>
                      <a:pt x="16" y="2"/>
                      <a:pt x="17" y="4"/>
                      <a:pt x="17" y="7"/>
                    </a:cubicBezTo>
                    <a:cubicBezTo>
                      <a:pt x="17" y="49"/>
                      <a:pt x="17" y="49"/>
                      <a:pt x="17" y="49"/>
                    </a:cubicBezTo>
                    <a:cubicBezTo>
                      <a:pt x="17" y="52"/>
                      <a:pt x="15" y="55"/>
                      <a:pt x="11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81" name="Freeform 213">
                <a:extLst>
                  <a:ext uri="{FF2B5EF4-FFF2-40B4-BE49-F238E27FC236}">
                    <a16:creationId xmlns:a16="http://schemas.microsoft.com/office/drawing/2014/main" id="{6148C93F-203D-4198-9EAE-B49C846636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2" y="3159"/>
                <a:ext cx="27" cy="81"/>
              </a:xfrm>
              <a:custGeom>
                <a:avLst/>
                <a:gdLst>
                  <a:gd name="T0" fmla="*/ 12 w 18"/>
                  <a:gd name="T1" fmla="*/ 55 h 55"/>
                  <a:gd name="T2" fmla="*/ 6 w 18"/>
                  <a:gd name="T3" fmla="*/ 49 h 55"/>
                  <a:gd name="T4" fmla="*/ 6 w 18"/>
                  <a:gd name="T5" fmla="*/ 18 h 55"/>
                  <a:gd name="T6" fmla="*/ 2 w 18"/>
                  <a:gd name="T7" fmla="*/ 16 h 55"/>
                  <a:gd name="T8" fmla="*/ 2 w 18"/>
                  <a:gd name="T9" fmla="*/ 7 h 55"/>
                  <a:gd name="T10" fmla="*/ 7 w 18"/>
                  <a:gd name="T11" fmla="*/ 3 h 55"/>
                  <a:gd name="T12" fmla="*/ 14 w 18"/>
                  <a:gd name="T13" fmla="*/ 1 h 55"/>
                  <a:gd name="T14" fmla="*/ 18 w 18"/>
                  <a:gd name="T15" fmla="*/ 7 h 55"/>
                  <a:gd name="T16" fmla="*/ 18 w 18"/>
                  <a:gd name="T17" fmla="*/ 49 h 55"/>
                  <a:gd name="T18" fmla="*/ 12 w 18"/>
                  <a:gd name="T1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55">
                    <a:moveTo>
                      <a:pt x="12" y="55"/>
                    </a:moveTo>
                    <a:cubicBezTo>
                      <a:pt x="8" y="55"/>
                      <a:pt x="6" y="52"/>
                      <a:pt x="6" y="49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4" y="17"/>
                      <a:pt x="3" y="17"/>
                      <a:pt x="2" y="16"/>
                    </a:cubicBezTo>
                    <a:cubicBezTo>
                      <a:pt x="0" y="13"/>
                      <a:pt x="0" y="10"/>
                      <a:pt x="2" y="7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9" y="1"/>
                      <a:pt x="12" y="0"/>
                      <a:pt x="14" y="1"/>
                    </a:cubicBezTo>
                    <a:cubicBezTo>
                      <a:pt x="16" y="2"/>
                      <a:pt x="18" y="4"/>
                      <a:pt x="18" y="7"/>
                    </a:cubicBezTo>
                    <a:cubicBezTo>
                      <a:pt x="18" y="49"/>
                      <a:pt x="18" y="49"/>
                      <a:pt x="18" y="49"/>
                    </a:cubicBezTo>
                    <a:cubicBezTo>
                      <a:pt x="18" y="52"/>
                      <a:pt x="15" y="55"/>
                      <a:pt x="12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82" name="Freeform 214">
                <a:extLst>
                  <a:ext uri="{FF2B5EF4-FFF2-40B4-BE49-F238E27FC236}">
                    <a16:creationId xmlns:a16="http://schemas.microsoft.com/office/drawing/2014/main" id="{684DB0BE-9A7F-4E2D-96BD-08C273AA9CF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98" y="3071"/>
                <a:ext cx="50" cy="82"/>
              </a:xfrm>
              <a:custGeom>
                <a:avLst/>
                <a:gdLst>
                  <a:gd name="T0" fmla="*/ 17 w 34"/>
                  <a:gd name="T1" fmla="*/ 55 h 55"/>
                  <a:gd name="T2" fmla="*/ 0 w 34"/>
                  <a:gd name="T3" fmla="*/ 28 h 55"/>
                  <a:gd name="T4" fmla="*/ 17 w 34"/>
                  <a:gd name="T5" fmla="*/ 0 h 55"/>
                  <a:gd name="T6" fmla="*/ 34 w 34"/>
                  <a:gd name="T7" fmla="*/ 28 h 55"/>
                  <a:gd name="T8" fmla="*/ 17 w 34"/>
                  <a:gd name="T9" fmla="*/ 55 h 55"/>
                  <a:gd name="T10" fmla="*/ 17 w 34"/>
                  <a:gd name="T11" fmla="*/ 12 h 55"/>
                  <a:gd name="T12" fmla="*/ 12 w 34"/>
                  <a:gd name="T13" fmla="*/ 28 h 55"/>
                  <a:gd name="T14" fmla="*/ 17 w 34"/>
                  <a:gd name="T15" fmla="*/ 43 h 55"/>
                  <a:gd name="T16" fmla="*/ 22 w 34"/>
                  <a:gd name="T17" fmla="*/ 28 h 55"/>
                  <a:gd name="T18" fmla="*/ 17 w 34"/>
                  <a:gd name="T19" fmla="*/ 12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55">
                    <a:moveTo>
                      <a:pt x="17" y="55"/>
                    </a:moveTo>
                    <a:cubicBezTo>
                      <a:pt x="0" y="55"/>
                      <a:pt x="0" y="35"/>
                      <a:pt x="0" y="28"/>
                    </a:cubicBezTo>
                    <a:cubicBezTo>
                      <a:pt x="0" y="20"/>
                      <a:pt x="0" y="0"/>
                      <a:pt x="17" y="0"/>
                    </a:cubicBezTo>
                    <a:cubicBezTo>
                      <a:pt x="34" y="0"/>
                      <a:pt x="34" y="20"/>
                      <a:pt x="34" y="28"/>
                    </a:cubicBezTo>
                    <a:cubicBezTo>
                      <a:pt x="34" y="35"/>
                      <a:pt x="34" y="55"/>
                      <a:pt x="17" y="55"/>
                    </a:cubicBezTo>
                    <a:close/>
                    <a:moveTo>
                      <a:pt x="17" y="12"/>
                    </a:moveTo>
                    <a:cubicBezTo>
                      <a:pt x="15" y="12"/>
                      <a:pt x="12" y="12"/>
                      <a:pt x="12" y="28"/>
                    </a:cubicBezTo>
                    <a:cubicBezTo>
                      <a:pt x="12" y="43"/>
                      <a:pt x="15" y="43"/>
                      <a:pt x="17" y="43"/>
                    </a:cubicBezTo>
                    <a:cubicBezTo>
                      <a:pt x="18" y="43"/>
                      <a:pt x="22" y="43"/>
                      <a:pt x="22" y="28"/>
                    </a:cubicBezTo>
                    <a:cubicBezTo>
                      <a:pt x="22" y="12"/>
                      <a:pt x="18" y="12"/>
                      <a:pt x="1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83" name="Freeform 215">
                <a:extLst>
                  <a:ext uri="{FF2B5EF4-FFF2-40B4-BE49-F238E27FC236}">
                    <a16:creationId xmlns:a16="http://schemas.microsoft.com/office/drawing/2014/main" id="{E5E6B36D-DDFF-46C1-BE1B-E45E7F871D1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20" y="3071"/>
                <a:ext cx="51" cy="82"/>
              </a:xfrm>
              <a:custGeom>
                <a:avLst/>
                <a:gdLst>
                  <a:gd name="T0" fmla="*/ 17 w 34"/>
                  <a:gd name="T1" fmla="*/ 55 h 55"/>
                  <a:gd name="T2" fmla="*/ 0 w 34"/>
                  <a:gd name="T3" fmla="*/ 28 h 55"/>
                  <a:gd name="T4" fmla="*/ 17 w 34"/>
                  <a:gd name="T5" fmla="*/ 0 h 55"/>
                  <a:gd name="T6" fmla="*/ 34 w 34"/>
                  <a:gd name="T7" fmla="*/ 28 h 55"/>
                  <a:gd name="T8" fmla="*/ 17 w 34"/>
                  <a:gd name="T9" fmla="*/ 55 h 55"/>
                  <a:gd name="T10" fmla="*/ 17 w 34"/>
                  <a:gd name="T11" fmla="*/ 12 h 55"/>
                  <a:gd name="T12" fmla="*/ 12 w 34"/>
                  <a:gd name="T13" fmla="*/ 28 h 55"/>
                  <a:gd name="T14" fmla="*/ 17 w 34"/>
                  <a:gd name="T15" fmla="*/ 43 h 55"/>
                  <a:gd name="T16" fmla="*/ 22 w 34"/>
                  <a:gd name="T17" fmla="*/ 28 h 55"/>
                  <a:gd name="T18" fmla="*/ 17 w 34"/>
                  <a:gd name="T19" fmla="*/ 12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55">
                    <a:moveTo>
                      <a:pt x="17" y="55"/>
                    </a:moveTo>
                    <a:cubicBezTo>
                      <a:pt x="0" y="55"/>
                      <a:pt x="0" y="35"/>
                      <a:pt x="0" y="28"/>
                    </a:cubicBezTo>
                    <a:cubicBezTo>
                      <a:pt x="0" y="20"/>
                      <a:pt x="0" y="0"/>
                      <a:pt x="17" y="0"/>
                    </a:cubicBezTo>
                    <a:cubicBezTo>
                      <a:pt x="34" y="0"/>
                      <a:pt x="34" y="20"/>
                      <a:pt x="34" y="28"/>
                    </a:cubicBezTo>
                    <a:cubicBezTo>
                      <a:pt x="34" y="35"/>
                      <a:pt x="34" y="55"/>
                      <a:pt x="17" y="55"/>
                    </a:cubicBezTo>
                    <a:close/>
                    <a:moveTo>
                      <a:pt x="17" y="12"/>
                    </a:moveTo>
                    <a:cubicBezTo>
                      <a:pt x="15" y="12"/>
                      <a:pt x="12" y="12"/>
                      <a:pt x="12" y="28"/>
                    </a:cubicBezTo>
                    <a:cubicBezTo>
                      <a:pt x="12" y="43"/>
                      <a:pt x="15" y="43"/>
                      <a:pt x="17" y="43"/>
                    </a:cubicBezTo>
                    <a:cubicBezTo>
                      <a:pt x="19" y="43"/>
                      <a:pt x="22" y="43"/>
                      <a:pt x="22" y="28"/>
                    </a:cubicBezTo>
                    <a:cubicBezTo>
                      <a:pt x="22" y="12"/>
                      <a:pt x="19" y="12"/>
                      <a:pt x="1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84" name="Freeform 216">
                <a:extLst>
                  <a:ext uri="{FF2B5EF4-FFF2-40B4-BE49-F238E27FC236}">
                    <a16:creationId xmlns:a16="http://schemas.microsoft.com/office/drawing/2014/main" id="{5D527406-64DB-42C8-809F-13495F736EC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83" y="3159"/>
                <a:ext cx="50" cy="81"/>
              </a:xfrm>
              <a:custGeom>
                <a:avLst/>
                <a:gdLst>
                  <a:gd name="T0" fmla="*/ 17 w 34"/>
                  <a:gd name="T1" fmla="*/ 55 h 55"/>
                  <a:gd name="T2" fmla="*/ 0 w 34"/>
                  <a:gd name="T3" fmla="*/ 28 h 55"/>
                  <a:gd name="T4" fmla="*/ 17 w 34"/>
                  <a:gd name="T5" fmla="*/ 0 h 55"/>
                  <a:gd name="T6" fmla="*/ 34 w 34"/>
                  <a:gd name="T7" fmla="*/ 28 h 55"/>
                  <a:gd name="T8" fmla="*/ 17 w 34"/>
                  <a:gd name="T9" fmla="*/ 55 h 55"/>
                  <a:gd name="T10" fmla="*/ 17 w 34"/>
                  <a:gd name="T11" fmla="*/ 12 h 55"/>
                  <a:gd name="T12" fmla="*/ 12 w 34"/>
                  <a:gd name="T13" fmla="*/ 28 h 55"/>
                  <a:gd name="T14" fmla="*/ 17 w 34"/>
                  <a:gd name="T15" fmla="*/ 43 h 55"/>
                  <a:gd name="T16" fmla="*/ 22 w 34"/>
                  <a:gd name="T17" fmla="*/ 28 h 55"/>
                  <a:gd name="T18" fmla="*/ 17 w 34"/>
                  <a:gd name="T19" fmla="*/ 12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55">
                    <a:moveTo>
                      <a:pt x="17" y="55"/>
                    </a:moveTo>
                    <a:cubicBezTo>
                      <a:pt x="0" y="55"/>
                      <a:pt x="0" y="35"/>
                      <a:pt x="0" y="28"/>
                    </a:cubicBezTo>
                    <a:cubicBezTo>
                      <a:pt x="0" y="20"/>
                      <a:pt x="0" y="0"/>
                      <a:pt x="17" y="0"/>
                    </a:cubicBezTo>
                    <a:cubicBezTo>
                      <a:pt x="34" y="0"/>
                      <a:pt x="34" y="20"/>
                      <a:pt x="34" y="28"/>
                    </a:cubicBezTo>
                    <a:cubicBezTo>
                      <a:pt x="34" y="35"/>
                      <a:pt x="34" y="55"/>
                      <a:pt x="17" y="55"/>
                    </a:cubicBezTo>
                    <a:close/>
                    <a:moveTo>
                      <a:pt x="17" y="12"/>
                    </a:moveTo>
                    <a:cubicBezTo>
                      <a:pt x="15" y="12"/>
                      <a:pt x="12" y="12"/>
                      <a:pt x="12" y="28"/>
                    </a:cubicBezTo>
                    <a:cubicBezTo>
                      <a:pt x="12" y="43"/>
                      <a:pt x="15" y="43"/>
                      <a:pt x="17" y="43"/>
                    </a:cubicBezTo>
                    <a:cubicBezTo>
                      <a:pt x="19" y="43"/>
                      <a:pt x="22" y="43"/>
                      <a:pt x="22" y="28"/>
                    </a:cubicBezTo>
                    <a:cubicBezTo>
                      <a:pt x="22" y="12"/>
                      <a:pt x="19" y="12"/>
                      <a:pt x="1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85" name="Freeform 217">
                <a:extLst>
                  <a:ext uri="{FF2B5EF4-FFF2-40B4-BE49-F238E27FC236}">
                    <a16:creationId xmlns:a16="http://schemas.microsoft.com/office/drawing/2014/main" id="{AA06C002-0B6A-4EFE-B4CE-F0C5987290F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58" y="3159"/>
                <a:ext cx="51" cy="81"/>
              </a:xfrm>
              <a:custGeom>
                <a:avLst/>
                <a:gdLst>
                  <a:gd name="T0" fmla="*/ 17 w 34"/>
                  <a:gd name="T1" fmla="*/ 55 h 55"/>
                  <a:gd name="T2" fmla="*/ 0 w 34"/>
                  <a:gd name="T3" fmla="*/ 28 h 55"/>
                  <a:gd name="T4" fmla="*/ 17 w 34"/>
                  <a:gd name="T5" fmla="*/ 0 h 55"/>
                  <a:gd name="T6" fmla="*/ 34 w 34"/>
                  <a:gd name="T7" fmla="*/ 28 h 55"/>
                  <a:gd name="T8" fmla="*/ 17 w 34"/>
                  <a:gd name="T9" fmla="*/ 55 h 55"/>
                  <a:gd name="T10" fmla="*/ 17 w 34"/>
                  <a:gd name="T11" fmla="*/ 12 h 55"/>
                  <a:gd name="T12" fmla="*/ 12 w 34"/>
                  <a:gd name="T13" fmla="*/ 28 h 55"/>
                  <a:gd name="T14" fmla="*/ 17 w 34"/>
                  <a:gd name="T15" fmla="*/ 43 h 55"/>
                  <a:gd name="T16" fmla="*/ 22 w 34"/>
                  <a:gd name="T17" fmla="*/ 28 h 55"/>
                  <a:gd name="T18" fmla="*/ 17 w 34"/>
                  <a:gd name="T19" fmla="*/ 12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55">
                    <a:moveTo>
                      <a:pt x="17" y="55"/>
                    </a:moveTo>
                    <a:cubicBezTo>
                      <a:pt x="0" y="55"/>
                      <a:pt x="0" y="35"/>
                      <a:pt x="0" y="28"/>
                    </a:cubicBezTo>
                    <a:cubicBezTo>
                      <a:pt x="0" y="20"/>
                      <a:pt x="0" y="0"/>
                      <a:pt x="17" y="0"/>
                    </a:cubicBezTo>
                    <a:cubicBezTo>
                      <a:pt x="34" y="0"/>
                      <a:pt x="34" y="20"/>
                      <a:pt x="34" y="28"/>
                    </a:cubicBezTo>
                    <a:cubicBezTo>
                      <a:pt x="34" y="35"/>
                      <a:pt x="34" y="55"/>
                      <a:pt x="17" y="55"/>
                    </a:cubicBezTo>
                    <a:close/>
                    <a:moveTo>
                      <a:pt x="17" y="12"/>
                    </a:moveTo>
                    <a:cubicBezTo>
                      <a:pt x="16" y="12"/>
                      <a:pt x="12" y="12"/>
                      <a:pt x="12" y="28"/>
                    </a:cubicBezTo>
                    <a:cubicBezTo>
                      <a:pt x="12" y="43"/>
                      <a:pt x="16" y="43"/>
                      <a:pt x="17" y="43"/>
                    </a:cubicBezTo>
                    <a:cubicBezTo>
                      <a:pt x="19" y="43"/>
                      <a:pt x="22" y="43"/>
                      <a:pt x="22" y="28"/>
                    </a:cubicBezTo>
                    <a:cubicBezTo>
                      <a:pt x="22" y="12"/>
                      <a:pt x="19" y="12"/>
                      <a:pt x="1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86" name="Freeform 218">
                <a:extLst>
                  <a:ext uri="{FF2B5EF4-FFF2-40B4-BE49-F238E27FC236}">
                    <a16:creationId xmlns:a16="http://schemas.microsoft.com/office/drawing/2014/main" id="{8C102E30-BC78-42DA-AE21-8B1E26C258F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37" y="3023"/>
                <a:ext cx="426" cy="337"/>
              </a:xfrm>
              <a:custGeom>
                <a:avLst/>
                <a:gdLst>
                  <a:gd name="T0" fmla="*/ 264 w 288"/>
                  <a:gd name="T1" fmla="*/ 228 h 228"/>
                  <a:gd name="T2" fmla="*/ 24 w 288"/>
                  <a:gd name="T3" fmla="*/ 228 h 228"/>
                  <a:gd name="T4" fmla="*/ 0 w 288"/>
                  <a:gd name="T5" fmla="*/ 203 h 228"/>
                  <a:gd name="T6" fmla="*/ 0 w 288"/>
                  <a:gd name="T7" fmla="*/ 25 h 228"/>
                  <a:gd name="T8" fmla="*/ 24 w 288"/>
                  <a:gd name="T9" fmla="*/ 0 h 228"/>
                  <a:gd name="T10" fmla="*/ 264 w 288"/>
                  <a:gd name="T11" fmla="*/ 0 h 228"/>
                  <a:gd name="T12" fmla="*/ 288 w 288"/>
                  <a:gd name="T13" fmla="*/ 25 h 228"/>
                  <a:gd name="T14" fmla="*/ 288 w 288"/>
                  <a:gd name="T15" fmla="*/ 203 h 228"/>
                  <a:gd name="T16" fmla="*/ 264 w 288"/>
                  <a:gd name="T17" fmla="*/ 228 h 228"/>
                  <a:gd name="T18" fmla="*/ 24 w 288"/>
                  <a:gd name="T19" fmla="*/ 12 h 228"/>
                  <a:gd name="T20" fmla="*/ 12 w 288"/>
                  <a:gd name="T21" fmla="*/ 25 h 228"/>
                  <a:gd name="T22" fmla="*/ 12 w 288"/>
                  <a:gd name="T23" fmla="*/ 203 h 228"/>
                  <a:gd name="T24" fmla="*/ 24 w 288"/>
                  <a:gd name="T25" fmla="*/ 216 h 228"/>
                  <a:gd name="T26" fmla="*/ 264 w 288"/>
                  <a:gd name="T27" fmla="*/ 216 h 228"/>
                  <a:gd name="T28" fmla="*/ 276 w 288"/>
                  <a:gd name="T29" fmla="*/ 203 h 228"/>
                  <a:gd name="T30" fmla="*/ 276 w 288"/>
                  <a:gd name="T31" fmla="*/ 25 h 228"/>
                  <a:gd name="T32" fmla="*/ 264 w 288"/>
                  <a:gd name="T33" fmla="*/ 12 h 228"/>
                  <a:gd name="T34" fmla="*/ 24 w 288"/>
                  <a:gd name="T35" fmla="*/ 12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88" h="228">
                    <a:moveTo>
                      <a:pt x="264" y="228"/>
                    </a:moveTo>
                    <a:cubicBezTo>
                      <a:pt x="24" y="228"/>
                      <a:pt x="24" y="228"/>
                      <a:pt x="24" y="228"/>
                    </a:cubicBezTo>
                    <a:cubicBezTo>
                      <a:pt x="10" y="228"/>
                      <a:pt x="0" y="217"/>
                      <a:pt x="0" y="203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11"/>
                      <a:pt x="10" y="0"/>
                      <a:pt x="24" y="0"/>
                    </a:cubicBezTo>
                    <a:cubicBezTo>
                      <a:pt x="264" y="0"/>
                      <a:pt x="264" y="0"/>
                      <a:pt x="264" y="0"/>
                    </a:cubicBezTo>
                    <a:cubicBezTo>
                      <a:pt x="277" y="0"/>
                      <a:pt x="288" y="11"/>
                      <a:pt x="288" y="25"/>
                    </a:cubicBezTo>
                    <a:cubicBezTo>
                      <a:pt x="288" y="203"/>
                      <a:pt x="288" y="203"/>
                      <a:pt x="288" y="203"/>
                    </a:cubicBezTo>
                    <a:cubicBezTo>
                      <a:pt x="288" y="217"/>
                      <a:pt x="277" y="228"/>
                      <a:pt x="264" y="228"/>
                    </a:cubicBezTo>
                    <a:close/>
                    <a:moveTo>
                      <a:pt x="24" y="12"/>
                    </a:moveTo>
                    <a:cubicBezTo>
                      <a:pt x="17" y="12"/>
                      <a:pt x="12" y="18"/>
                      <a:pt x="12" y="25"/>
                    </a:cubicBezTo>
                    <a:cubicBezTo>
                      <a:pt x="12" y="203"/>
                      <a:pt x="12" y="203"/>
                      <a:pt x="12" y="203"/>
                    </a:cubicBezTo>
                    <a:cubicBezTo>
                      <a:pt x="12" y="210"/>
                      <a:pt x="17" y="216"/>
                      <a:pt x="24" y="216"/>
                    </a:cubicBezTo>
                    <a:cubicBezTo>
                      <a:pt x="264" y="216"/>
                      <a:pt x="264" y="216"/>
                      <a:pt x="264" y="216"/>
                    </a:cubicBezTo>
                    <a:cubicBezTo>
                      <a:pt x="270" y="216"/>
                      <a:pt x="276" y="210"/>
                      <a:pt x="276" y="203"/>
                    </a:cubicBezTo>
                    <a:cubicBezTo>
                      <a:pt x="276" y="25"/>
                      <a:pt x="276" y="25"/>
                      <a:pt x="276" y="25"/>
                    </a:cubicBezTo>
                    <a:cubicBezTo>
                      <a:pt x="276" y="18"/>
                      <a:pt x="270" y="12"/>
                      <a:pt x="264" y="12"/>
                    </a:cubicBezTo>
                    <a:lnTo>
                      <a:pt x="24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87" name="Freeform 219">
                <a:extLst>
                  <a:ext uri="{FF2B5EF4-FFF2-40B4-BE49-F238E27FC236}">
                    <a16:creationId xmlns:a16="http://schemas.microsoft.com/office/drawing/2014/main" id="{BCE4A9ED-EB10-474B-905F-B96E6EA0EB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7" y="3378"/>
                <a:ext cx="266" cy="17"/>
              </a:xfrm>
              <a:custGeom>
                <a:avLst/>
                <a:gdLst>
                  <a:gd name="T0" fmla="*/ 174 w 180"/>
                  <a:gd name="T1" fmla="*/ 12 h 12"/>
                  <a:gd name="T2" fmla="*/ 6 w 180"/>
                  <a:gd name="T3" fmla="*/ 12 h 12"/>
                  <a:gd name="T4" fmla="*/ 0 w 180"/>
                  <a:gd name="T5" fmla="*/ 6 h 12"/>
                  <a:gd name="T6" fmla="*/ 6 w 180"/>
                  <a:gd name="T7" fmla="*/ 0 h 12"/>
                  <a:gd name="T8" fmla="*/ 174 w 180"/>
                  <a:gd name="T9" fmla="*/ 0 h 12"/>
                  <a:gd name="T10" fmla="*/ 180 w 180"/>
                  <a:gd name="T11" fmla="*/ 6 h 12"/>
                  <a:gd name="T12" fmla="*/ 174 w 180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0" h="12">
                    <a:moveTo>
                      <a:pt x="174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2" y="12"/>
                      <a:pt x="0" y="10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174" y="0"/>
                      <a:pt x="174" y="0"/>
                      <a:pt x="174" y="0"/>
                    </a:cubicBezTo>
                    <a:cubicBezTo>
                      <a:pt x="177" y="0"/>
                      <a:pt x="180" y="3"/>
                      <a:pt x="180" y="6"/>
                    </a:cubicBezTo>
                    <a:cubicBezTo>
                      <a:pt x="180" y="10"/>
                      <a:pt x="177" y="12"/>
                      <a:pt x="174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88" name="Freeform 220">
                <a:extLst>
                  <a:ext uri="{FF2B5EF4-FFF2-40B4-BE49-F238E27FC236}">
                    <a16:creationId xmlns:a16="http://schemas.microsoft.com/office/drawing/2014/main" id="{8534CB76-C4E7-4C92-9359-D86465EFEA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2" y="3342"/>
                <a:ext cx="18" cy="53"/>
              </a:xfrm>
              <a:custGeom>
                <a:avLst/>
                <a:gdLst>
                  <a:gd name="T0" fmla="*/ 6 w 12"/>
                  <a:gd name="T1" fmla="*/ 36 h 36"/>
                  <a:gd name="T2" fmla="*/ 0 w 12"/>
                  <a:gd name="T3" fmla="*/ 30 h 36"/>
                  <a:gd name="T4" fmla="*/ 0 w 12"/>
                  <a:gd name="T5" fmla="*/ 6 h 36"/>
                  <a:gd name="T6" fmla="*/ 6 w 12"/>
                  <a:gd name="T7" fmla="*/ 0 h 36"/>
                  <a:gd name="T8" fmla="*/ 12 w 12"/>
                  <a:gd name="T9" fmla="*/ 6 h 36"/>
                  <a:gd name="T10" fmla="*/ 12 w 12"/>
                  <a:gd name="T11" fmla="*/ 30 h 36"/>
                  <a:gd name="T12" fmla="*/ 6 w 12"/>
                  <a:gd name="T13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36">
                    <a:moveTo>
                      <a:pt x="6" y="36"/>
                    </a:moveTo>
                    <a:cubicBezTo>
                      <a:pt x="2" y="36"/>
                      <a:pt x="0" y="34"/>
                      <a:pt x="0" y="30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2" y="0"/>
                      <a:pt x="6" y="0"/>
                    </a:cubicBezTo>
                    <a:cubicBezTo>
                      <a:pt x="9" y="0"/>
                      <a:pt x="12" y="3"/>
                      <a:pt x="12" y="6"/>
                    </a:cubicBezTo>
                    <a:cubicBezTo>
                      <a:pt x="12" y="30"/>
                      <a:pt x="12" y="30"/>
                      <a:pt x="12" y="30"/>
                    </a:cubicBezTo>
                    <a:cubicBezTo>
                      <a:pt x="12" y="34"/>
                      <a:pt x="9" y="36"/>
                      <a:pt x="6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89" name="Oval 221">
                <a:extLst>
                  <a:ext uri="{FF2B5EF4-FFF2-40B4-BE49-F238E27FC236}">
                    <a16:creationId xmlns:a16="http://schemas.microsoft.com/office/drawing/2014/main" id="{D374AE37-2937-402A-ABC0-F863204D93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2" y="3298"/>
                <a:ext cx="36" cy="3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  <p:sp>
            <p:nvSpPr>
              <p:cNvPr id="90" name="Rectangle 222">
                <a:extLst>
                  <a:ext uri="{FF2B5EF4-FFF2-40B4-BE49-F238E27FC236}">
                    <a16:creationId xmlns:a16="http://schemas.microsoft.com/office/drawing/2014/main" id="{37E44C5E-F4D9-436C-ABBF-F7F4CAB392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6" y="3271"/>
                <a:ext cx="408" cy="1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arianne" panose="02000000000000000000" pitchFamily="50" charset="0"/>
                  <a:cs typeface="Arial" charset="0"/>
                </a:endParaRPr>
              </a:p>
            </p:txBody>
          </p:sp>
        </p:grpSp>
      </p:grpSp>
      <p:sp>
        <p:nvSpPr>
          <p:cNvPr id="107" name="Rectangle: Rounded Corners 106">
            <a:hlinkClick r:id="rId3" action="ppaction://hlinksldjump"/>
            <a:extLst>
              <a:ext uri="{FF2B5EF4-FFF2-40B4-BE49-F238E27FC236}">
                <a16:creationId xmlns:a16="http://schemas.microsoft.com/office/drawing/2014/main" id="{BDC79D37-BA1F-463E-B53B-CA216DE0D38F}"/>
              </a:ext>
            </a:extLst>
          </p:cNvPr>
          <p:cNvSpPr/>
          <p:nvPr/>
        </p:nvSpPr>
        <p:spPr>
          <a:xfrm>
            <a:off x="8149701" y="3802425"/>
            <a:ext cx="846172" cy="406676"/>
          </a:xfrm>
          <a:prstGeom prst="roundRect">
            <a:avLst/>
          </a:prstGeom>
          <a:solidFill>
            <a:srgbClr val="484D7A"/>
          </a:solidFill>
          <a:ln>
            <a:noFill/>
          </a:ln>
          <a:effectLst>
            <a:outerShdw dist="38100" dir="3000000" sx="102000" sy="102000" algn="tl" rotWithShape="0">
              <a:srgbClr val="5770BE">
                <a:alpha val="4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latin typeface="Marianne Medium" panose="02000000000000000000" pitchFamily="50" charset="0"/>
              </a:rPr>
              <a:t>Schéma global</a:t>
            </a:r>
          </a:p>
        </p:txBody>
      </p:sp>
      <p:sp>
        <p:nvSpPr>
          <p:cNvPr id="108" name="Rectangle: Rounded Corners 107">
            <a:hlinkClick r:id="rId4" action="ppaction://hlinksldjump"/>
            <a:extLst>
              <a:ext uri="{FF2B5EF4-FFF2-40B4-BE49-F238E27FC236}">
                <a16:creationId xmlns:a16="http://schemas.microsoft.com/office/drawing/2014/main" id="{04BFD544-5D82-4F0D-BCE3-52628F971CE7}"/>
              </a:ext>
            </a:extLst>
          </p:cNvPr>
          <p:cNvSpPr/>
          <p:nvPr/>
        </p:nvSpPr>
        <p:spPr>
          <a:xfrm>
            <a:off x="8149701" y="3299380"/>
            <a:ext cx="846172" cy="406676"/>
          </a:xfrm>
          <a:prstGeom prst="roundRect">
            <a:avLst/>
          </a:prstGeom>
          <a:solidFill>
            <a:srgbClr val="484D7A"/>
          </a:solidFill>
          <a:ln>
            <a:noFill/>
          </a:ln>
          <a:effectLst>
            <a:outerShdw dist="38100" dir="3000000" sx="102000" sy="102000" algn="tl" rotWithShape="0">
              <a:srgbClr val="5770BE">
                <a:alpha val="4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latin typeface="Marianne Medium" panose="02000000000000000000" pitchFamily="50" charset="0"/>
              </a:rPr>
              <a:t>Légende</a:t>
            </a:r>
          </a:p>
        </p:txBody>
      </p:sp>
      <p:grpSp>
        <p:nvGrpSpPr>
          <p:cNvPr id="60" name="Group 108">
            <a:extLst>
              <a:ext uri="{FF2B5EF4-FFF2-40B4-BE49-F238E27FC236}">
                <a16:creationId xmlns:a16="http://schemas.microsoft.com/office/drawing/2014/main" id="{CC82981B-9F8F-4D77-BC82-EA47563BD4D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601929" y="1190074"/>
            <a:ext cx="516050" cy="481024"/>
            <a:chOff x="517" y="1935"/>
            <a:chExt cx="442" cy="412"/>
          </a:xfrm>
          <a:solidFill>
            <a:srgbClr val="000000"/>
          </a:solidFill>
        </p:grpSpPr>
        <p:sp>
          <p:nvSpPr>
            <p:cNvPr id="61" name="Rectangle 109">
              <a:extLst>
                <a:ext uri="{FF2B5EF4-FFF2-40B4-BE49-F238E27FC236}">
                  <a16:creationId xmlns:a16="http://schemas.microsoft.com/office/drawing/2014/main" id="{0BF19B0B-A166-42C0-9D69-D36307EB61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007"/>
              <a:ext cx="18" cy="2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62" name="Freeform 110">
              <a:extLst>
                <a:ext uri="{FF2B5EF4-FFF2-40B4-BE49-F238E27FC236}">
                  <a16:creationId xmlns:a16="http://schemas.microsoft.com/office/drawing/2014/main" id="{829723E9-E80F-4994-8DC3-999D281D3EE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1" y="1935"/>
              <a:ext cx="294" cy="90"/>
            </a:xfrm>
            <a:custGeom>
              <a:avLst/>
              <a:gdLst>
                <a:gd name="T0" fmla="*/ 186 w 192"/>
                <a:gd name="T1" fmla="*/ 60 h 60"/>
                <a:gd name="T2" fmla="*/ 6 w 192"/>
                <a:gd name="T3" fmla="*/ 60 h 60"/>
                <a:gd name="T4" fmla="*/ 0 w 192"/>
                <a:gd name="T5" fmla="*/ 54 h 60"/>
                <a:gd name="T6" fmla="*/ 0 w 192"/>
                <a:gd name="T7" fmla="*/ 6 h 60"/>
                <a:gd name="T8" fmla="*/ 6 w 192"/>
                <a:gd name="T9" fmla="*/ 0 h 60"/>
                <a:gd name="T10" fmla="*/ 186 w 192"/>
                <a:gd name="T11" fmla="*/ 0 h 60"/>
                <a:gd name="T12" fmla="*/ 192 w 192"/>
                <a:gd name="T13" fmla="*/ 6 h 60"/>
                <a:gd name="T14" fmla="*/ 192 w 192"/>
                <a:gd name="T15" fmla="*/ 54 h 60"/>
                <a:gd name="T16" fmla="*/ 186 w 192"/>
                <a:gd name="T17" fmla="*/ 60 h 60"/>
                <a:gd name="T18" fmla="*/ 12 w 192"/>
                <a:gd name="T19" fmla="*/ 48 h 60"/>
                <a:gd name="T20" fmla="*/ 180 w 192"/>
                <a:gd name="T21" fmla="*/ 48 h 60"/>
                <a:gd name="T22" fmla="*/ 180 w 192"/>
                <a:gd name="T23" fmla="*/ 12 h 60"/>
                <a:gd name="T24" fmla="*/ 12 w 192"/>
                <a:gd name="T25" fmla="*/ 12 h 60"/>
                <a:gd name="T26" fmla="*/ 12 w 192"/>
                <a:gd name="T27" fmla="*/ 4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2" h="60">
                  <a:moveTo>
                    <a:pt x="186" y="60"/>
                  </a:moveTo>
                  <a:cubicBezTo>
                    <a:pt x="6" y="60"/>
                    <a:pt x="6" y="60"/>
                    <a:pt x="6" y="60"/>
                  </a:cubicBezTo>
                  <a:cubicBezTo>
                    <a:pt x="2" y="60"/>
                    <a:pt x="0" y="58"/>
                    <a:pt x="0" y="5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89" y="0"/>
                    <a:pt x="192" y="3"/>
                    <a:pt x="192" y="6"/>
                  </a:cubicBezTo>
                  <a:cubicBezTo>
                    <a:pt x="192" y="54"/>
                    <a:pt x="192" y="54"/>
                    <a:pt x="192" y="54"/>
                  </a:cubicBezTo>
                  <a:cubicBezTo>
                    <a:pt x="192" y="58"/>
                    <a:pt x="189" y="60"/>
                    <a:pt x="186" y="60"/>
                  </a:cubicBezTo>
                  <a:close/>
                  <a:moveTo>
                    <a:pt x="12" y="48"/>
                  </a:moveTo>
                  <a:cubicBezTo>
                    <a:pt x="180" y="48"/>
                    <a:pt x="180" y="48"/>
                    <a:pt x="180" y="48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63" name="Freeform 111">
              <a:extLst>
                <a:ext uri="{FF2B5EF4-FFF2-40B4-BE49-F238E27FC236}">
                  <a16:creationId xmlns:a16="http://schemas.microsoft.com/office/drawing/2014/main" id="{3CEAE0FB-3BFB-4C29-B20F-9B08F7E5E4F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3" y="2240"/>
              <a:ext cx="110" cy="107"/>
            </a:xfrm>
            <a:custGeom>
              <a:avLst/>
              <a:gdLst>
                <a:gd name="T0" fmla="*/ 66 w 72"/>
                <a:gd name="T1" fmla="*/ 72 h 72"/>
                <a:gd name="T2" fmla="*/ 6 w 72"/>
                <a:gd name="T3" fmla="*/ 72 h 72"/>
                <a:gd name="T4" fmla="*/ 0 w 72"/>
                <a:gd name="T5" fmla="*/ 66 h 72"/>
                <a:gd name="T6" fmla="*/ 0 w 72"/>
                <a:gd name="T7" fmla="*/ 6 h 72"/>
                <a:gd name="T8" fmla="*/ 6 w 72"/>
                <a:gd name="T9" fmla="*/ 0 h 72"/>
                <a:gd name="T10" fmla="*/ 66 w 72"/>
                <a:gd name="T11" fmla="*/ 0 h 72"/>
                <a:gd name="T12" fmla="*/ 72 w 72"/>
                <a:gd name="T13" fmla="*/ 6 h 72"/>
                <a:gd name="T14" fmla="*/ 72 w 72"/>
                <a:gd name="T15" fmla="*/ 66 h 72"/>
                <a:gd name="T16" fmla="*/ 66 w 72"/>
                <a:gd name="T17" fmla="*/ 72 h 72"/>
                <a:gd name="T18" fmla="*/ 12 w 72"/>
                <a:gd name="T19" fmla="*/ 60 h 72"/>
                <a:gd name="T20" fmla="*/ 60 w 72"/>
                <a:gd name="T21" fmla="*/ 60 h 72"/>
                <a:gd name="T22" fmla="*/ 60 w 72"/>
                <a:gd name="T23" fmla="*/ 12 h 72"/>
                <a:gd name="T24" fmla="*/ 12 w 72"/>
                <a:gd name="T25" fmla="*/ 12 h 72"/>
                <a:gd name="T26" fmla="*/ 12 w 72"/>
                <a:gd name="T27" fmla="*/ 6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2" h="72">
                  <a:moveTo>
                    <a:pt x="66" y="72"/>
                  </a:moveTo>
                  <a:cubicBezTo>
                    <a:pt x="6" y="72"/>
                    <a:pt x="6" y="72"/>
                    <a:pt x="6" y="72"/>
                  </a:cubicBezTo>
                  <a:cubicBezTo>
                    <a:pt x="2" y="72"/>
                    <a:pt x="0" y="70"/>
                    <a:pt x="0" y="6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9" y="0"/>
                    <a:pt x="72" y="3"/>
                    <a:pt x="72" y="6"/>
                  </a:cubicBezTo>
                  <a:cubicBezTo>
                    <a:pt x="72" y="66"/>
                    <a:pt x="72" y="66"/>
                    <a:pt x="72" y="66"/>
                  </a:cubicBezTo>
                  <a:cubicBezTo>
                    <a:pt x="72" y="70"/>
                    <a:pt x="69" y="72"/>
                    <a:pt x="66" y="72"/>
                  </a:cubicBezTo>
                  <a:close/>
                  <a:moveTo>
                    <a:pt x="12" y="60"/>
                  </a:moveTo>
                  <a:cubicBezTo>
                    <a:pt x="60" y="60"/>
                    <a:pt x="60" y="60"/>
                    <a:pt x="60" y="60"/>
                  </a:cubicBezTo>
                  <a:cubicBezTo>
                    <a:pt x="60" y="12"/>
                    <a:pt x="60" y="12"/>
                    <a:pt x="60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64" name="Freeform 112">
              <a:extLst>
                <a:ext uri="{FF2B5EF4-FFF2-40B4-BE49-F238E27FC236}">
                  <a16:creationId xmlns:a16="http://schemas.microsoft.com/office/drawing/2014/main" id="{7F1579F2-B50C-473A-BC4C-FDF13CEF173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7" y="2240"/>
              <a:ext cx="111" cy="107"/>
            </a:xfrm>
            <a:custGeom>
              <a:avLst/>
              <a:gdLst>
                <a:gd name="T0" fmla="*/ 66 w 72"/>
                <a:gd name="T1" fmla="*/ 72 h 72"/>
                <a:gd name="T2" fmla="*/ 6 w 72"/>
                <a:gd name="T3" fmla="*/ 72 h 72"/>
                <a:gd name="T4" fmla="*/ 0 w 72"/>
                <a:gd name="T5" fmla="*/ 66 h 72"/>
                <a:gd name="T6" fmla="*/ 0 w 72"/>
                <a:gd name="T7" fmla="*/ 6 h 72"/>
                <a:gd name="T8" fmla="*/ 6 w 72"/>
                <a:gd name="T9" fmla="*/ 0 h 72"/>
                <a:gd name="T10" fmla="*/ 66 w 72"/>
                <a:gd name="T11" fmla="*/ 0 h 72"/>
                <a:gd name="T12" fmla="*/ 72 w 72"/>
                <a:gd name="T13" fmla="*/ 6 h 72"/>
                <a:gd name="T14" fmla="*/ 72 w 72"/>
                <a:gd name="T15" fmla="*/ 66 h 72"/>
                <a:gd name="T16" fmla="*/ 66 w 72"/>
                <a:gd name="T17" fmla="*/ 72 h 72"/>
                <a:gd name="T18" fmla="*/ 12 w 72"/>
                <a:gd name="T19" fmla="*/ 60 h 72"/>
                <a:gd name="T20" fmla="*/ 60 w 72"/>
                <a:gd name="T21" fmla="*/ 60 h 72"/>
                <a:gd name="T22" fmla="*/ 60 w 72"/>
                <a:gd name="T23" fmla="*/ 12 h 72"/>
                <a:gd name="T24" fmla="*/ 12 w 72"/>
                <a:gd name="T25" fmla="*/ 12 h 72"/>
                <a:gd name="T26" fmla="*/ 12 w 72"/>
                <a:gd name="T27" fmla="*/ 6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2" h="72">
                  <a:moveTo>
                    <a:pt x="66" y="72"/>
                  </a:moveTo>
                  <a:cubicBezTo>
                    <a:pt x="6" y="72"/>
                    <a:pt x="6" y="72"/>
                    <a:pt x="6" y="72"/>
                  </a:cubicBezTo>
                  <a:cubicBezTo>
                    <a:pt x="2" y="72"/>
                    <a:pt x="0" y="70"/>
                    <a:pt x="0" y="6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9" y="0"/>
                    <a:pt x="72" y="3"/>
                    <a:pt x="72" y="6"/>
                  </a:cubicBezTo>
                  <a:cubicBezTo>
                    <a:pt x="72" y="66"/>
                    <a:pt x="72" y="66"/>
                    <a:pt x="72" y="66"/>
                  </a:cubicBezTo>
                  <a:cubicBezTo>
                    <a:pt x="72" y="70"/>
                    <a:pt x="69" y="72"/>
                    <a:pt x="66" y="72"/>
                  </a:cubicBezTo>
                  <a:close/>
                  <a:moveTo>
                    <a:pt x="12" y="60"/>
                  </a:moveTo>
                  <a:cubicBezTo>
                    <a:pt x="60" y="60"/>
                    <a:pt x="60" y="60"/>
                    <a:pt x="60" y="60"/>
                  </a:cubicBezTo>
                  <a:cubicBezTo>
                    <a:pt x="60" y="12"/>
                    <a:pt x="60" y="12"/>
                    <a:pt x="60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65" name="Freeform 113">
              <a:extLst>
                <a:ext uri="{FF2B5EF4-FFF2-40B4-BE49-F238E27FC236}">
                  <a16:creationId xmlns:a16="http://schemas.microsoft.com/office/drawing/2014/main" id="{97EA2498-36B6-427A-8711-81E6BF5C546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8" y="2240"/>
              <a:ext cx="111" cy="107"/>
            </a:xfrm>
            <a:custGeom>
              <a:avLst/>
              <a:gdLst>
                <a:gd name="T0" fmla="*/ 66 w 72"/>
                <a:gd name="T1" fmla="*/ 72 h 72"/>
                <a:gd name="T2" fmla="*/ 6 w 72"/>
                <a:gd name="T3" fmla="*/ 72 h 72"/>
                <a:gd name="T4" fmla="*/ 0 w 72"/>
                <a:gd name="T5" fmla="*/ 66 h 72"/>
                <a:gd name="T6" fmla="*/ 0 w 72"/>
                <a:gd name="T7" fmla="*/ 6 h 72"/>
                <a:gd name="T8" fmla="*/ 6 w 72"/>
                <a:gd name="T9" fmla="*/ 0 h 72"/>
                <a:gd name="T10" fmla="*/ 66 w 72"/>
                <a:gd name="T11" fmla="*/ 0 h 72"/>
                <a:gd name="T12" fmla="*/ 72 w 72"/>
                <a:gd name="T13" fmla="*/ 6 h 72"/>
                <a:gd name="T14" fmla="*/ 72 w 72"/>
                <a:gd name="T15" fmla="*/ 66 h 72"/>
                <a:gd name="T16" fmla="*/ 66 w 72"/>
                <a:gd name="T17" fmla="*/ 72 h 72"/>
                <a:gd name="T18" fmla="*/ 12 w 72"/>
                <a:gd name="T19" fmla="*/ 60 h 72"/>
                <a:gd name="T20" fmla="*/ 60 w 72"/>
                <a:gd name="T21" fmla="*/ 60 h 72"/>
                <a:gd name="T22" fmla="*/ 60 w 72"/>
                <a:gd name="T23" fmla="*/ 12 h 72"/>
                <a:gd name="T24" fmla="*/ 12 w 72"/>
                <a:gd name="T25" fmla="*/ 12 h 72"/>
                <a:gd name="T26" fmla="*/ 12 w 72"/>
                <a:gd name="T27" fmla="*/ 6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2" h="72">
                  <a:moveTo>
                    <a:pt x="66" y="72"/>
                  </a:moveTo>
                  <a:cubicBezTo>
                    <a:pt x="6" y="72"/>
                    <a:pt x="6" y="72"/>
                    <a:pt x="6" y="72"/>
                  </a:cubicBezTo>
                  <a:cubicBezTo>
                    <a:pt x="2" y="72"/>
                    <a:pt x="0" y="70"/>
                    <a:pt x="0" y="6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9" y="0"/>
                    <a:pt x="72" y="3"/>
                    <a:pt x="72" y="6"/>
                  </a:cubicBezTo>
                  <a:cubicBezTo>
                    <a:pt x="72" y="66"/>
                    <a:pt x="72" y="66"/>
                    <a:pt x="72" y="66"/>
                  </a:cubicBezTo>
                  <a:cubicBezTo>
                    <a:pt x="72" y="70"/>
                    <a:pt x="69" y="72"/>
                    <a:pt x="66" y="72"/>
                  </a:cubicBezTo>
                  <a:close/>
                  <a:moveTo>
                    <a:pt x="12" y="60"/>
                  </a:moveTo>
                  <a:cubicBezTo>
                    <a:pt x="60" y="60"/>
                    <a:pt x="60" y="60"/>
                    <a:pt x="60" y="60"/>
                  </a:cubicBezTo>
                  <a:cubicBezTo>
                    <a:pt x="60" y="12"/>
                    <a:pt x="60" y="12"/>
                    <a:pt x="60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66" name="Freeform 114">
              <a:extLst>
                <a:ext uri="{FF2B5EF4-FFF2-40B4-BE49-F238E27FC236}">
                  <a16:creationId xmlns:a16="http://schemas.microsoft.com/office/drawing/2014/main" id="{F75C9A90-1A93-4CF9-9DD4-440A5D3A5FC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2" y="2132"/>
              <a:ext cx="332" cy="125"/>
            </a:xfrm>
            <a:custGeom>
              <a:avLst/>
              <a:gdLst>
                <a:gd name="T0" fmla="*/ 216 w 216"/>
                <a:gd name="T1" fmla="*/ 84 h 84"/>
                <a:gd name="T2" fmla="*/ 204 w 216"/>
                <a:gd name="T3" fmla="*/ 84 h 84"/>
                <a:gd name="T4" fmla="*/ 204 w 216"/>
                <a:gd name="T5" fmla="*/ 12 h 84"/>
                <a:gd name="T6" fmla="*/ 12 w 216"/>
                <a:gd name="T7" fmla="*/ 12 h 84"/>
                <a:gd name="T8" fmla="*/ 12 w 216"/>
                <a:gd name="T9" fmla="*/ 84 h 84"/>
                <a:gd name="T10" fmla="*/ 0 w 216"/>
                <a:gd name="T11" fmla="*/ 84 h 84"/>
                <a:gd name="T12" fmla="*/ 0 w 216"/>
                <a:gd name="T13" fmla="*/ 6 h 84"/>
                <a:gd name="T14" fmla="*/ 6 w 216"/>
                <a:gd name="T15" fmla="*/ 0 h 84"/>
                <a:gd name="T16" fmla="*/ 210 w 216"/>
                <a:gd name="T17" fmla="*/ 0 h 84"/>
                <a:gd name="T18" fmla="*/ 216 w 216"/>
                <a:gd name="T19" fmla="*/ 6 h 84"/>
                <a:gd name="T20" fmla="*/ 216 w 216"/>
                <a:gd name="T21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" h="84">
                  <a:moveTo>
                    <a:pt x="216" y="84"/>
                  </a:moveTo>
                  <a:cubicBezTo>
                    <a:pt x="204" y="84"/>
                    <a:pt x="204" y="84"/>
                    <a:pt x="204" y="84"/>
                  </a:cubicBezTo>
                  <a:cubicBezTo>
                    <a:pt x="204" y="12"/>
                    <a:pt x="204" y="12"/>
                    <a:pt x="204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84"/>
                    <a:pt x="12" y="84"/>
                    <a:pt x="12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13" y="0"/>
                    <a:pt x="216" y="3"/>
                    <a:pt x="216" y="6"/>
                  </a:cubicBezTo>
                  <a:lnTo>
                    <a:pt x="216" y="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20864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heme/theme1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ministeriel_marianne" id="{5F0B8B09-9A99-4083-B883-79F2388C6E1D}" vid="{F8005780-5DEF-4BE0-805B-EA49FB1EABC6}"/>
    </a:ext>
  </a:extLst>
</a:theme>
</file>

<file path=ppt/theme/theme2.xml><?xml version="1.0" encoding="utf-8"?>
<a:theme xmlns:a="http://schemas.openxmlformats.org/drawingml/2006/main" name="1_MINISTÈRIEL-ADAPTE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ministeriel_marianne" id="{5F0B8B09-9A99-4083-B883-79F2388C6E1D}" vid="{F8005780-5DEF-4BE0-805B-EA49FB1EABC6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3FB84F21B7A44F8DE104AE2ADAB9F6" ma:contentTypeVersion="18" ma:contentTypeDescription="Crée un document." ma:contentTypeScope="" ma:versionID="edcb1984425f1f916b528c28f2c926ec">
  <xsd:schema xmlns:xsd="http://www.w3.org/2001/XMLSchema" xmlns:xs="http://www.w3.org/2001/XMLSchema" xmlns:p="http://schemas.microsoft.com/office/2006/metadata/properties" xmlns:ns2="7f29805c-d22a-416d-a6cf-113da334108c" xmlns:ns3="8429fef4-9c79-482e-899b-b6993b9ff9e7" targetNamespace="http://schemas.microsoft.com/office/2006/metadata/properties" ma:root="true" ma:fieldsID="c9cb1223ffc01718439eb187492028c1" ns2:_="" ns3:_="">
    <xsd:import namespace="7f29805c-d22a-416d-a6cf-113da334108c"/>
    <xsd:import namespace="8429fef4-9c79-482e-899b-b6993b9ff9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29805c-d22a-416d-a6cf-113da33410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alises d’images" ma:readOnly="false" ma:fieldId="{5cf76f15-5ced-4ddc-b409-7134ff3c332f}" ma:taxonomyMulti="true" ma:sspId="6d165d17-9b79-46c3-82b9-c927e733c4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9fef4-9c79-482e-899b-b6993b9ff9e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4516f4e7-cf55-4863-93b4-df849f4faea0}" ma:internalName="TaxCatchAll" ma:showField="CatchAllData" ma:web="8429fef4-9c79-482e-899b-b6993b9ff9e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429fef4-9c79-482e-899b-b6993b9ff9e7" xsi:nil="true"/>
    <lcf76f155ced4ddcb4097134ff3c332f xmlns="7f29805c-d22a-416d-a6cf-113da334108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D416C5A-7AEB-4464-B116-D5E8F5627C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EB8F50-474B-46A0-B26C-83A660C63E64}"/>
</file>

<file path=customXml/itemProps3.xml><?xml version="1.0" encoding="utf-8"?>
<ds:datastoreItem xmlns:ds="http://schemas.openxmlformats.org/officeDocument/2006/customXml" ds:itemID="{24B279A5-87A2-445D-95C3-916EB9C5F0E3}">
  <ds:schemaRefs>
    <ds:schemaRef ds:uri="http://www.w3.org/XML/1998/namespace"/>
    <ds:schemaRef ds:uri="http://purl.org/dc/terms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8429fef4-9c79-482e-899b-b6993b9ff9e7"/>
    <ds:schemaRef ds:uri="7f29805c-d22a-416d-a6cf-113da334108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MINISTÈRIEL</Template>
  <TotalTime>8493</TotalTime>
  <Words>919</Words>
  <Application>Microsoft Office PowerPoint</Application>
  <PresentationFormat>On-screen Show (16:9)</PresentationFormat>
  <Paragraphs>282</Paragraphs>
  <Slides>18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Marianne</vt:lpstr>
      <vt:lpstr>Marianne Medium</vt:lpstr>
      <vt:lpstr>MINISTÈRIEL</vt:lpstr>
      <vt:lpstr>1_MINISTÈRIEL-ADAPTE</vt:lpstr>
      <vt:lpstr>PowerPoint Presentation</vt:lpstr>
      <vt:lpstr>Contexte</vt:lpstr>
      <vt:lpstr>Contexte</vt:lpstr>
      <vt:lpstr>Schémas</vt:lpstr>
      <vt:lpstr>Légende</vt:lpstr>
      <vt:lpstr>Schéma global</vt:lpstr>
      <vt:lpstr>Compréhension générale</vt:lpstr>
      <vt:lpstr>Services de l’ENT</vt:lpstr>
      <vt:lpstr>Ergonomie et Expérience Utilisateur</vt:lpstr>
      <vt:lpstr>Vérification de la conformité de la solution ENT</vt:lpstr>
      <vt:lpstr>Aspects juridiques</vt:lpstr>
      <vt:lpstr>Accès aux ressources numériques</vt:lpstr>
      <vt:lpstr>Authentification – Autorisation – SSO</vt:lpstr>
      <vt:lpstr>Interopérabilité</vt:lpstr>
      <vt:lpstr>Sécurité</vt:lpstr>
      <vt:lpstr>Nomenclature et annuaires ENT</vt:lpstr>
      <vt:lpstr>Stratégie d’exploitation</vt:lpstr>
      <vt:lpstr>Support : services et qualités attendus</vt:lpstr>
    </vt:vector>
  </TitlesOfParts>
  <Manager>Client</Manager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Etude GAR - Présentation Fonctionnelle - Identifiant complémentaire et Identifiant unique</dc:title>
  <dc:creator>DNE SN1</dc:creator>
  <cp:lastModifiedBy>Zhong, Fanny</cp:lastModifiedBy>
  <cp:revision>239</cp:revision>
  <dcterms:created xsi:type="dcterms:W3CDTF">2020-03-05T15:21:24Z</dcterms:created>
  <dcterms:modified xsi:type="dcterms:W3CDTF">2022-06-26T22:26:09Z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0x010100E73FB84F21B7A44F8DE104AE2ADAB9F6</vt:lpwstr>
  </property>
  <property fmtid="{D5CDD505-2E9C-101B-9397-08002B2CF9AE}" pid="3" name="MediaServiceImageTags">
    <vt:lpwstr/>
  </property>
  <property fmtid="{D5CDD505-2E9C-101B-9397-08002B2CF9AE}" pid="4" name="Version">
    <vt:lpwstr>6.5</vt:lpwstr>
  </property>
</Properties>
</file>