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97" d="100"/>
          <a:sy n="97" d="100"/>
        </p:scale>
        <p:origin x="708"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16/01/2024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16/01/2024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16/01/2024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16/01/2024</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16/01/2024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16/01/2024</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Créer son dossier candidat sur </a:t>
            </a:r>
            <a:r>
              <a:rPr lang="fr-FR" sz="2200" dirty="0" err="1"/>
              <a:t>Parcoursup</a:t>
            </a:r>
            <a:r>
              <a:rPr lang="fr-FR" sz="2200" dirty="0"/>
              <a:t> </a:t>
            </a:r>
          </a:p>
        </p:txBody>
      </p:sp>
      <p:sp>
        <p:nvSpPr>
          <p:cNvPr id="3" name="Espace réservé du contenu 2"/>
          <p:cNvSpPr>
            <a:spLocks noGrp="1"/>
          </p:cNvSpPr>
          <p:nvPr>
            <p:ph sz="quarter" idx="4294967295"/>
          </p:nvPr>
        </p:nvSpPr>
        <p:spPr>
          <a:xfrm>
            <a:off x="467542" y="1181250"/>
            <a:ext cx="8208914" cy="3327300"/>
          </a:xfrm>
        </p:spPr>
        <p:txBody>
          <a:bodyPr/>
          <a:lstStyle/>
          <a:p>
            <a:pPr lvl="0" algn="just" defTabSz="457200">
              <a:spcBef>
                <a:spcPts val="600"/>
              </a:spcBef>
              <a:spcAft>
                <a:spcPts val="600"/>
              </a:spcAft>
              <a:buClr>
                <a:srgbClr val="FF0000"/>
              </a:buClr>
              <a:buSzPct val="100000"/>
            </a:pPr>
            <a:r>
              <a:rPr lang="fr-FR" sz="1400" b="1" dirty="0">
                <a:solidFill>
                  <a:schemeClr val="bg1"/>
                </a:solidFill>
                <a:highlight>
                  <a:srgbClr val="0000FF"/>
                </a:highlight>
              </a:rPr>
              <a:t>Au préalable :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Il vous sera demandé de créer un compte si vous ne l’avez pas encore fait.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Pour cela, vous devez renseigner une adresse mail valide et consultée régulièrement (</a:t>
            </a:r>
            <a:r>
              <a:rPr lang="fr-FR" sz="1400" dirty="0">
                <a:solidFill>
                  <a:schemeClr val="accent1"/>
                </a:solidFill>
              </a:rPr>
              <a:t>pour échanger et recevoir les informations sur votre dossier) </a:t>
            </a:r>
            <a:r>
              <a:rPr lang="fr-FR" sz="1400" b="1" dirty="0">
                <a:solidFill>
                  <a:schemeClr val="bg1"/>
                </a:solidFill>
                <a:highlight>
                  <a:srgbClr val="0000FF"/>
                </a:highlight>
              </a:rPr>
              <a:t>et un mot de passe</a:t>
            </a:r>
          </a:p>
          <a:p>
            <a:pPr lvl="0" algn="just" defTabSz="457200">
              <a:spcBef>
                <a:spcPts val="600"/>
              </a:spcBef>
              <a:spcAft>
                <a:spcPts val="600"/>
              </a:spcAft>
              <a:buClr>
                <a:srgbClr val="FF0000"/>
              </a:buClr>
              <a:buSzPct val="100000"/>
            </a:pPr>
            <a:r>
              <a:rPr lang="fr-FR" sz="1400" b="1" dirty="0">
                <a:solidFill>
                  <a:schemeClr val="bg1"/>
                </a:solidFill>
                <a:highlight>
                  <a:srgbClr val="0000FF"/>
                </a:highlight>
              </a:rPr>
              <a:t>A partir de ce compte, vous allez créer votre dossier candidat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Vous avez besoin de votre INE</a:t>
            </a:r>
            <a:r>
              <a:rPr lang="fr-FR" sz="1400" b="1" dirty="0">
                <a:solidFill>
                  <a:srgbClr val="3D566E"/>
                </a:solidFill>
              </a:rPr>
              <a:t> </a:t>
            </a:r>
            <a:r>
              <a:rPr lang="fr-FR" sz="1400" dirty="0">
                <a:solidFill>
                  <a:schemeClr val="accent1"/>
                </a:solidFill>
              </a:rPr>
              <a:t>(identifiant national élève)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votre dossier candidat depuis votre compte.</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373023" y="3995174"/>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16/01/2024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16/01/2024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16/01/2024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16/01/2024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16/01/2024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16/01/2024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4075</TotalTime>
  <Words>1491</Words>
  <Application>Microsoft Office PowerPoint</Application>
  <PresentationFormat>Affichage à l'écran (16:9)</PresentationFormat>
  <Paragraphs>131</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Créer son dossier candidat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HOUDA SAID</cp:lastModifiedBy>
  <cp:revision>159</cp:revision>
  <dcterms:created xsi:type="dcterms:W3CDTF">2020-10-27T08:44:50Z</dcterms:created>
  <dcterms:modified xsi:type="dcterms:W3CDTF">2024-01-16T16:26:32Z</dcterms:modified>
</cp:coreProperties>
</file>