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3" r:id="rId1"/>
    <p:sldMasterId id="2147483659" r:id="rId2"/>
    <p:sldMasterId id="2147483661" r:id="rId3"/>
  </p:sldMasterIdLst>
  <p:notesMasterIdLst>
    <p:notesMasterId r:id="rId15"/>
  </p:notesMasterIdLst>
  <p:handoutMasterIdLst>
    <p:handoutMasterId r:id="rId16"/>
  </p:handoutMasterIdLst>
  <p:sldIdLst>
    <p:sldId id="271" r:id="rId4"/>
    <p:sldId id="281" r:id="rId5"/>
    <p:sldId id="280" r:id="rId6"/>
    <p:sldId id="282" r:id="rId7"/>
    <p:sldId id="285" r:id="rId8"/>
    <p:sldId id="283" r:id="rId9"/>
    <p:sldId id="284" r:id="rId10"/>
    <p:sldId id="286" r:id="rId11"/>
    <p:sldId id="287" r:id="rId12"/>
    <p:sldId id="288" r:id="rId13"/>
    <p:sldId id="289" r:id="rId14"/>
  </p:sldIdLst>
  <p:sldSz cx="9144000" cy="6858000" type="screen4x3"/>
  <p:notesSz cx="6858000"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008A"/>
    <a:srgbClr val="7800FF"/>
    <a:srgbClr val="8800D1"/>
    <a:srgbClr val="7B00AC"/>
    <a:srgbClr val="6E008E"/>
    <a:srgbClr val="821164"/>
    <a:srgbClr val="070A0F"/>
    <a:srgbClr val="6686A2"/>
    <a:srgbClr val="00919D"/>
    <a:srgbClr val="1B8ED9"/>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34" autoAdjust="0"/>
    <p:restoredTop sz="94660"/>
  </p:normalViewPr>
  <p:slideViewPr>
    <p:cSldViewPr snapToGrid="0" snapToObjects="1">
      <p:cViewPr>
        <p:scale>
          <a:sx n="100" d="100"/>
          <a:sy n="100" d="100"/>
        </p:scale>
        <p:origin x="-1944" y="-4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96332"/>
          </a:xfrm>
          <a:prstGeom prst="rect">
            <a:avLst/>
          </a:prstGeom>
        </p:spPr>
        <p:txBody>
          <a:bodyPr vert="horz" lIns="91440" tIns="45720" rIns="91440" bIns="45720" rtlCol="0"/>
          <a:lstStyle>
            <a:lvl1pPr algn="r">
              <a:defRPr sz="1200"/>
            </a:lvl1pPr>
          </a:lstStyle>
          <a:p>
            <a:fld id="{C7D9186E-EAA7-3A42-AFD2-CC349621202A}" type="datetimeFigureOut">
              <a:rPr lang="fr-FR" smtClean="0"/>
              <a:pPr/>
              <a:t>19/04/2016</a:t>
            </a:fld>
            <a:endParaRPr lang="fr-FR"/>
          </a:p>
        </p:txBody>
      </p:sp>
      <p:sp>
        <p:nvSpPr>
          <p:cNvPr id="4" name="Espace réservé du pied de page 3"/>
          <p:cNvSpPr>
            <a:spLocks noGrp="1"/>
          </p:cNvSpPr>
          <p:nvPr>
            <p:ph type="ftr" sz="quarter" idx="2"/>
          </p:nvPr>
        </p:nvSpPr>
        <p:spPr>
          <a:xfrm>
            <a:off x="0" y="9428583"/>
            <a:ext cx="2971800"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9428583"/>
            <a:ext cx="2971800" cy="496332"/>
          </a:xfrm>
          <a:prstGeom prst="rect">
            <a:avLst/>
          </a:prstGeom>
        </p:spPr>
        <p:txBody>
          <a:bodyPr vert="horz" lIns="91440" tIns="45720" rIns="91440" bIns="45720" rtlCol="0" anchor="b"/>
          <a:lstStyle>
            <a:lvl1pPr algn="r">
              <a:defRPr sz="1200"/>
            </a:lvl1pPr>
          </a:lstStyle>
          <a:p>
            <a:fld id="{2D8815B8-4CE2-F247-96EE-D0C173663BEB}" type="slidenum">
              <a:rPr lang="fr-FR" smtClean="0"/>
              <a:pPr/>
              <a:t>‹N°›</a:t>
            </a:fld>
            <a:endParaRPr lang="fr-FR"/>
          </a:p>
        </p:txBody>
      </p:sp>
    </p:spTree>
    <p:extLst>
      <p:ext uri="{BB962C8B-B14F-4D97-AF65-F5344CB8AC3E}">
        <p14:creationId xmlns:p14="http://schemas.microsoft.com/office/powerpoint/2010/main" val="187014933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96332"/>
          </a:xfrm>
          <a:prstGeom prst="rect">
            <a:avLst/>
          </a:prstGeom>
        </p:spPr>
        <p:txBody>
          <a:bodyPr vert="horz" lIns="91440" tIns="45720" rIns="91440" bIns="45720" rtlCol="0"/>
          <a:lstStyle>
            <a:lvl1pPr algn="r">
              <a:defRPr sz="1200"/>
            </a:lvl1pPr>
          </a:lstStyle>
          <a:p>
            <a:fld id="{EE2EF2D4-44B9-F34D-AC77-36ED78FDDA30}" type="datetimeFigureOut">
              <a:rPr lang="fr-FR" smtClean="0"/>
              <a:pPr/>
              <a:t>19/04/2016</a:t>
            </a:fld>
            <a:endParaRPr lang="fr-FR"/>
          </a:p>
        </p:txBody>
      </p:sp>
      <p:sp>
        <p:nvSpPr>
          <p:cNvPr id="4" name="Espace réservé de l'image des diapositives 3"/>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715153"/>
            <a:ext cx="5486400" cy="4466987"/>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3"/>
            <a:ext cx="2971800"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9428583"/>
            <a:ext cx="2971800" cy="496332"/>
          </a:xfrm>
          <a:prstGeom prst="rect">
            <a:avLst/>
          </a:prstGeom>
        </p:spPr>
        <p:txBody>
          <a:bodyPr vert="horz" lIns="91440" tIns="45720" rIns="91440" bIns="45720" rtlCol="0" anchor="b"/>
          <a:lstStyle>
            <a:lvl1pPr algn="r">
              <a:defRPr sz="1200"/>
            </a:lvl1pPr>
          </a:lstStyle>
          <a:p>
            <a:fld id="{08D7BDEA-8EA0-FE4F-8E67-406CE035A260}" type="slidenum">
              <a:rPr lang="fr-FR" smtClean="0"/>
              <a:pPr/>
              <a:t>‹N°›</a:t>
            </a:fld>
            <a:endParaRPr lang="fr-FR"/>
          </a:p>
        </p:txBody>
      </p:sp>
    </p:spTree>
    <p:extLst>
      <p:ext uri="{BB962C8B-B14F-4D97-AF65-F5344CB8AC3E}">
        <p14:creationId xmlns:p14="http://schemas.microsoft.com/office/powerpoint/2010/main" val="255376044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de contenu text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Cliquez et modifiez le titre</a:t>
            </a:r>
            <a:endParaRPr lang="fr-FR" dirty="0"/>
          </a:p>
        </p:txBody>
      </p:sp>
      <p:sp>
        <p:nvSpPr>
          <p:cNvPr id="6" name="Espace réservé du texte 6"/>
          <p:cNvSpPr>
            <a:spLocks noGrp="1"/>
          </p:cNvSpPr>
          <p:nvPr>
            <p:ph type="body" sz="quarter" idx="13" hasCustomPrompt="1"/>
          </p:nvPr>
        </p:nvSpPr>
        <p:spPr>
          <a:xfrm>
            <a:off x="804863" y="1471083"/>
            <a:ext cx="7881937" cy="4598988"/>
          </a:xfrm>
        </p:spPr>
        <p:txBody>
          <a:bodyPr/>
          <a:lstStyle>
            <a:lvl1pPr marL="177800" marR="0" indent="-177800" algn="l" defTabSz="457200" rtl="0" eaLnBrk="1" fontAlgn="auto" latinLnBrk="0" hangingPunct="1">
              <a:lnSpc>
                <a:spcPct val="100000"/>
              </a:lnSpc>
              <a:spcBef>
                <a:spcPct val="20000"/>
              </a:spcBef>
              <a:spcAft>
                <a:spcPts val="0"/>
              </a:spcAft>
              <a:buClrTx/>
              <a:buSzPct val="100000"/>
              <a:buFont typeface="Arial"/>
              <a:buChar char="■"/>
              <a:tabLst/>
              <a:defRPr/>
            </a:lvl1pPr>
            <a:lvl2pPr marL="627063" marR="0" indent="-169863" algn="l" defTabSz="457200" rtl="0" eaLnBrk="1" fontAlgn="auto" latinLnBrk="0" hangingPunct="1">
              <a:lnSpc>
                <a:spcPct val="100000"/>
              </a:lnSpc>
              <a:spcBef>
                <a:spcPct val="20000"/>
              </a:spcBef>
              <a:spcAft>
                <a:spcPts val="0"/>
              </a:spcAft>
              <a:buClr>
                <a:srgbClr val="9B008A"/>
              </a:buClr>
              <a:buSzTx/>
              <a:buFont typeface="Arial Italic"/>
              <a:buChar char="■"/>
              <a:tabLst/>
              <a:defRPr/>
            </a:lvl2pPr>
            <a:lvl3pPr marL="627063" marR="0" indent="0" algn="l" defTabSz="457200" rtl="0" eaLnBrk="1" fontAlgn="auto" latinLnBrk="0" hangingPunct="1">
              <a:lnSpc>
                <a:spcPct val="100000"/>
              </a:lnSpc>
              <a:spcBef>
                <a:spcPct val="20000"/>
              </a:spcBef>
              <a:spcAft>
                <a:spcPts val="0"/>
              </a:spcAft>
              <a:buClrTx/>
              <a:buSzTx/>
              <a:buFont typeface="Arial"/>
              <a:buNone/>
              <a:tabLst/>
              <a:defRPr/>
            </a:lvl3pPr>
            <a:lvl4pPr marL="627063" marR="0" indent="177800" algn="l" defTabSz="457200" rtl="0" eaLnBrk="1" fontAlgn="auto" latinLnBrk="0" hangingPunct="1">
              <a:lnSpc>
                <a:spcPct val="100000"/>
              </a:lnSpc>
              <a:spcBef>
                <a:spcPct val="20000"/>
              </a:spcBef>
              <a:spcAft>
                <a:spcPts val="0"/>
              </a:spcAft>
              <a:buClr>
                <a:srgbClr val="9B008A"/>
              </a:buClr>
              <a:buSzTx/>
              <a:buFont typeface="Arial"/>
              <a:buChar char="–"/>
              <a:tabLst/>
              <a:defRPr/>
            </a:lvl4pPr>
            <a:lvl5pPr marL="806450" marR="0" indent="0" algn="l" defTabSz="457200" rtl="0" eaLnBrk="1" fontAlgn="auto" latinLnBrk="0" hangingPunct="1">
              <a:lnSpc>
                <a:spcPct val="100000"/>
              </a:lnSpc>
              <a:spcBef>
                <a:spcPct val="20000"/>
              </a:spcBef>
              <a:spcAft>
                <a:spcPts val="0"/>
              </a:spcAft>
              <a:buClrTx/>
              <a:buSzTx/>
              <a:buFont typeface="Arial"/>
              <a:buNone/>
              <a:tabLst/>
              <a:defRPr/>
            </a:lvl5pPr>
          </a:lstStyle>
          <a:p>
            <a:pPr lvl="0"/>
            <a:r>
              <a:rPr lang="fr-FR" dirty="0" smtClean="0"/>
              <a:t> 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3339791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ge de contenu avec texte et graphiqu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Cliquez et modifiez le titre</a:t>
            </a:r>
            <a:endParaRPr lang="fr-FR" dirty="0"/>
          </a:p>
        </p:txBody>
      </p:sp>
      <p:sp>
        <p:nvSpPr>
          <p:cNvPr id="3" name="Espace réservé du contenu 2"/>
          <p:cNvSpPr>
            <a:spLocks noGrp="1"/>
          </p:cNvSpPr>
          <p:nvPr>
            <p:ph idx="1" hasCustomPrompt="1"/>
          </p:nvPr>
        </p:nvSpPr>
        <p:spPr>
          <a:xfrm>
            <a:off x="805400" y="1476296"/>
            <a:ext cx="7881400" cy="4525963"/>
          </a:xfrm>
        </p:spPr>
        <p:txBody>
          <a:bodyPr/>
          <a:lstStyle>
            <a:lvl1pPr marL="177800" marR="0" indent="-177800" algn="l" defTabSz="457200" rtl="0" eaLnBrk="1" fontAlgn="auto" latinLnBrk="0" hangingPunct="1">
              <a:lnSpc>
                <a:spcPct val="100000"/>
              </a:lnSpc>
              <a:spcBef>
                <a:spcPct val="20000"/>
              </a:spcBef>
              <a:spcAft>
                <a:spcPts val="0"/>
              </a:spcAft>
              <a:buClrTx/>
              <a:buSzPct val="100000"/>
              <a:buFont typeface="Arial"/>
              <a:buChar char="■"/>
              <a:tabLst/>
              <a:defRPr/>
            </a:lvl1pPr>
            <a:lvl2pPr marL="627063" marR="0" indent="-169863" algn="l" defTabSz="457200" rtl="0" eaLnBrk="1" fontAlgn="auto" latinLnBrk="0" hangingPunct="1">
              <a:lnSpc>
                <a:spcPct val="100000"/>
              </a:lnSpc>
              <a:spcBef>
                <a:spcPct val="20000"/>
              </a:spcBef>
              <a:spcAft>
                <a:spcPts val="0"/>
              </a:spcAft>
              <a:buClr>
                <a:srgbClr val="9B008A"/>
              </a:buClr>
              <a:buSzTx/>
              <a:buFont typeface="Arial Italic"/>
              <a:buChar char="■"/>
              <a:tabLst/>
              <a:defRPr/>
            </a:lvl2pPr>
            <a:lvl3pPr marL="627063" marR="0" indent="0" algn="l" defTabSz="457200" rtl="0" eaLnBrk="1" fontAlgn="auto" latinLnBrk="0" hangingPunct="1">
              <a:lnSpc>
                <a:spcPct val="100000"/>
              </a:lnSpc>
              <a:spcBef>
                <a:spcPct val="20000"/>
              </a:spcBef>
              <a:spcAft>
                <a:spcPts val="0"/>
              </a:spcAft>
              <a:buClrTx/>
              <a:buSzTx/>
              <a:buFont typeface="Arial"/>
              <a:buNone/>
              <a:tabLst/>
              <a:defRPr/>
            </a:lvl3pPr>
            <a:lvl4pPr marL="627063" marR="0" indent="177800" algn="l" defTabSz="457200" rtl="0" eaLnBrk="1" fontAlgn="auto" latinLnBrk="0" hangingPunct="1">
              <a:lnSpc>
                <a:spcPct val="100000"/>
              </a:lnSpc>
              <a:spcBef>
                <a:spcPct val="20000"/>
              </a:spcBef>
              <a:spcAft>
                <a:spcPts val="0"/>
              </a:spcAft>
              <a:buClr>
                <a:srgbClr val="9B008A"/>
              </a:buClr>
              <a:buSzTx/>
              <a:buFont typeface="Arial"/>
              <a:buChar char="–"/>
              <a:tabLst/>
              <a:defRPr/>
            </a:lvl4pPr>
            <a:lvl5pPr marL="806450" marR="0" indent="0" algn="l" defTabSz="457200" rtl="0" eaLnBrk="1" fontAlgn="auto" latinLnBrk="0" hangingPunct="1">
              <a:lnSpc>
                <a:spcPct val="100000"/>
              </a:lnSpc>
              <a:spcBef>
                <a:spcPct val="20000"/>
              </a:spcBef>
              <a:spcAft>
                <a:spcPts val="0"/>
              </a:spcAft>
              <a:buClrTx/>
              <a:buSzTx/>
              <a:buFont typeface="Arial"/>
              <a:buNone/>
              <a:tabLst/>
              <a:defRPr/>
            </a:lvl5pPr>
          </a:lstStyle>
          <a:p>
            <a:pPr lvl="0"/>
            <a:r>
              <a:rPr lang="fr-FR" dirty="0" smtClean="0"/>
              <a:t> 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681539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sommair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Cliquez et modifiez le titre</a:t>
            </a:r>
            <a:endParaRPr lang="fr-FR" dirty="0"/>
          </a:p>
        </p:txBody>
      </p:sp>
      <p:sp>
        <p:nvSpPr>
          <p:cNvPr id="7" name="Espace réservé du texte 6"/>
          <p:cNvSpPr>
            <a:spLocks noGrp="1"/>
          </p:cNvSpPr>
          <p:nvPr>
            <p:ph type="body" sz="quarter" idx="13" hasCustomPrompt="1"/>
          </p:nvPr>
        </p:nvSpPr>
        <p:spPr>
          <a:xfrm>
            <a:off x="804863" y="1469378"/>
            <a:ext cx="7881937" cy="4397375"/>
          </a:xfrm>
        </p:spPr>
        <p:txBody>
          <a:bodyPr/>
          <a:lstStyle>
            <a:lvl1pPr>
              <a:buClr>
                <a:srgbClr val="9B008A"/>
              </a:buClr>
              <a:defRPr>
                <a:solidFill>
                  <a:srgbClr val="000000"/>
                </a:solidFill>
              </a:defRPr>
            </a:lvl1pPr>
          </a:lstStyle>
          <a:p>
            <a:pPr lvl="0"/>
            <a:r>
              <a:rPr lang="fr-FR" dirty="0" smtClean="0"/>
              <a:t> Cliquez pour modifier les styles du texte du masque</a:t>
            </a:r>
            <a:endParaRPr lang="fr-FR" dirty="0"/>
          </a:p>
        </p:txBody>
      </p:sp>
    </p:spTree>
    <p:extLst>
      <p:ext uri="{BB962C8B-B14F-4D97-AF65-F5344CB8AC3E}">
        <p14:creationId xmlns:p14="http://schemas.microsoft.com/office/powerpoint/2010/main" val="1917172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08773" y="69692"/>
            <a:ext cx="8004162" cy="828574"/>
          </a:xfrm>
        </p:spPr>
        <p:txBody>
          <a:bodyPr anchor="b">
            <a:normAutofit/>
          </a:bodyPr>
          <a:lstStyle>
            <a:lvl1pPr algn="l">
              <a:defRPr sz="3000" b="0"/>
            </a:lvl1pPr>
          </a:lstStyle>
          <a:p>
            <a:r>
              <a:rPr lang="fr-FR" dirty="0" smtClean="0"/>
              <a:t>Cliquez et modifiez le titre</a:t>
            </a:r>
            <a:endParaRPr lang="fr-FR" dirty="0"/>
          </a:p>
        </p:txBody>
      </p:sp>
      <p:sp>
        <p:nvSpPr>
          <p:cNvPr id="3" name="Espace réservé pour une image  2"/>
          <p:cNvSpPr>
            <a:spLocks noGrp="1"/>
          </p:cNvSpPr>
          <p:nvPr>
            <p:ph type="pic" idx="1"/>
          </p:nvPr>
        </p:nvSpPr>
        <p:spPr>
          <a:xfrm>
            <a:off x="677333" y="1494531"/>
            <a:ext cx="7923066" cy="32330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677333" y="5367338"/>
            <a:ext cx="7923066"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extLst>
      <p:ext uri="{BB962C8B-B14F-4D97-AF65-F5344CB8AC3E}">
        <p14:creationId xmlns:p14="http://schemas.microsoft.com/office/powerpoint/2010/main" val="2430925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de présentation ou de parti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1090609" y="976320"/>
            <a:ext cx="7894637" cy="2433895"/>
          </a:xfrm>
        </p:spPr>
        <p:txBody>
          <a:bodyPr/>
          <a:lstStyle/>
          <a:p>
            <a:r>
              <a:rPr lang="fr-FR" dirty="0" smtClean="0"/>
              <a:t>CLIQUEZ ET MODIFIEZ LE TITRE</a:t>
            </a:r>
            <a:endParaRPr lang="fr-FR" dirty="0"/>
          </a:p>
        </p:txBody>
      </p:sp>
      <p:sp>
        <p:nvSpPr>
          <p:cNvPr id="3" name="Sous-titre 2"/>
          <p:cNvSpPr>
            <a:spLocks noGrp="1"/>
          </p:cNvSpPr>
          <p:nvPr>
            <p:ph type="subTitle" idx="1"/>
          </p:nvPr>
        </p:nvSpPr>
        <p:spPr>
          <a:xfrm>
            <a:off x="1090609" y="3472208"/>
            <a:ext cx="7596190" cy="1752600"/>
          </a:xfrm>
        </p:spPr>
        <p:txBody>
          <a:bodyPr/>
          <a:lstStyle>
            <a:lvl1pPr marL="0" indent="0" algn="l">
              <a:buNone/>
              <a:defRPr>
                <a:solidFill>
                  <a:srgbClr val="9B008A"/>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Cliquez pour modifier le style des sous-titres du masque</a:t>
            </a:r>
            <a:endParaRPr lang="fr-FR" dirty="0"/>
          </a:p>
        </p:txBody>
      </p:sp>
    </p:spTree>
    <p:extLst>
      <p:ext uri="{BB962C8B-B14F-4D97-AF65-F5344CB8AC3E}">
        <p14:creationId xmlns:p14="http://schemas.microsoft.com/office/powerpoint/2010/main" val="2633674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page de fin - Contact">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097486" y="3283200"/>
            <a:ext cx="5897726" cy="2108160"/>
          </a:xfrm>
        </p:spPr>
        <p:txBody>
          <a:bodyPr anchor="t" anchorCtr="0">
            <a:normAutofit/>
          </a:bodyPr>
          <a:lstStyle>
            <a:lvl1pPr>
              <a:defRPr sz="1500" baseline="0"/>
            </a:lvl1pPr>
          </a:lstStyle>
          <a:p>
            <a:r>
              <a:rPr lang="fr-FR" dirty="0" smtClean="0"/>
              <a:t>Contacts :</a:t>
            </a:r>
            <a:endParaRPr lang="fr-FR" dirty="0"/>
          </a:p>
        </p:txBody>
      </p:sp>
    </p:spTree>
    <p:extLst>
      <p:ext uri="{BB962C8B-B14F-4D97-AF65-F5344CB8AC3E}">
        <p14:creationId xmlns:p14="http://schemas.microsoft.com/office/powerpoint/2010/main" val="2270721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de sous-parti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8" name="Espace réservé du texte 7"/>
          <p:cNvSpPr>
            <a:spLocks noGrp="1"/>
          </p:cNvSpPr>
          <p:nvPr>
            <p:ph type="body" sz="quarter" idx="13"/>
          </p:nvPr>
        </p:nvSpPr>
        <p:spPr>
          <a:xfrm>
            <a:off x="1095375" y="4121150"/>
            <a:ext cx="7505700" cy="1814513"/>
          </a:xfrm>
        </p:spPr>
        <p:txBody>
          <a:bodyPr>
            <a:normAutofit/>
          </a:bodyPr>
          <a:lstStyle>
            <a:lvl1pPr>
              <a:defRPr sz="1500"/>
            </a:lvl1pPr>
            <a:lvl2pPr marL="457200" indent="-457200">
              <a:buNone/>
              <a:defRPr sz="1500"/>
            </a:lvl2pPr>
            <a:lvl3pPr marL="457200" indent="-457200">
              <a:buNone/>
              <a:defRPr sz="1500"/>
            </a:lvl3pPr>
            <a:lvl4pPr marL="457200" indent="-457200">
              <a:buNone/>
              <a:defRPr sz="1500"/>
            </a:lvl4pPr>
            <a:lvl5pPr marL="457200" indent="-457200">
              <a:buNone/>
              <a:defRPr sz="1500"/>
            </a:lvl5pPr>
          </a:lstStyle>
          <a:p>
            <a:pPr lvl="0"/>
            <a:r>
              <a:rPr lang="fr-FR" dirty="0" smtClean="0"/>
              <a:t>Cliquez pour modifier les styles du texte du masque</a:t>
            </a:r>
            <a:endParaRPr lang="fr-FR" dirty="0"/>
          </a:p>
        </p:txBody>
      </p:sp>
      <p:sp>
        <p:nvSpPr>
          <p:cNvPr id="10" name="Espace réservé du texte 9"/>
          <p:cNvSpPr>
            <a:spLocks noGrp="1"/>
          </p:cNvSpPr>
          <p:nvPr>
            <p:ph type="body" sz="quarter" idx="14"/>
          </p:nvPr>
        </p:nvSpPr>
        <p:spPr>
          <a:xfrm>
            <a:off x="1095375" y="2705101"/>
            <a:ext cx="7505700" cy="1156980"/>
          </a:xfrm>
        </p:spPr>
        <p:txBody>
          <a:bodyPr>
            <a:noAutofit/>
          </a:bodyPr>
          <a:lstStyle>
            <a:lvl1pPr marL="0" indent="0">
              <a:buFont typeface="Arial"/>
              <a:buNone/>
              <a:defRPr sz="3000"/>
            </a:lvl1pPr>
            <a:lvl2pPr marL="0" indent="0">
              <a:buNone/>
              <a:defRPr sz="3000"/>
            </a:lvl2pPr>
            <a:lvl3pPr marL="0" indent="0">
              <a:buNone/>
              <a:defRPr sz="3000"/>
            </a:lvl3pPr>
            <a:lvl4pPr marL="0" indent="0">
              <a:buNone/>
              <a:defRPr sz="3000"/>
            </a:lvl4pPr>
            <a:lvl5pPr marL="0" indent="0">
              <a:buNone/>
              <a:defRPr sz="3000"/>
            </a:lvl5pPr>
          </a:lstStyle>
          <a:p>
            <a:pPr lvl="0"/>
            <a:r>
              <a:rPr lang="fr-FR" dirty="0" smtClean="0"/>
              <a:t>Cliquez pour modifier les styles du texte du masque</a:t>
            </a:r>
            <a:endParaRPr lang="fr-FR" dirty="0"/>
          </a:p>
        </p:txBody>
      </p:sp>
    </p:spTree>
    <p:extLst>
      <p:ext uri="{BB962C8B-B14F-4D97-AF65-F5344CB8AC3E}">
        <p14:creationId xmlns:p14="http://schemas.microsoft.com/office/powerpoint/2010/main" val="40243255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05400" y="0"/>
            <a:ext cx="7881400" cy="1286937"/>
          </a:xfrm>
          <a:prstGeom prst="rect">
            <a:avLst/>
          </a:prstGeom>
        </p:spPr>
        <p:txBody>
          <a:bodyPr vert="horz" lIns="91440" tIns="45720" rIns="91440" bIns="45720" rtlCol="0" anchor="ctr">
            <a:normAutofit/>
          </a:bodyPr>
          <a:lstStyle/>
          <a:p>
            <a:r>
              <a:rPr lang="fr-FR" dirty="0" smtClean="0"/>
              <a:t>Cliquez et modifiez le titre</a:t>
            </a:r>
            <a:endParaRPr lang="fr-FR" dirty="0"/>
          </a:p>
        </p:txBody>
      </p:sp>
      <p:sp>
        <p:nvSpPr>
          <p:cNvPr id="3" name="Espace réservé du texte 2"/>
          <p:cNvSpPr>
            <a:spLocks noGrp="1"/>
          </p:cNvSpPr>
          <p:nvPr>
            <p:ph type="body" idx="1"/>
          </p:nvPr>
        </p:nvSpPr>
        <p:spPr>
          <a:xfrm>
            <a:off x="805400" y="1476022"/>
            <a:ext cx="7881400" cy="4525963"/>
          </a:xfrm>
          <a:prstGeom prst="rect">
            <a:avLst/>
          </a:prstGeom>
        </p:spPr>
        <p:txBody>
          <a:bodyPr vert="horz" lIns="91440" tIns="45720" rIns="91440" bIns="45720" rtlCol="0">
            <a:normAutofit/>
          </a:bodyPr>
          <a:lstStyle/>
          <a:p>
            <a:pPr lvl="0"/>
            <a:r>
              <a:rPr lang="fr-FR" dirty="0" smtClean="0"/>
              <a:t> 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pic>
        <p:nvPicPr>
          <p:cNvPr id="9" name="Image 11" descr="2014_MENESRlogo_horizontal.jpg"/>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660105" y="6180053"/>
            <a:ext cx="1656184" cy="463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4" name="Connecteur droit 13"/>
          <p:cNvCxnSpPr/>
          <p:nvPr userDrawn="1"/>
        </p:nvCxnSpPr>
        <p:spPr>
          <a:xfrm>
            <a:off x="698885" y="1295400"/>
            <a:ext cx="7173849" cy="0"/>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cxnSp>
        <p:nvCxnSpPr>
          <p:cNvPr id="15" name="Connecteur droit 14"/>
          <p:cNvCxnSpPr/>
          <p:nvPr userDrawn="1"/>
        </p:nvCxnSpPr>
        <p:spPr>
          <a:xfrm flipV="1">
            <a:off x="7872734" y="872640"/>
            <a:ext cx="642246" cy="419889"/>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userDrawn="1"/>
        </p:nvCxnSpPr>
        <p:spPr>
          <a:xfrm flipH="1" flipV="1">
            <a:off x="699180" y="0"/>
            <a:ext cx="1" cy="1286937"/>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sp>
        <p:nvSpPr>
          <p:cNvPr id="11" name="Espace réservé du pied de page 4"/>
          <p:cNvSpPr txBox="1">
            <a:spLocks/>
          </p:cNvSpPr>
          <p:nvPr userDrawn="1"/>
        </p:nvSpPr>
        <p:spPr>
          <a:xfrm>
            <a:off x="2369032" y="6146185"/>
            <a:ext cx="4620586" cy="676894"/>
          </a:xfrm>
          <a:prstGeom prst="rect">
            <a:avLst/>
          </a:prstGeom>
        </p:spPr>
        <p:txBody>
          <a:bodyPr vert="horz" lIns="91440" tIns="45720" rIns="91440" bIns="45720" rtlCol="0"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fr-FR" dirty="0" smtClean="0">
              <a:solidFill>
                <a:srgbClr val="1B8ED9"/>
              </a:solidFill>
            </a:endParaRPr>
          </a:p>
          <a:p>
            <a:endParaRPr lang="fr-FR" dirty="0"/>
          </a:p>
        </p:txBody>
      </p:sp>
    </p:spTree>
    <p:extLst>
      <p:ext uri="{BB962C8B-B14F-4D97-AF65-F5344CB8AC3E}">
        <p14:creationId xmlns:p14="http://schemas.microsoft.com/office/powerpoint/2010/main" val="2331756272"/>
      </p:ext>
    </p:extLst>
  </p:cSld>
  <p:clrMap bg1="lt1" tx1="dk1" bg2="lt2" tx2="dk2" accent1="accent1" accent2="accent2" accent3="accent3" accent4="accent4" accent5="accent5" accent6="accent6" hlink="hlink" folHlink="folHlink"/>
  <p:sldLayoutIdLst>
    <p:sldLayoutId id="2147483676" r:id="rId1"/>
    <p:sldLayoutId id="2147483665" r:id="rId2"/>
    <p:sldLayoutId id="2147483680" r:id="rId3"/>
    <p:sldLayoutId id="2147483672" r:id="rId4"/>
  </p:sldLayoutIdLst>
  <p:hf hdr="0"/>
  <p:txStyles>
    <p:titleStyle>
      <a:lvl1pPr algn="l" defTabSz="457200" rtl="0" eaLnBrk="1" latinLnBrk="0" hangingPunct="1">
        <a:spcBef>
          <a:spcPct val="0"/>
        </a:spcBef>
        <a:buNone/>
        <a:defRPr sz="3000" kern="1200" cap="all">
          <a:solidFill>
            <a:schemeClr val="tx1">
              <a:lumMod val="75000"/>
              <a:lumOff val="25000"/>
            </a:schemeClr>
          </a:solidFill>
          <a:latin typeface="+mj-lt"/>
          <a:ea typeface="+mj-ea"/>
          <a:cs typeface="+mj-cs"/>
        </a:defRPr>
      </a:lvl1pPr>
    </p:titleStyle>
    <p:bodyStyle>
      <a:lvl1pPr marL="177800" indent="-177800" algn="l" defTabSz="457200" rtl="0" eaLnBrk="1" latinLnBrk="0" hangingPunct="1">
        <a:spcBef>
          <a:spcPct val="20000"/>
        </a:spcBef>
        <a:buSzPct val="100000"/>
        <a:buFont typeface="Arial"/>
        <a:buChar char="■"/>
        <a:defRPr sz="2000" kern="1200">
          <a:solidFill>
            <a:srgbClr val="9B008A"/>
          </a:solidFill>
          <a:latin typeface="+mn-lt"/>
          <a:ea typeface="+mn-ea"/>
          <a:cs typeface="+mn-cs"/>
        </a:defRPr>
      </a:lvl1pPr>
      <a:lvl2pPr marL="627063" indent="-169863" algn="l" defTabSz="457200" rtl="0" eaLnBrk="1" latinLnBrk="0" hangingPunct="1">
        <a:spcBef>
          <a:spcPct val="20000"/>
        </a:spcBef>
        <a:buClr>
          <a:srgbClr val="9B008A"/>
        </a:buClr>
        <a:buFont typeface="Arial Italic"/>
        <a:buChar char="■"/>
        <a:defRPr sz="1500" kern="1200">
          <a:solidFill>
            <a:schemeClr val="tx1"/>
          </a:solidFill>
          <a:latin typeface="+mn-lt"/>
          <a:ea typeface="+mn-ea"/>
          <a:cs typeface="+mn-cs"/>
        </a:defRPr>
      </a:lvl2pPr>
      <a:lvl3pPr marL="627063" indent="0" algn="l" defTabSz="457200" rtl="0" eaLnBrk="1" latinLnBrk="0" hangingPunct="1">
        <a:spcBef>
          <a:spcPct val="20000"/>
        </a:spcBef>
        <a:buFont typeface="Arial"/>
        <a:buNone/>
        <a:defRPr sz="1500" kern="1200">
          <a:solidFill>
            <a:schemeClr val="tx1"/>
          </a:solidFill>
          <a:latin typeface="+mn-lt"/>
          <a:ea typeface="+mn-ea"/>
          <a:cs typeface="+mn-cs"/>
        </a:defRPr>
      </a:lvl3pPr>
      <a:lvl4pPr marL="627063" indent="177800" algn="l" defTabSz="457200" rtl="0" eaLnBrk="1" latinLnBrk="0" hangingPunct="1">
        <a:spcBef>
          <a:spcPct val="20000"/>
        </a:spcBef>
        <a:buClr>
          <a:srgbClr val="9B008A"/>
        </a:buClr>
        <a:buFont typeface="Arial"/>
        <a:buChar char="–"/>
        <a:defRPr sz="1100" kern="1200">
          <a:solidFill>
            <a:schemeClr val="tx1"/>
          </a:solidFill>
          <a:latin typeface="+mn-lt"/>
          <a:ea typeface="+mn-ea"/>
          <a:cs typeface="+mn-cs"/>
        </a:defRPr>
      </a:lvl4pPr>
      <a:lvl5pPr marL="806450" indent="0" algn="l" defTabSz="457200" rtl="0" eaLnBrk="1" latinLnBrk="0" hangingPunct="1">
        <a:spcBef>
          <a:spcPct val="20000"/>
        </a:spcBef>
        <a:buFont typeface="Arial"/>
        <a:buNone/>
        <a:defRPr sz="11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097485" y="915840"/>
            <a:ext cx="7982797" cy="2548962"/>
          </a:xfrm>
          <a:prstGeom prst="rect">
            <a:avLst/>
          </a:prstGeom>
        </p:spPr>
        <p:txBody>
          <a:bodyPr vert="horz" lIns="91440" tIns="45720" rIns="91440" bIns="45720" rtlCol="0" anchor="ctr">
            <a:noAutofit/>
          </a:bodyPr>
          <a:lstStyle/>
          <a:p>
            <a:r>
              <a:rPr lang="fr-FR" dirty="0" smtClean="0"/>
              <a:t>CLIQUEZ ET MODIFIEZ </a:t>
            </a:r>
            <a:br>
              <a:rPr lang="fr-FR" dirty="0" smtClean="0"/>
            </a:br>
            <a:r>
              <a:rPr lang="fr-FR" dirty="0" smtClean="0"/>
              <a:t>LE TITRE</a:t>
            </a:r>
            <a:endParaRPr lang="fr-FR" dirty="0"/>
          </a:p>
        </p:txBody>
      </p:sp>
      <p:sp>
        <p:nvSpPr>
          <p:cNvPr id="3" name="Espace réservé du texte 2"/>
          <p:cNvSpPr>
            <a:spLocks noGrp="1"/>
          </p:cNvSpPr>
          <p:nvPr>
            <p:ph type="body" idx="1"/>
          </p:nvPr>
        </p:nvSpPr>
        <p:spPr>
          <a:xfrm>
            <a:off x="1097486" y="3464803"/>
            <a:ext cx="7589313" cy="1249263"/>
          </a:xfrm>
          <a:prstGeom prst="rect">
            <a:avLst/>
          </a:prstGeom>
        </p:spPr>
        <p:txBody>
          <a:bodyPr vert="horz" lIns="91440" tIns="45720" rIns="91440" bIns="45720" rtlCol="0">
            <a:normAutofit/>
          </a:bodyPr>
          <a:lstStyle/>
          <a:p>
            <a:pPr lvl="0"/>
            <a:r>
              <a:rPr lang="fr-FR" dirty="0" smtClean="0"/>
              <a:t>Cliquez pour modifier les styles du texte du masque</a:t>
            </a:r>
          </a:p>
        </p:txBody>
      </p:sp>
      <p:pic>
        <p:nvPicPr>
          <p:cNvPr id="8" name="Image 11" descr="2014_MENESRlogo_horizontal.jp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60105" y="6180053"/>
            <a:ext cx="1656184" cy="463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Connecteur droit 8"/>
          <p:cNvCxnSpPr/>
          <p:nvPr userDrawn="1"/>
        </p:nvCxnSpPr>
        <p:spPr>
          <a:xfrm>
            <a:off x="698885" y="5516417"/>
            <a:ext cx="6290733" cy="0"/>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userDrawn="1"/>
        </p:nvCxnSpPr>
        <p:spPr>
          <a:xfrm flipV="1">
            <a:off x="6995213" y="4489080"/>
            <a:ext cx="1519767" cy="1024465"/>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cxnSp>
        <p:nvCxnSpPr>
          <p:cNvPr id="15" name="Connecteur droit 14"/>
          <p:cNvCxnSpPr/>
          <p:nvPr userDrawn="1"/>
        </p:nvCxnSpPr>
        <p:spPr>
          <a:xfrm flipH="1" flipV="1">
            <a:off x="698885" y="0"/>
            <a:ext cx="295" cy="5507953"/>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69642489"/>
      </p:ext>
    </p:extLst>
  </p:cSld>
  <p:clrMap bg1="lt1" tx1="dk1" bg2="lt2" tx2="dk2" accent1="accent1" accent2="accent2" accent3="accent3" accent4="accent4" accent5="accent5" accent6="accent6" hlink="hlink" folHlink="folHlink"/>
  <p:sldLayoutIdLst>
    <p:sldLayoutId id="2147483660" r:id="rId1"/>
    <p:sldLayoutId id="2147483675" r:id="rId2"/>
  </p:sldLayoutIdLst>
  <p:hf hdr="0"/>
  <p:txStyles>
    <p:titleStyle>
      <a:lvl1pPr algn="l" defTabSz="457200" rtl="0" eaLnBrk="1" latinLnBrk="0" hangingPunct="1">
        <a:spcBef>
          <a:spcPct val="0"/>
        </a:spcBef>
        <a:buNone/>
        <a:defRPr sz="5000" kern="1200">
          <a:solidFill>
            <a:schemeClr val="tx1">
              <a:lumMod val="75000"/>
              <a:lumOff val="25000"/>
            </a:schemeClr>
          </a:solidFill>
          <a:latin typeface="+mj-lt"/>
          <a:ea typeface="+mj-ea"/>
          <a:cs typeface="+mj-cs"/>
        </a:defRPr>
      </a:lvl1pPr>
    </p:titleStyle>
    <p:bodyStyle>
      <a:lvl1pPr marL="0" indent="0" algn="l" defTabSz="457200" rtl="0" eaLnBrk="1" latinLnBrk="0" hangingPunct="1">
        <a:spcBef>
          <a:spcPct val="20000"/>
        </a:spcBef>
        <a:buFont typeface="Arial"/>
        <a:buNone/>
        <a:defRPr sz="3200" kern="1200">
          <a:solidFill>
            <a:srgbClr val="9B008A"/>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095183" y="697997"/>
            <a:ext cx="7781697" cy="2006323"/>
          </a:xfrm>
          <a:prstGeom prst="rect">
            <a:avLst/>
          </a:prstGeom>
        </p:spPr>
        <p:txBody>
          <a:bodyPr vert="horz" lIns="91440" tIns="45720" rIns="91440" bIns="45720" rtlCol="0" anchor="ctr">
            <a:normAutofit/>
          </a:bodyPr>
          <a:lstStyle/>
          <a:p>
            <a:r>
              <a:rPr lang="fr-FR" dirty="0" smtClean="0"/>
              <a:t>Cliquez et modifiez le titre</a:t>
            </a:r>
            <a:endParaRPr lang="fr-FR" dirty="0"/>
          </a:p>
        </p:txBody>
      </p:sp>
      <p:sp>
        <p:nvSpPr>
          <p:cNvPr id="3" name="Espace réservé du texte 2"/>
          <p:cNvSpPr>
            <a:spLocks noGrp="1"/>
          </p:cNvSpPr>
          <p:nvPr>
            <p:ph type="body" idx="1"/>
          </p:nvPr>
        </p:nvSpPr>
        <p:spPr>
          <a:xfrm>
            <a:off x="1095182" y="2704320"/>
            <a:ext cx="7781697" cy="1180729"/>
          </a:xfrm>
          <a:prstGeom prst="rect">
            <a:avLst/>
          </a:prstGeom>
        </p:spPr>
        <p:txBody>
          <a:bodyPr vert="horz" lIns="91440" tIns="45720" rIns="91440" bIns="45720" rtlCol="0">
            <a:normAutofit/>
          </a:bodyPr>
          <a:lstStyle/>
          <a:p>
            <a:pPr lvl="0"/>
            <a:r>
              <a:rPr lang="fr-FR" dirty="0" smtClean="0"/>
              <a:t>Cliquez pour modifier </a:t>
            </a:r>
            <a:br>
              <a:rPr lang="fr-FR" dirty="0" smtClean="0"/>
            </a:br>
            <a:r>
              <a:rPr lang="fr-FR" dirty="0" smtClean="0"/>
              <a:t>les styles du texte du masque</a:t>
            </a:r>
          </a:p>
          <a:p>
            <a:pPr lvl="0"/>
            <a:endParaRPr lang="fr-FR" dirty="0" smtClean="0"/>
          </a:p>
        </p:txBody>
      </p:sp>
      <p:pic>
        <p:nvPicPr>
          <p:cNvPr id="9" name="Image 11" descr="2014_MENESRlogo_horizontal.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60105" y="6180053"/>
            <a:ext cx="1656184" cy="463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Connecteur droit 9"/>
          <p:cNvCxnSpPr/>
          <p:nvPr userDrawn="1"/>
        </p:nvCxnSpPr>
        <p:spPr>
          <a:xfrm>
            <a:off x="698885" y="3893512"/>
            <a:ext cx="6290733" cy="0"/>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cxnSp>
        <p:nvCxnSpPr>
          <p:cNvPr id="11" name="Connecteur droit 10"/>
          <p:cNvCxnSpPr/>
          <p:nvPr userDrawn="1"/>
        </p:nvCxnSpPr>
        <p:spPr>
          <a:xfrm flipV="1">
            <a:off x="6995213" y="2866175"/>
            <a:ext cx="1519767" cy="1024465"/>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userDrawn="1"/>
        </p:nvCxnSpPr>
        <p:spPr>
          <a:xfrm flipH="1" flipV="1">
            <a:off x="699180" y="0"/>
            <a:ext cx="1" cy="3885049"/>
          </a:xfrm>
          <a:prstGeom prst="line">
            <a:avLst/>
          </a:prstGeom>
          <a:ln w="57150" cap="rnd" cmpd="sng">
            <a:solidFill>
              <a:srgbClr val="9B008A"/>
            </a:solidFill>
            <a:rou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17411295"/>
      </p:ext>
    </p:extLst>
  </p:cSld>
  <p:clrMap bg1="lt1" tx1="dk1" bg2="lt2" tx2="dk2" accent1="accent1" accent2="accent2" accent3="accent3" accent4="accent4" accent5="accent5" accent6="accent6" hlink="hlink" folHlink="folHlink"/>
  <p:sldLayoutIdLst>
    <p:sldLayoutId id="2147483679" r:id="rId1"/>
  </p:sldLayoutIdLst>
  <p:hf hdr="0"/>
  <p:txStyles>
    <p:titleStyle>
      <a:lvl1pPr algn="l" defTabSz="457200" rtl="0" eaLnBrk="1" latinLnBrk="0" hangingPunct="1">
        <a:spcBef>
          <a:spcPct val="0"/>
        </a:spcBef>
        <a:buNone/>
        <a:defRPr sz="4400" kern="1200">
          <a:solidFill>
            <a:srgbClr val="9B008A"/>
          </a:solidFill>
          <a:latin typeface="+mj-lt"/>
          <a:ea typeface="+mj-ea"/>
          <a:cs typeface="+mj-cs"/>
        </a:defRPr>
      </a:lvl1pPr>
    </p:titleStyle>
    <p:bodyStyle>
      <a:lvl1pPr marL="0" indent="0" algn="l" defTabSz="457200" rtl="0" eaLnBrk="1" latinLnBrk="0" hangingPunct="1">
        <a:spcBef>
          <a:spcPct val="20000"/>
        </a:spcBef>
        <a:buFont typeface="Arial"/>
        <a:buNone/>
        <a:defRPr sz="30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90608" y="3472208"/>
            <a:ext cx="7894637" cy="1752600"/>
          </a:xfrm>
        </p:spPr>
        <p:txBody>
          <a:bodyPr/>
          <a:lstStyle/>
          <a:p>
            <a:r>
              <a:rPr lang="fr-FR" dirty="0" smtClean="0"/>
              <a:t>Activité de mémorisation et récitation collective</a:t>
            </a:r>
            <a:endParaRPr lang="fr-FR" dirty="0"/>
          </a:p>
        </p:txBody>
      </p:sp>
      <p:sp>
        <p:nvSpPr>
          <p:cNvPr id="7" name="Titre 6"/>
          <p:cNvSpPr>
            <a:spLocks noGrp="1"/>
          </p:cNvSpPr>
          <p:nvPr>
            <p:ph type="ctrTitle"/>
          </p:nvPr>
        </p:nvSpPr>
        <p:spPr/>
        <p:txBody>
          <a:bodyPr/>
          <a:lstStyle/>
          <a:p>
            <a:r>
              <a:rPr lang="fr-FR" dirty="0" smtClean="0"/>
              <a:t>Cycle 4 – LV2</a:t>
            </a:r>
            <a:br>
              <a:rPr lang="fr-FR" dirty="0" smtClean="0"/>
            </a:br>
            <a:r>
              <a:rPr lang="fr-FR" i="1" dirty="0" smtClean="0"/>
              <a:t>El </a:t>
            </a:r>
            <a:r>
              <a:rPr lang="fr-FR" i="1" dirty="0" err="1" smtClean="0"/>
              <a:t>queso</a:t>
            </a:r>
            <a:r>
              <a:rPr lang="fr-FR" i="1" dirty="0" smtClean="0"/>
              <a:t> de la </a:t>
            </a:r>
            <a:r>
              <a:rPr lang="fr-FR" i="1" dirty="0" err="1" smtClean="0"/>
              <a:t>vieja</a:t>
            </a:r>
            <a:r>
              <a:rPr lang="fr-FR" i="1" dirty="0" smtClean="0"/>
              <a:t> y el </a:t>
            </a:r>
            <a:r>
              <a:rPr lang="fr-FR" i="1" dirty="0" err="1" smtClean="0"/>
              <a:t>viejo</a:t>
            </a:r>
            <a:endParaRPr lang="fr-FR" i="1" dirty="0"/>
          </a:p>
        </p:txBody>
      </p:sp>
      <p:sp>
        <p:nvSpPr>
          <p:cNvPr id="8" name="Espace réservé du numéro de diapositive 4"/>
          <p:cNvSpPr>
            <a:spLocks noGrp="1"/>
          </p:cNvSpPr>
          <p:nvPr>
            <p:ph type="sldNum" sz="quarter" idx="4294967295"/>
          </p:nvPr>
        </p:nvSpPr>
        <p:spPr>
          <a:xfrm>
            <a:off x="8249851" y="6390910"/>
            <a:ext cx="351529" cy="365125"/>
          </a:xfrm>
          <a:prstGeom prst="rect">
            <a:avLst/>
          </a:prstGeom>
        </p:spPr>
        <p:txBody>
          <a:bodyPr/>
          <a:lstStyle/>
          <a:p>
            <a:fld id="{C6B7B3CB-E3BA-F74C-AB76-86EFC5843CD6}" type="slidenum">
              <a:rPr lang="fr-FR" smtClean="0"/>
              <a:pPr/>
              <a:t>1</a:t>
            </a:fld>
            <a:endParaRPr lang="fr-FR" dirty="0"/>
          </a:p>
        </p:txBody>
      </p:sp>
    </p:spTree>
    <p:extLst>
      <p:ext uri="{BB962C8B-B14F-4D97-AF65-F5344CB8AC3E}">
        <p14:creationId xmlns:p14="http://schemas.microsoft.com/office/powerpoint/2010/main" val="5135290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r>
            <a:br>
              <a:rPr lang="fr-FR" dirty="0" smtClean="0"/>
            </a:br>
            <a:r>
              <a:rPr lang="fr-FR" dirty="0" smtClean="0"/>
              <a:t>Activité 3 :</a:t>
            </a:r>
            <a:r>
              <a:rPr lang="fr-FR" i="1" dirty="0" smtClean="0"/>
              <a:t> </a:t>
            </a:r>
            <a:r>
              <a:rPr lang="fr-FR" dirty="0" smtClean="0"/>
              <a:t>imaginer la fin du conte</a:t>
            </a:r>
            <a:endParaRPr lang="fr-FR" dirty="0"/>
          </a:p>
        </p:txBody>
      </p:sp>
      <p:sp>
        <p:nvSpPr>
          <p:cNvPr id="5" name="Espace réservé du numéro de diapositive 4"/>
          <p:cNvSpPr>
            <a:spLocks noGrp="1"/>
          </p:cNvSpPr>
          <p:nvPr>
            <p:ph type="sldNum" sz="quarter" idx="4294967295"/>
          </p:nvPr>
        </p:nvSpPr>
        <p:spPr>
          <a:xfrm>
            <a:off x="8149942" y="6390910"/>
            <a:ext cx="450457" cy="365125"/>
          </a:xfrm>
          <a:prstGeom prst="rect">
            <a:avLst/>
          </a:prstGeom>
        </p:spPr>
        <p:txBody>
          <a:bodyPr/>
          <a:lstStyle/>
          <a:p>
            <a:fld id="{A786685B-2977-D546-9E3D-3CA676A47F0C}" type="slidenum">
              <a:rPr lang="fr-FR" smtClean="0"/>
              <a:pPr/>
              <a:t>10</a:t>
            </a:fld>
            <a:endParaRPr lang="fr-FR" dirty="0"/>
          </a:p>
        </p:txBody>
      </p:sp>
      <p:sp>
        <p:nvSpPr>
          <p:cNvPr id="6" name="Espace réservé du texte 5"/>
          <p:cNvSpPr>
            <a:spLocks noGrp="1"/>
          </p:cNvSpPr>
          <p:nvPr>
            <p:ph type="body" sz="quarter" idx="13"/>
          </p:nvPr>
        </p:nvSpPr>
        <p:spPr/>
        <p:txBody>
          <a:bodyPr>
            <a:normAutofit/>
          </a:bodyPr>
          <a:lstStyle/>
          <a:p>
            <a:pPr algn="ctr">
              <a:spcBef>
                <a:spcPct val="0"/>
              </a:spcBef>
              <a:buNone/>
            </a:pPr>
            <a:endParaRPr lang="fr-FR" altLang="fr-FR" sz="4000" b="1" dirty="0" smtClean="0"/>
          </a:p>
          <a:p>
            <a:pPr algn="ctr">
              <a:spcBef>
                <a:spcPct val="0"/>
              </a:spcBef>
              <a:buNone/>
            </a:pPr>
            <a:r>
              <a:rPr lang="es-ES" altLang="fr-FR" sz="4000" b="1" i="1" u="sng" dirty="0"/>
              <a:t>¿Cuál es el verdadero final de este cuento popular?</a:t>
            </a:r>
          </a:p>
          <a:p>
            <a:pPr algn="ctr">
              <a:spcBef>
                <a:spcPct val="0"/>
              </a:spcBef>
              <a:buNone/>
            </a:pPr>
            <a:endParaRPr lang="es-ES" altLang="fr-FR" sz="4000" b="1" i="1" dirty="0" smtClean="0">
              <a:latin typeface="Bookman Old Style" pitchFamily="18" charset="0"/>
            </a:endParaRPr>
          </a:p>
          <a:p>
            <a:pPr algn="ctr">
              <a:spcBef>
                <a:spcPct val="0"/>
              </a:spcBef>
              <a:buNone/>
            </a:pPr>
            <a:r>
              <a:rPr lang="es-ES" altLang="fr-FR" sz="4000" b="1" i="1" dirty="0" smtClean="0">
                <a:latin typeface="Bookman Old Style" pitchFamily="18" charset="0"/>
              </a:rPr>
              <a:t>El </a:t>
            </a:r>
            <a:r>
              <a:rPr lang="es-ES" altLang="fr-FR" sz="4000" b="1" i="1" dirty="0">
                <a:latin typeface="Bookman Old Style" pitchFamily="18" charset="0"/>
              </a:rPr>
              <a:t>buey se acostó</a:t>
            </a:r>
          </a:p>
          <a:p>
            <a:pPr algn="ctr">
              <a:spcBef>
                <a:spcPct val="0"/>
              </a:spcBef>
              <a:buNone/>
            </a:pPr>
            <a:r>
              <a:rPr lang="es-ES" altLang="fr-FR" sz="4000" b="1" i="1" dirty="0">
                <a:latin typeface="Bookman Old Style" pitchFamily="18" charset="0"/>
              </a:rPr>
              <a:t>y</a:t>
            </a:r>
          </a:p>
          <a:p>
            <a:pPr algn="ctr">
              <a:spcBef>
                <a:spcPct val="0"/>
              </a:spcBef>
              <a:buNone/>
            </a:pPr>
            <a:r>
              <a:rPr lang="es-ES" altLang="fr-FR" sz="4000" b="1" i="1" dirty="0">
                <a:latin typeface="Bookman Old Style" pitchFamily="18" charset="0"/>
              </a:rPr>
              <a:t>el cuento se </a:t>
            </a:r>
            <a:r>
              <a:rPr lang="es-ES" altLang="fr-FR" sz="4000" b="1" i="1" dirty="0" smtClean="0">
                <a:latin typeface="Bookman Old Style" pitchFamily="18" charset="0"/>
              </a:rPr>
              <a:t>acabó.</a:t>
            </a:r>
            <a:endParaRPr lang="es-ES" altLang="fr-FR" sz="4000" dirty="0">
              <a:latin typeface="Bookman Old Style" pitchFamily="18" charset="0"/>
            </a:endParaRPr>
          </a:p>
          <a:p>
            <a:pPr algn="ctr">
              <a:spcBef>
                <a:spcPct val="0"/>
              </a:spcBef>
              <a:buNone/>
            </a:pPr>
            <a:endParaRPr lang="fr-FR" altLang="fr-FR" sz="4000" b="1" dirty="0" smtClean="0"/>
          </a:p>
          <a:p>
            <a:pPr marL="457200" lvl="1" indent="0">
              <a:buNone/>
            </a:pPr>
            <a:endParaRPr lang="fr-FR" dirty="0"/>
          </a:p>
        </p:txBody>
      </p:sp>
    </p:spTree>
    <p:extLst>
      <p:ext uri="{BB962C8B-B14F-4D97-AF65-F5344CB8AC3E}">
        <p14:creationId xmlns:p14="http://schemas.microsoft.com/office/powerpoint/2010/main" val="25561567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600" dirty="0" smtClean="0"/>
              <a:t/>
            </a:r>
            <a:br>
              <a:rPr lang="fr-FR" sz="2600" dirty="0" smtClean="0"/>
            </a:br>
            <a:r>
              <a:rPr lang="fr-FR" sz="2600" dirty="0" smtClean="0"/>
              <a:t>Activité 4 : répétition et phase de mémorisation</a:t>
            </a:r>
            <a:endParaRPr lang="fr-FR" sz="2600" dirty="0"/>
          </a:p>
        </p:txBody>
      </p:sp>
      <p:sp>
        <p:nvSpPr>
          <p:cNvPr id="5" name="Espace réservé du numéro de diapositive 4"/>
          <p:cNvSpPr>
            <a:spLocks noGrp="1"/>
          </p:cNvSpPr>
          <p:nvPr>
            <p:ph type="sldNum" sz="quarter" idx="4294967295"/>
          </p:nvPr>
        </p:nvSpPr>
        <p:spPr>
          <a:xfrm>
            <a:off x="8149942" y="6390910"/>
            <a:ext cx="450457" cy="365125"/>
          </a:xfrm>
          <a:prstGeom prst="rect">
            <a:avLst/>
          </a:prstGeom>
        </p:spPr>
        <p:txBody>
          <a:bodyPr/>
          <a:lstStyle/>
          <a:p>
            <a:fld id="{A786685B-2977-D546-9E3D-3CA676A47F0C}" type="slidenum">
              <a:rPr lang="fr-FR" smtClean="0"/>
              <a:pPr/>
              <a:t>11</a:t>
            </a:fld>
            <a:endParaRPr lang="fr-FR" dirty="0"/>
          </a:p>
        </p:txBody>
      </p:sp>
      <p:sp>
        <p:nvSpPr>
          <p:cNvPr id="6" name="Espace réservé du texte 5"/>
          <p:cNvSpPr>
            <a:spLocks noGrp="1"/>
          </p:cNvSpPr>
          <p:nvPr>
            <p:ph type="body" sz="quarter" idx="13"/>
          </p:nvPr>
        </p:nvSpPr>
        <p:spPr/>
        <p:txBody>
          <a:bodyPr>
            <a:normAutofit/>
          </a:bodyPr>
          <a:lstStyle/>
          <a:p>
            <a:pPr algn="ctr">
              <a:spcBef>
                <a:spcPct val="0"/>
              </a:spcBef>
              <a:buNone/>
            </a:pPr>
            <a:endParaRPr lang="fr-FR" altLang="fr-FR" sz="4000" b="1" dirty="0" smtClean="0"/>
          </a:p>
          <a:p>
            <a:pPr algn="ctr">
              <a:spcBef>
                <a:spcPct val="0"/>
              </a:spcBef>
              <a:buNone/>
            </a:pPr>
            <a:r>
              <a:rPr lang="es-ES" altLang="fr-FR" sz="4000" b="1" i="1" dirty="0"/>
              <a:t>Ahora, todos juntos,</a:t>
            </a:r>
          </a:p>
          <a:p>
            <a:pPr algn="ctr">
              <a:spcBef>
                <a:spcPct val="0"/>
              </a:spcBef>
              <a:buNone/>
            </a:pPr>
            <a:r>
              <a:rPr lang="es-ES" altLang="fr-FR" sz="4000" b="1" i="1" dirty="0"/>
              <a:t>tenéis que repetir</a:t>
            </a:r>
          </a:p>
          <a:p>
            <a:pPr algn="ctr">
              <a:spcBef>
                <a:spcPct val="0"/>
              </a:spcBef>
              <a:buNone/>
            </a:pPr>
            <a:r>
              <a:rPr lang="es-ES" altLang="fr-FR" sz="4000" b="1" i="1" dirty="0"/>
              <a:t>el cuento </a:t>
            </a:r>
            <a:r>
              <a:rPr lang="es-ES" altLang="fr-FR" sz="4000" b="1" i="1" dirty="0" smtClean="0"/>
              <a:t>entero.</a:t>
            </a:r>
          </a:p>
          <a:p>
            <a:pPr algn="ctr">
              <a:spcBef>
                <a:spcPct val="0"/>
              </a:spcBef>
              <a:buNone/>
            </a:pPr>
            <a:r>
              <a:rPr lang="es-ES" altLang="fr-FR" sz="4000" b="1" i="1" dirty="0"/>
              <a:t>¿Preparados?</a:t>
            </a:r>
          </a:p>
          <a:p>
            <a:pPr algn="ctr">
              <a:spcBef>
                <a:spcPct val="0"/>
              </a:spcBef>
              <a:buNone/>
            </a:pPr>
            <a:r>
              <a:rPr lang="es-ES" altLang="fr-FR" sz="4000" b="1" i="1" dirty="0"/>
              <a:t>¿Listos?</a:t>
            </a:r>
          </a:p>
          <a:p>
            <a:pPr algn="ctr">
              <a:spcBef>
                <a:spcPct val="0"/>
              </a:spcBef>
              <a:buNone/>
            </a:pPr>
            <a:r>
              <a:rPr lang="es-ES" altLang="fr-FR" sz="4000" b="1" i="1" dirty="0"/>
              <a:t>¡ Ya !</a:t>
            </a:r>
            <a:r>
              <a:rPr lang="es-ES" altLang="fr-FR" sz="4000" b="1" dirty="0"/>
              <a:t>	</a:t>
            </a:r>
          </a:p>
          <a:p>
            <a:pPr algn="ctr">
              <a:spcBef>
                <a:spcPct val="0"/>
              </a:spcBef>
              <a:buNone/>
            </a:pPr>
            <a:endParaRPr lang="es-ES" altLang="fr-FR" sz="4000" b="1" dirty="0"/>
          </a:p>
          <a:p>
            <a:pPr algn="ctr">
              <a:spcBef>
                <a:spcPct val="0"/>
              </a:spcBef>
              <a:buNone/>
            </a:pPr>
            <a:endParaRPr lang="fr-FR" altLang="fr-FR" sz="4000" b="1" dirty="0" smtClean="0"/>
          </a:p>
          <a:p>
            <a:pPr marL="457200" lvl="1" indent="0">
              <a:buNone/>
            </a:pPr>
            <a:endParaRPr lang="fr-FR" dirty="0"/>
          </a:p>
        </p:txBody>
      </p:sp>
    </p:spTree>
    <p:extLst>
      <p:ext uri="{BB962C8B-B14F-4D97-AF65-F5344CB8AC3E}">
        <p14:creationId xmlns:p14="http://schemas.microsoft.com/office/powerpoint/2010/main" val="36573033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dirty="0" smtClean="0"/>
              <a:t>El </a:t>
            </a:r>
            <a:r>
              <a:rPr lang="fr-FR" i="1" dirty="0" err="1" smtClean="0"/>
              <a:t>queso</a:t>
            </a:r>
            <a:r>
              <a:rPr lang="fr-FR" i="1" dirty="0" smtClean="0"/>
              <a:t> de la </a:t>
            </a:r>
            <a:r>
              <a:rPr lang="fr-FR" i="1" dirty="0" err="1" smtClean="0"/>
              <a:t>vieja</a:t>
            </a:r>
            <a:r>
              <a:rPr lang="fr-FR" i="1" dirty="0" smtClean="0"/>
              <a:t> y el </a:t>
            </a:r>
            <a:r>
              <a:rPr lang="fr-FR" i="1" dirty="0" err="1" smtClean="0"/>
              <a:t>viejo</a:t>
            </a:r>
            <a:r>
              <a:rPr lang="fr-FR" dirty="0" smtClean="0"/>
              <a:t/>
            </a:r>
            <a:br>
              <a:rPr lang="fr-FR" dirty="0" smtClean="0"/>
            </a:br>
            <a:r>
              <a:rPr lang="fr-FR" dirty="0" smtClean="0"/>
              <a:t>(</a:t>
            </a:r>
            <a:r>
              <a:rPr lang="fr-FR" i="1" dirty="0" err="1" smtClean="0"/>
              <a:t>Cuento</a:t>
            </a:r>
            <a:r>
              <a:rPr lang="fr-FR" i="1" dirty="0" smtClean="0"/>
              <a:t> </a:t>
            </a:r>
            <a:r>
              <a:rPr lang="fr-FR" i="1" dirty="0" err="1" smtClean="0"/>
              <a:t>popular</a:t>
            </a:r>
            <a:r>
              <a:rPr lang="fr-FR" dirty="0"/>
              <a:t>)</a:t>
            </a:r>
          </a:p>
        </p:txBody>
      </p:sp>
      <p:sp>
        <p:nvSpPr>
          <p:cNvPr id="5" name="Espace réservé du numéro de diapositive 4"/>
          <p:cNvSpPr>
            <a:spLocks noGrp="1"/>
          </p:cNvSpPr>
          <p:nvPr>
            <p:ph type="sldNum" sz="quarter" idx="4294967295"/>
          </p:nvPr>
        </p:nvSpPr>
        <p:spPr>
          <a:xfrm>
            <a:off x="8149942" y="6390910"/>
            <a:ext cx="450457" cy="365125"/>
          </a:xfrm>
          <a:prstGeom prst="rect">
            <a:avLst/>
          </a:prstGeom>
        </p:spPr>
        <p:txBody>
          <a:bodyPr/>
          <a:lstStyle/>
          <a:p>
            <a:fld id="{A786685B-2977-D546-9E3D-3CA676A47F0C}" type="slidenum">
              <a:rPr lang="fr-FR" smtClean="0"/>
              <a:pPr/>
              <a:t>2</a:t>
            </a:fld>
            <a:endParaRPr lang="fr-FR" dirty="0"/>
          </a:p>
        </p:txBody>
      </p:sp>
      <p:sp>
        <p:nvSpPr>
          <p:cNvPr id="6" name="Espace réservé du texte 5"/>
          <p:cNvSpPr>
            <a:spLocks noGrp="1"/>
          </p:cNvSpPr>
          <p:nvPr>
            <p:ph type="body" sz="quarter" idx="13"/>
          </p:nvPr>
        </p:nvSpPr>
        <p:spPr/>
        <p:txBody>
          <a:bodyPr>
            <a:normAutofit lnSpcReduction="10000"/>
          </a:bodyPr>
          <a:lstStyle/>
          <a:p>
            <a:pPr marL="0" indent="0" algn="ctr">
              <a:lnSpc>
                <a:spcPct val="80000"/>
              </a:lnSpc>
              <a:buNone/>
            </a:pPr>
            <a:r>
              <a:rPr lang="es-ES" altLang="fr-FR" dirty="0" smtClean="0"/>
              <a:t>Una </a:t>
            </a:r>
            <a:r>
              <a:rPr lang="es-ES" altLang="fr-FR" dirty="0"/>
              <a:t>vieja y un viejo tenían un </a:t>
            </a:r>
            <a:r>
              <a:rPr lang="es-ES" altLang="fr-FR" dirty="0" smtClean="0"/>
              <a:t>queso.</a:t>
            </a:r>
          </a:p>
          <a:p>
            <a:pPr marL="0" indent="0" algn="ctr">
              <a:lnSpc>
                <a:spcPct val="80000"/>
              </a:lnSpc>
              <a:buNone/>
            </a:pPr>
            <a:r>
              <a:rPr lang="es-ES" altLang="fr-FR" dirty="0" smtClean="0"/>
              <a:t>Vino </a:t>
            </a:r>
            <a:r>
              <a:rPr lang="es-ES" altLang="fr-FR" dirty="0"/>
              <a:t>un ratón y se comió el queso, que tenían la vieja y el viejo.</a:t>
            </a:r>
          </a:p>
          <a:p>
            <a:pPr marL="0" indent="0" algn="ctr">
              <a:lnSpc>
                <a:spcPct val="80000"/>
              </a:lnSpc>
              <a:buNone/>
            </a:pPr>
            <a:r>
              <a:rPr lang="es-ES" altLang="fr-FR" dirty="0" smtClean="0"/>
              <a:t>Vino </a:t>
            </a:r>
            <a:r>
              <a:rPr lang="es-ES" altLang="fr-FR" dirty="0"/>
              <a:t>un gato y se comió al ratón , que se comió el queso, que tenían la vieja y el viejo.</a:t>
            </a:r>
          </a:p>
          <a:p>
            <a:pPr marL="0" indent="0" algn="ctr">
              <a:lnSpc>
                <a:spcPct val="80000"/>
              </a:lnSpc>
              <a:buNone/>
            </a:pPr>
            <a:r>
              <a:rPr lang="es-ES" altLang="fr-FR" dirty="0" smtClean="0"/>
              <a:t>Vino </a:t>
            </a:r>
            <a:r>
              <a:rPr lang="es-ES" altLang="fr-FR" dirty="0"/>
              <a:t>un perro y mató al gato, que se comió al ratón, que se comió el queso, que tenían la vieja y el viejo.</a:t>
            </a:r>
          </a:p>
          <a:p>
            <a:pPr marL="0" indent="0" algn="ctr">
              <a:lnSpc>
                <a:spcPct val="80000"/>
              </a:lnSpc>
              <a:buNone/>
            </a:pPr>
            <a:r>
              <a:rPr lang="es-ES" altLang="fr-FR" dirty="0" smtClean="0"/>
              <a:t>Vino </a:t>
            </a:r>
            <a:r>
              <a:rPr lang="es-ES" altLang="fr-FR" dirty="0"/>
              <a:t>un palo y le pegó al perro, que mató al gato, que se comió al ratón, que se comió el queso, que tenían la vieja y el viejo.</a:t>
            </a:r>
          </a:p>
          <a:p>
            <a:pPr marL="0" indent="0" algn="ctr">
              <a:lnSpc>
                <a:spcPct val="80000"/>
              </a:lnSpc>
              <a:buNone/>
            </a:pPr>
            <a:r>
              <a:rPr lang="es-ES" altLang="fr-FR" dirty="0" smtClean="0"/>
              <a:t>Vino </a:t>
            </a:r>
            <a:r>
              <a:rPr lang="es-ES" altLang="fr-FR" dirty="0"/>
              <a:t>el fuego y quemó el palo, que pegó al perro, que mató al gato, que se comió al ratón, que se comió el queso, que tenían la vieja y el viejo.</a:t>
            </a:r>
          </a:p>
          <a:p>
            <a:pPr marL="0" indent="0" algn="ctr">
              <a:lnSpc>
                <a:spcPct val="80000"/>
              </a:lnSpc>
              <a:buNone/>
            </a:pPr>
            <a:r>
              <a:rPr lang="es-ES" altLang="fr-FR" dirty="0" smtClean="0"/>
              <a:t>Vino </a:t>
            </a:r>
            <a:r>
              <a:rPr lang="es-ES" altLang="fr-FR" dirty="0"/>
              <a:t>el agua y apagó el fuego, que quemó el palo, que pegó al perro, que mató al gato, que se comió al ratón, que se comió el queso, que tenían la vieja y el viejo.</a:t>
            </a:r>
          </a:p>
          <a:p>
            <a:pPr marL="0" indent="0" algn="ctr">
              <a:lnSpc>
                <a:spcPct val="80000"/>
              </a:lnSpc>
              <a:buNone/>
            </a:pPr>
            <a:r>
              <a:rPr lang="es-ES" altLang="fr-FR" dirty="0" smtClean="0"/>
              <a:t>Vino </a:t>
            </a:r>
            <a:r>
              <a:rPr lang="es-ES" altLang="fr-FR" dirty="0"/>
              <a:t>un buey y se bebió el agua, que apagó el fuego, que quemó el palo, que pegó al perro, que mató al gato, que se comió al ratón, que se comió el queso, que tenían la vieja y el viejo.</a:t>
            </a:r>
          </a:p>
          <a:p>
            <a:pPr marL="0" indent="0" algn="ctr">
              <a:lnSpc>
                <a:spcPct val="80000"/>
              </a:lnSpc>
              <a:buNone/>
            </a:pPr>
            <a:r>
              <a:rPr lang="es-ES" altLang="fr-FR" dirty="0"/>
              <a:t>	El buey se acostó y el cuento se acabó.</a:t>
            </a:r>
            <a:r>
              <a:rPr lang="fr-FR" altLang="zh-CN" dirty="0">
                <a:ea typeface="宋体" charset="-122"/>
              </a:rPr>
              <a:t>		</a:t>
            </a:r>
            <a:endParaRPr lang="fr-FR" altLang="fr-FR" dirty="0"/>
          </a:p>
          <a:p>
            <a:endParaRPr lang="fr-FR" dirty="0"/>
          </a:p>
        </p:txBody>
      </p:sp>
    </p:spTree>
    <p:extLst>
      <p:ext uri="{BB962C8B-B14F-4D97-AF65-F5344CB8AC3E}">
        <p14:creationId xmlns:p14="http://schemas.microsoft.com/office/powerpoint/2010/main" val="3338583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Présentation de l’activité</a:t>
            </a:r>
            <a:endParaRPr lang="fr-FR" dirty="0"/>
          </a:p>
        </p:txBody>
      </p:sp>
      <p:sp>
        <p:nvSpPr>
          <p:cNvPr id="5" name="Espace réservé du numéro de diapositive 4"/>
          <p:cNvSpPr>
            <a:spLocks noGrp="1"/>
          </p:cNvSpPr>
          <p:nvPr>
            <p:ph type="sldNum" sz="quarter" idx="4294967295"/>
          </p:nvPr>
        </p:nvSpPr>
        <p:spPr>
          <a:xfrm>
            <a:off x="8149942" y="6390910"/>
            <a:ext cx="450457" cy="365125"/>
          </a:xfrm>
          <a:prstGeom prst="rect">
            <a:avLst/>
          </a:prstGeom>
        </p:spPr>
        <p:txBody>
          <a:bodyPr/>
          <a:lstStyle/>
          <a:p>
            <a:fld id="{A786685B-2977-D546-9E3D-3CA676A47F0C}" type="slidenum">
              <a:rPr lang="fr-FR" smtClean="0"/>
              <a:pPr/>
              <a:t>3</a:t>
            </a:fld>
            <a:endParaRPr lang="fr-FR" dirty="0"/>
          </a:p>
        </p:txBody>
      </p:sp>
      <p:sp>
        <p:nvSpPr>
          <p:cNvPr id="6" name="Espace réservé du texte 5"/>
          <p:cNvSpPr>
            <a:spLocks noGrp="1"/>
          </p:cNvSpPr>
          <p:nvPr>
            <p:ph type="body" sz="quarter" idx="13"/>
          </p:nvPr>
        </p:nvSpPr>
        <p:spPr/>
        <p:txBody>
          <a:bodyPr>
            <a:normAutofit/>
          </a:bodyPr>
          <a:lstStyle/>
          <a:p>
            <a:r>
              <a:rPr lang="fr-FR" dirty="0"/>
              <a:t>L</a:t>
            </a:r>
            <a:r>
              <a:rPr lang="fr-FR" dirty="0" smtClean="0"/>
              <a:t>e conte populaire est travaillé sous la forme d’une comptine à l’aide de pictogrammes. </a:t>
            </a:r>
            <a:endParaRPr lang="fr-FR" dirty="0"/>
          </a:p>
          <a:p>
            <a:r>
              <a:rPr lang="fr-FR" dirty="0"/>
              <a:t> </a:t>
            </a:r>
            <a:r>
              <a:rPr lang="fr-FR" dirty="0" smtClean="0"/>
              <a:t>Objectifs :</a:t>
            </a:r>
            <a:endParaRPr lang="fr-FR" dirty="0"/>
          </a:p>
          <a:p>
            <a:pPr lvl="1"/>
            <a:r>
              <a:rPr lang="fr-FR" dirty="0" smtClean="0"/>
              <a:t>Cognitif : mémorisation </a:t>
            </a:r>
            <a:r>
              <a:rPr lang="fr-FR" dirty="0"/>
              <a:t>complète du </a:t>
            </a:r>
            <a:r>
              <a:rPr lang="fr-FR" dirty="0" smtClean="0"/>
              <a:t>conte.</a:t>
            </a:r>
          </a:p>
          <a:p>
            <a:pPr lvl="1"/>
            <a:r>
              <a:rPr lang="fr-FR" dirty="0" smtClean="0"/>
              <a:t>Linguistiques : </a:t>
            </a:r>
          </a:p>
          <a:p>
            <a:pPr marL="804863" lvl="2" indent="-177800">
              <a:buClr>
                <a:srgbClr val="9B008A"/>
              </a:buClr>
              <a:buFont typeface="Lucida Grande"/>
              <a:buChar char="-"/>
            </a:pPr>
            <a:r>
              <a:rPr lang="fr-FR" dirty="0"/>
              <a:t>travail sur la prononciation, </a:t>
            </a:r>
            <a:endParaRPr lang="fr-FR" dirty="0" smtClean="0"/>
          </a:p>
          <a:p>
            <a:pPr marL="804863" lvl="2" indent="-177800">
              <a:buClr>
                <a:srgbClr val="9B008A"/>
              </a:buClr>
              <a:buFont typeface="Lucida Grande"/>
              <a:buChar char="-"/>
            </a:pPr>
            <a:r>
              <a:rPr lang="fr-FR" dirty="0" smtClean="0"/>
              <a:t>3</a:t>
            </a:r>
            <a:r>
              <a:rPr lang="fr-FR" baseline="30000" dirty="0" smtClean="0"/>
              <a:t>ème</a:t>
            </a:r>
            <a:r>
              <a:rPr lang="fr-FR" dirty="0" smtClean="0"/>
              <a:t> personne du passé simple,</a:t>
            </a:r>
          </a:p>
          <a:p>
            <a:pPr marL="804863" lvl="2" indent="-177800">
              <a:buClr>
                <a:srgbClr val="9B008A"/>
              </a:buClr>
              <a:buFont typeface="Lucida Grande"/>
              <a:buChar char="-"/>
            </a:pPr>
            <a:r>
              <a:rPr lang="fr-FR" dirty="0"/>
              <a:t>e</a:t>
            </a:r>
            <a:r>
              <a:rPr lang="fr-FR" dirty="0" smtClean="0"/>
              <a:t>mploi de « a » devant un complément de personne,</a:t>
            </a:r>
          </a:p>
          <a:p>
            <a:pPr marL="804863" lvl="2" indent="-177800">
              <a:buClr>
                <a:srgbClr val="9B008A"/>
              </a:buClr>
              <a:buFont typeface="Lucida Grande"/>
              <a:buChar char="-"/>
            </a:pPr>
            <a:r>
              <a:rPr lang="fr-FR" dirty="0" smtClean="0"/>
              <a:t>lexique relatif aux animaux à l’aide des pictogrammes.</a:t>
            </a:r>
          </a:p>
          <a:p>
            <a:pPr lvl="2">
              <a:buClr>
                <a:srgbClr val="9B008A"/>
              </a:buClr>
            </a:pPr>
            <a:endParaRPr lang="fr-FR" dirty="0" smtClean="0"/>
          </a:p>
          <a:p>
            <a:pPr lvl="1">
              <a:lnSpc>
                <a:spcPct val="110000"/>
              </a:lnSpc>
            </a:pPr>
            <a:r>
              <a:rPr lang="fr-FR" dirty="0"/>
              <a:t>Lien avec le domaine 2 du socle commun « Les méthodes et outils pour apprendre </a:t>
            </a:r>
            <a:r>
              <a:rPr lang="fr-FR" dirty="0" smtClean="0"/>
              <a:t>» :</a:t>
            </a:r>
          </a:p>
          <a:p>
            <a:pPr marL="457200" lvl="1" indent="0">
              <a:lnSpc>
                <a:spcPct val="110000"/>
              </a:lnSpc>
              <a:buNone/>
            </a:pPr>
            <a:r>
              <a:rPr lang="fr-FR" dirty="0"/>
              <a:t>é</a:t>
            </a:r>
            <a:r>
              <a:rPr lang="fr-FR" dirty="0" smtClean="0"/>
              <a:t>couter ses camarades et intervenir pour les aider.</a:t>
            </a:r>
            <a:endParaRPr lang="fr-FR" dirty="0"/>
          </a:p>
          <a:p>
            <a:pPr lvl="2">
              <a:buClr>
                <a:srgbClr val="9B008A"/>
              </a:buClr>
            </a:pPr>
            <a:endParaRPr lang="fr-FR" dirty="0"/>
          </a:p>
          <a:p>
            <a:pPr lvl="1"/>
            <a:r>
              <a:rPr lang="fr-FR" altLang="fr-FR" sz="1400" dirty="0"/>
              <a:t>L’ensemble de l’activité permet aussi d’entraîner les élèves à la prise de parole en continu.</a:t>
            </a:r>
          </a:p>
          <a:p>
            <a:pPr marL="457200" lvl="1" indent="0">
              <a:buNone/>
            </a:pPr>
            <a:endParaRPr lang="fr-FR" dirty="0"/>
          </a:p>
        </p:txBody>
      </p:sp>
    </p:spTree>
    <p:extLst>
      <p:ext uri="{BB962C8B-B14F-4D97-AF65-F5344CB8AC3E}">
        <p14:creationId xmlns:p14="http://schemas.microsoft.com/office/powerpoint/2010/main" val="23286343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Déroulement de la séance</a:t>
            </a:r>
            <a:endParaRPr lang="fr-FR" dirty="0"/>
          </a:p>
        </p:txBody>
      </p:sp>
      <p:sp>
        <p:nvSpPr>
          <p:cNvPr id="5" name="Espace réservé du numéro de diapositive 4"/>
          <p:cNvSpPr>
            <a:spLocks noGrp="1"/>
          </p:cNvSpPr>
          <p:nvPr>
            <p:ph type="sldNum" sz="quarter" idx="4294967295"/>
          </p:nvPr>
        </p:nvSpPr>
        <p:spPr>
          <a:xfrm>
            <a:off x="8149942" y="6390910"/>
            <a:ext cx="450457" cy="365125"/>
          </a:xfrm>
          <a:prstGeom prst="rect">
            <a:avLst/>
          </a:prstGeom>
        </p:spPr>
        <p:txBody>
          <a:bodyPr/>
          <a:lstStyle/>
          <a:p>
            <a:fld id="{A786685B-2977-D546-9E3D-3CA676A47F0C}" type="slidenum">
              <a:rPr lang="fr-FR" smtClean="0"/>
              <a:pPr/>
              <a:t>4</a:t>
            </a:fld>
            <a:endParaRPr lang="fr-FR" dirty="0"/>
          </a:p>
        </p:txBody>
      </p:sp>
      <p:sp>
        <p:nvSpPr>
          <p:cNvPr id="6" name="Espace réservé du texte 5"/>
          <p:cNvSpPr>
            <a:spLocks noGrp="1"/>
          </p:cNvSpPr>
          <p:nvPr>
            <p:ph type="body" sz="quarter" idx="13"/>
          </p:nvPr>
        </p:nvSpPr>
        <p:spPr/>
        <p:txBody>
          <a:bodyPr>
            <a:normAutofit/>
          </a:bodyPr>
          <a:lstStyle/>
          <a:p>
            <a:pPr marL="457200" lvl="1" indent="0">
              <a:buNone/>
            </a:pPr>
            <a:r>
              <a:rPr lang="fr-FR" dirty="0" smtClean="0"/>
              <a:t>Sous forme de pictogrammes, la première phrase apparait au tableau. Elle est énoncée par l’ensemble de la classe :</a:t>
            </a:r>
          </a:p>
          <a:p>
            <a:pPr marL="457200" lvl="1" indent="0">
              <a:buNone/>
            </a:pPr>
            <a:endParaRPr lang="fr-FR" dirty="0"/>
          </a:p>
        </p:txBody>
      </p:sp>
      <p:pic>
        <p:nvPicPr>
          <p:cNvPr id="9"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7813" y="2009774"/>
            <a:ext cx="2490787" cy="11715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 name="ZoneTexte 9"/>
          <p:cNvSpPr txBox="1"/>
          <p:nvPr/>
        </p:nvSpPr>
        <p:spPr>
          <a:xfrm>
            <a:off x="427038" y="3286125"/>
            <a:ext cx="8173361" cy="2862322"/>
          </a:xfrm>
          <a:prstGeom prst="rect">
            <a:avLst/>
          </a:prstGeom>
          <a:noFill/>
        </p:spPr>
        <p:txBody>
          <a:bodyPr wrap="square" rtlCol="0">
            <a:spAutoFit/>
          </a:bodyPr>
          <a:lstStyle/>
          <a:p>
            <a:r>
              <a:rPr lang="fr-FR" dirty="0" smtClean="0"/>
              <a:t>Puis seules les amorces de phrases avec les nouveaux éléments apparaitront au tableau, ce qui obligera les élèves suivants à réciter les phrases énoncées et répétées auparavant (cf. le schéma proposé dans la diapositive ci-après).</a:t>
            </a:r>
          </a:p>
          <a:p>
            <a:r>
              <a:rPr lang="fr-FR" dirty="0" smtClean="0"/>
              <a:t> </a:t>
            </a:r>
            <a:r>
              <a:rPr lang="fr-FR" altLang="fr-FR" dirty="0"/>
              <a:t>Cela correspond à ce schéma </a:t>
            </a:r>
            <a:r>
              <a:rPr lang="fr-FR" altLang="fr-FR" dirty="0" smtClean="0"/>
              <a:t>:</a:t>
            </a:r>
          </a:p>
          <a:p>
            <a:endParaRPr lang="fr-FR" altLang="fr-FR" dirty="0"/>
          </a:p>
          <a:p>
            <a:pPr>
              <a:lnSpc>
                <a:spcPct val="80000"/>
              </a:lnSpc>
            </a:pPr>
            <a:r>
              <a:rPr lang="fr-FR" altLang="fr-FR" b="1" dirty="0"/>
              <a:t>Étape 1 : énonciation de la 1</a:t>
            </a:r>
            <a:r>
              <a:rPr lang="fr-FR" altLang="fr-FR" b="1" baseline="30000" dirty="0"/>
              <a:t>ère</a:t>
            </a:r>
            <a:r>
              <a:rPr lang="fr-FR" altLang="fr-FR" b="1" dirty="0"/>
              <a:t> phrase.</a:t>
            </a:r>
          </a:p>
          <a:p>
            <a:pPr>
              <a:lnSpc>
                <a:spcPct val="80000"/>
              </a:lnSpc>
            </a:pPr>
            <a:r>
              <a:rPr lang="fr-FR" altLang="fr-FR" b="1" dirty="0" smtClean="0"/>
              <a:t>Étape </a:t>
            </a:r>
            <a:r>
              <a:rPr lang="fr-FR" altLang="fr-FR" b="1" dirty="0"/>
              <a:t>2 : énonciation de l’amorce + récitation de la phrase précédente.</a:t>
            </a:r>
          </a:p>
          <a:p>
            <a:pPr>
              <a:lnSpc>
                <a:spcPct val="80000"/>
              </a:lnSpc>
            </a:pPr>
            <a:r>
              <a:rPr lang="fr-FR" altLang="fr-FR" b="1" dirty="0" smtClean="0"/>
              <a:t>Étape </a:t>
            </a:r>
            <a:r>
              <a:rPr lang="fr-FR" altLang="fr-FR" b="1" dirty="0"/>
              <a:t>3 : énonciation de l’amorce + récitation des 2 phrases précédentes.</a:t>
            </a:r>
          </a:p>
          <a:p>
            <a:pPr>
              <a:lnSpc>
                <a:spcPct val="80000"/>
              </a:lnSpc>
            </a:pPr>
            <a:r>
              <a:rPr lang="fr-FR" altLang="fr-FR" b="1" dirty="0" smtClean="0"/>
              <a:t>Étape </a:t>
            </a:r>
            <a:r>
              <a:rPr lang="fr-FR" altLang="fr-FR" b="1" dirty="0"/>
              <a:t>4 : énonciation de l’amorce + récitation des 3 phrases précédentes.</a:t>
            </a:r>
          </a:p>
          <a:p>
            <a:pPr>
              <a:lnSpc>
                <a:spcPct val="80000"/>
              </a:lnSpc>
            </a:pPr>
            <a:r>
              <a:rPr lang="fr-FR" altLang="fr-FR" b="1" dirty="0" smtClean="0"/>
              <a:t>… </a:t>
            </a:r>
            <a:r>
              <a:rPr lang="fr-FR" altLang="fr-FR" b="1" dirty="0"/>
              <a:t>et ainsi de suite jusqu’à la 7</a:t>
            </a:r>
            <a:r>
              <a:rPr lang="fr-FR" altLang="fr-FR" b="1" baseline="30000" dirty="0"/>
              <a:t>ème</a:t>
            </a:r>
            <a:r>
              <a:rPr lang="fr-FR" altLang="fr-FR" b="1" dirty="0"/>
              <a:t> phrase.</a:t>
            </a:r>
          </a:p>
          <a:p>
            <a:endParaRPr lang="fr-FR" dirty="0"/>
          </a:p>
        </p:txBody>
      </p:sp>
    </p:spTree>
    <p:extLst>
      <p:ext uri="{BB962C8B-B14F-4D97-AF65-F5344CB8AC3E}">
        <p14:creationId xmlns:p14="http://schemas.microsoft.com/office/powerpoint/2010/main" val="1652254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Déroulement de la séance</a:t>
            </a:r>
            <a:endParaRPr lang="fr-FR" dirty="0"/>
          </a:p>
        </p:txBody>
      </p:sp>
      <p:sp>
        <p:nvSpPr>
          <p:cNvPr id="5" name="Espace réservé du numéro de diapositive 4"/>
          <p:cNvSpPr>
            <a:spLocks noGrp="1"/>
          </p:cNvSpPr>
          <p:nvPr>
            <p:ph type="sldNum" sz="quarter" idx="4294967295"/>
          </p:nvPr>
        </p:nvSpPr>
        <p:spPr>
          <a:xfrm>
            <a:off x="8149942" y="6390910"/>
            <a:ext cx="450457" cy="365125"/>
          </a:xfrm>
          <a:prstGeom prst="rect">
            <a:avLst/>
          </a:prstGeom>
        </p:spPr>
        <p:txBody>
          <a:bodyPr/>
          <a:lstStyle/>
          <a:p>
            <a:fld id="{A786685B-2977-D546-9E3D-3CA676A47F0C}" type="slidenum">
              <a:rPr lang="fr-FR" smtClean="0"/>
              <a:pPr/>
              <a:t>5</a:t>
            </a:fld>
            <a:endParaRPr lang="fr-FR" dirty="0"/>
          </a:p>
        </p:txBody>
      </p:sp>
      <p:sp>
        <p:nvSpPr>
          <p:cNvPr id="6" name="Espace réservé du texte 5"/>
          <p:cNvSpPr>
            <a:spLocks noGrp="1"/>
          </p:cNvSpPr>
          <p:nvPr>
            <p:ph type="body" sz="quarter" idx="13"/>
          </p:nvPr>
        </p:nvSpPr>
        <p:spPr/>
        <p:txBody>
          <a:bodyPr>
            <a:normAutofit/>
          </a:bodyPr>
          <a:lstStyle/>
          <a:p>
            <a:pPr algn="ctr">
              <a:lnSpc>
                <a:spcPct val="80000"/>
              </a:lnSpc>
            </a:pPr>
            <a:r>
              <a:rPr lang="fr-FR" altLang="fr-FR" sz="1700" dirty="0"/>
              <a:t>Plusieurs élèves sont interrogés sur chaque étape afin que toute la classe </a:t>
            </a:r>
            <a:r>
              <a:rPr lang="fr-FR" altLang="fr-FR" sz="1700" dirty="0" smtClean="0"/>
              <a:t>participe.</a:t>
            </a:r>
          </a:p>
          <a:p>
            <a:pPr algn="ctr">
              <a:lnSpc>
                <a:spcPct val="80000"/>
              </a:lnSpc>
            </a:pPr>
            <a:endParaRPr lang="fr-FR" altLang="fr-FR" sz="1700" dirty="0"/>
          </a:p>
          <a:p>
            <a:pPr algn="ctr">
              <a:lnSpc>
                <a:spcPct val="80000"/>
              </a:lnSpc>
            </a:pPr>
            <a:r>
              <a:rPr lang="fr-FR" altLang="fr-FR" sz="1700" dirty="0" smtClean="0"/>
              <a:t>C’est </a:t>
            </a:r>
            <a:r>
              <a:rPr lang="fr-FR" altLang="fr-FR" sz="1700" dirty="0"/>
              <a:t>l’écoute </a:t>
            </a:r>
            <a:r>
              <a:rPr lang="fr-FR" altLang="fr-FR" sz="1700" dirty="0" smtClean="0"/>
              <a:t>répétée, </a:t>
            </a:r>
            <a:r>
              <a:rPr lang="fr-FR" altLang="fr-FR" sz="1700" dirty="0"/>
              <a:t>combinée à la récitation par chaque élève des différentes </a:t>
            </a:r>
            <a:r>
              <a:rPr lang="fr-FR" altLang="fr-FR" sz="1700" dirty="0" smtClean="0"/>
              <a:t>étapes, </a:t>
            </a:r>
            <a:r>
              <a:rPr lang="fr-FR" altLang="fr-FR" sz="1700" dirty="0"/>
              <a:t>qui permet la </a:t>
            </a:r>
            <a:r>
              <a:rPr lang="fr-FR" altLang="fr-FR" sz="1700" dirty="0" smtClean="0"/>
              <a:t>mémorisation </a:t>
            </a:r>
            <a:r>
              <a:rPr lang="fr-FR" altLang="fr-FR" sz="1700" dirty="0"/>
              <a:t>phrase par phrase de ce conte.</a:t>
            </a:r>
          </a:p>
          <a:p>
            <a:pPr algn="ctr">
              <a:lnSpc>
                <a:spcPct val="80000"/>
              </a:lnSpc>
            </a:pPr>
            <a:endParaRPr lang="fr-FR" altLang="fr-FR" sz="1700" dirty="0"/>
          </a:p>
          <a:p>
            <a:pPr algn="ctr">
              <a:lnSpc>
                <a:spcPct val="80000"/>
              </a:lnSpc>
            </a:pPr>
            <a:r>
              <a:rPr lang="fr-FR" altLang="fr-FR" sz="1700" dirty="0"/>
              <a:t>À</a:t>
            </a:r>
            <a:r>
              <a:rPr lang="fr-FR" altLang="fr-FR" sz="1700" dirty="0" smtClean="0"/>
              <a:t> </a:t>
            </a:r>
            <a:r>
              <a:rPr lang="fr-FR" altLang="fr-FR" sz="1700" dirty="0"/>
              <a:t>la fin de l’heure, la classe sait prononcer et réciter </a:t>
            </a:r>
            <a:r>
              <a:rPr lang="fr-FR" altLang="fr-FR" sz="1700" dirty="0" smtClean="0"/>
              <a:t>le </a:t>
            </a:r>
            <a:r>
              <a:rPr lang="fr-FR" altLang="fr-FR" sz="1700" dirty="0"/>
              <a:t>conte.</a:t>
            </a:r>
          </a:p>
          <a:p>
            <a:pPr algn="ctr">
              <a:lnSpc>
                <a:spcPct val="80000"/>
              </a:lnSpc>
            </a:pPr>
            <a:endParaRPr lang="fr-FR" altLang="fr-FR" sz="1200" dirty="0"/>
          </a:p>
          <a:p>
            <a:pPr algn="ctr">
              <a:lnSpc>
                <a:spcPct val="80000"/>
              </a:lnSpc>
            </a:pPr>
            <a:r>
              <a:rPr lang="fr-FR" altLang="fr-FR" sz="1700" dirty="0"/>
              <a:t>La dernière phrase qui termine le conte ne sera connue des élèves qu’après la correction des fins qu’ils auront imaginées.</a:t>
            </a:r>
            <a:endParaRPr lang="fr-FR" altLang="fr-FR" sz="1600" dirty="0"/>
          </a:p>
          <a:p>
            <a:pPr marL="457200" lvl="1" indent="0">
              <a:buNone/>
            </a:pPr>
            <a:endParaRPr lang="fr-FR" dirty="0"/>
          </a:p>
        </p:txBody>
      </p:sp>
    </p:spTree>
    <p:extLst>
      <p:ext uri="{BB962C8B-B14F-4D97-AF65-F5344CB8AC3E}">
        <p14:creationId xmlns:p14="http://schemas.microsoft.com/office/powerpoint/2010/main" val="16125408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Déroulement de la séance</a:t>
            </a:r>
            <a:endParaRPr lang="fr-FR" dirty="0"/>
          </a:p>
        </p:txBody>
      </p:sp>
      <p:sp>
        <p:nvSpPr>
          <p:cNvPr id="5" name="Espace réservé du numéro de diapositive 4"/>
          <p:cNvSpPr>
            <a:spLocks noGrp="1"/>
          </p:cNvSpPr>
          <p:nvPr>
            <p:ph type="sldNum" sz="quarter" idx="4294967295"/>
          </p:nvPr>
        </p:nvSpPr>
        <p:spPr>
          <a:xfrm>
            <a:off x="8149942" y="6390910"/>
            <a:ext cx="450457" cy="365125"/>
          </a:xfrm>
          <a:prstGeom prst="rect">
            <a:avLst/>
          </a:prstGeom>
        </p:spPr>
        <p:txBody>
          <a:bodyPr/>
          <a:lstStyle/>
          <a:p>
            <a:fld id="{A786685B-2977-D546-9E3D-3CA676A47F0C}" type="slidenum">
              <a:rPr lang="fr-FR" smtClean="0"/>
              <a:pPr/>
              <a:t>6</a:t>
            </a:fld>
            <a:endParaRPr lang="fr-FR" dirty="0"/>
          </a:p>
        </p:txBody>
      </p:sp>
      <p:pic>
        <p:nvPicPr>
          <p:cNvPr id="7"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2788" y="1666541"/>
            <a:ext cx="2966470" cy="98693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4700" y="2626872"/>
            <a:ext cx="7763116" cy="113629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1" name="Picture 3"/>
          <p:cNvPicPr>
            <a:picLocks noChangeAspect="1" noChangeArrowheads="1"/>
          </p:cNvPicPr>
          <p:nvPr/>
        </p:nvPicPr>
        <p:blipFill>
          <a:blip r:embed="rId4">
            <a:extLst>
              <a:ext uri="{28A0092B-C50C-407E-A947-70E740481C1C}">
                <a14:useLocalDpi xmlns:a14="http://schemas.microsoft.com/office/drawing/2010/main" val="0"/>
              </a:ext>
            </a:extLst>
          </a:blip>
          <a:srcRect l="529"/>
          <a:stretch>
            <a:fillRect/>
          </a:stretch>
        </p:blipFill>
        <p:spPr bwMode="auto">
          <a:xfrm>
            <a:off x="795875" y="3763169"/>
            <a:ext cx="7691272" cy="986933"/>
          </a:xfrm>
          <a:prstGeom prst="rect">
            <a:avLst/>
          </a:prstGeom>
          <a:noFill/>
          <a:ln>
            <a:noFill/>
          </a:ln>
          <a:effectLst/>
          <a:extLst>
            <a:ext uri="{909E8E84-426E-40DD-AFC4-6F175D3DCCD1}">
              <a14:hiddenFill xmlns:a14="http://schemas.microsoft.com/office/drawing/2010/main">
                <a:blipFill dpi="0" rotWithShape="0">
                  <a:blip/>
                  <a:srcRect l="529"/>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5025" y="4729957"/>
            <a:ext cx="6322424" cy="98504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521106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additive="repl">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additive="repl">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additive="repl">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Déroulement de la séance</a:t>
            </a:r>
            <a:endParaRPr lang="fr-FR" dirty="0"/>
          </a:p>
        </p:txBody>
      </p:sp>
      <p:sp>
        <p:nvSpPr>
          <p:cNvPr id="5" name="Espace réservé du numéro de diapositive 4"/>
          <p:cNvSpPr>
            <a:spLocks noGrp="1"/>
          </p:cNvSpPr>
          <p:nvPr>
            <p:ph type="sldNum" sz="quarter" idx="4294967295"/>
          </p:nvPr>
        </p:nvSpPr>
        <p:spPr>
          <a:xfrm>
            <a:off x="8149942" y="6390910"/>
            <a:ext cx="450457" cy="365125"/>
          </a:xfrm>
          <a:prstGeom prst="rect">
            <a:avLst/>
          </a:prstGeom>
        </p:spPr>
        <p:txBody>
          <a:bodyPr/>
          <a:lstStyle/>
          <a:p>
            <a:fld id="{A786685B-2977-D546-9E3D-3CA676A47F0C}" type="slidenum">
              <a:rPr lang="fr-FR" smtClean="0"/>
              <a:pPr/>
              <a:t>7</a:t>
            </a:fld>
            <a:endParaRPr lang="fr-FR" dirty="0"/>
          </a:p>
        </p:txBody>
      </p:sp>
      <p:pic>
        <p:nvPicPr>
          <p:cNvPr id="1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5400" y="3888052"/>
            <a:ext cx="6578600" cy="8270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6"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4863" y="4800864"/>
            <a:ext cx="7223125" cy="8270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4862" y="1725217"/>
            <a:ext cx="7469508" cy="107235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8"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5399" y="2845859"/>
            <a:ext cx="7231250" cy="93741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443695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additive="repl">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additive="repl">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additive="repl">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Consignes données aux élèves</a:t>
            </a:r>
            <a:br>
              <a:rPr lang="fr-FR" dirty="0" smtClean="0"/>
            </a:br>
            <a:r>
              <a:rPr lang="fr-FR" dirty="0" smtClean="0"/>
              <a:t>Activité 1</a:t>
            </a:r>
            <a:endParaRPr lang="fr-FR" dirty="0"/>
          </a:p>
        </p:txBody>
      </p:sp>
      <p:sp>
        <p:nvSpPr>
          <p:cNvPr id="5" name="Espace réservé du numéro de diapositive 4"/>
          <p:cNvSpPr>
            <a:spLocks noGrp="1"/>
          </p:cNvSpPr>
          <p:nvPr>
            <p:ph type="sldNum" sz="quarter" idx="4294967295"/>
          </p:nvPr>
        </p:nvSpPr>
        <p:spPr>
          <a:xfrm>
            <a:off x="8149942" y="6390910"/>
            <a:ext cx="450457" cy="365125"/>
          </a:xfrm>
          <a:prstGeom prst="rect">
            <a:avLst/>
          </a:prstGeom>
        </p:spPr>
        <p:txBody>
          <a:bodyPr/>
          <a:lstStyle/>
          <a:p>
            <a:fld id="{A786685B-2977-D546-9E3D-3CA676A47F0C}" type="slidenum">
              <a:rPr lang="fr-FR" smtClean="0"/>
              <a:pPr/>
              <a:t>8</a:t>
            </a:fld>
            <a:endParaRPr lang="fr-FR" dirty="0"/>
          </a:p>
        </p:txBody>
      </p:sp>
      <p:sp>
        <p:nvSpPr>
          <p:cNvPr id="6" name="Espace réservé du texte 5"/>
          <p:cNvSpPr>
            <a:spLocks noGrp="1"/>
          </p:cNvSpPr>
          <p:nvPr>
            <p:ph type="body" sz="quarter" idx="13"/>
          </p:nvPr>
        </p:nvSpPr>
        <p:spPr/>
        <p:txBody>
          <a:bodyPr>
            <a:normAutofit fontScale="77500" lnSpcReduction="20000"/>
          </a:bodyPr>
          <a:lstStyle/>
          <a:p>
            <a:pPr algn="ctr">
              <a:spcBef>
                <a:spcPct val="0"/>
              </a:spcBef>
              <a:buNone/>
            </a:pPr>
            <a:r>
              <a:rPr lang="es-ES" altLang="fr-FR" sz="2200" b="1" i="1" dirty="0"/>
              <a:t>Alumno 1 construye la frase 1 con la ayuda de la presentación.</a:t>
            </a:r>
          </a:p>
          <a:p>
            <a:pPr algn="ctr">
              <a:spcBef>
                <a:spcPct val="0"/>
              </a:spcBef>
              <a:buNone/>
            </a:pPr>
            <a:endParaRPr lang="fr-FR" altLang="fr-FR" sz="2200" b="1" i="1" dirty="0"/>
          </a:p>
          <a:p>
            <a:pPr algn="ctr">
              <a:spcBef>
                <a:spcPct val="0"/>
              </a:spcBef>
              <a:buNone/>
            </a:pPr>
            <a:r>
              <a:rPr lang="es-ES" altLang="fr-FR" sz="2200" b="1" i="1" dirty="0"/>
              <a:t>Alumno 2 repite la frase 1 y completa añadiendo la frase 2 con la ayuda de la presentación.</a:t>
            </a:r>
          </a:p>
          <a:p>
            <a:pPr algn="ctr">
              <a:spcBef>
                <a:spcPct val="0"/>
              </a:spcBef>
              <a:buNone/>
            </a:pPr>
            <a:endParaRPr lang="fr-FR" altLang="fr-FR" sz="2200" b="1" i="1" dirty="0"/>
          </a:p>
          <a:p>
            <a:pPr algn="ctr">
              <a:spcBef>
                <a:spcPct val="0"/>
              </a:spcBef>
              <a:buNone/>
            </a:pPr>
            <a:r>
              <a:rPr lang="es-ES" altLang="fr-FR" sz="2200" b="1" i="1" dirty="0"/>
              <a:t>Alumno 3 repite las frases 1 y 2 y completa añadiendo la frase 3 con la ayuda de la presentación</a:t>
            </a:r>
            <a:r>
              <a:rPr lang="es-ES" altLang="fr-FR" sz="1800" b="1" i="1" dirty="0"/>
              <a:t>.</a:t>
            </a:r>
          </a:p>
          <a:p>
            <a:pPr algn="ctr">
              <a:spcBef>
                <a:spcPct val="0"/>
              </a:spcBef>
              <a:buNone/>
            </a:pPr>
            <a:endParaRPr lang="fr-FR" altLang="fr-FR" sz="4000" b="1" dirty="0" smtClean="0"/>
          </a:p>
          <a:p>
            <a:pPr algn="ctr">
              <a:spcBef>
                <a:spcPct val="0"/>
              </a:spcBef>
              <a:buNone/>
            </a:pPr>
            <a:endParaRPr lang="fr-FR" altLang="fr-FR" sz="4000" b="1" dirty="0" smtClean="0"/>
          </a:p>
          <a:p>
            <a:pPr algn="ctr">
              <a:spcBef>
                <a:spcPct val="0"/>
              </a:spcBef>
              <a:buNone/>
            </a:pPr>
            <a:r>
              <a:rPr lang="fr-FR" altLang="fr-FR" sz="4000" b="1" i="1" dirty="0" smtClean="0"/>
              <a:t>Para </a:t>
            </a:r>
            <a:r>
              <a:rPr lang="fr-FR" altLang="fr-FR" sz="4000" b="1" i="1" dirty="0"/>
              <a:t>que </a:t>
            </a:r>
            <a:r>
              <a:rPr lang="fr-FR" altLang="fr-FR" sz="4000" b="1" i="1" dirty="0" err="1"/>
              <a:t>muchos</a:t>
            </a:r>
            <a:r>
              <a:rPr lang="fr-FR" altLang="fr-FR" sz="4000" b="1" i="1" dirty="0"/>
              <a:t> </a:t>
            </a:r>
            <a:r>
              <a:rPr lang="fr-FR" altLang="fr-FR" sz="4000" b="1" i="1" dirty="0" err="1"/>
              <a:t>puedan</a:t>
            </a:r>
            <a:endParaRPr lang="fr-FR" altLang="fr-FR" sz="4000" b="1" i="1" dirty="0"/>
          </a:p>
          <a:p>
            <a:pPr algn="ctr">
              <a:spcBef>
                <a:spcPct val="0"/>
              </a:spcBef>
              <a:buNone/>
            </a:pPr>
            <a:r>
              <a:rPr lang="fr-FR" altLang="fr-FR" sz="4000" b="1" i="1" dirty="0" err="1"/>
              <a:t>participar</a:t>
            </a:r>
            <a:r>
              <a:rPr lang="fr-FR" altLang="fr-FR" sz="4000" b="1" i="1" dirty="0"/>
              <a:t> y </a:t>
            </a:r>
            <a:r>
              <a:rPr lang="fr-FR" altLang="fr-FR" sz="4000" b="1" i="1" dirty="0" err="1"/>
              <a:t>entrenarse</a:t>
            </a:r>
            <a:r>
              <a:rPr lang="fr-FR" altLang="fr-FR" sz="4000" b="1" i="1" dirty="0"/>
              <a:t>…</a:t>
            </a:r>
          </a:p>
          <a:p>
            <a:pPr algn="ctr">
              <a:spcBef>
                <a:spcPct val="0"/>
              </a:spcBef>
              <a:buNone/>
            </a:pPr>
            <a:r>
              <a:rPr lang="fr-FR" altLang="fr-FR" sz="4000" b="1" i="1" dirty="0" err="1"/>
              <a:t>Cada</a:t>
            </a:r>
            <a:r>
              <a:rPr lang="fr-FR" altLang="fr-FR" sz="4000" b="1" i="1" dirty="0"/>
              <a:t> frase o </a:t>
            </a:r>
            <a:r>
              <a:rPr lang="fr-FR" altLang="fr-FR" sz="4000" b="1" i="1" dirty="0" err="1"/>
              <a:t>grupo</a:t>
            </a:r>
            <a:r>
              <a:rPr lang="fr-FR" altLang="fr-FR" sz="4000" b="1" i="1" dirty="0"/>
              <a:t> de frases</a:t>
            </a:r>
          </a:p>
          <a:p>
            <a:pPr algn="ctr">
              <a:spcBef>
                <a:spcPct val="0"/>
              </a:spcBef>
              <a:buNone/>
            </a:pPr>
            <a:r>
              <a:rPr lang="fr-FR" altLang="fr-FR" sz="4000" b="1" i="1" dirty="0"/>
              <a:t>se </a:t>
            </a:r>
            <a:r>
              <a:rPr lang="fr-FR" altLang="fr-FR" sz="4000" b="1" i="1" dirty="0" err="1"/>
              <a:t>repetirá</a:t>
            </a:r>
            <a:r>
              <a:rPr lang="fr-FR" altLang="fr-FR" sz="4000" b="1" i="1" dirty="0"/>
              <a:t> varias </a:t>
            </a:r>
            <a:r>
              <a:rPr lang="fr-FR" altLang="fr-FR" sz="4000" b="1" i="1" dirty="0" err="1"/>
              <a:t>veces</a:t>
            </a:r>
            <a:r>
              <a:rPr lang="fr-FR" altLang="fr-FR" sz="4000" b="1" i="1" dirty="0"/>
              <a:t>…</a:t>
            </a:r>
          </a:p>
          <a:p>
            <a:pPr algn="ctr">
              <a:spcBef>
                <a:spcPct val="0"/>
              </a:spcBef>
              <a:buNone/>
            </a:pPr>
            <a:r>
              <a:rPr lang="fr-FR" altLang="fr-FR" sz="4000" b="1" i="1" dirty="0"/>
              <a:t>Y</a:t>
            </a:r>
          </a:p>
          <a:p>
            <a:pPr algn="ctr">
              <a:spcBef>
                <a:spcPct val="0"/>
              </a:spcBef>
              <a:buNone/>
            </a:pPr>
            <a:r>
              <a:rPr lang="es-ES" altLang="fr-FR" sz="4000" b="1" i="1" dirty="0" smtClean="0"/>
              <a:t>¡</a:t>
            </a:r>
            <a:r>
              <a:rPr lang="fr-FR" altLang="fr-FR" sz="4000" b="1" i="1" dirty="0" err="1"/>
              <a:t>Todos</a:t>
            </a:r>
            <a:r>
              <a:rPr lang="fr-FR" altLang="fr-FR" sz="4000" b="1" i="1" dirty="0"/>
              <a:t> </a:t>
            </a:r>
            <a:r>
              <a:rPr lang="fr-FR" altLang="fr-FR" sz="4000" b="1" i="1" dirty="0" err="1"/>
              <a:t>podéis</a:t>
            </a:r>
            <a:r>
              <a:rPr lang="fr-FR" altLang="fr-FR" sz="4000" b="1" i="1" dirty="0"/>
              <a:t> </a:t>
            </a:r>
            <a:r>
              <a:rPr lang="fr-FR" altLang="fr-FR" sz="4000" b="1" i="1" dirty="0" err="1"/>
              <a:t>ayudar</a:t>
            </a:r>
            <a:r>
              <a:rPr lang="fr-FR" altLang="fr-FR" sz="4000" b="1" i="1" dirty="0"/>
              <a:t> !</a:t>
            </a:r>
          </a:p>
          <a:p>
            <a:pPr marL="457200" lvl="1" indent="0">
              <a:buNone/>
            </a:pPr>
            <a:endParaRPr lang="fr-FR" dirty="0"/>
          </a:p>
        </p:txBody>
      </p:sp>
      <p:pic>
        <p:nvPicPr>
          <p:cNvPr id="1028" name="Picture 4" descr="C:\Users\Utilisateur\AppData\Local\Microsoft\Windows\Temporary Internet Files\Content.IE5\BBA9IJR9\Iconic-Yellow-Smiley[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61570" y="2991913"/>
            <a:ext cx="658105" cy="6579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40266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r>
            <a:br>
              <a:rPr lang="fr-FR" dirty="0" smtClean="0"/>
            </a:br>
            <a:r>
              <a:rPr lang="fr-FR" dirty="0" smtClean="0"/>
              <a:t>Activité 2 :</a:t>
            </a:r>
            <a:r>
              <a:rPr lang="fr-FR" i="1" dirty="0" smtClean="0"/>
              <a:t> </a:t>
            </a:r>
            <a:r>
              <a:rPr lang="fr-FR" dirty="0" smtClean="0"/>
              <a:t>imaginer une suite</a:t>
            </a:r>
            <a:endParaRPr lang="fr-FR" dirty="0"/>
          </a:p>
        </p:txBody>
      </p:sp>
      <p:sp>
        <p:nvSpPr>
          <p:cNvPr id="5" name="Espace réservé du numéro de diapositive 4"/>
          <p:cNvSpPr>
            <a:spLocks noGrp="1"/>
          </p:cNvSpPr>
          <p:nvPr>
            <p:ph type="sldNum" sz="quarter" idx="4294967295"/>
          </p:nvPr>
        </p:nvSpPr>
        <p:spPr>
          <a:xfrm>
            <a:off x="8149942" y="6390910"/>
            <a:ext cx="450457" cy="365125"/>
          </a:xfrm>
          <a:prstGeom prst="rect">
            <a:avLst/>
          </a:prstGeom>
        </p:spPr>
        <p:txBody>
          <a:bodyPr/>
          <a:lstStyle/>
          <a:p>
            <a:fld id="{A786685B-2977-D546-9E3D-3CA676A47F0C}" type="slidenum">
              <a:rPr lang="fr-FR" smtClean="0"/>
              <a:pPr/>
              <a:t>9</a:t>
            </a:fld>
            <a:endParaRPr lang="fr-FR" dirty="0"/>
          </a:p>
        </p:txBody>
      </p:sp>
      <p:sp>
        <p:nvSpPr>
          <p:cNvPr id="6" name="Espace réservé du texte 5"/>
          <p:cNvSpPr>
            <a:spLocks noGrp="1"/>
          </p:cNvSpPr>
          <p:nvPr>
            <p:ph type="body" sz="quarter" idx="13"/>
          </p:nvPr>
        </p:nvSpPr>
        <p:spPr/>
        <p:txBody>
          <a:bodyPr>
            <a:normAutofit/>
          </a:bodyPr>
          <a:lstStyle/>
          <a:p>
            <a:pPr algn="ctr">
              <a:spcBef>
                <a:spcPct val="0"/>
              </a:spcBef>
              <a:buNone/>
            </a:pPr>
            <a:endParaRPr lang="fr-FR" altLang="fr-FR" sz="4000" b="1" dirty="0" smtClean="0"/>
          </a:p>
          <a:p>
            <a:pPr algn="ctr">
              <a:spcBef>
                <a:spcPct val="0"/>
              </a:spcBef>
              <a:buNone/>
            </a:pPr>
            <a:r>
              <a:rPr lang="es-ES" altLang="fr-FR" sz="4000" b="1" i="1" dirty="0"/>
              <a:t>Ahora te toca </a:t>
            </a:r>
            <a:r>
              <a:rPr lang="es-ES" altLang="fr-FR" sz="4000" b="1" i="1" dirty="0" smtClean="0"/>
              <a:t>imaginar </a:t>
            </a:r>
            <a:r>
              <a:rPr lang="es-ES" altLang="fr-FR" sz="4000" b="1" i="1" dirty="0"/>
              <a:t>2 </a:t>
            </a:r>
            <a:r>
              <a:rPr lang="es-ES" altLang="fr-FR" sz="4000" b="1" i="1" dirty="0" smtClean="0"/>
              <a:t>frases:</a:t>
            </a:r>
          </a:p>
          <a:p>
            <a:pPr algn="ctr">
              <a:spcBef>
                <a:spcPct val="0"/>
              </a:spcBef>
              <a:buNone/>
            </a:pPr>
            <a:endParaRPr lang="es-ES" altLang="fr-FR" sz="4000" b="1" i="1" dirty="0" smtClean="0"/>
          </a:p>
          <a:p>
            <a:pPr lvl="1"/>
            <a:r>
              <a:rPr lang="es-ES" altLang="fr-FR" sz="1200" i="1" dirty="0"/>
              <a:t> </a:t>
            </a:r>
            <a:r>
              <a:rPr lang="es-ES" altLang="fr-FR" sz="1200" i="1" dirty="0" smtClean="0"/>
              <a:t>cambiando los protagonistas ;</a:t>
            </a:r>
            <a:endParaRPr lang="es-ES" altLang="fr-FR" sz="1200" i="1" dirty="0"/>
          </a:p>
          <a:p>
            <a:pPr lvl="1"/>
            <a:r>
              <a:rPr lang="es-ES" altLang="fr-FR" sz="1200" i="1" dirty="0"/>
              <a:t> </a:t>
            </a:r>
            <a:r>
              <a:rPr lang="es-ES" altLang="fr-FR" sz="1200" i="1" dirty="0" smtClean="0"/>
              <a:t>con más verbos </a:t>
            </a:r>
            <a:r>
              <a:rPr lang="es-ES" altLang="fr-FR" sz="1200" i="1" dirty="0"/>
              <a:t>para adivinar el final del cuento…</a:t>
            </a:r>
          </a:p>
          <a:p>
            <a:pPr algn="ctr">
              <a:spcBef>
                <a:spcPct val="0"/>
              </a:spcBef>
              <a:buNone/>
            </a:pPr>
            <a:endParaRPr lang="fr-FR" altLang="fr-FR" sz="4000" b="1" dirty="0" smtClean="0"/>
          </a:p>
          <a:p>
            <a:pPr marL="457200" lvl="1" indent="0">
              <a:buNone/>
            </a:pPr>
            <a:endParaRPr lang="fr-FR" dirty="0"/>
          </a:p>
        </p:txBody>
      </p:sp>
    </p:spTree>
    <p:extLst>
      <p:ext uri="{BB962C8B-B14F-4D97-AF65-F5344CB8AC3E}">
        <p14:creationId xmlns:p14="http://schemas.microsoft.com/office/powerpoint/2010/main" val="4186099451"/>
      </p:ext>
    </p:extLst>
  </p:cSld>
  <p:clrMapOvr>
    <a:masterClrMapping/>
  </p:clrMapOvr>
  <p:timing>
    <p:tnLst>
      <p:par>
        <p:cTn id="1" dur="indefinite" restart="never" nodeType="tmRoot"/>
      </p:par>
    </p:tnLst>
  </p:timing>
</p:sld>
</file>

<file path=ppt/theme/theme1.xml><?xml version="1.0" encoding="utf-8"?>
<a:theme xmlns:a="http://schemas.openxmlformats.org/drawingml/2006/main" name="pages de contenus">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page de presentation et de parti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page de sous-parti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1174</TotalTime>
  <Words>678</Words>
  <Application>Microsoft Office PowerPoint</Application>
  <PresentationFormat>Affichage à l'écran (4:3)</PresentationFormat>
  <Paragraphs>93</Paragraphs>
  <Slides>11</Slides>
  <Notes>0</Notes>
  <HiddenSlides>0</HiddenSlides>
  <MMClips>0</MMClips>
  <ScaleCrop>false</ScaleCrop>
  <HeadingPairs>
    <vt:vector size="4" baseType="variant">
      <vt:variant>
        <vt:lpstr>Thème</vt:lpstr>
      </vt:variant>
      <vt:variant>
        <vt:i4>3</vt:i4>
      </vt:variant>
      <vt:variant>
        <vt:lpstr>Titres des diapositives</vt:lpstr>
      </vt:variant>
      <vt:variant>
        <vt:i4>11</vt:i4>
      </vt:variant>
    </vt:vector>
  </HeadingPairs>
  <TitlesOfParts>
    <vt:vector size="14" baseType="lpstr">
      <vt:lpstr>pages de contenus</vt:lpstr>
      <vt:lpstr>page de presentation et de partie</vt:lpstr>
      <vt:lpstr>page de sous-partie</vt:lpstr>
      <vt:lpstr>Cycle 4 – LV2 El queso de la vieja y el viejo</vt:lpstr>
      <vt:lpstr>El queso de la vieja y el viejo (Cuento popular)</vt:lpstr>
      <vt:lpstr>Présentation de l’activité</vt:lpstr>
      <vt:lpstr>Déroulement de la séance</vt:lpstr>
      <vt:lpstr>Déroulement de la séance</vt:lpstr>
      <vt:lpstr>Déroulement de la séance</vt:lpstr>
      <vt:lpstr>Déroulement de la séance</vt:lpstr>
      <vt:lpstr>Consignes données aux élèves Activité 1</vt:lpstr>
      <vt:lpstr> Activité 2 : imaginer une suite</vt:lpstr>
      <vt:lpstr> Activité 3 : imaginer la fin du conte</vt:lpstr>
      <vt:lpstr> Activité 4 : répétition et phase de mémorisation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Administrateur MEN</dc:creator>
  <cp:lastModifiedBy>Utilisateur</cp:lastModifiedBy>
  <cp:revision>161</cp:revision>
  <cp:lastPrinted>2015-03-03T09:29:17Z</cp:lastPrinted>
  <dcterms:created xsi:type="dcterms:W3CDTF">2015-02-04T10:43:31Z</dcterms:created>
  <dcterms:modified xsi:type="dcterms:W3CDTF">2016-04-19T14:23:17Z</dcterms:modified>
</cp:coreProperties>
</file>