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ink/ink1.xml" ContentType="application/inkml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15"/>
  </p:notesMasterIdLst>
  <p:sldIdLst>
    <p:sldId id="256" r:id="rId2"/>
    <p:sldId id="287" r:id="rId3"/>
    <p:sldId id="288" r:id="rId4"/>
    <p:sldId id="289" r:id="rId5"/>
    <p:sldId id="291" r:id="rId6"/>
    <p:sldId id="292" r:id="rId7"/>
    <p:sldId id="294" r:id="rId8"/>
    <p:sldId id="295" r:id="rId9"/>
    <p:sldId id="296" r:id="rId10"/>
    <p:sldId id="297" r:id="rId11"/>
    <p:sldId id="298" r:id="rId12"/>
    <p:sldId id="258" r:id="rId13"/>
    <p:sldId id="299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dolf" initials="r" lastIdx="1" clrIdx="0">
    <p:extLst>
      <p:ext uri="{19B8F6BF-5375-455C-9EA6-DF929625EA0E}">
        <p15:presenceInfo xmlns:p15="http://schemas.microsoft.com/office/powerpoint/2012/main" userId="23610e15dd1262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B0F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F35B46-7DFB-424A-83FD-E0FE345CDC91}">
  <a:tblStyle styleId="{1DF35B46-7DFB-424A-83FD-E0FE345CDC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7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28666" units="1/cm"/>
          <inkml:channelProperty channel="Y" name="resolution" value="52.96552" units="1/cm"/>
          <inkml:channelProperty channel="T" name="resolution" value="1" units="1/dev"/>
        </inkml:channelProperties>
      </inkml:inkSource>
      <inkml:timestamp xml:id="ts0" timeString="2020-04-17T09:14:44.594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2871 10481 0,'0'0'11,"0"0"3,0 0-3,0 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73862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3630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6327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8501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4717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3091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7298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0602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4542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8418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8816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85800" y="19918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-paris.fr/portail/jcms/p2_1862539/conference-de-christophe-marsollier-la-bienveillance-active-une-posture-ethique-au-coeur-du-professionnalisme-des-enseignant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ctrTitle"/>
          </p:nvPr>
        </p:nvSpPr>
        <p:spPr>
          <a:xfrm>
            <a:off x="57150" y="1991813"/>
            <a:ext cx="8843963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5400" dirty="0"/>
              <a:t>Intérêts du cadre relationnel dans la formation à l’oral</a:t>
            </a:r>
            <a:endParaRPr sz="5400" dirty="0"/>
          </a:p>
        </p:txBody>
      </p:sp>
      <p:grpSp>
        <p:nvGrpSpPr>
          <p:cNvPr id="48" name="Google Shape;48;p11"/>
          <p:cNvGrpSpPr/>
          <p:nvPr/>
        </p:nvGrpSpPr>
        <p:grpSpPr>
          <a:xfrm rot="2194107">
            <a:off x="91597" y="3075850"/>
            <a:ext cx="1014485" cy="642684"/>
            <a:chOff x="238125" y="1918825"/>
            <a:chExt cx="1042450" cy="660400"/>
          </a:xfrm>
        </p:grpSpPr>
        <p:sp>
          <p:nvSpPr>
            <p:cNvPr id="49" name="Google Shape;49;p11"/>
            <p:cNvSpPr/>
            <p:nvPr/>
          </p:nvSpPr>
          <p:spPr>
            <a:xfrm>
              <a:off x="238125" y="1918825"/>
              <a:ext cx="966975" cy="660400"/>
            </a:xfrm>
            <a:custGeom>
              <a:avLst/>
              <a:gdLst/>
              <a:ahLst/>
              <a:cxnLst/>
              <a:rect l="l" t="t" r="r" b="b"/>
              <a:pathLst>
                <a:path w="38679" h="26416" extrusionOk="0">
                  <a:moveTo>
                    <a:pt x="377" y="7642"/>
                  </a:moveTo>
                  <a:lnTo>
                    <a:pt x="377" y="7925"/>
                  </a:lnTo>
                  <a:lnTo>
                    <a:pt x="472" y="7642"/>
                  </a:lnTo>
                  <a:close/>
                  <a:moveTo>
                    <a:pt x="33584" y="19246"/>
                  </a:moveTo>
                  <a:lnTo>
                    <a:pt x="33396" y="19434"/>
                  </a:lnTo>
                  <a:lnTo>
                    <a:pt x="33396" y="19623"/>
                  </a:lnTo>
                  <a:lnTo>
                    <a:pt x="33584" y="19246"/>
                  </a:lnTo>
                  <a:close/>
                  <a:moveTo>
                    <a:pt x="24434" y="24151"/>
                  </a:moveTo>
                  <a:lnTo>
                    <a:pt x="24339" y="24245"/>
                  </a:lnTo>
                  <a:lnTo>
                    <a:pt x="24434" y="24340"/>
                  </a:lnTo>
                  <a:lnTo>
                    <a:pt x="24434" y="24245"/>
                  </a:lnTo>
                  <a:lnTo>
                    <a:pt x="24434" y="24151"/>
                  </a:lnTo>
                  <a:close/>
                  <a:moveTo>
                    <a:pt x="14717" y="24434"/>
                  </a:moveTo>
                  <a:lnTo>
                    <a:pt x="14764" y="24481"/>
                  </a:lnTo>
                  <a:lnTo>
                    <a:pt x="14764" y="24481"/>
                  </a:lnTo>
                  <a:lnTo>
                    <a:pt x="14811" y="24434"/>
                  </a:lnTo>
                  <a:close/>
                  <a:moveTo>
                    <a:pt x="2924" y="1"/>
                  </a:moveTo>
                  <a:lnTo>
                    <a:pt x="2641" y="95"/>
                  </a:lnTo>
                  <a:lnTo>
                    <a:pt x="2547" y="378"/>
                  </a:lnTo>
                  <a:lnTo>
                    <a:pt x="2547" y="189"/>
                  </a:lnTo>
                  <a:lnTo>
                    <a:pt x="2453" y="378"/>
                  </a:lnTo>
                  <a:lnTo>
                    <a:pt x="2358" y="567"/>
                  </a:lnTo>
                  <a:lnTo>
                    <a:pt x="2453" y="944"/>
                  </a:lnTo>
                  <a:lnTo>
                    <a:pt x="2358" y="850"/>
                  </a:lnTo>
                  <a:lnTo>
                    <a:pt x="2170" y="944"/>
                  </a:lnTo>
                  <a:lnTo>
                    <a:pt x="2358" y="944"/>
                  </a:lnTo>
                  <a:lnTo>
                    <a:pt x="2453" y="1133"/>
                  </a:lnTo>
                  <a:lnTo>
                    <a:pt x="2264" y="1227"/>
                  </a:lnTo>
                  <a:lnTo>
                    <a:pt x="2170" y="1227"/>
                  </a:lnTo>
                  <a:lnTo>
                    <a:pt x="2170" y="1604"/>
                  </a:lnTo>
                  <a:lnTo>
                    <a:pt x="2075" y="1887"/>
                  </a:lnTo>
                  <a:lnTo>
                    <a:pt x="1792" y="2453"/>
                  </a:lnTo>
                  <a:lnTo>
                    <a:pt x="1415" y="3019"/>
                  </a:lnTo>
                  <a:lnTo>
                    <a:pt x="1321" y="3397"/>
                  </a:lnTo>
                  <a:lnTo>
                    <a:pt x="1321" y="3680"/>
                  </a:lnTo>
                  <a:lnTo>
                    <a:pt x="1226" y="3774"/>
                  </a:lnTo>
                  <a:lnTo>
                    <a:pt x="1226" y="3963"/>
                  </a:lnTo>
                  <a:lnTo>
                    <a:pt x="1321" y="4529"/>
                  </a:lnTo>
                  <a:lnTo>
                    <a:pt x="1226" y="4529"/>
                  </a:lnTo>
                  <a:lnTo>
                    <a:pt x="1132" y="4435"/>
                  </a:lnTo>
                  <a:lnTo>
                    <a:pt x="1038" y="4340"/>
                  </a:lnTo>
                  <a:lnTo>
                    <a:pt x="943" y="4340"/>
                  </a:lnTo>
                  <a:lnTo>
                    <a:pt x="1038" y="4435"/>
                  </a:lnTo>
                  <a:lnTo>
                    <a:pt x="1132" y="4623"/>
                  </a:lnTo>
                  <a:lnTo>
                    <a:pt x="1038" y="4812"/>
                  </a:lnTo>
                  <a:lnTo>
                    <a:pt x="849" y="4906"/>
                  </a:lnTo>
                  <a:lnTo>
                    <a:pt x="943" y="4906"/>
                  </a:lnTo>
                  <a:lnTo>
                    <a:pt x="943" y="5001"/>
                  </a:lnTo>
                  <a:lnTo>
                    <a:pt x="943" y="5189"/>
                  </a:lnTo>
                  <a:lnTo>
                    <a:pt x="755" y="5284"/>
                  </a:lnTo>
                  <a:lnTo>
                    <a:pt x="566" y="5378"/>
                  </a:lnTo>
                  <a:lnTo>
                    <a:pt x="566" y="5472"/>
                  </a:lnTo>
                  <a:lnTo>
                    <a:pt x="755" y="5567"/>
                  </a:lnTo>
                  <a:lnTo>
                    <a:pt x="849" y="5661"/>
                  </a:lnTo>
                  <a:lnTo>
                    <a:pt x="755" y="5755"/>
                  </a:lnTo>
                  <a:lnTo>
                    <a:pt x="472" y="5755"/>
                  </a:lnTo>
                  <a:lnTo>
                    <a:pt x="566" y="6604"/>
                  </a:lnTo>
                  <a:lnTo>
                    <a:pt x="566" y="7076"/>
                  </a:lnTo>
                  <a:lnTo>
                    <a:pt x="566" y="7265"/>
                  </a:lnTo>
                  <a:lnTo>
                    <a:pt x="755" y="7265"/>
                  </a:lnTo>
                  <a:lnTo>
                    <a:pt x="849" y="7359"/>
                  </a:lnTo>
                  <a:lnTo>
                    <a:pt x="849" y="7453"/>
                  </a:lnTo>
                  <a:lnTo>
                    <a:pt x="755" y="7548"/>
                  </a:lnTo>
                  <a:lnTo>
                    <a:pt x="566" y="7453"/>
                  </a:lnTo>
                  <a:lnTo>
                    <a:pt x="566" y="7736"/>
                  </a:lnTo>
                  <a:lnTo>
                    <a:pt x="566" y="8114"/>
                  </a:lnTo>
                  <a:lnTo>
                    <a:pt x="472" y="8019"/>
                  </a:lnTo>
                  <a:lnTo>
                    <a:pt x="472" y="7925"/>
                  </a:lnTo>
                  <a:lnTo>
                    <a:pt x="472" y="7831"/>
                  </a:lnTo>
                  <a:lnTo>
                    <a:pt x="377" y="7925"/>
                  </a:lnTo>
                  <a:lnTo>
                    <a:pt x="377" y="8680"/>
                  </a:lnTo>
                  <a:lnTo>
                    <a:pt x="283" y="8868"/>
                  </a:lnTo>
                  <a:lnTo>
                    <a:pt x="189" y="8963"/>
                  </a:lnTo>
                  <a:lnTo>
                    <a:pt x="94" y="8963"/>
                  </a:lnTo>
                  <a:lnTo>
                    <a:pt x="0" y="9151"/>
                  </a:lnTo>
                  <a:lnTo>
                    <a:pt x="94" y="9340"/>
                  </a:lnTo>
                  <a:lnTo>
                    <a:pt x="189" y="9434"/>
                  </a:lnTo>
                  <a:lnTo>
                    <a:pt x="283" y="9623"/>
                  </a:lnTo>
                  <a:lnTo>
                    <a:pt x="283" y="9812"/>
                  </a:lnTo>
                  <a:lnTo>
                    <a:pt x="94" y="9717"/>
                  </a:lnTo>
                  <a:lnTo>
                    <a:pt x="94" y="9906"/>
                  </a:lnTo>
                  <a:lnTo>
                    <a:pt x="189" y="10000"/>
                  </a:lnTo>
                  <a:lnTo>
                    <a:pt x="283" y="10095"/>
                  </a:lnTo>
                  <a:lnTo>
                    <a:pt x="283" y="10378"/>
                  </a:lnTo>
                  <a:lnTo>
                    <a:pt x="94" y="10095"/>
                  </a:lnTo>
                  <a:lnTo>
                    <a:pt x="94" y="10283"/>
                  </a:lnTo>
                  <a:lnTo>
                    <a:pt x="94" y="10566"/>
                  </a:lnTo>
                  <a:lnTo>
                    <a:pt x="94" y="11510"/>
                  </a:lnTo>
                  <a:lnTo>
                    <a:pt x="189" y="12453"/>
                  </a:lnTo>
                  <a:lnTo>
                    <a:pt x="377" y="13208"/>
                  </a:lnTo>
                  <a:lnTo>
                    <a:pt x="566" y="13680"/>
                  </a:lnTo>
                  <a:lnTo>
                    <a:pt x="849" y="14340"/>
                  </a:lnTo>
                  <a:lnTo>
                    <a:pt x="1132" y="14906"/>
                  </a:lnTo>
                  <a:lnTo>
                    <a:pt x="1226" y="15189"/>
                  </a:lnTo>
                  <a:lnTo>
                    <a:pt x="1132" y="15378"/>
                  </a:lnTo>
                  <a:lnTo>
                    <a:pt x="1321" y="15944"/>
                  </a:lnTo>
                  <a:lnTo>
                    <a:pt x="1698" y="16510"/>
                  </a:lnTo>
                  <a:lnTo>
                    <a:pt x="2453" y="17736"/>
                  </a:lnTo>
                  <a:lnTo>
                    <a:pt x="3019" y="18491"/>
                  </a:lnTo>
                  <a:lnTo>
                    <a:pt x="3679" y="19057"/>
                  </a:lnTo>
                  <a:lnTo>
                    <a:pt x="3491" y="19246"/>
                  </a:lnTo>
                  <a:lnTo>
                    <a:pt x="3774" y="19434"/>
                  </a:lnTo>
                  <a:lnTo>
                    <a:pt x="3868" y="19434"/>
                  </a:lnTo>
                  <a:lnTo>
                    <a:pt x="4151" y="19623"/>
                  </a:lnTo>
                  <a:lnTo>
                    <a:pt x="4245" y="19906"/>
                  </a:lnTo>
                  <a:lnTo>
                    <a:pt x="4434" y="20189"/>
                  </a:lnTo>
                  <a:lnTo>
                    <a:pt x="4717" y="20378"/>
                  </a:lnTo>
                  <a:lnTo>
                    <a:pt x="4623" y="20472"/>
                  </a:lnTo>
                  <a:lnTo>
                    <a:pt x="4717" y="20472"/>
                  </a:lnTo>
                  <a:lnTo>
                    <a:pt x="4811" y="20566"/>
                  </a:lnTo>
                  <a:lnTo>
                    <a:pt x="5566" y="21321"/>
                  </a:lnTo>
                  <a:lnTo>
                    <a:pt x="5849" y="21604"/>
                  </a:lnTo>
                  <a:lnTo>
                    <a:pt x="6415" y="22076"/>
                  </a:lnTo>
                  <a:lnTo>
                    <a:pt x="6415" y="21887"/>
                  </a:lnTo>
                  <a:lnTo>
                    <a:pt x="6604" y="21793"/>
                  </a:lnTo>
                  <a:lnTo>
                    <a:pt x="6604" y="21793"/>
                  </a:lnTo>
                  <a:lnTo>
                    <a:pt x="6509" y="21981"/>
                  </a:lnTo>
                  <a:lnTo>
                    <a:pt x="6604" y="21887"/>
                  </a:lnTo>
                  <a:lnTo>
                    <a:pt x="6698" y="21887"/>
                  </a:lnTo>
                  <a:lnTo>
                    <a:pt x="6698" y="22076"/>
                  </a:lnTo>
                  <a:lnTo>
                    <a:pt x="6509" y="22076"/>
                  </a:lnTo>
                  <a:lnTo>
                    <a:pt x="7075" y="22547"/>
                  </a:lnTo>
                  <a:lnTo>
                    <a:pt x="7924" y="23113"/>
                  </a:lnTo>
                  <a:lnTo>
                    <a:pt x="8773" y="23585"/>
                  </a:lnTo>
                  <a:lnTo>
                    <a:pt x="9245" y="23679"/>
                  </a:lnTo>
                  <a:lnTo>
                    <a:pt x="9622" y="23679"/>
                  </a:lnTo>
                  <a:lnTo>
                    <a:pt x="9528" y="23868"/>
                  </a:lnTo>
                  <a:lnTo>
                    <a:pt x="9622" y="23962"/>
                  </a:lnTo>
                  <a:lnTo>
                    <a:pt x="10094" y="24151"/>
                  </a:lnTo>
                  <a:lnTo>
                    <a:pt x="10660" y="24151"/>
                  </a:lnTo>
                  <a:lnTo>
                    <a:pt x="11226" y="24340"/>
                  </a:lnTo>
                  <a:lnTo>
                    <a:pt x="11981" y="24811"/>
                  </a:lnTo>
                  <a:lnTo>
                    <a:pt x="13113" y="25377"/>
                  </a:lnTo>
                  <a:lnTo>
                    <a:pt x="13490" y="25377"/>
                  </a:lnTo>
                  <a:lnTo>
                    <a:pt x="13868" y="25472"/>
                  </a:lnTo>
                  <a:lnTo>
                    <a:pt x="14811" y="25660"/>
                  </a:lnTo>
                  <a:lnTo>
                    <a:pt x="16320" y="26226"/>
                  </a:lnTo>
                  <a:lnTo>
                    <a:pt x="16415" y="26132"/>
                  </a:lnTo>
                  <a:lnTo>
                    <a:pt x="16604" y="26038"/>
                  </a:lnTo>
                  <a:lnTo>
                    <a:pt x="17264" y="26132"/>
                  </a:lnTo>
                  <a:lnTo>
                    <a:pt x="18490" y="26321"/>
                  </a:lnTo>
                  <a:lnTo>
                    <a:pt x="19056" y="26415"/>
                  </a:lnTo>
                  <a:lnTo>
                    <a:pt x="19811" y="26415"/>
                  </a:lnTo>
                  <a:lnTo>
                    <a:pt x="19905" y="26226"/>
                  </a:lnTo>
                  <a:lnTo>
                    <a:pt x="20094" y="26132"/>
                  </a:lnTo>
                  <a:lnTo>
                    <a:pt x="20283" y="26132"/>
                  </a:lnTo>
                  <a:lnTo>
                    <a:pt x="20188" y="26321"/>
                  </a:lnTo>
                  <a:lnTo>
                    <a:pt x="20754" y="26226"/>
                  </a:lnTo>
                  <a:lnTo>
                    <a:pt x="21415" y="26132"/>
                  </a:lnTo>
                  <a:lnTo>
                    <a:pt x="21981" y="26038"/>
                  </a:lnTo>
                  <a:lnTo>
                    <a:pt x="22641" y="25849"/>
                  </a:lnTo>
                  <a:lnTo>
                    <a:pt x="22641" y="25943"/>
                  </a:lnTo>
                  <a:lnTo>
                    <a:pt x="23113" y="25943"/>
                  </a:lnTo>
                  <a:lnTo>
                    <a:pt x="23679" y="25849"/>
                  </a:lnTo>
                  <a:lnTo>
                    <a:pt x="24151" y="25566"/>
                  </a:lnTo>
                  <a:lnTo>
                    <a:pt x="24811" y="25283"/>
                  </a:lnTo>
                  <a:lnTo>
                    <a:pt x="25943" y="24906"/>
                  </a:lnTo>
                  <a:lnTo>
                    <a:pt x="26603" y="24717"/>
                  </a:lnTo>
                  <a:lnTo>
                    <a:pt x="27358" y="24340"/>
                  </a:lnTo>
                  <a:lnTo>
                    <a:pt x="28113" y="23962"/>
                  </a:lnTo>
                  <a:lnTo>
                    <a:pt x="28867" y="23396"/>
                  </a:lnTo>
                  <a:lnTo>
                    <a:pt x="28867" y="23491"/>
                  </a:lnTo>
                  <a:lnTo>
                    <a:pt x="28773" y="23585"/>
                  </a:lnTo>
                  <a:lnTo>
                    <a:pt x="28679" y="23679"/>
                  </a:lnTo>
                  <a:lnTo>
                    <a:pt x="28490" y="23868"/>
                  </a:lnTo>
                  <a:lnTo>
                    <a:pt x="28396" y="23868"/>
                  </a:lnTo>
                  <a:lnTo>
                    <a:pt x="28490" y="23962"/>
                  </a:lnTo>
                  <a:lnTo>
                    <a:pt x="29056" y="23302"/>
                  </a:lnTo>
                  <a:lnTo>
                    <a:pt x="29433" y="23113"/>
                  </a:lnTo>
                  <a:lnTo>
                    <a:pt x="29528" y="23113"/>
                  </a:lnTo>
                  <a:lnTo>
                    <a:pt x="29528" y="23208"/>
                  </a:lnTo>
                  <a:lnTo>
                    <a:pt x="30094" y="22736"/>
                  </a:lnTo>
                  <a:lnTo>
                    <a:pt x="30377" y="22547"/>
                  </a:lnTo>
                  <a:lnTo>
                    <a:pt x="30660" y="22264"/>
                  </a:lnTo>
                  <a:lnTo>
                    <a:pt x="30754" y="22264"/>
                  </a:lnTo>
                  <a:lnTo>
                    <a:pt x="30754" y="22170"/>
                  </a:lnTo>
                  <a:lnTo>
                    <a:pt x="30754" y="21981"/>
                  </a:lnTo>
                  <a:lnTo>
                    <a:pt x="30754" y="21793"/>
                  </a:lnTo>
                  <a:lnTo>
                    <a:pt x="31132" y="21793"/>
                  </a:lnTo>
                  <a:lnTo>
                    <a:pt x="31226" y="21981"/>
                  </a:lnTo>
                  <a:lnTo>
                    <a:pt x="31415" y="21604"/>
                  </a:lnTo>
                  <a:lnTo>
                    <a:pt x="31509" y="21510"/>
                  </a:lnTo>
                  <a:lnTo>
                    <a:pt x="31603" y="21510"/>
                  </a:lnTo>
                  <a:lnTo>
                    <a:pt x="31698" y="21227"/>
                  </a:lnTo>
                  <a:lnTo>
                    <a:pt x="31886" y="21038"/>
                  </a:lnTo>
                  <a:lnTo>
                    <a:pt x="32264" y="20566"/>
                  </a:lnTo>
                  <a:lnTo>
                    <a:pt x="33207" y="20000"/>
                  </a:lnTo>
                  <a:lnTo>
                    <a:pt x="33018" y="20000"/>
                  </a:lnTo>
                  <a:lnTo>
                    <a:pt x="33396" y="19434"/>
                  </a:lnTo>
                  <a:lnTo>
                    <a:pt x="33584" y="18963"/>
                  </a:lnTo>
                  <a:lnTo>
                    <a:pt x="33679" y="18679"/>
                  </a:lnTo>
                  <a:lnTo>
                    <a:pt x="33962" y="18491"/>
                  </a:lnTo>
                  <a:lnTo>
                    <a:pt x="34150" y="18679"/>
                  </a:lnTo>
                  <a:lnTo>
                    <a:pt x="34339" y="18019"/>
                  </a:lnTo>
                  <a:lnTo>
                    <a:pt x="34433" y="18113"/>
                  </a:lnTo>
                  <a:lnTo>
                    <a:pt x="34528" y="18019"/>
                  </a:lnTo>
                  <a:lnTo>
                    <a:pt x="34622" y="17736"/>
                  </a:lnTo>
                  <a:lnTo>
                    <a:pt x="34716" y="17642"/>
                  </a:lnTo>
                  <a:lnTo>
                    <a:pt x="34905" y="17359"/>
                  </a:lnTo>
                  <a:lnTo>
                    <a:pt x="35282" y="16887"/>
                  </a:lnTo>
                  <a:lnTo>
                    <a:pt x="35282" y="16981"/>
                  </a:lnTo>
                  <a:lnTo>
                    <a:pt x="35282" y="17076"/>
                  </a:lnTo>
                  <a:lnTo>
                    <a:pt x="35282" y="17170"/>
                  </a:lnTo>
                  <a:lnTo>
                    <a:pt x="35377" y="17170"/>
                  </a:lnTo>
                  <a:lnTo>
                    <a:pt x="35565" y="16510"/>
                  </a:lnTo>
                  <a:lnTo>
                    <a:pt x="35754" y="16132"/>
                  </a:lnTo>
                  <a:lnTo>
                    <a:pt x="35943" y="15755"/>
                  </a:lnTo>
                  <a:lnTo>
                    <a:pt x="36226" y="15189"/>
                  </a:lnTo>
                  <a:lnTo>
                    <a:pt x="36698" y="14340"/>
                  </a:lnTo>
                  <a:lnTo>
                    <a:pt x="37075" y="13114"/>
                  </a:lnTo>
                  <a:lnTo>
                    <a:pt x="37358" y="12359"/>
                  </a:lnTo>
                  <a:lnTo>
                    <a:pt x="37452" y="12170"/>
                  </a:lnTo>
                  <a:lnTo>
                    <a:pt x="37641" y="11887"/>
                  </a:lnTo>
                  <a:lnTo>
                    <a:pt x="37641" y="11982"/>
                  </a:lnTo>
                  <a:lnTo>
                    <a:pt x="37641" y="12076"/>
                  </a:lnTo>
                  <a:lnTo>
                    <a:pt x="37735" y="11604"/>
                  </a:lnTo>
                  <a:lnTo>
                    <a:pt x="37547" y="11699"/>
                  </a:lnTo>
                  <a:lnTo>
                    <a:pt x="37452" y="11416"/>
                  </a:lnTo>
                  <a:lnTo>
                    <a:pt x="37547" y="11416"/>
                  </a:lnTo>
                  <a:lnTo>
                    <a:pt x="37641" y="11321"/>
                  </a:lnTo>
                  <a:lnTo>
                    <a:pt x="37735" y="11321"/>
                  </a:lnTo>
                  <a:lnTo>
                    <a:pt x="37735" y="11227"/>
                  </a:lnTo>
                  <a:lnTo>
                    <a:pt x="37641" y="10944"/>
                  </a:lnTo>
                  <a:lnTo>
                    <a:pt x="37735" y="10472"/>
                  </a:lnTo>
                  <a:lnTo>
                    <a:pt x="37924" y="10661"/>
                  </a:lnTo>
                  <a:lnTo>
                    <a:pt x="37830" y="10378"/>
                  </a:lnTo>
                  <a:lnTo>
                    <a:pt x="37924" y="10095"/>
                  </a:lnTo>
                  <a:lnTo>
                    <a:pt x="37924" y="10283"/>
                  </a:lnTo>
                  <a:lnTo>
                    <a:pt x="38018" y="10283"/>
                  </a:lnTo>
                  <a:lnTo>
                    <a:pt x="38207" y="9906"/>
                  </a:lnTo>
                  <a:lnTo>
                    <a:pt x="38301" y="9812"/>
                  </a:lnTo>
                  <a:lnTo>
                    <a:pt x="38113" y="9623"/>
                  </a:lnTo>
                  <a:lnTo>
                    <a:pt x="38113" y="9434"/>
                  </a:lnTo>
                  <a:lnTo>
                    <a:pt x="38113" y="9246"/>
                  </a:lnTo>
                  <a:lnTo>
                    <a:pt x="38018" y="8963"/>
                  </a:lnTo>
                  <a:lnTo>
                    <a:pt x="38207" y="9151"/>
                  </a:lnTo>
                  <a:lnTo>
                    <a:pt x="38301" y="9057"/>
                  </a:lnTo>
                  <a:lnTo>
                    <a:pt x="38490" y="8680"/>
                  </a:lnTo>
                  <a:lnTo>
                    <a:pt x="38679" y="8302"/>
                  </a:lnTo>
                  <a:lnTo>
                    <a:pt x="38490" y="8302"/>
                  </a:lnTo>
                  <a:lnTo>
                    <a:pt x="38490" y="8114"/>
                  </a:lnTo>
                  <a:lnTo>
                    <a:pt x="38490" y="7831"/>
                  </a:lnTo>
                  <a:lnTo>
                    <a:pt x="38584" y="7642"/>
                  </a:lnTo>
                  <a:lnTo>
                    <a:pt x="38584" y="7359"/>
                  </a:lnTo>
                  <a:lnTo>
                    <a:pt x="38396" y="6793"/>
                  </a:lnTo>
                  <a:lnTo>
                    <a:pt x="38207" y="6321"/>
                  </a:lnTo>
                  <a:lnTo>
                    <a:pt x="38301" y="6321"/>
                  </a:lnTo>
                  <a:lnTo>
                    <a:pt x="38396" y="6416"/>
                  </a:lnTo>
                  <a:lnTo>
                    <a:pt x="38396" y="6133"/>
                  </a:lnTo>
                  <a:lnTo>
                    <a:pt x="38490" y="5850"/>
                  </a:lnTo>
                  <a:lnTo>
                    <a:pt x="38490" y="5567"/>
                  </a:lnTo>
                  <a:lnTo>
                    <a:pt x="38584" y="5567"/>
                  </a:lnTo>
                  <a:lnTo>
                    <a:pt x="38679" y="5661"/>
                  </a:lnTo>
                  <a:lnTo>
                    <a:pt x="38490" y="5189"/>
                  </a:lnTo>
                  <a:lnTo>
                    <a:pt x="38679" y="5284"/>
                  </a:lnTo>
                  <a:lnTo>
                    <a:pt x="38584" y="5001"/>
                  </a:lnTo>
                  <a:lnTo>
                    <a:pt x="38490" y="5095"/>
                  </a:lnTo>
                  <a:lnTo>
                    <a:pt x="38396" y="5095"/>
                  </a:lnTo>
                  <a:lnTo>
                    <a:pt x="38396" y="5001"/>
                  </a:lnTo>
                  <a:lnTo>
                    <a:pt x="38301" y="5095"/>
                  </a:lnTo>
                  <a:lnTo>
                    <a:pt x="38207" y="5189"/>
                  </a:lnTo>
                  <a:lnTo>
                    <a:pt x="38301" y="5378"/>
                  </a:lnTo>
                  <a:lnTo>
                    <a:pt x="38396" y="5755"/>
                  </a:lnTo>
                  <a:lnTo>
                    <a:pt x="38396" y="5755"/>
                  </a:lnTo>
                  <a:lnTo>
                    <a:pt x="38207" y="5661"/>
                  </a:lnTo>
                  <a:lnTo>
                    <a:pt x="38396" y="5944"/>
                  </a:lnTo>
                  <a:lnTo>
                    <a:pt x="38207" y="6038"/>
                  </a:lnTo>
                  <a:lnTo>
                    <a:pt x="38113" y="5944"/>
                  </a:lnTo>
                  <a:lnTo>
                    <a:pt x="38113" y="6038"/>
                  </a:lnTo>
                  <a:lnTo>
                    <a:pt x="38113" y="6133"/>
                  </a:lnTo>
                  <a:lnTo>
                    <a:pt x="38113" y="6416"/>
                  </a:lnTo>
                  <a:lnTo>
                    <a:pt x="38018" y="6416"/>
                  </a:lnTo>
                  <a:lnTo>
                    <a:pt x="38018" y="6887"/>
                  </a:lnTo>
                  <a:lnTo>
                    <a:pt x="38018" y="7076"/>
                  </a:lnTo>
                  <a:lnTo>
                    <a:pt x="38113" y="7170"/>
                  </a:lnTo>
                  <a:lnTo>
                    <a:pt x="38207" y="7170"/>
                  </a:lnTo>
                  <a:lnTo>
                    <a:pt x="38301" y="7359"/>
                  </a:lnTo>
                  <a:lnTo>
                    <a:pt x="37830" y="7548"/>
                  </a:lnTo>
                  <a:lnTo>
                    <a:pt x="38018" y="7642"/>
                  </a:lnTo>
                  <a:lnTo>
                    <a:pt x="38113" y="8019"/>
                  </a:lnTo>
                  <a:lnTo>
                    <a:pt x="38113" y="8302"/>
                  </a:lnTo>
                  <a:lnTo>
                    <a:pt x="38018" y="8397"/>
                  </a:lnTo>
                  <a:lnTo>
                    <a:pt x="37830" y="8397"/>
                  </a:lnTo>
                  <a:lnTo>
                    <a:pt x="37924" y="8585"/>
                  </a:lnTo>
                  <a:lnTo>
                    <a:pt x="38018" y="8774"/>
                  </a:lnTo>
                  <a:lnTo>
                    <a:pt x="37924" y="8963"/>
                  </a:lnTo>
                  <a:lnTo>
                    <a:pt x="37830" y="8774"/>
                  </a:lnTo>
                  <a:lnTo>
                    <a:pt x="37641" y="8868"/>
                  </a:lnTo>
                  <a:lnTo>
                    <a:pt x="37735" y="8963"/>
                  </a:lnTo>
                  <a:lnTo>
                    <a:pt x="37735" y="9246"/>
                  </a:lnTo>
                  <a:lnTo>
                    <a:pt x="37641" y="9812"/>
                  </a:lnTo>
                  <a:lnTo>
                    <a:pt x="37358" y="10378"/>
                  </a:lnTo>
                  <a:lnTo>
                    <a:pt x="37169" y="10755"/>
                  </a:lnTo>
                  <a:lnTo>
                    <a:pt x="37358" y="11038"/>
                  </a:lnTo>
                  <a:lnTo>
                    <a:pt x="37264" y="11321"/>
                  </a:lnTo>
                  <a:lnTo>
                    <a:pt x="37075" y="11227"/>
                  </a:lnTo>
                  <a:lnTo>
                    <a:pt x="37075" y="11321"/>
                  </a:lnTo>
                  <a:lnTo>
                    <a:pt x="37075" y="11604"/>
                  </a:lnTo>
                  <a:lnTo>
                    <a:pt x="36981" y="11510"/>
                  </a:lnTo>
                  <a:lnTo>
                    <a:pt x="36886" y="11887"/>
                  </a:lnTo>
                  <a:lnTo>
                    <a:pt x="36792" y="12265"/>
                  </a:lnTo>
                  <a:lnTo>
                    <a:pt x="36886" y="12359"/>
                  </a:lnTo>
                  <a:lnTo>
                    <a:pt x="37169" y="12359"/>
                  </a:lnTo>
                  <a:lnTo>
                    <a:pt x="37264" y="12548"/>
                  </a:lnTo>
                  <a:lnTo>
                    <a:pt x="37075" y="12453"/>
                  </a:lnTo>
                  <a:lnTo>
                    <a:pt x="36981" y="12548"/>
                  </a:lnTo>
                  <a:lnTo>
                    <a:pt x="36886" y="12359"/>
                  </a:lnTo>
                  <a:lnTo>
                    <a:pt x="36981" y="12642"/>
                  </a:lnTo>
                  <a:lnTo>
                    <a:pt x="36981" y="12642"/>
                  </a:lnTo>
                  <a:lnTo>
                    <a:pt x="36886" y="12548"/>
                  </a:lnTo>
                  <a:lnTo>
                    <a:pt x="36792" y="12453"/>
                  </a:lnTo>
                  <a:lnTo>
                    <a:pt x="36414" y="13114"/>
                  </a:lnTo>
                  <a:lnTo>
                    <a:pt x="36320" y="13491"/>
                  </a:lnTo>
                  <a:lnTo>
                    <a:pt x="36320" y="13868"/>
                  </a:lnTo>
                  <a:lnTo>
                    <a:pt x="35754" y="15095"/>
                  </a:lnTo>
                  <a:lnTo>
                    <a:pt x="35377" y="15755"/>
                  </a:lnTo>
                  <a:lnTo>
                    <a:pt x="34999" y="16227"/>
                  </a:lnTo>
                  <a:lnTo>
                    <a:pt x="34999" y="16038"/>
                  </a:lnTo>
                  <a:lnTo>
                    <a:pt x="34716" y="16321"/>
                  </a:lnTo>
                  <a:lnTo>
                    <a:pt x="34528" y="16698"/>
                  </a:lnTo>
                  <a:lnTo>
                    <a:pt x="34528" y="16698"/>
                  </a:lnTo>
                  <a:lnTo>
                    <a:pt x="34716" y="16604"/>
                  </a:lnTo>
                  <a:lnTo>
                    <a:pt x="34150" y="17170"/>
                  </a:lnTo>
                  <a:lnTo>
                    <a:pt x="33584" y="17736"/>
                  </a:lnTo>
                  <a:lnTo>
                    <a:pt x="33679" y="17830"/>
                  </a:lnTo>
                  <a:lnTo>
                    <a:pt x="33773" y="17736"/>
                  </a:lnTo>
                  <a:lnTo>
                    <a:pt x="33867" y="17736"/>
                  </a:lnTo>
                  <a:lnTo>
                    <a:pt x="33867" y="17830"/>
                  </a:lnTo>
                  <a:lnTo>
                    <a:pt x="33679" y="17925"/>
                  </a:lnTo>
                  <a:lnTo>
                    <a:pt x="33490" y="18019"/>
                  </a:lnTo>
                  <a:lnTo>
                    <a:pt x="33396" y="18113"/>
                  </a:lnTo>
                  <a:lnTo>
                    <a:pt x="33207" y="18208"/>
                  </a:lnTo>
                  <a:lnTo>
                    <a:pt x="33113" y="18585"/>
                  </a:lnTo>
                  <a:lnTo>
                    <a:pt x="33207" y="18679"/>
                  </a:lnTo>
                  <a:lnTo>
                    <a:pt x="33207" y="18774"/>
                  </a:lnTo>
                  <a:lnTo>
                    <a:pt x="33018" y="18963"/>
                  </a:lnTo>
                  <a:lnTo>
                    <a:pt x="32924" y="18963"/>
                  </a:lnTo>
                  <a:lnTo>
                    <a:pt x="32924" y="18868"/>
                  </a:lnTo>
                  <a:lnTo>
                    <a:pt x="32924" y="18679"/>
                  </a:lnTo>
                  <a:lnTo>
                    <a:pt x="32735" y="18868"/>
                  </a:lnTo>
                  <a:lnTo>
                    <a:pt x="32641" y="18963"/>
                  </a:lnTo>
                  <a:lnTo>
                    <a:pt x="32547" y="18963"/>
                  </a:lnTo>
                  <a:lnTo>
                    <a:pt x="32547" y="19057"/>
                  </a:lnTo>
                  <a:lnTo>
                    <a:pt x="32735" y="18963"/>
                  </a:lnTo>
                  <a:lnTo>
                    <a:pt x="32735" y="18963"/>
                  </a:lnTo>
                  <a:lnTo>
                    <a:pt x="32075" y="19717"/>
                  </a:lnTo>
                  <a:lnTo>
                    <a:pt x="31698" y="20000"/>
                  </a:lnTo>
                  <a:lnTo>
                    <a:pt x="31603" y="20000"/>
                  </a:lnTo>
                  <a:lnTo>
                    <a:pt x="31603" y="19906"/>
                  </a:lnTo>
                  <a:lnTo>
                    <a:pt x="31320" y="20095"/>
                  </a:lnTo>
                  <a:lnTo>
                    <a:pt x="31037" y="20283"/>
                  </a:lnTo>
                  <a:lnTo>
                    <a:pt x="31132" y="20095"/>
                  </a:lnTo>
                  <a:lnTo>
                    <a:pt x="30943" y="20283"/>
                  </a:lnTo>
                  <a:lnTo>
                    <a:pt x="31132" y="20378"/>
                  </a:lnTo>
                  <a:lnTo>
                    <a:pt x="31037" y="20661"/>
                  </a:lnTo>
                  <a:lnTo>
                    <a:pt x="30849" y="20849"/>
                  </a:lnTo>
                  <a:lnTo>
                    <a:pt x="30754" y="20944"/>
                  </a:lnTo>
                  <a:lnTo>
                    <a:pt x="30660" y="20849"/>
                  </a:lnTo>
                  <a:lnTo>
                    <a:pt x="30849" y="20755"/>
                  </a:lnTo>
                  <a:lnTo>
                    <a:pt x="30754" y="20755"/>
                  </a:lnTo>
                  <a:lnTo>
                    <a:pt x="30754" y="20661"/>
                  </a:lnTo>
                  <a:lnTo>
                    <a:pt x="30754" y="20566"/>
                  </a:lnTo>
                  <a:lnTo>
                    <a:pt x="30660" y="20661"/>
                  </a:lnTo>
                  <a:lnTo>
                    <a:pt x="30471" y="20849"/>
                  </a:lnTo>
                  <a:lnTo>
                    <a:pt x="30094" y="21038"/>
                  </a:lnTo>
                  <a:lnTo>
                    <a:pt x="30188" y="21038"/>
                  </a:lnTo>
                  <a:lnTo>
                    <a:pt x="30188" y="21227"/>
                  </a:lnTo>
                  <a:lnTo>
                    <a:pt x="29905" y="21604"/>
                  </a:lnTo>
                  <a:lnTo>
                    <a:pt x="30188" y="21415"/>
                  </a:lnTo>
                  <a:lnTo>
                    <a:pt x="29905" y="21793"/>
                  </a:lnTo>
                  <a:lnTo>
                    <a:pt x="29905" y="21698"/>
                  </a:lnTo>
                  <a:lnTo>
                    <a:pt x="29811" y="21793"/>
                  </a:lnTo>
                  <a:lnTo>
                    <a:pt x="29716" y="21887"/>
                  </a:lnTo>
                  <a:lnTo>
                    <a:pt x="29339" y="21981"/>
                  </a:lnTo>
                  <a:lnTo>
                    <a:pt x="28867" y="21981"/>
                  </a:lnTo>
                  <a:lnTo>
                    <a:pt x="28773" y="22076"/>
                  </a:lnTo>
                  <a:lnTo>
                    <a:pt x="28584" y="22170"/>
                  </a:lnTo>
                  <a:lnTo>
                    <a:pt x="28679" y="22264"/>
                  </a:lnTo>
                  <a:lnTo>
                    <a:pt x="28679" y="22453"/>
                  </a:lnTo>
                  <a:lnTo>
                    <a:pt x="28962" y="22076"/>
                  </a:lnTo>
                  <a:lnTo>
                    <a:pt x="28867" y="22453"/>
                  </a:lnTo>
                  <a:lnTo>
                    <a:pt x="29150" y="22264"/>
                  </a:lnTo>
                  <a:lnTo>
                    <a:pt x="29150" y="22359"/>
                  </a:lnTo>
                  <a:lnTo>
                    <a:pt x="28679" y="22642"/>
                  </a:lnTo>
                  <a:lnTo>
                    <a:pt x="28490" y="22547"/>
                  </a:lnTo>
                  <a:lnTo>
                    <a:pt x="28396" y="22453"/>
                  </a:lnTo>
                  <a:lnTo>
                    <a:pt x="28301" y="22453"/>
                  </a:lnTo>
                  <a:lnTo>
                    <a:pt x="28207" y="22547"/>
                  </a:lnTo>
                  <a:lnTo>
                    <a:pt x="27924" y="22736"/>
                  </a:lnTo>
                  <a:lnTo>
                    <a:pt x="27641" y="22925"/>
                  </a:lnTo>
                  <a:lnTo>
                    <a:pt x="27735" y="22925"/>
                  </a:lnTo>
                  <a:lnTo>
                    <a:pt x="26886" y="23491"/>
                  </a:lnTo>
                  <a:lnTo>
                    <a:pt x="26132" y="23962"/>
                  </a:lnTo>
                  <a:lnTo>
                    <a:pt x="26132" y="23774"/>
                  </a:lnTo>
                  <a:lnTo>
                    <a:pt x="26226" y="23585"/>
                  </a:lnTo>
                  <a:lnTo>
                    <a:pt x="25754" y="23868"/>
                  </a:lnTo>
                  <a:lnTo>
                    <a:pt x="25471" y="24151"/>
                  </a:lnTo>
                  <a:lnTo>
                    <a:pt x="25377" y="24245"/>
                  </a:lnTo>
                  <a:lnTo>
                    <a:pt x="25471" y="24340"/>
                  </a:lnTo>
                  <a:lnTo>
                    <a:pt x="25188" y="24245"/>
                  </a:lnTo>
                  <a:lnTo>
                    <a:pt x="24905" y="24245"/>
                  </a:lnTo>
                  <a:lnTo>
                    <a:pt x="24434" y="24340"/>
                  </a:lnTo>
                  <a:lnTo>
                    <a:pt x="23585" y="24811"/>
                  </a:lnTo>
                  <a:lnTo>
                    <a:pt x="23207" y="24906"/>
                  </a:lnTo>
                  <a:lnTo>
                    <a:pt x="22924" y="25000"/>
                  </a:lnTo>
                  <a:lnTo>
                    <a:pt x="22830" y="24906"/>
                  </a:lnTo>
                  <a:lnTo>
                    <a:pt x="22924" y="24811"/>
                  </a:lnTo>
                  <a:lnTo>
                    <a:pt x="22830" y="24717"/>
                  </a:lnTo>
                  <a:lnTo>
                    <a:pt x="21886" y="24717"/>
                  </a:lnTo>
                  <a:lnTo>
                    <a:pt x="21509" y="24906"/>
                  </a:lnTo>
                  <a:lnTo>
                    <a:pt x="21037" y="25189"/>
                  </a:lnTo>
                  <a:lnTo>
                    <a:pt x="20660" y="25283"/>
                  </a:lnTo>
                  <a:lnTo>
                    <a:pt x="20754" y="25189"/>
                  </a:lnTo>
                  <a:lnTo>
                    <a:pt x="20754" y="25094"/>
                  </a:lnTo>
                  <a:lnTo>
                    <a:pt x="20471" y="25283"/>
                  </a:lnTo>
                  <a:lnTo>
                    <a:pt x="20377" y="25377"/>
                  </a:lnTo>
                  <a:lnTo>
                    <a:pt x="20188" y="25094"/>
                  </a:lnTo>
                  <a:lnTo>
                    <a:pt x="20471" y="25094"/>
                  </a:lnTo>
                  <a:lnTo>
                    <a:pt x="20094" y="25000"/>
                  </a:lnTo>
                  <a:lnTo>
                    <a:pt x="19339" y="25094"/>
                  </a:lnTo>
                  <a:lnTo>
                    <a:pt x="18019" y="25377"/>
                  </a:lnTo>
                  <a:lnTo>
                    <a:pt x="18019" y="25377"/>
                  </a:lnTo>
                  <a:lnTo>
                    <a:pt x="18679" y="25000"/>
                  </a:lnTo>
                  <a:lnTo>
                    <a:pt x="18396" y="25000"/>
                  </a:lnTo>
                  <a:lnTo>
                    <a:pt x="18113" y="25094"/>
                  </a:lnTo>
                  <a:lnTo>
                    <a:pt x="17830" y="25094"/>
                  </a:lnTo>
                  <a:lnTo>
                    <a:pt x="17075" y="25000"/>
                  </a:lnTo>
                  <a:lnTo>
                    <a:pt x="15943" y="24717"/>
                  </a:lnTo>
                  <a:lnTo>
                    <a:pt x="15094" y="24623"/>
                  </a:lnTo>
                  <a:lnTo>
                    <a:pt x="14811" y="24528"/>
                  </a:lnTo>
                  <a:lnTo>
                    <a:pt x="14764" y="24481"/>
                  </a:lnTo>
                  <a:lnTo>
                    <a:pt x="14764" y="24481"/>
                  </a:lnTo>
                  <a:lnTo>
                    <a:pt x="14717" y="24528"/>
                  </a:lnTo>
                  <a:lnTo>
                    <a:pt x="14339" y="24340"/>
                  </a:lnTo>
                  <a:lnTo>
                    <a:pt x="13868" y="24057"/>
                  </a:lnTo>
                  <a:lnTo>
                    <a:pt x="13868" y="24057"/>
                  </a:lnTo>
                  <a:lnTo>
                    <a:pt x="14056" y="24245"/>
                  </a:lnTo>
                  <a:lnTo>
                    <a:pt x="13868" y="24245"/>
                  </a:lnTo>
                  <a:lnTo>
                    <a:pt x="13679" y="24151"/>
                  </a:lnTo>
                  <a:lnTo>
                    <a:pt x="13585" y="23962"/>
                  </a:lnTo>
                  <a:lnTo>
                    <a:pt x="13396" y="23962"/>
                  </a:lnTo>
                  <a:lnTo>
                    <a:pt x="13490" y="23868"/>
                  </a:lnTo>
                  <a:lnTo>
                    <a:pt x="12924" y="23868"/>
                  </a:lnTo>
                  <a:lnTo>
                    <a:pt x="12170" y="23679"/>
                  </a:lnTo>
                  <a:lnTo>
                    <a:pt x="11509" y="23491"/>
                  </a:lnTo>
                  <a:lnTo>
                    <a:pt x="11226" y="23302"/>
                  </a:lnTo>
                  <a:lnTo>
                    <a:pt x="11132" y="23113"/>
                  </a:lnTo>
                  <a:lnTo>
                    <a:pt x="10755" y="23113"/>
                  </a:lnTo>
                  <a:lnTo>
                    <a:pt x="10472" y="22925"/>
                  </a:lnTo>
                  <a:lnTo>
                    <a:pt x="10566" y="22925"/>
                  </a:lnTo>
                  <a:lnTo>
                    <a:pt x="10094" y="22736"/>
                  </a:lnTo>
                  <a:lnTo>
                    <a:pt x="9717" y="22642"/>
                  </a:lnTo>
                  <a:lnTo>
                    <a:pt x="9339" y="22642"/>
                  </a:lnTo>
                  <a:lnTo>
                    <a:pt x="9339" y="22453"/>
                  </a:lnTo>
                  <a:lnTo>
                    <a:pt x="9339" y="22264"/>
                  </a:lnTo>
                  <a:lnTo>
                    <a:pt x="9056" y="21981"/>
                  </a:lnTo>
                  <a:lnTo>
                    <a:pt x="7924" y="21321"/>
                  </a:lnTo>
                  <a:lnTo>
                    <a:pt x="7453" y="21038"/>
                  </a:lnTo>
                  <a:lnTo>
                    <a:pt x="6887" y="20566"/>
                  </a:lnTo>
                  <a:lnTo>
                    <a:pt x="6132" y="19906"/>
                  </a:lnTo>
                  <a:lnTo>
                    <a:pt x="5755" y="19717"/>
                  </a:lnTo>
                  <a:lnTo>
                    <a:pt x="5660" y="19623"/>
                  </a:lnTo>
                  <a:lnTo>
                    <a:pt x="5472" y="19623"/>
                  </a:lnTo>
                  <a:lnTo>
                    <a:pt x="5283" y="19246"/>
                  </a:lnTo>
                  <a:lnTo>
                    <a:pt x="4906" y="18774"/>
                  </a:lnTo>
                  <a:lnTo>
                    <a:pt x="4528" y="18302"/>
                  </a:lnTo>
                  <a:lnTo>
                    <a:pt x="4151" y="18019"/>
                  </a:lnTo>
                  <a:lnTo>
                    <a:pt x="4151" y="17736"/>
                  </a:lnTo>
                  <a:lnTo>
                    <a:pt x="4057" y="17547"/>
                  </a:lnTo>
                  <a:lnTo>
                    <a:pt x="3679" y="17076"/>
                  </a:lnTo>
                  <a:lnTo>
                    <a:pt x="3868" y="17076"/>
                  </a:lnTo>
                  <a:lnTo>
                    <a:pt x="3113" y="16887"/>
                  </a:lnTo>
                  <a:lnTo>
                    <a:pt x="3207" y="16604"/>
                  </a:lnTo>
                  <a:lnTo>
                    <a:pt x="3113" y="16227"/>
                  </a:lnTo>
                  <a:lnTo>
                    <a:pt x="2924" y="15849"/>
                  </a:lnTo>
                  <a:lnTo>
                    <a:pt x="2641" y="15661"/>
                  </a:lnTo>
                  <a:lnTo>
                    <a:pt x="2736" y="15566"/>
                  </a:lnTo>
                  <a:lnTo>
                    <a:pt x="2641" y="15472"/>
                  </a:lnTo>
                  <a:lnTo>
                    <a:pt x="2453" y="15095"/>
                  </a:lnTo>
                  <a:lnTo>
                    <a:pt x="1981" y="14529"/>
                  </a:lnTo>
                  <a:lnTo>
                    <a:pt x="2170" y="14434"/>
                  </a:lnTo>
                  <a:lnTo>
                    <a:pt x="1981" y="14340"/>
                  </a:lnTo>
                  <a:lnTo>
                    <a:pt x="1887" y="14246"/>
                  </a:lnTo>
                  <a:lnTo>
                    <a:pt x="1792" y="14151"/>
                  </a:lnTo>
                  <a:lnTo>
                    <a:pt x="1604" y="13680"/>
                  </a:lnTo>
                  <a:lnTo>
                    <a:pt x="1698" y="13774"/>
                  </a:lnTo>
                  <a:lnTo>
                    <a:pt x="1698" y="13774"/>
                  </a:lnTo>
                  <a:lnTo>
                    <a:pt x="1509" y="13302"/>
                  </a:lnTo>
                  <a:lnTo>
                    <a:pt x="1321" y="12831"/>
                  </a:lnTo>
                  <a:lnTo>
                    <a:pt x="1226" y="12453"/>
                  </a:lnTo>
                  <a:lnTo>
                    <a:pt x="1226" y="12170"/>
                  </a:lnTo>
                  <a:lnTo>
                    <a:pt x="1321" y="11982"/>
                  </a:lnTo>
                  <a:lnTo>
                    <a:pt x="1415" y="12453"/>
                  </a:lnTo>
                  <a:lnTo>
                    <a:pt x="1509" y="12359"/>
                  </a:lnTo>
                  <a:lnTo>
                    <a:pt x="1792" y="12359"/>
                  </a:lnTo>
                  <a:lnTo>
                    <a:pt x="1604" y="12170"/>
                  </a:lnTo>
                  <a:lnTo>
                    <a:pt x="1604" y="11887"/>
                  </a:lnTo>
                  <a:lnTo>
                    <a:pt x="1509" y="11227"/>
                  </a:lnTo>
                  <a:lnTo>
                    <a:pt x="1415" y="11132"/>
                  </a:lnTo>
                  <a:lnTo>
                    <a:pt x="1415" y="10944"/>
                  </a:lnTo>
                  <a:lnTo>
                    <a:pt x="1321" y="10849"/>
                  </a:lnTo>
                  <a:lnTo>
                    <a:pt x="1226" y="10849"/>
                  </a:lnTo>
                  <a:lnTo>
                    <a:pt x="1226" y="11038"/>
                  </a:lnTo>
                  <a:lnTo>
                    <a:pt x="1321" y="11321"/>
                  </a:lnTo>
                  <a:lnTo>
                    <a:pt x="1132" y="11227"/>
                  </a:lnTo>
                  <a:lnTo>
                    <a:pt x="1132" y="11132"/>
                  </a:lnTo>
                  <a:lnTo>
                    <a:pt x="1132" y="11038"/>
                  </a:lnTo>
                  <a:lnTo>
                    <a:pt x="943" y="10849"/>
                  </a:lnTo>
                  <a:lnTo>
                    <a:pt x="1038" y="10661"/>
                  </a:lnTo>
                  <a:lnTo>
                    <a:pt x="1132" y="10378"/>
                  </a:lnTo>
                  <a:lnTo>
                    <a:pt x="1226" y="9812"/>
                  </a:lnTo>
                  <a:lnTo>
                    <a:pt x="1132" y="9340"/>
                  </a:lnTo>
                  <a:lnTo>
                    <a:pt x="1132" y="9151"/>
                  </a:lnTo>
                  <a:lnTo>
                    <a:pt x="1226" y="9057"/>
                  </a:lnTo>
                  <a:lnTo>
                    <a:pt x="1226" y="8491"/>
                  </a:lnTo>
                  <a:lnTo>
                    <a:pt x="1321" y="7831"/>
                  </a:lnTo>
                  <a:lnTo>
                    <a:pt x="1604" y="6416"/>
                  </a:lnTo>
                  <a:lnTo>
                    <a:pt x="1981" y="4906"/>
                  </a:lnTo>
                  <a:lnTo>
                    <a:pt x="2453" y="3302"/>
                  </a:lnTo>
                  <a:lnTo>
                    <a:pt x="2736" y="2359"/>
                  </a:lnTo>
                  <a:lnTo>
                    <a:pt x="2924" y="1887"/>
                  </a:lnTo>
                  <a:lnTo>
                    <a:pt x="3019" y="1416"/>
                  </a:lnTo>
                  <a:lnTo>
                    <a:pt x="3302" y="1133"/>
                  </a:lnTo>
                  <a:lnTo>
                    <a:pt x="3491" y="755"/>
                  </a:lnTo>
                  <a:lnTo>
                    <a:pt x="3585" y="567"/>
                  </a:lnTo>
                  <a:lnTo>
                    <a:pt x="3585" y="472"/>
                  </a:lnTo>
                  <a:lnTo>
                    <a:pt x="3491" y="378"/>
                  </a:lnTo>
                  <a:lnTo>
                    <a:pt x="3302" y="284"/>
                  </a:lnTo>
                  <a:lnTo>
                    <a:pt x="3207" y="95"/>
                  </a:lnTo>
                  <a:lnTo>
                    <a:pt x="31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11"/>
            <p:cNvSpPr/>
            <p:nvPr/>
          </p:nvSpPr>
          <p:spPr>
            <a:xfrm>
              <a:off x="1091875" y="1951850"/>
              <a:ext cx="188700" cy="136800"/>
            </a:xfrm>
            <a:custGeom>
              <a:avLst/>
              <a:gdLst/>
              <a:ahLst/>
              <a:cxnLst/>
              <a:rect l="l" t="t" r="r" b="b"/>
              <a:pathLst>
                <a:path w="7548" h="5472" extrusionOk="0">
                  <a:moveTo>
                    <a:pt x="5000" y="0"/>
                  </a:moveTo>
                  <a:lnTo>
                    <a:pt x="4812" y="95"/>
                  </a:lnTo>
                  <a:lnTo>
                    <a:pt x="4717" y="95"/>
                  </a:lnTo>
                  <a:lnTo>
                    <a:pt x="4340" y="472"/>
                  </a:lnTo>
                  <a:lnTo>
                    <a:pt x="4057" y="566"/>
                  </a:lnTo>
                  <a:lnTo>
                    <a:pt x="3774" y="566"/>
                  </a:lnTo>
                  <a:lnTo>
                    <a:pt x="3397" y="378"/>
                  </a:lnTo>
                  <a:lnTo>
                    <a:pt x="3208" y="944"/>
                  </a:lnTo>
                  <a:lnTo>
                    <a:pt x="2548" y="1887"/>
                  </a:lnTo>
                  <a:lnTo>
                    <a:pt x="2170" y="2359"/>
                  </a:lnTo>
                  <a:lnTo>
                    <a:pt x="1793" y="2736"/>
                  </a:lnTo>
                  <a:lnTo>
                    <a:pt x="1415" y="2925"/>
                  </a:lnTo>
                  <a:lnTo>
                    <a:pt x="1321" y="2925"/>
                  </a:lnTo>
                  <a:lnTo>
                    <a:pt x="1227" y="2831"/>
                  </a:lnTo>
                  <a:lnTo>
                    <a:pt x="1321" y="3114"/>
                  </a:lnTo>
                  <a:lnTo>
                    <a:pt x="1132" y="3114"/>
                  </a:lnTo>
                  <a:lnTo>
                    <a:pt x="1227" y="3302"/>
                  </a:lnTo>
                  <a:lnTo>
                    <a:pt x="1227" y="3208"/>
                  </a:lnTo>
                  <a:lnTo>
                    <a:pt x="1321" y="3302"/>
                  </a:lnTo>
                  <a:lnTo>
                    <a:pt x="1510" y="3491"/>
                  </a:lnTo>
                  <a:lnTo>
                    <a:pt x="1321" y="3397"/>
                  </a:lnTo>
                  <a:lnTo>
                    <a:pt x="1132" y="3491"/>
                  </a:lnTo>
                  <a:lnTo>
                    <a:pt x="755" y="3963"/>
                  </a:lnTo>
                  <a:lnTo>
                    <a:pt x="472" y="4529"/>
                  </a:lnTo>
                  <a:lnTo>
                    <a:pt x="283" y="4623"/>
                  </a:lnTo>
                  <a:lnTo>
                    <a:pt x="0" y="4623"/>
                  </a:lnTo>
                  <a:lnTo>
                    <a:pt x="378" y="5095"/>
                  </a:lnTo>
                  <a:lnTo>
                    <a:pt x="944" y="5472"/>
                  </a:lnTo>
                  <a:lnTo>
                    <a:pt x="849" y="5378"/>
                  </a:lnTo>
                  <a:lnTo>
                    <a:pt x="944" y="5283"/>
                  </a:lnTo>
                  <a:lnTo>
                    <a:pt x="1132" y="5189"/>
                  </a:lnTo>
                  <a:lnTo>
                    <a:pt x="1321" y="5000"/>
                  </a:lnTo>
                  <a:lnTo>
                    <a:pt x="1321" y="4812"/>
                  </a:lnTo>
                  <a:lnTo>
                    <a:pt x="1227" y="4623"/>
                  </a:lnTo>
                  <a:lnTo>
                    <a:pt x="1227" y="4623"/>
                  </a:lnTo>
                  <a:lnTo>
                    <a:pt x="1510" y="4812"/>
                  </a:lnTo>
                  <a:lnTo>
                    <a:pt x="1415" y="4717"/>
                  </a:lnTo>
                  <a:lnTo>
                    <a:pt x="1415" y="4717"/>
                  </a:lnTo>
                  <a:lnTo>
                    <a:pt x="1604" y="4812"/>
                  </a:lnTo>
                  <a:lnTo>
                    <a:pt x="1698" y="4906"/>
                  </a:lnTo>
                  <a:lnTo>
                    <a:pt x="1604" y="4717"/>
                  </a:lnTo>
                  <a:lnTo>
                    <a:pt x="1415" y="4151"/>
                  </a:lnTo>
                  <a:lnTo>
                    <a:pt x="1510" y="4340"/>
                  </a:lnTo>
                  <a:lnTo>
                    <a:pt x="1887" y="4529"/>
                  </a:lnTo>
                  <a:lnTo>
                    <a:pt x="4812" y="1321"/>
                  </a:lnTo>
                  <a:lnTo>
                    <a:pt x="4812" y="1415"/>
                  </a:lnTo>
                  <a:lnTo>
                    <a:pt x="4812" y="1510"/>
                  </a:lnTo>
                  <a:lnTo>
                    <a:pt x="5095" y="1510"/>
                  </a:lnTo>
                  <a:lnTo>
                    <a:pt x="5000" y="1604"/>
                  </a:lnTo>
                  <a:lnTo>
                    <a:pt x="5000" y="1698"/>
                  </a:lnTo>
                  <a:lnTo>
                    <a:pt x="5189" y="1981"/>
                  </a:lnTo>
                  <a:lnTo>
                    <a:pt x="5472" y="2264"/>
                  </a:lnTo>
                  <a:lnTo>
                    <a:pt x="5661" y="2264"/>
                  </a:lnTo>
                  <a:lnTo>
                    <a:pt x="5944" y="2170"/>
                  </a:lnTo>
                  <a:lnTo>
                    <a:pt x="5661" y="2359"/>
                  </a:lnTo>
                  <a:lnTo>
                    <a:pt x="5566" y="2453"/>
                  </a:lnTo>
                  <a:lnTo>
                    <a:pt x="5566" y="2642"/>
                  </a:lnTo>
                  <a:lnTo>
                    <a:pt x="5661" y="2736"/>
                  </a:lnTo>
                  <a:lnTo>
                    <a:pt x="5944" y="2831"/>
                  </a:lnTo>
                  <a:lnTo>
                    <a:pt x="6132" y="2831"/>
                  </a:lnTo>
                  <a:lnTo>
                    <a:pt x="6227" y="3114"/>
                  </a:lnTo>
                  <a:lnTo>
                    <a:pt x="6415" y="3585"/>
                  </a:lnTo>
                  <a:lnTo>
                    <a:pt x="6698" y="4057"/>
                  </a:lnTo>
                  <a:lnTo>
                    <a:pt x="6887" y="4151"/>
                  </a:lnTo>
                  <a:lnTo>
                    <a:pt x="7076" y="4151"/>
                  </a:lnTo>
                  <a:lnTo>
                    <a:pt x="6887" y="4340"/>
                  </a:lnTo>
                  <a:lnTo>
                    <a:pt x="6793" y="4434"/>
                  </a:lnTo>
                  <a:lnTo>
                    <a:pt x="6887" y="4529"/>
                  </a:lnTo>
                  <a:lnTo>
                    <a:pt x="7076" y="4717"/>
                  </a:lnTo>
                  <a:lnTo>
                    <a:pt x="7453" y="4812"/>
                  </a:lnTo>
                  <a:lnTo>
                    <a:pt x="7264" y="5000"/>
                  </a:lnTo>
                  <a:lnTo>
                    <a:pt x="7076" y="5095"/>
                  </a:lnTo>
                  <a:lnTo>
                    <a:pt x="7359" y="5095"/>
                  </a:lnTo>
                  <a:lnTo>
                    <a:pt x="7547" y="4717"/>
                  </a:lnTo>
                  <a:lnTo>
                    <a:pt x="7453" y="4623"/>
                  </a:lnTo>
                  <a:lnTo>
                    <a:pt x="7264" y="4717"/>
                  </a:lnTo>
                  <a:lnTo>
                    <a:pt x="7453" y="4434"/>
                  </a:lnTo>
                  <a:lnTo>
                    <a:pt x="7453" y="4340"/>
                  </a:lnTo>
                  <a:lnTo>
                    <a:pt x="7453" y="4151"/>
                  </a:lnTo>
                  <a:lnTo>
                    <a:pt x="7170" y="3963"/>
                  </a:lnTo>
                  <a:lnTo>
                    <a:pt x="6793" y="3868"/>
                  </a:lnTo>
                  <a:lnTo>
                    <a:pt x="6981" y="3774"/>
                  </a:lnTo>
                  <a:lnTo>
                    <a:pt x="7264" y="3585"/>
                  </a:lnTo>
                  <a:lnTo>
                    <a:pt x="6981" y="3114"/>
                  </a:lnTo>
                  <a:lnTo>
                    <a:pt x="6698" y="2831"/>
                  </a:lnTo>
                  <a:lnTo>
                    <a:pt x="6415" y="2642"/>
                  </a:lnTo>
                  <a:lnTo>
                    <a:pt x="6604" y="2264"/>
                  </a:lnTo>
                  <a:lnTo>
                    <a:pt x="6887" y="1981"/>
                  </a:lnTo>
                  <a:lnTo>
                    <a:pt x="6415" y="2076"/>
                  </a:lnTo>
                  <a:lnTo>
                    <a:pt x="6604" y="1887"/>
                  </a:lnTo>
                  <a:lnTo>
                    <a:pt x="6227" y="1887"/>
                  </a:lnTo>
                  <a:lnTo>
                    <a:pt x="6415" y="1698"/>
                  </a:lnTo>
                  <a:lnTo>
                    <a:pt x="6510" y="1604"/>
                  </a:lnTo>
                  <a:lnTo>
                    <a:pt x="6510" y="1510"/>
                  </a:lnTo>
                  <a:lnTo>
                    <a:pt x="6227" y="1604"/>
                  </a:lnTo>
                  <a:lnTo>
                    <a:pt x="6132" y="1793"/>
                  </a:lnTo>
                  <a:lnTo>
                    <a:pt x="6132" y="1510"/>
                  </a:lnTo>
                  <a:lnTo>
                    <a:pt x="6038" y="1321"/>
                  </a:lnTo>
                  <a:lnTo>
                    <a:pt x="5755" y="944"/>
                  </a:lnTo>
                  <a:lnTo>
                    <a:pt x="5283" y="566"/>
                  </a:lnTo>
                  <a:lnTo>
                    <a:pt x="5095" y="283"/>
                  </a:lnTo>
                  <a:lnTo>
                    <a:pt x="50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" name="Google Shape;54;p11"/>
          <p:cNvSpPr/>
          <p:nvPr/>
        </p:nvSpPr>
        <p:spPr>
          <a:xfrm>
            <a:off x="2243139" y="3397193"/>
            <a:ext cx="3600450" cy="74670"/>
          </a:xfrm>
          <a:custGeom>
            <a:avLst/>
            <a:gdLst/>
            <a:ahLst/>
            <a:cxnLst/>
            <a:rect l="l" t="t" r="r" b="b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56;p11"/>
          <p:cNvSpPr/>
          <p:nvPr/>
        </p:nvSpPr>
        <p:spPr>
          <a:xfrm>
            <a:off x="3952750" y="648407"/>
            <a:ext cx="1052762" cy="922444"/>
          </a:xfrm>
          <a:custGeom>
            <a:avLst/>
            <a:gdLst/>
            <a:ahLst/>
            <a:cxnLst/>
            <a:rect l="l" t="t" r="r" b="b"/>
            <a:pathLst>
              <a:path w="17495" h="15330" extrusionOk="0">
                <a:moveTo>
                  <a:pt x="4648" y="1412"/>
                </a:moveTo>
                <a:lnTo>
                  <a:pt x="4526" y="1485"/>
                </a:lnTo>
                <a:lnTo>
                  <a:pt x="4429" y="1558"/>
                </a:lnTo>
                <a:lnTo>
                  <a:pt x="4258" y="1728"/>
                </a:lnTo>
                <a:lnTo>
                  <a:pt x="4185" y="1825"/>
                </a:lnTo>
                <a:lnTo>
                  <a:pt x="4112" y="1947"/>
                </a:lnTo>
                <a:lnTo>
                  <a:pt x="3869" y="1947"/>
                </a:lnTo>
                <a:lnTo>
                  <a:pt x="3893" y="1898"/>
                </a:lnTo>
                <a:lnTo>
                  <a:pt x="4015" y="1679"/>
                </a:lnTo>
                <a:lnTo>
                  <a:pt x="4088" y="1436"/>
                </a:lnTo>
                <a:lnTo>
                  <a:pt x="4088" y="1412"/>
                </a:lnTo>
                <a:close/>
                <a:moveTo>
                  <a:pt x="4939" y="1412"/>
                </a:moveTo>
                <a:lnTo>
                  <a:pt x="4867" y="1509"/>
                </a:lnTo>
                <a:lnTo>
                  <a:pt x="4818" y="1631"/>
                </a:lnTo>
                <a:lnTo>
                  <a:pt x="4794" y="1752"/>
                </a:lnTo>
                <a:lnTo>
                  <a:pt x="4769" y="1898"/>
                </a:lnTo>
                <a:lnTo>
                  <a:pt x="4769" y="1947"/>
                </a:lnTo>
                <a:lnTo>
                  <a:pt x="4380" y="1947"/>
                </a:lnTo>
                <a:lnTo>
                  <a:pt x="4404" y="1898"/>
                </a:lnTo>
                <a:lnTo>
                  <a:pt x="4526" y="1679"/>
                </a:lnTo>
                <a:lnTo>
                  <a:pt x="4672" y="1436"/>
                </a:lnTo>
                <a:lnTo>
                  <a:pt x="4672" y="1412"/>
                </a:lnTo>
                <a:close/>
                <a:moveTo>
                  <a:pt x="5815" y="1387"/>
                </a:moveTo>
                <a:lnTo>
                  <a:pt x="5645" y="1558"/>
                </a:lnTo>
                <a:lnTo>
                  <a:pt x="5475" y="1704"/>
                </a:lnTo>
                <a:lnTo>
                  <a:pt x="5402" y="1825"/>
                </a:lnTo>
                <a:lnTo>
                  <a:pt x="5304" y="1947"/>
                </a:lnTo>
                <a:lnTo>
                  <a:pt x="5037" y="1947"/>
                </a:lnTo>
                <a:lnTo>
                  <a:pt x="5037" y="1898"/>
                </a:lnTo>
                <a:lnTo>
                  <a:pt x="5061" y="1777"/>
                </a:lnTo>
                <a:lnTo>
                  <a:pt x="5085" y="1631"/>
                </a:lnTo>
                <a:lnTo>
                  <a:pt x="5183" y="1387"/>
                </a:lnTo>
                <a:close/>
                <a:moveTo>
                  <a:pt x="3407" y="1412"/>
                </a:moveTo>
                <a:lnTo>
                  <a:pt x="3285" y="1533"/>
                </a:lnTo>
                <a:lnTo>
                  <a:pt x="3188" y="1679"/>
                </a:lnTo>
                <a:lnTo>
                  <a:pt x="3090" y="1825"/>
                </a:lnTo>
                <a:lnTo>
                  <a:pt x="3042" y="1971"/>
                </a:lnTo>
                <a:lnTo>
                  <a:pt x="2774" y="1971"/>
                </a:lnTo>
                <a:lnTo>
                  <a:pt x="2847" y="1801"/>
                </a:lnTo>
                <a:lnTo>
                  <a:pt x="3042" y="1412"/>
                </a:lnTo>
                <a:close/>
                <a:moveTo>
                  <a:pt x="4039" y="1412"/>
                </a:moveTo>
                <a:lnTo>
                  <a:pt x="3966" y="1509"/>
                </a:lnTo>
                <a:lnTo>
                  <a:pt x="3893" y="1606"/>
                </a:lnTo>
                <a:lnTo>
                  <a:pt x="3747" y="1801"/>
                </a:lnTo>
                <a:lnTo>
                  <a:pt x="3626" y="1947"/>
                </a:lnTo>
                <a:lnTo>
                  <a:pt x="3334" y="1971"/>
                </a:lnTo>
                <a:lnTo>
                  <a:pt x="3455" y="1679"/>
                </a:lnTo>
                <a:lnTo>
                  <a:pt x="3601" y="1412"/>
                </a:lnTo>
                <a:close/>
                <a:moveTo>
                  <a:pt x="2239" y="1412"/>
                </a:moveTo>
                <a:lnTo>
                  <a:pt x="2068" y="1533"/>
                </a:lnTo>
                <a:lnTo>
                  <a:pt x="1947" y="1679"/>
                </a:lnTo>
                <a:lnTo>
                  <a:pt x="1801" y="1825"/>
                </a:lnTo>
                <a:lnTo>
                  <a:pt x="1679" y="1971"/>
                </a:lnTo>
                <a:lnTo>
                  <a:pt x="1509" y="1996"/>
                </a:lnTo>
                <a:lnTo>
                  <a:pt x="1655" y="1704"/>
                </a:lnTo>
                <a:lnTo>
                  <a:pt x="1849" y="1436"/>
                </a:lnTo>
                <a:lnTo>
                  <a:pt x="2166" y="1412"/>
                </a:lnTo>
                <a:close/>
                <a:moveTo>
                  <a:pt x="2896" y="1412"/>
                </a:moveTo>
                <a:lnTo>
                  <a:pt x="2774" y="1558"/>
                </a:lnTo>
                <a:lnTo>
                  <a:pt x="2677" y="1704"/>
                </a:lnTo>
                <a:lnTo>
                  <a:pt x="2579" y="1850"/>
                </a:lnTo>
                <a:lnTo>
                  <a:pt x="2506" y="1996"/>
                </a:lnTo>
                <a:lnTo>
                  <a:pt x="2214" y="1971"/>
                </a:lnTo>
                <a:lnTo>
                  <a:pt x="1995" y="1971"/>
                </a:lnTo>
                <a:lnTo>
                  <a:pt x="2239" y="1679"/>
                </a:lnTo>
                <a:lnTo>
                  <a:pt x="2482" y="1412"/>
                </a:lnTo>
                <a:close/>
                <a:moveTo>
                  <a:pt x="7056" y="1387"/>
                </a:moveTo>
                <a:lnTo>
                  <a:pt x="6935" y="1558"/>
                </a:lnTo>
                <a:lnTo>
                  <a:pt x="6667" y="1898"/>
                </a:lnTo>
                <a:lnTo>
                  <a:pt x="6594" y="1996"/>
                </a:lnTo>
                <a:lnTo>
                  <a:pt x="6278" y="1971"/>
                </a:lnTo>
                <a:lnTo>
                  <a:pt x="6302" y="1898"/>
                </a:lnTo>
                <a:lnTo>
                  <a:pt x="6594" y="1436"/>
                </a:lnTo>
                <a:lnTo>
                  <a:pt x="6570" y="1412"/>
                </a:lnTo>
                <a:lnTo>
                  <a:pt x="6545" y="1412"/>
                </a:lnTo>
                <a:lnTo>
                  <a:pt x="6351" y="1582"/>
                </a:lnTo>
                <a:lnTo>
                  <a:pt x="6156" y="1777"/>
                </a:lnTo>
                <a:lnTo>
                  <a:pt x="6083" y="1874"/>
                </a:lnTo>
                <a:lnTo>
                  <a:pt x="6010" y="1971"/>
                </a:lnTo>
                <a:lnTo>
                  <a:pt x="5596" y="1971"/>
                </a:lnTo>
                <a:lnTo>
                  <a:pt x="5694" y="1801"/>
                </a:lnTo>
                <a:lnTo>
                  <a:pt x="5840" y="1606"/>
                </a:lnTo>
                <a:lnTo>
                  <a:pt x="5986" y="1387"/>
                </a:lnTo>
                <a:close/>
                <a:moveTo>
                  <a:pt x="7665" y="1387"/>
                </a:moveTo>
                <a:lnTo>
                  <a:pt x="7519" y="1509"/>
                </a:lnTo>
                <a:lnTo>
                  <a:pt x="7373" y="1655"/>
                </a:lnTo>
                <a:lnTo>
                  <a:pt x="7251" y="1825"/>
                </a:lnTo>
                <a:lnTo>
                  <a:pt x="7154" y="1996"/>
                </a:lnTo>
                <a:lnTo>
                  <a:pt x="6910" y="1996"/>
                </a:lnTo>
                <a:lnTo>
                  <a:pt x="7056" y="1777"/>
                </a:lnTo>
                <a:lnTo>
                  <a:pt x="7348" y="1387"/>
                </a:lnTo>
                <a:close/>
                <a:moveTo>
                  <a:pt x="15135" y="1412"/>
                </a:moveTo>
                <a:lnTo>
                  <a:pt x="15281" y="1436"/>
                </a:lnTo>
                <a:lnTo>
                  <a:pt x="15524" y="1436"/>
                </a:lnTo>
                <a:lnTo>
                  <a:pt x="15475" y="1509"/>
                </a:lnTo>
                <a:lnTo>
                  <a:pt x="15232" y="1728"/>
                </a:lnTo>
                <a:lnTo>
                  <a:pt x="15135" y="1874"/>
                </a:lnTo>
                <a:lnTo>
                  <a:pt x="15037" y="1996"/>
                </a:lnTo>
                <a:lnTo>
                  <a:pt x="14697" y="1996"/>
                </a:lnTo>
                <a:lnTo>
                  <a:pt x="14794" y="1898"/>
                </a:lnTo>
                <a:lnTo>
                  <a:pt x="14989" y="1655"/>
                </a:lnTo>
                <a:lnTo>
                  <a:pt x="15135" y="1412"/>
                </a:lnTo>
                <a:close/>
                <a:moveTo>
                  <a:pt x="15865" y="1436"/>
                </a:moveTo>
                <a:lnTo>
                  <a:pt x="16254" y="1460"/>
                </a:lnTo>
                <a:lnTo>
                  <a:pt x="16278" y="1460"/>
                </a:lnTo>
                <a:lnTo>
                  <a:pt x="16157" y="1606"/>
                </a:lnTo>
                <a:lnTo>
                  <a:pt x="16035" y="1801"/>
                </a:lnTo>
                <a:lnTo>
                  <a:pt x="15913" y="1996"/>
                </a:lnTo>
                <a:lnTo>
                  <a:pt x="15427" y="1996"/>
                </a:lnTo>
                <a:lnTo>
                  <a:pt x="15646" y="1728"/>
                </a:lnTo>
                <a:lnTo>
                  <a:pt x="15865" y="1436"/>
                </a:lnTo>
                <a:close/>
                <a:moveTo>
                  <a:pt x="8176" y="1387"/>
                </a:moveTo>
                <a:lnTo>
                  <a:pt x="8030" y="1533"/>
                </a:lnTo>
                <a:lnTo>
                  <a:pt x="7884" y="1679"/>
                </a:lnTo>
                <a:lnTo>
                  <a:pt x="7665" y="2020"/>
                </a:lnTo>
                <a:lnTo>
                  <a:pt x="7494" y="2020"/>
                </a:lnTo>
                <a:lnTo>
                  <a:pt x="7640" y="1704"/>
                </a:lnTo>
                <a:lnTo>
                  <a:pt x="7786" y="1387"/>
                </a:lnTo>
                <a:close/>
                <a:moveTo>
                  <a:pt x="8687" y="1387"/>
                </a:moveTo>
                <a:lnTo>
                  <a:pt x="8638" y="1436"/>
                </a:lnTo>
                <a:lnTo>
                  <a:pt x="8419" y="1679"/>
                </a:lnTo>
                <a:lnTo>
                  <a:pt x="8322" y="1825"/>
                </a:lnTo>
                <a:lnTo>
                  <a:pt x="8224" y="1971"/>
                </a:lnTo>
                <a:lnTo>
                  <a:pt x="8224" y="2020"/>
                </a:lnTo>
                <a:lnTo>
                  <a:pt x="8005" y="2020"/>
                </a:lnTo>
                <a:lnTo>
                  <a:pt x="8200" y="1704"/>
                </a:lnTo>
                <a:lnTo>
                  <a:pt x="8273" y="1558"/>
                </a:lnTo>
                <a:lnTo>
                  <a:pt x="8346" y="1387"/>
                </a:lnTo>
                <a:close/>
                <a:moveTo>
                  <a:pt x="9441" y="1387"/>
                </a:moveTo>
                <a:lnTo>
                  <a:pt x="9271" y="1558"/>
                </a:lnTo>
                <a:lnTo>
                  <a:pt x="9125" y="1752"/>
                </a:lnTo>
                <a:lnTo>
                  <a:pt x="9027" y="1874"/>
                </a:lnTo>
                <a:lnTo>
                  <a:pt x="8930" y="2020"/>
                </a:lnTo>
                <a:lnTo>
                  <a:pt x="8468" y="2020"/>
                </a:lnTo>
                <a:lnTo>
                  <a:pt x="8565" y="1923"/>
                </a:lnTo>
                <a:lnTo>
                  <a:pt x="8833" y="1631"/>
                </a:lnTo>
                <a:lnTo>
                  <a:pt x="8954" y="1509"/>
                </a:lnTo>
                <a:lnTo>
                  <a:pt x="9076" y="1387"/>
                </a:lnTo>
                <a:close/>
                <a:moveTo>
                  <a:pt x="10220" y="1363"/>
                </a:moveTo>
                <a:lnTo>
                  <a:pt x="10074" y="1436"/>
                </a:lnTo>
                <a:lnTo>
                  <a:pt x="9952" y="1558"/>
                </a:lnTo>
                <a:lnTo>
                  <a:pt x="9757" y="1801"/>
                </a:lnTo>
                <a:lnTo>
                  <a:pt x="9587" y="2020"/>
                </a:lnTo>
                <a:lnTo>
                  <a:pt x="9271" y="2020"/>
                </a:lnTo>
                <a:lnTo>
                  <a:pt x="9368" y="1874"/>
                </a:lnTo>
                <a:lnTo>
                  <a:pt x="9514" y="1631"/>
                </a:lnTo>
                <a:lnTo>
                  <a:pt x="9587" y="1509"/>
                </a:lnTo>
                <a:lnTo>
                  <a:pt x="9636" y="1387"/>
                </a:lnTo>
                <a:lnTo>
                  <a:pt x="10220" y="1363"/>
                </a:lnTo>
                <a:close/>
                <a:moveTo>
                  <a:pt x="11436" y="1339"/>
                </a:moveTo>
                <a:lnTo>
                  <a:pt x="11290" y="1558"/>
                </a:lnTo>
                <a:lnTo>
                  <a:pt x="11120" y="1777"/>
                </a:lnTo>
                <a:lnTo>
                  <a:pt x="11047" y="1898"/>
                </a:lnTo>
                <a:lnTo>
                  <a:pt x="10998" y="2020"/>
                </a:lnTo>
                <a:lnTo>
                  <a:pt x="10609" y="2020"/>
                </a:lnTo>
                <a:lnTo>
                  <a:pt x="10755" y="1874"/>
                </a:lnTo>
                <a:lnTo>
                  <a:pt x="10877" y="1728"/>
                </a:lnTo>
                <a:lnTo>
                  <a:pt x="10950" y="1582"/>
                </a:lnTo>
                <a:lnTo>
                  <a:pt x="11023" y="1412"/>
                </a:lnTo>
                <a:lnTo>
                  <a:pt x="10998" y="1363"/>
                </a:lnTo>
                <a:lnTo>
                  <a:pt x="10950" y="1363"/>
                </a:lnTo>
                <a:lnTo>
                  <a:pt x="10585" y="1679"/>
                </a:lnTo>
                <a:lnTo>
                  <a:pt x="10244" y="2020"/>
                </a:lnTo>
                <a:lnTo>
                  <a:pt x="9830" y="2020"/>
                </a:lnTo>
                <a:lnTo>
                  <a:pt x="9952" y="1850"/>
                </a:lnTo>
                <a:lnTo>
                  <a:pt x="10074" y="1704"/>
                </a:lnTo>
                <a:lnTo>
                  <a:pt x="10195" y="1533"/>
                </a:lnTo>
                <a:lnTo>
                  <a:pt x="10317" y="1363"/>
                </a:lnTo>
                <a:lnTo>
                  <a:pt x="11436" y="1339"/>
                </a:lnTo>
                <a:close/>
                <a:moveTo>
                  <a:pt x="11996" y="1339"/>
                </a:moveTo>
                <a:lnTo>
                  <a:pt x="11874" y="1485"/>
                </a:lnTo>
                <a:lnTo>
                  <a:pt x="11777" y="1655"/>
                </a:lnTo>
                <a:lnTo>
                  <a:pt x="11704" y="1850"/>
                </a:lnTo>
                <a:lnTo>
                  <a:pt x="11680" y="2020"/>
                </a:lnTo>
                <a:lnTo>
                  <a:pt x="11290" y="2020"/>
                </a:lnTo>
                <a:lnTo>
                  <a:pt x="11388" y="1850"/>
                </a:lnTo>
                <a:lnTo>
                  <a:pt x="11485" y="1679"/>
                </a:lnTo>
                <a:lnTo>
                  <a:pt x="11558" y="1509"/>
                </a:lnTo>
                <a:lnTo>
                  <a:pt x="11631" y="1339"/>
                </a:lnTo>
                <a:close/>
                <a:moveTo>
                  <a:pt x="12993" y="1314"/>
                </a:moveTo>
                <a:lnTo>
                  <a:pt x="12823" y="1485"/>
                </a:lnTo>
                <a:lnTo>
                  <a:pt x="12653" y="1655"/>
                </a:lnTo>
                <a:lnTo>
                  <a:pt x="12507" y="1801"/>
                </a:lnTo>
                <a:lnTo>
                  <a:pt x="12434" y="1898"/>
                </a:lnTo>
                <a:lnTo>
                  <a:pt x="12385" y="2020"/>
                </a:lnTo>
                <a:lnTo>
                  <a:pt x="11972" y="2020"/>
                </a:lnTo>
                <a:lnTo>
                  <a:pt x="12045" y="1801"/>
                </a:lnTo>
                <a:lnTo>
                  <a:pt x="12166" y="1582"/>
                </a:lnTo>
                <a:lnTo>
                  <a:pt x="12312" y="1314"/>
                </a:lnTo>
                <a:close/>
                <a:moveTo>
                  <a:pt x="13115" y="1314"/>
                </a:moveTo>
                <a:lnTo>
                  <a:pt x="13602" y="1339"/>
                </a:lnTo>
                <a:lnTo>
                  <a:pt x="13407" y="1582"/>
                </a:lnTo>
                <a:lnTo>
                  <a:pt x="13261" y="1777"/>
                </a:lnTo>
                <a:lnTo>
                  <a:pt x="13188" y="1898"/>
                </a:lnTo>
                <a:lnTo>
                  <a:pt x="13139" y="2020"/>
                </a:lnTo>
                <a:lnTo>
                  <a:pt x="12677" y="2020"/>
                </a:lnTo>
                <a:lnTo>
                  <a:pt x="12775" y="1825"/>
                </a:lnTo>
                <a:lnTo>
                  <a:pt x="13115" y="1314"/>
                </a:lnTo>
                <a:close/>
                <a:moveTo>
                  <a:pt x="13796" y="1339"/>
                </a:moveTo>
                <a:lnTo>
                  <a:pt x="14137" y="1363"/>
                </a:lnTo>
                <a:lnTo>
                  <a:pt x="13894" y="1631"/>
                </a:lnTo>
                <a:lnTo>
                  <a:pt x="13748" y="1801"/>
                </a:lnTo>
                <a:lnTo>
                  <a:pt x="13699" y="1898"/>
                </a:lnTo>
                <a:lnTo>
                  <a:pt x="13675" y="2020"/>
                </a:lnTo>
                <a:lnTo>
                  <a:pt x="13431" y="2020"/>
                </a:lnTo>
                <a:lnTo>
                  <a:pt x="13553" y="1752"/>
                </a:lnTo>
                <a:lnTo>
                  <a:pt x="13796" y="1339"/>
                </a:lnTo>
                <a:close/>
                <a:moveTo>
                  <a:pt x="14259" y="1387"/>
                </a:moveTo>
                <a:lnTo>
                  <a:pt x="15013" y="1412"/>
                </a:lnTo>
                <a:lnTo>
                  <a:pt x="14794" y="1606"/>
                </a:lnTo>
                <a:lnTo>
                  <a:pt x="14599" y="1801"/>
                </a:lnTo>
                <a:lnTo>
                  <a:pt x="14502" y="1898"/>
                </a:lnTo>
                <a:lnTo>
                  <a:pt x="14405" y="2020"/>
                </a:lnTo>
                <a:lnTo>
                  <a:pt x="13918" y="2020"/>
                </a:lnTo>
                <a:lnTo>
                  <a:pt x="14015" y="1850"/>
                </a:lnTo>
                <a:lnTo>
                  <a:pt x="14088" y="1704"/>
                </a:lnTo>
                <a:lnTo>
                  <a:pt x="14259" y="1387"/>
                </a:lnTo>
                <a:close/>
                <a:moveTo>
                  <a:pt x="16643" y="1412"/>
                </a:moveTo>
                <a:lnTo>
                  <a:pt x="16789" y="1436"/>
                </a:lnTo>
                <a:lnTo>
                  <a:pt x="16838" y="1460"/>
                </a:lnTo>
                <a:lnTo>
                  <a:pt x="16911" y="1485"/>
                </a:lnTo>
                <a:lnTo>
                  <a:pt x="16643" y="1679"/>
                </a:lnTo>
                <a:lnTo>
                  <a:pt x="16424" y="1898"/>
                </a:lnTo>
                <a:lnTo>
                  <a:pt x="16278" y="2044"/>
                </a:lnTo>
                <a:lnTo>
                  <a:pt x="16230" y="2020"/>
                </a:lnTo>
                <a:lnTo>
                  <a:pt x="16157" y="1996"/>
                </a:lnTo>
                <a:lnTo>
                  <a:pt x="16303" y="1728"/>
                </a:lnTo>
                <a:lnTo>
                  <a:pt x="16497" y="1436"/>
                </a:lnTo>
                <a:lnTo>
                  <a:pt x="16643" y="1412"/>
                </a:lnTo>
                <a:close/>
                <a:moveTo>
                  <a:pt x="389" y="1387"/>
                </a:moveTo>
                <a:lnTo>
                  <a:pt x="657" y="1436"/>
                </a:lnTo>
                <a:lnTo>
                  <a:pt x="973" y="1460"/>
                </a:lnTo>
                <a:lnTo>
                  <a:pt x="803" y="1606"/>
                </a:lnTo>
                <a:lnTo>
                  <a:pt x="657" y="1752"/>
                </a:lnTo>
                <a:lnTo>
                  <a:pt x="535" y="1923"/>
                </a:lnTo>
                <a:lnTo>
                  <a:pt x="487" y="1996"/>
                </a:lnTo>
                <a:lnTo>
                  <a:pt x="438" y="2069"/>
                </a:lnTo>
                <a:lnTo>
                  <a:pt x="438" y="1679"/>
                </a:lnTo>
                <a:lnTo>
                  <a:pt x="389" y="1387"/>
                </a:lnTo>
                <a:close/>
                <a:moveTo>
                  <a:pt x="1655" y="1436"/>
                </a:moveTo>
                <a:lnTo>
                  <a:pt x="1509" y="1558"/>
                </a:lnTo>
                <a:lnTo>
                  <a:pt x="1363" y="1728"/>
                </a:lnTo>
                <a:lnTo>
                  <a:pt x="1241" y="1898"/>
                </a:lnTo>
                <a:lnTo>
                  <a:pt x="1168" y="2093"/>
                </a:lnTo>
                <a:lnTo>
                  <a:pt x="1144" y="2093"/>
                </a:lnTo>
                <a:lnTo>
                  <a:pt x="1095" y="2142"/>
                </a:lnTo>
                <a:lnTo>
                  <a:pt x="1071" y="2190"/>
                </a:lnTo>
                <a:lnTo>
                  <a:pt x="1071" y="2239"/>
                </a:lnTo>
                <a:lnTo>
                  <a:pt x="1071" y="2288"/>
                </a:lnTo>
                <a:lnTo>
                  <a:pt x="1071" y="2409"/>
                </a:lnTo>
                <a:lnTo>
                  <a:pt x="1046" y="2409"/>
                </a:lnTo>
                <a:lnTo>
                  <a:pt x="925" y="2458"/>
                </a:lnTo>
                <a:lnTo>
                  <a:pt x="827" y="2531"/>
                </a:lnTo>
                <a:lnTo>
                  <a:pt x="633" y="2726"/>
                </a:lnTo>
                <a:lnTo>
                  <a:pt x="462" y="2872"/>
                </a:lnTo>
                <a:lnTo>
                  <a:pt x="462" y="2677"/>
                </a:lnTo>
                <a:lnTo>
                  <a:pt x="438" y="2263"/>
                </a:lnTo>
                <a:lnTo>
                  <a:pt x="462" y="2263"/>
                </a:lnTo>
                <a:lnTo>
                  <a:pt x="608" y="2215"/>
                </a:lnTo>
                <a:lnTo>
                  <a:pt x="657" y="2166"/>
                </a:lnTo>
                <a:lnTo>
                  <a:pt x="730" y="2117"/>
                </a:lnTo>
                <a:lnTo>
                  <a:pt x="973" y="1850"/>
                </a:lnTo>
                <a:lnTo>
                  <a:pt x="1168" y="1655"/>
                </a:lnTo>
                <a:lnTo>
                  <a:pt x="1387" y="1460"/>
                </a:lnTo>
                <a:lnTo>
                  <a:pt x="1655" y="1436"/>
                </a:lnTo>
                <a:close/>
                <a:moveTo>
                  <a:pt x="16935" y="1631"/>
                </a:moveTo>
                <a:lnTo>
                  <a:pt x="16960" y="1947"/>
                </a:lnTo>
                <a:lnTo>
                  <a:pt x="16960" y="2239"/>
                </a:lnTo>
                <a:lnTo>
                  <a:pt x="16935" y="2847"/>
                </a:lnTo>
                <a:lnTo>
                  <a:pt x="16814" y="2920"/>
                </a:lnTo>
                <a:lnTo>
                  <a:pt x="16692" y="2993"/>
                </a:lnTo>
                <a:lnTo>
                  <a:pt x="16473" y="3188"/>
                </a:lnTo>
                <a:lnTo>
                  <a:pt x="16376" y="3310"/>
                </a:lnTo>
                <a:lnTo>
                  <a:pt x="16424" y="2872"/>
                </a:lnTo>
                <a:lnTo>
                  <a:pt x="16619" y="2726"/>
                </a:lnTo>
                <a:lnTo>
                  <a:pt x="16765" y="2628"/>
                </a:lnTo>
                <a:lnTo>
                  <a:pt x="16838" y="2580"/>
                </a:lnTo>
                <a:lnTo>
                  <a:pt x="16911" y="2507"/>
                </a:lnTo>
                <a:lnTo>
                  <a:pt x="16911" y="2482"/>
                </a:lnTo>
                <a:lnTo>
                  <a:pt x="16911" y="2434"/>
                </a:lnTo>
                <a:lnTo>
                  <a:pt x="16887" y="2409"/>
                </a:lnTo>
                <a:lnTo>
                  <a:pt x="16838" y="2385"/>
                </a:lnTo>
                <a:lnTo>
                  <a:pt x="16765" y="2409"/>
                </a:lnTo>
                <a:lnTo>
                  <a:pt x="16692" y="2458"/>
                </a:lnTo>
                <a:lnTo>
                  <a:pt x="16570" y="2580"/>
                </a:lnTo>
                <a:lnTo>
                  <a:pt x="16400" y="2701"/>
                </a:lnTo>
                <a:lnTo>
                  <a:pt x="16376" y="2555"/>
                </a:lnTo>
                <a:lnTo>
                  <a:pt x="16327" y="2434"/>
                </a:lnTo>
                <a:lnTo>
                  <a:pt x="16424" y="2361"/>
                </a:lnTo>
                <a:lnTo>
                  <a:pt x="16497" y="2239"/>
                </a:lnTo>
                <a:lnTo>
                  <a:pt x="16643" y="2020"/>
                </a:lnTo>
                <a:lnTo>
                  <a:pt x="16935" y="1631"/>
                </a:lnTo>
                <a:close/>
                <a:moveTo>
                  <a:pt x="1022" y="2896"/>
                </a:moveTo>
                <a:lnTo>
                  <a:pt x="998" y="3237"/>
                </a:lnTo>
                <a:lnTo>
                  <a:pt x="900" y="3310"/>
                </a:lnTo>
                <a:lnTo>
                  <a:pt x="803" y="3407"/>
                </a:lnTo>
                <a:lnTo>
                  <a:pt x="657" y="3675"/>
                </a:lnTo>
                <a:lnTo>
                  <a:pt x="511" y="3966"/>
                </a:lnTo>
                <a:lnTo>
                  <a:pt x="487" y="3310"/>
                </a:lnTo>
                <a:lnTo>
                  <a:pt x="608" y="3261"/>
                </a:lnTo>
                <a:lnTo>
                  <a:pt x="706" y="3188"/>
                </a:lnTo>
                <a:lnTo>
                  <a:pt x="900" y="3018"/>
                </a:lnTo>
                <a:lnTo>
                  <a:pt x="1022" y="2896"/>
                </a:lnTo>
                <a:close/>
                <a:moveTo>
                  <a:pt x="16935" y="3139"/>
                </a:moveTo>
                <a:lnTo>
                  <a:pt x="16935" y="3504"/>
                </a:lnTo>
                <a:lnTo>
                  <a:pt x="16789" y="3577"/>
                </a:lnTo>
                <a:lnTo>
                  <a:pt x="16668" y="3675"/>
                </a:lnTo>
                <a:lnTo>
                  <a:pt x="16449" y="3893"/>
                </a:lnTo>
                <a:lnTo>
                  <a:pt x="16376" y="3991"/>
                </a:lnTo>
                <a:lnTo>
                  <a:pt x="16376" y="3723"/>
                </a:lnTo>
                <a:lnTo>
                  <a:pt x="16400" y="3675"/>
                </a:lnTo>
                <a:lnTo>
                  <a:pt x="16619" y="3407"/>
                </a:lnTo>
                <a:lnTo>
                  <a:pt x="16741" y="3310"/>
                </a:lnTo>
                <a:lnTo>
                  <a:pt x="16838" y="3212"/>
                </a:lnTo>
                <a:lnTo>
                  <a:pt x="16935" y="3139"/>
                </a:lnTo>
                <a:close/>
                <a:moveTo>
                  <a:pt x="16935" y="3723"/>
                </a:moveTo>
                <a:lnTo>
                  <a:pt x="16935" y="4258"/>
                </a:lnTo>
                <a:lnTo>
                  <a:pt x="16546" y="4599"/>
                </a:lnTo>
                <a:lnTo>
                  <a:pt x="16424" y="4721"/>
                </a:lnTo>
                <a:lnTo>
                  <a:pt x="16400" y="4429"/>
                </a:lnTo>
                <a:lnTo>
                  <a:pt x="16522" y="4210"/>
                </a:lnTo>
                <a:lnTo>
                  <a:pt x="16643" y="4015"/>
                </a:lnTo>
                <a:lnTo>
                  <a:pt x="16935" y="3723"/>
                </a:lnTo>
                <a:close/>
                <a:moveTo>
                  <a:pt x="998" y="3553"/>
                </a:moveTo>
                <a:lnTo>
                  <a:pt x="973" y="4210"/>
                </a:lnTo>
                <a:lnTo>
                  <a:pt x="949" y="4234"/>
                </a:lnTo>
                <a:lnTo>
                  <a:pt x="803" y="4429"/>
                </a:lnTo>
                <a:lnTo>
                  <a:pt x="657" y="4623"/>
                </a:lnTo>
                <a:lnTo>
                  <a:pt x="535" y="4769"/>
                </a:lnTo>
                <a:lnTo>
                  <a:pt x="535" y="4234"/>
                </a:lnTo>
                <a:lnTo>
                  <a:pt x="681" y="4039"/>
                </a:lnTo>
                <a:lnTo>
                  <a:pt x="803" y="3845"/>
                </a:lnTo>
                <a:lnTo>
                  <a:pt x="998" y="3553"/>
                </a:lnTo>
                <a:close/>
                <a:moveTo>
                  <a:pt x="16935" y="4599"/>
                </a:moveTo>
                <a:lnTo>
                  <a:pt x="16911" y="5256"/>
                </a:lnTo>
                <a:lnTo>
                  <a:pt x="16668" y="5426"/>
                </a:lnTo>
                <a:lnTo>
                  <a:pt x="16570" y="5524"/>
                </a:lnTo>
                <a:lnTo>
                  <a:pt x="16449" y="5621"/>
                </a:lnTo>
                <a:lnTo>
                  <a:pt x="16424" y="5670"/>
                </a:lnTo>
                <a:lnTo>
                  <a:pt x="16424" y="5207"/>
                </a:lnTo>
                <a:lnTo>
                  <a:pt x="16570" y="5037"/>
                </a:lnTo>
                <a:lnTo>
                  <a:pt x="16692" y="4891"/>
                </a:lnTo>
                <a:lnTo>
                  <a:pt x="16814" y="4745"/>
                </a:lnTo>
                <a:lnTo>
                  <a:pt x="16935" y="4599"/>
                </a:lnTo>
                <a:close/>
                <a:moveTo>
                  <a:pt x="973" y="4696"/>
                </a:moveTo>
                <a:lnTo>
                  <a:pt x="973" y="5280"/>
                </a:lnTo>
                <a:lnTo>
                  <a:pt x="730" y="5475"/>
                </a:lnTo>
                <a:lnTo>
                  <a:pt x="633" y="5597"/>
                </a:lnTo>
                <a:lnTo>
                  <a:pt x="535" y="5718"/>
                </a:lnTo>
                <a:lnTo>
                  <a:pt x="535" y="5159"/>
                </a:lnTo>
                <a:lnTo>
                  <a:pt x="584" y="5134"/>
                </a:lnTo>
                <a:lnTo>
                  <a:pt x="754" y="4964"/>
                </a:lnTo>
                <a:lnTo>
                  <a:pt x="900" y="4794"/>
                </a:lnTo>
                <a:lnTo>
                  <a:pt x="973" y="4696"/>
                </a:lnTo>
                <a:close/>
                <a:moveTo>
                  <a:pt x="16911" y="5378"/>
                </a:moveTo>
                <a:lnTo>
                  <a:pt x="16911" y="5962"/>
                </a:lnTo>
                <a:lnTo>
                  <a:pt x="16911" y="6132"/>
                </a:lnTo>
                <a:lnTo>
                  <a:pt x="16789" y="6181"/>
                </a:lnTo>
                <a:lnTo>
                  <a:pt x="16643" y="6278"/>
                </a:lnTo>
                <a:lnTo>
                  <a:pt x="16424" y="6473"/>
                </a:lnTo>
                <a:lnTo>
                  <a:pt x="16424" y="6108"/>
                </a:lnTo>
                <a:lnTo>
                  <a:pt x="16570" y="5937"/>
                </a:lnTo>
                <a:lnTo>
                  <a:pt x="16911" y="5378"/>
                </a:lnTo>
                <a:close/>
                <a:moveTo>
                  <a:pt x="973" y="5670"/>
                </a:moveTo>
                <a:lnTo>
                  <a:pt x="973" y="6156"/>
                </a:lnTo>
                <a:lnTo>
                  <a:pt x="876" y="6229"/>
                </a:lnTo>
                <a:lnTo>
                  <a:pt x="779" y="6278"/>
                </a:lnTo>
                <a:lnTo>
                  <a:pt x="633" y="6448"/>
                </a:lnTo>
                <a:lnTo>
                  <a:pt x="511" y="6619"/>
                </a:lnTo>
                <a:lnTo>
                  <a:pt x="511" y="6181"/>
                </a:lnTo>
                <a:lnTo>
                  <a:pt x="973" y="5670"/>
                </a:lnTo>
                <a:close/>
                <a:moveTo>
                  <a:pt x="16911" y="6351"/>
                </a:moveTo>
                <a:lnTo>
                  <a:pt x="16911" y="6765"/>
                </a:lnTo>
                <a:lnTo>
                  <a:pt x="16668" y="6935"/>
                </a:lnTo>
                <a:lnTo>
                  <a:pt x="16570" y="7032"/>
                </a:lnTo>
                <a:lnTo>
                  <a:pt x="16449" y="7130"/>
                </a:lnTo>
                <a:lnTo>
                  <a:pt x="16400" y="7203"/>
                </a:lnTo>
                <a:lnTo>
                  <a:pt x="16400" y="6838"/>
                </a:lnTo>
                <a:lnTo>
                  <a:pt x="16424" y="6813"/>
                </a:lnTo>
                <a:lnTo>
                  <a:pt x="16643" y="6594"/>
                </a:lnTo>
                <a:lnTo>
                  <a:pt x="16911" y="6351"/>
                </a:lnTo>
                <a:close/>
                <a:moveTo>
                  <a:pt x="949" y="6619"/>
                </a:moveTo>
                <a:lnTo>
                  <a:pt x="949" y="6789"/>
                </a:lnTo>
                <a:lnTo>
                  <a:pt x="949" y="7178"/>
                </a:lnTo>
                <a:lnTo>
                  <a:pt x="827" y="7227"/>
                </a:lnTo>
                <a:lnTo>
                  <a:pt x="706" y="7324"/>
                </a:lnTo>
                <a:lnTo>
                  <a:pt x="584" y="7446"/>
                </a:lnTo>
                <a:lnTo>
                  <a:pt x="487" y="7568"/>
                </a:lnTo>
                <a:lnTo>
                  <a:pt x="487" y="7130"/>
                </a:lnTo>
                <a:lnTo>
                  <a:pt x="584" y="7057"/>
                </a:lnTo>
                <a:lnTo>
                  <a:pt x="681" y="6959"/>
                </a:lnTo>
                <a:lnTo>
                  <a:pt x="852" y="6740"/>
                </a:lnTo>
                <a:lnTo>
                  <a:pt x="949" y="6619"/>
                </a:lnTo>
                <a:close/>
                <a:moveTo>
                  <a:pt x="16911" y="6886"/>
                </a:moveTo>
                <a:lnTo>
                  <a:pt x="16935" y="7519"/>
                </a:lnTo>
                <a:lnTo>
                  <a:pt x="16814" y="7616"/>
                </a:lnTo>
                <a:lnTo>
                  <a:pt x="16668" y="7714"/>
                </a:lnTo>
                <a:lnTo>
                  <a:pt x="16546" y="7835"/>
                </a:lnTo>
                <a:lnTo>
                  <a:pt x="16449" y="7957"/>
                </a:lnTo>
                <a:lnTo>
                  <a:pt x="16376" y="8030"/>
                </a:lnTo>
                <a:lnTo>
                  <a:pt x="16376" y="7665"/>
                </a:lnTo>
                <a:lnTo>
                  <a:pt x="16522" y="7495"/>
                </a:lnTo>
                <a:lnTo>
                  <a:pt x="16619" y="7324"/>
                </a:lnTo>
                <a:lnTo>
                  <a:pt x="16789" y="7105"/>
                </a:lnTo>
                <a:lnTo>
                  <a:pt x="16911" y="6886"/>
                </a:lnTo>
                <a:close/>
                <a:moveTo>
                  <a:pt x="949" y="7422"/>
                </a:moveTo>
                <a:lnTo>
                  <a:pt x="973" y="8006"/>
                </a:lnTo>
                <a:lnTo>
                  <a:pt x="852" y="8054"/>
                </a:lnTo>
                <a:lnTo>
                  <a:pt x="754" y="8103"/>
                </a:lnTo>
                <a:lnTo>
                  <a:pt x="560" y="8273"/>
                </a:lnTo>
                <a:lnTo>
                  <a:pt x="462" y="8371"/>
                </a:lnTo>
                <a:lnTo>
                  <a:pt x="462" y="7957"/>
                </a:lnTo>
                <a:lnTo>
                  <a:pt x="535" y="7957"/>
                </a:lnTo>
                <a:lnTo>
                  <a:pt x="584" y="7933"/>
                </a:lnTo>
                <a:lnTo>
                  <a:pt x="608" y="7884"/>
                </a:lnTo>
                <a:lnTo>
                  <a:pt x="730" y="7714"/>
                </a:lnTo>
                <a:lnTo>
                  <a:pt x="852" y="7543"/>
                </a:lnTo>
                <a:lnTo>
                  <a:pt x="949" y="7422"/>
                </a:lnTo>
                <a:close/>
                <a:moveTo>
                  <a:pt x="16935" y="7714"/>
                </a:moveTo>
                <a:lnTo>
                  <a:pt x="16935" y="8419"/>
                </a:lnTo>
                <a:lnTo>
                  <a:pt x="16716" y="8541"/>
                </a:lnTo>
                <a:lnTo>
                  <a:pt x="16497" y="8711"/>
                </a:lnTo>
                <a:lnTo>
                  <a:pt x="16351" y="8857"/>
                </a:lnTo>
                <a:lnTo>
                  <a:pt x="16376" y="8444"/>
                </a:lnTo>
                <a:lnTo>
                  <a:pt x="16449" y="8371"/>
                </a:lnTo>
                <a:lnTo>
                  <a:pt x="16522" y="8273"/>
                </a:lnTo>
                <a:lnTo>
                  <a:pt x="16668" y="8079"/>
                </a:lnTo>
                <a:lnTo>
                  <a:pt x="16862" y="7835"/>
                </a:lnTo>
                <a:lnTo>
                  <a:pt x="16935" y="7714"/>
                </a:lnTo>
                <a:close/>
                <a:moveTo>
                  <a:pt x="13042" y="3869"/>
                </a:moveTo>
                <a:lnTo>
                  <a:pt x="12872" y="3893"/>
                </a:lnTo>
                <a:lnTo>
                  <a:pt x="12702" y="3918"/>
                </a:lnTo>
                <a:lnTo>
                  <a:pt x="12239" y="3966"/>
                </a:lnTo>
                <a:lnTo>
                  <a:pt x="11777" y="3991"/>
                </a:lnTo>
                <a:lnTo>
                  <a:pt x="11388" y="3991"/>
                </a:lnTo>
                <a:lnTo>
                  <a:pt x="10974" y="3966"/>
                </a:lnTo>
                <a:lnTo>
                  <a:pt x="10755" y="3966"/>
                </a:lnTo>
                <a:lnTo>
                  <a:pt x="10560" y="4015"/>
                </a:lnTo>
                <a:lnTo>
                  <a:pt x="10366" y="4064"/>
                </a:lnTo>
                <a:lnTo>
                  <a:pt x="10220" y="4137"/>
                </a:lnTo>
                <a:lnTo>
                  <a:pt x="10171" y="4185"/>
                </a:lnTo>
                <a:lnTo>
                  <a:pt x="10122" y="4258"/>
                </a:lnTo>
                <a:lnTo>
                  <a:pt x="10147" y="4331"/>
                </a:lnTo>
                <a:lnTo>
                  <a:pt x="10171" y="4404"/>
                </a:lnTo>
                <a:lnTo>
                  <a:pt x="10341" y="4502"/>
                </a:lnTo>
                <a:lnTo>
                  <a:pt x="10536" y="4575"/>
                </a:lnTo>
                <a:lnTo>
                  <a:pt x="10731" y="4599"/>
                </a:lnTo>
                <a:lnTo>
                  <a:pt x="10950" y="4623"/>
                </a:lnTo>
                <a:lnTo>
                  <a:pt x="12142" y="4623"/>
                </a:lnTo>
                <a:lnTo>
                  <a:pt x="12580" y="4599"/>
                </a:lnTo>
                <a:lnTo>
                  <a:pt x="12458" y="4745"/>
                </a:lnTo>
                <a:lnTo>
                  <a:pt x="12312" y="4867"/>
                </a:lnTo>
                <a:lnTo>
                  <a:pt x="12020" y="5110"/>
                </a:lnTo>
                <a:lnTo>
                  <a:pt x="11461" y="5548"/>
                </a:lnTo>
                <a:lnTo>
                  <a:pt x="10901" y="5986"/>
                </a:lnTo>
                <a:lnTo>
                  <a:pt x="10633" y="6205"/>
                </a:lnTo>
                <a:lnTo>
                  <a:pt x="10366" y="6473"/>
                </a:lnTo>
                <a:lnTo>
                  <a:pt x="9879" y="7008"/>
                </a:lnTo>
                <a:lnTo>
                  <a:pt x="9392" y="7568"/>
                </a:lnTo>
                <a:lnTo>
                  <a:pt x="9149" y="7835"/>
                </a:lnTo>
                <a:lnTo>
                  <a:pt x="8881" y="8079"/>
                </a:lnTo>
                <a:lnTo>
                  <a:pt x="8760" y="7957"/>
                </a:lnTo>
                <a:lnTo>
                  <a:pt x="8614" y="7860"/>
                </a:lnTo>
                <a:lnTo>
                  <a:pt x="8346" y="7665"/>
                </a:lnTo>
                <a:lnTo>
                  <a:pt x="7957" y="7324"/>
                </a:lnTo>
                <a:lnTo>
                  <a:pt x="7567" y="6959"/>
                </a:lnTo>
                <a:lnTo>
                  <a:pt x="7300" y="6692"/>
                </a:lnTo>
                <a:lnTo>
                  <a:pt x="7008" y="6424"/>
                </a:lnTo>
                <a:lnTo>
                  <a:pt x="6837" y="6302"/>
                </a:lnTo>
                <a:lnTo>
                  <a:pt x="6667" y="6205"/>
                </a:lnTo>
                <a:lnTo>
                  <a:pt x="6497" y="6132"/>
                </a:lnTo>
                <a:lnTo>
                  <a:pt x="6302" y="6083"/>
                </a:lnTo>
                <a:lnTo>
                  <a:pt x="6253" y="6059"/>
                </a:lnTo>
                <a:lnTo>
                  <a:pt x="6107" y="6059"/>
                </a:lnTo>
                <a:lnTo>
                  <a:pt x="6034" y="6108"/>
                </a:lnTo>
                <a:lnTo>
                  <a:pt x="5864" y="6205"/>
                </a:lnTo>
                <a:lnTo>
                  <a:pt x="5718" y="6351"/>
                </a:lnTo>
                <a:lnTo>
                  <a:pt x="5450" y="6643"/>
                </a:lnTo>
                <a:lnTo>
                  <a:pt x="5207" y="6984"/>
                </a:lnTo>
                <a:lnTo>
                  <a:pt x="4964" y="7300"/>
                </a:lnTo>
                <a:lnTo>
                  <a:pt x="4818" y="7519"/>
                </a:lnTo>
                <a:lnTo>
                  <a:pt x="4623" y="7714"/>
                </a:lnTo>
                <a:lnTo>
                  <a:pt x="4258" y="8079"/>
                </a:lnTo>
                <a:lnTo>
                  <a:pt x="3918" y="8468"/>
                </a:lnTo>
                <a:lnTo>
                  <a:pt x="3747" y="8687"/>
                </a:lnTo>
                <a:lnTo>
                  <a:pt x="3626" y="8906"/>
                </a:lnTo>
                <a:lnTo>
                  <a:pt x="3601" y="8955"/>
                </a:lnTo>
                <a:lnTo>
                  <a:pt x="3601" y="9003"/>
                </a:lnTo>
                <a:lnTo>
                  <a:pt x="3626" y="9052"/>
                </a:lnTo>
                <a:lnTo>
                  <a:pt x="3650" y="9101"/>
                </a:lnTo>
                <a:lnTo>
                  <a:pt x="3699" y="9125"/>
                </a:lnTo>
                <a:lnTo>
                  <a:pt x="3747" y="9149"/>
                </a:lnTo>
                <a:lnTo>
                  <a:pt x="3796" y="9149"/>
                </a:lnTo>
                <a:lnTo>
                  <a:pt x="3869" y="9125"/>
                </a:lnTo>
                <a:lnTo>
                  <a:pt x="4064" y="9028"/>
                </a:lnTo>
                <a:lnTo>
                  <a:pt x="4283" y="8857"/>
                </a:lnTo>
                <a:lnTo>
                  <a:pt x="4477" y="8687"/>
                </a:lnTo>
                <a:lnTo>
                  <a:pt x="4672" y="8492"/>
                </a:lnTo>
                <a:lnTo>
                  <a:pt x="5037" y="8103"/>
                </a:lnTo>
                <a:lnTo>
                  <a:pt x="5353" y="7689"/>
                </a:lnTo>
                <a:lnTo>
                  <a:pt x="5669" y="7276"/>
                </a:lnTo>
                <a:lnTo>
                  <a:pt x="6010" y="6838"/>
                </a:lnTo>
                <a:lnTo>
                  <a:pt x="6156" y="6716"/>
                </a:lnTo>
                <a:lnTo>
                  <a:pt x="6302" y="6594"/>
                </a:lnTo>
                <a:lnTo>
                  <a:pt x="6594" y="6838"/>
                </a:lnTo>
                <a:lnTo>
                  <a:pt x="6910" y="7105"/>
                </a:lnTo>
                <a:lnTo>
                  <a:pt x="7470" y="7665"/>
                </a:lnTo>
                <a:lnTo>
                  <a:pt x="7762" y="7933"/>
                </a:lnTo>
                <a:lnTo>
                  <a:pt x="8078" y="8249"/>
                </a:lnTo>
                <a:lnTo>
                  <a:pt x="8249" y="8395"/>
                </a:lnTo>
                <a:lnTo>
                  <a:pt x="8443" y="8492"/>
                </a:lnTo>
                <a:lnTo>
                  <a:pt x="8614" y="8565"/>
                </a:lnTo>
                <a:lnTo>
                  <a:pt x="8808" y="8590"/>
                </a:lnTo>
                <a:lnTo>
                  <a:pt x="8906" y="8565"/>
                </a:lnTo>
                <a:lnTo>
                  <a:pt x="8979" y="8590"/>
                </a:lnTo>
                <a:lnTo>
                  <a:pt x="9076" y="8541"/>
                </a:lnTo>
                <a:lnTo>
                  <a:pt x="9392" y="8298"/>
                </a:lnTo>
                <a:lnTo>
                  <a:pt x="9684" y="8006"/>
                </a:lnTo>
                <a:lnTo>
                  <a:pt x="10244" y="7422"/>
                </a:lnTo>
                <a:lnTo>
                  <a:pt x="10779" y="6838"/>
                </a:lnTo>
                <a:lnTo>
                  <a:pt x="11071" y="6570"/>
                </a:lnTo>
                <a:lnTo>
                  <a:pt x="11388" y="6302"/>
                </a:lnTo>
                <a:lnTo>
                  <a:pt x="11996" y="5840"/>
                </a:lnTo>
                <a:lnTo>
                  <a:pt x="12604" y="5353"/>
                </a:lnTo>
                <a:lnTo>
                  <a:pt x="12847" y="5134"/>
                </a:lnTo>
                <a:lnTo>
                  <a:pt x="13066" y="4915"/>
                </a:lnTo>
                <a:lnTo>
                  <a:pt x="13139" y="5743"/>
                </a:lnTo>
                <a:lnTo>
                  <a:pt x="13115" y="6059"/>
                </a:lnTo>
                <a:lnTo>
                  <a:pt x="13091" y="6448"/>
                </a:lnTo>
                <a:lnTo>
                  <a:pt x="13091" y="6643"/>
                </a:lnTo>
                <a:lnTo>
                  <a:pt x="13115" y="6813"/>
                </a:lnTo>
                <a:lnTo>
                  <a:pt x="13164" y="6984"/>
                </a:lnTo>
                <a:lnTo>
                  <a:pt x="13261" y="7105"/>
                </a:lnTo>
                <a:lnTo>
                  <a:pt x="13310" y="7130"/>
                </a:lnTo>
                <a:lnTo>
                  <a:pt x="13383" y="7154"/>
                </a:lnTo>
                <a:lnTo>
                  <a:pt x="13456" y="7154"/>
                </a:lnTo>
                <a:lnTo>
                  <a:pt x="13504" y="7130"/>
                </a:lnTo>
                <a:lnTo>
                  <a:pt x="13626" y="7032"/>
                </a:lnTo>
                <a:lnTo>
                  <a:pt x="13699" y="6886"/>
                </a:lnTo>
                <a:lnTo>
                  <a:pt x="13723" y="6716"/>
                </a:lnTo>
                <a:lnTo>
                  <a:pt x="13748" y="6546"/>
                </a:lnTo>
                <a:lnTo>
                  <a:pt x="13723" y="6181"/>
                </a:lnTo>
                <a:lnTo>
                  <a:pt x="13699" y="5889"/>
                </a:lnTo>
                <a:lnTo>
                  <a:pt x="13675" y="5086"/>
                </a:lnTo>
                <a:lnTo>
                  <a:pt x="13650" y="4672"/>
                </a:lnTo>
                <a:lnTo>
                  <a:pt x="13602" y="4477"/>
                </a:lnTo>
                <a:lnTo>
                  <a:pt x="13529" y="4307"/>
                </a:lnTo>
                <a:lnTo>
                  <a:pt x="13504" y="4258"/>
                </a:lnTo>
                <a:lnTo>
                  <a:pt x="13456" y="4210"/>
                </a:lnTo>
                <a:lnTo>
                  <a:pt x="13456" y="4137"/>
                </a:lnTo>
                <a:lnTo>
                  <a:pt x="13456" y="4064"/>
                </a:lnTo>
                <a:lnTo>
                  <a:pt x="13407" y="4015"/>
                </a:lnTo>
                <a:lnTo>
                  <a:pt x="13358" y="3966"/>
                </a:lnTo>
                <a:lnTo>
                  <a:pt x="13285" y="3918"/>
                </a:lnTo>
                <a:lnTo>
                  <a:pt x="13188" y="3893"/>
                </a:lnTo>
                <a:lnTo>
                  <a:pt x="13042" y="3869"/>
                </a:lnTo>
                <a:close/>
                <a:moveTo>
                  <a:pt x="973" y="8298"/>
                </a:moveTo>
                <a:lnTo>
                  <a:pt x="998" y="8882"/>
                </a:lnTo>
                <a:lnTo>
                  <a:pt x="925" y="8906"/>
                </a:lnTo>
                <a:lnTo>
                  <a:pt x="827" y="8979"/>
                </a:lnTo>
                <a:lnTo>
                  <a:pt x="730" y="9052"/>
                </a:lnTo>
                <a:lnTo>
                  <a:pt x="487" y="9320"/>
                </a:lnTo>
                <a:lnTo>
                  <a:pt x="487" y="8955"/>
                </a:lnTo>
                <a:lnTo>
                  <a:pt x="560" y="8906"/>
                </a:lnTo>
                <a:lnTo>
                  <a:pt x="608" y="8809"/>
                </a:lnTo>
                <a:lnTo>
                  <a:pt x="803" y="8541"/>
                </a:lnTo>
                <a:lnTo>
                  <a:pt x="973" y="8298"/>
                </a:lnTo>
                <a:close/>
                <a:moveTo>
                  <a:pt x="16935" y="8541"/>
                </a:moveTo>
                <a:lnTo>
                  <a:pt x="16935" y="8979"/>
                </a:lnTo>
                <a:lnTo>
                  <a:pt x="16960" y="9247"/>
                </a:lnTo>
                <a:lnTo>
                  <a:pt x="16716" y="9393"/>
                </a:lnTo>
                <a:lnTo>
                  <a:pt x="16497" y="9539"/>
                </a:lnTo>
                <a:lnTo>
                  <a:pt x="16376" y="9660"/>
                </a:lnTo>
                <a:lnTo>
                  <a:pt x="16376" y="9198"/>
                </a:lnTo>
                <a:lnTo>
                  <a:pt x="16424" y="9149"/>
                </a:lnTo>
                <a:lnTo>
                  <a:pt x="16497" y="9076"/>
                </a:lnTo>
                <a:lnTo>
                  <a:pt x="16595" y="8930"/>
                </a:lnTo>
                <a:lnTo>
                  <a:pt x="16935" y="8541"/>
                </a:lnTo>
                <a:close/>
                <a:moveTo>
                  <a:pt x="998" y="9076"/>
                </a:moveTo>
                <a:lnTo>
                  <a:pt x="1022" y="9685"/>
                </a:lnTo>
                <a:lnTo>
                  <a:pt x="925" y="9709"/>
                </a:lnTo>
                <a:lnTo>
                  <a:pt x="827" y="9782"/>
                </a:lnTo>
                <a:lnTo>
                  <a:pt x="657" y="9904"/>
                </a:lnTo>
                <a:lnTo>
                  <a:pt x="535" y="10025"/>
                </a:lnTo>
                <a:lnTo>
                  <a:pt x="511" y="9636"/>
                </a:lnTo>
                <a:lnTo>
                  <a:pt x="584" y="9587"/>
                </a:lnTo>
                <a:lnTo>
                  <a:pt x="852" y="9247"/>
                </a:lnTo>
                <a:lnTo>
                  <a:pt x="998" y="9076"/>
                </a:lnTo>
                <a:close/>
                <a:moveTo>
                  <a:pt x="16960" y="9368"/>
                </a:moveTo>
                <a:lnTo>
                  <a:pt x="16935" y="9806"/>
                </a:lnTo>
                <a:lnTo>
                  <a:pt x="16741" y="9928"/>
                </a:lnTo>
                <a:lnTo>
                  <a:pt x="16546" y="10074"/>
                </a:lnTo>
                <a:lnTo>
                  <a:pt x="16400" y="10196"/>
                </a:lnTo>
                <a:lnTo>
                  <a:pt x="16376" y="9952"/>
                </a:lnTo>
                <a:lnTo>
                  <a:pt x="16449" y="9855"/>
                </a:lnTo>
                <a:lnTo>
                  <a:pt x="16668" y="9636"/>
                </a:lnTo>
                <a:lnTo>
                  <a:pt x="16960" y="9368"/>
                </a:lnTo>
                <a:close/>
                <a:moveTo>
                  <a:pt x="16935" y="10001"/>
                </a:moveTo>
                <a:lnTo>
                  <a:pt x="16935" y="10342"/>
                </a:lnTo>
                <a:lnTo>
                  <a:pt x="16814" y="10415"/>
                </a:lnTo>
                <a:lnTo>
                  <a:pt x="16668" y="10488"/>
                </a:lnTo>
                <a:lnTo>
                  <a:pt x="16424" y="10682"/>
                </a:lnTo>
                <a:lnTo>
                  <a:pt x="16400" y="10488"/>
                </a:lnTo>
                <a:lnTo>
                  <a:pt x="16546" y="10342"/>
                </a:lnTo>
                <a:lnTo>
                  <a:pt x="16692" y="10220"/>
                </a:lnTo>
                <a:lnTo>
                  <a:pt x="16935" y="10001"/>
                </a:lnTo>
                <a:close/>
                <a:moveTo>
                  <a:pt x="1046" y="10050"/>
                </a:moveTo>
                <a:lnTo>
                  <a:pt x="1046" y="10415"/>
                </a:lnTo>
                <a:lnTo>
                  <a:pt x="949" y="10463"/>
                </a:lnTo>
                <a:lnTo>
                  <a:pt x="852" y="10512"/>
                </a:lnTo>
                <a:lnTo>
                  <a:pt x="681" y="10682"/>
                </a:lnTo>
                <a:lnTo>
                  <a:pt x="584" y="10755"/>
                </a:lnTo>
                <a:lnTo>
                  <a:pt x="560" y="10536"/>
                </a:lnTo>
                <a:lnTo>
                  <a:pt x="657" y="10463"/>
                </a:lnTo>
                <a:lnTo>
                  <a:pt x="730" y="10390"/>
                </a:lnTo>
                <a:lnTo>
                  <a:pt x="876" y="10220"/>
                </a:lnTo>
                <a:lnTo>
                  <a:pt x="1046" y="10050"/>
                </a:lnTo>
                <a:close/>
                <a:moveTo>
                  <a:pt x="4185" y="2385"/>
                </a:moveTo>
                <a:lnTo>
                  <a:pt x="5158" y="2409"/>
                </a:lnTo>
                <a:lnTo>
                  <a:pt x="6132" y="2434"/>
                </a:lnTo>
                <a:lnTo>
                  <a:pt x="7129" y="2458"/>
                </a:lnTo>
                <a:lnTo>
                  <a:pt x="8103" y="2482"/>
                </a:lnTo>
                <a:lnTo>
                  <a:pt x="15938" y="2482"/>
                </a:lnTo>
                <a:lnTo>
                  <a:pt x="15938" y="2823"/>
                </a:lnTo>
                <a:lnTo>
                  <a:pt x="15913" y="3164"/>
                </a:lnTo>
                <a:lnTo>
                  <a:pt x="15889" y="3529"/>
                </a:lnTo>
                <a:lnTo>
                  <a:pt x="15913" y="3869"/>
                </a:lnTo>
                <a:lnTo>
                  <a:pt x="15938" y="5013"/>
                </a:lnTo>
                <a:lnTo>
                  <a:pt x="15938" y="5597"/>
                </a:lnTo>
                <a:lnTo>
                  <a:pt x="15938" y="6181"/>
                </a:lnTo>
                <a:lnTo>
                  <a:pt x="15913" y="7300"/>
                </a:lnTo>
                <a:lnTo>
                  <a:pt x="15889" y="8419"/>
                </a:lnTo>
                <a:lnTo>
                  <a:pt x="15889" y="9539"/>
                </a:lnTo>
                <a:lnTo>
                  <a:pt x="15913" y="10123"/>
                </a:lnTo>
                <a:lnTo>
                  <a:pt x="15938" y="10682"/>
                </a:lnTo>
                <a:lnTo>
                  <a:pt x="14161" y="10634"/>
                </a:lnTo>
                <a:lnTo>
                  <a:pt x="13285" y="10609"/>
                </a:lnTo>
                <a:lnTo>
                  <a:pt x="12385" y="10609"/>
                </a:lnTo>
                <a:lnTo>
                  <a:pt x="11315" y="10585"/>
                </a:lnTo>
                <a:lnTo>
                  <a:pt x="10220" y="10561"/>
                </a:lnTo>
                <a:lnTo>
                  <a:pt x="9149" y="10536"/>
                </a:lnTo>
                <a:lnTo>
                  <a:pt x="8614" y="10536"/>
                </a:lnTo>
                <a:lnTo>
                  <a:pt x="8054" y="10561"/>
                </a:lnTo>
                <a:lnTo>
                  <a:pt x="7056" y="10609"/>
                </a:lnTo>
                <a:lnTo>
                  <a:pt x="6059" y="10609"/>
                </a:lnTo>
                <a:lnTo>
                  <a:pt x="5037" y="10634"/>
                </a:lnTo>
                <a:lnTo>
                  <a:pt x="4039" y="10658"/>
                </a:lnTo>
                <a:lnTo>
                  <a:pt x="3334" y="10707"/>
                </a:lnTo>
                <a:lnTo>
                  <a:pt x="2604" y="10755"/>
                </a:lnTo>
                <a:lnTo>
                  <a:pt x="2068" y="10731"/>
                </a:lnTo>
                <a:lnTo>
                  <a:pt x="1533" y="10707"/>
                </a:lnTo>
                <a:lnTo>
                  <a:pt x="1460" y="8833"/>
                </a:lnTo>
                <a:lnTo>
                  <a:pt x="1436" y="7908"/>
                </a:lnTo>
                <a:lnTo>
                  <a:pt x="1411" y="6959"/>
                </a:lnTo>
                <a:lnTo>
                  <a:pt x="1460" y="5840"/>
                </a:lnTo>
                <a:lnTo>
                  <a:pt x="1509" y="4672"/>
                </a:lnTo>
                <a:lnTo>
                  <a:pt x="1533" y="3529"/>
                </a:lnTo>
                <a:lnTo>
                  <a:pt x="1509" y="2945"/>
                </a:lnTo>
                <a:lnTo>
                  <a:pt x="1484" y="2385"/>
                </a:lnTo>
                <a:lnTo>
                  <a:pt x="1703" y="2385"/>
                </a:lnTo>
                <a:lnTo>
                  <a:pt x="1947" y="2409"/>
                </a:lnTo>
                <a:lnTo>
                  <a:pt x="2409" y="2434"/>
                </a:lnTo>
                <a:lnTo>
                  <a:pt x="3285" y="2409"/>
                </a:lnTo>
                <a:lnTo>
                  <a:pt x="4185" y="2385"/>
                </a:lnTo>
                <a:close/>
                <a:moveTo>
                  <a:pt x="12288" y="11096"/>
                </a:moveTo>
                <a:lnTo>
                  <a:pt x="12531" y="11120"/>
                </a:lnTo>
                <a:lnTo>
                  <a:pt x="12434" y="11193"/>
                </a:lnTo>
                <a:lnTo>
                  <a:pt x="12191" y="11364"/>
                </a:lnTo>
                <a:lnTo>
                  <a:pt x="12118" y="11437"/>
                </a:lnTo>
                <a:lnTo>
                  <a:pt x="11874" y="11437"/>
                </a:lnTo>
                <a:lnTo>
                  <a:pt x="11923" y="11388"/>
                </a:lnTo>
                <a:lnTo>
                  <a:pt x="12118" y="11242"/>
                </a:lnTo>
                <a:lnTo>
                  <a:pt x="12288" y="11096"/>
                </a:lnTo>
                <a:close/>
                <a:moveTo>
                  <a:pt x="11290" y="11072"/>
                </a:moveTo>
                <a:lnTo>
                  <a:pt x="11972" y="11096"/>
                </a:lnTo>
                <a:lnTo>
                  <a:pt x="11753" y="11193"/>
                </a:lnTo>
                <a:lnTo>
                  <a:pt x="11534" y="11339"/>
                </a:lnTo>
                <a:lnTo>
                  <a:pt x="11388" y="11437"/>
                </a:lnTo>
                <a:lnTo>
                  <a:pt x="10877" y="11461"/>
                </a:lnTo>
                <a:lnTo>
                  <a:pt x="10925" y="11412"/>
                </a:lnTo>
                <a:lnTo>
                  <a:pt x="11120" y="11242"/>
                </a:lnTo>
                <a:lnTo>
                  <a:pt x="11217" y="11169"/>
                </a:lnTo>
                <a:lnTo>
                  <a:pt x="11290" y="11072"/>
                </a:lnTo>
                <a:close/>
                <a:moveTo>
                  <a:pt x="13115" y="11120"/>
                </a:moveTo>
                <a:lnTo>
                  <a:pt x="12920" y="11291"/>
                </a:lnTo>
                <a:lnTo>
                  <a:pt x="12775" y="11461"/>
                </a:lnTo>
                <a:lnTo>
                  <a:pt x="12604" y="11461"/>
                </a:lnTo>
                <a:lnTo>
                  <a:pt x="12945" y="11120"/>
                </a:lnTo>
                <a:close/>
                <a:moveTo>
                  <a:pt x="1509" y="11145"/>
                </a:moveTo>
                <a:lnTo>
                  <a:pt x="1776" y="11218"/>
                </a:lnTo>
                <a:lnTo>
                  <a:pt x="2044" y="11266"/>
                </a:lnTo>
                <a:lnTo>
                  <a:pt x="1849" y="11388"/>
                </a:lnTo>
                <a:lnTo>
                  <a:pt x="1679" y="11510"/>
                </a:lnTo>
                <a:lnTo>
                  <a:pt x="1095" y="11510"/>
                </a:lnTo>
                <a:lnTo>
                  <a:pt x="1241" y="11364"/>
                </a:lnTo>
                <a:lnTo>
                  <a:pt x="1387" y="11266"/>
                </a:lnTo>
                <a:lnTo>
                  <a:pt x="1509" y="11145"/>
                </a:lnTo>
                <a:close/>
                <a:moveTo>
                  <a:pt x="13504" y="11145"/>
                </a:moveTo>
                <a:lnTo>
                  <a:pt x="14234" y="11169"/>
                </a:lnTo>
                <a:lnTo>
                  <a:pt x="14088" y="11242"/>
                </a:lnTo>
                <a:lnTo>
                  <a:pt x="13942" y="11315"/>
                </a:lnTo>
                <a:lnTo>
                  <a:pt x="13821" y="11412"/>
                </a:lnTo>
                <a:lnTo>
                  <a:pt x="13723" y="11510"/>
                </a:lnTo>
                <a:lnTo>
                  <a:pt x="13139" y="11485"/>
                </a:lnTo>
                <a:lnTo>
                  <a:pt x="13285" y="11339"/>
                </a:lnTo>
                <a:lnTo>
                  <a:pt x="13504" y="11145"/>
                </a:lnTo>
                <a:close/>
                <a:moveTo>
                  <a:pt x="16960" y="10999"/>
                </a:moveTo>
                <a:lnTo>
                  <a:pt x="17008" y="11485"/>
                </a:lnTo>
                <a:lnTo>
                  <a:pt x="16935" y="11461"/>
                </a:lnTo>
                <a:lnTo>
                  <a:pt x="16887" y="11461"/>
                </a:lnTo>
                <a:lnTo>
                  <a:pt x="16570" y="11510"/>
                </a:lnTo>
                <a:lnTo>
                  <a:pt x="16765" y="11242"/>
                </a:lnTo>
                <a:lnTo>
                  <a:pt x="16960" y="10999"/>
                </a:lnTo>
                <a:close/>
                <a:moveTo>
                  <a:pt x="15037" y="11169"/>
                </a:moveTo>
                <a:lnTo>
                  <a:pt x="14818" y="11339"/>
                </a:lnTo>
                <a:lnTo>
                  <a:pt x="14697" y="11461"/>
                </a:lnTo>
                <a:lnTo>
                  <a:pt x="14624" y="11558"/>
                </a:lnTo>
                <a:lnTo>
                  <a:pt x="14259" y="11558"/>
                </a:lnTo>
                <a:lnTo>
                  <a:pt x="14551" y="11364"/>
                </a:lnTo>
                <a:lnTo>
                  <a:pt x="14697" y="11266"/>
                </a:lnTo>
                <a:lnTo>
                  <a:pt x="14818" y="11169"/>
                </a:lnTo>
                <a:close/>
                <a:moveTo>
                  <a:pt x="15962" y="11193"/>
                </a:moveTo>
                <a:lnTo>
                  <a:pt x="15913" y="11242"/>
                </a:lnTo>
                <a:lnTo>
                  <a:pt x="15743" y="11388"/>
                </a:lnTo>
                <a:lnTo>
                  <a:pt x="15621" y="11558"/>
                </a:lnTo>
                <a:lnTo>
                  <a:pt x="15037" y="11558"/>
                </a:lnTo>
                <a:lnTo>
                  <a:pt x="15183" y="11412"/>
                </a:lnTo>
                <a:lnTo>
                  <a:pt x="15329" y="11291"/>
                </a:lnTo>
                <a:lnTo>
                  <a:pt x="15500" y="11193"/>
                </a:lnTo>
                <a:close/>
                <a:moveTo>
                  <a:pt x="16935" y="10366"/>
                </a:moveTo>
                <a:lnTo>
                  <a:pt x="16960" y="10853"/>
                </a:lnTo>
                <a:lnTo>
                  <a:pt x="16765" y="10974"/>
                </a:lnTo>
                <a:lnTo>
                  <a:pt x="16570" y="11120"/>
                </a:lnTo>
                <a:lnTo>
                  <a:pt x="16400" y="11315"/>
                </a:lnTo>
                <a:lnTo>
                  <a:pt x="16230" y="11534"/>
                </a:lnTo>
                <a:lnTo>
                  <a:pt x="15962" y="11558"/>
                </a:lnTo>
                <a:lnTo>
                  <a:pt x="16084" y="11412"/>
                </a:lnTo>
                <a:lnTo>
                  <a:pt x="16181" y="11315"/>
                </a:lnTo>
                <a:lnTo>
                  <a:pt x="16230" y="11266"/>
                </a:lnTo>
                <a:lnTo>
                  <a:pt x="16278" y="11193"/>
                </a:lnTo>
                <a:lnTo>
                  <a:pt x="16376" y="11169"/>
                </a:lnTo>
                <a:lnTo>
                  <a:pt x="16449" y="11096"/>
                </a:lnTo>
                <a:lnTo>
                  <a:pt x="16497" y="11023"/>
                </a:lnTo>
                <a:lnTo>
                  <a:pt x="16497" y="10926"/>
                </a:lnTo>
                <a:lnTo>
                  <a:pt x="16570" y="10877"/>
                </a:lnTo>
                <a:lnTo>
                  <a:pt x="16789" y="10634"/>
                </a:lnTo>
                <a:lnTo>
                  <a:pt x="16887" y="10512"/>
                </a:lnTo>
                <a:lnTo>
                  <a:pt x="16935" y="10366"/>
                </a:lnTo>
                <a:close/>
                <a:moveTo>
                  <a:pt x="1071" y="10780"/>
                </a:moveTo>
                <a:lnTo>
                  <a:pt x="1071" y="10828"/>
                </a:lnTo>
                <a:lnTo>
                  <a:pt x="1071" y="10901"/>
                </a:lnTo>
                <a:lnTo>
                  <a:pt x="1119" y="10974"/>
                </a:lnTo>
                <a:lnTo>
                  <a:pt x="1144" y="10999"/>
                </a:lnTo>
                <a:lnTo>
                  <a:pt x="1192" y="11047"/>
                </a:lnTo>
                <a:lnTo>
                  <a:pt x="1022" y="11169"/>
                </a:lnTo>
                <a:lnTo>
                  <a:pt x="827" y="11339"/>
                </a:lnTo>
                <a:lnTo>
                  <a:pt x="730" y="11461"/>
                </a:lnTo>
                <a:lnTo>
                  <a:pt x="657" y="11558"/>
                </a:lnTo>
                <a:lnTo>
                  <a:pt x="608" y="11583"/>
                </a:lnTo>
                <a:lnTo>
                  <a:pt x="608" y="11266"/>
                </a:lnTo>
                <a:lnTo>
                  <a:pt x="681" y="11193"/>
                </a:lnTo>
                <a:lnTo>
                  <a:pt x="754" y="11120"/>
                </a:lnTo>
                <a:lnTo>
                  <a:pt x="949" y="10901"/>
                </a:lnTo>
                <a:lnTo>
                  <a:pt x="1071" y="10780"/>
                </a:lnTo>
                <a:close/>
                <a:moveTo>
                  <a:pt x="2750" y="11266"/>
                </a:moveTo>
                <a:lnTo>
                  <a:pt x="2604" y="11412"/>
                </a:lnTo>
                <a:lnTo>
                  <a:pt x="2458" y="11583"/>
                </a:lnTo>
                <a:lnTo>
                  <a:pt x="2117" y="11534"/>
                </a:lnTo>
                <a:lnTo>
                  <a:pt x="2141" y="11510"/>
                </a:lnTo>
                <a:lnTo>
                  <a:pt x="2287" y="11388"/>
                </a:lnTo>
                <a:lnTo>
                  <a:pt x="2385" y="11266"/>
                </a:lnTo>
                <a:close/>
                <a:moveTo>
                  <a:pt x="8176" y="11072"/>
                </a:moveTo>
                <a:lnTo>
                  <a:pt x="8127" y="11120"/>
                </a:lnTo>
                <a:lnTo>
                  <a:pt x="7884" y="11339"/>
                </a:lnTo>
                <a:lnTo>
                  <a:pt x="7665" y="11583"/>
                </a:lnTo>
                <a:lnTo>
                  <a:pt x="7251" y="11583"/>
                </a:lnTo>
                <a:lnTo>
                  <a:pt x="7373" y="11461"/>
                </a:lnTo>
                <a:lnTo>
                  <a:pt x="7738" y="11096"/>
                </a:lnTo>
                <a:lnTo>
                  <a:pt x="8176" y="11072"/>
                </a:lnTo>
                <a:close/>
                <a:moveTo>
                  <a:pt x="9125" y="11047"/>
                </a:moveTo>
                <a:lnTo>
                  <a:pt x="8979" y="11145"/>
                </a:lnTo>
                <a:lnTo>
                  <a:pt x="8735" y="11339"/>
                </a:lnTo>
                <a:lnTo>
                  <a:pt x="8614" y="11461"/>
                </a:lnTo>
                <a:lnTo>
                  <a:pt x="8541" y="11583"/>
                </a:lnTo>
                <a:lnTo>
                  <a:pt x="8030" y="11583"/>
                </a:lnTo>
                <a:lnTo>
                  <a:pt x="8224" y="11388"/>
                </a:lnTo>
                <a:lnTo>
                  <a:pt x="8468" y="11169"/>
                </a:lnTo>
                <a:lnTo>
                  <a:pt x="8614" y="11072"/>
                </a:lnTo>
                <a:lnTo>
                  <a:pt x="9125" y="11047"/>
                </a:lnTo>
                <a:close/>
                <a:moveTo>
                  <a:pt x="10317" y="11047"/>
                </a:moveTo>
                <a:lnTo>
                  <a:pt x="10828" y="11072"/>
                </a:lnTo>
                <a:lnTo>
                  <a:pt x="10731" y="11120"/>
                </a:lnTo>
                <a:lnTo>
                  <a:pt x="10512" y="11315"/>
                </a:lnTo>
                <a:lnTo>
                  <a:pt x="10414" y="11412"/>
                </a:lnTo>
                <a:lnTo>
                  <a:pt x="10341" y="11534"/>
                </a:lnTo>
                <a:lnTo>
                  <a:pt x="9733" y="11583"/>
                </a:lnTo>
                <a:lnTo>
                  <a:pt x="10001" y="11315"/>
                </a:lnTo>
                <a:lnTo>
                  <a:pt x="10317" y="11072"/>
                </a:lnTo>
                <a:lnTo>
                  <a:pt x="10317" y="11047"/>
                </a:lnTo>
                <a:close/>
                <a:moveTo>
                  <a:pt x="7446" y="11096"/>
                </a:moveTo>
                <a:lnTo>
                  <a:pt x="7227" y="11242"/>
                </a:lnTo>
                <a:lnTo>
                  <a:pt x="7032" y="11388"/>
                </a:lnTo>
                <a:lnTo>
                  <a:pt x="6935" y="11485"/>
                </a:lnTo>
                <a:lnTo>
                  <a:pt x="6862" y="11583"/>
                </a:lnTo>
                <a:lnTo>
                  <a:pt x="6618" y="11607"/>
                </a:lnTo>
                <a:lnTo>
                  <a:pt x="6156" y="11607"/>
                </a:lnTo>
                <a:lnTo>
                  <a:pt x="6424" y="11388"/>
                </a:lnTo>
                <a:lnTo>
                  <a:pt x="6594" y="11266"/>
                </a:lnTo>
                <a:lnTo>
                  <a:pt x="6667" y="11193"/>
                </a:lnTo>
                <a:lnTo>
                  <a:pt x="6740" y="11120"/>
                </a:lnTo>
                <a:lnTo>
                  <a:pt x="7446" y="11096"/>
                </a:lnTo>
                <a:close/>
                <a:moveTo>
                  <a:pt x="10122" y="11047"/>
                </a:moveTo>
                <a:lnTo>
                  <a:pt x="9928" y="11169"/>
                </a:lnTo>
                <a:lnTo>
                  <a:pt x="9733" y="11291"/>
                </a:lnTo>
                <a:lnTo>
                  <a:pt x="9563" y="11437"/>
                </a:lnTo>
                <a:lnTo>
                  <a:pt x="9392" y="11607"/>
                </a:lnTo>
                <a:lnTo>
                  <a:pt x="8906" y="11607"/>
                </a:lnTo>
                <a:lnTo>
                  <a:pt x="9149" y="11364"/>
                </a:lnTo>
                <a:lnTo>
                  <a:pt x="9490" y="11047"/>
                </a:lnTo>
                <a:close/>
                <a:moveTo>
                  <a:pt x="3650" y="11193"/>
                </a:moveTo>
                <a:lnTo>
                  <a:pt x="3382" y="11364"/>
                </a:lnTo>
                <a:lnTo>
                  <a:pt x="3261" y="11485"/>
                </a:lnTo>
                <a:lnTo>
                  <a:pt x="3139" y="11631"/>
                </a:lnTo>
                <a:lnTo>
                  <a:pt x="2798" y="11607"/>
                </a:lnTo>
                <a:lnTo>
                  <a:pt x="3066" y="11242"/>
                </a:lnTo>
                <a:lnTo>
                  <a:pt x="3650" y="11193"/>
                </a:lnTo>
                <a:close/>
                <a:moveTo>
                  <a:pt x="4331" y="11145"/>
                </a:moveTo>
                <a:lnTo>
                  <a:pt x="4112" y="11315"/>
                </a:lnTo>
                <a:lnTo>
                  <a:pt x="3966" y="11461"/>
                </a:lnTo>
                <a:lnTo>
                  <a:pt x="3869" y="11558"/>
                </a:lnTo>
                <a:lnTo>
                  <a:pt x="3772" y="11656"/>
                </a:lnTo>
                <a:lnTo>
                  <a:pt x="3407" y="11656"/>
                </a:lnTo>
                <a:lnTo>
                  <a:pt x="3577" y="11485"/>
                </a:lnTo>
                <a:lnTo>
                  <a:pt x="3699" y="11339"/>
                </a:lnTo>
                <a:lnTo>
                  <a:pt x="3820" y="11169"/>
                </a:lnTo>
                <a:lnTo>
                  <a:pt x="4331" y="11145"/>
                </a:lnTo>
                <a:close/>
                <a:moveTo>
                  <a:pt x="6375" y="11120"/>
                </a:moveTo>
                <a:lnTo>
                  <a:pt x="6205" y="11242"/>
                </a:lnTo>
                <a:lnTo>
                  <a:pt x="5986" y="11412"/>
                </a:lnTo>
                <a:lnTo>
                  <a:pt x="5888" y="11510"/>
                </a:lnTo>
                <a:lnTo>
                  <a:pt x="5815" y="11631"/>
                </a:lnTo>
                <a:lnTo>
                  <a:pt x="5037" y="11656"/>
                </a:lnTo>
                <a:lnTo>
                  <a:pt x="5353" y="11339"/>
                </a:lnTo>
                <a:lnTo>
                  <a:pt x="5572" y="11169"/>
                </a:lnTo>
                <a:lnTo>
                  <a:pt x="5596" y="11120"/>
                </a:lnTo>
                <a:close/>
                <a:moveTo>
                  <a:pt x="5134" y="11145"/>
                </a:moveTo>
                <a:lnTo>
                  <a:pt x="4964" y="11291"/>
                </a:lnTo>
                <a:lnTo>
                  <a:pt x="4794" y="11461"/>
                </a:lnTo>
                <a:lnTo>
                  <a:pt x="4769" y="11510"/>
                </a:lnTo>
                <a:lnTo>
                  <a:pt x="4769" y="11583"/>
                </a:lnTo>
                <a:lnTo>
                  <a:pt x="4769" y="11631"/>
                </a:lnTo>
                <a:lnTo>
                  <a:pt x="4794" y="11656"/>
                </a:lnTo>
                <a:lnTo>
                  <a:pt x="4137" y="11680"/>
                </a:lnTo>
                <a:lnTo>
                  <a:pt x="4137" y="11680"/>
                </a:lnTo>
                <a:lnTo>
                  <a:pt x="4258" y="11510"/>
                </a:lnTo>
                <a:lnTo>
                  <a:pt x="4404" y="11388"/>
                </a:lnTo>
                <a:lnTo>
                  <a:pt x="4575" y="11266"/>
                </a:lnTo>
                <a:lnTo>
                  <a:pt x="4672" y="11218"/>
                </a:lnTo>
                <a:lnTo>
                  <a:pt x="4721" y="11145"/>
                </a:lnTo>
                <a:close/>
                <a:moveTo>
                  <a:pt x="8541" y="0"/>
                </a:moveTo>
                <a:lnTo>
                  <a:pt x="8468" y="49"/>
                </a:lnTo>
                <a:lnTo>
                  <a:pt x="8395" y="146"/>
                </a:lnTo>
                <a:lnTo>
                  <a:pt x="8370" y="244"/>
                </a:lnTo>
                <a:lnTo>
                  <a:pt x="8346" y="463"/>
                </a:lnTo>
                <a:lnTo>
                  <a:pt x="8370" y="706"/>
                </a:lnTo>
                <a:lnTo>
                  <a:pt x="8419" y="949"/>
                </a:lnTo>
                <a:lnTo>
                  <a:pt x="4842" y="974"/>
                </a:lnTo>
                <a:lnTo>
                  <a:pt x="2555" y="998"/>
                </a:lnTo>
                <a:lnTo>
                  <a:pt x="1411" y="1022"/>
                </a:lnTo>
                <a:lnTo>
                  <a:pt x="827" y="1022"/>
                </a:lnTo>
                <a:lnTo>
                  <a:pt x="511" y="1047"/>
                </a:lnTo>
                <a:lnTo>
                  <a:pt x="243" y="1120"/>
                </a:lnTo>
                <a:lnTo>
                  <a:pt x="195" y="1144"/>
                </a:lnTo>
                <a:lnTo>
                  <a:pt x="170" y="1193"/>
                </a:lnTo>
                <a:lnTo>
                  <a:pt x="146" y="1241"/>
                </a:lnTo>
                <a:lnTo>
                  <a:pt x="170" y="1290"/>
                </a:lnTo>
                <a:lnTo>
                  <a:pt x="146" y="1314"/>
                </a:lnTo>
                <a:lnTo>
                  <a:pt x="73" y="1509"/>
                </a:lnTo>
                <a:lnTo>
                  <a:pt x="24" y="1704"/>
                </a:lnTo>
                <a:lnTo>
                  <a:pt x="0" y="1923"/>
                </a:lnTo>
                <a:lnTo>
                  <a:pt x="0" y="2142"/>
                </a:lnTo>
                <a:lnTo>
                  <a:pt x="24" y="2580"/>
                </a:lnTo>
                <a:lnTo>
                  <a:pt x="73" y="2993"/>
                </a:lnTo>
                <a:lnTo>
                  <a:pt x="97" y="3626"/>
                </a:lnTo>
                <a:lnTo>
                  <a:pt x="122" y="4234"/>
                </a:lnTo>
                <a:lnTo>
                  <a:pt x="122" y="5475"/>
                </a:lnTo>
                <a:lnTo>
                  <a:pt x="97" y="6302"/>
                </a:lnTo>
                <a:lnTo>
                  <a:pt x="73" y="7130"/>
                </a:lnTo>
                <a:lnTo>
                  <a:pt x="49" y="7957"/>
                </a:lnTo>
                <a:lnTo>
                  <a:pt x="49" y="8784"/>
                </a:lnTo>
                <a:lnTo>
                  <a:pt x="73" y="9563"/>
                </a:lnTo>
                <a:lnTo>
                  <a:pt x="97" y="10317"/>
                </a:lnTo>
                <a:lnTo>
                  <a:pt x="146" y="11072"/>
                </a:lnTo>
                <a:lnTo>
                  <a:pt x="170" y="11850"/>
                </a:lnTo>
                <a:lnTo>
                  <a:pt x="195" y="11923"/>
                </a:lnTo>
                <a:lnTo>
                  <a:pt x="219" y="11972"/>
                </a:lnTo>
                <a:lnTo>
                  <a:pt x="268" y="12020"/>
                </a:lnTo>
                <a:lnTo>
                  <a:pt x="316" y="12045"/>
                </a:lnTo>
                <a:lnTo>
                  <a:pt x="438" y="12045"/>
                </a:lnTo>
                <a:lnTo>
                  <a:pt x="511" y="12020"/>
                </a:lnTo>
                <a:lnTo>
                  <a:pt x="560" y="11996"/>
                </a:lnTo>
                <a:lnTo>
                  <a:pt x="560" y="11972"/>
                </a:lnTo>
                <a:lnTo>
                  <a:pt x="681" y="11923"/>
                </a:lnTo>
                <a:lnTo>
                  <a:pt x="803" y="11899"/>
                </a:lnTo>
                <a:lnTo>
                  <a:pt x="949" y="11874"/>
                </a:lnTo>
                <a:lnTo>
                  <a:pt x="1119" y="11874"/>
                </a:lnTo>
                <a:lnTo>
                  <a:pt x="1436" y="11899"/>
                </a:lnTo>
                <a:lnTo>
                  <a:pt x="1679" y="11923"/>
                </a:lnTo>
                <a:lnTo>
                  <a:pt x="2360" y="11972"/>
                </a:lnTo>
                <a:lnTo>
                  <a:pt x="3042" y="12045"/>
                </a:lnTo>
                <a:lnTo>
                  <a:pt x="3747" y="12093"/>
                </a:lnTo>
                <a:lnTo>
                  <a:pt x="4477" y="12118"/>
                </a:lnTo>
                <a:lnTo>
                  <a:pt x="4404" y="12215"/>
                </a:lnTo>
                <a:lnTo>
                  <a:pt x="4307" y="12337"/>
                </a:lnTo>
                <a:lnTo>
                  <a:pt x="4161" y="12580"/>
                </a:lnTo>
                <a:lnTo>
                  <a:pt x="3991" y="13018"/>
                </a:lnTo>
                <a:lnTo>
                  <a:pt x="3845" y="13334"/>
                </a:lnTo>
                <a:lnTo>
                  <a:pt x="3674" y="13651"/>
                </a:lnTo>
                <a:lnTo>
                  <a:pt x="3358" y="14283"/>
                </a:lnTo>
                <a:lnTo>
                  <a:pt x="3236" y="14502"/>
                </a:lnTo>
                <a:lnTo>
                  <a:pt x="3139" y="14746"/>
                </a:lnTo>
                <a:lnTo>
                  <a:pt x="3090" y="14843"/>
                </a:lnTo>
                <a:lnTo>
                  <a:pt x="3090" y="14965"/>
                </a:lnTo>
                <a:lnTo>
                  <a:pt x="3090" y="15086"/>
                </a:lnTo>
                <a:lnTo>
                  <a:pt x="3139" y="15232"/>
                </a:lnTo>
                <a:lnTo>
                  <a:pt x="3188" y="15281"/>
                </a:lnTo>
                <a:lnTo>
                  <a:pt x="3236" y="15305"/>
                </a:lnTo>
                <a:lnTo>
                  <a:pt x="3309" y="15330"/>
                </a:lnTo>
                <a:lnTo>
                  <a:pt x="3382" y="15305"/>
                </a:lnTo>
                <a:lnTo>
                  <a:pt x="3480" y="15281"/>
                </a:lnTo>
                <a:lnTo>
                  <a:pt x="3553" y="15208"/>
                </a:lnTo>
                <a:lnTo>
                  <a:pt x="3601" y="15159"/>
                </a:lnTo>
                <a:lnTo>
                  <a:pt x="3650" y="15086"/>
                </a:lnTo>
                <a:lnTo>
                  <a:pt x="3747" y="14916"/>
                </a:lnTo>
                <a:lnTo>
                  <a:pt x="3820" y="14721"/>
                </a:lnTo>
                <a:lnTo>
                  <a:pt x="4088" y="14210"/>
                </a:lnTo>
                <a:lnTo>
                  <a:pt x="4331" y="13699"/>
                </a:lnTo>
                <a:lnTo>
                  <a:pt x="4526" y="13237"/>
                </a:lnTo>
                <a:lnTo>
                  <a:pt x="4721" y="12750"/>
                </a:lnTo>
                <a:lnTo>
                  <a:pt x="4867" y="12434"/>
                </a:lnTo>
                <a:lnTo>
                  <a:pt x="4939" y="12264"/>
                </a:lnTo>
                <a:lnTo>
                  <a:pt x="4988" y="12118"/>
                </a:lnTo>
                <a:lnTo>
                  <a:pt x="6180" y="12045"/>
                </a:lnTo>
                <a:lnTo>
                  <a:pt x="7348" y="11996"/>
                </a:lnTo>
                <a:lnTo>
                  <a:pt x="7932" y="11996"/>
                </a:lnTo>
                <a:lnTo>
                  <a:pt x="8516" y="12020"/>
                </a:lnTo>
                <a:lnTo>
                  <a:pt x="9684" y="12020"/>
                </a:lnTo>
                <a:lnTo>
                  <a:pt x="10341" y="11996"/>
                </a:lnTo>
                <a:lnTo>
                  <a:pt x="10998" y="11947"/>
                </a:lnTo>
                <a:lnTo>
                  <a:pt x="11631" y="11874"/>
                </a:lnTo>
                <a:lnTo>
                  <a:pt x="12337" y="11874"/>
                </a:lnTo>
                <a:lnTo>
                  <a:pt x="12337" y="11996"/>
                </a:lnTo>
                <a:lnTo>
                  <a:pt x="12434" y="12410"/>
                </a:lnTo>
                <a:lnTo>
                  <a:pt x="12580" y="12799"/>
                </a:lnTo>
                <a:lnTo>
                  <a:pt x="12775" y="13188"/>
                </a:lnTo>
                <a:lnTo>
                  <a:pt x="12969" y="13578"/>
                </a:lnTo>
                <a:lnTo>
                  <a:pt x="13188" y="13943"/>
                </a:lnTo>
                <a:lnTo>
                  <a:pt x="13431" y="14308"/>
                </a:lnTo>
                <a:lnTo>
                  <a:pt x="13918" y="15013"/>
                </a:lnTo>
                <a:lnTo>
                  <a:pt x="14015" y="15111"/>
                </a:lnTo>
                <a:lnTo>
                  <a:pt x="14137" y="15159"/>
                </a:lnTo>
                <a:lnTo>
                  <a:pt x="14259" y="15135"/>
                </a:lnTo>
                <a:lnTo>
                  <a:pt x="14356" y="15111"/>
                </a:lnTo>
                <a:lnTo>
                  <a:pt x="14453" y="15038"/>
                </a:lnTo>
                <a:lnTo>
                  <a:pt x="14502" y="14940"/>
                </a:lnTo>
                <a:lnTo>
                  <a:pt x="14502" y="14819"/>
                </a:lnTo>
                <a:lnTo>
                  <a:pt x="14478" y="14770"/>
                </a:lnTo>
                <a:lnTo>
                  <a:pt x="14453" y="14697"/>
                </a:lnTo>
                <a:lnTo>
                  <a:pt x="13991" y="14040"/>
                </a:lnTo>
                <a:lnTo>
                  <a:pt x="13577" y="13359"/>
                </a:lnTo>
                <a:lnTo>
                  <a:pt x="13383" y="12994"/>
                </a:lnTo>
                <a:lnTo>
                  <a:pt x="13188" y="12653"/>
                </a:lnTo>
                <a:lnTo>
                  <a:pt x="13042" y="12288"/>
                </a:lnTo>
                <a:lnTo>
                  <a:pt x="12872" y="11899"/>
                </a:lnTo>
                <a:lnTo>
                  <a:pt x="13918" y="11947"/>
                </a:lnTo>
                <a:lnTo>
                  <a:pt x="14940" y="11996"/>
                </a:lnTo>
                <a:lnTo>
                  <a:pt x="15451" y="11996"/>
                </a:lnTo>
                <a:lnTo>
                  <a:pt x="15986" y="11972"/>
                </a:lnTo>
                <a:lnTo>
                  <a:pt x="16497" y="11947"/>
                </a:lnTo>
                <a:lnTo>
                  <a:pt x="17008" y="11899"/>
                </a:lnTo>
                <a:lnTo>
                  <a:pt x="17057" y="11874"/>
                </a:lnTo>
                <a:lnTo>
                  <a:pt x="17106" y="11947"/>
                </a:lnTo>
                <a:lnTo>
                  <a:pt x="17154" y="11996"/>
                </a:lnTo>
                <a:lnTo>
                  <a:pt x="17325" y="11996"/>
                </a:lnTo>
                <a:lnTo>
                  <a:pt x="17398" y="11947"/>
                </a:lnTo>
                <a:lnTo>
                  <a:pt x="17446" y="11899"/>
                </a:lnTo>
                <a:lnTo>
                  <a:pt x="17495" y="11802"/>
                </a:lnTo>
                <a:lnTo>
                  <a:pt x="17495" y="11704"/>
                </a:lnTo>
                <a:lnTo>
                  <a:pt x="17446" y="11339"/>
                </a:lnTo>
                <a:lnTo>
                  <a:pt x="17398" y="10950"/>
                </a:lnTo>
                <a:lnTo>
                  <a:pt x="17373" y="10171"/>
                </a:lnTo>
                <a:lnTo>
                  <a:pt x="17398" y="9393"/>
                </a:lnTo>
                <a:lnTo>
                  <a:pt x="17373" y="8614"/>
                </a:lnTo>
                <a:lnTo>
                  <a:pt x="17373" y="7008"/>
                </a:lnTo>
                <a:lnTo>
                  <a:pt x="17349" y="5402"/>
                </a:lnTo>
                <a:lnTo>
                  <a:pt x="17349" y="2507"/>
                </a:lnTo>
                <a:lnTo>
                  <a:pt x="17373" y="2239"/>
                </a:lnTo>
                <a:lnTo>
                  <a:pt x="17373" y="1898"/>
                </a:lnTo>
                <a:lnTo>
                  <a:pt x="17349" y="1728"/>
                </a:lnTo>
                <a:lnTo>
                  <a:pt x="17325" y="1558"/>
                </a:lnTo>
                <a:lnTo>
                  <a:pt x="17276" y="1436"/>
                </a:lnTo>
                <a:lnTo>
                  <a:pt x="17203" y="1314"/>
                </a:lnTo>
                <a:lnTo>
                  <a:pt x="17203" y="1241"/>
                </a:lnTo>
                <a:lnTo>
                  <a:pt x="17203" y="1193"/>
                </a:lnTo>
                <a:lnTo>
                  <a:pt x="17179" y="1144"/>
                </a:lnTo>
                <a:lnTo>
                  <a:pt x="17154" y="1095"/>
                </a:lnTo>
                <a:lnTo>
                  <a:pt x="17033" y="1047"/>
                </a:lnTo>
                <a:lnTo>
                  <a:pt x="16911" y="998"/>
                </a:lnTo>
                <a:lnTo>
                  <a:pt x="16789" y="974"/>
                </a:lnTo>
                <a:lnTo>
                  <a:pt x="16643" y="974"/>
                </a:lnTo>
                <a:lnTo>
                  <a:pt x="16351" y="998"/>
                </a:lnTo>
                <a:lnTo>
                  <a:pt x="16108" y="998"/>
                </a:lnTo>
                <a:lnTo>
                  <a:pt x="15062" y="974"/>
                </a:lnTo>
                <a:lnTo>
                  <a:pt x="14015" y="925"/>
                </a:lnTo>
                <a:lnTo>
                  <a:pt x="13456" y="901"/>
                </a:lnTo>
                <a:lnTo>
                  <a:pt x="12872" y="876"/>
                </a:lnTo>
                <a:lnTo>
                  <a:pt x="11704" y="901"/>
                </a:lnTo>
                <a:lnTo>
                  <a:pt x="9392" y="949"/>
                </a:lnTo>
                <a:lnTo>
                  <a:pt x="8930" y="949"/>
                </a:lnTo>
                <a:lnTo>
                  <a:pt x="8954" y="852"/>
                </a:lnTo>
                <a:lnTo>
                  <a:pt x="8954" y="779"/>
                </a:lnTo>
                <a:lnTo>
                  <a:pt x="8954" y="706"/>
                </a:lnTo>
                <a:lnTo>
                  <a:pt x="8906" y="609"/>
                </a:lnTo>
                <a:lnTo>
                  <a:pt x="8881" y="584"/>
                </a:lnTo>
                <a:lnTo>
                  <a:pt x="8857" y="463"/>
                </a:lnTo>
                <a:lnTo>
                  <a:pt x="8833" y="244"/>
                </a:lnTo>
                <a:lnTo>
                  <a:pt x="8808" y="146"/>
                </a:lnTo>
                <a:lnTo>
                  <a:pt x="8735" y="49"/>
                </a:lnTo>
                <a:lnTo>
                  <a:pt x="866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64;p12">
            <a:extLst>
              <a:ext uri="{FF2B5EF4-FFF2-40B4-BE49-F238E27FC236}">
                <a16:creationId xmlns:a16="http://schemas.microsoft.com/office/drawing/2014/main" id="{1C4CF492-6428-40C0-9DEE-B1F8EF169FF0}"/>
              </a:ext>
            </a:extLst>
          </p:cNvPr>
          <p:cNvSpPr txBox="1"/>
          <p:nvPr/>
        </p:nvSpPr>
        <p:spPr>
          <a:xfrm>
            <a:off x="6350055" y="3591011"/>
            <a:ext cx="2321718" cy="1399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FFFFFF"/>
                </a:solidFill>
                <a:latin typeface="Walter Turncoat"/>
                <a:ea typeface="Sniglet"/>
                <a:cs typeface="Sniglet"/>
                <a:sym typeface="Sniglet"/>
              </a:rPr>
              <a:t>Rudolf Harvier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FFFFFF"/>
                </a:solidFill>
                <a:latin typeface="Walter Turncoat"/>
                <a:ea typeface="Sniglet"/>
                <a:cs typeface="Sniglet"/>
                <a:sym typeface="Sniglet"/>
              </a:rPr>
              <a:t>Professeur de biochimie génie biologique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FFFFFF"/>
                </a:solidFill>
                <a:latin typeface="Walter Turncoat"/>
                <a:ea typeface="Sniglet"/>
                <a:cs typeface="Sniglet"/>
                <a:sym typeface="Sniglet"/>
              </a:rPr>
              <a:t>Formateur / accompagnateur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FFFFFF"/>
                </a:solidFill>
                <a:latin typeface="Walter Turncoat"/>
                <a:ea typeface="Sniglet"/>
                <a:cs typeface="Sniglet"/>
                <a:sym typeface="Sniglet"/>
              </a:rPr>
              <a:t>Académie de Clermont-Ferrand</a:t>
            </a:r>
            <a:endParaRPr sz="1200" dirty="0">
              <a:solidFill>
                <a:srgbClr val="FFFFFF"/>
              </a:solidFill>
              <a:latin typeface="Walter Turncoat"/>
              <a:ea typeface="Sniglet"/>
              <a:cs typeface="Sniglet"/>
              <a:sym typeface="Sniglet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6303">
        <p:fade/>
      </p:transition>
    </mc:Choice>
    <mc:Fallback xmlns="">
      <p:transition spd="med" advTm="16303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1357312" y="356553"/>
            <a:ext cx="7786687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Un exemple d’usage</a:t>
            </a:r>
            <a:endParaRPr sz="3600"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097BC4A-CB3A-4BB4-8CDC-458FA12F7FE1}"/>
              </a:ext>
            </a:extLst>
          </p:cNvPr>
          <p:cNvGrpSpPr/>
          <p:nvPr/>
        </p:nvGrpSpPr>
        <p:grpSpPr>
          <a:xfrm>
            <a:off x="455725" y="388953"/>
            <a:ext cx="788694" cy="805193"/>
            <a:chOff x="4141750" y="274105"/>
            <a:chExt cx="788694" cy="805193"/>
          </a:xfrm>
        </p:grpSpPr>
        <p:sp>
          <p:nvSpPr>
            <p:cNvPr id="97" name="Google Shape;97;p16"/>
            <p:cNvSpPr/>
            <p:nvPr/>
          </p:nvSpPr>
          <p:spPr>
            <a:xfrm>
              <a:off x="4141750" y="274105"/>
              <a:ext cx="788694" cy="805193"/>
            </a:xfrm>
            <a:custGeom>
              <a:avLst/>
              <a:gdLst/>
              <a:ahLst/>
              <a:cxnLst/>
              <a:rect l="l" t="t" r="r" b="b"/>
              <a:pathLst>
                <a:path w="67641" h="69056" extrusionOk="0">
                  <a:moveTo>
                    <a:pt x="49622" y="2736"/>
                  </a:moveTo>
                  <a:lnTo>
                    <a:pt x="49622" y="2736"/>
                  </a:lnTo>
                  <a:lnTo>
                    <a:pt x="49622" y="2736"/>
                  </a:lnTo>
                  <a:close/>
                  <a:moveTo>
                    <a:pt x="59622" y="55565"/>
                  </a:moveTo>
                  <a:lnTo>
                    <a:pt x="59622" y="55565"/>
                  </a:lnTo>
                  <a:lnTo>
                    <a:pt x="59622" y="55565"/>
                  </a:lnTo>
                  <a:close/>
                  <a:moveTo>
                    <a:pt x="35471" y="0"/>
                  </a:moveTo>
                  <a:lnTo>
                    <a:pt x="34433" y="95"/>
                  </a:lnTo>
                  <a:lnTo>
                    <a:pt x="33584" y="189"/>
                  </a:lnTo>
                  <a:lnTo>
                    <a:pt x="32735" y="378"/>
                  </a:lnTo>
                  <a:lnTo>
                    <a:pt x="32169" y="566"/>
                  </a:lnTo>
                  <a:lnTo>
                    <a:pt x="31509" y="472"/>
                  </a:lnTo>
                  <a:lnTo>
                    <a:pt x="30754" y="472"/>
                  </a:lnTo>
                  <a:lnTo>
                    <a:pt x="29339" y="566"/>
                  </a:lnTo>
                  <a:lnTo>
                    <a:pt x="27830" y="849"/>
                  </a:lnTo>
                  <a:lnTo>
                    <a:pt x="26320" y="1321"/>
                  </a:lnTo>
                  <a:lnTo>
                    <a:pt x="24811" y="1981"/>
                  </a:lnTo>
                  <a:lnTo>
                    <a:pt x="23207" y="2736"/>
                  </a:lnTo>
                  <a:lnTo>
                    <a:pt x="21698" y="3585"/>
                  </a:lnTo>
                  <a:lnTo>
                    <a:pt x="20188" y="4623"/>
                  </a:lnTo>
                  <a:lnTo>
                    <a:pt x="18679" y="5661"/>
                  </a:lnTo>
                  <a:lnTo>
                    <a:pt x="17170" y="6793"/>
                  </a:lnTo>
                  <a:lnTo>
                    <a:pt x="15754" y="8019"/>
                  </a:lnTo>
                  <a:lnTo>
                    <a:pt x="14434" y="9151"/>
                  </a:lnTo>
                  <a:lnTo>
                    <a:pt x="11981" y="11510"/>
                  </a:lnTo>
                  <a:lnTo>
                    <a:pt x="10000" y="13774"/>
                  </a:lnTo>
                  <a:lnTo>
                    <a:pt x="7736" y="16981"/>
                  </a:lnTo>
                  <a:lnTo>
                    <a:pt x="8019" y="16321"/>
                  </a:lnTo>
                  <a:lnTo>
                    <a:pt x="8302" y="15660"/>
                  </a:lnTo>
                  <a:lnTo>
                    <a:pt x="7736" y="16604"/>
                  </a:lnTo>
                  <a:lnTo>
                    <a:pt x="7075" y="17642"/>
                  </a:lnTo>
                  <a:lnTo>
                    <a:pt x="7170" y="17830"/>
                  </a:lnTo>
                  <a:lnTo>
                    <a:pt x="6509" y="18868"/>
                  </a:lnTo>
                  <a:lnTo>
                    <a:pt x="7075" y="17359"/>
                  </a:lnTo>
                  <a:lnTo>
                    <a:pt x="6132" y="19057"/>
                  </a:lnTo>
                  <a:lnTo>
                    <a:pt x="5189" y="20849"/>
                  </a:lnTo>
                  <a:lnTo>
                    <a:pt x="4434" y="22736"/>
                  </a:lnTo>
                  <a:lnTo>
                    <a:pt x="3679" y="24622"/>
                  </a:lnTo>
                  <a:lnTo>
                    <a:pt x="2453" y="28490"/>
                  </a:lnTo>
                  <a:lnTo>
                    <a:pt x="1321" y="32169"/>
                  </a:lnTo>
                  <a:lnTo>
                    <a:pt x="1509" y="32264"/>
                  </a:lnTo>
                  <a:lnTo>
                    <a:pt x="1604" y="32453"/>
                  </a:lnTo>
                  <a:lnTo>
                    <a:pt x="1604" y="32641"/>
                  </a:lnTo>
                  <a:lnTo>
                    <a:pt x="1509" y="32924"/>
                  </a:lnTo>
                  <a:lnTo>
                    <a:pt x="1226" y="33396"/>
                  </a:lnTo>
                  <a:lnTo>
                    <a:pt x="1038" y="33585"/>
                  </a:lnTo>
                  <a:lnTo>
                    <a:pt x="1038" y="33773"/>
                  </a:lnTo>
                  <a:lnTo>
                    <a:pt x="1038" y="35000"/>
                  </a:lnTo>
                  <a:lnTo>
                    <a:pt x="849" y="36132"/>
                  </a:lnTo>
                  <a:lnTo>
                    <a:pt x="660" y="37358"/>
                  </a:lnTo>
                  <a:lnTo>
                    <a:pt x="472" y="38867"/>
                  </a:lnTo>
                  <a:lnTo>
                    <a:pt x="283" y="38301"/>
                  </a:lnTo>
                  <a:lnTo>
                    <a:pt x="94" y="39811"/>
                  </a:lnTo>
                  <a:lnTo>
                    <a:pt x="0" y="41509"/>
                  </a:lnTo>
                  <a:lnTo>
                    <a:pt x="94" y="43301"/>
                  </a:lnTo>
                  <a:lnTo>
                    <a:pt x="283" y="44056"/>
                  </a:lnTo>
                  <a:lnTo>
                    <a:pt x="472" y="44622"/>
                  </a:lnTo>
                  <a:lnTo>
                    <a:pt x="566" y="45660"/>
                  </a:lnTo>
                  <a:lnTo>
                    <a:pt x="755" y="46792"/>
                  </a:lnTo>
                  <a:lnTo>
                    <a:pt x="1226" y="48962"/>
                  </a:lnTo>
                  <a:lnTo>
                    <a:pt x="1981" y="51037"/>
                  </a:lnTo>
                  <a:lnTo>
                    <a:pt x="2924" y="53112"/>
                  </a:lnTo>
                  <a:lnTo>
                    <a:pt x="4057" y="55094"/>
                  </a:lnTo>
                  <a:lnTo>
                    <a:pt x="5283" y="56980"/>
                  </a:lnTo>
                  <a:lnTo>
                    <a:pt x="6698" y="58678"/>
                  </a:lnTo>
                  <a:lnTo>
                    <a:pt x="8113" y="60282"/>
                  </a:lnTo>
                  <a:lnTo>
                    <a:pt x="9056" y="61131"/>
                  </a:lnTo>
                  <a:lnTo>
                    <a:pt x="10000" y="61980"/>
                  </a:lnTo>
                  <a:lnTo>
                    <a:pt x="11038" y="62829"/>
                  </a:lnTo>
                  <a:lnTo>
                    <a:pt x="12075" y="63584"/>
                  </a:lnTo>
                  <a:lnTo>
                    <a:pt x="14339" y="64905"/>
                  </a:lnTo>
                  <a:lnTo>
                    <a:pt x="16604" y="66131"/>
                  </a:lnTo>
                  <a:lnTo>
                    <a:pt x="19056" y="67169"/>
                  </a:lnTo>
                  <a:lnTo>
                    <a:pt x="21509" y="67923"/>
                  </a:lnTo>
                  <a:lnTo>
                    <a:pt x="24056" y="68584"/>
                  </a:lnTo>
                  <a:lnTo>
                    <a:pt x="26603" y="69055"/>
                  </a:lnTo>
                  <a:lnTo>
                    <a:pt x="27830" y="69055"/>
                  </a:lnTo>
                  <a:lnTo>
                    <a:pt x="30188" y="68867"/>
                  </a:lnTo>
                  <a:lnTo>
                    <a:pt x="33113" y="68678"/>
                  </a:lnTo>
                  <a:lnTo>
                    <a:pt x="36509" y="68301"/>
                  </a:lnTo>
                  <a:lnTo>
                    <a:pt x="39811" y="67923"/>
                  </a:lnTo>
                  <a:lnTo>
                    <a:pt x="42735" y="67452"/>
                  </a:lnTo>
                  <a:lnTo>
                    <a:pt x="44905" y="66980"/>
                  </a:lnTo>
                  <a:lnTo>
                    <a:pt x="45565" y="66791"/>
                  </a:lnTo>
                  <a:lnTo>
                    <a:pt x="45943" y="66508"/>
                  </a:lnTo>
                  <a:lnTo>
                    <a:pt x="47358" y="65942"/>
                  </a:lnTo>
                  <a:lnTo>
                    <a:pt x="48018" y="65565"/>
                  </a:lnTo>
                  <a:lnTo>
                    <a:pt x="48678" y="65188"/>
                  </a:lnTo>
                  <a:lnTo>
                    <a:pt x="47924" y="65471"/>
                  </a:lnTo>
                  <a:lnTo>
                    <a:pt x="51509" y="62924"/>
                  </a:lnTo>
                  <a:lnTo>
                    <a:pt x="53301" y="61508"/>
                  </a:lnTo>
                  <a:lnTo>
                    <a:pt x="55093" y="59905"/>
                  </a:lnTo>
                  <a:lnTo>
                    <a:pt x="55093" y="59905"/>
                  </a:lnTo>
                  <a:lnTo>
                    <a:pt x="54810" y="60376"/>
                  </a:lnTo>
                  <a:lnTo>
                    <a:pt x="54339" y="60754"/>
                  </a:lnTo>
                  <a:lnTo>
                    <a:pt x="55376" y="59999"/>
                  </a:lnTo>
                  <a:lnTo>
                    <a:pt x="56320" y="59056"/>
                  </a:lnTo>
                  <a:lnTo>
                    <a:pt x="57075" y="58395"/>
                  </a:lnTo>
                  <a:lnTo>
                    <a:pt x="57169" y="58207"/>
                  </a:lnTo>
                  <a:lnTo>
                    <a:pt x="57075" y="58207"/>
                  </a:lnTo>
                  <a:lnTo>
                    <a:pt x="57924" y="57546"/>
                  </a:lnTo>
                  <a:lnTo>
                    <a:pt x="58678" y="56697"/>
                  </a:lnTo>
                  <a:lnTo>
                    <a:pt x="59339" y="55754"/>
                  </a:lnTo>
                  <a:lnTo>
                    <a:pt x="59905" y="54905"/>
                  </a:lnTo>
                  <a:lnTo>
                    <a:pt x="59716" y="54999"/>
                  </a:lnTo>
                  <a:lnTo>
                    <a:pt x="59622" y="54999"/>
                  </a:lnTo>
                  <a:lnTo>
                    <a:pt x="59810" y="54622"/>
                  </a:lnTo>
                  <a:lnTo>
                    <a:pt x="59150" y="55565"/>
                  </a:lnTo>
                  <a:lnTo>
                    <a:pt x="59527" y="55094"/>
                  </a:lnTo>
                  <a:lnTo>
                    <a:pt x="59433" y="55377"/>
                  </a:lnTo>
                  <a:lnTo>
                    <a:pt x="58867" y="56037"/>
                  </a:lnTo>
                  <a:lnTo>
                    <a:pt x="59056" y="55660"/>
                  </a:lnTo>
                  <a:lnTo>
                    <a:pt x="59056" y="55660"/>
                  </a:lnTo>
                  <a:lnTo>
                    <a:pt x="58678" y="56037"/>
                  </a:lnTo>
                  <a:lnTo>
                    <a:pt x="59810" y="54339"/>
                  </a:lnTo>
                  <a:lnTo>
                    <a:pt x="60282" y="53490"/>
                  </a:lnTo>
                  <a:lnTo>
                    <a:pt x="60282" y="53301"/>
                  </a:lnTo>
                  <a:lnTo>
                    <a:pt x="60188" y="53395"/>
                  </a:lnTo>
                  <a:lnTo>
                    <a:pt x="60188" y="53395"/>
                  </a:lnTo>
                  <a:lnTo>
                    <a:pt x="60565" y="52924"/>
                  </a:lnTo>
                  <a:lnTo>
                    <a:pt x="61037" y="52452"/>
                  </a:lnTo>
                  <a:lnTo>
                    <a:pt x="61886" y="51509"/>
                  </a:lnTo>
                  <a:lnTo>
                    <a:pt x="61508" y="52452"/>
                  </a:lnTo>
                  <a:lnTo>
                    <a:pt x="60848" y="53584"/>
                  </a:lnTo>
                  <a:lnTo>
                    <a:pt x="59622" y="55565"/>
                  </a:lnTo>
                  <a:lnTo>
                    <a:pt x="60376" y="54528"/>
                  </a:lnTo>
                  <a:lnTo>
                    <a:pt x="60942" y="53678"/>
                  </a:lnTo>
                  <a:lnTo>
                    <a:pt x="61980" y="51792"/>
                  </a:lnTo>
                  <a:lnTo>
                    <a:pt x="61886" y="51886"/>
                  </a:lnTo>
                  <a:lnTo>
                    <a:pt x="61886" y="51697"/>
                  </a:lnTo>
                  <a:lnTo>
                    <a:pt x="62169" y="51037"/>
                  </a:lnTo>
                  <a:lnTo>
                    <a:pt x="62735" y="49999"/>
                  </a:lnTo>
                  <a:lnTo>
                    <a:pt x="61508" y="51603"/>
                  </a:lnTo>
                  <a:lnTo>
                    <a:pt x="61603" y="51037"/>
                  </a:lnTo>
                  <a:lnTo>
                    <a:pt x="61697" y="50377"/>
                  </a:lnTo>
                  <a:lnTo>
                    <a:pt x="62169" y="48962"/>
                  </a:lnTo>
                  <a:lnTo>
                    <a:pt x="62829" y="47358"/>
                  </a:lnTo>
                  <a:lnTo>
                    <a:pt x="63678" y="45565"/>
                  </a:lnTo>
                  <a:lnTo>
                    <a:pt x="65376" y="42169"/>
                  </a:lnTo>
                  <a:lnTo>
                    <a:pt x="66131" y="40660"/>
                  </a:lnTo>
                  <a:lnTo>
                    <a:pt x="66697" y="39339"/>
                  </a:lnTo>
                  <a:lnTo>
                    <a:pt x="66603" y="39528"/>
                  </a:lnTo>
                  <a:lnTo>
                    <a:pt x="66697" y="39056"/>
                  </a:lnTo>
                  <a:lnTo>
                    <a:pt x="66791" y="38962"/>
                  </a:lnTo>
                  <a:lnTo>
                    <a:pt x="66791" y="39056"/>
                  </a:lnTo>
                  <a:lnTo>
                    <a:pt x="66886" y="38584"/>
                  </a:lnTo>
                  <a:lnTo>
                    <a:pt x="66791" y="38867"/>
                  </a:lnTo>
                  <a:lnTo>
                    <a:pt x="66980" y="38207"/>
                  </a:lnTo>
                  <a:lnTo>
                    <a:pt x="67169" y="37264"/>
                  </a:lnTo>
                  <a:lnTo>
                    <a:pt x="67263" y="36415"/>
                  </a:lnTo>
                  <a:lnTo>
                    <a:pt x="67357" y="36509"/>
                  </a:lnTo>
                  <a:lnTo>
                    <a:pt x="67452" y="36509"/>
                  </a:lnTo>
                  <a:lnTo>
                    <a:pt x="67546" y="35943"/>
                  </a:lnTo>
                  <a:lnTo>
                    <a:pt x="67546" y="34811"/>
                  </a:lnTo>
                  <a:lnTo>
                    <a:pt x="67640" y="31037"/>
                  </a:lnTo>
                  <a:lnTo>
                    <a:pt x="67640" y="28490"/>
                  </a:lnTo>
                  <a:lnTo>
                    <a:pt x="67546" y="27736"/>
                  </a:lnTo>
                  <a:lnTo>
                    <a:pt x="67546" y="27547"/>
                  </a:lnTo>
                  <a:lnTo>
                    <a:pt x="67452" y="27547"/>
                  </a:lnTo>
                  <a:lnTo>
                    <a:pt x="67074" y="26792"/>
                  </a:lnTo>
                  <a:lnTo>
                    <a:pt x="66791" y="25660"/>
                  </a:lnTo>
                  <a:lnTo>
                    <a:pt x="66508" y="24528"/>
                  </a:lnTo>
                  <a:lnTo>
                    <a:pt x="66414" y="23585"/>
                  </a:lnTo>
                  <a:lnTo>
                    <a:pt x="66320" y="23679"/>
                  </a:lnTo>
                  <a:lnTo>
                    <a:pt x="66320" y="23490"/>
                  </a:lnTo>
                  <a:lnTo>
                    <a:pt x="65942" y="22924"/>
                  </a:lnTo>
                  <a:lnTo>
                    <a:pt x="65565" y="22358"/>
                  </a:lnTo>
                  <a:lnTo>
                    <a:pt x="64527" y="21132"/>
                  </a:lnTo>
                  <a:lnTo>
                    <a:pt x="63584" y="19906"/>
                  </a:lnTo>
                  <a:lnTo>
                    <a:pt x="63207" y="19340"/>
                  </a:lnTo>
                  <a:lnTo>
                    <a:pt x="63018" y="18774"/>
                  </a:lnTo>
                  <a:lnTo>
                    <a:pt x="63112" y="18962"/>
                  </a:lnTo>
                  <a:lnTo>
                    <a:pt x="63301" y="19057"/>
                  </a:lnTo>
                  <a:lnTo>
                    <a:pt x="63301" y="19057"/>
                  </a:lnTo>
                  <a:lnTo>
                    <a:pt x="63207" y="18868"/>
                  </a:lnTo>
                  <a:lnTo>
                    <a:pt x="62923" y="18491"/>
                  </a:lnTo>
                  <a:lnTo>
                    <a:pt x="61980" y="17453"/>
                  </a:lnTo>
                  <a:lnTo>
                    <a:pt x="61037" y="16509"/>
                  </a:lnTo>
                  <a:lnTo>
                    <a:pt x="61037" y="16698"/>
                  </a:lnTo>
                  <a:lnTo>
                    <a:pt x="61037" y="16887"/>
                  </a:lnTo>
                  <a:lnTo>
                    <a:pt x="60093" y="15943"/>
                  </a:lnTo>
                  <a:lnTo>
                    <a:pt x="60376" y="16321"/>
                  </a:lnTo>
                  <a:lnTo>
                    <a:pt x="59527" y="15377"/>
                  </a:lnTo>
                  <a:lnTo>
                    <a:pt x="59056" y="14906"/>
                  </a:lnTo>
                  <a:lnTo>
                    <a:pt x="59244" y="14906"/>
                  </a:lnTo>
                  <a:lnTo>
                    <a:pt x="59905" y="15472"/>
                  </a:lnTo>
                  <a:lnTo>
                    <a:pt x="59905" y="15472"/>
                  </a:lnTo>
                  <a:lnTo>
                    <a:pt x="57641" y="13396"/>
                  </a:lnTo>
                  <a:lnTo>
                    <a:pt x="58112" y="13868"/>
                  </a:lnTo>
                  <a:lnTo>
                    <a:pt x="56886" y="13019"/>
                  </a:lnTo>
                  <a:lnTo>
                    <a:pt x="55754" y="12453"/>
                  </a:lnTo>
                  <a:lnTo>
                    <a:pt x="56603" y="13113"/>
                  </a:lnTo>
                  <a:lnTo>
                    <a:pt x="57452" y="13774"/>
                  </a:lnTo>
                  <a:lnTo>
                    <a:pt x="58961" y="15283"/>
                  </a:lnTo>
                  <a:lnTo>
                    <a:pt x="60376" y="16604"/>
                  </a:lnTo>
                  <a:lnTo>
                    <a:pt x="61225" y="17264"/>
                  </a:lnTo>
                  <a:lnTo>
                    <a:pt x="62074" y="17925"/>
                  </a:lnTo>
                  <a:lnTo>
                    <a:pt x="62074" y="17925"/>
                  </a:lnTo>
                  <a:lnTo>
                    <a:pt x="61414" y="17547"/>
                  </a:lnTo>
                  <a:lnTo>
                    <a:pt x="60659" y="16981"/>
                  </a:lnTo>
                  <a:lnTo>
                    <a:pt x="60754" y="17264"/>
                  </a:lnTo>
                  <a:lnTo>
                    <a:pt x="60942" y="17642"/>
                  </a:lnTo>
                  <a:lnTo>
                    <a:pt x="61980" y="19151"/>
                  </a:lnTo>
                  <a:lnTo>
                    <a:pt x="63301" y="20943"/>
                  </a:lnTo>
                  <a:lnTo>
                    <a:pt x="63207" y="20943"/>
                  </a:lnTo>
                  <a:lnTo>
                    <a:pt x="63395" y="21038"/>
                  </a:lnTo>
                  <a:lnTo>
                    <a:pt x="63490" y="21321"/>
                  </a:lnTo>
                  <a:lnTo>
                    <a:pt x="63678" y="21604"/>
                  </a:lnTo>
                  <a:lnTo>
                    <a:pt x="63773" y="21698"/>
                  </a:lnTo>
                  <a:lnTo>
                    <a:pt x="63584" y="21321"/>
                  </a:lnTo>
                  <a:lnTo>
                    <a:pt x="63584" y="21321"/>
                  </a:lnTo>
                  <a:lnTo>
                    <a:pt x="64244" y="22170"/>
                  </a:lnTo>
                  <a:lnTo>
                    <a:pt x="64716" y="22641"/>
                  </a:lnTo>
                  <a:lnTo>
                    <a:pt x="64905" y="22830"/>
                  </a:lnTo>
                  <a:lnTo>
                    <a:pt x="64999" y="22830"/>
                  </a:lnTo>
                  <a:lnTo>
                    <a:pt x="64999" y="22641"/>
                  </a:lnTo>
                  <a:lnTo>
                    <a:pt x="64905" y="22358"/>
                  </a:lnTo>
                  <a:lnTo>
                    <a:pt x="65282" y="23207"/>
                  </a:lnTo>
                  <a:lnTo>
                    <a:pt x="65565" y="24056"/>
                  </a:lnTo>
                  <a:lnTo>
                    <a:pt x="66225" y="25943"/>
                  </a:lnTo>
                  <a:lnTo>
                    <a:pt x="66697" y="27830"/>
                  </a:lnTo>
                  <a:lnTo>
                    <a:pt x="66886" y="28490"/>
                  </a:lnTo>
                  <a:lnTo>
                    <a:pt x="66980" y="28868"/>
                  </a:lnTo>
                  <a:lnTo>
                    <a:pt x="66886" y="28962"/>
                  </a:lnTo>
                  <a:lnTo>
                    <a:pt x="66697" y="28679"/>
                  </a:lnTo>
                  <a:lnTo>
                    <a:pt x="66697" y="29245"/>
                  </a:lnTo>
                  <a:lnTo>
                    <a:pt x="66791" y="29905"/>
                  </a:lnTo>
                  <a:lnTo>
                    <a:pt x="66886" y="29905"/>
                  </a:lnTo>
                  <a:lnTo>
                    <a:pt x="66886" y="30094"/>
                  </a:lnTo>
                  <a:lnTo>
                    <a:pt x="66886" y="30566"/>
                  </a:lnTo>
                  <a:lnTo>
                    <a:pt x="66697" y="30377"/>
                  </a:lnTo>
                  <a:lnTo>
                    <a:pt x="66603" y="30188"/>
                  </a:lnTo>
                  <a:lnTo>
                    <a:pt x="66603" y="30094"/>
                  </a:lnTo>
                  <a:lnTo>
                    <a:pt x="66697" y="29905"/>
                  </a:lnTo>
                  <a:lnTo>
                    <a:pt x="66508" y="28679"/>
                  </a:lnTo>
                  <a:lnTo>
                    <a:pt x="66225" y="27358"/>
                  </a:lnTo>
                  <a:lnTo>
                    <a:pt x="66603" y="30283"/>
                  </a:lnTo>
                  <a:lnTo>
                    <a:pt x="66697" y="31792"/>
                  </a:lnTo>
                  <a:lnTo>
                    <a:pt x="66697" y="33302"/>
                  </a:lnTo>
                  <a:lnTo>
                    <a:pt x="66603" y="34717"/>
                  </a:lnTo>
                  <a:lnTo>
                    <a:pt x="66414" y="36226"/>
                  </a:lnTo>
                  <a:lnTo>
                    <a:pt x="66131" y="37547"/>
                  </a:lnTo>
                  <a:lnTo>
                    <a:pt x="65659" y="38962"/>
                  </a:lnTo>
                  <a:lnTo>
                    <a:pt x="65848" y="38584"/>
                  </a:lnTo>
                  <a:lnTo>
                    <a:pt x="65942" y="38584"/>
                  </a:lnTo>
                  <a:lnTo>
                    <a:pt x="65848" y="39245"/>
                  </a:lnTo>
                  <a:lnTo>
                    <a:pt x="65565" y="40188"/>
                  </a:lnTo>
                  <a:lnTo>
                    <a:pt x="65471" y="40471"/>
                  </a:lnTo>
                  <a:lnTo>
                    <a:pt x="65282" y="40660"/>
                  </a:lnTo>
                  <a:lnTo>
                    <a:pt x="65282" y="40566"/>
                  </a:lnTo>
                  <a:lnTo>
                    <a:pt x="65093" y="41132"/>
                  </a:lnTo>
                  <a:lnTo>
                    <a:pt x="64433" y="43018"/>
                  </a:lnTo>
                  <a:lnTo>
                    <a:pt x="63678" y="45282"/>
                  </a:lnTo>
                  <a:lnTo>
                    <a:pt x="62735" y="47264"/>
                  </a:lnTo>
                  <a:lnTo>
                    <a:pt x="61697" y="49056"/>
                  </a:lnTo>
                  <a:lnTo>
                    <a:pt x="60659" y="50943"/>
                  </a:lnTo>
                  <a:lnTo>
                    <a:pt x="59433" y="52735"/>
                  </a:lnTo>
                  <a:lnTo>
                    <a:pt x="58207" y="54433"/>
                  </a:lnTo>
                  <a:lnTo>
                    <a:pt x="56886" y="56037"/>
                  </a:lnTo>
                  <a:lnTo>
                    <a:pt x="55376" y="57641"/>
                  </a:lnTo>
                  <a:lnTo>
                    <a:pt x="53867" y="59150"/>
                  </a:lnTo>
                  <a:lnTo>
                    <a:pt x="52169" y="60376"/>
                  </a:lnTo>
                  <a:lnTo>
                    <a:pt x="48961" y="62452"/>
                  </a:lnTo>
                  <a:lnTo>
                    <a:pt x="44528" y="65282"/>
                  </a:lnTo>
                  <a:lnTo>
                    <a:pt x="44622" y="65188"/>
                  </a:lnTo>
                  <a:lnTo>
                    <a:pt x="44716" y="65093"/>
                  </a:lnTo>
                  <a:lnTo>
                    <a:pt x="45094" y="64810"/>
                  </a:lnTo>
                  <a:lnTo>
                    <a:pt x="45660" y="64527"/>
                  </a:lnTo>
                  <a:lnTo>
                    <a:pt x="43867" y="65376"/>
                  </a:lnTo>
                  <a:lnTo>
                    <a:pt x="43113" y="65754"/>
                  </a:lnTo>
                  <a:lnTo>
                    <a:pt x="42924" y="65754"/>
                  </a:lnTo>
                  <a:lnTo>
                    <a:pt x="43113" y="65659"/>
                  </a:lnTo>
                  <a:lnTo>
                    <a:pt x="41603" y="66037"/>
                  </a:lnTo>
                  <a:lnTo>
                    <a:pt x="39999" y="66320"/>
                  </a:lnTo>
                  <a:lnTo>
                    <a:pt x="38396" y="66508"/>
                  </a:lnTo>
                  <a:lnTo>
                    <a:pt x="36792" y="66697"/>
                  </a:lnTo>
                  <a:lnTo>
                    <a:pt x="33584" y="66980"/>
                  </a:lnTo>
                  <a:lnTo>
                    <a:pt x="32169" y="67169"/>
                  </a:lnTo>
                  <a:lnTo>
                    <a:pt x="30754" y="67357"/>
                  </a:lnTo>
                  <a:lnTo>
                    <a:pt x="30094" y="67357"/>
                  </a:lnTo>
                  <a:lnTo>
                    <a:pt x="29339" y="67263"/>
                  </a:lnTo>
                  <a:lnTo>
                    <a:pt x="27830" y="66886"/>
                  </a:lnTo>
                  <a:lnTo>
                    <a:pt x="26415" y="66508"/>
                  </a:lnTo>
                  <a:lnTo>
                    <a:pt x="25754" y="66414"/>
                  </a:lnTo>
                  <a:lnTo>
                    <a:pt x="25094" y="66414"/>
                  </a:lnTo>
                  <a:lnTo>
                    <a:pt x="25566" y="66980"/>
                  </a:lnTo>
                  <a:lnTo>
                    <a:pt x="25471" y="67074"/>
                  </a:lnTo>
                  <a:lnTo>
                    <a:pt x="25188" y="66980"/>
                  </a:lnTo>
                  <a:lnTo>
                    <a:pt x="24339" y="66791"/>
                  </a:lnTo>
                  <a:lnTo>
                    <a:pt x="23773" y="66508"/>
                  </a:lnTo>
                  <a:lnTo>
                    <a:pt x="24245" y="66414"/>
                  </a:lnTo>
                  <a:lnTo>
                    <a:pt x="24717" y="66603"/>
                  </a:lnTo>
                  <a:lnTo>
                    <a:pt x="24811" y="66414"/>
                  </a:lnTo>
                  <a:lnTo>
                    <a:pt x="24811" y="66320"/>
                  </a:lnTo>
                  <a:lnTo>
                    <a:pt x="24717" y="66225"/>
                  </a:lnTo>
                  <a:lnTo>
                    <a:pt x="24528" y="66131"/>
                  </a:lnTo>
                  <a:lnTo>
                    <a:pt x="24151" y="66225"/>
                  </a:lnTo>
                  <a:lnTo>
                    <a:pt x="23679" y="66320"/>
                  </a:lnTo>
                  <a:lnTo>
                    <a:pt x="23018" y="66414"/>
                  </a:lnTo>
                  <a:lnTo>
                    <a:pt x="23490" y="66225"/>
                  </a:lnTo>
                  <a:lnTo>
                    <a:pt x="22075" y="65942"/>
                  </a:lnTo>
                  <a:lnTo>
                    <a:pt x="20943" y="65659"/>
                  </a:lnTo>
                  <a:lnTo>
                    <a:pt x="20000" y="65282"/>
                  </a:lnTo>
                  <a:lnTo>
                    <a:pt x="19056" y="64810"/>
                  </a:lnTo>
                  <a:lnTo>
                    <a:pt x="19056" y="64810"/>
                  </a:lnTo>
                  <a:lnTo>
                    <a:pt x="19717" y="64999"/>
                  </a:lnTo>
                  <a:lnTo>
                    <a:pt x="19151" y="64716"/>
                  </a:lnTo>
                  <a:lnTo>
                    <a:pt x="18962" y="64810"/>
                  </a:lnTo>
                  <a:lnTo>
                    <a:pt x="19151" y="64905"/>
                  </a:lnTo>
                  <a:lnTo>
                    <a:pt x="18490" y="64905"/>
                  </a:lnTo>
                  <a:lnTo>
                    <a:pt x="17830" y="64716"/>
                  </a:lnTo>
                  <a:lnTo>
                    <a:pt x="17264" y="64527"/>
                  </a:lnTo>
                  <a:lnTo>
                    <a:pt x="16698" y="64150"/>
                  </a:lnTo>
                  <a:lnTo>
                    <a:pt x="16981" y="64056"/>
                  </a:lnTo>
                  <a:lnTo>
                    <a:pt x="17264" y="64150"/>
                  </a:lnTo>
                  <a:lnTo>
                    <a:pt x="17264" y="64150"/>
                  </a:lnTo>
                  <a:lnTo>
                    <a:pt x="15188" y="63207"/>
                  </a:lnTo>
                  <a:lnTo>
                    <a:pt x="14622" y="62829"/>
                  </a:lnTo>
                  <a:lnTo>
                    <a:pt x="14717" y="62924"/>
                  </a:lnTo>
                  <a:lnTo>
                    <a:pt x="13773" y="62546"/>
                  </a:lnTo>
                  <a:lnTo>
                    <a:pt x="12924" y="62075"/>
                  </a:lnTo>
                  <a:lnTo>
                    <a:pt x="12358" y="61697"/>
                  </a:lnTo>
                  <a:lnTo>
                    <a:pt x="12264" y="61508"/>
                  </a:lnTo>
                  <a:lnTo>
                    <a:pt x="12170" y="61320"/>
                  </a:lnTo>
                  <a:lnTo>
                    <a:pt x="11698" y="60942"/>
                  </a:lnTo>
                  <a:lnTo>
                    <a:pt x="11132" y="60471"/>
                  </a:lnTo>
                  <a:lnTo>
                    <a:pt x="9906" y="59244"/>
                  </a:lnTo>
                  <a:lnTo>
                    <a:pt x="9906" y="59244"/>
                  </a:lnTo>
                  <a:lnTo>
                    <a:pt x="10566" y="59527"/>
                  </a:lnTo>
                  <a:lnTo>
                    <a:pt x="9434" y="58584"/>
                  </a:lnTo>
                  <a:lnTo>
                    <a:pt x="8207" y="57546"/>
                  </a:lnTo>
                  <a:lnTo>
                    <a:pt x="7547" y="56886"/>
                  </a:lnTo>
                  <a:lnTo>
                    <a:pt x="6981" y="56131"/>
                  </a:lnTo>
                  <a:lnTo>
                    <a:pt x="6226" y="55094"/>
                  </a:lnTo>
                  <a:lnTo>
                    <a:pt x="6415" y="55377"/>
                  </a:lnTo>
                  <a:lnTo>
                    <a:pt x="6038" y="54905"/>
                  </a:lnTo>
                  <a:lnTo>
                    <a:pt x="5472" y="54244"/>
                  </a:lnTo>
                  <a:lnTo>
                    <a:pt x="5283" y="53961"/>
                  </a:lnTo>
                  <a:lnTo>
                    <a:pt x="5094" y="53867"/>
                  </a:lnTo>
                  <a:lnTo>
                    <a:pt x="5377" y="54622"/>
                  </a:lnTo>
                  <a:lnTo>
                    <a:pt x="5849" y="55282"/>
                  </a:lnTo>
                  <a:lnTo>
                    <a:pt x="6321" y="55943"/>
                  </a:lnTo>
                  <a:lnTo>
                    <a:pt x="6698" y="56603"/>
                  </a:lnTo>
                  <a:lnTo>
                    <a:pt x="6226" y="56226"/>
                  </a:lnTo>
                  <a:lnTo>
                    <a:pt x="5943" y="55848"/>
                  </a:lnTo>
                  <a:lnTo>
                    <a:pt x="6038" y="56037"/>
                  </a:lnTo>
                  <a:lnTo>
                    <a:pt x="5943" y="55943"/>
                  </a:lnTo>
                  <a:lnTo>
                    <a:pt x="5377" y="55188"/>
                  </a:lnTo>
                  <a:lnTo>
                    <a:pt x="5000" y="54716"/>
                  </a:lnTo>
                  <a:lnTo>
                    <a:pt x="4717" y="54150"/>
                  </a:lnTo>
                  <a:lnTo>
                    <a:pt x="4528" y="53678"/>
                  </a:lnTo>
                  <a:lnTo>
                    <a:pt x="4528" y="53584"/>
                  </a:lnTo>
                  <a:lnTo>
                    <a:pt x="4623" y="53395"/>
                  </a:lnTo>
                  <a:lnTo>
                    <a:pt x="5094" y="54244"/>
                  </a:lnTo>
                  <a:lnTo>
                    <a:pt x="4717" y="53301"/>
                  </a:lnTo>
                  <a:lnTo>
                    <a:pt x="4528" y="53018"/>
                  </a:lnTo>
                  <a:lnTo>
                    <a:pt x="4151" y="52263"/>
                  </a:lnTo>
                  <a:lnTo>
                    <a:pt x="4151" y="52169"/>
                  </a:lnTo>
                  <a:lnTo>
                    <a:pt x="3774" y="51509"/>
                  </a:lnTo>
                  <a:lnTo>
                    <a:pt x="3396" y="50660"/>
                  </a:lnTo>
                  <a:lnTo>
                    <a:pt x="3585" y="51603"/>
                  </a:lnTo>
                  <a:lnTo>
                    <a:pt x="3396" y="51226"/>
                  </a:lnTo>
                  <a:lnTo>
                    <a:pt x="3208" y="50848"/>
                  </a:lnTo>
                  <a:lnTo>
                    <a:pt x="3208" y="50471"/>
                  </a:lnTo>
                  <a:lnTo>
                    <a:pt x="3208" y="50094"/>
                  </a:lnTo>
                  <a:lnTo>
                    <a:pt x="3585" y="50754"/>
                  </a:lnTo>
                  <a:lnTo>
                    <a:pt x="3868" y="51509"/>
                  </a:lnTo>
                  <a:lnTo>
                    <a:pt x="3868" y="51509"/>
                  </a:lnTo>
                  <a:lnTo>
                    <a:pt x="3208" y="49528"/>
                  </a:lnTo>
                  <a:lnTo>
                    <a:pt x="3208" y="49528"/>
                  </a:lnTo>
                  <a:lnTo>
                    <a:pt x="3868" y="50754"/>
                  </a:lnTo>
                  <a:lnTo>
                    <a:pt x="3208" y="48962"/>
                  </a:lnTo>
                  <a:lnTo>
                    <a:pt x="3585" y="49339"/>
                  </a:lnTo>
                  <a:lnTo>
                    <a:pt x="3774" y="49433"/>
                  </a:lnTo>
                  <a:lnTo>
                    <a:pt x="3962" y="49528"/>
                  </a:lnTo>
                  <a:lnTo>
                    <a:pt x="4057" y="49905"/>
                  </a:lnTo>
                  <a:lnTo>
                    <a:pt x="3868" y="48962"/>
                  </a:lnTo>
                  <a:lnTo>
                    <a:pt x="3491" y="47924"/>
                  </a:lnTo>
                  <a:lnTo>
                    <a:pt x="2641" y="45565"/>
                  </a:lnTo>
                  <a:lnTo>
                    <a:pt x="2170" y="43867"/>
                  </a:lnTo>
                  <a:lnTo>
                    <a:pt x="1698" y="41886"/>
                  </a:lnTo>
                  <a:lnTo>
                    <a:pt x="1698" y="41886"/>
                  </a:lnTo>
                  <a:lnTo>
                    <a:pt x="1887" y="42075"/>
                  </a:lnTo>
                  <a:lnTo>
                    <a:pt x="1981" y="41981"/>
                  </a:lnTo>
                  <a:lnTo>
                    <a:pt x="2075" y="42075"/>
                  </a:lnTo>
                  <a:lnTo>
                    <a:pt x="2264" y="42169"/>
                  </a:lnTo>
                  <a:lnTo>
                    <a:pt x="2170" y="40283"/>
                  </a:lnTo>
                  <a:lnTo>
                    <a:pt x="2075" y="38301"/>
                  </a:lnTo>
                  <a:lnTo>
                    <a:pt x="2170" y="36415"/>
                  </a:lnTo>
                  <a:lnTo>
                    <a:pt x="2358" y="35566"/>
                  </a:lnTo>
                  <a:lnTo>
                    <a:pt x="2453" y="34811"/>
                  </a:lnTo>
                  <a:lnTo>
                    <a:pt x="2830" y="32830"/>
                  </a:lnTo>
                  <a:lnTo>
                    <a:pt x="2830" y="33207"/>
                  </a:lnTo>
                  <a:lnTo>
                    <a:pt x="2924" y="33490"/>
                  </a:lnTo>
                  <a:lnTo>
                    <a:pt x="2924" y="32453"/>
                  </a:lnTo>
                  <a:lnTo>
                    <a:pt x="3019" y="31415"/>
                  </a:lnTo>
                  <a:lnTo>
                    <a:pt x="3396" y="29245"/>
                  </a:lnTo>
                  <a:lnTo>
                    <a:pt x="3868" y="27075"/>
                  </a:lnTo>
                  <a:lnTo>
                    <a:pt x="4623" y="25000"/>
                  </a:lnTo>
                  <a:lnTo>
                    <a:pt x="5566" y="22830"/>
                  </a:lnTo>
                  <a:lnTo>
                    <a:pt x="6604" y="20849"/>
                  </a:lnTo>
                  <a:lnTo>
                    <a:pt x="7830" y="18868"/>
                  </a:lnTo>
                  <a:lnTo>
                    <a:pt x="9151" y="16887"/>
                  </a:lnTo>
                  <a:lnTo>
                    <a:pt x="10566" y="15094"/>
                  </a:lnTo>
                  <a:lnTo>
                    <a:pt x="12075" y="13302"/>
                  </a:lnTo>
                  <a:lnTo>
                    <a:pt x="13773" y="11698"/>
                  </a:lnTo>
                  <a:lnTo>
                    <a:pt x="15377" y="10095"/>
                  </a:lnTo>
                  <a:lnTo>
                    <a:pt x="17170" y="8679"/>
                  </a:lnTo>
                  <a:lnTo>
                    <a:pt x="18962" y="7453"/>
                  </a:lnTo>
                  <a:lnTo>
                    <a:pt x="20754" y="6321"/>
                  </a:lnTo>
                  <a:lnTo>
                    <a:pt x="22547" y="5378"/>
                  </a:lnTo>
                  <a:lnTo>
                    <a:pt x="21603" y="6227"/>
                  </a:lnTo>
                  <a:lnTo>
                    <a:pt x="22641" y="5472"/>
                  </a:lnTo>
                  <a:lnTo>
                    <a:pt x="23302" y="5095"/>
                  </a:lnTo>
                  <a:lnTo>
                    <a:pt x="25377" y="4151"/>
                  </a:lnTo>
                  <a:lnTo>
                    <a:pt x="24811" y="4151"/>
                  </a:lnTo>
                  <a:lnTo>
                    <a:pt x="25660" y="3774"/>
                  </a:lnTo>
                  <a:lnTo>
                    <a:pt x="26886" y="3208"/>
                  </a:lnTo>
                  <a:lnTo>
                    <a:pt x="26603" y="3585"/>
                  </a:lnTo>
                  <a:lnTo>
                    <a:pt x="26886" y="3585"/>
                  </a:lnTo>
                  <a:lnTo>
                    <a:pt x="26886" y="3680"/>
                  </a:lnTo>
                  <a:lnTo>
                    <a:pt x="26792" y="3774"/>
                  </a:lnTo>
                  <a:lnTo>
                    <a:pt x="28301" y="3302"/>
                  </a:lnTo>
                  <a:lnTo>
                    <a:pt x="29622" y="2736"/>
                  </a:lnTo>
                  <a:lnTo>
                    <a:pt x="31037" y="2264"/>
                  </a:lnTo>
                  <a:lnTo>
                    <a:pt x="31792" y="2076"/>
                  </a:lnTo>
                  <a:lnTo>
                    <a:pt x="32641" y="1981"/>
                  </a:lnTo>
                  <a:lnTo>
                    <a:pt x="32547" y="2076"/>
                  </a:lnTo>
                  <a:lnTo>
                    <a:pt x="32924" y="1981"/>
                  </a:lnTo>
                  <a:lnTo>
                    <a:pt x="34245" y="1793"/>
                  </a:lnTo>
                  <a:lnTo>
                    <a:pt x="35848" y="1415"/>
                  </a:lnTo>
                  <a:lnTo>
                    <a:pt x="36981" y="1132"/>
                  </a:lnTo>
                  <a:lnTo>
                    <a:pt x="36981" y="1415"/>
                  </a:lnTo>
                  <a:lnTo>
                    <a:pt x="40943" y="1227"/>
                  </a:lnTo>
                  <a:lnTo>
                    <a:pt x="41509" y="1038"/>
                  </a:lnTo>
                  <a:lnTo>
                    <a:pt x="41697" y="1132"/>
                  </a:lnTo>
                  <a:lnTo>
                    <a:pt x="41509" y="1227"/>
                  </a:lnTo>
                  <a:lnTo>
                    <a:pt x="41320" y="1321"/>
                  </a:lnTo>
                  <a:lnTo>
                    <a:pt x="42263" y="1321"/>
                  </a:lnTo>
                  <a:lnTo>
                    <a:pt x="43113" y="1227"/>
                  </a:lnTo>
                  <a:lnTo>
                    <a:pt x="43396" y="1415"/>
                  </a:lnTo>
                  <a:lnTo>
                    <a:pt x="44056" y="1604"/>
                  </a:lnTo>
                  <a:lnTo>
                    <a:pt x="45943" y="2076"/>
                  </a:lnTo>
                  <a:lnTo>
                    <a:pt x="48018" y="2359"/>
                  </a:lnTo>
                  <a:lnTo>
                    <a:pt x="49622" y="2736"/>
                  </a:lnTo>
                  <a:lnTo>
                    <a:pt x="47641" y="1981"/>
                  </a:lnTo>
                  <a:lnTo>
                    <a:pt x="45282" y="1321"/>
                  </a:lnTo>
                  <a:lnTo>
                    <a:pt x="42735" y="755"/>
                  </a:lnTo>
                  <a:lnTo>
                    <a:pt x="40188" y="283"/>
                  </a:lnTo>
                  <a:lnTo>
                    <a:pt x="37735" y="95"/>
                  </a:lnTo>
                  <a:lnTo>
                    <a:pt x="354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82;p38">
              <a:extLst>
                <a:ext uri="{FF2B5EF4-FFF2-40B4-BE49-F238E27FC236}">
                  <a16:creationId xmlns:a16="http://schemas.microsoft.com/office/drawing/2014/main" id="{ACF6C92C-38E1-452A-B19C-D644481FF4FD}"/>
                </a:ext>
              </a:extLst>
            </p:cNvPr>
            <p:cNvSpPr/>
            <p:nvPr/>
          </p:nvSpPr>
          <p:spPr>
            <a:xfrm>
              <a:off x="4346957" y="496767"/>
              <a:ext cx="375993" cy="347276"/>
            </a:xfrm>
            <a:custGeom>
              <a:avLst/>
              <a:gdLst/>
              <a:ahLst/>
              <a:cxnLst/>
              <a:rect l="l" t="t" r="r" b="b"/>
              <a:pathLst>
                <a:path w="17204" h="15890" extrusionOk="0">
                  <a:moveTo>
                    <a:pt x="1241" y="6108"/>
                  </a:moveTo>
                  <a:lnTo>
                    <a:pt x="1022" y="6376"/>
                  </a:lnTo>
                  <a:lnTo>
                    <a:pt x="852" y="6644"/>
                  </a:lnTo>
                  <a:lnTo>
                    <a:pt x="755" y="6765"/>
                  </a:lnTo>
                  <a:lnTo>
                    <a:pt x="730" y="6425"/>
                  </a:lnTo>
                  <a:lnTo>
                    <a:pt x="682" y="6108"/>
                  </a:lnTo>
                  <a:close/>
                  <a:moveTo>
                    <a:pt x="3188" y="6181"/>
                  </a:moveTo>
                  <a:lnTo>
                    <a:pt x="3918" y="6206"/>
                  </a:lnTo>
                  <a:lnTo>
                    <a:pt x="3772" y="6327"/>
                  </a:lnTo>
                  <a:lnTo>
                    <a:pt x="3626" y="6498"/>
                  </a:lnTo>
                  <a:lnTo>
                    <a:pt x="3382" y="6814"/>
                  </a:lnTo>
                  <a:lnTo>
                    <a:pt x="3236" y="7009"/>
                  </a:lnTo>
                  <a:lnTo>
                    <a:pt x="3115" y="6936"/>
                  </a:lnTo>
                  <a:lnTo>
                    <a:pt x="2969" y="6911"/>
                  </a:lnTo>
                  <a:lnTo>
                    <a:pt x="2896" y="6887"/>
                  </a:lnTo>
                  <a:lnTo>
                    <a:pt x="2798" y="6863"/>
                  </a:lnTo>
                  <a:lnTo>
                    <a:pt x="2725" y="6863"/>
                  </a:lnTo>
                  <a:lnTo>
                    <a:pt x="2969" y="6546"/>
                  </a:lnTo>
                  <a:lnTo>
                    <a:pt x="3188" y="6230"/>
                  </a:lnTo>
                  <a:lnTo>
                    <a:pt x="3188" y="6181"/>
                  </a:lnTo>
                  <a:close/>
                  <a:moveTo>
                    <a:pt x="4112" y="6206"/>
                  </a:moveTo>
                  <a:lnTo>
                    <a:pt x="4064" y="6376"/>
                  </a:lnTo>
                  <a:lnTo>
                    <a:pt x="4039" y="6546"/>
                  </a:lnTo>
                  <a:lnTo>
                    <a:pt x="4039" y="6863"/>
                  </a:lnTo>
                  <a:lnTo>
                    <a:pt x="3991" y="7398"/>
                  </a:lnTo>
                  <a:lnTo>
                    <a:pt x="3796" y="7617"/>
                  </a:lnTo>
                  <a:lnTo>
                    <a:pt x="3626" y="7860"/>
                  </a:lnTo>
                  <a:lnTo>
                    <a:pt x="3650" y="7714"/>
                  </a:lnTo>
                  <a:lnTo>
                    <a:pt x="3650" y="7568"/>
                  </a:lnTo>
                  <a:lnTo>
                    <a:pt x="3626" y="7447"/>
                  </a:lnTo>
                  <a:lnTo>
                    <a:pt x="3577" y="7325"/>
                  </a:lnTo>
                  <a:lnTo>
                    <a:pt x="3504" y="7203"/>
                  </a:lnTo>
                  <a:lnTo>
                    <a:pt x="3820" y="6717"/>
                  </a:lnTo>
                  <a:lnTo>
                    <a:pt x="3966" y="6473"/>
                  </a:lnTo>
                  <a:lnTo>
                    <a:pt x="4088" y="6206"/>
                  </a:lnTo>
                  <a:close/>
                  <a:moveTo>
                    <a:pt x="2701" y="7301"/>
                  </a:moveTo>
                  <a:lnTo>
                    <a:pt x="2750" y="7325"/>
                  </a:lnTo>
                  <a:lnTo>
                    <a:pt x="2823" y="7325"/>
                  </a:lnTo>
                  <a:lnTo>
                    <a:pt x="2969" y="7374"/>
                  </a:lnTo>
                  <a:lnTo>
                    <a:pt x="3090" y="7447"/>
                  </a:lnTo>
                  <a:lnTo>
                    <a:pt x="3163" y="7568"/>
                  </a:lnTo>
                  <a:lnTo>
                    <a:pt x="3188" y="7690"/>
                  </a:lnTo>
                  <a:lnTo>
                    <a:pt x="3188" y="7836"/>
                  </a:lnTo>
                  <a:lnTo>
                    <a:pt x="3139" y="7982"/>
                  </a:lnTo>
                  <a:lnTo>
                    <a:pt x="3042" y="8104"/>
                  </a:lnTo>
                  <a:lnTo>
                    <a:pt x="2920" y="8201"/>
                  </a:lnTo>
                  <a:lnTo>
                    <a:pt x="2847" y="8225"/>
                  </a:lnTo>
                  <a:lnTo>
                    <a:pt x="2774" y="8250"/>
                  </a:lnTo>
                  <a:lnTo>
                    <a:pt x="2677" y="8225"/>
                  </a:lnTo>
                  <a:lnTo>
                    <a:pt x="2604" y="8201"/>
                  </a:lnTo>
                  <a:lnTo>
                    <a:pt x="2531" y="8152"/>
                  </a:lnTo>
                  <a:lnTo>
                    <a:pt x="2482" y="8079"/>
                  </a:lnTo>
                  <a:lnTo>
                    <a:pt x="2433" y="8031"/>
                  </a:lnTo>
                  <a:lnTo>
                    <a:pt x="2409" y="7958"/>
                  </a:lnTo>
                  <a:lnTo>
                    <a:pt x="2385" y="7836"/>
                  </a:lnTo>
                  <a:lnTo>
                    <a:pt x="2385" y="7714"/>
                  </a:lnTo>
                  <a:lnTo>
                    <a:pt x="2433" y="7593"/>
                  </a:lnTo>
                  <a:lnTo>
                    <a:pt x="2482" y="7495"/>
                  </a:lnTo>
                  <a:lnTo>
                    <a:pt x="2579" y="7374"/>
                  </a:lnTo>
                  <a:lnTo>
                    <a:pt x="2701" y="7301"/>
                  </a:lnTo>
                  <a:close/>
                  <a:moveTo>
                    <a:pt x="1582" y="6133"/>
                  </a:moveTo>
                  <a:lnTo>
                    <a:pt x="1898" y="6157"/>
                  </a:lnTo>
                  <a:lnTo>
                    <a:pt x="2239" y="6157"/>
                  </a:lnTo>
                  <a:lnTo>
                    <a:pt x="3042" y="6181"/>
                  </a:lnTo>
                  <a:lnTo>
                    <a:pt x="2823" y="6303"/>
                  </a:lnTo>
                  <a:lnTo>
                    <a:pt x="2628" y="6473"/>
                  </a:lnTo>
                  <a:lnTo>
                    <a:pt x="2458" y="6692"/>
                  </a:lnTo>
                  <a:lnTo>
                    <a:pt x="2287" y="6911"/>
                  </a:lnTo>
                  <a:lnTo>
                    <a:pt x="1995" y="7398"/>
                  </a:lnTo>
                  <a:lnTo>
                    <a:pt x="1728" y="7836"/>
                  </a:lnTo>
                  <a:lnTo>
                    <a:pt x="1485" y="8225"/>
                  </a:lnTo>
                  <a:lnTo>
                    <a:pt x="1193" y="8639"/>
                  </a:lnTo>
                  <a:lnTo>
                    <a:pt x="925" y="9053"/>
                  </a:lnTo>
                  <a:lnTo>
                    <a:pt x="657" y="9466"/>
                  </a:lnTo>
                  <a:lnTo>
                    <a:pt x="633" y="8639"/>
                  </a:lnTo>
                  <a:lnTo>
                    <a:pt x="755" y="8566"/>
                  </a:lnTo>
                  <a:lnTo>
                    <a:pt x="852" y="8469"/>
                  </a:lnTo>
                  <a:lnTo>
                    <a:pt x="1047" y="8225"/>
                  </a:lnTo>
                  <a:lnTo>
                    <a:pt x="1193" y="7982"/>
                  </a:lnTo>
                  <a:lnTo>
                    <a:pt x="1314" y="7714"/>
                  </a:lnTo>
                  <a:lnTo>
                    <a:pt x="1436" y="7544"/>
                  </a:lnTo>
                  <a:lnTo>
                    <a:pt x="1582" y="7349"/>
                  </a:lnTo>
                  <a:lnTo>
                    <a:pt x="1874" y="6984"/>
                  </a:lnTo>
                  <a:lnTo>
                    <a:pt x="1995" y="6790"/>
                  </a:lnTo>
                  <a:lnTo>
                    <a:pt x="2141" y="6619"/>
                  </a:lnTo>
                  <a:lnTo>
                    <a:pt x="2239" y="6425"/>
                  </a:lnTo>
                  <a:lnTo>
                    <a:pt x="2312" y="6206"/>
                  </a:lnTo>
                  <a:lnTo>
                    <a:pt x="2312" y="6181"/>
                  </a:lnTo>
                  <a:lnTo>
                    <a:pt x="2287" y="6181"/>
                  </a:lnTo>
                  <a:lnTo>
                    <a:pt x="2117" y="6279"/>
                  </a:lnTo>
                  <a:lnTo>
                    <a:pt x="1971" y="6400"/>
                  </a:lnTo>
                  <a:lnTo>
                    <a:pt x="1825" y="6546"/>
                  </a:lnTo>
                  <a:lnTo>
                    <a:pt x="1703" y="6692"/>
                  </a:lnTo>
                  <a:lnTo>
                    <a:pt x="1460" y="7009"/>
                  </a:lnTo>
                  <a:lnTo>
                    <a:pt x="1217" y="7325"/>
                  </a:lnTo>
                  <a:lnTo>
                    <a:pt x="925" y="7714"/>
                  </a:lnTo>
                  <a:lnTo>
                    <a:pt x="657" y="8152"/>
                  </a:lnTo>
                  <a:lnTo>
                    <a:pt x="657" y="8128"/>
                  </a:lnTo>
                  <a:lnTo>
                    <a:pt x="730" y="7398"/>
                  </a:lnTo>
                  <a:lnTo>
                    <a:pt x="828" y="7276"/>
                  </a:lnTo>
                  <a:lnTo>
                    <a:pt x="901" y="7130"/>
                  </a:lnTo>
                  <a:lnTo>
                    <a:pt x="1047" y="6887"/>
                  </a:lnTo>
                  <a:lnTo>
                    <a:pt x="1339" y="6522"/>
                  </a:lnTo>
                  <a:lnTo>
                    <a:pt x="1460" y="6327"/>
                  </a:lnTo>
                  <a:lnTo>
                    <a:pt x="1582" y="6133"/>
                  </a:lnTo>
                  <a:close/>
                  <a:moveTo>
                    <a:pt x="1971" y="7982"/>
                  </a:moveTo>
                  <a:lnTo>
                    <a:pt x="1995" y="8104"/>
                  </a:lnTo>
                  <a:lnTo>
                    <a:pt x="2044" y="8225"/>
                  </a:lnTo>
                  <a:lnTo>
                    <a:pt x="2117" y="8323"/>
                  </a:lnTo>
                  <a:lnTo>
                    <a:pt x="2190" y="8396"/>
                  </a:lnTo>
                  <a:lnTo>
                    <a:pt x="1533" y="9369"/>
                  </a:lnTo>
                  <a:lnTo>
                    <a:pt x="682" y="10658"/>
                  </a:lnTo>
                  <a:lnTo>
                    <a:pt x="682" y="10512"/>
                  </a:lnTo>
                  <a:lnTo>
                    <a:pt x="657" y="10123"/>
                  </a:lnTo>
                  <a:lnTo>
                    <a:pt x="1241" y="9150"/>
                  </a:lnTo>
                  <a:lnTo>
                    <a:pt x="1849" y="8201"/>
                  </a:lnTo>
                  <a:lnTo>
                    <a:pt x="1971" y="7982"/>
                  </a:lnTo>
                  <a:close/>
                  <a:moveTo>
                    <a:pt x="3188" y="8566"/>
                  </a:moveTo>
                  <a:lnTo>
                    <a:pt x="2312" y="9928"/>
                  </a:lnTo>
                  <a:lnTo>
                    <a:pt x="1436" y="11242"/>
                  </a:lnTo>
                  <a:lnTo>
                    <a:pt x="1047" y="11753"/>
                  </a:lnTo>
                  <a:lnTo>
                    <a:pt x="828" y="11997"/>
                  </a:lnTo>
                  <a:lnTo>
                    <a:pt x="657" y="12264"/>
                  </a:lnTo>
                  <a:lnTo>
                    <a:pt x="657" y="11242"/>
                  </a:lnTo>
                  <a:lnTo>
                    <a:pt x="974" y="10780"/>
                  </a:lnTo>
                  <a:lnTo>
                    <a:pt x="1922" y="9369"/>
                  </a:lnTo>
                  <a:lnTo>
                    <a:pt x="2458" y="8590"/>
                  </a:lnTo>
                  <a:lnTo>
                    <a:pt x="2579" y="8639"/>
                  </a:lnTo>
                  <a:lnTo>
                    <a:pt x="2725" y="8663"/>
                  </a:lnTo>
                  <a:lnTo>
                    <a:pt x="2871" y="8663"/>
                  </a:lnTo>
                  <a:lnTo>
                    <a:pt x="2993" y="8639"/>
                  </a:lnTo>
                  <a:lnTo>
                    <a:pt x="3090" y="8615"/>
                  </a:lnTo>
                  <a:lnTo>
                    <a:pt x="3188" y="8566"/>
                  </a:lnTo>
                  <a:close/>
                  <a:moveTo>
                    <a:pt x="3991" y="7787"/>
                  </a:moveTo>
                  <a:lnTo>
                    <a:pt x="3991" y="8834"/>
                  </a:lnTo>
                  <a:lnTo>
                    <a:pt x="3820" y="8980"/>
                  </a:lnTo>
                  <a:lnTo>
                    <a:pt x="3650" y="9174"/>
                  </a:lnTo>
                  <a:lnTo>
                    <a:pt x="3358" y="9588"/>
                  </a:lnTo>
                  <a:lnTo>
                    <a:pt x="2823" y="10342"/>
                  </a:lnTo>
                  <a:lnTo>
                    <a:pt x="2555" y="10707"/>
                  </a:lnTo>
                  <a:lnTo>
                    <a:pt x="2287" y="11096"/>
                  </a:lnTo>
                  <a:lnTo>
                    <a:pt x="1436" y="12143"/>
                  </a:lnTo>
                  <a:lnTo>
                    <a:pt x="1022" y="12654"/>
                  </a:lnTo>
                  <a:lnTo>
                    <a:pt x="633" y="13189"/>
                  </a:lnTo>
                  <a:lnTo>
                    <a:pt x="633" y="12946"/>
                  </a:lnTo>
                  <a:lnTo>
                    <a:pt x="633" y="12775"/>
                  </a:lnTo>
                  <a:lnTo>
                    <a:pt x="755" y="12654"/>
                  </a:lnTo>
                  <a:lnTo>
                    <a:pt x="876" y="12532"/>
                  </a:lnTo>
                  <a:lnTo>
                    <a:pt x="1120" y="12264"/>
                  </a:lnTo>
                  <a:lnTo>
                    <a:pt x="1509" y="11680"/>
                  </a:lnTo>
                  <a:lnTo>
                    <a:pt x="2020" y="10975"/>
                  </a:lnTo>
                  <a:lnTo>
                    <a:pt x="2506" y="10245"/>
                  </a:lnTo>
                  <a:lnTo>
                    <a:pt x="2993" y="9490"/>
                  </a:lnTo>
                  <a:lnTo>
                    <a:pt x="3455" y="8736"/>
                  </a:lnTo>
                  <a:lnTo>
                    <a:pt x="3723" y="8274"/>
                  </a:lnTo>
                  <a:lnTo>
                    <a:pt x="3869" y="8031"/>
                  </a:lnTo>
                  <a:lnTo>
                    <a:pt x="3991" y="7787"/>
                  </a:lnTo>
                  <a:close/>
                  <a:moveTo>
                    <a:pt x="4039" y="14065"/>
                  </a:moveTo>
                  <a:lnTo>
                    <a:pt x="4039" y="14430"/>
                  </a:lnTo>
                  <a:lnTo>
                    <a:pt x="3820" y="14430"/>
                  </a:lnTo>
                  <a:lnTo>
                    <a:pt x="4015" y="14089"/>
                  </a:lnTo>
                  <a:lnTo>
                    <a:pt x="4039" y="14065"/>
                  </a:lnTo>
                  <a:close/>
                  <a:moveTo>
                    <a:pt x="4039" y="12921"/>
                  </a:moveTo>
                  <a:lnTo>
                    <a:pt x="4039" y="13140"/>
                  </a:lnTo>
                  <a:lnTo>
                    <a:pt x="4039" y="13554"/>
                  </a:lnTo>
                  <a:lnTo>
                    <a:pt x="3918" y="13724"/>
                  </a:lnTo>
                  <a:lnTo>
                    <a:pt x="3820" y="13870"/>
                  </a:lnTo>
                  <a:lnTo>
                    <a:pt x="3577" y="14235"/>
                  </a:lnTo>
                  <a:lnTo>
                    <a:pt x="3431" y="14454"/>
                  </a:lnTo>
                  <a:lnTo>
                    <a:pt x="2993" y="14454"/>
                  </a:lnTo>
                  <a:lnTo>
                    <a:pt x="3431" y="13797"/>
                  </a:lnTo>
                  <a:lnTo>
                    <a:pt x="3747" y="13359"/>
                  </a:lnTo>
                  <a:lnTo>
                    <a:pt x="4039" y="12921"/>
                  </a:lnTo>
                  <a:close/>
                  <a:moveTo>
                    <a:pt x="4039" y="11826"/>
                  </a:moveTo>
                  <a:lnTo>
                    <a:pt x="4039" y="12483"/>
                  </a:lnTo>
                  <a:lnTo>
                    <a:pt x="3845" y="12678"/>
                  </a:lnTo>
                  <a:lnTo>
                    <a:pt x="3650" y="12873"/>
                  </a:lnTo>
                  <a:lnTo>
                    <a:pt x="3334" y="13311"/>
                  </a:lnTo>
                  <a:lnTo>
                    <a:pt x="2896" y="13895"/>
                  </a:lnTo>
                  <a:lnTo>
                    <a:pt x="2677" y="14187"/>
                  </a:lnTo>
                  <a:lnTo>
                    <a:pt x="2482" y="14503"/>
                  </a:lnTo>
                  <a:lnTo>
                    <a:pt x="2312" y="14503"/>
                  </a:lnTo>
                  <a:lnTo>
                    <a:pt x="2433" y="14333"/>
                  </a:lnTo>
                  <a:lnTo>
                    <a:pt x="2555" y="14162"/>
                  </a:lnTo>
                  <a:lnTo>
                    <a:pt x="2871" y="13651"/>
                  </a:lnTo>
                  <a:lnTo>
                    <a:pt x="3188" y="13116"/>
                  </a:lnTo>
                  <a:lnTo>
                    <a:pt x="3504" y="12581"/>
                  </a:lnTo>
                  <a:lnTo>
                    <a:pt x="3845" y="12070"/>
                  </a:lnTo>
                  <a:lnTo>
                    <a:pt x="4039" y="11826"/>
                  </a:lnTo>
                  <a:close/>
                  <a:moveTo>
                    <a:pt x="4015" y="10391"/>
                  </a:moveTo>
                  <a:lnTo>
                    <a:pt x="4015" y="11218"/>
                  </a:lnTo>
                  <a:lnTo>
                    <a:pt x="4039" y="11364"/>
                  </a:lnTo>
                  <a:lnTo>
                    <a:pt x="3869" y="11486"/>
                  </a:lnTo>
                  <a:lnTo>
                    <a:pt x="3723" y="11656"/>
                  </a:lnTo>
                  <a:lnTo>
                    <a:pt x="3577" y="11826"/>
                  </a:lnTo>
                  <a:lnTo>
                    <a:pt x="3455" y="12021"/>
                  </a:lnTo>
                  <a:lnTo>
                    <a:pt x="3236" y="12386"/>
                  </a:lnTo>
                  <a:lnTo>
                    <a:pt x="3042" y="12702"/>
                  </a:lnTo>
                  <a:lnTo>
                    <a:pt x="2725" y="13238"/>
                  </a:lnTo>
                  <a:lnTo>
                    <a:pt x="2409" y="13773"/>
                  </a:lnTo>
                  <a:lnTo>
                    <a:pt x="2263" y="13968"/>
                  </a:lnTo>
                  <a:lnTo>
                    <a:pt x="2117" y="14138"/>
                  </a:lnTo>
                  <a:lnTo>
                    <a:pt x="1971" y="14333"/>
                  </a:lnTo>
                  <a:lnTo>
                    <a:pt x="1849" y="14527"/>
                  </a:lnTo>
                  <a:lnTo>
                    <a:pt x="1047" y="14600"/>
                  </a:lnTo>
                  <a:lnTo>
                    <a:pt x="1460" y="14089"/>
                  </a:lnTo>
                  <a:lnTo>
                    <a:pt x="1825" y="13554"/>
                  </a:lnTo>
                  <a:lnTo>
                    <a:pt x="2214" y="13019"/>
                  </a:lnTo>
                  <a:lnTo>
                    <a:pt x="2604" y="12508"/>
                  </a:lnTo>
                  <a:lnTo>
                    <a:pt x="2823" y="12240"/>
                  </a:lnTo>
                  <a:lnTo>
                    <a:pt x="3017" y="11972"/>
                  </a:lnTo>
                  <a:lnTo>
                    <a:pt x="3382" y="11388"/>
                  </a:lnTo>
                  <a:lnTo>
                    <a:pt x="3723" y="10902"/>
                  </a:lnTo>
                  <a:lnTo>
                    <a:pt x="3869" y="10634"/>
                  </a:lnTo>
                  <a:lnTo>
                    <a:pt x="4015" y="10391"/>
                  </a:lnTo>
                  <a:close/>
                  <a:moveTo>
                    <a:pt x="4015" y="9271"/>
                  </a:moveTo>
                  <a:lnTo>
                    <a:pt x="4015" y="10147"/>
                  </a:lnTo>
                  <a:lnTo>
                    <a:pt x="3893" y="10220"/>
                  </a:lnTo>
                  <a:lnTo>
                    <a:pt x="3796" y="10318"/>
                  </a:lnTo>
                  <a:lnTo>
                    <a:pt x="3626" y="10512"/>
                  </a:lnTo>
                  <a:lnTo>
                    <a:pt x="3455" y="10731"/>
                  </a:lnTo>
                  <a:lnTo>
                    <a:pt x="3285" y="10975"/>
                  </a:lnTo>
                  <a:lnTo>
                    <a:pt x="2847" y="11632"/>
                  </a:lnTo>
                  <a:lnTo>
                    <a:pt x="2628" y="11972"/>
                  </a:lnTo>
                  <a:lnTo>
                    <a:pt x="2385" y="12289"/>
                  </a:lnTo>
                  <a:lnTo>
                    <a:pt x="1947" y="12873"/>
                  </a:lnTo>
                  <a:lnTo>
                    <a:pt x="1509" y="13481"/>
                  </a:lnTo>
                  <a:lnTo>
                    <a:pt x="1071" y="14065"/>
                  </a:lnTo>
                  <a:lnTo>
                    <a:pt x="828" y="14333"/>
                  </a:lnTo>
                  <a:lnTo>
                    <a:pt x="584" y="14625"/>
                  </a:lnTo>
                  <a:lnTo>
                    <a:pt x="609" y="14430"/>
                  </a:lnTo>
                  <a:lnTo>
                    <a:pt x="609" y="14235"/>
                  </a:lnTo>
                  <a:lnTo>
                    <a:pt x="609" y="13895"/>
                  </a:lnTo>
                  <a:lnTo>
                    <a:pt x="1120" y="13213"/>
                  </a:lnTo>
                  <a:lnTo>
                    <a:pt x="1631" y="12556"/>
                  </a:lnTo>
                  <a:lnTo>
                    <a:pt x="2677" y="11242"/>
                  </a:lnTo>
                  <a:lnTo>
                    <a:pt x="3090" y="10658"/>
                  </a:lnTo>
                  <a:lnTo>
                    <a:pt x="3480" y="10050"/>
                  </a:lnTo>
                  <a:lnTo>
                    <a:pt x="3747" y="9661"/>
                  </a:lnTo>
                  <a:lnTo>
                    <a:pt x="4015" y="9271"/>
                  </a:lnTo>
                  <a:close/>
                  <a:moveTo>
                    <a:pt x="10341" y="488"/>
                  </a:moveTo>
                  <a:lnTo>
                    <a:pt x="10536" y="512"/>
                  </a:lnTo>
                  <a:lnTo>
                    <a:pt x="10755" y="536"/>
                  </a:lnTo>
                  <a:lnTo>
                    <a:pt x="10950" y="585"/>
                  </a:lnTo>
                  <a:lnTo>
                    <a:pt x="11071" y="609"/>
                  </a:lnTo>
                  <a:lnTo>
                    <a:pt x="11169" y="658"/>
                  </a:lnTo>
                  <a:lnTo>
                    <a:pt x="11266" y="731"/>
                  </a:lnTo>
                  <a:lnTo>
                    <a:pt x="11339" y="828"/>
                  </a:lnTo>
                  <a:lnTo>
                    <a:pt x="11485" y="999"/>
                  </a:lnTo>
                  <a:lnTo>
                    <a:pt x="11582" y="1217"/>
                  </a:lnTo>
                  <a:lnTo>
                    <a:pt x="11655" y="1436"/>
                  </a:lnTo>
                  <a:lnTo>
                    <a:pt x="11704" y="1680"/>
                  </a:lnTo>
                  <a:lnTo>
                    <a:pt x="11728" y="1923"/>
                  </a:lnTo>
                  <a:lnTo>
                    <a:pt x="11728" y="2385"/>
                  </a:lnTo>
                  <a:lnTo>
                    <a:pt x="11680" y="2848"/>
                  </a:lnTo>
                  <a:lnTo>
                    <a:pt x="11582" y="3310"/>
                  </a:lnTo>
                  <a:lnTo>
                    <a:pt x="11461" y="3772"/>
                  </a:lnTo>
                  <a:lnTo>
                    <a:pt x="11315" y="4210"/>
                  </a:lnTo>
                  <a:lnTo>
                    <a:pt x="10974" y="5111"/>
                  </a:lnTo>
                  <a:lnTo>
                    <a:pt x="10804" y="5549"/>
                  </a:lnTo>
                  <a:lnTo>
                    <a:pt x="10658" y="5987"/>
                  </a:lnTo>
                  <a:lnTo>
                    <a:pt x="10658" y="6084"/>
                  </a:lnTo>
                  <a:lnTo>
                    <a:pt x="10658" y="6181"/>
                  </a:lnTo>
                  <a:lnTo>
                    <a:pt x="10731" y="6254"/>
                  </a:lnTo>
                  <a:lnTo>
                    <a:pt x="10779" y="6303"/>
                  </a:lnTo>
                  <a:lnTo>
                    <a:pt x="10877" y="6327"/>
                  </a:lnTo>
                  <a:lnTo>
                    <a:pt x="10950" y="6327"/>
                  </a:lnTo>
                  <a:lnTo>
                    <a:pt x="11047" y="6303"/>
                  </a:lnTo>
                  <a:lnTo>
                    <a:pt x="11120" y="6279"/>
                  </a:lnTo>
                  <a:lnTo>
                    <a:pt x="11388" y="6303"/>
                  </a:lnTo>
                  <a:lnTo>
                    <a:pt x="11655" y="6327"/>
                  </a:lnTo>
                  <a:lnTo>
                    <a:pt x="12215" y="6352"/>
                  </a:lnTo>
                  <a:lnTo>
                    <a:pt x="12775" y="6327"/>
                  </a:lnTo>
                  <a:lnTo>
                    <a:pt x="13310" y="6327"/>
                  </a:lnTo>
                  <a:lnTo>
                    <a:pt x="13748" y="6352"/>
                  </a:lnTo>
                  <a:lnTo>
                    <a:pt x="14210" y="6425"/>
                  </a:lnTo>
                  <a:lnTo>
                    <a:pt x="14673" y="6498"/>
                  </a:lnTo>
                  <a:lnTo>
                    <a:pt x="15111" y="6595"/>
                  </a:lnTo>
                  <a:lnTo>
                    <a:pt x="15476" y="6668"/>
                  </a:lnTo>
                  <a:lnTo>
                    <a:pt x="15841" y="6790"/>
                  </a:lnTo>
                  <a:lnTo>
                    <a:pt x="16011" y="6887"/>
                  </a:lnTo>
                  <a:lnTo>
                    <a:pt x="16157" y="6960"/>
                  </a:lnTo>
                  <a:lnTo>
                    <a:pt x="16327" y="7082"/>
                  </a:lnTo>
                  <a:lnTo>
                    <a:pt x="16449" y="7203"/>
                  </a:lnTo>
                  <a:lnTo>
                    <a:pt x="16546" y="7301"/>
                  </a:lnTo>
                  <a:lnTo>
                    <a:pt x="16619" y="7398"/>
                  </a:lnTo>
                  <a:lnTo>
                    <a:pt x="16644" y="7520"/>
                  </a:lnTo>
                  <a:lnTo>
                    <a:pt x="16668" y="7641"/>
                  </a:lnTo>
                  <a:lnTo>
                    <a:pt x="16692" y="7763"/>
                  </a:lnTo>
                  <a:lnTo>
                    <a:pt x="16668" y="7885"/>
                  </a:lnTo>
                  <a:lnTo>
                    <a:pt x="16644" y="8031"/>
                  </a:lnTo>
                  <a:lnTo>
                    <a:pt x="16595" y="8152"/>
                  </a:lnTo>
                  <a:lnTo>
                    <a:pt x="16473" y="8371"/>
                  </a:lnTo>
                  <a:lnTo>
                    <a:pt x="16303" y="8566"/>
                  </a:lnTo>
                  <a:lnTo>
                    <a:pt x="16206" y="8663"/>
                  </a:lnTo>
                  <a:lnTo>
                    <a:pt x="16108" y="8736"/>
                  </a:lnTo>
                  <a:lnTo>
                    <a:pt x="15987" y="8785"/>
                  </a:lnTo>
                  <a:lnTo>
                    <a:pt x="15889" y="8834"/>
                  </a:lnTo>
                  <a:lnTo>
                    <a:pt x="15792" y="8882"/>
                  </a:lnTo>
                  <a:lnTo>
                    <a:pt x="15719" y="8955"/>
                  </a:lnTo>
                  <a:lnTo>
                    <a:pt x="15695" y="9053"/>
                  </a:lnTo>
                  <a:lnTo>
                    <a:pt x="15719" y="9150"/>
                  </a:lnTo>
                  <a:lnTo>
                    <a:pt x="15743" y="9247"/>
                  </a:lnTo>
                  <a:lnTo>
                    <a:pt x="15816" y="9296"/>
                  </a:lnTo>
                  <a:lnTo>
                    <a:pt x="15914" y="9344"/>
                  </a:lnTo>
                  <a:lnTo>
                    <a:pt x="16035" y="9344"/>
                  </a:lnTo>
                  <a:lnTo>
                    <a:pt x="16157" y="9296"/>
                  </a:lnTo>
                  <a:lnTo>
                    <a:pt x="16279" y="9393"/>
                  </a:lnTo>
                  <a:lnTo>
                    <a:pt x="16376" y="9490"/>
                  </a:lnTo>
                  <a:lnTo>
                    <a:pt x="16425" y="9636"/>
                  </a:lnTo>
                  <a:lnTo>
                    <a:pt x="16473" y="9782"/>
                  </a:lnTo>
                  <a:lnTo>
                    <a:pt x="16473" y="9953"/>
                  </a:lnTo>
                  <a:lnTo>
                    <a:pt x="16449" y="10123"/>
                  </a:lnTo>
                  <a:lnTo>
                    <a:pt x="16376" y="10415"/>
                  </a:lnTo>
                  <a:lnTo>
                    <a:pt x="16303" y="10610"/>
                  </a:lnTo>
                  <a:lnTo>
                    <a:pt x="16206" y="10756"/>
                  </a:lnTo>
                  <a:lnTo>
                    <a:pt x="16084" y="10902"/>
                  </a:lnTo>
                  <a:lnTo>
                    <a:pt x="15938" y="11023"/>
                  </a:lnTo>
                  <a:lnTo>
                    <a:pt x="15743" y="11145"/>
                  </a:lnTo>
                  <a:lnTo>
                    <a:pt x="15670" y="11194"/>
                  </a:lnTo>
                  <a:lnTo>
                    <a:pt x="15622" y="11315"/>
                  </a:lnTo>
                  <a:lnTo>
                    <a:pt x="15622" y="11388"/>
                  </a:lnTo>
                  <a:lnTo>
                    <a:pt x="15646" y="11437"/>
                  </a:lnTo>
                  <a:lnTo>
                    <a:pt x="15670" y="11486"/>
                  </a:lnTo>
                  <a:lnTo>
                    <a:pt x="15719" y="11510"/>
                  </a:lnTo>
                  <a:lnTo>
                    <a:pt x="15792" y="11559"/>
                  </a:lnTo>
                  <a:lnTo>
                    <a:pt x="15889" y="11583"/>
                  </a:lnTo>
                  <a:lnTo>
                    <a:pt x="15962" y="11753"/>
                  </a:lnTo>
                  <a:lnTo>
                    <a:pt x="15987" y="11924"/>
                  </a:lnTo>
                  <a:lnTo>
                    <a:pt x="16011" y="12070"/>
                  </a:lnTo>
                  <a:lnTo>
                    <a:pt x="15987" y="12410"/>
                  </a:lnTo>
                  <a:lnTo>
                    <a:pt x="15962" y="12678"/>
                  </a:lnTo>
                  <a:lnTo>
                    <a:pt x="15914" y="12824"/>
                  </a:lnTo>
                  <a:lnTo>
                    <a:pt x="15865" y="12994"/>
                  </a:lnTo>
                  <a:lnTo>
                    <a:pt x="15792" y="13140"/>
                  </a:lnTo>
                  <a:lnTo>
                    <a:pt x="15719" y="13262"/>
                  </a:lnTo>
                  <a:lnTo>
                    <a:pt x="15622" y="13335"/>
                  </a:lnTo>
                  <a:lnTo>
                    <a:pt x="15549" y="13359"/>
                  </a:lnTo>
                  <a:lnTo>
                    <a:pt x="15500" y="13359"/>
                  </a:lnTo>
                  <a:lnTo>
                    <a:pt x="15403" y="13384"/>
                  </a:lnTo>
                  <a:lnTo>
                    <a:pt x="15330" y="13432"/>
                  </a:lnTo>
                  <a:lnTo>
                    <a:pt x="15281" y="13505"/>
                  </a:lnTo>
                  <a:lnTo>
                    <a:pt x="15257" y="13578"/>
                  </a:lnTo>
                  <a:lnTo>
                    <a:pt x="15257" y="13676"/>
                  </a:lnTo>
                  <a:lnTo>
                    <a:pt x="15281" y="13749"/>
                  </a:lnTo>
                  <a:lnTo>
                    <a:pt x="15354" y="13797"/>
                  </a:lnTo>
                  <a:lnTo>
                    <a:pt x="15427" y="13846"/>
                  </a:lnTo>
                  <a:lnTo>
                    <a:pt x="15524" y="13846"/>
                  </a:lnTo>
                  <a:lnTo>
                    <a:pt x="15573" y="14089"/>
                  </a:lnTo>
                  <a:lnTo>
                    <a:pt x="15622" y="14357"/>
                  </a:lnTo>
                  <a:lnTo>
                    <a:pt x="15622" y="14479"/>
                  </a:lnTo>
                  <a:lnTo>
                    <a:pt x="15622" y="14600"/>
                  </a:lnTo>
                  <a:lnTo>
                    <a:pt x="15597" y="14722"/>
                  </a:lnTo>
                  <a:lnTo>
                    <a:pt x="15549" y="14868"/>
                  </a:lnTo>
                  <a:lnTo>
                    <a:pt x="15476" y="14965"/>
                  </a:lnTo>
                  <a:lnTo>
                    <a:pt x="15403" y="15063"/>
                  </a:lnTo>
                  <a:lnTo>
                    <a:pt x="15305" y="15136"/>
                  </a:lnTo>
                  <a:lnTo>
                    <a:pt x="15208" y="15184"/>
                  </a:lnTo>
                  <a:lnTo>
                    <a:pt x="15208" y="15184"/>
                  </a:lnTo>
                  <a:lnTo>
                    <a:pt x="15257" y="14917"/>
                  </a:lnTo>
                  <a:lnTo>
                    <a:pt x="15330" y="14625"/>
                  </a:lnTo>
                  <a:lnTo>
                    <a:pt x="15330" y="14600"/>
                  </a:lnTo>
                  <a:lnTo>
                    <a:pt x="15330" y="14552"/>
                  </a:lnTo>
                  <a:lnTo>
                    <a:pt x="15281" y="14527"/>
                  </a:lnTo>
                  <a:lnTo>
                    <a:pt x="15208" y="14503"/>
                  </a:lnTo>
                  <a:lnTo>
                    <a:pt x="15184" y="14527"/>
                  </a:lnTo>
                  <a:lnTo>
                    <a:pt x="15159" y="14552"/>
                  </a:lnTo>
                  <a:lnTo>
                    <a:pt x="15013" y="14917"/>
                  </a:lnTo>
                  <a:lnTo>
                    <a:pt x="14965" y="15087"/>
                  </a:lnTo>
                  <a:lnTo>
                    <a:pt x="14965" y="15282"/>
                  </a:lnTo>
                  <a:lnTo>
                    <a:pt x="14648" y="15355"/>
                  </a:lnTo>
                  <a:lnTo>
                    <a:pt x="14721" y="15038"/>
                  </a:lnTo>
                  <a:lnTo>
                    <a:pt x="14819" y="14673"/>
                  </a:lnTo>
                  <a:lnTo>
                    <a:pt x="14867" y="14308"/>
                  </a:lnTo>
                  <a:lnTo>
                    <a:pt x="14867" y="14284"/>
                  </a:lnTo>
                  <a:lnTo>
                    <a:pt x="14843" y="14235"/>
                  </a:lnTo>
                  <a:lnTo>
                    <a:pt x="14794" y="14211"/>
                  </a:lnTo>
                  <a:lnTo>
                    <a:pt x="14721" y="14235"/>
                  </a:lnTo>
                  <a:lnTo>
                    <a:pt x="14673" y="14260"/>
                  </a:lnTo>
                  <a:lnTo>
                    <a:pt x="14673" y="14284"/>
                  </a:lnTo>
                  <a:lnTo>
                    <a:pt x="14551" y="14625"/>
                  </a:lnTo>
                  <a:lnTo>
                    <a:pt x="14454" y="14965"/>
                  </a:lnTo>
                  <a:lnTo>
                    <a:pt x="14356" y="15184"/>
                  </a:lnTo>
                  <a:lnTo>
                    <a:pt x="14332" y="15306"/>
                  </a:lnTo>
                  <a:lnTo>
                    <a:pt x="14332" y="15403"/>
                  </a:lnTo>
                  <a:lnTo>
                    <a:pt x="14064" y="15428"/>
                  </a:lnTo>
                  <a:lnTo>
                    <a:pt x="14064" y="15428"/>
                  </a:lnTo>
                  <a:lnTo>
                    <a:pt x="14089" y="15379"/>
                  </a:lnTo>
                  <a:lnTo>
                    <a:pt x="14089" y="15330"/>
                  </a:lnTo>
                  <a:lnTo>
                    <a:pt x="14113" y="15063"/>
                  </a:lnTo>
                  <a:lnTo>
                    <a:pt x="14162" y="14771"/>
                  </a:lnTo>
                  <a:lnTo>
                    <a:pt x="14235" y="14503"/>
                  </a:lnTo>
                  <a:lnTo>
                    <a:pt x="14356" y="14260"/>
                  </a:lnTo>
                  <a:lnTo>
                    <a:pt x="14356" y="14211"/>
                  </a:lnTo>
                  <a:lnTo>
                    <a:pt x="14332" y="14162"/>
                  </a:lnTo>
                  <a:lnTo>
                    <a:pt x="14283" y="14138"/>
                  </a:lnTo>
                  <a:lnTo>
                    <a:pt x="14235" y="14162"/>
                  </a:lnTo>
                  <a:lnTo>
                    <a:pt x="14064" y="14430"/>
                  </a:lnTo>
                  <a:lnTo>
                    <a:pt x="13918" y="14722"/>
                  </a:lnTo>
                  <a:lnTo>
                    <a:pt x="13845" y="14868"/>
                  </a:lnTo>
                  <a:lnTo>
                    <a:pt x="13821" y="15014"/>
                  </a:lnTo>
                  <a:lnTo>
                    <a:pt x="13797" y="15160"/>
                  </a:lnTo>
                  <a:lnTo>
                    <a:pt x="13797" y="15330"/>
                  </a:lnTo>
                  <a:lnTo>
                    <a:pt x="13821" y="15379"/>
                  </a:lnTo>
                  <a:lnTo>
                    <a:pt x="13845" y="15428"/>
                  </a:lnTo>
                  <a:lnTo>
                    <a:pt x="13383" y="15428"/>
                  </a:lnTo>
                  <a:lnTo>
                    <a:pt x="13432" y="15209"/>
                  </a:lnTo>
                  <a:lnTo>
                    <a:pt x="13456" y="14990"/>
                  </a:lnTo>
                  <a:lnTo>
                    <a:pt x="13505" y="14771"/>
                  </a:lnTo>
                  <a:lnTo>
                    <a:pt x="13578" y="14552"/>
                  </a:lnTo>
                  <a:lnTo>
                    <a:pt x="13748" y="14114"/>
                  </a:lnTo>
                  <a:lnTo>
                    <a:pt x="13748" y="14089"/>
                  </a:lnTo>
                  <a:lnTo>
                    <a:pt x="13748" y="14065"/>
                  </a:lnTo>
                  <a:lnTo>
                    <a:pt x="13699" y="14016"/>
                  </a:lnTo>
                  <a:lnTo>
                    <a:pt x="13651" y="14016"/>
                  </a:lnTo>
                  <a:lnTo>
                    <a:pt x="13602" y="14065"/>
                  </a:lnTo>
                  <a:lnTo>
                    <a:pt x="13456" y="14260"/>
                  </a:lnTo>
                  <a:lnTo>
                    <a:pt x="13334" y="14454"/>
                  </a:lnTo>
                  <a:lnTo>
                    <a:pt x="13237" y="14673"/>
                  </a:lnTo>
                  <a:lnTo>
                    <a:pt x="13140" y="14917"/>
                  </a:lnTo>
                  <a:lnTo>
                    <a:pt x="13067" y="15136"/>
                  </a:lnTo>
                  <a:lnTo>
                    <a:pt x="13042" y="15282"/>
                  </a:lnTo>
                  <a:lnTo>
                    <a:pt x="13042" y="15403"/>
                  </a:lnTo>
                  <a:lnTo>
                    <a:pt x="12556" y="15330"/>
                  </a:lnTo>
                  <a:lnTo>
                    <a:pt x="12604" y="15038"/>
                  </a:lnTo>
                  <a:lnTo>
                    <a:pt x="12677" y="14746"/>
                  </a:lnTo>
                  <a:lnTo>
                    <a:pt x="12775" y="14479"/>
                  </a:lnTo>
                  <a:lnTo>
                    <a:pt x="12921" y="14211"/>
                  </a:lnTo>
                  <a:lnTo>
                    <a:pt x="12921" y="14162"/>
                  </a:lnTo>
                  <a:lnTo>
                    <a:pt x="12896" y="14114"/>
                  </a:lnTo>
                  <a:lnTo>
                    <a:pt x="12799" y="14114"/>
                  </a:lnTo>
                  <a:lnTo>
                    <a:pt x="12702" y="14235"/>
                  </a:lnTo>
                  <a:lnTo>
                    <a:pt x="12604" y="14357"/>
                  </a:lnTo>
                  <a:lnTo>
                    <a:pt x="12507" y="14479"/>
                  </a:lnTo>
                  <a:lnTo>
                    <a:pt x="12410" y="14649"/>
                  </a:lnTo>
                  <a:lnTo>
                    <a:pt x="12337" y="14795"/>
                  </a:lnTo>
                  <a:lnTo>
                    <a:pt x="12288" y="14965"/>
                  </a:lnTo>
                  <a:lnTo>
                    <a:pt x="12239" y="15136"/>
                  </a:lnTo>
                  <a:lnTo>
                    <a:pt x="12239" y="15282"/>
                  </a:lnTo>
                  <a:lnTo>
                    <a:pt x="11801" y="15233"/>
                  </a:lnTo>
                  <a:lnTo>
                    <a:pt x="11753" y="15209"/>
                  </a:lnTo>
                  <a:lnTo>
                    <a:pt x="11874" y="14941"/>
                  </a:lnTo>
                  <a:lnTo>
                    <a:pt x="11947" y="14673"/>
                  </a:lnTo>
                  <a:lnTo>
                    <a:pt x="12118" y="14114"/>
                  </a:lnTo>
                  <a:lnTo>
                    <a:pt x="12118" y="14089"/>
                  </a:lnTo>
                  <a:lnTo>
                    <a:pt x="12118" y="14065"/>
                  </a:lnTo>
                  <a:lnTo>
                    <a:pt x="12093" y="14065"/>
                  </a:lnTo>
                  <a:lnTo>
                    <a:pt x="12069" y="14089"/>
                  </a:lnTo>
                  <a:lnTo>
                    <a:pt x="11874" y="14357"/>
                  </a:lnTo>
                  <a:lnTo>
                    <a:pt x="11680" y="14600"/>
                  </a:lnTo>
                  <a:lnTo>
                    <a:pt x="11509" y="14868"/>
                  </a:lnTo>
                  <a:lnTo>
                    <a:pt x="11363" y="15136"/>
                  </a:lnTo>
                  <a:lnTo>
                    <a:pt x="11363" y="15160"/>
                  </a:lnTo>
                  <a:lnTo>
                    <a:pt x="10974" y="15087"/>
                  </a:lnTo>
                  <a:lnTo>
                    <a:pt x="11096" y="14990"/>
                  </a:lnTo>
                  <a:lnTo>
                    <a:pt x="11169" y="14868"/>
                  </a:lnTo>
                  <a:lnTo>
                    <a:pt x="11290" y="14600"/>
                  </a:lnTo>
                  <a:lnTo>
                    <a:pt x="11655" y="13870"/>
                  </a:lnTo>
                  <a:lnTo>
                    <a:pt x="11680" y="13846"/>
                  </a:lnTo>
                  <a:lnTo>
                    <a:pt x="11680" y="13822"/>
                  </a:lnTo>
                  <a:lnTo>
                    <a:pt x="11631" y="13773"/>
                  </a:lnTo>
                  <a:lnTo>
                    <a:pt x="11558" y="13773"/>
                  </a:lnTo>
                  <a:lnTo>
                    <a:pt x="11534" y="13797"/>
                  </a:lnTo>
                  <a:lnTo>
                    <a:pt x="11144" y="14406"/>
                  </a:lnTo>
                  <a:lnTo>
                    <a:pt x="10974" y="14722"/>
                  </a:lnTo>
                  <a:lnTo>
                    <a:pt x="10901" y="14868"/>
                  </a:lnTo>
                  <a:lnTo>
                    <a:pt x="10877" y="14941"/>
                  </a:lnTo>
                  <a:lnTo>
                    <a:pt x="10877" y="15038"/>
                  </a:lnTo>
                  <a:lnTo>
                    <a:pt x="10901" y="15063"/>
                  </a:lnTo>
                  <a:lnTo>
                    <a:pt x="10341" y="14941"/>
                  </a:lnTo>
                  <a:lnTo>
                    <a:pt x="10487" y="14625"/>
                  </a:lnTo>
                  <a:lnTo>
                    <a:pt x="10633" y="14333"/>
                  </a:lnTo>
                  <a:lnTo>
                    <a:pt x="10804" y="14041"/>
                  </a:lnTo>
                  <a:lnTo>
                    <a:pt x="10998" y="13773"/>
                  </a:lnTo>
                  <a:lnTo>
                    <a:pt x="11023" y="13724"/>
                  </a:lnTo>
                  <a:lnTo>
                    <a:pt x="10998" y="13700"/>
                  </a:lnTo>
                  <a:lnTo>
                    <a:pt x="10950" y="13676"/>
                  </a:lnTo>
                  <a:lnTo>
                    <a:pt x="10901" y="13700"/>
                  </a:lnTo>
                  <a:lnTo>
                    <a:pt x="10658" y="13943"/>
                  </a:lnTo>
                  <a:lnTo>
                    <a:pt x="10414" y="14211"/>
                  </a:lnTo>
                  <a:lnTo>
                    <a:pt x="10317" y="14357"/>
                  </a:lnTo>
                  <a:lnTo>
                    <a:pt x="10220" y="14503"/>
                  </a:lnTo>
                  <a:lnTo>
                    <a:pt x="10147" y="14673"/>
                  </a:lnTo>
                  <a:lnTo>
                    <a:pt x="10098" y="14844"/>
                  </a:lnTo>
                  <a:lnTo>
                    <a:pt x="10098" y="14892"/>
                  </a:lnTo>
                  <a:lnTo>
                    <a:pt x="9709" y="14771"/>
                  </a:lnTo>
                  <a:lnTo>
                    <a:pt x="9757" y="14576"/>
                  </a:lnTo>
                  <a:lnTo>
                    <a:pt x="9830" y="14381"/>
                  </a:lnTo>
                  <a:lnTo>
                    <a:pt x="10001" y="13968"/>
                  </a:lnTo>
                  <a:lnTo>
                    <a:pt x="10147" y="13530"/>
                  </a:lnTo>
                  <a:lnTo>
                    <a:pt x="10147" y="13505"/>
                  </a:lnTo>
                  <a:lnTo>
                    <a:pt x="10122" y="13530"/>
                  </a:lnTo>
                  <a:lnTo>
                    <a:pt x="9879" y="13919"/>
                  </a:lnTo>
                  <a:lnTo>
                    <a:pt x="9636" y="14308"/>
                  </a:lnTo>
                  <a:lnTo>
                    <a:pt x="9539" y="14503"/>
                  </a:lnTo>
                  <a:lnTo>
                    <a:pt x="9466" y="14698"/>
                  </a:lnTo>
                  <a:lnTo>
                    <a:pt x="8906" y="14527"/>
                  </a:lnTo>
                  <a:lnTo>
                    <a:pt x="8979" y="14430"/>
                  </a:lnTo>
                  <a:lnTo>
                    <a:pt x="9028" y="14308"/>
                  </a:lnTo>
                  <a:lnTo>
                    <a:pt x="9149" y="14089"/>
                  </a:lnTo>
                  <a:lnTo>
                    <a:pt x="9344" y="13724"/>
                  </a:lnTo>
                  <a:lnTo>
                    <a:pt x="9417" y="13554"/>
                  </a:lnTo>
                  <a:lnTo>
                    <a:pt x="9490" y="13359"/>
                  </a:lnTo>
                  <a:lnTo>
                    <a:pt x="9490" y="13311"/>
                  </a:lnTo>
                  <a:lnTo>
                    <a:pt x="9441" y="13286"/>
                  </a:lnTo>
                  <a:lnTo>
                    <a:pt x="9393" y="13262"/>
                  </a:lnTo>
                  <a:lnTo>
                    <a:pt x="9368" y="13311"/>
                  </a:lnTo>
                  <a:lnTo>
                    <a:pt x="9247" y="13481"/>
                  </a:lnTo>
                  <a:lnTo>
                    <a:pt x="9149" y="13627"/>
                  </a:lnTo>
                  <a:lnTo>
                    <a:pt x="8906" y="13943"/>
                  </a:lnTo>
                  <a:lnTo>
                    <a:pt x="8736" y="14162"/>
                  </a:lnTo>
                  <a:lnTo>
                    <a:pt x="8663" y="14284"/>
                  </a:lnTo>
                  <a:lnTo>
                    <a:pt x="8638" y="14430"/>
                  </a:lnTo>
                  <a:lnTo>
                    <a:pt x="8419" y="14333"/>
                  </a:lnTo>
                  <a:lnTo>
                    <a:pt x="8492" y="14065"/>
                  </a:lnTo>
                  <a:lnTo>
                    <a:pt x="8541" y="13846"/>
                  </a:lnTo>
                  <a:lnTo>
                    <a:pt x="8711" y="13384"/>
                  </a:lnTo>
                  <a:lnTo>
                    <a:pt x="8833" y="13165"/>
                  </a:lnTo>
                  <a:lnTo>
                    <a:pt x="8955" y="12946"/>
                  </a:lnTo>
                  <a:lnTo>
                    <a:pt x="8955" y="12897"/>
                  </a:lnTo>
                  <a:lnTo>
                    <a:pt x="8930" y="12848"/>
                  </a:lnTo>
                  <a:lnTo>
                    <a:pt x="8882" y="12848"/>
                  </a:lnTo>
                  <a:lnTo>
                    <a:pt x="8833" y="12873"/>
                  </a:lnTo>
                  <a:lnTo>
                    <a:pt x="8687" y="13092"/>
                  </a:lnTo>
                  <a:lnTo>
                    <a:pt x="8565" y="13286"/>
                  </a:lnTo>
                  <a:lnTo>
                    <a:pt x="8444" y="13505"/>
                  </a:lnTo>
                  <a:lnTo>
                    <a:pt x="8322" y="13749"/>
                  </a:lnTo>
                  <a:lnTo>
                    <a:pt x="8225" y="13968"/>
                  </a:lnTo>
                  <a:lnTo>
                    <a:pt x="8176" y="14089"/>
                  </a:lnTo>
                  <a:lnTo>
                    <a:pt x="8152" y="14211"/>
                  </a:lnTo>
                  <a:lnTo>
                    <a:pt x="7762" y="14041"/>
                  </a:lnTo>
                  <a:lnTo>
                    <a:pt x="7908" y="13627"/>
                  </a:lnTo>
                  <a:lnTo>
                    <a:pt x="8103" y="13213"/>
                  </a:lnTo>
                  <a:lnTo>
                    <a:pt x="8322" y="12800"/>
                  </a:lnTo>
                  <a:lnTo>
                    <a:pt x="8322" y="12751"/>
                  </a:lnTo>
                  <a:lnTo>
                    <a:pt x="8298" y="12727"/>
                  </a:lnTo>
                  <a:lnTo>
                    <a:pt x="8249" y="12727"/>
                  </a:lnTo>
                  <a:lnTo>
                    <a:pt x="7908" y="13140"/>
                  </a:lnTo>
                  <a:lnTo>
                    <a:pt x="7762" y="13335"/>
                  </a:lnTo>
                  <a:lnTo>
                    <a:pt x="7616" y="13578"/>
                  </a:lnTo>
                  <a:lnTo>
                    <a:pt x="7543" y="13700"/>
                  </a:lnTo>
                  <a:lnTo>
                    <a:pt x="7470" y="13870"/>
                  </a:lnTo>
                  <a:lnTo>
                    <a:pt x="7130" y="13700"/>
                  </a:lnTo>
                  <a:lnTo>
                    <a:pt x="7154" y="13554"/>
                  </a:lnTo>
                  <a:lnTo>
                    <a:pt x="7178" y="13408"/>
                  </a:lnTo>
                  <a:lnTo>
                    <a:pt x="7300" y="13165"/>
                  </a:lnTo>
                  <a:lnTo>
                    <a:pt x="7495" y="12751"/>
                  </a:lnTo>
                  <a:lnTo>
                    <a:pt x="7689" y="12313"/>
                  </a:lnTo>
                  <a:lnTo>
                    <a:pt x="7689" y="12289"/>
                  </a:lnTo>
                  <a:lnTo>
                    <a:pt x="7665" y="12264"/>
                  </a:lnTo>
                  <a:lnTo>
                    <a:pt x="7641" y="12264"/>
                  </a:lnTo>
                  <a:lnTo>
                    <a:pt x="7616" y="12289"/>
                  </a:lnTo>
                  <a:lnTo>
                    <a:pt x="7397" y="12581"/>
                  </a:lnTo>
                  <a:lnTo>
                    <a:pt x="7178" y="12873"/>
                  </a:lnTo>
                  <a:lnTo>
                    <a:pt x="7081" y="13043"/>
                  </a:lnTo>
                  <a:lnTo>
                    <a:pt x="7008" y="13189"/>
                  </a:lnTo>
                  <a:lnTo>
                    <a:pt x="6935" y="13359"/>
                  </a:lnTo>
                  <a:lnTo>
                    <a:pt x="6886" y="13530"/>
                  </a:lnTo>
                  <a:lnTo>
                    <a:pt x="6570" y="13335"/>
                  </a:lnTo>
                  <a:lnTo>
                    <a:pt x="6692" y="13043"/>
                  </a:lnTo>
                  <a:lnTo>
                    <a:pt x="6813" y="12751"/>
                  </a:lnTo>
                  <a:lnTo>
                    <a:pt x="7105" y="12216"/>
                  </a:lnTo>
                  <a:lnTo>
                    <a:pt x="7130" y="12191"/>
                  </a:lnTo>
                  <a:lnTo>
                    <a:pt x="7105" y="12167"/>
                  </a:lnTo>
                  <a:lnTo>
                    <a:pt x="7057" y="12167"/>
                  </a:lnTo>
                  <a:lnTo>
                    <a:pt x="6838" y="12386"/>
                  </a:lnTo>
                  <a:lnTo>
                    <a:pt x="6619" y="12629"/>
                  </a:lnTo>
                  <a:lnTo>
                    <a:pt x="6448" y="12897"/>
                  </a:lnTo>
                  <a:lnTo>
                    <a:pt x="6327" y="13165"/>
                  </a:lnTo>
                  <a:lnTo>
                    <a:pt x="6254" y="13165"/>
                  </a:lnTo>
                  <a:lnTo>
                    <a:pt x="6181" y="13189"/>
                  </a:lnTo>
                  <a:lnTo>
                    <a:pt x="6132" y="13238"/>
                  </a:lnTo>
                  <a:lnTo>
                    <a:pt x="6083" y="13286"/>
                  </a:lnTo>
                  <a:lnTo>
                    <a:pt x="5937" y="13238"/>
                  </a:lnTo>
                  <a:lnTo>
                    <a:pt x="5791" y="13213"/>
                  </a:lnTo>
                  <a:lnTo>
                    <a:pt x="5816" y="13140"/>
                  </a:lnTo>
                  <a:lnTo>
                    <a:pt x="6059" y="12654"/>
                  </a:lnTo>
                  <a:lnTo>
                    <a:pt x="6254" y="12264"/>
                  </a:lnTo>
                  <a:lnTo>
                    <a:pt x="6351" y="12045"/>
                  </a:lnTo>
                  <a:lnTo>
                    <a:pt x="6424" y="11851"/>
                  </a:lnTo>
                  <a:lnTo>
                    <a:pt x="6424" y="11826"/>
                  </a:lnTo>
                  <a:lnTo>
                    <a:pt x="6400" y="11802"/>
                  </a:lnTo>
                  <a:lnTo>
                    <a:pt x="6375" y="11802"/>
                  </a:lnTo>
                  <a:lnTo>
                    <a:pt x="6351" y="11826"/>
                  </a:lnTo>
                  <a:lnTo>
                    <a:pt x="6108" y="12143"/>
                  </a:lnTo>
                  <a:lnTo>
                    <a:pt x="5864" y="12459"/>
                  </a:lnTo>
                  <a:lnTo>
                    <a:pt x="5743" y="12654"/>
                  </a:lnTo>
                  <a:lnTo>
                    <a:pt x="5621" y="12824"/>
                  </a:lnTo>
                  <a:lnTo>
                    <a:pt x="5548" y="13019"/>
                  </a:lnTo>
                  <a:lnTo>
                    <a:pt x="5475" y="13213"/>
                  </a:lnTo>
                  <a:lnTo>
                    <a:pt x="5451" y="13213"/>
                  </a:lnTo>
                  <a:lnTo>
                    <a:pt x="5183" y="13189"/>
                  </a:lnTo>
                  <a:lnTo>
                    <a:pt x="4891" y="13213"/>
                  </a:lnTo>
                  <a:lnTo>
                    <a:pt x="5037" y="12921"/>
                  </a:lnTo>
                  <a:lnTo>
                    <a:pt x="5353" y="12410"/>
                  </a:lnTo>
                  <a:lnTo>
                    <a:pt x="5451" y="12240"/>
                  </a:lnTo>
                  <a:lnTo>
                    <a:pt x="5524" y="12070"/>
                  </a:lnTo>
                  <a:lnTo>
                    <a:pt x="5548" y="11972"/>
                  </a:lnTo>
                  <a:lnTo>
                    <a:pt x="5548" y="11899"/>
                  </a:lnTo>
                  <a:lnTo>
                    <a:pt x="5524" y="11802"/>
                  </a:lnTo>
                  <a:lnTo>
                    <a:pt x="5475" y="11729"/>
                  </a:lnTo>
                  <a:lnTo>
                    <a:pt x="5451" y="11729"/>
                  </a:lnTo>
                  <a:lnTo>
                    <a:pt x="5451" y="11753"/>
                  </a:lnTo>
                  <a:lnTo>
                    <a:pt x="5426" y="11802"/>
                  </a:lnTo>
                  <a:lnTo>
                    <a:pt x="5378" y="11875"/>
                  </a:lnTo>
                  <a:lnTo>
                    <a:pt x="5280" y="11997"/>
                  </a:lnTo>
                  <a:lnTo>
                    <a:pt x="4988" y="12435"/>
                  </a:lnTo>
                  <a:lnTo>
                    <a:pt x="4745" y="12800"/>
                  </a:lnTo>
                  <a:lnTo>
                    <a:pt x="4623" y="13019"/>
                  </a:lnTo>
                  <a:lnTo>
                    <a:pt x="4599" y="13140"/>
                  </a:lnTo>
                  <a:lnTo>
                    <a:pt x="4599" y="13238"/>
                  </a:lnTo>
                  <a:lnTo>
                    <a:pt x="4599" y="13262"/>
                  </a:lnTo>
                  <a:lnTo>
                    <a:pt x="4575" y="13262"/>
                  </a:lnTo>
                  <a:lnTo>
                    <a:pt x="4550" y="11802"/>
                  </a:lnTo>
                  <a:lnTo>
                    <a:pt x="4550" y="10537"/>
                  </a:lnTo>
                  <a:lnTo>
                    <a:pt x="4526" y="9271"/>
                  </a:lnTo>
                  <a:lnTo>
                    <a:pt x="4477" y="8396"/>
                  </a:lnTo>
                  <a:lnTo>
                    <a:pt x="4477" y="7520"/>
                  </a:lnTo>
                  <a:lnTo>
                    <a:pt x="4453" y="7130"/>
                  </a:lnTo>
                  <a:lnTo>
                    <a:pt x="4453" y="6863"/>
                  </a:lnTo>
                  <a:lnTo>
                    <a:pt x="4453" y="6595"/>
                  </a:lnTo>
                  <a:lnTo>
                    <a:pt x="4648" y="6619"/>
                  </a:lnTo>
                  <a:lnTo>
                    <a:pt x="4818" y="6619"/>
                  </a:lnTo>
                  <a:lnTo>
                    <a:pt x="5183" y="6595"/>
                  </a:lnTo>
                  <a:lnTo>
                    <a:pt x="5791" y="6595"/>
                  </a:lnTo>
                  <a:lnTo>
                    <a:pt x="6010" y="6571"/>
                  </a:lnTo>
                  <a:lnTo>
                    <a:pt x="6108" y="6522"/>
                  </a:lnTo>
                  <a:lnTo>
                    <a:pt x="6156" y="6449"/>
                  </a:lnTo>
                  <a:lnTo>
                    <a:pt x="6546" y="6230"/>
                  </a:lnTo>
                  <a:lnTo>
                    <a:pt x="6935" y="5962"/>
                  </a:lnTo>
                  <a:lnTo>
                    <a:pt x="7300" y="5646"/>
                  </a:lnTo>
                  <a:lnTo>
                    <a:pt x="7665" y="5330"/>
                  </a:lnTo>
                  <a:lnTo>
                    <a:pt x="8006" y="4989"/>
                  </a:lnTo>
                  <a:lnTo>
                    <a:pt x="8322" y="4648"/>
                  </a:lnTo>
                  <a:lnTo>
                    <a:pt x="8930" y="3943"/>
                  </a:lnTo>
                  <a:lnTo>
                    <a:pt x="9003" y="3870"/>
                  </a:lnTo>
                  <a:lnTo>
                    <a:pt x="9003" y="3797"/>
                  </a:lnTo>
                  <a:lnTo>
                    <a:pt x="9003" y="3699"/>
                  </a:lnTo>
                  <a:lnTo>
                    <a:pt x="8979" y="3626"/>
                  </a:lnTo>
                  <a:lnTo>
                    <a:pt x="9125" y="3456"/>
                  </a:lnTo>
                  <a:lnTo>
                    <a:pt x="9247" y="3286"/>
                  </a:lnTo>
                  <a:lnTo>
                    <a:pt x="9514" y="2872"/>
                  </a:lnTo>
                  <a:lnTo>
                    <a:pt x="9709" y="2434"/>
                  </a:lnTo>
                  <a:lnTo>
                    <a:pt x="9855" y="2020"/>
                  </a:lnTo>
                  <a:lnTo>
                    <a:pt x="10074" y="1266"/>
                  </a:lnTo>
                  <a:lnTo>
                    <a:pt x="10195" y="877"/>
                  </a:lnTo>
                  <a:lnTo>
                    <a:pt x="10341" y="512"/>
                  </a:lnTo>
                  <a:lnTo>
                    <a:pt x="10341" y="488"/>
                  </a:lnTo>
                  <a:close/>
                  <a:moveTo>
                    <a:pt x="10536" y="1"/>
                  </a:moveTo>
                  <a:lnTo>
                    <a:pt x="10366" y="25"/>
                  </a:lnTo>
                  <a:lnTo>
                    <a:pt x="10195" y="74"/>
                  </a:lnTo>
                  <a:lnTo>
                    <a:pt x="10049" y="171"/>
                  </a:lnTo>
                  <a:lnTo>
                    <a:pt x="10025" y="196"/>
                  </a:lnTo>
                  <a:lnTo>
                    <a:pt x="9952" y="244"/>
                  </a:lnTo>
                  <a:lnTo>
                    <a:pt x="9903" y="293"/>
                  </a:lnTo>
                  <a:lnTo>
                    <a:pt x="9782" y="415"/>
                  </a:lnTo>
                  <a:lnTo>
                    <a:pt x="9709" y="585"/>
                  </a:lnTo>
                  <a:lnTo>
                    <a:pt x="9636" y="780"/>
                  </a:lnTo>
                  <a:lnTo>
                    <a:pt x="9539" y="1169"/>
                  </a:lnTo>
                  <a:lnTo>
                    <a:pt x="9466" y="1509"/>
                  </a:lnTo>
                  <a:lnTo>
                    <a:pt x="9320" y="1972"/>
                  </a:lnTo>
                  <a:lnTo>
                    <a:pt x="9247" y="2215"/>
                  </a:lnTo>
                  <a:lnTo>
                    <a:pt x="9149" y="2458"/>
                  </a:lnTo>
                  <a:lnTo>
                    <a:pt x="9003" y="2726"/>
                  </a:lnTo>
                  <a:lnTo>
                    <a:pt x="8833" y="2994"/>
                  </a:lnTo>
                  <a:lnTo>
                    <a:pt x="8663" y="3286"/>
                  </a:lnTo>
                  <a:lnTo>
                    <a:pt x="8614" y="3407"/>
                  </a:lnTo>
                  <a:lnTo>
                    <a:pt x="8565" y="3578"/>
                  </a:lnTo>
                  <a:lnTo>
                    <a:pt x="7324" y="4867"/>
                  </a:lnTo>
                  <a:lnTo>
                    <a:pt x="6692" y="5500"/>
                  </a:lnTo>
                  <a:lnTo>
                    <a:pt x="6035" y="6108"/>
                  </a:lnTo>
                  <a:lnTo>
                    <a:pt x="5937" y="6084"/>
                  </a:lnTo>
                  <a:lnTo>
                    <a:pt x="5524" y="6084"/>
                  </a:lnTo>
                  <a:lnTo>
                    <a:pt x="5110" y="6133"/>
                  </a:lnTo>
                  <a:lnTo>
                    <a:pt x="4867" y="6133"/>
                  </a:lnTo>
                  <a:lnTo>
                    <a:pt x="4599" y="6157"/>
                  </a:lnTo>
                  <a:lnTo>
                    <a:pt x="4599" y="6157"/>
                  </a:lnTo>
                  <a:lnTo>
                    <a:pt x="4623" y="6133"/>
                  </a:lnTo>
                  <a:lnTo>
                    <a:pt x="4623" y="6084"/>
                  </a:lnTo>
                  <a:lnTo>
                    <a:pt x="4599" y="5987"/>
                  </a:lnTo>
                  <a:lnTo>
                    <a:pt x="4526" y="5914"/>
                  </a:lnTo>
                  <a:lnTo>
                    <a:pt x="4453" y="5889"/>
                  </a:lnTo>
                  <a:lnTo>
                    <a:pt x="4404" y="5816"/>
                  </a:lnTo>
                  <a:lnTo>
                    <a:pt x="4331" y="5768"/>
                  </a:lnTo>
                  <a:lnTo>
                    <a:pt x="4112" y="5670"/>
                  </a:lnTo>
                  <a:lnTo>
                    <a:pt x="3869" y="5622"/>
                  </a:lnTo>
                  <a:lnTo>
                    <a:pt x="3626" y="5597"/>
                  </a:lnTo>
                  <a:lnTo>
                    <a:pt x="2871" y="5597"/>
                  </a:lnTo>
                  <a:lnTo>
                    <a:pt x="2385" y="5646"/>
                  </a:lnTo>
                  <a:lnTo>
                    <a:pt x="2166" y="5646"/>
                  </a:lnTo>
                  <a:lnTo>
                    <a:pt x="1922" y="5622"/>
                  </a:lnTo>
                  <a:lnTo>
                    <a:pt x="1412" y="5597"/>
                  </a:lnTo>
                  <a:lnTo>
                    <a:pt x="1144" y="5597"/>
                  </a:lnTo>
                  <a:lnTo>
                    <a:pt x="901" y="5622"/>
                  </a:lnTo>
                  <a:lnTo>
                    <a:pt x="682" y="5670"/>
                  </a:lnTo>
                  <a:lnTo>
                    <a:pt x="463" y="5792"/>
                  </a:lnTo>
                  <a:lnTo>
                    <a:pt x="365" y="5792"/>
                  </a:lnTo>
                  <a:lnTo>
                    <a:pt x="317" y="5841"/>
                  </a:lnTo>
                  <a:lnTo>
                    <a:pt x="292" y="5889"/>
                  </a:lnTo>
                  <a:lnTo>
                    <a:pt x="244" y="6133"/>
                  </a:lnTo>
                  <a:lnTo>
                    <a:pt x="219" y="6400"/>
                  </a:lnTo>
                  <a:lnTo>
                    <a:pt x="219" y="6911"/>
                  </a:lnTo>
                  <a:lnTo>
                    <a:pt x="195" y="7422"/>
                  </a:lnTo>
                  <a:lnTo>
                    <a:pt x="171" y="7933"/>
                  </a:lnTo>
                  <a:lnTo>
                    <a:pt x="146" y="8493"/>
                  </a:lnTo>
                  <a:lnTo>
                    <a:pt x="146" y="9028"/>
                  </a:lnTo>
                  <a:lnTo>
                    <a:pt x="146" y="10123"/>
                  </a:lnTo>
                  <a:lnTo>
                    <a:pt x="171" y="10707"/>
                  </a:lnTo>
                  <a:lnTo>
                    <a:pt x="171" y="11267"/>
                  </a:lnTo>
                  <a:lnTo>
                    <a:pt x="122" y="12386"/>
                  </a:lnTo>
                  <a:lnTo>
                    <a:pt x="98" y="13530"/>
                  </a:lnTo>
                  <a:lnTo>
                    <a:pt x="98" y="14162"/>
                  </a:lnTo>
                  <a:lnTo>
                    <a:pt x="73" y="14479"/>
                  </a:lnTo>
                  <a:lnTo>
                    <a:pt x="25" y="14795"/>
                  </a:lnTo>
                  <a:lnTo>
                    <a:pt x="0" y="14868"/>
                  </a:lnTo>
                  <a:lnTo>
                    <a:pt x="25" y="14965"/>
                  </a:lnTo>
                  <a:lnTo>
                    <a:pt x="73" y="15014"/>
                  </a:lnTo>
                  <a:lnTo>
                    <a:pt x="122" y="15063"/>
                  </a:lnTo>
                  <a:lnTo>
                    <a:pt x="195" y="15087"/>
                  </a:lnTo>
                  <a:lnTo>
                    <a:pt x="268" y="15111"/>
                  </a:lnTo>
                  <a:lnTo>
                    <a:pt x="341" y="15087"/>
                  </a:lnTo>
                  <a:lnTo>
                    <a:pt x="414" y="15038"/>
                  </a:lnTo>
                  <a:lnTo>
                    <a:pt x="463" y="15087"/>
                  </a:lnTo>
                  <a:lnTo>
                    <a:pt x="536" y="15111"/>
                  </a:lnTo>
                  <a:lnTo>
                    <a:pt x="998" y="15136"/>
                  </a:lnTo>
                  <a:lnTo>
                    <a:pt x="1460" y="15136"/>
                  </a:lnTo>
                  <a:lnTo>
                    <a:pt x="1922" y="15111"/>
                  </a:lnTo>
                  <a:lnTo>
                    <a:pt x="2385" y="15087"/>
                  </a:lnTo>
                  <a:lnTo>
                    <a:pt x="2482" y="15087"/>
                  </a:lnTo>
                  <a:lnTo>
                    <a:pt x="3309" y="15014"/>
                  </a:lnTo>
                  <a:lnTo>
                    <a:pt x="3723" y="14990"/>
                  </a:lnTo>
                  <a:lnTo>
                    <a:pt x="4112" y="14965"/>
                  </a:lnTo>
                  <a:lnTo>
                    <a:pt x="4137" y="14965"/>
                  </a:lnTo>
                  <a:lnTo>
                    <a:pt x="4185" y="14990"/>
                  </a:lnTo>
                  <a:lnTo>
                    <a:pt x="4234" y="15014"/>
                  </a:lnTo>
                  <a:lnTo>
                    <a:pt x="4356" y="15014"/>
                  </a:lnTo>
                  <a:lnTo>
                    <a:pt x="4453" y="14941"/>
                  </a:lnTo>
                  <a:lnTo>
                    <a:pt x="4502" y="14917"/>
                  </a:lnTo>
                  <a:lnTo>
                    <a:pt x="4526" y="14868"/>
                  </a:lnTo>
                  <a:lnTo>
                    <a:pt x="4575" y="14746"/>
                  </a:lnTo>
                  <a:lnTo>
                    <a:pt x="4599" y="14600"/>
                  </a:lnTo>
                  <a:lnTo>
                    <a:pt x="4599" y="14333"/>
                  </a:lnTo>
                  <a:lnTo>
                    <a:pt x="4599" y="14065"/>
                  </a:lnTo>
                  <a:lnTo>
                    <a:pt x="4575" y="13797"/>
                  </a:lnTo>
                  <a:lnTo>
                    <a:pt x="4599" y="13773"/>
                  </a:lnTo>
                  <a:lnTo>
                    <a:pt x="5037" y="13724"/>
                  </a:lnTo>
                  <a:lnTo>
                    <a:pt x="5451" y="13676"/>
                  </a:lnTo>
                  <a:lnTo>
                    <a:pt x="5791" y="13700"/>
                  </a:lnTo>
                  <a:lnTo>
                    <a:pt x="5986" y="13676"/>
                  </a:lnTo>
                  <a:lnTo>
                    <a:pt x="6132" y="13627"/>
                  </a:lnTo>
                  <a:lnTo>
                    <a:pt x="6156" y="13651"/>
                  </a:lnTo>
                  <a:lnTo>
                    <a:pt x="6521" y="13895"/>
                  </a:lnTo>
                  <a:lnTo>
                    <a:pt x="6886" y="14138"/>
                  </a:lnTo>
                  <a:lnTo>
                    <a:pt x="7276" y="14357"/>
                  </a:lnTo>
                  <a:lnTo>
                    <a:pt x="7665" y="14552"/>
                  </a:lnTo>
                  <a:lnTo>
                    <a:pt x="8054" y="14722"/>
                  </a:lnTo>
                  <a:lnTo>
                    <a:pt x="8444" y="14892"/>
                  </a:lnTo>
                  <a:lnTo>
                    <a:pt x="8833" y="15038"/>
                  </a:lnTo>
                  <a:lnTo>
                    <a:pt x="9247" y="15160"/>
                  </a:lnTo>
                  <a:lnTo>
                    <a:pt x="10074" y="15403"/>
                  </a:lnTo>
                  <a:lnTo>
                    <a:pt x="10925" y="15574"/>
                  </a:lnTo>
                  <a:lnTo>
                    <a:pt x="11777" y="15695"/>
                  </a:lnTo>
                  <a:lnTo>
                    <a:pt x="12653" y="15817"/>
                  </a:lnTo>
                  <a:lnTo>
                    <a:pt x="13310" y="15866"/>
                  </a:lnTo>
                  <a:lnTo>
                    <a:pt x="13651" y="15890"/>
                  </a:lnTo>
                  <a:lnTo>
                    <a:pt x="14016" y="15866"/>
                  </a:lnTo>
                  <a:lnTo>
                    <a:pt x="14356" y="15866"/>
                  </a:lnTo>
                  <a:lnTo>
                    <a:pt x="14697" y="15793"/>
                  </a:lnTo>
                  <a:lnTo>
                    <a:pt x="15013" y="15720"/>
                  </a:lnTo>
                  <a:lnTo>
                    <a:pt x="15330" y="15598"/>
                  </a:lnTo>
                  <a:lnTo>
                    <a:pt x="15476" y="15525"/>
                  </a:lnTo>
                  <a:lnTo>
                    <a:pt x="15597" y="15452"/>
                  </a:lnTo>
                  <a:lnTo>
                    <a:pt x="15719" y="15355"/>
                  </a:lnTo>
                  <a:lnTo>
                    <a:pt x="15792" y="15257"/>
                  </a:lnTo>
                  <a:lnTo>
                    <a:pt x="15865" y="15160"/>
                  </a:lnTo>
                  <a:lnTo>
                    <a:pt x="15914" y="15038"/>
                  </a:lnTo>
                  <a:lnTo>
                    <a:pt x="15962" y="14941"/>
                  </a:lnTo>
                  <a:lnTo>
                    <a:pt x="15987" y="14819"/>
                  </a:lnTo>
                  <a:lnTo>
                    <a:pt x="16011" y="14552"/>
                  </a:lnTo>
                  <a:lnTo>
                    <a:pt x="15987" y="14284"/>
                  </a:lnTo>
                  <a:lnTo>
                    <a:pt x="15938" y="14016"/>
                  </a:lnTo>
                  <a:lnTo>
                    <a:pt x="15865" y="13749"/>
                  </a:lnTo>
                  <a:lnTo>
                    <a:pt x="15987" y="13651"/>
                  </a:lnTo>
                  <a:lnTo>
                    <a:pt x="16084" y="13530"/>
                  </a:lnTo>
                  <a:lnTo>
                    <a:pt x="16181" y="13408"/>
                  </a:lnTo>
                  <a:lnTo>
                    <a:pt x="16254" y="13262"/>
                  </a:lnTo>
                  <a:lnTo>
                    <a:pt x="16376" y="12946"/>
                  </a:lnTo>
                  <a:lnTo>
                    <a:pt x="16425" y="12654"/>
                  </a:lnTo>
                  <a:lnTo>
                    <a:pt x="16449" y="12410"/>
                  </a:lnTo>
                  <a:lnTo>
                    <a:pt x="16449" y="12070"/>
                  </a:lnTo>
                  <a:lnTo>
                    <a:pt x="16425" y="11875"/>
                  </a:lnTo>
                  <a:lnTo>
                    <a:pt x="16400" y="11680"/>
                  </a:lnTo>
                  <a:lnTo>
                    <a:pt x="16352" y="11534"/>
                  </a:lnTo>
                  <a:lnTo>
                    <a:pt x="16279" y="11388"/>
                  </a:lnTo>
                  <a:lnTo>
                    <a:pt x="16425" y="11267"/>
                  </a:lnTo>
                  <a:lnTo>
                    <a:pt x="16546" y="11096"/>
                  </a:lnTo>
                  <a:lnTo>
                    <a:pt x="16668" y="10926"/>
                  </a:lnTo>
                  <a:lnTo>
                    <a:pt x="16765" y="10756"/>
                  </a:lnTo>
                  <a:lnTo>
                    <a:pt x="16838" y="10561"/>
                  </a:lnTo>
                  <a:lnTo>
                    <a:pt x="16887" y="10342"/>
                  </a:lnTo>
                  <a:lnTo>
                    <a:pt x="16911" y="10147"/>
                  </a:lnTo>
                  <a:lnTo>
                    <a:pt x="16936" y="9953"/>
                  </a:lnTo>
                  <a:lnTo>
                    <a:pt x="16911" y="9758"/>
                  </a:lnTo>
                  <a:lnTo>
                    <a:pt x="16838" y="9515"/>
                  </a:lnTo>
                  <a:lnTo>
                    <a:pt x="16717" y="9271"/>
                  </a:lnTo>
                  <a:lnTo>
                    <a:pt x="16571" y="9053"/>
                  </a:lnTo>
                  <a:lnTo>
                    <a:pt x="16717" y="8931"/>
                  </a:lnTo>
                  <a:lnTo>
                    <a:pt x="16838" y="8785"/>
                  </a:lnTo>
                  <a:lnTo>
                    <a:pt x="16936" y="8615"/>
                  </a:lnTo>
                  <a:lnTo>
                    <a:pt x="17033" y="8444"/>
                  </a:lnTo>
                  <a:lnTo>
                    <a:pt x="17106" y="8274"/>
                  </a:lnTo>
                  <a:lnTo>
                    <a:pt x="17155" y="8079"/>
                  </a:lnTo>
                  <a:lnTo>
                    <a:pt x="17179" y="7885"/>
                  </a:lnTo>
                  <a:lnTo>
                    <a:pt x="17203" y="7690"/>
                  </a:lnTo>
                  <a:lnTo>
                    <a:pt x="17179" y="7447"/>
                  </a:lnTo>
                  <a:lnTo>
                    <a:pt x="17106" y="7252"/>
                  </a:lnTo>
                  <a:lnTo>
                    <a:pt x="17009" y="7057"/>
                  </a:lnTo>
                  <a:lnTo>
                    <a:pt x="16887" y="6887"/>
                  </a:lnTo>
                  <a:lnTo>
                    <a:pt x="16717" y="6741"/>
                  </a:lnTo>
                  <a:lnTo>
                    <a:pt x="16546" y="6619"/>
                  </a:lnTo>
                  <a:lnTo>
                    <a:pt x="16352" y="6498"/>
                  </a:lnTo>
                  <a:lnTo>
                    <a:pt x="16157" y="6400"/>
                  </a:lnTo>
                  <a:lnTo>
                    <a:pt x="15938" y="6303"/>
                  </a:lnTo>
                  <a:lnTo>
                    <a:pt x="15719" y="6206"/>
                  </a:lnTo>
                  <a:lnTo>
                    <a:pt x="15232" y="6084"/>
                  </a:lnTo>
                  <a:lnTo>
                    <a:pt x="14746" y="5987"/>
                  </a:lnTo>
                  <a:lnTo>
                    <a:pt x="14259" y="5938"/>
                  </a:lnTo>
                  <a:lnTo>
                    <a:pt x="13845" y="5889"/>
                  </a:lnTo>
                  <a:lnTo>
                    <a:pt x="13432" y="5865"/>
                  </a:lnTo>
                  <a:lnTo>
                    <a:pt x="12604" y="5841"/>
                  </a:lnTo>
                  <a:lnTo>
                    <a:pt x="11607" y="5841"/>
                  </a:lnTo>
                  <a:lnTo>
                    <a:pt x="11266" y="5865"/>
                  </a:lnTo>
                  <a:lnTo>
                    <a:pt x="11461" y="5354"/>
                  </a:lnTo>
                  <a:lnTo>
                    <a:pt x="11655" y="4843"/>
                  </a:lnTo>
                  <a:lnTo>
                    <a:pt x="11826" y="4308"/>
                  </a:lnTo>
                  <a:lnTo>
                    <a:pt x="11996" y="3797"/>
                  </a:lnTo>
                  <a:lnTo>
                    <a:pt x="12142" y="3261"/>
                  </a:lnTo>
                  <a:lnTo>
                    <a:pt x="12239" y="2726"/>
                  </a:lnTo>
                  <a:lnTo>
                    <a:pt x="12264" y="2458"/>
                  </a:lnTo>
                  <a:lnTo>
                    <a:pt x="12264" y="2191"/>
                  </a:lnTo>
                  <a:lnTo>
                    <a:pt x="12239" y="1899"/>
                  </a:lnTo>
                  <a:lnTo>
                    <a:pt x="12215" y="1631"/>
                  </a:lnTo>
                  <a:lnTo>
                    <a:pt x="12166" y="1412"/>
                  </a:lnTo>
                  <a:lnTo>
                    <a:pt x="12118" y="1217"/>
                  </a:lnTo>
                  <a:lnTo>
                    <a:pt x="12045" y="1023"/>
                  </a:lnTo>
                  <a:lnTo>
                    <a:pt x="11972" y="853"/>
                  </a:lnTo>
                  <a:lnTo>
                    <a:pt x="11850" y="682"/>
                  </a:lnTo>
                  <a:lnTo>
                    <a:pt x="11728" y="512"/>
                  </a:lnTo>
                  <a:lnTo>
                    <a:pt x="11582" y="366"/>
                  </a:lnTo>
                  <a:lnTo>
                    <a:pt x="11412" y="220"/>
                  </a:lnTo>
                  <a:lnTo>
                    <a:pt x="11266" y="147"/>
                  </a:lnTo>
                  <a:lnTo>
                    <a:pt x="11120" y="74"/>
                  </a:lnTo>
                  <a:lnTo>
                    <a:pt x="10925" y="25"/>
                  </a:lnTo>
                  <a:lnTo>
                    <a:pt x="107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143;p20">
            <a:extLst>
              <a:ext uri="{FF2B5EF4-FFF2-40B4-BE49-F238E27FC236}">
                <a16:creationId xmlns:a16="http://schemas.microsoft.com/office/drawing/2014/main" id="{68D82821-C28D-4009-A769-2FB2F7C07227}"/>
              </a:ext>
            </a:extLst>
          </p:cNvPr>
          <p:cNvSpPr txBox="1">
            <a:spLocks/>
          </p:cNvSpPr>
          <p:nvPr/>
        </p:nvSpPr>
        <p:spPr>
          <a:xfrm>
            <a:off x="1149818" y="958890"/>
            <a:ext cx="6803335" cy="3453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101600" indent="0">
              <a:buNone/>
            </a:pPr>
            <a:r>
              <a:rPr lang="fr-FR" sz="2400" dirty="0"/>
              <a:t> En cours, synthèse des notions précédentes ;</a:t>
            </a:r>
          </a:p>
          <a:p>
            <a:r>
              <a:rPr lang="fr-FR" sz="2400" dirty="0"/>
              <a:t>Durée de l’oral : 2 min + 8 min de Q/R et échanges ;</a:t>
            </a:r>
          </a:p>
          <a:p>
            <a:r>
              <a:rPr lang="fr-FR" sz="2400" dirty="0"/>
              <a:t>1-2 élèves, support projeté ;</a:t>
            </a:r>
          </a:p>
          <a:p>
            <a:r>
              <a:rPr lang="fr-FR" sz="2400" dirty="0"/>
              <a:t>Grille d’évaluation simple portant sur 3 items : les savoirs, la communication V et la com. NV 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9176000"/>
      </p:ext>
    </p:extLst>
  </p:cSld>
  <p:clrMapOvr>
    <a:masterClrMapping/>
  </p:clrMapOvr>
  <p:transition advTm="71334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1357312" y="356553"/>
            <a:ext cx="7786687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Atouts et freins</a:t>
            </a:r>
            <a:endParaRPr sz="3600"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097BC4A-CB3A-4BB4-8CDC-458FA12F7FE1}"/>
              </a:ext>
            </a:extLst>
          </p:cNvPr>
          <p:cNvGrpSpPr/>
          <p:nvPr/>
        </p:nvGrpSpPr>
        <p:grpSpPr>
          <a:xfrm>
            <a:off x="455725" y="388953"/>
            <a:ext cx="788694" cy="805193"/>
            <a:chOff x="4141750" y="274105"/>
            <a:chExt cx="788694" cy="805193"/>
          </a:xfrm>
        </p:grpSpPr>
        <p:sp>
          <p:nvSpPr>
            <p:cNvPr id="97" name="Google Shape;97;p16"/>
            <p:cNvSpPr/>
            <p:nvPr/>
          </p:nvSpPr>
          <p:spPr>
            <a:xfrm>
              <a:off x="4141750" y="274105"/>
              <a:ext cx="788694" cy="805193"/>
            </a:xfrm>
            <a:custGeom>
              <a:avLst/>
              <a:gdLst/>
              <a:ahLst/>
              <a:cxnLst/>
              <a:rect l="l" t="t" r="r" b="b"/>
              <a:pathLst>
                <a:path w="67641" h="69056" extrusionOk="0">
                  <a:moveTo>
                    <a:pt x="49622" y="2736"/>
                  </a:moveTo>
                  <a:lnTo>
                    <a:pt x="49622" y="2736"/>
                  </a:lnTo>
                  <a:lnTo>
                    <a:pt x="49622" y="2736"/>
                  </a:lnTo>
                  <a:close/>
                  <a:moveTo>
                    <a:pt x="59622" y="55565"/>
                  </a:moveTo>
                  <a:lnTo>
                    <a:pt x="59622" y="55565"/>
                  </a:lnTo>
                  <a:lnTo>
                    <a:pt x="59622" y="55565"/>
                  </a:lnTo>
                  <a:close/>
                  <a:moveTo>
                    <a:pt x="35471" y="0"/>
                  </a:moveTo>
                  <a:lnTo>
                    <a:pt x="34433" y="95"/>
                  </a:lnTo>
                  <a:lnTo>
                    <a:pt x="33584" y="189"/>
                  </a:lnTo>
                  <a:lnTo>
                    <a:pt x="32735" y="378"/>
                  </a:lnTo>
                  <a:lnTo>
                    <a:pt x="32169" y="566"/>
                  </a:lnTo>
                  <a:lnTo>
                    <a:pt x="31509" y="472"/>
                  </a:lnTo>
                  <a:lnTo>
                    <a:pt x="30754" y="472"/>
                  </a:lnTo>
                  <a:lnTo>
                    <a:pt x="29339" y="566"/>
                  </a:lnTo>
                  <a:lnTo>
                    <a:pt x="27830" y="849"/>
                  </a:lnTo>
                  <a:lnTo>
                    <a:pt x="26320" y="1321"/>
                  </a:lnTo>
                  <a:lnTo>
                    <a:pt x="24811" y="1981"/>
                  </a:lnTo>
                  <a:lnTo>
                    <a:pt x="23207" y="2736"/>
                  </a:lnTo>
                  <a:lnTo>
                    <a:pt x="21698" y="3585"/>
                  </a:lnTo>
                  <a:lnTo>
                    <a:pt x="20188" y="4623"/>
                  </a:lnTo>
                  <a:lnTo>
                    <a:pt x="18679" y="5661"/>
                  </a:lnTo>
                  <a:lnTo>
                    <a:pt x="17170" y="6793"/>
                  </a:lnTo>
                  <a:lnTo>
                    <a:pt x="15754" y="8019"/>
                  </a:lnTo>
                  <a:lnTo>
                    <a:pt x="14434" y="9151"/>
                  </a:lnTo>
                  <a:lnTo>
                    <a:pt x="11981" y="11510"/>
                  </a:lnTo>
                  <a:lnTo>
                    <a:pt x="10000" y="13774"/>
                  </a:lnTo>
                  <a:lnTo>
                    <a:pt x="7736" y="16981"/>
                  </a:lnTo>
                  <a:lnTo>
                    <a:pt x="8019" y="16321"/>
                  </a:lnTo>
                  <a:lnTo>
                    <a:pt x="8302" y="15660"/>
                  </a:lnTo>
                  <a:lnTo>
                    <a:pt x="7736" y="16604"/>
                  </a:lnTo>
                  <a:lnTo>
                    <a:pt x="7075" y="17642"/>
                  </a:lnTo>
                  <a:lnTo>
                    <a:pt x="7170" y="17830"/>
                  </a:lnTo>
                  <a:lnTo>
                    <a:pt x="6509" y="18868"/>
                  </a:lnTo>
                  <a:lnTo>
                    <a:pt x="7075" y="17359"/>
                  </a:lnTo>
                  <a:lnTo>
                    <a:pt x="6132" y="19057"/>
                  </a:lnTo>
                  <a:lnTo>
                    <a:pt x="5189" y="20849"/>
                  </a:lnTo>
                  <a:lnTo>
                    <a:pt x="4434" y="22736"/>
                  </a:lnTo>
                  <a:lnTo>
                    <a:pt x="3679" y="24622"/>
                  </a:lnTo>
                  <a:lnTo>
                    <a:pt x="2453" y="28490"/>
                  </a:lnTo>
                  <a:lnTo>
                    <a:pt x="1321" y="32169"/>
                  </a:lnTo>
                  <a:lnTo>
                    <a:pt x="1509" y="32264"/>
                  </a:lnTo>
                  <a:lnTo>
                    <a:pt x="1604" y="32453"/>
                  </a:lnTo>
                  <a:lnTo>
                    <a:pt x="1604" y="32641"/>
                  </a:lnTo>
                  <a:lnTo>
                    <a:pt x="1509" y="32924"/>
                  </a:lnTo>
                  <a:lnTo>
                    <a:pt x="1226" y="33396"/>
                  </a:lnTo>
                  <a:lnTo>
                    <a:pt x="1038" y="33585"/>
                  </a:lnTo>
                  <a:lnTo>
                    <a:pt x="1038" y="33773"/>
                  </a:lnTo>
                  <a:lnTo>
                    <a:pt x="1038" y="35000"/>
                  </a:lnTo>
                  <a:lnTo>
                    <a:pt x="849" y="36132"/>
                  </a:lnTo>
                  <a:lnTo>
                    <a:pt x="660" y="37358"/>
                  </a:lnTo>
                  <a:lnTo>
                    <a:pt x="472" y="38867"/>
                  </a:lnTo>
                  <a:lnTo>
                    <a:pt x="283" y="38301"/>
                  </a:lnTo>
                  <a:lnTo>
                    <a:pt x="94" y="39811"/>
                  </a:lnTo>
                  <a:lnTo>
                    <a:pt x="0" y="41509"/>
                  </a:lnTo>
                  <a:lnTo>
                    <a:pt x="94" y="43301"/>
                  </a:lnTo>
                  <a:lnTo>
                    <a:pt x="283" y="44056"/>
                  </a:lnTo>
                  <a:lnTo>
                    <a:pt x="472" y="44622"/>
                  </a:lnTo>
                  <a:lnTo>
                    <a:pt x="566" y="45660"/>
                  </a:lnTo>
                  <a:lnTo>
                    <a:pt x="755" y="46792"/>
                  </a:lnTo>
                  <a:lnTo>
                    <a:pt x="1226" y="48962"/>
                  </a:lnTo>
                  <a:lnTo>
                    <a:pt x="1981" y="51037"/>
                  </a:lnTo>
                  <a:lnTo>
                    <a:pt x="2924" y="53112"/>
                  </a:lnTo>
                  <a:lnTo>
                    <a:pt x="4057" y="55094"/>
                  </a:lnTo>
                  <a:lnTo>
                    <a:pt x="5283" y="56980"/>
                  </a:lnTo>
                  <a:lnTo>
                    <a:pt x="6698" y="58678"/>
                  </a:lnTo>
                  <a:lnTo>
                    <a:pt x="8113" y="60282"/>
                  </a:lnTo>
                  <a:lnTo>
                    <a:pt x="9056" y="61131"/>
                  </a:lnTo>
                  <a:lnTo>
                    <a:pt x="10000" y="61980"/>
                  </a:lnTo>
                  <a:lnTo>
                    <a:pt x="11038" y="62829"/>
                  </a:lnTo>
                  <a:lnTo>
                    <a:pt x="12075" y="63584"/>
                  </a:lnTo>
                  <a:lnTo>
                    <a:pt x="14339" y="64905"/>
                  </a:lnTo>
                  <a:lnTo>
                    <a:pt x="16604" y="66131"/>
                  </a:lnTo>
                  <a:lnTo>
                    <a:pt x="19056" y="67169"/>
                  </a:lnTo>
                  <a:lnTo>
                    <a:pt x="21509" y="67923"/>
                  </a:lnTo>
                  <a:lnTo>
                    <a:pt x="24056" y="68584"/>
                  </a:lnTo>
                  <a:lnTo>
                    <a:pt x="26603" y="69055"/>
                  </a:lnTo>
                  <a:lnTo>
                    <a:pt x="27830" y="69055"/>
                  </a:lnTo>
                  <a:lnTo>
                    <a:pt x="30188" y="68867"/>
                  </a:lnTo>
                  <a:lnTo>
                    <a:pt x="33113" y="68678"/>
                  </a:lnTo>
                  <a:lnTo>
                    <a:pt x="36509" y="68301"/>
                  </a:lnTo>
                  <a:lnTo>
                    <a:pt x="39811" y="67923"/>
                  </a:lnTo>
                  <a:lnTo>
                    <a:pt x="42735" y="67452"/>
                  </a:lnTo>
                  <a:lnTo>
                    <a:pt x="44905" y="66980"/>
                  </a:lnTo>
                  <a:lnTo>
                    <a:pt x="45565" y="66791"/>
                  </a:lnTo>
                  <a:lnTo>
                    <a:pt x="45943" y="66508"/>
                  </a:lnTo>
                  <a:lnTo>
                    <a:pt x="47358" y="65942"/>
                  </a:lnTo>
                  <a:lnTo>
                    <a:pt x="48018" y="65565"/>
                  </a:lnTo>
                  <a:lnTo>
                    <a:pt x="48678" y="65188"/>
                  </a:lnTo>
                  <a:lnTo>
                    <a:pt x="47924" y="65471"/>
                  </a:lnTo>
                  <a:lnTo>
                    <a:pt x="51509" y="62924"/>
                  </a:lnTo>
                  <a:lnTo>
                    <a:pt x="53301" y="61508"/>
                  </a:lnTo>
                  <a:lnTo>
                    <a:pt x="55093" y="59905"/>
                  </a:lnTo>
                  <a:lnTo>
                    <a:pt x="55093" y="59905"/>
                  </a:lnTo>
                  <a:lnTo>
                    <a:pt x="54810" y="60376"/>
                  </a:lnTo>
                  <a:lnTo>
                    <a:pt x="54339" y="60754"/>
                  </a:lnTo>
                  <a:lnTo>
                    <a:pt x="55376" y="59999"/>
                  </a:lnTo>
                  <a:lnTo>
                    <a:pt x="56320" y="59056"/>
                  </a:lnTo>
                  <a:lnTo>
                    <a:pt x="57075" y="58395"/>
                  </a:lnTo>
                  <a:lnTo>
                    <a:pt x="57169" y="58207"/>
                  </a:lnTo>
                  <a:lnTo>
                    <a:pt x="57075" y="58207"/>
                  </a:lnTo>
                  <a:lnTo>
                    <a:pt x="57924" y="57546"/>
                  </a:lnTo>
                  <a:lnTo>
                    <a:pt x="58678" y="56697"/>
                  </a:lnTo>
                  <a:lnTo>
                    <a:pt x="59339" y="55754"/>
                  </a:lnTo>
                  <a:lnTo>
                    <a:pt x="59905" y="54905"/>
                  </a:lnTo>
                  <a:lnTo>
                    <a:pt x="59716" y="54999"/>
                  </a:lnTo>
                  <a:lnTo>
                    <a:pt x="59622" y="54999"/>
                  </a:lnTo>
                  <a:lnTo>
                    <a:pt x="59810" y="54622"/>
                  </a:lnTo>
                  <a:lnTo>
                    <a:pt x="59150" y="55565"/>
                  </a:lnTo>
                  <a:lnTo>
                    <a:pt x="59527" y="55094"/>
                  </a:lnTo>
                  <a:lnTo>
                    <a:pt x="59433" y="55377"/>
                  </a:lnTo>
                  <a:lnTo>
                    <a:pt x="58867" y="56037"/>
                  </a:lnTo>
                  <a:lnTo>
                    <a:pt x="59056" y="55660"/>
                  </a:lnTo>
                  <a:lnTo>
                    <a:pt x="59056" y="55660"/>
                  </a:lnTo>
                  <a:lnTo>
                    <a:pt x="58678" y="56037"/>
                  </a:lnTo>
                  <a:lnTo>
                    <a:pt x="59810" y="54339"/>
                  </a:lnTo>
                  <a:lnTo>
                    <a:pt x="60282" y="53490"/>
                  </a:lnTo>
                  <a:lnTo>
                    <a:pt x="60282" y="53301"/>
                  </a:lnTo>
                  <a:lnTo>
                    <a:pt x="60188" y="53395"/>
                  </a:lnTo>
                  <a:lnTo>
                    <a:pt x="60188" y="53395"/>
                  </a:lnTo>
                  <a:lnTo>
                    <a:pt x="60565" y="52924"/>
                  </a:lnTo>
                  <a:lnTo>
                    <a:pt x="61037" y="52452"/>
                  </a:lnTo>
                  <a:lnTo>
                    <a:pt x="61886" y="51509"/>
                  </a:lnTo>
                  <a:lnTo>
                    <a:pt x="61508" y="52452"/>
                  </a:lnTo>
                  <a:lnTo>
                    <a:pt x="60848" y="53584"/>
                  </a:lnTo>
                  <a:lnTo>
                    <a:pt x="59622" y="55565"/>
                  </a:lnTo>
                  <a:lnTo>
                    <a:pt x="60376" y="54528"/>
                  </a:lnTo>
                  <a:lnTo>
                    <a:pt x="60942" y="53678"/>
                  </a:lnTo>
                  <a:lnTo>
                    <a:pt x="61980" y="51792"/>
                  </a:lnTo>
                  <a:lnTo>
                    <a:pt x="61886" y="51886"/>
                  </a:lnTo>
                  <a:lnTo>
                    <a:pt x="61886" y="51697"/>
                  </a:lnTo>
                  <a:lnTo>
                    <a:pt x="62169" y="51037"/>
                  </a:lnTo>
                  <a:lnTo>
                    <a:pt x="62735" y="49999"/>
                  </a:lnTo>
                  <a:lnTo>
                    <a:pt x="61508" y="51603"/>
                  </a:lnTo>
                  <a:lnTo>
                    <a:pt x="61603" y="51037"/>
                  </a:lnTo>
                  <a:lnTo>
                    <a:pt x="61697" y="50377"/>
                  </a:lnTo>
                  <a:lnTo>
                    <a:pt x="62169" y="48962"/>
                  </a:lnTo>
                  <a:lnTo>
                    <a:pt x="62829" y="47358"/>
                  </a:lnTo>
                  <a:lnTo>
                    <a:pt x="63678" y="45565"/>
                  </a:lnTo>
                  <a:lnTo>
                    <a:pt x="65376" y="42169"/>
                  </a:lnTo>
                  <a:lnTo>
                    <a:pt x="66131" y="40660"/>
                  </a:lnTo>
                  <a:lnTo>
                    <a:pt x="66697" y="39339"/>
                  </a:lnTo>
                  <a:lnTo>
                    <a:pt x="66603" y="39528"/>
                  </a:lnTo>
                  <a:lnTo>
                    <a:pt x="66697" y="39056"/>
                  </a:lnTo>
                  <a:lnTo>
                    <a:pt x="66791" y="38962"/>
                  </a:lnTo>
                  <a:lnTo>
                    <a:pt x="66791" y="39056"/>
                  </a:lnTo>
                  <a:lnTo>
                    <a:pt x="66886" y="38584"/>
                  </a:lnTo>
                  <a:lnTo>
                    <a:pt x="66791" y="38867"/>
                  </a:lnTo>
                  <a:lnTo>
                    <a:pt x="66980" y="38207"/>
                  </a:lnTo>
                  <a:lnTo>
                    <a:pt x="67169" y="37264"/>
                  </a:lnTo>
                  <a:lnTo>
                    <a:pt x="67263" y="36415"/>
                  </a:lnTo>
                  <a:lnTo>
                    <a:pt x="67357" y="36509"/>
                  </a:lnTo>
                  <a:lnTo>
                    <a:pt x="67452" y="36509"/>
                  </a:lnTo>
                  <a:lnTo>
                    <a:pt x="67546" y="35943"/>
                  </a:lnTo>
                  <a:lnTo>
                    <a:pt x="67546" y="34811"/>
                  </a:lnTo>
                  <a:lnTo>
                    <a:pt x="67640" y="31037"/>
                  </a:lnTo>
                  <a:lnTo>
                    <a:pt x="67640" y="28490"/>
                  </a:lnTo>
                  <a:lnTo>
                    <a:pt x="67546" y="27736"/>
                  </a:lnTo>
                  <a:lnTo>
                    <a:pt x="67546" y="27547"/>
                  </a:lnTo>
                  <a:lnTo>
                    <a:pt x="67452" y="27547"/>
                  </a:lnTo>
                  <a:lnTo>
                    <a:pt x="67074" y="26792"/>
                  </a:lnTo>
                  <a:lnTo>
                    <a:pt x="66791" y="25660"/>
                  </a:lnTo>
                  <a:lnTo>
                    <a:pt x="66508" y="24528"/>
                  </a:lnTo>
                  <a:lnTo>
                    <a:pt x="66414" y="23585"/>
                  </a:lnTo>
                  <a:lnTo>
                    <a:pt x="66320" y="23679"/>
                  </a:lnTo>
                  <a:lnTo>
                    <a:pt x="66320" y="23490"/>
                  </a:lnTo>
                  <a:lnTo>
                    <a:pt x="65942" y="22924"/>
                  </a:lnTo>
                  <a:lnTo>
                    <a:pt x="65565" y="22358"/>
                  </a:lnTo>
                  <a:lnTo>
                    <a:pt x="64527" y="21132"/>
                  </a:lnTo>
                  <a:lnTo>
                    <a:pt x="63584" y="19906"/>
                  </a:lnTo>
                  <a:lnTo>
                    <a:pt x="63207" y="19340"/>
                  </a:lnTo>
                  <a:lnTo>
                    <a:pt x="63018" y="18774"/>
                  </a:lnTo>
                  <a:lnTo>
                    <a:pt x="63112" y="18962"/>
                  </a:lnTo>
                  <a:lnTo>
                    <a:pt x="63301" y="19057"/>
                  </a:lnTo>
                  <a:lnTo>
                    <a:pt x="63301" y="19057"/>
                  </a:lnTo>
                  <a:lnTo>
                    <a:pt x="63207" y="18868"/>
                  </a:lnTo>
                  <a:lnTo>
                    <a:pt x="62923" y="18491"/>
                  </a:lnTo>
                  <a:lnTo>
                    <a:pt x="61980" y="17453"/>
                  </a:lnTo>
                  <a:lnTo>
                    <a:pt x="61037" y="16509"/>
                  </a:lnTo>
                  <a:lnTo>
                    <a:pt x="61037" y="16698"/>
                  </a:lnTo>
                  <a:lnTo>
                    <a:pt x="61037" y="16887"/>
                  </a:lnTo>
                  <a:lnTo>
                    <a:pt x="60093" y="15943"/>
                  </a:lnTo>
                  <a:lnTo>
                    <a:pt x="60376" y="16321"/>
                  </a:lnTo>
                  <a:lnTo>
                    <a:pt x="59527" y="15377"/>
                  </a:lnTo>
                  <a:lnTo>
                    <a:pt x="59056" y="14906"/>
                  </a:lnTo>
                  <a:lnTo>
                    <a:pt x="59244" y="14906"/>
                  </a:lnTo>
                  <a:lnTo>
                    <a:pt x="59905" y="15472"/>
                  </a:lnTo>
                  <a:lnTo>
                    <a:pt x="59905" y="15472"/>
                  </a:lnTo>
                  <a:lnTo>
                    <a:pt x="57641" y="13396"/>
                  </a:lnTo>
                  <a:lnTo>
                    <a:pt x="58112" y="13868"/>
                  </a:lnTo>
                  <a:lnTo>
                    <a:pt x="56886" y="13019"/>
                  </a:lnTo>
                  <a:lnTo>
                    <a:pt x="55754" y="12453"/>
                  </a:lnTo>
                  <a:lnTo>
                    <a:pt x="56603" y="13113"/>
                  </a:lnTo>
                  <a:lnTo>
                    <a:pt x="57452" y="13774"/>
                  </a:lnTo>
                  <a:lnTo>
                    <a:pt x="58961" y="15283"/>
                  </a:lnTo>
                  <a:lnTo>
                    <a:pt x="60376" y="16604"/>
                  </a:lnTo>
                  <a:lnTo>
                    <a:pt x="61225" y="17264"/>
                  </a:lnTo>
                  <a:lnTo>
                    <a:pt x="62074" y="17925"/>
                  </a:lnTo>
                  <a:lnTo>
                    <a:pt x="62074" y="17925"/>
                  </a:lnTo>
                  <a:lnTo>
                    <a:pt x="61414" y="17547"/>
                  </a:lnTo>
                  <a:lnTo>
                    <a:pt x="60659" y="16981"/>
                  </a:lnTo>
                  <a:lnTo>
                    <a:pt x="60754" y="17264"/>
                  </a:lnTo>
                  <a:lnTo>
                    <a:pt x="60942" y="17642"/>
                  </a:lnTo>
                  <a:lnTo>
                    <a:pt x="61980" y="19151"/>
                  </a:lnTo>
                  <a:lnTo>
                    <a:pt x="63301" y="20943"/>
                  </a:lnTo>
                  <a:lnTo>
                    <a:pt x="63207" y="20943"/>
                  </a:lnTo>
                  <a:lnTo>
                    <a:pt x="63395" y="21038"/>
                  </a:lnTo>
                  <a:lnTo>
                    <a:pt x="63490" y="21321"/>
                  </a:lnTo>
                  <a:lnTo>
                    <a:pt x="63678" y="21604"/>
                  </a:lnTo>
                  <a:lnTo>
                    <a:pt x="63773" y="21698"/>
                  </a:lnTo>
                  <a:lnTo>
                    <a:pt x="63584" y="21321"/>
                  </a:lnTo>
                  <a:lnTo>
                    <a:pt x="63584" y="21321"/>
                  </a:lnTo>
                  <a:lnTo>
                    <a:pt x="64244" y="22170"/>
                  </a:lnTo>
                  <a:lnTo>
                    <a:pt x="64716" y="22641"/>
                  </a:lnTo>
                  <a:lnTo>
                    <a:pt x="64905" y="22830"/>
                  </a:lnTo>
                  <a:lnTo>
                    <a:pt x="64999" y="22830"/>
                  </a:lnTo>
                  <a:lnTo>
                    <a:pt x="64999" y="22641"/>
                  </a:lnTo>
                  <a:lnTo>
                    <a:pt x="64905" y="22358"/>
                  </a:lnTo>
                  <a:lnTo>
                    <a:pt x="65282" y="23207"/>
                  </a:lnTo>
                  <a:lnTo>
                    <a:pt x="65565" y="24056"/>
                  </a:lnTo>
                  <a:lnTo>
                    <a:pt x="66225" y="25943"/>
                  </a:lnTo>
                  <a:lnTo>
                    <a:pt x="66697" y="27830"/>
                  </a:lnTo>
                  <a:lnTo>
                    <a:pt x="66886" y="28490"/>
                  </a:lnTo>
                  <a:lnTo>
                    <a:pt x="66980" y="28868"/>
                  </a:lnTo>
                  <a:lnTo>
                    <a:pt x="66886" y="28962"/>
                  </a:lnTo>
                  <a:lnTo>
                    <a:pt x="66697" y="28679"/>
                  </a:lnTo>
                  <a:lnTo>
                    <a:pt x="66697" y="29245"/>
                  </a:lnTo>
                  <a:lnTo>
                    <a:pt x="66791" y="29905"/>
                  </a:lnTo>
                  <a:lnTo>
                    <a:pt x="66886" y="29905"/>
                  </a:lnTo>
                  <a:lnTo>
                    <a:pt x="66886" y="30094"/>
                  </a:lnTo>
                  <a:lnTo>
                    <a:pt x="66886" y="30566"/>
                  </a:lnTo>
                  <a:lnTo>
                    <a:pt x="66697" y="30377"/>
                  </a:lnTo>
                  <a:lnTo>
                    <a:pt x="66603" y="30188"/>
                  </a:lnTo>
                  <a:lnTo>
                    <a:pt x="66603" y="30094"/>
                  </a:lnTo>
                  <a:lnTo>
                    <a:pt x="66697" y="29905"/>
                  </a:lnTo>
                  <a:lnTo>
                    <a:pt x="66508" y="28679"/>
                  </a:lnTo>
                  <a:lnTo>
                    <a:pt x="66225" y="27358"/>
                  </a:lnTo>
                  <a:lnTo>
                    <a:pt x="66603" y="30283"/>
                  </a:lnTo>
                  <a:lnTo>
                    <a:pt x="66697" y="31792"/>
                  </a:lnTo>
                  <a:lnTo>
                    <a:pt x="66697" y="33302"/>
                  </a:lnTo>
                  <a:lnTo>
                    <a:pt x="66603" y="34717"/>
                  </a:lnTo>
                  <a:lnTo>
                    <a:pt x="66414" y="36226"/>
                  </a:lnTo>
                  <a:lnTo>
                    <a:pt x="66131" y="37547"/>
                  </a:lnTo>
                  <a:lnTo>
                    <a:pt x="65659" y="38962"/>
                  </a:lnTo>
                  <a:lnTo>
                    <a:pt x="65848" y="38584"/>
                  </a:lnTo>
                  <a:lnTo>
                    <a:pt x="65942" y="38584"/>
                  </a:lnTo>
                  <a:lnTo>
                    <a:pt x="65848" y="39245"/>
                  </a:lnTo>
                  <a:lnTo>
                    <a:pt x="65565" y="40188"/>
                  </a:lnTo>
                  <a:lnTo>
                    <a:pt x="65471" y="40471"/>
                  </a:lnTo>
                  <a:lnTo>
                    <a:pt x="65282" y="40660"/>
                  </a:lnTo>
                  <a:lnTo>
                    <a:pt x="65282" y="40566"/>
                  </a:lnTo>
                  <a:lnTo>
                    <a:pt x="65093" y="41132"/>
                  </a:lnTo>
                  <a:lnTo>
                    <a:pt x="64433" y="43018"/>
                  </a:lnTo>
                  <a:lnTo>
                    <a:pt x="63678" y="45282"/>
                  </a:lnTo>
                  <a:lnTo>
                    <a:pt x="62735" y="47264"/>
                  </a:lnTo>
                  <a:lnTo>
                    <a:pt x="61697" y="49056"/>
                  </a:lnTo>
                  <a:lnTo>
                    <a:pt x="60659" y="50943"/>
                  </a:lnTo>
                  <a:lnTo>
                    <a:pt x="59433" y="52735"/>
                  </a:lnTo>
                  <a:lnTo>
                    <a:pt x="58207" y="54433"/>
                  </a:lnTo>
                  <a:lnTo>
                    <a:pt x="56886" y="56037"/>
                  </a:lnTo>
                  <a:lnTo>
                    <a:pt x="55376" y="57641"/>
                  </a:lnTo>
                  <a:lnTo>
                    <a:pt x="53867" y="59150"/>
                  </a:lnTo>
                  <a:lnTo>
                    <a:pt x="52169" y="60376"/>
                  </a:lnTo>
                  <a:lnTo>
                    <a:pt x="48961" y="62452"/>
                  </a:lnTo>
                  <a:lnTo>
                    <a:pt x="44528" y="65282"/>
                  </a:lnTo>
                  <a:lnTo>
                    <a:pt x="44622" y="65188"/>
                  </a:lnTo>
                  <a:lnTo>
                    <a:pt x="44716" y="65093"/>
                  </a:lnTo>
                  <a:lnTo>
                    <a:pt x="45094" y="64810"/>
                  </a:lnTo>
                  <a:lnTo>
                    <a:pt x="45660" y="64527"/>
                  </a:lnTo>
                  <a:lnTo>
                    <a:pt x="43867" y="65376"/>
                  </a:lnTo>
                  <a:lnTo>
                    <a:pt x="43113" y="65754"/>
                  </a:lnTo>
                  <a:lnTo>
                    <a:pt x="42924" y="65754"/>
                  </a:lnTo>
                  <a:lnTo>
                    <a:pt x="43113" y="65659"/>
                  </a:lnTo>
                  <a:lnTo>
                    <a:pt x="41603" y="66037"/>
                  </a:lnTo>
                  <a:lnTo>
                    <a:pt x="39999" y="66320"/>
                  </a:lnTo>
                  <a:lnTo>
                    <a:pt x="38396" y="66508"/>
                  </a:lnTo>
                  <a:lnTo>
                    <a:pt x="36792" y="66697"/>
                  </a:lnTo>
                  <a:lnTo>
                    <a:pt x="33584" y="66980"/>
                  </a:lnTo>
                  <a:lnTo>
                    <a:pt x="32169" y="67169"/>
                  </a:lnTo>
                  <a:lnTo>
                    <a:pt x="30754" y="67357"/>
                  </a:lnTo>
                  <a:lnTo>
                    <a:pt x="30094" y="67357"/>
                  </a:lnTo>
                  <a:lnTo>
                    <a:pt x="29339" y="67263"/>
                  </a:lnTo>
                  <a:lnTo>
                    <a:pt x="27830" y="66886"/>
                  </a:lnTo>
                  <a:lnTo>
                    <a:pt x="26415" y="66508"/>
                  </a:lnTo>
                  <a:lnTo>
                    <a:pt x="25754" y="66414"/>
                  </a:lnTo>
                  <a:lnTo>
                    <a:pt x="25094" y="66414"/>
                  </a:lnTo>
                  <a:lnTo>
                    <a:pt x="25566" y="66980"/>
                  </a:lnTo>
                  <a:lnTo>
                    <a:pt x="25471" y="67074"/>
                  </a:lnTo>
                  <a:lnTo>
                    <a:pt x="25188" y="66980"/>
                  </a:lnTo>
                  <a:lnTo>
                    <a:pt x="24339" y="66791"/>
                  </a:lnTo>
                  <a:lnTo>
                    <a:pt x="23773" y="66508"/>
                  </a:lnTo>
                  <a:lnTo>
                    <a:pt x="24245" y="66414"/>
                  </a:lnTo>
                  <a:lnTo>
                    <a:pt x="24717" y="66603"/>
                  </a:lnTo>
                  <a:lnTo>
                    <a:pt x="24811" y="66414"/>
                  </a:lnTo>
                  <a:lnTo>
                    <a:pt x="24811" y="66320"/>
                  </a:lnTo>
                  <a:lnTo>
                    <a:pt x="24717" y="66225"/>
                  </a:lnTo>
                  <a:lnTo>
                    <a:pt x="24528" y="66131"/>
                  </a:lnTo>
                  <a:lnTo>
                    <a:pt x="24151" y="66225"/>
                  </a:lnTo>
                  <a:lnTo>
                    <a:pt x="23679" y="66320"/>
                  </a:lnTo>
                  <a:lnTo>
                    <a:pt x="23018" y="66414"/>
                  </a:lnTo>
                  <a:lnTo>
                    <a:pt x="23490" y="66225"/>
                  </a:lnTo>
                  <a:lnTo>
                    <a:pt x="22075" y="65942"/>
                  </a:lnTo>
                  <a:lnTo>
                    <a:pt x="20943" y="65659"/>
                  </a:lnTo>
                  <a:lnTo>
                    <a:pt x="20000" y="65282"/>
                  </a:lnTo>
                  <a:lnTo>
                    <a:pt x="19056" y="64810"/>
                  </a:lnTo>
                  <a:lnTo>
                    <a:pt x="19056" y="64810"/>
                  </a:lnTo>
                  <a:lnTo>
                    <a:pt x="19717" y="64999"/>
                  </a:lnTo>
                  <a:lnTo>
                    <a:pt x="19151" y="64716"/>
                  </a:lnTo>
                  <a:lnTo>
                    <a:pt x="18962" y="64810"/>
                  </a:lnTo>
                  <a:lnTo>
                    <a:pt x="19151" y="64905"/>
                  </a:lnTo>
                  <a:lnTo>
                    <a:pt x="18490" y="64905"/>
                  </a:lnTo>
                  <a:lnTo>
                    <a:pt x="17830" y="64716"/>
                  </a:lnTo>
                  <a:lnTo>
                    <a:pt x="17264" y="64527"/>
                  </a:lnTo>
                  <a:lnTo>
                    <a:pt x="16698" y="64150"/>
                  </a:lnTo>
                  <a:lnTo>
                    <a:pt x="16981" y="64056"/>
                  </a:lnTo>
                  <a:lnTo>
                    <a:pt x="17264" y="64150"/>
                  </a:lnTo>
                  <a:lnTo>
                    <a:pt x="17264" y="64150"/>
                  </a:lnTo>
                  <a:lnTo>
                    <a:pt x="15188" y="63207"/>
                  </a:lnTo>
                  <a:lnTo>
                    <a:pt x="14622" y="62829"/>
                  </a:lnTo>
                  <a:lnTo>
                    <a:pt x="14717" y="62924"/>
                  </a:lnTo>
                  <a:lnTo>
                    <a:pt x="13773" y="62546"/>
                  </a:lnTo>
                  <a:lnTo>
                    <a:pt x="12924" y="62075"/>
                  </a:lnTo>
                  <a:lnTo>
                    <a:pt x="12358" y="61697"/>
                  </a:lnTo>
                  <a:lnTo>
                    <a:pt x="12264" y="61508"/>
                  </a:lnTo>
                  <a:lnTo>
                    <a:pt x="12170" y="61320"/>
                  </a:lnTo>
                  <a:lnTo>
                    <a:pt x="11698" y="60942"/>
                  </a:lnTo>
                  <a:lnTo>
                    <a:pt x="11132" y="60471"/>
                  </a:lnTo>
                  <a:lnTo>
                    <a:pt x="9906" y="59244"/>
                  </a:lnTo>
                  <a:lnTo>
                    <a:pt x="9906" y="59244"/>
                  </a:lnTo>
                  <a:lnTo>
                    <a:pt x="10566" y="59527"/>
                  </a:lnTo>
                  <a:lnTo>
                    <a:pt x="9434" y="58584"/>
                  </a:lnTo>
                  <a:lnTo>
                    <a:pt x="8207" y="57546"/>
                  </a:lnTo>
                  <a:lnTo>
                    <a:pt x="7547" y="56886"/>
                  </a:lnTo>
                  <a:lnTo>
                    <a:pt x="6981" y="56131"/>
                  </a:lnTo>
                  <a:lnTo>
                    <a:pt x="6226" y="55094"/>
                  </a:lnTo>
                  <a:lnTo>
                    <a:pt x="6415" y="55377"/>
                  </a:lnTo>
                  <a:lnTo>
                    <a:pt x="6038" y="54905"/>
                  </a:lnTo>
                  <a:lnTo>
                    <a:pt x="5472" y="54244"/>
                  </a:lnTo>
                  <a:lnTo>
                    <a:pt x="5283" y="53961"/>
                  </a:lnTo>
                  <a:lnTo>
                    <a:pt x="5094" y="53867"/>
                  </a:lnTo>
                  <a:lnTo>
                    <a:pt x="5377" y="54622"/>
                  </a:lnTo>
                  <a:lnTo>
                    <a:pt x="5849" y="55282"/>
                  </a:lnTo>
                  <a:lnTo>
                    <a:pt x="6321" y="55943"/>
                  </a:lnTo>
                  <a:lnTo>
                    <a:pt x="6698" y="56603"/>
                  </a:lnTo>
                  <a:lnTo>
                    <a:pt x="6226" y="56226"/>
                  </a:lnTo>
                  <a:lnTo>
                    <a:pt x="5943" y="55848"/>
                  </a:lnTo>
                  <a:lnTo>
                    <a:pt x="6038" y="56037"/>
                  </a:lnTo>
                  <a:lnTo>
                    <a:pt x="5943" y="55943"/>
                  </a:lnTo>
                  <a:lnTo>
                    <a:pt x="5377" y="55188"/>
                  </a:lnTo>
                  <a:lnTo>
                    <a:pt x="5000" y="54716"/>
                  </a:lnTo>
                  <a:lnTo>
                    <a:pt x="4717" y="54150"/>
                  </a:lnTo>
                  <a:lnTo>
                    <a:pt x="4528" y="53678"/>
                  </a:lnTo>
                  <a:lnTo>
                    <a:pt x="4528" y="53584"/>
                  </a:lnTo>
                  <a:lnTo>
                    <a:pt x="4623" y="53395"/>
                  </a:lnTo>
                  <a:lnTo>
                    <a:pt x="5094" y="54244"/>
                  </a:lnTo>
                  <a:lnTo>
                    <a:pt x="4717" y="53301"/>
                  </a:lnTo>
                  <a:lnTo>
                    <a:pt x="4528" y="53018"/>
                  </a:lnTo>
                  <a:lnTo>
                    <a:pt x="4151" y="52263"/>
                  </a:lnTo>
                  <a:lnTo>
                    <a:pt x="4151" y="52169"/>
                  </a:lnTo>
                  <a:lnTo>
                    <a:pt x="3774" y="51509"/>
                  </a:lnTo>
                  <a:lnTo>
                    <a:pt x="3396" y="50660"/>
                  </a:lnTo>
                  <a:lnTo>
                    <a:pt x="3585" y="51603"/>
                  </a:lnTo>
                  <a:lnTo>
                    <a:pt x="3396" y="51226"/>
                  </a:lnTo>
                  <a:lnTo>
                    <a:pt x="3208" y="50848"/>
                  </a:lnTo>
                  <a:lnTo>
                    <a:pt x="3208" y="50471"/>
                  </a:lnTo>
                  <a:lnTo>
                    <a:pt x="3208" y="50094"/>
                  </a:lnTo>
                  <a:lnTo>
                    <a:pt x="3585" y="50754"/>
                  </a:lnTo>
                  <a:lnTo>
                    <a:pt x="3868" y="51509"/>
                  </a:lnTo>
                  <a:lnTo>
                    <a:pt x="3868" y="51509"/>
                  </a:lnTo>
                  <a:lnTo>
                    <a:pt x="3208" y="49528"/>
                  </a:lnTo>
                  <a:lnTo>
                    <a:pt x="3208" y="49528"/>
                  </a:lnTo>
                  <a:lnTo>
                    <a:pt x="3868" y="50754"/>
                  </a:lnTo>
                  <a:lnTo>
                    <a:pt x="3208" y="48962"/>
                  </a:lnTo>
                  <a:lnTo>
                    <a:pt x="3585" y="49339"/>
                  </a:lnTo>
                  <a:lnTo>
                    <a:pt x="3774" y="49433"/>
                  </a:lnTo>
                  <a:lnTo>
                    <a:pt x="3962" y="49528"/>
                  </a:lnTo>
                  <a:lnTo>
                    <a:pt x="4057" y="49905"/>
                  </a:lnTo>
                  <a:lnTo>
                    <a:pt x="3868" y="48962"/>
                  </a:lnTo>
                  <a:lnTo>
                    <a:pt x="3491" y="47924"/>
                  </a:lnTo>
                  <a:lnTo>
                    <a:pt x="2641" y="45565"/>
                  </a:lnTo>
                  <a:lnTo>
                    <a:pt x="2170" y="43867"/>
                  </a:lnTo>
                  <a:lnTo>
                    <a:pt x="1698" y="41886"/>
                  </a:lnTo>
                  <a:lnTo>
                    <a:pt x="1698" y="41886"/>
                  </a:lnTo>
                  <a:lnTo>
                    <a:pt x="1887" y="42075"/>
                  </a:lnTo>
                  <a:lnTo>
                    <a:pt x="1981" y="41981"/>
                  </a:lnTo>
                  <a:lnTo>
                    <a:pt x="2075" y="42075"/>
                  </a:lnTo>
                  <a:lnTo>
                    <a:pt x="2264" y="42169"/>
                  </a:lnTo>
                  <a:lnTo>
                    <a:pt x="2170" y="40283"/>
                  </a:lnTo>
                  <a:lnTo>
                    <a:pt x="2075" y="38301"/>
                  </a:lnTo>
                  <a:lnTo>
                    <a:pt x="2170" y="36415"/>
                  </a:lnTo>
                  <a:lnTo>
                    <a:pt x="2358" y="35566"/>
                  </a:lnTo>
                  <a:lnTo>
                    <a:pt x="2453" y="34811"/>
                  </a:lnTo>
                  <a:lnTo>
                    <a:pt x="2830" y="32830"/>
                  </a:lnTo>
                  <a:lnTo>
                    <a:pt x="2830" y="33207"/>
                  </a:lnTo>
                  <a:lnTo>
                    <a:pt x="2924" y="33490"/>
                  </a:lnTo>
                  <a:lnTo>
                    <a:pt x="2924" y="32453"/>
                  </a:lnTo>
                  <a:lnTo>
                    <a:pt x="3019" y="31415"/>
                  </a:lnTo>
                  <a:lnTo>
                    <a:pt x="3396" y="29245"/>
                  </a:lnTo>
                  <a:lnTo>
                    <a:pt x="3868" y="27075"/>
                  </a:lnTo>
                  <a:lnTo>
                    <a:pt x="4623" y="25000"/>
                  </a:lnTo>
                  <a:lnTo>
                    <a:pt x="5566" y="22830"/>
                  </a:lnTo>
                  <a:lnTo>
                    <a:pt x="6604" y="20849"/>
                  </a:lnTo>
                  <a:lnTo>
                    <a:pt x="7830" y="18868"/>
                  </a:lnTo>
                  <a:lnTo>
                    <a:pt x="9151" y="16887"/>
                  </a:lnTo>
                  <a:lnTo>
                    <a:pt x="10566" y="15094"/>
                  </a:lnTo>
                  <a:lnTo>
                    <a:pt x="12075" y="13302"/>
                  </a:lnTo>
                  <a:lnTo>
                    <a:pt x="13773" y="11698"/>
                  </a:lnTo>
                  <a:lnTo>
                    <a:pt x="15377" y="10095"/>
                  </a:lnTo>
                  <a:lnTo>
                    <a:pt x="17170" y="8679"/>
                  </a:lnTo>
                  <a:lnTo>
                    <a:pt x="18962" y="7453"/>
                  </a:lnTo>
                  <a:lnTo>
                    <a:pt x="20754" y="6321"/>
                  </a:lnTo>
                  <a:lnTo>
                    <a:pt x="22547" y="5378"/>
                  </a:lnTo>
                  <a:lnTo>
                    <a:pt x="21603" y="6227"/>
                  </a:lnTo>
                  <a:lnTo>
                    <a:pt x="22641" y="5472"/>
                  </a:lnTo>
                  <a:lnTo>
                    <a:pt x="23302" y="5095"/>
                  </a:lnTo>
                  <a:lnTo>
                    <a:pt x="25377" y="4151"/>
                  </a:lnTo>
                  <a:lnTo>
                    <a:pt x="24811" y="4151"/>
                  </a:lnTo>
                  <a:lnTo>
                    <a:pt x="25660" y="3774"/>
                  </a:lnTo>
                  <a:lnTo>
                    <a:pt x="26886" y="3208"/>
                  </a:lnTo>
                  <a:lnTo>
                    <a:pt x="26603" y="3585"/>
                  </a:lnTo>
                  <a:lnTo>
                    <a:pt x="26886" y="3585"/>
                  </a:lnTo>
                  <a:lnTo>
                    <a:pt x="26886" y="3680"/>
                  </a:lnTo>
                  <a:lnTo>
                    <a:pt x="26792" y="3774"/>
                  </a:lnTo>
                  <a:lnTo>
                    <a:pt x="28301" y="3302"/>
                  </a:lnTo>
                  <a:lnTo>
                    <a:pt x="29622" y="2736"/>
                  </a:lnTo>
                  <a:lnTo>
                    <a:pt x="31037" y="2264"/>
                  </a:lnTo>
                  <a:lnTo>
                    <a:pt x="31792" y="2076"/>
                  </a:lnTo>
                  <a:lnTo>
                    <a:pt x="32641" y="1981"/>
                  </a:lnTo>
                  <a:lnTo>
                    <a:pt x="32547" y="2076"/>
                  </a:lnTo>
                  <a:lnTo>
                    <a:pt x="32924" y="1981"/>
                  </a:lnTo>
                  <a:lnTo>
                    <a:pt x="34245" y="1793"/>
                  </a:lnTo>
                  <a:lnTo>
                    <a:pt x="35848" y="1415"/>
                  </a:lnTo>
                  <a:lnTo>
                    <a:pt x="36981" y="1132"/>
                  </a:lnTo>
                  <a:lnTo>
                    <a:pt x="36981" y="1415"/>
                  </a:lnTo>
                  <a:lnTo>
                    <a:pt x="40943" y="1227"/>
                  </a:lnTo>
                  <a:lnTo>
                    <a:pt x="41509" y="1038"/>
                  </a:lnTo>
                  <a:lnTo>
                    <a:pt x="41697" y="1132"/>
                  </a:lnTo>
                  <a:lnTo>
                    <a:pt x="41509" y="1227"/>
                  </a:lnTo>
                  <a:lnTo>
                    <a:pt x="41320" y="1321"/>
                  </a:lnTo>
                  <a:lnTo>
                    <a:pt x="42263" y="1321"/>
                  </a:lnTo>
                  <a:lnTo>
                    <a:pt x="43113" y="1227"/>
                  </a:lnTo>
                  <a:lnTo>
                    <a:pt x="43396" y="1415"/>
                  </a:lnTo>
                  <a:lnTo>
                    <a:pt x="44056" y="1604"/>
                  </a:lnTo>
                  <a:lnTo>
                    <a:pt x="45943" y="2076"/>
                  </a:lnTo>
                  <a:lnTo>
                    <a:pt x="48018" y="2359"/>
                  </a:lnTo>
                  <a:lnTo>
                    <a:pt x="49622" y="2736"/>
                  </a:lnTo>
                  <a:lnTo>
                    <a:pt x="47641" y="1981"/>
                  </a:lnTo>
                  <a:lnTo>
                    <a:pt x="45282" y="1321"/>
                  </a:lnTo>
                  <a:lnTo>
                    <a:pt x="42735" y="755"/>
                  </a:lnTo>
                  <a:lnTo>
                    <a:pt x="40188" y="283"/>
                  </a:lnTo>
                  <a:lnTo>
                    <a:pt x="37735" y="95"/>
                  </a:lnTo>
                  <a:lnTo>
                    <a:pt x="354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82;p38">
              <a:extLst>
                <a:ext uri="{FF2B5EF4-FFF2-40B4-BE49-F238E27FC236}">
                  <a16:creationId xmlns:a16="http://schemas.microsoft.com/office/drawing/2014/main" id="{ACF6C92C-38E1-452A-B19C-D644481FF4FD}"/>
                </a:ext>
              </a:extLst>
            </p:cNvPr>
            <p:cNvSpPr/>
            <p:nvPr/>
          </p:nvSpPr>
          <p:spPr>
            <a:xfrm>
              <a:off x="4346957" y="496767"/>
              <a:ext cx="375993" cy="347276"/>
            </a:xfrm>
            <a:custGeom>
              <a:avLst/>
              <a:gdLst/>
              <a:ahLst/>
              <a:cxnLst/>
              <a:rect l="l" t="t" r="r" b="b"/>
              <a:pathLst>
                <a:path w="17204" h="15890" extrusionOk="0">
                  <a:moveTo>
                    <a:pt x="1241" y="6108"/>
                  </a:moveTo>
                  <a:lnTo>
                    <a:pt x="1022" y="6376"/>
                  </a:lnTo>
                  <a:lnTo>
                    <a:pt x="852" y="6644"/>
                  </a:lnTo>
                  <a:lnTo>
                    <a:pt x="755" y="6765"/>
                  </a:lnTo>
                  <a:lnTo>
                    <a:pt x="730" y="6425"/>
                  </a:lnTo>
                  <a:lnTo>
                    <a:pt x="682" y="6108"/>
                  </a:lnTo>
                  <a:close/>
                  <a:moveTo>
                    <a:pt x="3188" y="6181"/>
                  </a:moveTo>
                  <a:lnTo>
                    <a:pt x="3918" y="6206"/>
                  </a:lnTo>
                  <a:lnTo>
                    <a:pt x="3772" y="6327"/>
                  </a:lnTo>
                  <a:lnTo>
                    <a:pt x="3626" y="6498"/>
                  </a:lnTo>
                  <a:lnTo>
                    <a:pt x="3382" y="6814"/>
                  </a:lnTo>
                  <a:lnTo>
                    <a:pt x="3236" y="7009"/>
                  </a:lnTo>
                  <a:lnTo>
                    <a:pt x="3115" y="6936"/>
                  </a:lnTo>
                  <a:lnTo>
                    <a:pt x="2969" y="6911"/>
                  </a:lnTo>
                  <a:lnTo>
                    <a:pt x="2896" y="6887"/>
                  </a:lnTo>
                  <a:lnTo>
                    <a:pt x="2798" y="6863"/>
                  </a:lnTo>
                  <a:lnTo>
                    <a:pt x="2725" y="6863"/>
                  </a:lnTo>
                  <a:lnTo>
                    <a:pt x="2969" y="6546"/>
                  </a:lnTo>
                  <a:lnTo>
                    <a:pt x="3188" y="6230"/>
                  </a:lnTo>
                  <a:lnTo>
                    <a:pt x="3188" y="6181"/>
                  </a:lnTo>
                  <a:close/>
                  <a:moveTo>
                    <a:pt x="4112" y="6206"/>
                  </a:moveTo>
                  <a:lnTo>
                    <a:pt x="4064" y="6376"/>
                  </a:lnTo>
                  <a:lnTo>
                    <a:pt x="4039" y="6546"/>
                  </a:lnTo>
                  <a:lnTo>
                    <a:pt x="4039" y="6863"/>
                  </a:lnTo>
                  <a:lnTo>
                    <a:pt x="3991" y="7398"/>
                  </a:lnTo>
                  <a:lnTo>
                    <a:pt x="3796" y="7617"/>
                  </a:lnTo>
                  <a:lnTo>
                    <a:pt x="3626" y="7860"/>
                  </a:lnTo>
                  <a:lnTo>
                    <a:pt x="3650" y="7714"/>
                  </a:lnTo>
                  <a:lnTo>
                    <a:pt x="3650" y="7568"/>
                  </a:lnTo>
                  <a:lnTo>
                    <a:pt x="3626" y="7447"/>
                  </a:lnTo>
                  <a:lnTo>
                    <a:pt x="3577" y="7325"/>
                  </a:lnTo>
                  <a:lnTo>
                    <a:pt x="3504" y="7203"/>
                  </a:lnTo>
                  <a:lnTo>
                    <a:pt x="3820" y="6717"/>
                  </a:lnTo>
                  <a:lnTo>
                    <a:pt x="3966" y="6473"/>
                  </a:lnTo>
                  <a:lnTo>
                    <a:pt x="4088" y="6206"/>
                  </a:lnTo>
                  <a:close/>
                  <a:moveTo>
                    <a:pt x="2701" y="7301"/>
                  </a:moveTo>
                  <a:lnTo>
                    <a:pt x="2750" y="7325"/>
                  </a:lnTo>
                  <a:lnTo>
                    <a:pt x="2823" y="7325"/>
                  </a:lnTo>
                  <a:lnTo>
                    <a:pt x="2969" y="7374"/>
                  </a:lnTo>
                  <a:lnTo>
                    <a:pt x="3090" y="7447"/>
                  </a:lnTo>
                  <a:lnTo>
                    <a:pt x="3163" y="7568"/>
                  </a:lnTo>
                  <a:lnTo>
                    <a:pt x="3188" y="7690"/>
                  </a:lnTo>
                  <a:lnTo>
                    <a:pt x="3188" y="7836"/>
                  </a:lnTo>
                  <a:lnTo>
                    <a:pt x="3139" y="7982"/>
                  </a:lnTo>
                  <a:lnTo>
                    <a:pt x="3042" y="8104"/>
                  </a:lnTo>
                  <a:lnTo>
                    <a:pt x="2920" y="8201"/>
                  </a:lnTo>
                  <a:lnTo>
                    <a:pt x="2847" y="8225"/>
                  </a:lnTo>
                  <a:lnTo>
                    <a:pt x="2774" y="8250"/>
                  </a:lnTo>
                  <a:lnTo>
                    <a:pt x="2677" y="8225"/>
                  </a:lnTo>
                  <a:lnTo>
                    <a:pt x="2604" y="8201"/>
                  </a:lnTo>
                  <a:lnTo>
                    <a:pt x="2531" y="8152"/>
                  </a:lnTo>
                  <a:lnTo>
                    <a:pt x="2482" y="8079"/>
                  </a:lnTo>
                  <a:lnTo>
                    <a:pt x="2433" y="8031"/>
                  </a:lnTo>
                  <a:lnTo>
                    <a:pt x="2409" y="7958"/>
                  </a:lnTo>
                  <a:lnTo>
                    <a:pt x="2385" y="7836"/>
                  </a:lnTo>
                  <a:lnTo>
                    <a:pt x="2385" y="7714"/>
                  </a:lnTo>
                  <a:lnTo>
                    <a:pt x="2433" y="7593"/>
                  </a:lnTo>
                  <a:lnTo>
                    <a:pt x="2482" y="7495"/>
                  </a:lnTo>
                  <a:lnTo>
                    <a:pt x="2579" y="7374"/>
                  </a:lnTo>
                  <a:lnTo>
                    <a:pt x="2701" y="7301"/>
                  </a:lnTo>
                  <a:close/>
                  <a:moveTo>
                    <a:pt x="1582" y="6133"/>
                  </a:moveTo>
                  <a:lnTo>
                    <a:pt x="1898" y="6157"/>
                  </a:lnTo>
                  <a:lnTo>
                    <a:pt x="2239" y="6157"/>
                  </a:lnTo>
                  <a:lnTo>
                    <a:pt x="3042" y="6181"/>
                  </a:lnTo>
                  <a:lnTo>
                    <a:pt x="2823" y="6303"/>
                  </a:lnTo>
                  <a:lnTo>
                    <a:pt x="2628" y="6473"/>
                  </a:lnTo>
                  <a:lnTo>
                    <a:pt x="2458" y="6692"/>
                  </a:lnTo>
                  <a:lnTo>
                    <a:pt x="2287" y="6911"/>
                  </a:lnTo>
                  <a:lnTo>
                    <a:pt x="1995" y="7398"/>
                  </a:lnTo>
                  <a:lnTo>
                    <a:pt x="1728" y="7836"/>
                  </a:lnTo>
                  <a:lnTo>
                    <a:pt x="1485" y="8225"/>
                  </a:lnTo>
                  <a:lnTo>
                    <a:pt x="1193" y="8639"/>
                  </a:lnTo>
                  <a:lnTo>
                    <a:pt x="925" y="9053"/>
                  </a:lnTo>
                  <a:lnTo>
                    <a:pt x="657" y="9466"/>
                  </a:lnTo>
                  <a:lnTo>
                    <a:pt x="633" y="8639"/>
                  </a:lnTo>
                  <a:lnTo>
                    <a:pt x="755" y="8566"/>
                  </a:lnTo>
                  <a:lnTo>
                    <a:pt x="852" y="8469"/>
                  </a:lnTo>
                  <a:lnTo>
                    <a:pt x="1047" y="8225"/>
                  </a:lnTo>
                  <a:lnTo>
                    <a:pt x="1193" y="7982"/>
                  </a:lnTo>
                  <a:lnTo>
                    <a:pt x="1314" y="7714"/>
                  </a:lnTo>
                  <a:lnTo>
                    <a:pt x="1436" y="7544"/>
                  </a:lnTo>
                  <a:lnTo>
                    <a:pt x="1582" y="7349"/>
                  </a:lnTo>
                  <a:lnTo>
                    <a:pt x="1874" y="6984"/>
                  </a:lnTo>
                  <a:lnTo>
                    <a:pt x="1995" y="6790"/>
                  </a:lnTo>
                  <a:lnTo>
                    <a:pt x="2141" y="6619"/>
                  </a:lnTo>
                  <a:lnTo>
                    <a:pt x="2239" y="6425"/>
                  </a:lnTo>
                  <a:lnTo>
                    <a:pt x="2312" y="6206"/>
                  </a:lnTo>
                  <a:lnTo>
                    <a:pt x="2312" y="6181"/>
                  </a:lnTo>
                  <a:lnTo>
                    <a:pt x="2287" y="6181"/>
                  </a:lnTo>
                  <a:lnTo>
                    <a:pt x="2117" y="6279"/>
                  </a:lnTo>
                  <a:lnTo>
                    <a:pt x="1971" y="6400"/>
                  </a:lnTo>
                  <a:lnTo>
                    <a:pt x="1825" y="6546"/>
                  </a:lnTo>
                  <a:lnTo>
                    <a:pt x="1703" y="6692"/>
                  </a:lnTo>
                  <a:lnTo>
                    <a:pt x="1460" y="7009"/>
                  </a:lnTo>
                  <a:lnTo>
                    <a:pt x="1217" y="7325"/>
                  </a:lnTo>
                  <a:lnTo>
                    <a:pt x="925" y="7714"/>
                  </a:lnTo>
                  <a:lnTo>
                    <a:pt x="657" y="8152"/>
                  </a:lnTo>
                  <a:lnTo>
                    <a:pt x="657" y="8128"/>
                  </a:lnTo>
                  <a:lnTo>
                    <a:pt x="730" y="7398"/>
                  </a:lnTo>
                  <a:lnTo>
                    <a:pt x="828" y="7276"/>
                  </a:lnTo>
                  <a:lnTo>
                    <a:pt x="901" y="7130"/>
                  </a:lnTo>
                  <a:lnTo>
                    <a:pt x="1047" y="6887"/>
                  </a:lnTo>
                  <a:lnTo>
                    <a:pt x="1339" y="6522"/>
                  </a:lnTo>
                  <a:lnTo>
                    <a:pt x="1460" y="6327"/>
                  </a:lnTo>
                  <a:lnTo>
                    <a:pt x="1582" y="6133"/>
                  </a:lnTo>
                  <a:close/>
                  <a:moveTo>
                    <a:pt x="1971" y="7982"/>
                  </a:moveTo>
                  <a:lnTo>
                    <a:pt x="1995" y="8104"/>
                  </a:lnTo>
                  <a:lnTo>
                    <a:pt x="2044" y="8225"/>
                  </a:lnTo>
                  <a:lnTo>
                    <a:pt x="2117" y="8323"/>
                  </a:lnTo>
                  <a:lnTo>
                    <a:pt x="2190" y="8396"/>
                  </a:lnTo>
                  <a:lnTo>
                    <a:pt x="1533" y="9369"/>
                  </a:lnTo>
                  <a:lnTo>
                    <a:pt x="682" y="10658"/>
                  </a:lnTo>
                  <a:lnTo>
                    <a:pt x="682" y="10512"/>
                  </a:lnTo>
                  <a:lnTo>
                    <a:pt x="657" y="10123"/>
                  </a:lnTo>
                  <a:lnTo>
                    <a:pt x="1241" y="9150"/>
                  </a:lnTo>
                  <a:lnTo>
                    <a:pt x="1849" y="8201"/>
                  </a:lnTo>
                  <a:lnTo>
                    <a:pt x="1971" y="7982"/>
                  </a:lnTo>
                  <a:close/>
                  <a:moveTo>
                    <a:pt x="3188" y="8566"/>
                  </a:moveTo>
                  <a:lnTo>
                    <a:pt x="2312" y="9928"/>
                  </a:lnTo>
                  <a:lnTo>
                    <a:pt x="1436" y="11242"/>
                  </a:lnTo>
                  <a:lnTo>
                    <a:pt x="1047" y="11753"/>
                  </a:lnTo>
                  <a:lnTo>
                    <a:pt x="828" y="11997"/>
                  </a:lnTo>
                  <a:lnTo>
                    <a:pt x="657" y="12264"/>
                  </a:lnTo>
                  <a:lnTo>
                    <a:pt x="657" y="11242"/>
                  </a:lnTo>
                  <a:lnTo>
                    <a:pt x="974" y="10780"/>
                  </a:lnTo>
                  <a:lnTo>
                    <a:pt x="1922" y="9369"/>
                  </a:lnTo>
                  <a:lnTo>
                    <a:pt x="2458" y="8590"/>
                  </a:lnTo>
                  <a:lnTo>
                    <a:pt x="2579" y="8639"/>
                  </a:lnTo>
                  <a:lnTo>
                    <a:pt x="2725" y="8663"/>
                  </a:lnTo>
                  <a:lnTo>
                    <a:pt x="2871" y="8663"/>
                  </a:lnTo>
                  <a:lnTo>
                    <a:pt x="2993" y="8639"/>
                  </a:lnTo>
                  <a:lnTo>
                    <a:pt x="3090" y="8615"/>
                  </a:lnTo>
                  <a:lnTo>
                    <a:pt x="3188" y="8566"/>
                  </a:lnTo>
                  <a:close/>
                  <a:moveTo>
                    <a:pt x="3991" y="7787"/>
                  </a:moveTo>
                  <a:lnTo>
                    <a:pt x="3991" y="8834"/>
                  </a:lnTo>
                  <a:lnTo>
                    <a:pt x="3820" y="8980"/>
                  </a:lnTo>
                  <a:lnTo>
                    <a:pt x="3650" y="9174"/>
                  </a:lnTo>
                  <a:lnTo>
                    <a:pt x="3358" y="9588"/>
                  </a:lnTo>
                  <a:lnTo>
                    <a:pt x="2823" y="10342"/>
                  </a:lnTo>
                  <a:lnTo>
                    <a:pt x="2555" y="10707"/>
                  </a:lnTo>
                  <a:lnTo>
                    <a:pt x="2287" y="11096"/>
                  </a:lnTo>
                  <a:lnTo>
                    <a:pt x="1436" y="12143"/>
                  </a:lnTo>
                  <a:lnTo>
                    <a:pt x="1022" y="12654"/>
                  </a:lnTo>
                  <a:lnTo>
                    <a:pt x="633" y="13189"/>
                  </a:lnTo>
                  <a:lnTo>
                    <a:pt x="633" y="12946"/>
                  </a:lnTo>
                  <a:lnTo>
                    <a:pt x="633" y="12775"/>
                  </a:lnTo>
                  <a:lnTo>
                    <a:pt x="755" y="12654"/>
                  </a:lnTo>
                  <a:lnTo>
                    <a:pt x="876" y="12532"/>
                  </a:lnTo>
                  <a:lnTo>
                    <a:pt x="1120" y="12264"/>
                  </a:lnTo>
                  <a:lnTo>
                    <a:pt x="1509" y="11680"/>
                  </a:lnTo>
                  <a:lnTo>
                    <a:pt x="2020" y="10975"/>
                  </a:lnTo>
                  <a:lnTo>
                    <a:pt x="2506" y="10245"/>
                  </a:lnTo>
                  <a:lnTo>
                    <a:pt x="2993" y="9490"/>
                  </a:lnTo>
                  <a:lnTo>
                    <a:pt x="3455" y="8736"/>
                  </a:lnTo>
                  <a:lnTo>
                    <a:pt x="3723" y="8274"/>
                  </a:lnTo>
                  <a:lnTo>
                    <a:pt x="3869" y="8031"/>
                  </a:lnTo>
                  <a:lnTo>
                    <a:pt x="3991" y="7787"/>
                  </a:lnTo>
                  <a:close/>
                  <a:moveTo>
                    <a:pt x="4039" y="14065"/>
                  </a:moveTo>
                  <a:lnTo>
                    <a:pt x="4039" y="14430"/>
                  </a:lnTo>
                  <a:lnTo>
                    <a:pt x="3820" y="14430"/>
                  </a:lnTo>
                  <a:lnTo>
                    <a:pt x="4015" y="14089"/>
                  </a:lnTo>
                  <a:lnTo>
                    <a:pt x="4039" y="14065"/>
                  </a:lnTo>
                  <a:close/>
                  <a:moveTo>
                    <a:pt x="4039" y="12921"/>
                  </a:moveTo>
                  <a:lnTo>
                    <a:pt x="4039" y="13140"/>
                  </a:lnTo>
                  <a:lnTo>
                    <a:pt x="4039" y="13554"/>
                  </a:lnTo>
                  <a:lnTo>
                    <a:pt x="3918" y="13724"/>
                  </a:lnTo>
                  <a:lnTo>
                    <a:pt x="3820" y="13870"/>
                  </a:lnTo>
                  <a:lnTo>
                    <a:pt x="3577" y="14235"/>
                  </a:lnTo>
                  <a:lnTo>
                    <a:pt x="3431" y="14454"/>
                  </a:lnTo>
                  <a:lnTo>
                    <a:pt x="2993" y="14454"/>
                  </a:lnTo>
                  <a:lnTo>
                    <a:pt x="3431" y="13797"/>
                  </a:lnTo>
                  <a:lnTo>
                    <a:pt x="3747" y="13359"/>
                  </a:lnTo>
                  <a:lnTo>
                    <a:pt x="4039" y="12921"/>
                  </a:lnTo>
                  <a:close/>
                  <a:moveTo>
                    <a:pt x="4039" y="11826"/>
                  </a:moveTo>
                  <a:lnTo>
                    <a:pt x="4039" y="12483"/>
                  </a:lnTo>
                  <a:lnTo>
                    <a:pt x="3845" y="12678"/>
                  </a:lnTo>
                  <a:lnTo>
                    <a:pt x="3650" y="12873"/>
                  </a:lnTo>
                  <a:lnTo>
                    <a:pt x="3334" y="13311"/>
                  </a:lnTo>
                  <a:lnTo>
                    <a:pt x="2896" y="13895"/>
                  </a:lnTo>
                  <a:lnTo>
                    <a:pt x="2677" y="14187"/>
                  </a:lnTo>
                  <a:lnTo>
                    <a:pt x="2482" y="14503"/>
                  </a:lnTo>
                  <a:lnTo>
                    <a:pt x="2312" y="14503"/>
                  </a:lnTo>
                  <a:lnTo>
                    <a:pt x="2433" y="14333"/>
                  </a:lnTo>
                  <a:lnTo>
                    <a:pt x="2555" y="14162"/>
                  </a:lnTo>
                  <a:lnTo>
                    <a:pt x="2871" y="13651"/>
                  </a:lnTo>
                  <a:lnTo>
                    <a:pt x="3188" y="13116"/>
                  </a:lnTo>
                  <a:lnTo>
                    <a:pt x="3504" y="12581"/>
                  </a:lnTo>
                  <a:lnTo>
                    <a:pt x="3845" y="12070"/>
                  </a:lnTo>
                  <a:lnTo>
                    <a:pt x="4039" y="11826"/>
                  </a:lnTo>
                  <a:close/>
                  <a:moveTo>
                    <a:pt x="4015" y="10391"/>
                  </a:moveTo>
                  <a:lnTo>
                    <a:pt x="4015" y="11218"/>
                  </a:lnTo>
                  <a:lnTo>
                    <a:pt x="4039" y="11364"/>
                  </a:lnTo>
                  <a:lnTo>
                    <a:pt x="3869" y="11486"/>
                  </a:lnTo>
                  <a:lnTo>
                    <a:pt x="3723" y="11656"/>
                  </a:lnTo>
                  <a:lnTo>
                    <a:pt x="3577" y="11826"/>
                  </a:lnTo>
                  <a:lnTo>
                    <a:pt x="3455" y="12021"/>
                  </a:lnTo>
                  <a:lnTo>
                    <a:pt x="3236" y="12386"/>
                  </a:lnTo>
                  <a:lnTo>
                    <a:pt x="3042" y="12702"/>
                  </a:lnTo>
                  <a:lnTo>
                    <a:pt x="2725" y="13238"/>
                  </a:lnTo>
                  <a:lnTo>
                    <a:pt x="2409" y="13773"/>
                  </a:lnTo>
                  <a:lnTo>
                    <a:pt x="2263" y="13968"/>
                  </a:lnTo>
                  <a:lnTo>
                    <a:pt x="2117" y="14138"/>
                  </a:lnTo>
                  <a:lnTo>
                    <a:pt x="1971" y="14333"/>
                  </a:lnTo>
                  <a:lnTo>
                    <a:pt x="1849" y="14527"/>
                  </a:lnTo>
                  <a:lnTo>
                    <a:pt x="1047" y="14600"/>
                  </a:lnTo>
                  <a:lnTo>
                    <a:pt x="1460" y="14089"/>
                  </a:lnTo>
                  <a:lnTo>
                    <a:pt x="1825" y="13554"/>
                  </a:lnTo>
                  <a:lnTo>
                    <a:pt x="2214" y="13019"/>
                  </a:lnTo>
                  <a:lnTo>
                    <a:pt x="2604" y="12508"/>
                  </a:lnTo>
                  <a:lnTo>
                    <a:pt x="2823" y="12240"/>
                  </a:lnTo>
                  <a:lnTo>
                    <a:pt x="3017" y="11972"/>
                  </a:lnTo>
                  <a:lnTo>
                    <a:pt x="3382" y="11388"/>
                  </a:lnTo>
                  <a:lnTo>
                    <a:pt x="3723" y="10902"/>
                  </a:lnTo>
                  <a:lnTo>
                    <a:pt x="3869" y="10634"/>
                  </a:lnTo>
                  <a:lnTo>
                    <a:pt x="4015" y="10391"/>
                  </a:lnTo>
                  <a:close/>
                  <a:moveTo>
                    <a:pt x="4015" y="9271"/>
                  </a:moveTo>
                  <a:lnTo>
                    <a:pt x="4015" y="10147"/>
                  </a:lnTo>
                  <a:lnTo>
                    <a:pt x="3893" y="10220"/>
                  </a:lnTo>
                  <a:lnTo>
                    <a:pt x="3796" y="10318"/>
                  </a:lnTo>
                  <a:lnTo>
                    <a:pt x="3626" y="10512"/>
                  </a:lnTo>
                  <a:lnTo>
                    <a:pt x="3455" y="10731"/>
                  </a:lnTo>
                  <a:lnTo>
                    <a:pt x="3285" y="10975"/>
                  </a:lnTo>
                  <a:lnTo>
                    <a:pt x="2847" y="11632"/>
                  </a:lnTo>
                  <a:lnTo>
                    <a:pt x="2628" y="11972"/>
                  </a:lnTo>
                  <a:lnTo>
                    <a:pt x="2385" y="12289"/>
                  </a:lnTo>
                  <a:lnTo>
                    <a:pt x="1947" y="12873"/>
                  </a:lnTo>
                  <a:lnTo>
                    <a:pt x="1509" y="13481"/>
                  </a:lnTo>
                  <a:lnTo>
                    <a:pt x="1071" y="14065"/>
                  </a:lnTo>
                  <a:lnTo>
                    <a:pt x="828" y="14333"/>
                  </a:lnTo>
                  <a:lnTo>
                    <a:pt x="584" y="14625"/>
                  </a:lnTo>
                  <a:lnTo>
                    <a:pt x="609" y="14430"/>
                  </a:lnTo>
                  <a:lnTo>
                    <a:pt x="609" y="14235"/>
                  </a:lnTo>
                  <a:lnTo>
                    <a:pt x="609" y="13895"/>
                  </a:lnTo>
                  <a:lnTo>
                    <a:pt x="1120" y="13213"/>
                  </a:lnTo>
                  <a:lnTo>
                    <a:pt x="1631" y="12556"/>
                  </a:lnTo>
                  <a:lnTo>
                    <a:pt x="2677" y="11242"/>
                  </a:lnTo>
                  <a:lnTo>
                    <a:pt x="3090" y="10658"/>
                  </a:lnTo>
                  <a:lnTo>
                    <a:pt x="3480" y="10050"/>
                  </a:lnTo>
                  <a:lnTo>
                    <a:pt x="3747" y="9661"/>
                  </a:lnTo>
                  <a:lnTo>
                    <a:pt x="4015" y="9271"/>
                  </a:lnTo>
                  <a:close/>
                  <a:moveTo>
                    <a:pt x="10341" y="488"/>
                  </a:moveTo>
                  <a:lnTo>
                    <a:pt x="10536" y="512"/>
                  </a:lnTo>
                  <a:lnTo>
                    <a:pt x="10755" y="536"/>
                  </a:lnTo>
                  <a:lnTo>
                    <a:pt x="10950" y="585"/>
                  </a:lnTo>
                  <a:lnTo>
                    <a:pt x="11071" y="609"/>
                  </a:lnTo>
                  <a:lnTo>
                    <a:pt x="11169" y="658"/>
                  </a:lnTo>
                  <a:lnTo>
                    <a:pt x="11266" y="731"/>
                  </a:lnTo>
                  <a:lnTo>
                    <a:pt x="11339" y="828"/>
                  </a:lnTo>
                  <a:lnTo>
                    <a:pt x="11485" y="999"/>
                  </a:lnTo>
                  <a:lnTo>
                    <a:pt x="11582" y="1217"/>
                  </a:lnTo>
                  <a:lnTo>
                    <a:pt x="11655" y="1436"/>
                  </a:lnTo>
                  <a:lnTo>
                    <a:pt x="11704" y="1680"/>
                  </a:lnTo>
                  <a:lnTo>
                    <a:pt x="11728" y="1923"/>
                  </a:lnTo>
                  <a:lnTo>
                    <a:pt x="11728" y="2385"/>
                  </a:lnTo>
                  <a:lnTo>
                    <a:pt x="11680" y="2848"/>
                  </a:lnTo>
                  <a:lnTo>
                    <a:pt x="11582" y="3310"/>
                  </a:lnTo>
                  <a:lnTo>
                    <a:pt x="11461" y="3772"/>
                  </a:lnTo>
                  <a:lnTo>
                    <a:pt x="11315" y="4210"/>
                  </a:lnTo>
                  <a:lnTo>
                    <a:pt x="10974" y="5111"/>
                  </a:lnTo>
                  <a:lnTo>
                    <a:pt x="10804" y="5549"/>
                  </a:lnTo>
                  <a:lnTo>
                    <a:pt x="10658" y="5987"/>
                  </a:lnTo>
                  <a:lnTo>
                    <a:pt x="10658" y="6084"/>
                  </a:lnTo>
                  <a:lnTo>
                    <a:pt x="10658" y="6181"/>
                  </a:lnTo>
                  <a:lnTo>
                    <a:pt x="10731" y="6254"/>
                  </a:lnTo>
                  <a:lnTo>
                    <a:pt x="10779" y="6303"/>
                  </a:lnTo>
                  <a:lnTo>
                    <a:pt x="10877" y="6327"/>
                  </a:lnTo>
                  <a:lnTo>
                    <a:pt x="10950" y="6327"/>
                  </a:lnTo>
                  <a:lnTo>
                    <a:pt x="11047" y="6303"/>
                  </a:lnTo>
                  <a:lnTo>
                    <a:pt x="11120" y="6279"/>
                  </a:lnTo>
                  <a:lnTo>
                    <a:pt x="11388" y="6303"/>
                  </a:lnTo>
                  <a:lnTo>
                    <a:pt x="11655" y="6327"/>
                  </a:lnTo>
                  <a:lnTo>
                    <a:pt x="12215" y="6352"/>
                  </a:lnTo>
                  <a:lnTo>
                    <a:pt x="12775" y="6327"/>
                  </a:lnTo>
                  <a:lnTo>
                    <a:pt x="13310" y="6327"/>
                  </a:lnTo>
                  <a:lnTo>
                    <a:pt x="13748" y="6352"/>
                  </a:lnTo>
                  <a:lnTo>
                    <a:pt x="14210" y="6425"/>
                  </a:lnTo>
                  <a:lnTo>
                    <a:pt x="14673" y="6498"/>
                  </a:lnTo>
                  <a:lnTo>
                    <a:pt x="15111" y="6595"/>
                  </a:lnTo>
                  <a:lnTo>
                    <a:pt x="15476" y="6668"/>
                  </a:lnTo>
                  <a:lnTo>
                    <a:pt x="15841" y="6790"/>
                  </a:lnTo>
                  <a:lnTo>
                    <a:pt x="16011" y="6887"/>
                  </a:lnTo>
                  <a:lnTo>
                    <a:pt x="16157" y="6960"/>
                  </a:lnTo>
                  <a:lnTo>
                    <a:pt x="16327" y="7082"/>
                  </a:lnTo>
                  <a:lnTo>
                    <a:pt x="16449" y="7203"/>
                  </a:lnTo>
                  <a:lnTo>
                    <a:pt x="16546" y="7301"/>
                  </a:lnTo>
                  <a:lnTo>
                    <a:pt x="16619" y="7398"/>
                  </a:lnTo>
                  <a:lnTo>
                    <a:pt x="16644" y="7520"/>
                  </a:lnTo>
                  <a:lnTo>
                    <a:pt x="16668" y="7641"/>
                  </a:lnTo>
                  <a:lnTo>
                    <a:pt x="16692" y="7763"/>
                  </a:lnTo>
                  <a:lnTo>
                    <a:pt x="16668" y="7885"/>
                  </a:lnTo>
                  <a:lnTo>
                    <a:pt x="16644" y="8031"/>
                  </a:lnTo>
                  <a:lnTo>
                    <a:pt x="16595" y="8152"/>
                  </a:lnTo>
                  <a:lnTo>
                    <a:pt x="16473" y="8371"/>
                  </a:lnTo>
                  <a:lnTo>
                    <a:pt x="16303" y="8566"/>
                  </a:lnTo>
                  <a:lnTo>
                    <a:pt x="16206" y="8663"/>
                  </a:lnTo>
                  <a:lnTo>
                    <a:pt x="16108" y="8736"/>
                  </a:lnTo>
                  <a:lnTo>
                    <a:pt x="15987" y="8785"/>
                  </a:lnTo>
                  <a:lnTo>
                    <a:pt x="15889" y="8834"/>
                  </a:lnTo>
                  <a:lnTo>
                    <a:pt x="15792" y="8882"/>
                  </a:lnTo>
                  <a:lnTo>
                    <a:pt x="15719" y="8955"/>
                  </a:lnTo>
                  <a:lnTo>
                    <a:pt x="15695" y="9053"/>
                  </a:lnTo>
                  <a:lnTo>
                    <a:pt x="15719" y="9150"/>
                  </a:lnTo>
                  <a:lnTo>
                    <a:pt x="15743" y="9247"/>
                  </a:lnTo>
                  <a:lnTo>
                    <a:pt x="15816" y="9296"/>
                  </a:lnTo>
                  <a:lnTo>
                    <a:pt x="15914" y="9344"/>
                  </a:lnTo>
                  <a:lnTo>
                    <a:pt x="16035" y="9344"/>
                  </a:lnTo>
                  <a:lnTo>
                    <a:pt x="16157" y="9296"/>
                  </a:lnTo>
                  <a:lnTo>
                    <a:pt x="16279" y="9393"/>
                  </a:lnTo>
                  <a:lnTo>
                    <a:pt x="16376" y="9490"/>
                  </a:lnTo>
                  <a:lnTo>
                    <a:pt x="16425" y="9636"/>
                  </a:lnTo>
                  <a:lnTo>
                    <a:pt x="16473" y="9782"/>
                  </a:lnTo>
                  <a:lnTo>
                    <a:pt x="16473" y="9953"/>
                  </a:lnTo>
                  <a:lnTo>
                    <a:pt x="16449" y="10123"/>
                  </a:lnTo>
                  <a:lnTo>
                    <a:pt x="16376" y="10415"/>
                  </a:lnTo>
                  <a:lnTo>
                    <a:pt x="16303" y="10610"/>
                  </a:lnTo>
                  <a:lnTo>
                    <a:pt x="16206" y="10756"/>
                  </a:lnTo>
                  <a:lnTo>
                    <a:pt x="16084" y="10902"/>
                  </a:lnTo>
                  <a:lnTo>
                    <a:pt x="15938" y="11023"/>
                  </a:lnTo>
                  <a:lnTo>
                    <a:pt x="15743" y="11145"/>
                  </a:lnTo>
                  <a:lnTo>
                    <a:pt x="15670" y="11194"/>
                  </a:lnTo>
                  <a:lnTo>
                    <a:pt x="15622" y="11315"/>
                  </a:lnTo>
                  <a:lnTo>
                    <a:pt x="15622" y="11388"/>
                  </a:lnTo>
                  <a:lnTo>
                    <a:pt x="15646" y="11437"/>
                  </a:lnTo>
                  <a:lnTo>
                    <a:pt x="15670" y="11486"/>
                  </a:lnTo>
                  <a:lnTo>
                    <a:pt x="15719" y="11510"/>
                  </a:lnTo>
                  <a:lnTo>
                    <a:pt x="15792" y="11559"/>
                  </a:lnTo>
                  <a:lnTo>
                    <a:pt x="15889" y="11583"/>
                  </a:lnTo>
                  <a:lnTo>
                    <a:pt x="15962" y="11753"/>
                  </a:lnTo>
                  <a:lnTo>
                    <a:pt x="15987" y="11924"/>
                  </a:lnTo>
                  <a:lnTo>
                    <a:pt x="16011" y="12070"/>
                  </a:lnTo>
                  <a:lnTo>
                    <a:pt x="15987" y="12410"/>
                  </a:lnTo>
                  <a:lnTo>
                    <a:pt x="15962" y="12678"/>
                  </a:lnTo>
                  <a:lnTo>
                    <a:pt x="15914" y="12824"/>
                  </a:lnTo>
                  <a:lnTo>
                    <a:pt x="15865" y="12994"/>
                  </a:lnTo>
                  <a:lnTo>
                    <a:pt x="15792" y="13140"/>
                  </a:lnTo>
                  <a:lnTo>
                    <a:pt x="15719" y="13262"/>
                  </a:lnTo>
                  <a:lnTo>
                    <a:pt x="15622" y="13335"/>
                  </a:lnTo>
                  <a:lnTo>
                    <a:pt x="15549" y="13359"/>
                  </a:lnTo>
                  <a:lnTo>
                    <a:pt x="15500" y="13359"/>
                  </a:lnTo>
                  <a:lnTo>
                    <a:pt x="15403" y="13384"/>
                  </a:lnTo>
                  <a:lnTo>
                    <a:pt x="15330" y="13432"/>
                  </a:lnTo>
                  <a:lnTo>
                    <a:pt x="15281" y="13505"/>
                  </a:lnTo>
                  <a:lnTo>
                    <a:pt x="15257" y="13578"/>
                  </a:lnTo>
                  <a:lnTo>
                    <a:pt x="15257" y="13676"/>
                  </a:lnTo>
                  <a:lnTo>
                    <a:pt x="15281" y="13749"/>
                  </a:lnTo>
                  <a:lnTo>
                    <a:pt x="15354" y="13797"/>
                  </a:lnTo>
                  <a:lnTo>
                    <a:pt x="15427" y="13846"/>
                  </a:lnTo>
                  <a:lnTo>
                    <a:pt x="15524" y="13846"/>
                  </a:lnTo>
                  <a:lnTo>
                    <a:pt x="15573" y="14089"/>
                  </a:lnTo>
                  <a:lnTo>
                    <a:pt x="15622" y="14357"/>
                  </a:lnTo>
                  <a:lnTo>
                    <a:pt x="15622" y="14479"/>
                  </a:lnTo>
                  <a:lnTo>
                    <a:pt x="15622" y="14600"/>
                  </a:lnTo>
                  <a:lnTo>
                    <a:pt x="15597" y="14722"/>
                  </a:lnTo>
                  <a:lnTo>
                    <a:pt x="15549" y="14868"/>
                  </a:lnTo>
                  <a:lnTo>
                    <a:pt x="15476" y="14965"/>
                  </a:lnTo>
                  <a:lnTo>
                    <a:pt x="15403" y="15063"/>
                  </a:lnTo>
                  <a:lnTo>
                    <a:pt x="15305" y="15136"/>
                  </a:lnTo>
                  <a:lnTo>
                    <a:pt x="15208" y="15184"/>
                  </a:lnTo>
                  <a:lnTo>
                    <a:pt x="15208" y="15184"/>
                  </a:lnTo>
                  <a:lnTo>
                    <a:pt x="15257" y="14917"/>
                  </a:lnTo>
                  <a:lnTo>
                    <a:pt x="15330" y="14625"/>
                  </a:lnTo>
                  <a:lnTo>
                    <a:pt x="15330" y="14600"/>
                  </a:lnTo>
                  <a:lnTo>
                    <a:pt x="15330" y="14552"/>
                  </a:lnTo>
                  <a:lnTo>
                    <a:pt x="15281" y="14527"/>
                  </a:lnTo>
                  <a:lnTo>
                    <a:pt x="15208" y="14503"/>
                  </a:lnTo>
                  <a:lnTo>
                    <a:pt x="15184" y="14527"/>
                  </a:lnTo>
                  <a:lnTo>
                    <a:pt x="15159" y="14552"/>
                  </a:lnTo>
                  <a:lnTo>
                    <a:pt x="15013" y="14917"/>
                  </a:lnTo>
                  <a:lnTo>
                    <a:pt x="14965" y="15087"/>
                  </a:lnTo>
                  <a:lnTo>
                    <a:pt x="14965" y="15282"/>
                  </a:lnTo>
                  <a:lnTo>
                    <a:pt x="14648" y="15355"/>
                  </a:lnTo>
                  <a:lnTo>
                    <a:pt x="14721" y="15038"/>
                  </a:lnTo>
                  <a:lnTo>
                    <a:pt x="14819" y="14673"/>
                  </a:lnTo>
                  <a:lnTo>
                    <a:pt x="14867" y="14308"/>
                  </a:lnTo>
                  <a:lnTo>
                    <a:pt x="14867" y="14284"/>
                  </a:lnTo>
                  <a:lnTo>
                    <a:pt x="14843" y="14235"/>
                  </a:lnTo>
                  <a:lnTo>
                    <a:pt x="14794" y="14211"/>
                  </a:lnTo>
                  <a:lnTo>
                    <a:pt x="14721" y="14235"/>
                  </a:lnTo>
                  <a:lnTo>
                    <a:pt x="14673" y="14260"/>
                  </a:lnTo>
                  <a:lnTo>
                    <a:pt x="14673" y="14284"/>
                  </a:lnTo>
                  <a:lnTo>
                    <a:pt x="14551" y="14625"/>
                  </a:lnTo>
                  <a:lnTo>
                    <a:pt x="14454" y="14965"/>
                  </a:lnTo>
                  <a:lnTo>
                    <a:pt x="14356" y="15184"/>
                  </a:lnTo>
                  <a:lnTo>
                    <a:pt x="14332" y="15306"/>
                  </a:lnTo>
                  <a:lnTo>
                    <a:pt x="14332" y="15403"/>
                  </a:lnTo>
                  <a:lnTo>
                    <a:pt x="14064" y="15428"/>
                  </a:lnTo>
                  <a:lnTo>
                    <a:pt x="14064" y="15428"/>
                  </a:lnTo>
                  <a:lnTo>
                    <a:pt x="14089" y="15379"/>
                  </a:lnTo>
                  <a:lnTo>
                    <a:pt x="14089" y="15330"/>
                  </a:lnTo>
                  <a:lnTo>
                    <a:pt x="14113" y="15063"/>
                  </a:lnTo>
                  <a:lnTo>
                    <a:pt x="14162" y="14771"/>
                  </a:lnTo>
                  <a:lnTo>
                    <a:pt x="14235" y="14503"/>
                  </a:lnTo>
                  <a:lnTo>
                    <a:pt x="14356" y="14260"/>
                  </a:lnTo>
                  <a:lnTo>
                    <a:pt x="14356" y="14211"/>
                  </a:lnTo>
                  <a:lnTo>
                    <a:pt x="14332" y="14162"/>
                  </a:lnTo>
                  <a:lnTo>
                    <a:pt x="14283" y="14138"/>
                  </a:lnTo>
                  <a:lnTo>
                    <a:pt x="14235" y="14162"/>
                  </a:lnTo>
                  <a:lnTo>
                    <a:pt x="14064" y="14430"/>
                  </a:lnTo>
                  <a:lnTo>
                    <a:pt x="13918" y="14722"/>
                  </a:lnTo>
                  <a:lnTo>
                    <a:pt x="13845" y="14868"/>
                  </a:lnTo>
                  <a:lnTo>
                    <a:pt x="13821" y="15014"/>
                  </a:lnTo>
                  <a:lnTo>
                    <a:pt x="13797" y="15160"/>
                  </a:lnTo>
                  <a:lnTo>
                    <a:pt x="13797" y="15330"/>
                  </a:lnTo>
                  <a:lnTo>
                    <a:pt x="13821" y="15379"/>
                  </a:lnTo>
                  <a:lnTo>
                    <a:pt x="13845" y="15428"/>
                  </a:lnTo>
                  <a:lnTo>
                    <a:pt x="13383" y="15428"/>
                  </a:lnTo>
                  <a:lnTo>
                    <a:pt x="13432" y="15209"/>
                  </a:lnTo>
                  <a:lnTo>
                    <a:pt x="13456" y="14990"/>
                  </a:lnTo>
                  <a:lnTo>
                    <a:pt x="13505" y="14771"/>
                  </a:lnTo>
                  <a:lnTo>
                    <a:pt x="13578" y="14552"/>
                  </a:lnTo>
                  <a:lnTo>
                    <a:pt x="13748" y="14114"/>
                  </a:lnTo>
                  <a:lnTo>
                    <a:pt x="13748" y="14089"/>
                  </a:lnTo>
                  <a:lnTo>
                    <a:pt x="13748" y="14065"/>
                  </a:lnTo>
                  <a:lnTo>
                    <a:pt x="13699" y="14016"/>
                  </a:lnTo>
                  <a:lnTo>
                    <a:pt x="13651" y="14016"/>
                  </a:lnTo>
                  <a:lnTo>
                    <a:pt x="13602" y="14065"/>
                  </a:lnTo>
                  <a:lnTo>
                    <a:pt x="13456" y="14260"/>
                  </a:lnTo>
                  <a:lnTo>
                    <a:pt x="13334" y="14454"/>
                  </a:lnTo>
                  <a:lnTo>
                    <a:pt x="13237" y="14673"/>
                  </a:lnTo>
                  <a:lnTo>
                    <a:pt x="13140" y="14917"/>
                  </a:lnTo>
                  <a:lnTo>
                    <a:pt x="13067" y="15136"/>
                  </a:lnTo>
                  <a:lnTo>
                    <a:pt x="13042" y="15282"/>
                  </a:lnTo>
                  <a:lnTo>
                    <a:pt x="13042" y="15403"/>
                  </a:lnTo>
                  <a:lnTo>
                    <a:pt x="12556" y="15330"/>
                  </a:lnTo>
                  <a:lnTo>
                    <a:pt x="12604" y="15038"/>
                  </a:lnTo>
                  <a:lnTo>
                    <a:pt x="12677" y="14746"/>
                  </a:lnTo>
                  <a:lnTo>
                    <a:pt x="12775" y="14479"/>
                  </a:lnTo>
                  <a:lnTo>
                    <a:pt x="12921" y="14211"/>
                  </a:lnTo>
                  <a:lnTo>
                    <a:pt x="12921" y="14162"/>
                  </a:lnTo>
                  <a:lnTo>
                    <a:pt x="12896" y="14114"/>
                  </a:lnTo>
                  <a:lnTo>
                    <a:pt x="12799" y="14114"/>
                  </a:lnTo>
                  <a:lnTo>
                    <a:pt x="12702" y="14235"/>
                  </a:lnTo>
                  <a:lnTo>
                    <a:pt x="12604" y="14357"/>
                  </a:lnTo>
                  <a:lnTo>
                    <a:pt x="12507" y="14479"/>
                  </a:lnTo>
                  <a:lnTo>
                    <a:pt x="12410" y="14649"/>
                  </a:lnTo>
                  <a:lnTo>
                    <a:pt x="12337" y="14795"/>
                  </a:lnTo>
                  <a:lnTo>
                    <a:pt x="12288" y="14965"/>
                  </a:lnTo>
                  <a:lnTo>
                    <a:pt x="12239" y="15136"/>
                  </a:lnTo>
                  <a:lnTo>
                    <a:pt x="12239" y="15282"/>
                  </a:lnTo>
                  <a:lnTo>
                    <a:pt x="11801" y="15233"/>
                  </a:lnTo>
                  <a:lnTo>
                    <a:pt x="11753" y="15209"/>
                  </a:lnTo>
                  <a:lnTo>
                    <a:pt x="11874" y="14941"/>
                  </a:lnTo>
                  <a:lnTo>
                    <a:pt x="11947" y="14673"/>
                  </a:lnTo>
                  <a:lnTo>
                    <a:pt x="12118" y="14114"/>
                  </a:lnTo>
                  <a:lnTo>
                    <a:pt x="12118" y="14089"/>
                  </a:lnTo>
                  <a:lnTo>
                    <a:pt x="12118" y="14065"/>
                  </a:lnTo>
                  <a:lnTo>
                    <a:pt x="12093" y="14065"/>
                  </a:lnTo>
                  <a:lnTo>
                    <a:pt x="12069" y="14089"/>
                  </a:lnTo>
                  <a:lnTo>
                    <a:pt x="11874" y="14357"/>
                  </a:lnTo>
                  <a:lnTo>
                    <a:pt x="11680" y="14600"/>
                  </a:lnTo>
                  <a:lnTo>
                    <a:pt x="11509" y="14868"/>
                  </a:lnTo>
                  <a:lnTo>
                    <a:pt x="11363" y="15136"/>
                  </a:lnTo>
                  <a:lnTo>
                    <a:pt x="11363" y="15160"/>
                  </a:lnTo>
                  <a:lnTo>
                    <a:pt x="10974" y="15087"/>
                  </a:lnTo>
                  <a:lnTo>
                    <a:pt x="11096" y="14990"/>
                  </a:lnTo>
                  <a:lnTo>
                    <a:pt x="11169" y="14868"/>
                  </a:lnTo>
                  <a:lnTo>
                    <a:pt x="11290" y="14600"/>
                  </a:lnTo>
                  <a:lnTo>
                    <a:pt x="11655" y="13870"/>
                  </a:lnTo>
                  <a:lnTo>
                    <a:pt x="11680" y="13846"/>
                  </a:lnTo>
                  <a:lnTo>
                    <a:pt x="11680" y="13822"/>
                  </a:lnTo>
                  <a:lnTo>
                    <a:pt x="11631" y="13773"/>
                  </a:lnTo>
                  <a:lnTo>
                    <a:pt x="11558" y="13773"/>
                  </a:lnTo>
                  <a:lnTo>
                    <a:pt x="11534" y="13797"/>
                  </a:lnTo>
                  <a:lnTo>
                    <a:pt x="11144" y="14406"/>
                  </a:lnTo>
                  <a:lnTo>
                    <a:pt x="10974" y="14722"/>
                  </a:lnTo>
                  <a:lnTo>
                    <a:pt x="10901" y="14868"/>
                  </a:lnTo>
                  <a:lnTo>
                    <a:pt x="10877" y="14941"/>
                  </a:lnTo>
                  <a:lnTo>
                    <a:pt x="10877" y="15038"/>
                  </a:lnTo>
                  <a:lnTo>
                    <a:pt x="10901" y="15063"/>
                  </a:lnTo>
                  <a:lnTo>
                    <a:pt x="10341" y="14941"/>
                  </a:lnTo>
                  <a:lnTo>
                    <a:pt x="10487" y="14625"/>
                  </a:lnTo>
                  <a:lnTo>
                    <a:pt x="10633" y="14333"/>
                  </a:lnTo>
                  <a:lnTo>
                    <a:pt x="10804" y="14041"/>
                  </a:lnTo>
                  <a:lnTo>
                    <a:pt x="10998" y="13773"/>
                  </a:lnTo>
                  <a:lnTo>
                    <a:pt x="11023" y="13724"/>
                  </a:lnTo>
                  <a:lnTo>
                    <a:pt x="10998" y="13700"/>
                  </a:lnTo>
                  <a:lnTo>
                    <a:pt x="10950" y="13676"/>
                  </a:lnTo>
                  <a:lnTo>
                    <a:pt x="10901" y="13700"/>
                  </a:lnTo>
                  <a:lnTo>
                    <a:pt x="10658" y="13943"/>
                  </a:lnTo>
                  <a:lnTo>
                    <a:pt x="10414" y="14211"/>
                  </a:lnTo>
                  <a:lnTo>
                    <a:pt x="10317" y="14357"/>
                  </a:lnTo>
                  <a:lnTo>
                    <a:pt x="10220" y="14503"/>
                  </a:lnTo>
                  <a:lnTo>
                    <a:pt x="10147" y="14673"/>
                  </a:lnTo>
                  <a:lnTo>
                    <a:pt x="10098" y="14844"/>
                  </a:lnTo>
                  <a:lnTo>
                    <a:pt x="10098" y="14892"/>
                  </a:lnTo>
                  <a:lnTo>
                    <a:pt x="9709" y="14771"/>
                  </a:lnTo>
                  <a:lnTo>
                    <a:pt x="9757" y="14576"/>
                  </a:lnTo>
                  <a:lnTo>
                    <a:pt x="9830" y="14381"/>
                  </a:lnTo>
                  <a:lnTo>
                    <a:pt x="10001" y="13968"/>
                  </a:lnTo>
                  <a:lnTo>
                    <a:pt x="10147" y="13530"/>
                  </a:lnTo>
                  <a:lnTo>
                    <a:pt x="10147" y="13505"/>
                  </a:lnTo>
                  <a:lnTo>
                    <a:pt x="10122" y="13530"/>
                  </a:lnTo>
                  <a:lnTo>
                    <a:pt x="9879" y="13919"/>
                  </a:lnTo>
                  <a:lnTo>
                    <a:pt x="9636" y="14308"/>
                  </a:lnTo>
                  <a:lnTo>
                    <a:pt x="9539" y="14503"/>
                  </a:lnTo>
                  <a:lnTo>
                    <a:pt x="9466" y="14698"/>
                  </a:lnTo>
                  <a:lnTo>
                    <a:pt x="8906" y="14527"/>
                  </a:lnTo>
                  <a:lnTo>
                    <a:pt x="8979" y="14430"/>
                  </a:lnTo>
                  <a:lnTo>
                    <a:pt x="9028" y="14308"/>
                  </a:lnTo>
                  <a:lnTo>
                    <a:pt x="9149" y="14089"/>
                  </a:lnTo>
                  <a:lnTo>
                    <a:pt x="9344" y="13724"/>
                  </a:lnTo>
                  <a:lnTo>
                    <a:pt x="9417" y="13554"/>
                  </a:lnTo>
                  <a:lnTo>
                    <a:pt x="9490" y="13359"/>
                  </a:lnTo>
                  <a:lnTo>
                    <a:pt x="9490" y="13311"/>
                  </a:lnTo>
                  <a:lnTo>
                    <a:pt x="9441" y="13286"/>
                  </a:lnTo>
                  <a:lnTo>
                    <a:pt x="9393" y="13262"/>
                  </a:lnTo>
                  <a:lnTo>
                    <a:pt x="9368" y="13311"/>
                  </a:lnTo>
                  <a:lnTo>
                    <a:pt x="9247" y="13481"/>
                  </a:lnTo>
                  <a:lnTo>
                    <a:pt x="9149" y="13627"/>
                  </a:lnTo>
                  <a:lnTo>
                    <a:pt x="8906" y="13943"/>
                  </a:lnTo>
                  <a:lnTo>
                    <a:pt x="8736" y="14162"/>
                  </a:lnTo>
                  <a:lnTo>
                    <a:pt x="8663" y="14284"/>
                  </a:lnTo>
                  <a:lnTo>
                    <a:pt x="8638" y="14430"/>
                  </a:lnTo>
                  <a:lnTo>
                    <a:pt x="8419" y="14333"/>
                  </a:lnTo>
                  <a:lnTo>
                    <a:pt x="8492" y="14065"/>
                  </a:lnTo>
                  <a:lnTo>
                    <a:pt x="8541" y="13846"/>
                  </a:lnTo>
                  <a:lnTo>
                    <a:pt x="8711" y="13384"/>
                  </a:lnTo>
                  <a:lnTo>
                    <a:pt x="8833" y="13165"/>
                  </a:lnTo>
                  <a:lnTo>
                    <a:pt x="8955" y="12946"/>
                  </a:lnTo>
                  <a:lnTo>
                    <a:pt x="8955" y="12897"/>
                  </a:lnTo>
                  <a:lnTo>
                    <a:pt x="8930" y="12848"/>
                  </a:lnTo>
                  <a:lnTo>
                    <a:pt x="8882" y="12848"/>
                  </a:lnTo>
                  <a:lnTo>
                    <a:pt x="8833" y="12873"/>
                  </a:lnTo>
                  <a:lnTo>
                    <a:pt x="8687" y="13092"/>
                  </a:lnTo>
                  <a:lnTo>
                    <a:pt x="8565" y="13286"/>
                  </a:lnTo>
                  <a:lnTo>
                    <a:pt x="8444" y="13505"/>
                  </a:lnTo>
                  <a:lnTo>
                    <a:pt x="8322" y="13749"/>
                  </a:lnTo>
                  <a:lnTo>
                    <a:pt x="8225" y="13968"/>
                  </a:lnTo>
                  <a:lnTo>
                    <a:pt x="8176" y="14089"/>
                  </a:lnTo>
                  <a:lnTo>
                    <a:pt x="8152" y="14211"/>
                  </a:lnTo>
                  <a:lnTo>
                    <a:pt x="7762" y="14041"/>
                  </a:lnTo>
                  <a:lnTo>
                    <a:pt x="7908" y="13627"/>
                  </a:lnTo>
                  <a:lnTo>
                    <a:pt x="8103" y="13213"/>
                  </a:lnTo>
                  <a:lnTo>
                    <a:pt x="8322" y="12800"/>
                  </a:lnTo>
                  <a:lnTo>
                    <a:pt x="8322" y="12751"/>
                  </a:lnTo>
                  <a:lnTo>
                    <a:pt x="8298" y="12727"/>
                  </a:lnTo>
                  <a:lnTo>
                    <a:pt x="8249" y="12727"/>
                  </a:lnTo>
                  <a:lnTo>
                    <a:pt x="7908" y="13140"/>
                  </a:lnTo>
                  <a:lnTo>
                    <a:pt x="7762" y="13335"/>
                  </a:lnTo>
                  <a:lnTo>
                    <a:pt x="7616" y="13578"/>
                  </a:lnTo>
                  <a:lnTo>
                    <a:pt x="7543" y="13700"/>
                  </a:lnTo>
                  <a:lnTo>
                    <a:pt x="7470" y="13870"/>
                  </a:lnTo>
                  <a:lnTo>
                    <a:pt x="7130" y="13700"/>
                  </a:lnTo>
                  <a:lnTo>
                    <a:pt x="7154" y="13554"/>
                  </a:lnTo>
                  <a:lnTo>
                    <a:pt x="7178" y="13408"/>
                  </a:lnTo>
                  <a:lnTo>
                    <a:pt x="7300" y="13165"/>
                  </a:lnTo>
                  <a:lnTo>
                    <a:pt x="7495" y="12751"/>
                  </a:lnTo>
                  <a:lnTo>
                    <a:pt x="7689" y="12313"/>
                  </a:lnTo>
                  <a:lnTo>
                    <a:pt x="7689" y="12289"/>
                  </a:lnTo>
                  <a:lnTo>
                    <a:pt x="7665" y="12264"/>
                  </a:lnTo>
                  <a:lnTo>
                    <a:pt x="7641" y="12264"/>
                  </a:lnTo>
                  <a:lnTo>
                    <a:pt x="7616" y="12289"/>
                  </a:lnTo>
                  <a:lnTo>
                    <a:pt x="7397" y="12581"/>
                  </a:lnTo>
                  <a:lnTo>
                    <a:pt x="7178" y="12873"/>
                  </a:lnTo>
                  <a:lnTo>
                    <a:pt x="7081" y="13043"/>
                  </a:lnTo>
                  <a:lnTo>
                    <a:pt x="7008" y="13189"/>
                  </a:lnTo>
                  <a:lnTo>
                    <a:pt x="6935" y="13359"/>
                  </a:lnTo>
                  <a:lnTo>
                    <a:pt x="6886" y="13530"/>
                  </a:lnTo>
                  <a:lnTo>
                    <a:pt x="6570" y="13335"/>
                  </a:lnTo>
                  <a:lnTo>
                    <a:pt x="6692" y="13043"/>
                  </a:lnTo>
                  <a:lnTo>
                    <a:pt x="6813" y="12751"/>
                  </a:lnTo>
                  <a:lnTo>
                    <a:pt x="7105" y="12216"/>
                  </a:lnTo>
                  <a:lnTo>
                    <a:pt x="7130" y="12191"/>
                  </a:lnTo>
                  <a:lnTo>
                    <a:pt x="7105" y="12167"/>
                  </a:lnTo>
                  <a:lnTo>
                    <a:pt x="7057" y="12167"/>
                  </a:lnTo>
                  <a:lnTo>
                    <a:pt x="6838" y="12386"/>
                  </a:lnTo>
                  <a:lnTo>
                    <a:pt x="6619" y="12629"/>
                  </a:lnTo>
                  <a:lnTo>
                    <a:pt x="6448" y="12897"/>
                  </a:lnTo>
                  <a:lnTo>
                    <a:pt x="6327" y="13165"/>
                  </a:lnTo>
                  <a:lnTo>
                    <a:pt x="6254" y="13165"/>
                  </a:lnTo>
                  <a:lnTo>
                    <a:pt x="6181" y="13189"/>
                  </a:lnTo>
                  <a:lnTo>
                    <a:pt x="6132" y="13238"/>
                  </a:lnTo>
                  <a:lnTo>
                    <a:pt x="6083" y="13286"/>
                  </a:lnTo>
                  <a:lnTo>
                    <a:pt x="5937" y="13238"/>
                  </a:lnTo>
                  <a:lnTo>
                    <a:pt x="5791" y="13213"/>
                  </a:lnTo>
                  <a:lnTo>
                    <a:pt x="5816" y="13140"/>
                  </a:lnTo>
                  <a:lnTo>
                    <a:pt x="6059" y="12654"/>
                  </a:lnTo>
                  <a:lnTo>
                    <a:pt x="6254" y="12264"/>
                  </a:lnTo>
                  <a:lnTo>
                    <a:pt x="6351" y="12045"/>
                  </a:lnTo>
                  <a:lnTo>
                    <a:pt x="6424" y="11851"/>
                  </a:lnTo>
                  <a:lnTo>
                    <a:pt x="6424" y="11826"/>
                  </a:lnTo>
                  <a:lnTo>
                    <a:pt x="6400" y="11802"/>
                  </a:lnTo>
                  <a:lnTo>
                    <a:pt x="6375" y="11802"/>
                  </a:lnTo>
                  <a:lnTo>
                    <a:pt x="6351" y="11826"/>
                  </a:lnTo>
                  <a:lnTo>
                    <a:pt x="6108" y="12143"/>
                  </a:lnTo>
                  <a:lnTo>
                    <a:pt x="5864" y="12459"/>
                  </a:lnTo>
                  <a:lnTo>
                    <a:pt x="5743" y="12654"/>
                  </a:lnTo>
                  <a:lnTo>
                    <a:pt x="5621" y="12824"/>
                  </a:lnTo>
                  <a:lnTo>
                    <a:pt x="5548" y="13019"/>
                  </a:lnTo>
                  <a:lnTo>
                    <a:pt x="5475" y="13213"/>
                  </a:lnTo>
                  <a:lnTo>
                    <a:pt x="5451" y="13213"/>
                  </a:lnTo>
                  <a:lnTo>
                    <a:pt x="5183" y="13189"/>
                  </a:lnTo>
                  <a:lnTo>
                    <a:pt x="4891" y="13213"/>
                  </a:lnTo>
                  <a:lnTo>
                    <a:pt x="5037" y="12921"/>
                  </a:lnTo>
                  <a:lnTo>
                    <a:pt x="5353" y="12410"/>
                  </a:lnTo>
                  <a:lnTo>
                    <a:pt x="5451" y="12240"/>
                  </a:lnTo>
                  <a:lnTo>
                    <a:pt x="5524" y="12070"/>
                  </a:lnTo>
                  <a:lnTo>
                    <a:pt x="5548" y="11972"/>
                  </a:lnTo>
                  <a:lnTo>
                    <a:pt x="5548" y="11899"/>
                  </a:lnTo>
                  <a:lnTo>
                    <a:pt x="5524" y="11802"/>
                  </a:lnTo>
                  <a:lnTo>
                    <a:pt x="5475" y="11729"/>
                  </a:lnTo>
                  <a:lnTo>
                    <a:pt x="5451" y="11729"/>
                  </a:lnTo>
                  <a:lnTo>
                    <a:pt x="5451" y="11753"/>
                  </a:lnTo>
                  <a:lnTo>
                    <a:pt x="5426" y="11802"/>
                  </a:lnTo>
                  <a:lnTo>
                    <a:pt x="5378" y="11875"/>
                  </a:lnTo>
                  <a:lnTo>
                    <a:pt x="5280" y="11997"/>
                  </a:lnTo>
                  <a:lnTo>
                    <a:pt x="4988" y="12435"/>
                  </a:lnTo>
                  <a:lnTo>
                    <a:pt x="4745" y="12800"/>
                  </a:lnTo>
                  <a:lnTo>
                    <a:pt x="4623" y="13019"/>
                  </a:lnTo>
                  <a:lnTo>
                    <a:pt x="4599" y="13140"/>
                  </a:lnTo>
                  <a:lnTo>
                    <a:pt x="4599" y="13238"/>
                  </a:lnTo>
                  <a:lnTo>
                    <a:pt x="4599" y="13262"/>
                  </a:lnTo>
                  <a:lnTo>
                    <a:pt x="4575" y="13262"/>
                  </a:lnTo>
                  <a:lnTo>
                    <a:pt x="4550" y="11802"/>
                  </a:lnTo>
                  <a:lnTo>
                    <a:pt x="4550" y="10537"/>
                  </a:lnTo>
                  <a:lnTo>
                    <a:pt x="4526" y="9271"/>
                  </a:lnTo>
                  <a:lnTo>
                    <a:pt x="4477" y="8396"/>
                  </a:lnTo>
                  <a:lnTo>
                    <a:pt x="4477" y="7520"/>
                  </a:lnTo>
                  <a:lnTo>
                    <a:pt x="4453" y="7130"/>
                  </a:lnTo>
                  <a:lnTo>
                    <a:pt x="4453" y="6863"/>
                  </a:lnTo>
                  <a:lnTo>
                    <a:pt x="4453" y="6595"/>
                  </a:lnTo>
                  <a:lnTo>
                    <a:pt x="4648" y="6619"/>
                  </a:lnTo>
                  <a:lnTo>
                    <a:pt x="4818" y="6619"/>
                  </a:lnTo>
                  <a:lnTo>
                    <a:pt x="5183" y="6595"/>
                  </a:lnTo>
                  <a:lnTo>
                    <a:pt x="5791" y="6595"/>
                  </a:lnTo>
                  <a:lnTo>
                    <a:pt x="6010" y="6571"/>
                  </a:lnTo>
                  <a:lnTo>
                    <a:pt x="6108" y="6522"/>
                  </a:lnTo>
                  <a:lnTo>
                    <a:pt x="6156" y="6449"/>
                  </a:lnTo>
                  <a:lnTo>
                    <a:pt x="6546" y="6230"/>
                  </a:lnTo>
                  <a:lnTo>
                    <a:pt x="6935" y="5962"/>
                  </a:lnTo>
                  <a:lnTo>
                    <a:pt x="7300" y="5646"/>
                  </a:lnTo>
                  <a:lnTo>
                    <a:pt x="7665" y="5330"/>
                  </a:lnTo>
                  <a:lnTo>
                    <a:pt x="8006" y="4989"/>
                  </a:lnTo>
                  <a:lnTo>
                    <a:pt x="8322" y="4648"/>
                  </a:lnTo>
                  <a:lnTo>
                    <a:pt x="8930" y="3943"/>
                  </a:lnTo>
                  <a:lnTo>
                    <a:pt x="9003" y="3870"/>
                  </a:lnTo>
                  <a:lnTo>
                    <a:pt x="9003" y="3797"/>
                  </a:lnTo>
                  <a:lnTo>
                    <a:pt x="9003" y="3699"/>
                  </a:lnTo>
                  <a:lnTo>
                    <a:pt x="8979" y="3626"/>
                  </a:lnTo>
                  <a:lnTo>
                    <a:pt x="9125" y="3456"/>
                  </a:lnTo>
                  <a:lnTo>
                    <a:pt x="9247" y="3286"/>
                  </a:lnTo>
                  <a:lnTo>
                    <a:pt x="9514" y="2872"/>
                  </a:lnTo>
                  <a:lnTo>
                    <a:pt x="9709" y="2434"/>
                  </a:lnTo>
                  <a:lnTo>
                    <a:pt x="9855" y="2020"/>
                  </a:lnTo>
                  <a:lnTo>
                    <a:pt x="10074" y="1266"/>
                  </a:lnTo>
                  <a:lnTo>
                    <a:pt x="10195" y="877"/>
                  </a:lnTo>
                  <a:lnTo>
                    <a:pt x="10341" y="512"/>
                  </a:lnTo>
                  <a:lnTo>
                    <a:pt x="10341" y="488"/>
                  </a:lnTo>
                  <a:close/>
                  <a:moveTo>
                    <a:pt x="10536" y="1"/>
                  </a:moveTo>
                  <a:lnTo>
                    <a:pt x="10366" y="25"/>
                  </a:lnTo>
                  <a:lnTo>
                    <a:pt x="10195" y="74"/>
                  </a:lnTo>
                  <a:lnTo>
                    <a:pt x="10049" y="171"/>
                  </a:lnTo>
                  <a:lnTo>
                    <a:pt x="10025" y="196"/>
                  </a:lnTo>
                  <a:lnTo>
                    <a:pt x="9952" y="244"/>
                  </a:lnTo>
                  <a:lnTo>
                    <a:pt x="9903" y="293"/>
                  </a:lnTo>
                  <a:lnTo>
                    <a:pt x="9782" y="415"/>
                  </a:lnTo>
                  <a:lnTo>
                    <a:pt x="9709" y="585"/>
                  </a:lnTo>
                  <a:lnTo>
                    <a:pt x="9636" y="780"/>
                  </a:lnTo>
                  <a:lnTo>
                    <a:pt x="9539" y="1169"/>
                  </a:lnTo>
                  <a:lnTo>
                    <a:pt x="9466" y="1509"/>
                  </a:lnTo>
                  <a:lnTo>
                    <a:pt x="9320" y="1972"/>
                  </a:lnTo>
                  <a:lnTo>
                    <a:pt x="9247" y="2215"/>
                  </a:lnTo>
                  <a:lnTo>
                    <a:pt x="9149" y="2458"/>
                  </a:lnTo>
                  <a:lnTo>
                    <a:pt x="9003" y="2726"/>
                  </a:lnTo>
                  <a:lnTo>
                    <a:pt x="8833" y="2994"/>
                  </a:lnTo>
                  <a:lnTo>
                    <a:pt x="8663" y="3286"/>
                  </a:lnTo>
                  <a:lnTo>
                    <a:pt x="8614" y="3407"/>
                  </a:lnTo>
                  <a:lnTo>
                    <a:pt x="8565" y="3578"/>
                  </a:lnTo>
                  <a:lnTo>
                    <a:pt x="7324" y="4867"/>
                  </a:lnTo>
                  <a:lnTo>
                    <a:pt x="6692" y="5500"/>
                  </a:lnTo>
                  <a:lnTo>
                    <a:pt x="6035" y="6108"/>
                  </a:lnTo>
                  <a:lnTo>
                    <a:pt x="5937" y="6084"/>
                  </a:lnTo>
                  <a:lnTo>
                    <a:pt x="5524" y="6084"/>
                  </a:lnTo>
                  <a:lnTo>
                    <a:pt x="5110" y="6133"/>
                  </a:lnTo>
                  <a:lnTo>
                    <a:pt x="4867" y="6133"/>
                  </a:lnTo>
                  <a:lnTo>
                    <a:pt x="4599" y="6157"/>
                  </a:lnTo>
                  <a:lnTo>
                    <a:pt x="4599" y="6157"/>
                  </a:lnTo>
                  <a:lnTo>
                    <a:pt x="4623" y="6133"/>
                  </a:lnTo>
                  <a:lnTo>
                    <a:pt x="4623" y="6084"/>
                  </a:lnTo>
                  <a:lnTo>
                    <a:pt x="4599" y="5987"/>
                  </a:lnTo>
                  <a:lnTo>
                    <a:pt x="4526" y="5914"/>
                  </a:lnTo>
                  <a:lnTo>
                    <a:pt x="4453" y="5889"/>
                  </a:lnTo>
                  <a:lnTo>
                    <a:pt x="4404" y="5816"/>
                  </a:lnTo>
                  <a:lnTo>
                    <a:pt x="4331" y="5768"/>
                  </a:lnTo>
                  <a:lnTo>
                    <a:pt x="4112" y="5670"/>
                  </a:lnTo>
                  <a:lnTo>
                    <a:pt x="3869" y="5622"/>
                  </a:lnTo>
                  <a:lnTo>
                    <a:pt x="3626" y="5597"/>
                  </a:lnTo>
                  <a:lnTo>
                    <a:pt x="2871" y="5597"/>
                  </a:lnTo>
                  <a:lnTo>
                    <a:pt x="2385" y="5646"/>
                  </a:lnTo>
                  <a:lnTo>
                    <a:pt x="2166" y="5646"/>
                  </a:lnTo>
                  <a:lnTo>
                    <a:pt x="1922" y="5622"/>
                  </a:lnTo>
                  <a:lnTo>
                    <a:pt x="1412" y="5597"/>
                  </a:lnTo>
                  <a:lnTo>
                    <a:pt x="1144" y="5597"/>
                  </a:lnTo>
                  <a:lnTo>
                    <a:pt x="901" y="5622"/>
                  </a:lnTo>
                  <a:lnTo>
                    <a:pt x="682" y="5670"/>
                  </a:lnTo>
                  <a:lnTo>
                    <a:pt x="463" y="5792"/>
                  </a:lnTo>
                  <a:lnTo>
                    <a:pt x="365" y="5792"/>
                  </a:lnTo>
                  <a:lnTo>
                    <a:pt x="317" y="5841"/>
                  </a:lnTo>
                  <a:lnTo>
                    <a:pt x="292" y="5889"/>
                  </a:lnTo>
                  <a:lnTo>
                    <a:pt x="244" y="6133"/>
                  </a:lnTo>
                  <a:lnTo>
                    <a:pt x="219" y="6400"/>
                  </a:lnTo>
                  <a:lnTo>
                    <a:pt x="219" y="6911"/>
                  </a:lnTo>
                  <a:lnTo>
                    <a:pt x="195" y="7422"/>
                  </a:lnTo>
                  <a:lnTo>
                    <a:pt x="171" y="7933"/>
                  </a:lnTo>
                  <a:lnTo>
                    <a:pt x="146" y="8493"/>
                  </a:lnTo>
                  <a:lnTo>
                    <a:pt x="146" y="9028"/>
                  </a:lnTo>
                  <a:lnTo>
                    <a:pt x="146" y="10123"/>
                  </a:lnTo>
                  <a:lnTo>
                    <a:pt x="171" y="10707"/>
                  </a:lnTo>
                  <a:lnTo>
                    <a:pt x="171" y="11267"/>
                  </a:lnTo>
                  <a:lnTo>
                    <a:pt x="122" y="12386"/>
                  </a:lnTo>
                  <a:lnTo>
                    <a:pt x="98" y="13530"/>
                  </a:lnTo>
                  <a:lnTo>
                    <a:pt x="98" y="14162"/>
                  </a:lnTo>
                  <a:lnTo>
                    <a:pt x="73" y="14479"/>
                  </a:lnTo>
                  <a:lnTo>
                    <a:pt x="25" y="14795"/>
                  </a:lnTo>
                  <a:lnTo>
                    <a:pt x="0" y="14868"/>
                  </a:lnTo>
                  <a:lnTo>
                    <a:pt x="25" y="14965"/>
                  </a:lnTo>
                  <a:lnTo>
                    <a:pt x="73" y="15014"/>
                  </a:lnTo>
                  <a:lnTo>
                    <a:pt x="122" y="15063"/>
                  </a:lnTo>
                  <a:lnTo>
                    <a:pt x="195" y="15087"/>
                  </a:lnTo>
                  <a:lnTo>
                    <a:pt x="268" y="15111"/>
                  </a:lnTo>
                  <a:lnTo>
                    <a:pt x="341" y="15087"/>
                  </a:lnTo>
                  <a:lnTo>
                    <a:pt x="414" y="15038"/>
                  </a:lnTo>
                  <a:lnTo>
                    <a:pt x="463" y="15087"/>
                  </a:lnTo>
                  <a:lnTo>
                    <a:pt x="536" y="15111"/>
                  </a:lnTo>
                  <a:lnTo>
                    <a:pt x="998" y="15136"/>
                  </a:lnTo>
                  <a:lnTo>
                    <a:pt x="1460" y="15136"/>
                  </a:lnTo>
                  <a:lnTo>
                    <a:pt x="1922" y="15111"/>
                  </a:lnTo>
                  <a:lnTo>
                    <a:pt x="2385" y="15087"/>
                  </a:lnTo>
                  <a:lnTo>
                    <a:pt x="2482" y="15087"/>
                  </a:lnTo>
                  <a:lnTo>
                    <a:pt x="3309" y="15014"/>
                  </a:lnTo>
                  <a:lnTo>
                    <a:pt x="3723" y="14990"/>
                  </a:lnTo>
                  <a:lnTo>
                    <a:pt x="4112" y="14965"/>
                  </a:lnTo>
                  <a:lnTo>
                    <a:pt x="4137" y="14965"/>
                  </a:lnTo>
                  <a:lnTo>
                    <a:pt x="4185" y="14990"/>
                  </a:lnTo>
                  <a:lnTo>
                    <a:pt x="4234" y="15014"/>
                  </a:lnTo>
                  <a:lnTo>
                    <a:pt x="4356" y="15014"/>
                  </a:lnTo>
                  <a:lnTo>
                    <a:pt x="4453" y="14941"/>
                  </a:lnTo>
                  <a:lnTo>
                    <a:pt x="4502" y="14917"/>
                  </a:lnTo>
                  <a:lnTo>
                    <a:pt x="4526" y="14868"/>
                  </a:lnTo>
                  <a:lnTo>
                    <a:pt x="4575" y="14746"/>
                  </a:lnTo>
                  <a:lnTo>
                    <a:pt x="4599" y="14600"/>
                  </a:lnTo>
                  <a:lnTo>
                    <a:pt x="4599" y="14333"/>
                  </a:lnTo>
                  <a:lnTo>
                    <a:pt x="4599" y="14065"/>
                  </a:lnTo>
                  <a:lnTo>
                    <a:pt x="4575" y="13797"/>
                  </a:lnTo>
                  <a:lnTo>
                    <a:pt x="4599" y="13773"/>
                  </a:lnTo>
                  <a:lnTo>
                    <a:pt x="5037" y="13724"/>
                  </a:lnTo>
                  <a:lnTo>
                    <a:pt x="5451" y="13676"/>
                  </a:lnTo>
                  <a:lnTo>
                    <a:pt x="5791" y="13700"/>
                  </a:lnTo>
                  <a:lnTo>
                    <a:pt x="5986" y="13676"/>
                  </a:lnTo>
                  <a:lnTo>
                    <a:pt x="6132" y="13627"/>
                  </a:lnTo>
                  <a:lnTo>
                    <a:pt x="6156" y="13651"/>
                  </a:lnTo>
                  <a:lnTo>
                    <a:pt x="6521" y="13895"/>
                  </a:lnTo>
                  <a:lnTo>
                    <a:pt x="6886" y="14138"/>
                  </a:lnTo>
                  <a:lnTo>
                    <a:pt x="7276" y="14357"/>
                  </a:lnTo>
                  <a:lnTo>
                    <a:pt x="7665" y="14552"/>
                  </a:lnTo>
                  <a:lnTo>
                    <a:pt x="8054" y="14722"/>
                  </a:lnTo>
                  <a:lnTo>
                    <a:pt x="8444" y="14892"/>
                  </a:lnTo>
                  <a:lnTo>
                    <a:pt x="8833" y="15038"/>
                  </a:lnTo>
                  <a:lnTo>
                    <a:pt x="9247" y="15160"/>
                  </a:lnTo>
                  <a:lnTo>
                    <a:pt x="10074" y="15403"/>
                  </a:lnTo>
                  <a:lnTo>
                    <a:pt x="10925" y="15574"/>
                  </a:lnTo>
                  <a:lnTo>
                    <a:pt x="11777" y="15695"/>
                  </a:lnTo>
                  <a:lnTo>
                    <a:pt x="12653" y="15817"/>
                  </a:lnTo>
                  <a:lnTo>
                    <a:pt x="13310" y="15866"/>
                  </a:lnTo>
                  <a:lnTo>
                    <a:pt x="13651" y="15890"/>
                  </a:lnTo>
                  <a:lnTo>
                    <a:pt x="14016" y="15866"/>
                  </a:lnTo>
                  <a:lnTo>
                    <a:pt x="14356" y="15866"/>
                  </a:lnTo>
                  <a:lnTo>
                    <a:pt x="14697" y="15793"/>
                  </a:lnTo>
                  <a:lnTo>
                    <a:pt x="15013" y="15720"/>
                  </a:lnTo>
                  <a:lnTo>
                    <a:pt x="15330" y="15598"/>
                  </a:lnTo>
                  <a:lnTo>
                    <a:pt x="15476" y="15525"/>
                  </a:lnTo>
                  <a:lnTo>
                    <a:pt x="15597" y="15452"/>
                  </a:lnTo>
                  <a:lnTo>
                    <a:pt x="15719" y="15355"/>
                  </a:lnTo>
                  <a:lnTo>
                    <a:pt x="15792" y="15257"/>
                  </a:lnTo>
                  <a:lnTo>
                    <a:pt x="15865" y="15160"/>
                  </a:lnTo>
                  <a:lnTo>
                    <a:pt x="15914" y="15038"/>
                  </a:lnTo>
                  <a:lnTo>
                    <a:pt x="15962" y="14941"/>
                  </a:lnTo>
                  <a:lnTo>
                    <a:pt x="15987" y="14819"/>
                  </a:lnTo>
                  <a:lnTo>
                    <a:pt x="16011" y="14552"/>
                  </a:lnTo>
                  <a:lnTo>
                    <a:pt x="15987" y="14284"/>
                  </a:lnTo>
                  <a:lnTo>
                    <a:pt x="15938" y="14016"/>
                  </a:lnTo>
                  <a:lnTo>
                    <a:pt x="15865" y="13749"/>
                  </a:lnTo>
                  <a:lnTo>
                    <a:pt x="15987" y="13651"/>
                  </a:lnTo>
                  <a:lnTo>
                    <a:pt x="16084" y="13530"/>
                  </a:lnTo>
                  <a:lnTo>
                    <a:pt x="16181" y="13408"/>
                  </a:lnTo>
                  <a:lnTo>
                    <a:pt x="16254" y="13262"/>
                  </a:lnTo>
                  <a:lnTo>
                    <a:pt x="16376" y="12946"/>
                  </a:lnTo>
                  <a:lnTo>
                    <a:pt x="16425" y="12654"/>
                  </a:lnTo>
                  <a:lnTo>
                    <a:pt x="16449" y="12410"/>
                  </a:lnTo>
                  <a:lnTo>
                    <a:pt x="16449" y="12070"/>
                  </a:lnTo>
                  <a:lnTo>
                    <a:pt x="16425" y="11875"/>
                  </a:lnTo>
                  <a:lnTo>
                    <a:pt x="16400" y="11680"/>
                  </a:lnTo>
                  <a:lnTo>
                    <a:pt x="16352" y="11534"/>
                  </a:lnTo>
                  <a:lnTo>
                    <a:pt x="16279" y="11388"/>
                  </a:lnTo>
                  <a:lnTo>
                    <a:pt x="16425" y="11267"/>
                  </a:lnTo>
                  <a:lnTo>
                    <a:pt x="16546" y="11096"/>
                  </a:lnTo>
                  <a:lnTo>
                    <a:pt x="16668" y="10926"/>
                  </a:lnTo>
                  <a:lnTo>
                    <a:pt x="16765" y="10756"/>
                  </a:lnTo>
                  <a:lnTo>
                    <a:pt x="16838" y="10561"/>
                  </a:lnTo>
                  <a:lnTo>
                    <a:pt x="16887" y="10342"/>
                  </a:lnTo>
                  <a:lnTo>
                    <a:pt x="16911" y="10147"/>
                  </a:lnTo>
                  <a:lnTo>
                    <a:pt x="16936" y="9953"/>
                  </a:lnTo>
                  <a:lnTo>
                    <a:pt x="16911" y="9758"/>
                  </a:lnTo>
                  <a:lnTo>
                    <a:pt x="16838" y="9515"/>
                  </a:lnTo>
                  <a:lnTo>
                    <a:pt x="16717" y="9271"/>
                  </a:lnTo>
                  <a:lnTo>
                    <a:pt x="16571" y="9053"/>
                  </a:lnTo>
                  <a:lnTo>
                    <a:pt x="16717" y="8931"/>
                  </a:lnTo>
                  <a:lnTo>
                    <a:pt x="16838" y="8785"/>
                  </a:lnTo>
                  <a:lnTo>
                    <a:pt x="16936" y="8615"/>
                  </a:lnTo>
                  <a:lnTo>
                    <a:pt x="17033" y="8444"/>
                  </a:lnTo>
                  <a:lnTo>
                    <a:pt x="17106" y="8274"/>
                  </a:lnTo>
                  <a:lnTo>
                    <a:pt x="17155" y="8079"/>
                  </a:lnTo>
                  <a:lnTo>
                    <a:pt x="17179" y="7885"/>
                  </a:lnTo>
                  <a:lnTo>
                    <a:pt x="17203" y="7690"/>
                  </a:lnTo>
                  <a:lnTo>
                    <a:pt x="17179" y="7447"/>
                  </a:lnTo>
                  <a:lnTo>
                    <a:pt x="17106" y="7252"/>
                  </a:lnTo>
                  <a:lnTo>
                    <a:pt x="17009" y="7057"/>
                  </a:lnTo>
                  <a:lnTo>
                    <a:pt x="16887" y="6887"/>
                  </a:lnTo>
                  <a:lnTo>
                    <a:pt x="16717" y="6741"/>
                  </a:lnTo>
                  <a:lnTo>
                    <a:pt x="16546" y="6619"/>
                  </a:lnTo>
                  <a:lnTo>
                    <a:pt x="16352" y="6498"/>
                  </a:lnTo>
                  <a:lnTo>
                    <a:pt x="16157" y="6400"/>
                  </a:lnTo>
                  <a:lnTo>
                    <a:pt x="15938" y="6303"/>
                  </a:lnTo>
                  <a:lnTo>
                    <a:pt x="15719" y="6206"/>
                  </a:lnTo>
                  <a:lnTo>
                    <a:pt x="15232" y="6084"/>
                  </a:lnTo>
                  <a:lnTo>
                    <a:pt x="14746" y="5987"/>
                  </a:lnTo>
                  <a:lnTo>
                    <a:pt x="14259" y="5938"/>
                  </a:lnTo>
                  <a:lnTo>
                    <a:pt x="13845" y="5889"/>
                  </a:lnTo>
                  <a:lnTo>
                    <a:pt x="13432" y="5865"/>
                  </a:lnTo>
                  <a:lnTo>
                    <a:pt x="12604" y="5841"/>
                  </a:lnTo>
                  <a:lnTo>
                    <a:pt x="11607" y="5841"/>
                  </a:lnTo>
                  <a:lnTo>
                    <a:pt x="11266" y="5865"/>
                  </a:lnTo>
                  <a:lnTo>
                    <a:pt x="11461" y="5354"/>
                  </a:lnTo>
                  <a:lnTo>
                    <a:pt x="11655" y="4843"/>
                  </a:lnTo>
                  <a:lnTo>
                    <a:pt x="11826" y="4308"/>
                  </a:lnTo>
                  <a:lnTo>
                    <a:pt x="11996" y="3797"/>
                  </a:lnTo>
                  <a:lnTo>
                    <a:pt x="12142" y="3261"/>
                  </a:lnTo>
                  <a:lnTo>
                    <a:pt x="12239" y="2726"/>
                  </a:lnTo>
                  <a:lnTo>
                    <a:pt x="12264" y="2458"/>
                  </a:lnTo>
                  <a:lnTo>
                    <a:pt x="12264" y="2191"/>
                  </a:lnTo>
                  <a:lnTo>
                    <a:pt x="12239" y="1899"/>
                  </a:lnTo>
                  <a:lnTo>
                    <a:pt x="12215" y="1631"/>
                  </a:lnTo>
                  <a:lnTo>
                    <a:pt x="12166" y="1412"/>
                  </a:lnTo>
                  <a:lnTo>
                    <a:pt x="12118" y="1217"/>
                  </a:lnTo>
                  <a:lnTo>
                    <a:pt x="12045" y="1023"/>
                  </a:lnTo>
                  <a:lnTo>
                    <a:pt x="11972" y="853"/>
                  </a:lnTo>
                  <a:lnTo>
                    <a:pt x="11850" y="682"/>
                  </a:lnTo>
                  <a:lnTo>
                    <a:pt x="11728" y="512"/>
                  </a:lnTo>
                  <a:lnTo>
                    <a:pt x="11582" y="366"/>
                  </a:lnTo>
                  <a:lnTo>
                    <a:pt x="11412" y="220"/>
                  </a:lnTo>
                  <a:lnTo>
                    <a:pt x="11266" y="147"/>
                  </a:lnTo>
                  <a:lnTo>
                    <a:pt x="11120" y="74"/>
                  </a:lnTo>
                  <a:lnTo>
                    <a:pt x="10925" y="25"/>
                  </a:lnTo>
                  <a:lnTo>
                    <a:pt x="107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" name="Google Shape;112;p17">
            <a:extLst>
              <a:ext uri="{FF2B5EF4-FFF2-40B4-BE49-F238E27FC236}">
                <a16:creationId xmlns:a16="http://schemas.microsoft.com/office/drawing/2014/main" id="{AD608964-92D8-4F87-BE4B-F48842B6AA32}"/>
              </a:ext>
            </a:extLst>
          </p:cNvPr>
          <p:cNvGrpSpPr/>
          <p:nvPr/>
        </p:nvGrpSpPr>
        <p:grpSpPr>
          <a:xfrm rot="8352803">
            <a:off x="2824725" y="1202180"/>
            <a:ext cx="845118" cy="269659"/>
            <a:chOff x="271125" y="812725"/>
            <a:chExt cx="766525" cy="221725"/>
          </a:xfrm>
        </p:grpSpPr>
        <p:sp>
          <p:nvSpPr>
            <p:cNvPr id="9" name="Google Shape;113;p17">
              <a:extLst>
                <a:ext uri="{FF2B5EF4-FFF2-40B4-BE49-F238E27FC236}">
                  <a16:creationId xmlns:a16="http://schemas.microsoft.com/office/drawing/2014/main" id="{4736688D-F1BA-41EA-B596-DFE96A52908D}"/>
                </a:ext>
              </a:extLst>
            </p:cNvPr>
            <p:cNvSpPr/>
            <p:nvPr/>
          </p:nvSpPr>
          <p:spPr>
            <a:xfrm>
              <a:off x="271125" y="921200"/>
              <a:ext cx="695775" cy="70775"/>
            </a:xfrm>
            <a:custGeom>
              <a:avLst/>
              <a:gdLst/>
              <a:ahLst/>
              <a:cxnLst/>
              <a:rect l="l" t="t" r="r" b="b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14;p17">
              <a:extLst>
                <a:ext uri="{FF2B5EF4-FFF2-40B4-BE49-F238E27FC236}">
                  <a16:creationId xmlns:a16="http://schemas.microsoft.com/office/drawing/2014/main" id="{8CFBEF1F-20FF-4DF3-9068-1494E1BAD5F9}"/>
                </a:ext>
              </a:extLst>
            </p:cNvPr>
            <p:cNvSpPr/>
            <p:nvPr/>
          </p:nvSpPr>
          <p:spPr>
            <a:xfrm>
              <a:off x="858375" y="812725"/>
              <a:ext cx="179275" cy="221725"/>
            </a:xfrm>
            <a:custGeom>
              <a:avLst/>
              <a:gdLst/>
              <a:ahLst/>
              <a:cxnLst/>
              <a:rect l="l" t="t" r="r" b="b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112;p17">
            <a:extLst>
              <a:ext uri="{FF2B5EF4-FFF2-40B4-BE49-F238E27FC236}">
                <a16:creationId xmlns:a16="http://schemas.microsoft.com/office/drawing/2014/main" id="{5DFFB92B-42CB-4232-868C-9472A6CA3678}"/>
              </a:ext>
            </a:extLst>
          </p:cNvPr>
          <p:cNvGrpSpPr/>
          <p:nvPr/>
        </p:nvGrpSpPr>
        <p:grpSpPr>
          <a:xfrm rot="4530971">
            <a:off x="5548044" y="1193141"/>
            <a:ext cx="729799" cy="269659"/>
            <a:chOff x="271125" y="812725"/>
            <a:chExt cx="766525" cy="221725"/>
          </a:xfrm>
        </p:grpSpPr>
        <p:sp>
          <p:nvSpPr>
            <p:cNvPr id="12" name="Google Shape;113;p17">
              <a:extLst>
                <a:ext uri="{FF2B5EF4-FFF2-40B4-BE49-F238E27FC236}">
                  <a16:creationId xmlns:a16="http://schemas.microsoft.com/office/drawing/2014/main" id="{AA50B93F-BB3F-438A-B6B2-71151CFDB64E}"/>
                </a:ext>
              </a:extLst>
            </p:cNvPr>
            <p:cNvSpPr/>
            <p:nvPr/>
          </p:nvSpPr>
          <p:spPr>
            <a:xfrm>
              <a:off x="271125" y="921200"/>
              <a:ext cx="695775" cy="70775"/>
            </a:xfrm>
            <a:custGeom>
              <a:avLst/>
              <a:gdLst/>
              <a:ahLst/>
              <a:cxnLst/>
              <a:rect l="l" t="t" r="r" b="b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4;p17">
              <a:extLst>
                <a:ext uri="{FF2B5EF4-FFF2-40B4-BE49-F238E27FC236}">
                  <a16:creationId xmlns:a16="http://schemas.microsoft.com/office/drawing/2014/main" id="{9266B662-5EE8-403E-89B8-567AEB3F28F2}"/>
                </a:ext>
              </a:extLst>
            </p:cNvPr>
            <p:cNvSpPr/>
            <p:nvPr/>
          </p:nvSpPr>
          <p:spPr>
            <a:xfrm>
              <a:off x="858375" y="812725"/>
              <a:ext cx="179275" cy="221725"/>
            </a:xfrm>
            <a:custGeom>
              <a:avLst/>
              <a:gdLst/>
              <a:ahLst/>
              <a:cxnLst/>
              <a:rect l="l" t="t" r="r" b="b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4" name="Tableau 3">
            <a:extLst>
              <a:ext uri="{FF2B5EF4-FFF2-40B4-BE49-F238E27FC236}">
                <a16:creationId xmlns:a16="http://schemas.microsoft.com/office/drawing/2014/main" id="{83065C10-4405-4903-812D-D22EED8A23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234782"/>
              </p:ext>
            </p:extLst>
          </p:nvPr>
        </p:nvGraphicFramePr>
        <p:xfrm>
          <a:off x="1036925" y="1707516"/>
          <a:ext cx="3354322" cy="24993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354322">
                  <a:extLst>
                    <a:ext uri="{9D8B030D-6E8A-4147-A177-3AD203B41FA5}">
                      <a16:colId xmlns:a16="http://schemas.microsoft.com/office/drawing/2014/main" val="11344386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Compétences com V / NV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Autonomie des élèves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Ritualisation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Confiance en soi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Créativité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Contrôle de soi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Automatismes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Empathie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5721417"/>
                  </a:ext>
                </a:extLst>
              </a:tr>
            </a:tbl>
          </a:graphicData>
        </a:graphic>
      </p:graphicFrame>
      <p:graphicFrame>
        <p:nvGraphicFramePr>
          <p:cNvPr id="15" name="Tableau 3">
            <a:extLst>
              <a:ext uri="{FF2B5EF4-FFF2-40B4-BE49-F238E27FC236}">
                <a16:creationId xmlns:a16="http://schemas.microsoft.com/office/drawing/2014/main" id="{BEC00796-9DD4-4751-8848-2C38E123E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182483"/>
              </p:ext>
            </p:extLst>
          </p:nvPr>
        </p:nvGraphicFramePr>
        <p:xfrm>
          <a:off x="5250655" y="1983332"/>
          <a:ext cx="3354322" cy="22250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354322">
                  <a:extLst>
                    <a:ext uri="{9D8B030D-6E8A-4147-A177-3AD203B41FA5}">
                      <a16:colId xmlns:a16="http://schemas.microsoft.com/office/drawing/2014/main" val="11344386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Temps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Matériel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Effectif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Formation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Climat de la classe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Élèves dysfonctionnels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/>
                        <a:t>jugements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72141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11354499"/>
      </p:ext>
    </p:extLst>
  </p:cSld>
  <p:clrMapOvr>
    <a:masterClrMapping/>
  </p:clrMapOvr>
  <p:transition advTm="506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 idx="4294967295"/>
          </p:nvPr>
        </p:nvSpPr>
        <p:spPr>
          <a:xfrm>
            <a:off x="1843500" y="2148646"/>
            <a:ext cx="54570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Merci!</a:t>
            </a:r>
            <a:endParaRPr sz="4800" dirty="0"/>
          </a:p>
        </p:txBody>
      </p:sp>
      <p:sp>
        <p:nvSpPr>
          <p:cNvPr id="74" name="Google Shape;74;p13"/>
          <p:cNvSpPr/>
          <p:nvPr/>
        </p:nvSpPr>
        <p:spPr>
          <a:xfrm>
            <a:off x="3799402" y="2923437"/>
            <a:ext cx="1442481" cy="102978"/>
          </a:xfrm>
          <a:custGeom>
            <a:avLst/>
            <a:gdLst/>
            <a:ahLst/>
            <a:cxnLst/>
            <a:rect l="l" t="t" r="r" b="b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4249880" y="630379"/>
            <a:ext cx="602256" cy="637792"/>
          </a:xfrm>
          <a:custGeom>
            <a:avLst/>
            <a:gdLst/>
            <a:ahLst/>
            <a:cxnLst/>
            <a:rect l="l" t="t" r="r" b="b"/>
            <a:pathLst>
              <a:path w="15695" h="16620" extrusionOk="0">
                <a:moveTo>
                  <a:pt x="7786" y="755"/>
                </a:moveTo>
                <a:lnTo>
                  <a:pt x="7567" y="780"/>
                </a:lnTo>
                <a:lnTo>
                  <a:pt x="7324" y="804"/>
                </a:lnTo>
                <a:lnTo>
                  <a:pt x="7105" y="877"/>
                </a:lnTo>
                <a:lnTo>
                  <a:pt x="6910" y="999"/>
                </a:lnTo>
                <a:lnTo>
                  <a:pt x="6813" y="1072"/>
                </a:lnTo>
                <a:lnTo>
                  <a:pt x="6740" y="1145"/>
                </a:lnTo>
                <a:lnTo>
                  <a:pt x="6691" y="1242"/>
                </a:lnTo>
                <a:lnTo>
                  <a:pt x="6643" y="1364"/>
                </a:lnTo>
                <a:lnTo>
                  <a:pt x="6667" y="1388"/>
                </a:lnTo>
                <a:lnTo>
                  <a:pt x="6691" y="1412"/>
                </a:lnTo>
                <a:lnTo>
                  <a:pt x="6740" y="1388"/>
                </a:lnTo>
                <a:lnTo>
                  <a:pt x="6764" y="1412"/>
                </a:lnTo>
                <a:lnTo>
                  <a:pt x="6716" y="1461"/>
                </a:lnTo>
                <a:lnTo>
                  <a:pt x="6691" y="1510"/>
                </a:lnTo>
                <a:lnTo>
                  <a:pt x="6691" y="1680"/>
                </a:lnTo>
                <a:lnTo>
                  <a:pt x="6716" y="1826"/>
                </a:lnTo>
                <a:lnTo>
                  <a:pt x="6764" y="1996"/>
                </a:lnTo>
                <a:lnTo>
                  <a:pt x="6813" y="2166"/>
                </a:lnTo>
                <a:lnTo>
                  <a:pt x="6886" y="2312"/>
                </a:lnTo>
                <a:lnTo>
                  <a:pt x="7008" y="2434"/>
                </a:lnTo>
                <a:lnTo>
                  <a:pt x="7129" y="2556"/>
                </a:lnTo>
                <a:lnTo>
                  <a:pt x="7251" y="2629"/>
                </a:lnTo>
                <a:lnTo>
                  <a:pt x="7300" y="2629"/>
                </a:lnTo>
                <a:lnTo>
                  <a:pt x="7324" y="2604"/>
                </a:lnTo>
                <a:lnTo>
                  <a:pt x="7324" y="2580"/>
                </a:lnTo>
                <a:lnTo>
                  <a:pt x="7324" y="2556"/>
                </a:lnTo>
                <a:lnTo>
                  <a:pt x="7056" y="2069"/>
                </a:lnTo>
                <a:lnTo>
                  <a:pt x="6983" y="1826"/>
                </a:lnTo>
                <a:lnTo>
                  <a:pt x="6910" y="1583"/>
                </a:lnTo>
                <a:lnTo>
                  <a:pt x="7202" y="1874"/>
                </a:lnTo>
                <a:lnTo>
                  <a:pt x="7543" y="2142"/>
                </a:lnTo>
                <a:lnTo>
                  <a:pt x="7884" y="2385"/>
                </a:lnTo>
                <a:lnTo>
                  <a:pt x="8273" y="2580"/>
                </a:lnTo>
                <a:lnTo>
                  <a:pt x="8468" y="2677"/>
                </a:lnTo>
                <a:lnTo>
                  <a:pt x="8662" y="2726"/>
                </a:lnTo>
                <a:lnTo>
                  <a:pt x="8857" y="2775"/>
                </a:lnTo>
                <a:lnTo>
                  <a:pt x="9076" y="2823"/>
                </a:lnTo>
                <a:lnTo>
                  <a:pt x="9490" y="2823"/>
                </a:lnTo>
                <a:lnTo>
                  <a:pt x="9709" y="2799"/>
                </a:lnTo>
                <a:lnTo>
                  <a:pt x="9928" y="2750"/>
                </a:lnTo>
                <a:lnTo>
                  <a:pt x="9952" y="2726"/>
                </a:lnTo>
                <a:lnTo>
                  <a:pt x="9976" y="2677"/>
                </a:lnTo>
                <a:lnTo>
                  <a:pt x="9952" y="2629"/>
                </a:lnTo>
                <a:lnTo>
                  <a:pt x="9928" y="2604"/>
                </a:lnTo>
                <a:lnTo>
                  <a:pt x="9538" y="2531"/>
                </a:lnTo>
                <a:lnTo>
                  <a:pt x="9173" y="2458"/>
                </a:lnTo>
                <a:lnTo>
                  <a:pt x="8784" y="2410"/>
                </a:lnTo>
                <a:lnTo>
                  <a:pt x="8419" y="2312"/>
                </a:lnTo>
                <a:lnTo>
                  <a:pt x="8224" y="2239"/>
                </a:lnTo>
                <a:lnTo>
                  <a:pt x="8054" y="2142"/>
                </a:lnTo>
                <a:lnTo>
                  <a:pt x="7689" y="1947"/>
                </a:lnTo>
                <a:lnTo>
                  <a:pt x="7348" y="1728"/>
                </a:lnTo>
                <a:lnTo>
                  <a:pt x="7008" y="1510"/>
                </a:lnTo>
                <a:lnTo>
                  <a:pt x="7251" y="1583"/>
                </a:lnTo>
                <a:lnTo>
                  <a:pt x="7494" y="1631"/>
                </a:lnTo>
                <a:lnTo>
                  <a:pt x="7981" y="1753"/>
                </a:lnTo>
                <a:lnTo>
                  <a:pt x="8297" y="1826"/>
                </a:lnTo>
                <a:lnTo>
                  <a:pt x="8638" y="1923"/>
                </a:lnTo>
                <a:lnTo>
                  <a:pt x="8954" y="1947"/>
                </a:lnTo>
                <a:lnTo>
                  <a:pt x="9125" y="1947"/>
                </a:lnTo>
                <a:lnTo>
                  <a:pt x="9295" y="1923"/>
                </a:lnTo>
                <a:lnTo>
                  <a:pt x="9344" y="1899"/>
                </a:lnTo>
                <a:lnTo>
                  <a:pt x="9344" y="1850"/>
                </a:lnTo>
                <a:lnTo>
                  <a:pt x="9344" y="1826"/>
                </a:lnTo>
                <a:lnTo>
                  <a:pt x="9319" y="1777"/>
                </a:lnTo>
                <a:lnTo>
                  <a:pt x="9027" y="1655"/>
                </a:lnTo>
                <a:lnTo>
                  <a:pt x="8711" y="1558"/>
                </a:lnTo>
                <a:lnTo>
                  <a:pt x="8078" y="1437"/>
                </a:lnTo>
                <a:lnTo>
                  <a:pt x="7567" y="1315"/>
                </a:lnTo>
                <a:lnTo>
                  <a:pt x="7300" y="1266"/>
                </a:lnTo>
                <a:lnTo>
                  <a:pt x="7032" y="1266"/>
                </a:lnTo>
                <a:lnTo>
                  <a:pt x="7251" y="1145"/>
                </a:lnTo>
                <a:lnTo>
                  <a:pt x="7470" y="1072"/>
                </a:lnTo>
                <a:lnTo>
                  <a:pt x="7738" y="1047"/>
                </a:lnTo>
                <a:lnTo>
                  <a:pt x="8005" y="1072"/>
                </a:lnTo>
                <a:lnTo>
                  <a:pt x="8273" y="1120"/>
                </a:lnTo>
                <a:lnTo>
                  <a:pt x="8541" y="1193"/>
                </a:lnTo>
                <a:lnTo>
                  <a:pt x="8760" y="1266"/>
                </a:lnTo>
                <a:lnTo>
                  <a:pt x="8954" y="1339"/>
                </a:lnTo>
                <a:lnTo>
                  <a:pt x="9368" y="1558"/>
                </a:lnTo>
                <a:lnTo>
                  <a:pt x="9806" y="1753"/>
                </a:lnTo>
                <a:lnTo>
                  <a:pt x="10001" y="1826"/>
                </a:lnTo>
                <a:lnTo>
                  <a:pt x="10220" y="1874"/>
                </a:lnTo>
                <a:lnTo>
                  <a:pt x="10268" y="1850"/>
                </a:lnTo>
                <a:lnTo>
                  <a:pt x="10293" y="1826"/>
                </a:lnTo>
                <a:lnTo>
                  <a:pt x="10317" y="1801"/>
                </a:lnTo>
                <a:lnTo>
                  <a:pt x="10293" y="1753"/>
                </a:lnTo>
                <a:lnTo>
                  <a:pt x="10098" y="1558"/>
                </a:lnTo>
                <a:lnTo>
                  <a:pt x="9879" y="1388"/>
                </a:lnTo>
                <a:lnTo>
                  <a:pt x="9611" y="1242"/>
                </a:lnTo>
                <a:lnTo>
                  <a:pt x="9344" y="1120"/>
                </a:lnTo>
                <a:lnTo>
                  <a:pt x="9052" y="1023"/>
                </a:lnTo>
                <a:lnTo>
                  <a:pt x="8760" y="926"/>
                </a:lnTo>
                <a:lnTo>
                  <a:pt x="8224" y="804"/>
                </a:lnTo>
                <a:lnTo>
                  <a:pt x="8030" y="755"/>
                </a:lnTo>
                <a:close/>
                <a:moveTo>
                  <a:pt x="5888" y="1996"/>
                </a:moveTo>
                <a:lnTo>
                  <a:pt x="5864" y="2020"/>
                </a:lnTo>
                <a:lnTo>
                  <a:pt x="5694" y="2142"/>
                </a:lnTo>
                <a:lnTo>
                  <a:pt x="5523" y="2264"/>
                </a:lnTo>
                <a:lnTo>
                  <a:pt x="5207" y="2556"/>
                </a:lnTo>
                <a:lnTo>
                  <a:pt x="4891" y="2823"/>
                </a:lnTo>
                <a:lnTo>
                  <a:pt x="4745" y="2969"/>
                </a:lnTo>
                <a:lnTo>
                  <a:pt x="4623" y="3140"/>
                </a:lnTo>
                <a:lnTo>
                  <a:pt x="4623" y="3188"/>
                </a:lnTo>
                <a:lnTo>
                  <a:pt x="4647" y="3213"/>
                </a:lnTo>
                <a:lnTo>
                  <a:pt x="4842" y="3115"/>
                </a:lnTo>
                <a:lnTo>
                  <a:pt x="4988" y="3018"/>
                </a:lnTo>
                <a:lnTo>
                  <a:pt x="5280" y="2775"/>
                </a:lnTo>
                <a:lnTo>
                  <a:pt x="5645" y="2458"/>
                </a:lnTo>
                <a:lnTo>
                  <a:pt x="5986" y="2166"/>
                </a:lnTo>
                <a:lnTo>
                  <a:pt x="6010" y="2093"/>
                </a:lnTo>
                <a:lnTo>
                  <a:pt x="5986" y="2045"/>
                </a:lnTo>
                <a:lnTo>
                  <a:pt x="5937" y="1996"/>
                </a:lnTo>
                <a:close/>
                <a:moveTo>
                  <a:pt x="6107" y="5622"/>
                </a:moveTo>
                <a:lnTo>
                  <a:pt x="6059" y="5646"/>
                </a:lnTo>
                <a:lnTo>
                  <a:pt x="6010" y="5670"/>
                </a:lnTo>
                <a:lnTo>
                  <a:pt x="5961" y="5719"/>
                </a:lnTo>
                <a:lnTo>
                  <a:pt x="5888" y="5768"/>
                </a:lnTo>
                <a:lnTo>
                  <a:pt x="5815" y="5816"/>
                </a:lnTo>
                <a:lnTo>
                  <a:pt x="5767" y="5889"/>
                </a:lnTo>
                <a:lnTo>
                  <a:pt x="5718" y="5987"/>
                </a:lnTo>
                <a:lnTo>
                  <a:pt x="5669" y="6157"/>
                </a:lnTo>
                <a:lnTo>
                  <a:pt x="5669" y="6327"/>
                </a:lnTo>
                <a:lnTo>
                  <a:pt x="5669" y="6425"/>
                </a:lnTo>
                <a:lnTo>
                  <a:pt x="5718" y="6546"/>
                </a:lnTo>
                <a:lnTo>
                  <a:pt x="5767" y="6644"/>
                </a:lnTo>
                <a:lnTo>
                  <a:pt x="5815" y="6717"/>
                </a:lnTo>
                <a:lnTo>
                  <a:pt x="5888" y="6790"/>
                </a:lnTo>
                <a:lnTo>
                  <a:pt x="5986" y="6863"/>
                </a:lnTo>
                <a:lnTo>
                  <a:pt x="6083" y="6911"/>
                </a:lnTo>
                <a:lnTo>
                  <a:pt x="6180" y="6936"/>
                </a:lnTo>
                <a:lnTo>
                  <a:pt x="6326" y="6936"/>
                </a:lnTo>
                <a:lnTo>
                  <a:pt x="6399" y="6911"/>
                </a:lnTo>
                <a:lnTo>
                  <a:pt x="6448" y="6863"/>
                </a:lnTo>
                <a:lnTo>
                  <a:pt x="6570" y="6717"/>
                </a:lnTo>
                <a:lnTo>
                  <a:pt x="6643" y="6546"/>
                </a:lnTo>
                <a:lnTo>
                  <a:pt x="6667" y="6352"/>
                </a:lnTo>
                <a:lnTo>
                  <a:pt x="6667" y="6157"/>
                </a:lnTo>
                <a:lnTo>
                  <a:pt x="6618" y="5962"/>
                </a:lnTo>
                <a:lnTo>
                  <a:pt x="6594" y="5889"/>
                </a:lnTo>
                <a:lnTo>
                  <a:pt x="6521" y="5792"/>
                </a:lnTo>
                <a:lnTo>
                  <a:pt x="6472" y="5719"/>
                </a:lnTo>
                <a:lnTo>
                  <a:pt x="6375" y="5670"/>
                </a:lnTo>
                <a:lnTo>
                  <a:pt x="6302" y="5622"/>
                </a:lnTo>
                <a:close/>
                <a:moveTo>
                  <a:pt x="9368" y="5622"/>
                </a:moveTo>
                <a:lnTo>
                  <a:pt x="9319" y="5646"/>
                </a:lnTo>
                <a:lnTo>
                  <a:pt x="9271" y="5670"/>
                </a:lnTo>
                <a:lnTo>
                  <a:pt x="9222" y="5719"/>
                </a:lnTo>
                <a:lnTo>
                  <a:pt x="9149" y="5768"/>
                </a:lnTo>
                <a:lnTo>
                  <a:pt x="9076" y="5816"/>
                </a:lnTo>
                <a:lnTo>
                  <a:pt x="9027" y="5889"/>
                </a:lnTo>
                <a:lnTo>
                  <a:pt x="8979" y="5987"/>
                </a:lnTo>
                <a:lnTo>
                  <a:pt x="8930" y="6157"/>
                </a:lnTo>
                <a:lnTo>
                  <a:pt x="8930" y="6327"/>
                </a:lnTo>
                <a:lnTo>
                  <a:pt x="8930" y="6425"/>
                </a:lnTo>
                <a:lnTo>
                  <a:pt x="8979" y="6546"/>
                </a:lnTo>
                <a:lnTo>
                  <a:pt x="9027" y="6644"/>
                </a:lnTo>
                <a:lnTo>
                  <a:pt x="9076" y="6717"/>
                </a:lnTo>
                <a:lnTo>
                  <a:pt x="9149" y="6790"/>
                </a:lnTo>
                <a:lnTo>
                  <a:pt x="9246" y="6863"/>
                </a:lnTo>
                <a:lnTo>
                  <a:pt x="9344" y="6911"/>
                </a:lnTo>
                <a:lnTo>
                  <a:pt x="9441" y="6936"/>
                </a:lnTo>
                <a:lnTo>
                  <a:pt x="9587" y="6936"/>
                </a:lnTo>
                <a:lnTo>
                  <a:pt x="9660" y="6911"/>
                </a:lnTo>
                <a:lnTo>
                  <a:pt x="9709" y="6863"/>
                </a:lnTo>
                <a:lnTo>
                  <a:pt x="9830" y="6717"/>
                </a:lnTo>
                <a:lnTo>
                  <a:pt x="9903" y="6546"/>
                </a:lnTo>
                <a:lnTo>
                  <a:pt x="9928" y="6352"/>
                </a:lnTo>
                <a:lnTo>
                  <a:pt x="9928" y="6157"/>
                </a:lnTo>
                <a:lnTo>
                  <a:pt x="9879" y="5962"/>
                </a:lnTo>
                <a:lnTo>
                  <a:pt x="9855" y="5889"/>
                </a:lnTo>
                <a:lnTo>
                  <a:pt x="9782" y="5792"/>
                </a:lnTo>
                <a:lnTo>
                  <a:pt x="9733" y="5719"/>
                </a:lnTo>
                <a:lnTo>
                  <a:pt x="9636" y="5670"/>
                </a:lnTo>
                <a:lnTo>
                  <a:pt x="9563" y="5622"/>
                </a:lnTo>
                <a:close/>
                <a:moveTo>
                  <a:pt x="7786" y="6765"/>
                </a:moveTo>
                <a:lnTo>
                  <a:pt x="7738" y="6814"/>
                </a:lnTo>
                <a:lnTo>
                  <a:pt x="7713" y="6863"/>
                </a:lnTo>
                <a:lnTo>
                  <a:pt x="7713" y="7082"/>
                </a:lnTo>
                <a:lnTo>
                  <a:pt x="7738" y="7301"/>
                </a:lnTo>
                <a:lnTo>
                  <a:pt x="7738" y="7520"/>
                </a:lnTo>
                <a:lnTo>
                  <a:pt x="7762" y="7739"/>
                </a:lnTo>
                <a:lnTo>
                  <a:pt x="7786" y="7787"/>
                </a:lnTo>
                <a:lnTo>
                  <a:pt x="7811" y="7812"/>
                </a:lnTo>
                <a:lnTo>
                  <a:pt x="7908" y="7860"/>
                </a:lnTo>
                <a:lnTo>
                  <a:pt x="7957" y="7836"/>
                </a:lnTo>
                <a:lnTo>
                  <a:pt x="8005" y="7836"/>
                </a:lnTo>
                <a:lnTo>
                  <a:pt x="8030" y="7787"/>
                </a:lnTo>
                <a:lnTo>
                  <a:pt x="8054" y="7739"/>
                </a:lnTo>
                <a:lnTo>
                  <a:pt x="8054" y="7641"/>
                </a:lnTo>
                <a:lnTo>
                  <a:pt x="8054" y="7520"/>
                </a:lnTo>
                <a:lnTo>
                  <a:pt x="8030" y="7301"/>
                </a:lnTo>
                <a:lnTo>
                  <a:pt x="7981" y="7057"/>
                </a:lnTo>
                <a:lnTo>
                  <a:pt x="7957" y="6936"/>
                </a:lnTo>
                <a:lnTo>
                  <a:pt x="7884" y="6814"/>
                </a:lnTo>
                <a:lnTo>
                  <a:pt x="7835" y="6765"/>
                </a:lnTo>
                <a:close/>
                <a:moveTo>
                  <a:pt x="8589" y="8274"/>
                </a:moveTo>
                <a:lnTo>
                  <a:pt x="8249" y="8371"/>
                </a:lnTo>
                <a:lnTo>
                  <a:pt x="7932" y="8444"/>
                </a:lnTo>
                <a:lnTo>
                  <a:pt x="7592" y="8469"/>
                </a:lnTo>
                <a:lnTo>
                  <a:pt x="7421" y="8469"/>
                </a:lnTo>
                <a:lnTo>
                  <a:pt x="7251" y="8444"/>
                </a:lnTo>
                <a:lnTo>
                  <a:pt x="7202" y="8469"/>
                </a:lnTo>
                <a:lnTo>
                  <a:pt x="7178" y="8469"/>
                </a:lnTo>
                <a:lnTo>
                  <a:pt x="7154" y="8517"/>
                </a:lnTo>
                <a:lnTo>
                  <a:pt x="7178" y="8542"/>
                </a:lnTo>
                <a:lnTo>
                  <a:pt x="7227" y="8639"/>
                </a:lnTo>
                <a:lnTo>
                  <a:pt x="7300" y="8688"/>
                </a:lnTo>
                <a:lnTo>
                  <a:pt x="7373" y="8761"/>
                </a:lnTo>
                <a:lnTo>
                  <a:pt x="7470" y="8785"/>
                </a:lnTo>
                <a:lnTo>
                  <a:pt x="7665" y="8834"/>
                </a:lnTo>
                <a:lnTo>
                  <a:pt x="7908" y="8834"/>
                </a:lnTo>
                <a:lnTo>
                  <a:pt x="8127" y="8809"/>
                </a:lnTo>
                <a:lnTo>
                  <a:pt x="8370" y="8761"/>
                </a:lnTo>
                <a:lnTo>
                  <a:pt x="8565" y="8712"/>
                </a:lnTo>
                <a:lnTo>
                  <a:pt x="8735" y="8639"/>
                </a:lnTo>
                <a:lnTo>
                  <a:pt x="8808" y="8590"/>
                </a:lnTo>
                <a:lnTo>
                  <a:pt x="8833" y="8542"/>
                </a:lnTo>
                <a:lnTo>
                  <a:pt x="8833" y="8469"/>
                </a:lnTo>
                <a:lnTo>
                  <a:pt x="8833" y="8396"/>
                </a:lnTo>
                <a:lnTo>
                  <a:pt x="8784" y="8347"/>
                </a:lnTo>
                <a:lnTo>
                  <a:pt x="8735" y="8298"/>
                </a:lnTo>
                <a:lnTo>
                  <a:pt x="8662" y="8274"/>
                </a:lnTo>
                <a:close/>
                <a:moveTo>
                  <a:pt x="6618" y="9928"/>
                </a:moveTo>
                <a:lnTo>
                  <a:pt x="6862" y="10026"/>
                </a:lnTo>
                <a:lnTo>
                  <a:pt x="7105" y="10099"/>
                </a:lnTo>
                <a:lnTo>
                  <a:pt x="7373" y="10172"/>
                </a:lnTo>
                <a:lnTo>
                  <a:pt x="7616" y="10220"/>
                </a:lnTo>
                <a:lnTo>
                  <a:pt x="7859" y="10245"/>
                </a:lnTo>
                <a:lnTo>
                  <a:pt x="8127" y="10269"/>
                </a:lnTo>
                <a:lnTo>
                  <a:pt x="8370" y="10245"/>
                </a:lnTo>
                <a:lnTo>
                  <a:pt x="8614" y="10220"/>
                </a:lnTo>
                <a:lnTo>
                  <a:pt x="8833" y="10172"/>
                </a:lnTo>
                <a:lnTo>
                  <a:pt x="9052" y="10123"/>
                </a:lnTo>
                <a:lnTo>
                  <a:pt x="9027" y="10366"/>
                </a:lnTo>
                <a:lnTo>
                  <a:pt x="8735" y="10391"/>
                </a:lnTo>
                <a:lnTo>
                  <a:pt x="8443" y="10415"/>
                </a:lnTo>
                <a:lnTo>
                  <a:pt x="8419" y="10415"/>
                </a:lnTo>
                <a:lnTo>
                  <a:pt x="8151" y="10391"/>
                </a:lnTo>
                <a:lnTo>
                  <a:pt x="8005" y="10391"/>
                </a:lnTo>
                <a:lnTo>
                  <a:pt x="7859" y="10415"/>
                </a:lnTo>
                <a:lnTo>
                  <a:pt x="7859" y="10439"/>
                </a:lnTo>
                <a:lnTo>
                  <a:pt x="7835" y="10464"/>
                </a:lnTo>
                <a:lnTo>
                  <a:pt x="7835" y="10512"/>
                </a:lnTo>
                <a:lnTo>
                  <a:pt x="7884" y="10585"/>
                </a:lnTo>
                <a:lnTo>
                  <a:pt x="7932" y="10610"/>
                </a:lnTo>
                <a:lnTo>
                  <a:pt x="8078" y="10683"/>
                </a:lnTo>
                <a:lnTo>
                  <a:pt x="8224" y="10707"/>
                </a:lnTo>
                <a:lnTo>
                  <a:pt x="8346" y="10731"/>
                </a:lnTo>
                <a:lnTo>
                  <a:pt x="8687" y="10731"/>
                </a:lnTo>
                <a:lnTo>
                  <a:pt x="8857" y="10707"/>
                </a:lnTo>
                <a:lnTo>
                  <a:pt x="9027" y="10683"/>
                </a:lnTo>
                <a:lnTo>
                  <a:pt x="9027" y="10804"/>
                </a:lnTo>
                <a:lnTo>
                  <a:pt x="8687" y="10853"/>
                </a:lnTo>
                <a:lnTo>
                  <a:pt x="8541" y="10877"/>
                </a:lnTo>
                <a:lnTo>
                  <a:pt x="8370" y="10902"/>
                </a:lnTo>
                <a:lnTo>
                  <a:pt x="7932" y="10902"/>
                </a:lnTo>
                <a:lnTo>
                  <a:pt x="7786" y="10950"/>
                </a:lnTo>
                <a:lnTo>
                  <a:pt x="7762" y="10999"/>
                </a:lnTo>
                <a:lnTo>
                  <a:pt x="7786" y="11023"/>
                </a:lnTo>
                <a:lnTo>
                  <a:pt x="7884" y="11121"/>
                </a:lnTo>
                <a:lnTo>
                  <a:pt x="8030" y="11194"/>
                </a:lnTo>
                <a:lnTo>
                  <a:pt x="8200" y="11242"/>
                </a:lnTo>
                <a:lnTo>
                  <a:pt x="8589" y="11242"/>
                </a:lnTo>
                <a:lnTo>
                  <a:pt x="8760" y="11218"/>
                </a:lnTo>
                <a:lnTo>
                  <a:pt x="8930" y="11194"/>
                </a:lnTo>
                <a:lnTo>
                  <a:pt x="9076" y="11121"/>
                </a:lnTo>
                <a:lnTo>
                  <a:pt x="9125" y="11218"/>
                </a:lnTo>
                <a:lnTo>
                  <a:pt x="8954" y="11291"/>
                </a:lnTo>
                <a:lnTo>
                  <a:pt x="8760" y="11340"/>
                </a:lnTo>
                <a:lnTo>
                  <a:pt x="8151" y="11461"/>
                </a:lnTo>
                <a:lnTo>
                  <a:pt x="8127" y="11461"/>
                </a:lnTo>
                <a:lnTo>
                  <a:pt x="8127" y="11486"/>
                </a:lnTo>
                <a:lnTo>
                  <a:pt x="8151" y="11510"/>
                </a:lnTo>
                <a:lnTo>
                  <a:pt x="8346" y="11583"/>
                </a:lnTo>
                <a:lnTo>
                  <a:pt x="8589" y="11607"/>
                </a:lnTo>
                <a:lnTo>
                  <a:pt x="8370" y="11656"/>
                </a:lnTo>
                <a:lnTo>
                  <a:pt x="8151" y="11680"/>
                </a:lnTo>
                <a:lnTo>
                  <a:pt x="7932" y="11680"/>
                </a:lnTo>
                <a:lnTo>
                  <a:pt x="7713" y="11656"/>
                </a:lnTo>
                <a:lnTo>
                  <a:pt x="7421" y="11632"/>
                </a:lnTo>
                <a:lnTo>
                  <a:pt x="7129" y="11559"/>
                </a:lnTo>
                <a:lnTo>
                  <a:pt x="6862" y="11461"/>
                </a:lnTo>
                <a:lnTo>
                  <a:pt x="6740" y="11388"/>
                </a:lnTo>
                <a:lnTo>
                  <a:pt x="6618" y="11291"/>
                </a:lnTo>
                <a:lnTo>
                  <a:pt x="6594" y="11242"/>
                </a:lnTo>
                <a:lnTo>
                  <a:pt x="6667" y="11194"/>
                </a:lnTo>
                <a:lnTo>
                  <a:pt x="6716" y="11121"/>
                </a:lnTo>
                <a:lnTo>
                  <a:pt x="6716" y="11023"/>
                </a:lnTo>
                <a:lnTo>
                  <a:pt x="6716" y="10950"/>
                </a:lnTo>
                <a:lnTo>
                  <a:pt x="6667" y="10804"/>
                </a:lnTo>
                <a:lnTo>
                  <a:pt x="6618" y="10610"/>
                </a:lnTo>
                <a:lnTo>
                  <a:pt x="6594" y="10415"/>
                </a:lnTo>
                <a:lnTo>
                  <a:pt x="6594" y="10245"/>
                </a:lnTo>
                <a:lnTo>
                  <a:pt x="6618" y="10074"/>
                </a:lnTo>
                <a:lnTo>
                  <a:pt x="6643" y="9977"/>
                </a:lnTo>
                <a:lnTo>
                  <a:pt x="6643" y="9953"/>
                </a:lnTo>
                <a:lnTo>
                  <a:pt x="6618" y="10001"/>
                </a:lnTo>
                <a:lnTo>
                  <a:pt x="6618" y="9928"/>
                </a:lnTo>
                <a:close/>
                <a:moveTo>
                  <a:pt x="9636" y="11218"/>
                </a:moveTo>
                <a:lnTo>
                  <a:pt x="9782" y="11291"/>
                </a:lnTo>
                <a:lnTo>
                  <a:pt x="9928" y="11364"/>
                </a:lnTo>
                <a:lnTo>
                  <a:pt x="9855" y="11510"/>
                </a:lnTo>
                <a:lnTo>
                  <a:pt x="9757" y="11632"/>
                </a:lnTo>
                <a:lnTo>
                  <a:pt x="9636" y="11778"/>
                </a:lnTo>
                <a:lnTo>
                  <a:pt x="9514" y="11875"/>
                </a:lnTo>
                <a:lnTo>
                  <a:pt x="9246" y="12070"/>
                </a:lnTo>
                <a:lnTo>
                  <a:pt x="8930" y="12240"/>
                </a:lnTo>
                <a:lnTo>
                  <a:pt x="8589" y="12362"/>
                </a:lnTo>
                <a:lnTo>
                  <a:pt x="8249" y="12435"/>
                </a:lnTo>
                <a:lnTo>
                  <a:pt x="7908" y="12483"/>
                </a:lnTo>
                <a:lnTo>
                  <a:pt x="7592" y="12508"/>
                </a:lnTo>
                <a:lnTo>
                  <a:pt x="7227" y="12508"/>
                </a:lnTo>
                <a:lnTo>
                  <a:pt x="6886" y="12459"/>
                </a:lnTo>
                <a:lnTo>
                  <a:pt x="6521" y="12362"/>
                </a:lnTo>
                <a:lnTo>
                  <a:pt x="6375" y="12289"/>
                </a:lnTo>
                <a:lnTo>
                  <a:pt x="6205" y="12216"/>
                </a:lnTo>
                <a:lnTo>
                  <a:pt x="6083" y="12118"/>
                </a:lnTo>
                <a:lnTo>
                  <a:pt x="5986" y="12021"/>
                </a:lnTo>
                <a:lnTo>
                  <a:pt x="5888" y="11924"/>
                </a:lnTo>
                <a:lnTo>
                  <a:pt x="5815" y="11826"/>
                </a:lnTo>
                <a:lnTo>
                  <a:pt x="5694" y="11583"/>
                </a:lnTo>
                <a:lnTo>
                  <a:pt x="5572" y="11315"/>
                </a:lnTo>
                <a:lnTo>
                  <a:pt x="5645" y="11291"/>
                </a:lnTo>
                <a:lnTo>
                  <a:pt x="5840" y="11267"/>
                </a:lnTo>
                <a:lnTo>
                  <a:pt x="6107" y="11242"/>
                </a:lnTo>
                <a:lnTo>
                  <a:pt x="6180" y="11364"/>
                </a:lnTo>
                <a:lnTo>
                  <a:pt x="6278" y="11486"/>
                </a:lnTo>
                <a:lnTo>
                  <a:pt x="6448" y="11656"/>
                </a:lnTo>
                <a:lnTo>
                  <a:pt x="6594" y="11753"/>
                </a:lnTo>
                <a:lnTo>
                  <a:pt x="6764" y="11851"/>
                </a:lnTo>
                <a:lnTo>
                  <a:pt x="7105" y="11972"/>
                </a:lnTo>
                <a:lnTo>
                  <a:pt x="7446" y="12045"/>
                </a:lnTo>
                <a:lnTo>
                  <a:pt x="7811" y="12094"/>
                </a:lnTo>
                <a:lnTo>
                  <a:pt x="8151" y="12094"/>
                </a:lnTo>
                <a:lnTo>
                  <a:pt x="8492" y="12070"/>
                </a:lnTo>
                <a:lnTo>
                  <a:pt x="8833" y="11972"/>
                </a:lnTo>
                <a:lnTo>
                  <a:pt x="9003" y="11924"/>
                </a:lnTo>
                <a:lnTo>
                  <a:pt x="9173" y="11851"/>
                </a:lnTo>
                <a:lnTo>
                  <a:pt x="9295" y="11753"/>
                </a:lnTo>
                <a:lnTo>
                  <a:pt x="9441" y="11607"/>
                </a:lnTo>
                <a:lnTo>
                  <a:pt x="9563" y="11461"/>
                </a:lnTo>
                <a:lnTo>
                  <a:pt x="9587" y="11364"/>
                </a:lnTo>
                <a:lnTo>
                  <a:pt x="9611" y="11291"/>
                </a:lnTo>
                <a:lnTo>
                  <a:pt x="9636" y="11218"/>
                </a:lnTo>
                <a:close/>
                <a:moveTo>
                  <a:pt x="5231" y="11437"/>
                </a:moveTo>
                <a:lnTo>
                  <a:pt x="5231" y="11583"/>
                </a:lnTo>
                <a:lnTo>
                  <a:pt x="5280" y="11729"/>
                </a:lnTo>
                <a:lnTo>
                  <a:pt x="5329" y="11875"/>
                </a:lnTo>
                <a:lnTo>
                  <a:pt x="5402" y="12021"/>
                </a:lnTo>
                <a:lnTo>
                  <a:pt x="5596" y="12264"/>
                </a:lnTo>
                <a:lnTo>
                  <a:pt x="5815" y="12459"/>
                </a:lnTo>
                <a:lnTo>
                  <a:pt x="6010" y="12581"/>
                </a:lnTo>
                <a:lnTo>
                  <a:pt x="6205" y="12702"/>
                </a:lnTo>
                <a:lnTo>
                  <a:pt x="6399" y="12775"/>
                </a:lnTo>
                <a:lnTo>
                  <a:pt x="6618" y="12848"/>
                </a:lnTo>
                <a:lnTo>
                  <a:pt x="6837" y="12897"/>
                </a:lnTo>
                <a:lnTo>
                  <a:pt x="7056" y="12946"/>
                </a:lnTo>
                <a:lnTo>
                  <a:pt x="7494" y="12970"/>
                </a:lnTo>
                <a:lnTo>
                  <a:pt x="7908" y="12946"/>
                </a:lnTo>
                <a:lnTo>
                  <a:pt x="8322" y="12897"/>
                </a:lnTo>
                <a:lnTo>
                  <a:pt x="8760" y="12775"/>
                </a:lnTo>
                <a:lnTo>
                  <a:pt x="9149" y="12629"/>
                </a:lnTo>
                <a:lnTo>
                  <a:pt x="9344" y="12532"/>
                </a:lnTo>
                <a:lnTo>
                  <a:pt x="9538" y="12410"/>
                </a:lnTo>
                <a:lnTo>
                  <a:pt x="9709" y="12289"/>
                </a:lnTo>
                <a:lnTo>
                  <a:pt x="9879" y="12143"/>
                </a:lnTo>
                <a:lnTo>
                  <a:pt x="10025" y="11997"/>
                </a:lnTo>
                <a:lnTo>
                  <a:pt x="10147" y="11851"/>
                </a:lnTo>
                <a:lnTo>
                  <a:pt x="10268" y="11656"/>
                </a:lnTo>
                <a:lnTo>
                  <a:pt x="10366" y="11486"/>
                </a:lnTo>
                <a:lnTo>
                  <a:pt x="10950" y="11583"/>
                </a:lnTo>
                <a:lnTo>
                  <a:pt x="10974" y="11583"/>
                </a:lnTo>
                <a:lnTo>
                  <a:pt x="10828" y="11680"/>
                </a:lnTo>
                <a:lnTo>
                  <a:pt x="10658" y="11778"/>
                </a:lnTo>
                <a:lnTo>
                  <a:pt x="10512" y="11899"/>
                </a:lnTo>
                <a:lnTo>
                  <a:pt x="10366" y="12045"/>
                </a:lnTo>
                <a:lnTo>
                  <a:pt x="10317" y="12118"/>
                </a:lnTo>
                <a:lnTo>
                  <a:pt x="10293" y="12216"/>
                </a:lnTo>
                <a:lnTo>
                  <a:pt x="10439" y="12167"/>
                </a:lnTo>
                <a:lnTo>
                  <a:pt x="10585" y="12094"/>
                </a:lnTo>
                <a:lnTo>
                  <a:pt x="10852" y="11924"/>
                </a:lnTo>
                <a:lnTo>
                  <a:pt x="11193" y="11778"/>
                </a:lnTo>
                <a:lnTo>
                  <a:pt x="11315" y="11753"/>
                </a:lnTo>
                <a:lnTo>
                  <a:pt x="11436" y="11705"/>
                </a:lnTo>
                <a:lnTo>
                  <a:pt x="11461" y="11680"/>
                </a:lnTo>
                <a:lnTo>
                  <a:pt x="12020" y="11851"/>
                </a:lnTo>
                <a:lnTo>
                  <a:pt x="11728" y="11948"/>
                </a:lnTo>
                <a:lnTo>
                  <a:pt x="11436" y="12070"/>
                </a:lnTo>
                <a:lnTo>
                  <a:pt x="11144" y="12191"/>
                </a:lnTo>
                <a:lnTo>
                  <a:pt x="10877" y="12362"/>
                </a:lnTo>
                <a:lnTo>
                  <a:pt x="10633" y="12532"/>
                </a:lnTo>
                <a:lnTo>
                  <a:pt x="10609" y="12556"/>
                </a:lnTo>
                <a:lnTo>
                  <a:pt x="10633" y="12581"/>
                </a:lnTo>
                <a:lnTo>
                  <a:pt x="11144" y="12386"/>
                </a:lnTo>
                <a:lnTo>
                  <a:pt x="11655" y="12216"/>
                </a:lnTo>
                <a:lnTo>
                  <a:pt x="11874" y="12167"/>
                </a:lnTo>
                <a:lnTo>
                  <a:pt x="12093" y="12118"/>
                </a:lnTo>
                <a:lnTo>
                  <a:pt x="12312" y="12094"/>
                </a:lnTo>
                <a:lnTo>
                  <a:pt x="12531" y="12021"/>
                </a:lnTo>
                <a:lnTo>
                  <a:pt x="12969" y="12216"/>
                </a:lnTo>
                <a:lnTo>
                  <a:pt x="12726" y="12289"/>
                </a:lnTo>
                <a:lnTo>
                  <a:pt x="12507" y="12386"/>
                </a:lnTo>
                <a:lnTo>
                  <a:pt x="11874" y="12654"/>
                </a:lnTo>
                <a:lnTo>
                  <a:pt x="11582" y="12800"/>
                </a:lnTo>
                <a:lnTo>
                  <a:pt x="11266" y="12897"/>
                </a:lnTo>
                <a:lnTo>
                  <a:pt x="11242" y="12921"/>
                </a:lnTo>
                <a:lnTo>
                  <a:pt x="11217" y="12946"/>
                </a:lnTo>
                <a:lnTo>
                  <a:pt x="11242" y="12970"/>
                </a:lnTo>
                <a:lnTo>
                  <a:pt x="11266" y="12994"/>
                </a:lnTo>
                <a:lnTo>
                  <a:pt x="11850" y="12873"/>
                </a:lnTo>
                <a:lnTo>
                  <a:pt x="12458" y="12727"/>
                </a:lnTo>
                <a:lnTo>
                  <a:pt x="12677" y="12678"/>
                </a:lnTo>
                <a:lnTo>
                  <a:pt x="12920" y="12629"/>
                </a:lnTo>
                <a:lnTo>
                  <a:pt x="13164" y="12556"/>
                </a:lnTo>
                <a:lnTo>
                  <a:pt x="13285" y="12508"/>
                </a:lnTo>
                <a:lnTo>
                  <a:pt x="13383" y="12459"/>
                </a:lnTo>
                <a:lnTo>
                  <a:pt x="13626" y="12629"/>
                </a:lnTo>
                <a:lnTo>
                  <a:pt x="13869" y="12824"/>
                </a:lnTo>
                <a:lnTo>
                  <a:pt x="13602" y="12873"/>
                </a:lnTo>
                <a:lnTo>
                  <a:pt x="12847" y="13067"/>
                </a:lnTo>
                <a:lnTo>
                  <a:pt x="12482" y="13165"/>
                </a:lnTo>
                <a:lnTo>
                  <a:pt x="12142" y="13286"/>
                </a:lnTo>
                <a:lnTo>
                  <a:pt x="12093" y="13335"/>
                </a:lnTo>
                <a:lnTo>
                  <a:pt x="12117" y="13359"/>
                </a:lnTo>
                <a:lnTo>
                  <a:pt x="12263" y="13408"/>
                </a:lnTo>
                <a:lnTo>
                  <a:pt x="12409" y="13432"/>
                </a:lnTo>
                <a:lnTo>
                  <a:pt x="12531" y="13457"/>
                </a:lnTo>
                <a:lnTo>
                  <a:pt x="12677" y="13432"/>
                </a:lnTo>
                <a:lnTo>
                  <a:pt x="12969" y="13408"/>
                </a:lnTo>
                <a:lnTo>
                  <a:pt x="13237" y="13335"/>
                </a:lnTo>
                <a:lnTo>
                  <a:pt x="13675" y="13238"/>
                </a:lnTo>
                <a:lnTo>
                  <a:pt x="13869" y="13189"/>
                </a:lnTo>
                <a:lnTo>
                  <a:pt x="14088" y="13165"/>
                </a:lnTo>
                <a:lnTo>
                  <a:pt x="14186" y="13140"/>
                </a:lnTo>
                <a:lnTo>
                  <a:pt x="14356" y="13335"/>
                </a:lnTo>
                <a:lnTo>
                  <a:pt x="14502" y="13530"/>
                </a:lnTo>
                <a:lnTo>
                  <a:pt x="14186" y="13554"/>
                </a:lnTo>
                <a:lnTo>
                  <a:pt x="13845" y="13578"/>
                </a:lnTo>
                <a:lnTo>
                  <a:pt x="13529" y="13627"/>
                </a:lnTo>
                <a:lnTo>
                  <a:pt x="13212" y="13676"/>
                </a:lnTo>
                <a:lnTo>
                  <a:pt x="13042" y="13724"/>
                </a:lnTo>
                <a:lnTo>
                  <a:pt x="12896" y="13773"/>
                </a:lnTo>
                <a:lnTo>
                  <a:pt x="12872" y="13797"/>
                </a:lnTo>
                <a:lnTo>
                  <a:pt x="12872" y="13822"/>
                </a:lnTo>
                <a:lnTo>
                  <a:pt x="12896" y="13846"/>
                </a:lnTo>
                <a:lnTo>
                  <a:pt x="12896" y="13870"/>
                </a:lnTo>
                <a:lnTo>
                  <a:pt x="13188" y="13919"/>
                </a:lnTo>
                <a:lnTo>
                  <a:pt x="13456" y="13943"/>
                </a:lnTo>
                <a:lnTo>
                  <a:pt x="13991" y="13919"/>
                </a:lnTo>
                <a:lnTo>
                  <a:pt x="14745" y="13919"/>
                </a:lnTo>
                <a:lnTo>
                  <a:pt x="14916" y="14284"/>
                </a:lnTo>
                <a:lnTo>
                  <a:pt x="14405" y="14308"/>
                </a:lnTo>
                <a:lnTo>
                  <a:pt x="13821" y="14308"/>
                </a:lnTo>
                <a:lnTo>
                  <a:pt x="13529" y="14333"/>
                </a:lnTo>
                <a:lnTo>
                  <a:pt x="13383" y="14357"/>
                </a:lnTo>
                <a:lnTo>
                  <a:pt x="13237" y="14381"/>
                </a:lnTo>
                <a:lnTo>
                  <a:pt x="13212" y="14406"/>
                </a:lnTo>
                <a:lnTo>
                  <a:pt x="13188" y="14454"/>
                </a:lnTo>
                <a:lnTo>
                  <a:pt x="13212" y="14503"/>
                </a:lnTo>
                <a:lnTo>
                  <a:pt x="13237" y="14527"/>
                </a:lnTo>
                <a:lnTo>
                  <a:pt x="13529" y="14600"/>
                </a:lnTo>
                <a:lnTo>
                  <a:pt x="13821" y="14625"/>
                </a:lnTo>
                <a:lnTo>
                  <a:pt x="14721" y="14625"/>
                </a:lnTo>
                <a:lnTo>
                  <a:pt x="15037" y="14600"/>
                </a:lnTo>
                <a:lnTo>
                  <a:pt x="15110" y="14868"/>
                </a:lnTo>
                <a:lnTo>
                  <a:pt x="15159" y="15136"/>
                </a:lnTo>
                <a:lnTo>
                  <a:pt x="14989" y="15087"/>
                </a:lnTo>
                <a:lnTo>
                  <a:pt x="14818" y="15087"/>
                </a:lnTo>
                <a:lnTo>
                  <a:pt x="14453" y="15063"/>
                </a:lnTo>
                <a:lnTo>
                  <a:pt x="14234" y="15063"/>
                </a:lnTo>
                <a:lnTo>
                  <a:pt x="13991" y="15087"/>
                </a:lnTo>
                <a:lnTo>
                  <a:pt x="13772" y="15111"/>
                </a:lnTo>
                <a:lnTo>
                  <a:pt x="13529" y="15184"/>
                </a:lnTo>
                <a:lnTo>
                  <a:pt x="13504" y="15209"/>
                </a:lnTo>
                <a:lnTo>
                  <a:pt x="13504" y="15233"/>
                </a:lnTo>
                <a:lnTo>
                  <a:pt x="13504" y="15282"/>
                </a:lnTo>
                <a:lnTo>
                  <a:pt x="13553" y="15282"/>
                </a:lnTo>
                <a:lnTo>
                  <a:pt x="14015" y="15306"/>
                </a:lnTo>
                <a:lnTo>
                  <a:pt x="14453" y="15330"/>
                </a:lnTo>
                <a:lnTo>
                  <a:pt x="14843" y="15355"/>
                </a:lnTo>
                <a:lnTo>
                  <a:pt x="15013" y="15355"/>
                </a:lnTo>
                <a:lnTo>
                  <a:pt x="15183" y="15330"/>
                </a:lnTo>
                <a:lnTo>
                  <a:pt x="15183" y="15330"/>
                </a:lnTo>
                <a:lnTo>
                  <a:pt x="15086" y="15355"/>
                </a:lnTo>
                <a:lnTo>
                  <a:pt x="14794" y="15452"/>
                </a:lnTo>
                <a:lnTo>
                  <a:pt x="14502" y="15549"/>
                </a:lnTo>
                <a:lnTo>
                  <a:pt x="13918" y="15671"/>
                </a:lnTo>
                <a:lnTo>
                  <a:pt x="13310" y="15768"/>
                </a:lnTo>
                <a:lnTo>
                  <a:pt x="12701" y="15841"/>
                </a:lnTo>
                <a:lnTo>
                  <a:pt x="12677" y="15720"/>
                </a:lnTo>
                <a:lnTo>
                  <a:pt x="12653" y="15525"/>
                </a:lnTo>
                <a:lnTo>
                  <a:pt x="12628" y="15428"/>
                </a:lnTo>
                <a:lnTo>
                  <a:pt x="12555" y="15330"/>
                </a:lnTo>
                <a:lnTo>
                  <a:pt x="12482" y="15257"/>
                </a:lnTo>
                <a:lnTo>
                  <a:pt x="12385" y="15233"/>
                </a:lnTo>
                <a:lnTo>
                  <a:pt x="12288" y="15257"/>
                </a:lnTo>
                <a:lnTo>
                  <a:pt x="12215" y="15330"/>
                </a:lnTo>
                <a:lnTo>
                  <a:pt x="12166" y="15428"/>
                </a:lnTo>
                <a:lnTo>
                  <a:pt x="12142" y="15525"/>
                </a:lnTo>
                <a:lnTo>
                  <a:pt x="12142" y="15720"/>
                </a:lnTo>
                <a:lnTo>
                  <a:pt x="12142" y="15890"/>
                </a:lnTo>
                <a:lnTo>
                  <a:pt x="11801" y="15939"/>
                </a:lnTo>
                <a:lnTo>
                  <a:pt x="11290" y="15987"/>
                </a:lnTo>
                <a:lnTo>
                  <a:pt x="10755" y="16036"/>
                </a:lnTo>
                <a:lnTo>
                  <a:pt x="9709" y="16085"/>
                </a:lnTo>
                <a:lnTo>
                  <a:pt x="7592" y="16085"/>
                </a:lnTo>
                <a:lnTo>
                  <a:pt x="6521" y="16060"/>
                </a:lnTo>
                <a:lnTo>
                  <a:pt x="5475" y="16012"/>
                </a:lnTo>
                <a:lnTo>
                  <a:pt x="4428" y="15939"/>
                </a:lnTo>
                <a:lnTo>
                  <a:pt x="3382" y="15841"/>
                </a:lnTo>
                <a:lnTo>
                  <a:pt x="3236" y="15817"/>
                </a:lnTo>
                <a:lnTo>
                  <a:pt x="3236" y="15768"/>
                </a:lnTo>
                <a:lnTo>
                  <a:pt x="3236" y="15671"/>
                </a:lnTo>
                <a:lnTo>
                  <a:pt x="3212" y="15622"/>
                </a:lnTo>
                <a:lnTo>
                  <a:pt x="3212" y="15574"/>
                </a:lnTo>
                <a:lnTo>
                  <a:pt x="3236" y="15403"/>
                </a:lnTo>
                <a:lnTo>
                  <a:pt x="3236" y="15306"/>
                </a:lnTo>
                <a:lnTo>
                  <a:pt x="3212" y="15209"/>
                </a:lnTo>
                <a:lnTo>
                  <a:pt x="3163" y="15136"/>
                </a:lnTo>
                <a:lnTo>
                  <a:pt x="3090" y="15087"/>
                </a:lnTo>
                <a:lnTo>
                  <a:pt x="3017" y="15087"/>
                </a:lnTo>
                <a:lnTo>
                  <a:pt x="2920" y="15111"/>
                </a:lnTo>
                <a:lnTo>
                  <a:pt x="2823" y="15209"/>
                </a:lnTo>
                <a:lnTo>
                  <a:pt x="2750" y="15330"/>
                </a:lnTo>
                <a:lnTo>
                  <a:pt x="2725" y="15452"/>
                </a:lnTo>
                <a:lnTo>
                  <a:pt x="2701" y="15598"/>
                </a:lnTo>
                <a:lnTo>
                  <a:pt x="2701" y="15695"/>
                </a:lnTo>
                <a:lnTo>
                  <a:pt x="2141" y="15525"/>
                </a:lnTo>
                <a:lnTo>
                  <a:pt x="1582" y="15355"/>
                </a:lnTo>
                <a:lnTo>
                  <a:pt x="1314" y="15282"/>
                </a:lnTo>
                <a:lnTo>
                  <a:pt x="1046" y="15257"/>
                </a:lnTo>
                <a:lnTo>
                  <a:pt x="754" y="15233"/>
                </a:lnTo>
                <a:lnTo>
                  <a:pt x="487" y="15257"/>
                </a:lnTo>
                <a:lnTo>
                  <a:pt x="462" y="15038"/>
                </a:lnTo>
                <a:lnTo>
                  <a:pt x="487" y="14844"/>
                </a:lnTo>
                <a:lnTo>
                  <a:pt x="511" y="14625"/>
                </a:lnTo>
                <a:lnTo>
                  <a:pt x="584" y="14430"/>
                </a:lnTo>
                <a:lnTo>
                  <a:pt x="657" y="14235"/>
                </a:lnTo>
                <a:lnTo>
                  <a:pt x="754" y="14041"/>
                </a:lnTo>
                <a:lnTo>
                  <a:pt x="852" y="13870"/>
                </a:lnTo>
                <a:lnTo>
                  <a:pt x="973" y="13676"/>
                </a:lnTo>
                <a:lnTo>
                  <a:pt x="1241" y="13359"/>
                </a:lnTo>
                <a:lnTo>
                  <a:pt x="1557" y="13043"/>
                </a:lnTo>
                <a:lnTo>
                  <a:pt x="1874" y="12775"/>
                </a:lnTo>
                <a:lnTo>
                  <a:pt x="2190" y="12532"/>
                </a:lnTo>
                <a:lnTo>
                  <a:pt x="2409" y="12386"/>
                </a:lnTo>
                <a:lnTo>
                  <a:pt x="2604" y="12289"/>
                </a:lnTo>
                <a:lnTo>
                  <a:pt x="3042" y="12070"/>
                </a:lnTo>
                <a:lnTo>
                  <a:pt x="3480" y="11924"/>
                </a:lnTo>
                <a:lnTo>
                  <a:pt x="3942" y="11778"/>
                </a:lnTo>
                <a:lnTo>
                  <a:pt x="4234" y="11680"/>
                </a:lnTo>
                <a:lnTo>
                  <a:pt x="4574" y="11607"/>
                </a:lnTo>
                <a:lnTo>
                  <a:pt x="5231" y="11437"/>
                </a:lnTo>
                <a:close/>
                <a:moveTo>
                  <a:pt x="8200" y="1"/>
                </a:moveTo>
                <a:lnTo>
                  <a:pt x="7811" y="50"/>
                </a:lnTo>
                <a:lnTo>
                  <a:pt x="7470" y="123"/>
                </a:lnTo>
                <a:lnTo>
                  <a:pt x="7154" y="244"/>
                </a:lnTo>
                <a:lnTo>
                  <a:pt x="6667" y="463"/>
                </a:lnTo>
                <a:lnTo>
                  <a:pt x="6424" y="609"/>
                </a:lnTo>
                <a:lnTo>
                  <a:pt x="6278" y="731"/>
                </a:lnTo>
                <a:lnTo>
                  <a:pt x="6205" y="804"/>
                </a:lnTo>
                <a:lnTo>
                  <a:pt x="6180" y="853"/>
                </a:lnTo>
                <a:lnTo>
                  <a:pt x="6205" y="926"/>
                </a:lnTo>
                <a:lnTo>
                  <a:pt x="6253" y="974"/>
                </a:lnTo>
                <a:lnTo>
                  <a:pt x="6302" y="999"/>
                </a:lnTo>
                <a:lnTo>
                  <a:pt x="6472" y="999"/>
                </a:lnTo>
                <a:lnTo>
                  <a:pt x="6594" y="950"/>
                </a:lnTo>
                <a:lnTo>
                  <a:pt x="6716" y="877"/>
                </a:lnTo>
                <a:lnTo>
                  <a:pt x="7178" y="682"/>
                </a:lnTo>
                <a:lnTo>
                  <a:pt x="7421" y="585"/>
                </a:lnTo>
                <a:lnTo>
                  <a:pt x="7665" y="488"/>
                </a:lnTo>
                <a:lnTo>
                  <a:pt x="8005" y="439"/>
                </a:lnTo>
                <a:lnTo>
                  <a:pt x="8346" y="415"/>
                </a:lnTo>
                <a:lnTo>
                  <a:pt x="8735" y="439"/>
                </a:lnTo>
                <a:lnTo>
                  <a:pt x="9125" y="488"/>
                </a:lnTo>
                <a:lnTo>
                  <a:pt x="9490" y="585"/>
                </a:lnTo>
                <a:lnTo>
                  <a:pt x="9855" y="707"/>
                </a:lnTo>
                <a:lnTo>
                  <a:pt x="10195" y="828"/>
                </a:lnTo>
                <a:lnTo>
                  <a:pt x="10487" y="974"/>
                </a:lnTo>
                <a:lnTo>
                  <a:pt x="10706" y="1096"/>
                </a:lnTo>
                <a:lnTo>
                  <a:pt x="10877" y="1242"/>
                </a:lnTo>
                <a:lnTo>
                  <a:pt x="11023" y="1412"/>
                </a:lnTo>
                <a:lnTo>
                  <a:pt x="11169" y="1583"/>
                </a:lnTo>
                <a:lnTo>
                  <a:pt x="11290" y="1801"/>
                </a:lnTo>
                <a:lnTo>
                  <a:pt x="11388" y="1996"/>
                </a:lnTo>
                <a:lnTo>
                  <a:pt x="11485" y="2215"/>
                </a:lnTo>
                <a:lnTo>
                  <a:pt x="11558" y="2458"/>
                </a:lnTo>
                <a:lnTo>
                  <a:pt x="11655" y="2921"/>
                </a:lnTo>
                <a:lnTo>
                  <a:pt x="11728" y="3407"/>
                </a:lnTo>
                <a:lnTo>
                  <a:pt x="11753" y="3894"/>
                </a:lnTo>
                <a:lnTo>
                  <a:pt x="11753" y="4356"/>
                </a:lnTo>
                <a:lnTo>
                  <a:pt x="11217" y="4356"/>
                </a:lnTo>
                <a:lnTo>
                  <a:pt x="10974" y="4332"/>
                </a:lnTo>
                <a:lnTo>
                  <a:pt x="10731" y="4259"/>
                </a:lnTo>
                <a:lnTo>
                  <a:pt x="10487" y="4210"/>
                </a:lnTo>
                <a:lnTo>
                  <a:pt x="10244" y="4113"/>
                </a:lnTo>
                <a:lnTo>
                  <a:pt x="9782" y="3918"/>
                </a:lnTo>
                <a:lnTo>
                  <a:pt x="9319" y="3675"/>
                </a:lnTo>
                <a:lnTo>
                  <a:pt x="8881" y="3432"/>
                </a:lnTo>
                <a:lnTo>
                  <a:pt x="8419" y="3164"/>
                </a:lnTo>
                <a:lnTo>
                  <a:pt x="7981" y="2921"/>
                </a:lnTo>
                <a:lnTo>
                  <a:pt x="7908" y="2896"/>
                </a:lnTo>
                <a:lnTo>
                  <a:pt x="7835" y="2896"/>
                </a:lnTo>
                <a:lnTo>
                  <a:pt x="7786" y="2921"/>
                </a:lnTo>
                <a:lnTo>
                  <a:pt x="7738" y="2945"/>
                </a:lnTo>
                <a:lnTo>
                  <a:pt x="7689" y="2994"/>
                </a:lnTo>
                <a:lnTo>
                  <a:pt x="7665" y="3042"/>
                </a:lnTo>
                <a:lnTo>
                  <a:pt x="7640" y="3115"/>
                </a:lnTo>
                <a:lnTo>
                  <a:pt x="7640" y="3164"/>
                </a:lnTo>
                <a:lnTo>
                  <a:pt x="7713" y="3529"/>
                </a:lnTo>
                <a:lnTo>
                  <a:pt x="7786" y="3894"/>
                </a:lnTo>
                <a:lnTo>
                  <a:pt x="7640" y="3797"/>
                </a:lnTo>
                <a:lnTo>
                  <a:pt x="7494" y="3699"/>
                </a:lnTo>
                <a:lnTo>
                  <a:pt x="7202" y="3432"/>
                </a:lnTo>
                <a:lnTo>
                  <a:pt x="6959" y="3140"/>
                </a:lnTo>
                <a:lnTo>
                  <a:pt x="6740" y="2799"/>
                </a:lnTo>
                <a:lnTo>
                  <a:pt x="6545" y="2458"/>
                </a:lnTo>
                <a:lnTo>
                  <a:pt x="6424" y="2118"/>
                </a:lnTo>
                <a:lnTo>
                  <a:pt x="6399" y="1947"/>
                </a:lnTo>
                <a:lnTo>
                  <a:pt x="6375" y="1777"/>
                </a:lnTo>
                <a:lnTo>
                  <a:pt x="6375" y="1607"/>
                </a:lnTo>
                <a:lnTo>
                  <a:pt x="6399" y="1461"/>
                </a:lnTo>
                <a:lnTo>
                  <a:pt x="6399" y="1388"/>
                </a:lnTo>
                <a:lnTo>
                  <a:pt x="6399" y="1339"/>
                </a:lnTo>
                <a:lnTo>
                  <a:pt x="6351" y="1291"/>
                </a:lnTo>
                <a:lnTo>
                  <a:pt x="6302" y="1266"/>
                </a:lnTo>
                <a:lnTo>
                  <a:pt x="6205" y="1266"/>
                </a:lnTo>
                <a:lnTo>
                  <a:pt x="6156" y="1291"/>
                </a:lnTo>
                <a:lnTo>
                  <a:pt x="6107" y="1339"/>
                </a:lnTo>
                <a:lnTo>
                  <a:pt x="6034" y="1485"/>
                </a:lnTo>
                <a:lnTo>
                  <a:pt x="6010" y="1655"/>
                </a:lnTo>
                <a:lnTo>
                  <a:pt x="5815" y="1680"/>
                </a:lnTo>
                <a:lnTo>
                  <a:pt x="5645" y="1728"/>
                </a:lnTo>
                <a:lnTo>
                  <a:pt x="5475" y="1826"/>
                </a:lnTo>
                <a:lnTo>
                  <a:pt x="5304" y="1923"/>
                </a:lnTo>
                <a:lnTo>
                  <a:pt x="5085" y="2069"/>
                </a:lnTo>
                <a:lnTo>
                  <a:pt x="4891" y="2215"/>
                </a:lnTo>
                <a:lnTo>
                  <a:pt x="4720" y="2337"/>
                </a:lnTo>
                <a:lnTo>
                  <a:pt x="4647" y="2410"/>
                </a:lnTo>
                <a:lnTo>
                  <a:pt x="4599" y="2507"/>
                </a:lnTo>
                <a:lnTo>
                  <a:pt x="4574" y="2531"/>
                </a:lnTo>
                <a:lnTo>
                  <a:pt x="4599" y="2556"/>
                </a:lnTo>
                <a:lnTo>
                  <a:pt x="4623" y="2580"/>
                </a:lnTo>
                <a:lnTo>
                  <a:pt x="4647" y="2604"/>
                </a:lnTo>
                <a:lnTo>
                  <a:pt x="4745" y="2580"/>
                </a:lnTo>
                <a:lnTo>
                  <a:pt x="4818" y="2556"/>
                </a:lnTo>
                <a:lnTo>
                  <a:pt x="4988" y="2458"/>
                </a:lnTo>
                <a:lnTo>
                  <a:pt x="5280" y="2239"/>
                </a:lnTo>
                <a:lnTo>
                  <a:pt x="5621" y="1996"/>
                </a:lnTo>
                <a:lnTo>
                  <a:pt x="5986" y="1801"/>
                </a:lnTo>
                <a:lnTo>
                  <a:pt x="5986" y="1996"/>
                </a:lnTo>
                <a:lnTo>
                  <a:pt x="6034" y="2166"/>
                </a:lnTo>
                <a:lnTo>
                  <a:pt x="6083" y="2337"/>
                </a:lnTo>
                <a:lnTo>
                  <a:pt x="6156" y="2531"/>
                </a:lnTo>
                <a:lnTo>
                  <a:pt x="6302" y="2872"/>
                </a:lnTo>
                <a:lnTo>
                  <a:pt x="6472" y="3164"/>
                </a:lnTo>
                <a:lnTo>
                  <a:pt x="6618" y="3359"/>
                </a:lnTo>
                <a:lnTo>
                  <a:pt x="6764" y="3578"/>
                </a:lnTo>
                <a:lnTo>
                  <a:pt x="6959" y="3772"/>
                </a:lnTo>
                <a:lnTo>
                  <a:pt x="7129" y="3967"/>
                </a:lnTo>
                <a:lnTo>
                  <a:pt x="7348" y="4137"/>
                </a:lnTo>
                <a:lnTo>
                  <a:pt x="7567" y="4283"/>
                </a:lnTo>
                <a:lnTo>
                  <a:pt x="7811" y="4381"/>
                </a:lnTo>
                <a:lnTo>
                  <a:pt x="8054" y="4454"/>
                </a:lnTo>
                <a:lnTo>
                  <a:pt x="8151" y="4454"/>
                </a:lnTo>
                <a:lnTo>
                  <a:pt x="8249" y="4381"/>
                </a:lnTo>
                <a:lnTo>
                  <a:pt x="8297" y="4356"/>
                </a:lnTo>
                <a:lnTo>
                  <a:pt x="8322" y="4308"/>
                </a:lnTo>
                <a:lnTo>
                  <a:pt x="8322" y="4235"/>
                </a:lnTo>
                <a:lnTo>
                  <a:pt x="8322" y="4186"/>
                </a:lnTo>
                <a:lnTo>
                  <a:pt x="8151" y="3505"/>
                </a:lnTo>
                <a:lnTo>
                  <a:pt x="8151" y="3505"/>
                </a:lnTo>
                <a:lnTo>
                  <a:pt x="8881" y="3918"/>
                </a:lnTo>
                <a:lnTo>
                  <a:pt x="9587" y="4283"/>
                </a:lnTo>
                <a:lnTo>
                  <a:pt x="9952" y="4429"/>
                </a:lnTo>
                <a:lnTo>
                  <a:pt x="10317" y="4575"/>
                </a:lnTo>
                <a:lnTo>
                  <a:pt x="10682" y="4697"/>
                </a:lnTo>
                <a:lnTo>
                  <a:pt x="11071" y="4746"/>
                </a:lnTo>
                <a:lnTo>
                  <a:pt x="11169" y="4940"/>
                </a:lnTo>
                <a:lnTo>
                  <a:pt x="11242" y="5111"/>
                </a:lnTo>
                <a:lnTo>
                  <a:pt x="11266" y="5281"/>
                </a:lnTo>
                <a:lnTo>
                  <a:pt x="11266" y="5451"/>
                </a:lnTo>
                <a:lnTo>
                  <a:pt x="11242" y="5792"/>
                </a:lnTo>
                <a:lnTo>
                  <a:pt x="11266" y="5865"/>
                </a:lnTo>
                <a:lnTo>
                  <a:pt x="11315" y="5938"/>
                </a:lnTo>
                <a:lnTo>
                  <a:pt x="11363" y="5987"/>
                </a:lnTo>
                <a:lnTo>
                  <a:pt x="11509" y="5987"/>
                </a:lnTo>
                <a:lnTo>
                  <a:pt x="11582" y="5962"/>
                </a:lnTo>
                <a:lnTo>
                  <a:pt x="11631" y="5914"/>
                </a:lnTo>
                <a:lnTo>
                  <a:pt x="11655" y="5841"/>
                </a:lnTo>
                <a:lnTo>
                  <a:pt x="11704" y="5622"/>
                </a:lnTo>
                <a:lnTo>
                  <a:pt x="11704" y="5354"/>
                </a:lnTo>
                <a:lnTo>
                  <a:pt x="11680" y="5135"/>
                </a:lnTo>
                <a:lnTo>
                  <a:pt x="11607" y="4892"/>
                </a:lnTo>
                <a:lnTo>
                  <a:pt x="11558" y="4794"/>
                </a:lnTo>
                <a:lnTo>
                  <a:pt x="11680" y="4770"/>
                </a:lnTo>
                <a:lnTo>
                  <a:pt x="11801" y="4940"/>
                </a:lnTo>
                <a:lnTo>
                  <a:pt x="11923" y="5111"/>
                </a:lnTo>
                <a:lnTo>
                  <a:pt x="11996" y="5305"/>
                </a:lnTo>
                <a:lnTo>
                  <a:pt x="12044" y="5500"/>
                </a:lnTo>
                <a:lnTo>
                  <a:pt x="12069" y="5695"/>
                </a:lnTo>
                <a:lnTo>
                  <a:pt x="12093" y="5889"/>
                </a:lnTo>
                <a:lnTo>
                  <a:pt x="12069" y="6108"/>
                </a:lnTo>
                <a:lnTo>
                  <a:pt x="12044" y="6303"/>
                </a:lnTo>
                <a:lnTo>
                  <a:pt x="11996" y="6522"/>
                </a:lnTo>
                <a:lnTo>
                  <a:pt x="11899" y="6692"/>
                </a:lnTo>
                <a:lnTo>
                  <a:pt x="11801" y="6887"/>
                </a:lnTo>
                <a:lnTo>
                  <a:pt x="11655" y="7033"/>
                </a:lnTo>
                <a:lnTo>
                  <a:pt x="11631" y="7082"/>
                </a:lnTo>
                <a:lnTo>
                  <a:pt x="11631" y="6936"/>
                </a:lnTo>
                <a:lnTo>
                  <a:pt x="11631" y="6814"/>
                </a:lnTo>
                <a:lnTo>
                  <a:pt x="11582" y="6717"/>
                </a:lnTo>
                <a:lnTo>
                  <a:pt x="11509" y="6619"/>
                </a:lnTo>
                <a:lnTo>
                  <a:pt x="11436" y="6571"/>
                </a:lnTo>
                <a:lnTo>
                  <a:pt x="11290" y="6571"/>
                </a:lnTo>
                <a:lnTo>
                  <a:pt x="11242" y="6619"/>
                </a:lnTo>
                <a:lnTo>
                  <a:pt x="11193" y="6668"/>
                </a:lnTo>
                <a:lnTo>
                  <a:pt x="11169" y="6717"/>
                </a:lnTo>
                <a:lnTo>
                  <a:pt x="11169" y="6790"/>
                </a:lnTo>
                <a:lnTo>
                  <a:pt x="11193" y="6863"/>
                </a:lnTo>
                <a:lnTo>
                  <a:pt x="11169" y="6838"/>
                </a:lnTo>
                <a:lnTo>
                  <a:pt x="11144" y="6863"/>
                </a:lnTo>
                <a:lnTo>
                  <a:pt x="11144" y="6984"/>
                </a:lnTo>
                <a:lnTo>
                  <a:pt x="11071" y="7228"/>
                </a:lnTo>
                <a:lnTo>
                  <a:pt x="10974" y="7447"/>
                </a:lnTo>
                <a:lnTo>
                  <a:pt x="10755" y="7933"/>
                </a:lnTo>
                <a:lnTo>
                  <a:pt x="10487" y="8396"/>
                </a:lnTo>
                <a:lnTo>
                  <a:pt x="10317" y="8663"/>
                </a:lnTo>
                <a:lnTo>
                  <a:pt x="10098" y="8907"/>
                </a:lnTo>
                <a:lnTo>
                  <a:pt x="9879" y="9126"/>
                </a:lnTo>
                <a:lnTo>
                  <a:pt x="9611" y="9320"/>
                </a:lnTo>
                <a:lnTo>
                  <a:pt x="9344" y="9491"/>
                </a:lnTo>
                <a:lnTo>
                  <a:pt x="9052" y="9637"/>
                </a:lnTo>
                <a:lnTo>
                  <a:pt x="8735" y="9734"/>
                </a:lnTo>
                <a:lnTo>
                  <a:pt x="8419" y="9782"/>
                </a:lnTo>
                <a:lnTo>
                  <a:pt x="8078" y="9807"/>
                </a:lnTo>
                <a:lnTo>
                  <a:pt x="7738" y="9782"/>
                </a:lnTo>
                <a:lnTo>
                  <a:pt x="7397" y="9709"/>
                </a:lnTo>
                <a:lnTo>
                  <a:pt x="7056" y="9612"/>
                </a:lnTo>
                <a:lnTo>
                  <a:pt x="6716" y="9466"/>
                </a:lnTo>
                <a:lnTo>
                  <a:pt x="6424" y="9296"/>
                </a:lnTo>
                <a:lnTo>
                  <a:pt x="6107" y="9126"/>
                </a:lnTo>
                <a:lnTo>
                  <a:pt x="5840" y="8907"/>
                </a:lnTo>
                <a:lnTo>
                  <a:pt x="5596" y="8712"/>
                </a:lnTo>
                <a:lnTo>
                  <a:pt x="5377" y="8469"/>
                </a:lnTo>
                <a:lnTo>
                  <a:pt x="5158" y="8225"/>
                </a:lnTo>
                <a:lnTo>
                  <a:pt x="4988" y="7958"/>
                </a:lnTo>
                <a:lnTo>
                  <a:pt x="4891" y="7787"/>
                </a:lnTo>
                <a:lnTo>
                  <a:pt x="4818" y="7641"/>
                </a:lnTo>
                <a:lnTo>
                  <a:pt x="4696" y="7301"/>
                </a:lnTo>
                <a:lnTo>
                  <a:pt x="4599" y="6960"/>
                </a:lnTo>
                <a:lnTo>
                  <a:pt x="4477" y="6644"/>
                </a:lnTo>
                <a:lnTo>
                  <a:pt x="4428" y="6571"/>
                </a:lnTo>
                <a:lnTo>
                  <a:pt x="4355" y="6546"/>
                </a:lnTo>
                <a:lnTo>
                  <a:pt x="4282" y="6571"/>
                </a:lnTo>
                <a:lnTo>
                  <a:pt x="4258" y="6595"/>
                </a:lnTo>
                <a:lnTo>
                  <a:pt x="4234" y="6644"/>
                </a:lnTo>
                <a:lnTo>
                  <a:pt x="4209" y="6936"/>
                </a:lnTo>
                <a:lnTo>
                  <a:pt x="4234" y="7228"/>
                </a:lnTo>
                <a:lnTo>
                  <a:pt x="4088" y="7130"/>
                </a:lnTo>
                <a:lnTo>
                  <a:pt x="3966" y="7033"/>
                </a:lnTo>
                <a:lnTo>
                  <a:pt x="3845" y="6911"/>
                </a:lnTo>
                <a:lnTo>
                  <a:pt x="3772" y="6790"/>
                </a:lnTo>
                <a:lnTo>
                  <a:pt x="3699" y="6644"/>
                </a:lnTo>
                <a:lnTo>
                  <a:pt x="3650" y="6473"/>
                </a:lnTo>
                <a:lnTo>
                  <a:pt x="3577" y="6133"/>
                </a:lnTo>
                <a:lnTo>
                  <a:pt x="3553" y="5816"/>
                </a:lnTo>
                <a:lnTo>
                  <a:pt x="3577" y="5670"/>
                </a:lnTo>
                <a:lnTo>
                  <a:pt x="3601" y="5524"/>
                </a:lnTo>
                <a:lnTo>
                  <a:pt x="3650" y="5378"/>
                </a:lnTo>
                <a:lnTo>
                  <a:pt x="3699" y="5232"/>
                </a:lnTo>
                <a:lnTo>
                  <a:pt x="3772" y="5111"/>
                </a:lnTo>
                <a:lnTo>
                  <a:pt x="3893" y="5013"/>
                </a:lnTo>
                <a:lnTo>
                  <a:pt x="3942" y="5013"/>
                </a:lnTo>
                <a:lnTo>
                  <a:pt x="3918" y="5208"/>
                </a:lnTo>
                <a:lnTo>
                  <a:pt x="3942" y="5403"/>
                </a:lnTo>
                <a:lnTo>
                  <a:pt x="3966" y="5476"/>
                </a:lnTo>
                <a:lnTo>
                  <a:pt x="4015" y="5549"/>
                </a:lnTo>
                <a:lnTo>
                  <a:pt x="4063" y="5622"/>
                </a:lnTo>
                <a:lnTo>
                  <a:pt x="4136" y="5670"/>
                </a:lnTo>
                <a:lnTo>
                  <a:pt x="4209" y="5695"/>
                </a:lnTo>
                <a:lnTo>
                  <a:pt x="4258" y="5670"/>
                </a:lnTo>
                <a:lnTo>
                  <a:pt x="4307" y="5646"/>
                </a:lnTo>
                <a:lnTo>
                  <a:pt x="4355" y="5597"/>
                </a:lnTo>
                <a:lnTo>
                  <a:pt x="4355" y="5476"/>
                </a:lnTo>
                <a:lnTo>
                  <a:pt x="4355" y="5403"/>
                </a:lnTo>
                <a:lnTo>
                  <a:pt x="4307" y="5208"/>
                </a:lnTo>
                <a:lnTo>
                  <a:pt x="4331" y="5086"/>
                </a:lnTo>
                <a:lnTo>
                  <a:pt x="4355" y="4965"/>
                </a:lnTo>
                <a:lnTo>
                  <a:pt x="4453" y="4746"/>
                </a:lnTo>
                <a:lnTo>
                  <a:pt x="4550" y="4575"/>
                </a:lnTo>
                <a:lnTo>
                  <a:pt x="4647" y="4405"/>
                </a:lnTo>
                <a:lnTo>
                  <a:pt x="5085" y="4016"/>
                </a:lnTo>
                <a:lnTo>
                  <a:pt x="5377" y="3748"/>
                </a:lnTo>
                <a:lnTo>
                  <a:pt x="5669" y="3432"/>
                </a:lnTo>
                <a:lnTo>
                  <a:pt x="5791" y="3237"/>
                </a:lnTo>
                <a:lnTo>
                  <a:pt x="5888" y="3067"/>
                </a:lnTo>
                <a:lnTo>
                  <a:pt x="5961" y="2872"/>
                </a:lnTo>
                <a:lnTo>
                  <a:pt x="6010" y="2677"/>
                </a:lnTo>
                <a:lnTo>
                  <a:pt x="5986" y="2629"/>
                </a:lnTo>
                <a:lnTo>
                  <a:pt x="5937" y="2604"/>
                </a:lnTo>
                <a:lnTo>
                  <a:pt x="5888" y="2604"/>
                </a:lnTo>
                <a:lnTo>
                  <a:pt x="5864" y="2629"/>
                </a:lnTo>
                <a:lnTo>
                  <a:pt x="5718" y="2750"/>
                </a:lnTo>
                <a:lnTo>
                  <a:pt x="5596" y="2921"/>
                </a:lnTo>
                <a:lnTo>
                  <a:pt x="5377" y="3237"/>
                </a:lnTo>
                <a:lnTo>
                  <a:pt x="5110" y="3505"/>
                </a:lnTo>
                <a:lnTo>
                  <a:pt x="4818" y="3772"/>
                </a:lnTo>
                <a:lnTo>
                  <a:pt x="4647" y="3894"/>
                </a:lnTo>
                <a:lnTo>
                  <a:pt x="4453" y="4040"/>
                </a:lnTo>
                <a:lnTo>
                  <a:pt x="4063" y="4332"/>
                </a:lnTo>
                <a:lnTo>
                  <a:pt x="4112" y="3894"/>
                </a:lnTo>
                <a:lnTo>
                  <a:pt x="4209" y="3456"/>
                </a:lnTo>
                <a:lnTo>
                  <a:pt x="4331" y="3042"/>
                </a:lnTo>
                <a:lnTo>
                  <a:pt x="4477" y="2629"/>
                </a:lnTo>
                <a:lnTo>
                  <a:pt x="4599" y="2337"/>
                </a:lnTo>
                <a:lnTo>
                  <a:pt x="4769" y="2045"/>
                </a:lnTo>
                <a:lnTo>
                  <a:pt x="4939" y="1777"/>
                </a:lnTo>
                <a:lnTo>
                  <a:pt x="5158" y="1558"/>
                </a:lnTo>
                <a:lnTo>
                  <a:pt x="5256" y="1485"/>
                </a:lnTo>
                <a:lnTo>
                  <a:pt x="5377" y="1412"/>
                </a:lnTo>
                <a:lnTo>
                  <a:pt x="5596" y="1364"/>
                </a:lnTo>
                <a:lnTo>
                  <a:pt x="5815" y="1315"/>
                </a:lnTo>
                <a:lnTo>
                  <a:pt x="5913" y="1291"/>
                </a:lnTo>
                <a:lnTo>
                  <a:pt x="6034" y="1242"/>
                </a:lnTo>
                <a:lnTo>
                  <a:pt x="6034" y="1218"/>
                </a:lnTo>
                <a:lnTo>
                  <a:pt x="6034" y="1193"/>
                </a:lnTo>
                <a:lnTo>
                  <a:pt x="5961" y="1096"/>
                </a:lnTo>
                <a:lnTo>
                  <a:pt x="5888" y="1023"/>
                </a:lnTo>
                <a:lnTo>
                  <a:pt x="5767" y="974"/>
                </a:lnTo>
                <a:lnTo>
                  <a:pt x="5523" y="974"/>
                </a:lnTo>
                <a:lnTo>
                  <a:pt x="5402" y="999"/>
                </a:lnTo>
                <a:lnTo>
                  <a:pt x="5183" y="1072"/>
                </a:lnTo>
                <a:lnTo>
                  <a:pt x="5037" y="1145"/>
                </a:lnTo>
                <a:lnTo>
                  <a:pt x="4915" y="1242"/>
                </a:lnTo>
                <a:lnTo>
                  <a:pt x="4793" y="1364"/>
                </a:lnTo>
                <a:lnTo>
                  <a:pt x="4672" y="1485"/>
                </a:lnTo>
                <a:lnTo>
                  <a:pt x="4477" y="1728"/>
                </a:lnTo>
                <a:lnTo>
                  <a:pt x="4307" y="2020"/>
                </a:lnTo>
                <a:lnTo>
                  <a:pt x="4161" y="2312"/>
                </a:lnTo>
                <a:lnTo>
                  <a:pt x="4015" y="2653"/>
                </a:lnTo>
                <a:lnTo>
                  <a:pt x="3893" y="3018"/>
                </a:lnTo>
                <a:lnTo>
                  <a:pt x="3772" y="3359"/>
                </a:lnTo>
                <a:lnTo>
                  <a:pt x="3699" y="3724"/>
                </a:lnTo>
                <a:lnTo>
                  <a:pt x="3650" y="4113"/>
                </a:lnTo>
                <a:lnTo>
                  <a:pt x="3650" y="4454"/>
                </a:lnTo>
                <a:lnTo>
                  <a:pt x="3674" y="4819"/>
                </a:lnTo>
                <a:lnTo>
                  <a:pt x="3553" y="4892"/>
                </a:lnTo>
                <a:lnTo>
                  <a:pt x="3455" y="5038"/>
                </a:lnTo>
                <a:lnTo>
                  <a:pt x="3382" y="5184"/>
                </a:lnTo>
                <a:lnTo>
                  <a:pt x="3334" y="5378"/>
                </a:lnTo>
                <a:lnTo>
                  <a:pt x="3236" y="5719"/>
                </a:lnTo>
                <a:lnTo>
                  <a:pt x="3212" y="5962"/>
                </a:lnTo>
                <a:lnTo>
                  <a:pt x="3236" y="6230"/>
                </a:lnTo>
                <a:lnTo>
                  <a:pt x="3285" y="6522"/>
                </a:lnTo>
                <a:lnTo>
                  <a:pt x="3358" y="6814"/>
                </a:lnTo>
                <a:lnTo>
                  <a:pt x="3480" y="7082"/>
                </a:lnTo>
                <a:lnTo>
                  <a:pt x="3626" y="7325"/>
                </a:lnTo>
                <a:lnTo>
                  <a:pt x="3723" y="7422"/>
                </a:lnTo>
                <a:lnTo>
                  <a:pt x="3845" y="7520"/>
                </a:lnTo>
                <a:lnTo>
                  <a:pt x="3942" y="7593"/>
                </a:lnTo>
                <a:lnTo>
                  <a:pt x="4063" y="7641"/>
                </a:lnTo>
                <a:lnTo>
                  <a:pt x="4209" y="7690"/>
                </a:lnTo>
                <a:lnTo>
                  <a:pt x="4355" y="7690"/>
                </a:lnTo>
                <a:lnTo>
                  <a:pt x="4477" y="7933"/>
                </a:lnTo>
                <a:lnTo>
                  <a:pt x="4599" y="8177"/>
                </a:lnTo>
                <a:lnTo>
                  <a:pt x="4745" y="8396"/>
                </a:lnTo>
                <a:lnTo>
                  <a:pt x="4915" y="8615"/>
                </a:lnTo>
                <a:lnTo>
                  <a:pt x="5085" y="8809"/>
                </a:lnTo>
                <a:lnTo>
                  <a:pt x="5256" y="8980"/>
                </a:lnTo>
                <a:lnTo>
                  <a:pt x="5645" y="9320"/>
                </a:lnTo>
                <a:lnTo>
                  <a:pt x="6010" y="9588"/>
                </a:lnTo>
                <a:lnTo>
                  <a:pt x="6424" y="9831"/>
                </a:lnTo>
                <a:lnTo>
                  <a:pt x="6351" y="9855"/>
                </a:lnTo>
                <a:lnTo>
                  <a:pt x="6278" y="9928"/>
                </a:lnTo>
                <a:lnTo>
                  <a:pt x="6253" y="10001"/>
                </a:lnTo>
                <a:lnTo>
                  <a:pt x="6205" y="10074"/>
                </a:lnTo>
                <a:lnTo>
                  <a:pt x="6180" y="10269"/>
                </a:lnTo>
                <a:lnTo>
                  <a:pt x="6156" y="10464"/>
                </a:lnTo>
                <a:lnTo>
                  <a:pt x="6156" y="10610"/>
                </a:lnTo>
                <a:lnTo>
                  <a:pt x="6180" y="10804"/>
                </a:lnTo>
                <a:lnTo>
                  <a:pt x="6010" y="10829"/>
                </a:lnTo>
                <a:lnTo>
                  <a:pt x="5864" y="10853"/>
                </a:lnTo>
                <a:lnTo>
                  <a:pt x="5596" y="10902"/>
                </a:lnTo>
                <a:lnTo>
                  <a:pt x="5231" y="10975"/>
                </a:lnTo>
                <a:lnTo>
                  <a:pt x="4866" y="11072"/>
                </a:lnTo>
                <a:lnTo>
                  <a:pt x="4161" y="11242"/>
                </a:lnTo>
                <a:lnTo>
                  <a:pt x="3480" y="11437"/>
                </a:lnTo>
                <a:lnTo>
                  <a:pt x="2993" y="11632"/>
                </a:lnTo>
                <a:lnTo>
                  <a:pt x="2531" y="11826"/>
                </a:lnTo>
                <a:lnTo>
                  <a:pt x="2068" y="12070"/>
                </a:lnTo>
                <a:lnTo>
                  <a:pt x="1655" y="12362"/>
                </a:lnTo>
                <a:lnTo>
                  <a:pt x="1314" y="12654"/>
                </a:lnTo>
                <a:lnTo>
                  <a:pt x="973" y="12970"/>
                </a:lnTo>
                <a:lnTo>
                  <a:pt x="681" y="13335"/>
                </a:lnTo>
                <a:lnTo>
                  <a:pt x="414" y="13700"/>
                </a:lnTo>
                <a:lnTo>
                  <a:pt x="316" y="13919"/>
                </a:lnTo>
                <a:lnTo>
                  <a:pt x="219" y="14114"/>
                </a:lnTo>
                <a:lnTo>
                  <a:pt x="122" y="14333"/>
                </a:lnTo>
                <a:lnTo>
                  <a:pt x="73" y="14552"/>
                </a:lnTo>
                <a:lnTo>
                  <a:pt x="24" y="14771"/>
                </a:lnTo>
                <a:lnTo>
                  <a:pt x="0" y="14990"/>
                </a:lnTo>
                <a:lnTo>
                  <a:pt x="24" y="15209"/>
                </a:lnTo>
                <a:lnTo>
                  <a:pt x="49" y="15428"/>
                </a:lnTo>
                <a:lnTo>
                  <a:pt x="73" y="15525"/>
                </a:lnTo>
                <a:lnTo>
                  <a:pt x="122" y="15574"/>
                </a:lnTo>
                <a:lnTo>
                  <a:pt x="170" y="15598"/>
                </a:lnTo>
                <a:lnTo>
                  <a:pt x="243" y="15598"/>
                </a:lnTo>
                <a:lnTo>
                  <a:pt x="316" y="15671"/>
                </a:lnTo>
                <a:lnTo>
                  <a:pt x="414" y="15695"/>
                </a:lnTo>
                <a:lnTo>
                  <a:pt x="803" y="15720"/>
                </a:lnTo>
                <a:lnTo>
                  <a:pt x="1217" y="15793"/>
                </a:lnTo>
                <a:lnTo>
                  <a:pt x="1606" y="15890"/>
                </a:lnTo>
                <a:lnTo>
                  <a:pt x="1995" y="15987"/>
                </a:lnTo>
                <a:lnTo>
                  <a:pt x="2774" y="16231"/>
                </a:lnTo>
                <a:lnTo>
                  <a:pt x="3163" y="16328"/>
                </a:lnTo>
                <a:lnTo>
                  <a:pt x="3553" y="16401"/>
                </a:lnTo>
                <a:lnTo>
                  <a:pt x="4599" y="16498"/>
                </a:lnTo>
                <a:lnTo>
                  <a:pt x="5669" y="16547"/>
                </a:lnTo>
                <a:lnTo>
                  <a:pt x="6716" y="16596"/>
                </a:lnTo>
                <a:lnTo>
                  <a:pt x="7762" y="16620"/>
                </a:lnTo>
                <a:lnTo>
                  <a:pt x="9879" y="16620"/>
                </a:lnTo>
                <a:lnTo>
                  <a:pt x="10950" y="16547"/>
                </a:lnTo>
                <a:lnTo>
                  <a:pt x="11996" y="16450"/>
                </a:lnTo>
                <a:lnTo>
                  <a:pt x="12823" y="16352"/>
                </a:lnTo>
                <a:lnTo>
                  <a:pt x="13626" y="16255"/>
                </a:lnTo>
                <a:lnTo>
                  <a:pt x="14040" y="16206"/>
                </a:lnTo>
                <a:lnTo>
                  <a:pt x="14453" y="16109"/>
                </a:lnTo>
                <a:lnTo>
                  <a:pt x="14843" y="16012"/>
                </a:lnTo>
                <a:lnTo>
                  <a:pt x="15232" y="15890"/>
                </a:lnTo>
                <a:lnTo>
                  <a:pt x="15305" y="15841"/>
                </a:lnTo>
                <a:lnTo>
                  <a:pt x="15378" y="15768"/>
                </a:lnTo>
                <a:lnTo>
                  <a:pt x="15402" y="15695"/>
                </a:lnTo>
                <a:lnTo>
                  <a:pt x="15427" y="15622"/>
                </a:lnTo>
                <a:lnTo>
                  <a:pt x="15524" y="15622"/>
                </a:lnTo>
                <a:lnTo>
                  <a:pt x="15621" y="15574"/>
                </a:lnTo>
                <a:lnTo>
                  <a:pt x="15670" y="15549"/>
                </a:lnTo>
                <a:lnTo>
                  <a:pt x="15694" y="15501"/>
                </a:lnTo>
                <a:lnTo>
                  <a:pt x="15694" y="15452"/>
                </a:lnTo>
                <a:lnTo>
                  <a:pt x="15694" y="15379"/>
                </a:lnTo>
                <a:lnTo>
                  <a:pt x="15646" y="14965"/>
                </a:lnTo>
                <a:lnTo>
                  <a:pt x="15548" y="14576"/>
                </a:lnTo>
                <a:lnTo>
                  <a:pt x="15427" y="14187"/>
                </a:lnTo>
                <a:lnTo>
                  <a:pt x="15256" y="13822"/>
                </a:lnTo>
                <a:lnTo>
                  <a:pt x="15281" y="13822"/>
                </a:lnTo>
                <a:lnTo>
                  <a:pt x="15329" y="13797"/>
                </a:lnTo>
                <a:lnTo>
                  <a:pt x="15354" y="13724"/>
                </a:lnTo>
                <a:lnTo>
                  <a:pt x="15354" y="13676"/>
                </a:lnTo>
                <a:lnTo>
                  <a:pt x="15305" y="13627"/>
                </a:lnTo>
                <a:lnTo>
                  <a:pt x="15110" y="13554"/>
                </a:lnTo>
                <a:lnTo>
                  <a:pt x="14989" y="13359"/>
                </a:lnTo>
                <a:lnTo>
                  <a:pt x="14843" y="13140"/>
                </a:lnTo>
                <a:lnTo>
                  <a:pt x="14502" y="12751"/>
                </a:lnTo>
                <a:lnTo>
                  <a:pt x="14113" y="12386"/>
                </a:lnTo>
                <a:lnTo>
                  <a:pt x="13699" y="12070"/>
                </a:lnTo>
                <a:lnTo>
                  <a:pt x="13456" y="11924"/>
                </a:lnTo>
                <a:lnTo>
                  <a:pt x="13237" y="11778"/>
                </a:lnTo>
                <a:lnTo>
                  <a:pt x="12726" y="11559"/>
                </a:lnTo>
                <a:lnTo>
                  <a:pt x="12215" y="11388"/>
                </a:lnTo>
                <a:lnTo>
                  <a:pt x="11680" y="11242"/>
                </a:lnTo>
                <a:lnTo>
                  <a:pt x="11071" y="11121"/>
                </a:lnTo>
                <a:lnTo>
                  <a:pt x="10463" y="11023"/>
                </a:lnTo>
                <a:lnTo>
                  <a:pt x="10341" y="10999"/>
                </a:lnTo>
                <a:lnTo>
                  <a:pt x="10244" y="10975"/>
                </a:lnTo>
                <a:lnTo>
                  <a:pt x="9879" y="10902"/>
                </a:lnTo>
                <a:lnTo>
                  <a:pt x="9684" y="10877"/>
                </a:lnTo>
                <a:lnTo>
                  <a:pt x="9490" y="10877"/>
                </a:lnTo>
                <a:lnTo>
                  <a:pt x="9490" y="10780"/>
                </a:lnTo>
                <a:lnTo>
                  <a:pt x="9490" y="10658"/>
                </a:lnTo>
                <a:lnTo>
                  <a:pt x="9490" y="10415"/>
                </a:lnTo>
                <a:lnTo>
                  <a:pt x="9490" y="10172"/>
                </a:lnTo>
                <a:lnTo>
                  <a:pt x="9465" y="10050"/>
                </a:lnTo>
                <a:lnTo>
                  <a:pt x="9441" y="9977"/>
                </a:lnTo>
                <a:lnTo>
                  <a:pt x="9660" y="9831"/>
                </a:lnTo>
                <a:lnTo>
                  <a:pt x="9879" y="9709"/>
                </a:lnTo>
                <a:lnTo>
                  <a:pt x="10098" y="9539"/>
                </a:lnTo>
                <a:lnTo>
                  <a:pt x="10293" y="9369"/>
                </a:lnTo>
                <a:lnTo>
                  <a:pt x="10463" y="9174"/>
                </a:lnTo>
                <a:lnTo>
                  <a:pt x="10633" y="8980"/>
                </a:lnTo>
                <a:lnTo>
                  <a:pt x="10804" y="8761"/>
                </a:lnTo>
                <a:lnTo>
                  <a:pt x="10950" y="8542"/>
                </a:lnTo>
                <a:lnTo>
                  <a:pt x="11193" y="8128"/>
                </a:lnTo>
                <a:lnTo>
                  <a:pt x="11363" y="7812"/>
                </a:lnTo>
                <a:lnTo>
                  <a:pt x="11509" y="7495"/>
                </a:lnTo>
                <a:lnTo>
                  <a:pt x="11582" y="7495"/>
                </a:lnTo>
                <a:lnTo>
                  <a:pt x="11655" y="7471"/>
                </a:lnTo>
                <a:lnTo>
                  <a:pt x="11801" y="7398"/>
                </a:lnTo>
                <a:lnTo>
                  <a:pt x="11947" y="7252"/>
                </a:lnTo>
                <a:lnTo>
                  <a:pt x="12093" y="7082"/>
                </a:lnTo>
                <a:lnTo>
                  <a:pt x="12215" y="6887"/>
                </a:lnTo>
                <a:lnTo>
                  <a:pt x="12288" y="6717"/>
                </a:lnTo>
                <a:lnTo>
                  <a:pt x="12409" y="6425"/>
                </a:lnTo>
                <a:lnTo>
                  <a:pt x="12458" y="6206"/>
                </a:lnTo>
                <a:lnTo>
                  <a:pt x="12482" y="5987"/>
                </a:lnTo>
                <a:lnTo>
                  <a:pt x="12482" y="5768"/>
                </a:lnTo>
                <a:lnTo>
                  <a:pt x="12458" y="5549"/>
                </a:lnTo>
                <a:lnTo>
                  <a:pt x="12434" y="5330"/>
                </a:lnTo>
                <a:lnTo>
                  <a:pt x="12361" y="5111"/>
                </a:lnTo>
                <a:lnTo>
                  <a:pt x="12263" y="4916"/>
                </a:lnTo>
                <a:lnTo>
                  <a:pt x="12142" y="4721"/>
                </a:lnTo>
                <a:lnTo>
                  <a:pt x="12190" y="4697"/>
                </a:lnTo>
                <a:lnTo>
                  <a:pt x="12239" y="4648"/>
                </a:lnTo>
                <a:lnTo>
                  <a:pt x="12263" y="4551"/>
                </a:lnTo>
                <a:lnTo>
                  <a:pt x="12239" y="4454"/>
                </a:lnTo>
                <a:lnTo>
                  <a:pt x="12166" y="4356"/>
                </a:lnTo>
                <a:lnTo>
                  <a:pt x="12166" y="3797"/>
                </a:lnTo>
                <a:lnTo>
                  <a:pt x="12142" y="3237"/>
                </a:lnTo>
                <a:lnTo>
                  <a:pt x="12093" y="2969"/>
                </a:lnTo>
                <a:lnTo>
                  <a:pt x="12044" y="2677"/>
                </a:lnTo>
                <a:lnTo>
                  <a:pt x="11971" y="2410"/>
                </a:lnTo>
                <a:lnTo>
                  <a:pt x="11899" y="2142"/>
                </a:lnTo>
                <a:lnTo>
                  <a:pt x="11801" y="1874"/>
                </a:lnTo>
                <a:lnTo>
                  <a:pt x="11680" y="1631"/>
                </a:lnTo>
                <a:lnTo>
                  <a:pt x="11534" y="1412"/>
                </a:lnTo>
                <a:lnTo>
                  <a:pt x="11363" y="1193"/>
                </a:lnTo>
                <a:lnTo>
                  <a:pt x="11193" y="974"/>
                </a:lnTo>
                <a:lnTo>
                  <a:pt x="10974" y="804"/>
                </a:lnTo>
                <a:lnTo>
                  <a:pt x="10755" y="634"/>
                </a:lnTo>
                <a:lnTo>
                  <a:pt x="10487" y="488"/>
                </a:lnTo>
                <a:lnTo>
                  <a:pt x="10171" y="342"/>
                </a:lnTo>
                <a:lnTo>
                  <a:pt x="9782" y="220"/>
                </a:lnTo>
                <a:lnTo>
                  <a:pt x="9417" y="123"/>
                </a:lnTo>
                <a:lnTo>
                  <a:pt x="9003" y="50"/>
                </a:lnTo>
                <a:lnTo>
                  <a:pt x="8589" y="25"/>
                </a:lnTo>
                <a:lnTo>
                  <a:pt x="820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  <p:transition advTm="9388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7" name="Google Shape;143;p20">
            <a:extLst>
              <a:ext uri="{FF2B5EF4-FFF2-40B4-BE49-F238E27FC236}">
                <a16:creationId xmlns:a16="http://schemas.microsoft.com/office/drawing/2014/main" id="{1A9CB33F-A61C-496C-AF3D-BFEEC88B0456}"/>
              </a:ext>
            </a:extLst>
          </p:cNvPr>
          <p:cNvSpPr txBox="1">
            <a:spLocks/>
          </p:cNvSpPr>
          <p:nvPr/>
        </p:nvSpPr>
        <p:spPr>
          <a:xfrm>
            <a:off x="1170332" y="363459"/>
            <a:ext cx="6803335" cy="387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101600" indent="0">
              <a:buNone/>
            </a:pPr>
            <a:r>
              <a:rPr lang="fr-FR" sz="2400" dirty="0"/>
              <a:t> Pour aller plus loin :</a:t>
            </a:r>
          </a:p>
          <a:p>
            <a:r>
              <a:rPr lang="fr-FR" sz="1600" b="1" dirty="0">
                <a:solidFill>
                  <a:srgbClr val="FF0000"/>
                </a:solidFill>
              </a:rPr>
              <a:t>Sur la mise en pratique de la bienveillance en milieu scolaire </a:t>
            </a:r>
            <a:r>
              <a:rPr lang="fr-FR" b="1" dirty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fr-FR" sz="1600" dirty="0"/>
              <a:t>Christophe </a:t>
            </a:r>
            <a:r>
              <a:rPr lang="fr-FR" sz="1600" dirty="0" err="1"/>
              <a:t>Marsollier</a:t>
            </a:r>
            <a:r>
              <a:rPr lang="fr-FR" sz="1600" dirty="0"/>
              <a:t> : </a:t>
            </a:r>
            <a:r>
              <a:rPr lang="fr-FR" sz="1200" dirty="0">
                <a:hlinkClick r:id="rId3"/>
              </a:rPr>
              <a:t>https://www.ac-paris.fr/portail/jcms/p2_1862539/</a:t>
            </a:r>
            <a:r>
              <a:rPr lang="fr-FR" sz="1200">
                <a:hlinkClick r:id="rId3"/>
              </a:rPr>
              <a:t>conference-de-christophe-marsollier-la-bienveillance-active-une-posture-ethique-au-coeur-du-professionnalisme-des-enseignants</a:t>
            </a:r>
            <a:r>
              <a:rPr lang="fr-FR" sz="1200"/>
              <a:t> .</a:t>
            </a:r>
            <a:endParaRPr lang="fr-FR" sz="1200" dirty="0"/>
          </a:p>
          <a:p>
            <a:pPr lvl="1"/>
            <a:r>
              <a:rPr lang="fr-FR" sz="1600" dirty="0" err="1"/>
              <a:t>Nerlsen</a:t>
            </a:r>
            <a:r>
              <a:rPr lang="fr-FR" sz="1600" dirty="0"/>
              <a:t> et coll. (2018). L</a:t>
            </a:r>
            <a:r>
              <a:rPr lang="fr-FR" sz="1200" dirty="0"/>
              <a:t>a discipline en classe, </a:t>
            </a:r>
            <a:r>
              <a:rPr lang="fr-FR" sz="1200" dirty="0" err="1"/>
              <a:t>ed</a:t>
            </a:r>
            <a:r>
              <a:rPr lang="fr-FR" sz="1200" dirty="0"/>
              <a:t>. Toucan.</a:t>
            </a:r>
          </a:p>
          <a:p>
            <a:pPr lvl="1"/>
            <a:r>
              <a:rPr lang="fr-FR" sz="1600" dirty="0"/>
              <a:t>Questions vives, ouvrage collective </a:t>
            </a:r>
            <a:r>
              <a:rPr lang="fr-FR" sz="1400" dirty="0"/>
              <a:t>(2018</a:t>
            </a:r>
            <a:r>
              <a:rPr lang="fr-FR" sz="1600" dirty="0"/>
              <a:t>)</a:t>
            </a:r>
            <a:r>
              <a:rPr lang="fr-FR" sz="1200" dirty="0"/>
              <a:t> : La bienveillance en éducation : approches compréhensives et critiques, 29.</a:t>
            </a:r>
            <a:endParaRPr lang="fr-FR" sz="900" dirty="0"/>
          </a:p>
          <a:p>
            <a:r>
              <a:rPr lang="fr-FR" sz="1600" dirty="0">
                <a:solidFill>
                  <a:srgbClr val="FF0000"/>
                </a:solidFill>
              </a:rPr>
              <a:t>Sur les gestes et postures professionnels </a:t>
            </a:r>
            <a:r>
              <a:rPr lang="fr-FR" dirty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fr-FR" sz="1600" dirty="0"/>
              <a:t>Dominique Bucheton (2020). </a:t>
            </a:r>
            <a:r>
              <a:rPr lang="fr-FR" sz="1400" dirty="0"/>
              <a:t>Les gestes professionnels dans la classe, </a:t>
            </a:r>
            <a:r>
              <a:rPr lang="fr-FR" sz="1400" dirty="0" err="1"/>
              <a:t>ed</a:t>
            </a:r>
            <a:r>
              <a:rPr lang="fr-FR" sz="1400" dirty="0"/>
              <a:t>. </a:t>
            </a:r>
            <a:r>
              <a:rPr lang="fr-FR" sz="1400" dirty="0" err="1"/>
              <a:t>esf</a:t>
            </a:r>
            <a:r>
              <a:rPr lang="fr-FR" sz="1400" dirty="0"/>
              <a:t>, 2020</a:t>
            </a:r>
          </a:p>
          <a:p>
            <a:r>
              <a:rPr lang="fr-FR" sz="1600" dirty="0">
                <a:solidFill>
                  <a:srgbClr val="FF0000"/>
                </a:solidFill>
              </a:rPr>
              <a:t>Sur les enjeux de l’apprentissage de l’oral :</a:t>
            </a:r>
          </a:p>
          <a:p>
            <a:pPr lvl="1"/>
            <a:r>
              <a:rPr lang="fr-FR" sz="1600" dirty="0" err="1"/>
              <a:t>Gaussel</a:t>
            </a:r>
            <a:r>
              <a:rPr lang="fr-FR" sz="1600" dirty="0"/>
              <a:t> Marie (2017).</a:t>
            </a:r>
            <a:r>
              <a:rPr lang="fr-FR" b="1" dirty="0"/>
              <a:t> </a:t>
            </a:r>
            <a:r>
              <a:rPr lang="fr-FR" sz="1400" dirty="0"/>
              <a:t>Je dis, tu parles, nous écoutons : apprendre avec l’oral. </a:t>
            </a:r>
            <a:r>
              <a:rPr lang="fr-FR" sz="1400" i="1" dirty="0"/>
              <a:t>Dossier de veille de l’IFÉ</a:t>
            </a:r>
            <a:r>
              <a:rPr lang="fr-FR" sz="1400" dirty="0"/>
              <a:t>, n°117. Lyon : ENS de Lyon</a:t>
            </a:r>
            <a:r>
              <a:rPr lang="fr-FR" sz="1400" b="1" dirty="0"/>
              <a:t>.</a:t>
            </a:r>
          </a:p>
          <a:p>
            <a:pPr lvl="1"/>
            <a:endParaRPr lang="fr-FR" sz="16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231385872"/>
      </p:ext>
    </p:extLst>
  </p:cSld>
  <p:clrMapOvr>
    <a:masterClrMapping/>
  </p:clrMapOvr>
  <p:transition advTm="9388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-6025" y="1196582"/>
            <a:ext cx="9156000" cy="6562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dirty="0"/>
              <a:t>Intérêts du cadre relationnel dans la formation à l’oral</a:t>
            </a:r>
            <a:endParaRPr sz="2800" dirty="0"/>
          </a:p>
        </p:txBody>
      </p:sp>
      <p:sp>
        <p:nvSpPr>
          <p:cNvPr id="96" name="Google Shape;96;p16"/>
          <p:cNvSpPr txBox="1">
            <a:spLocks noGrp="1"/>
          </p:cNvSpPr>
          <p:nvPr>
            <p:ph type="body" idx="1"/>
          </p:nvPr>
        </p:nvSpPr>
        <p:spPr>
          <a:xfrm>
            <a:off x="969180" y="1963454"/>
            <a:ext cx="7479506" cy="19425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fr-FR" dirty="0"/>
              <a:t>Quelles compétences à l’oral 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✘"/>
            </a:pPr>
            <a:r>
              <a:rPr lang="fr-FR" dirty="0"/>
              <a:t>Pourquoi un cadre relationnel 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✘"/>
            </a:pPr>
            <a:r>
              <a:rPr lang="fr-FR" dirty="0"/>
              <a:t>Nature et  exemple d’utilisation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✘"/>
            </a:pPr>
            <a:r>
              <a:rPr lang="fr-FR" dirty="0"/>
              <a:t>Atouts et contraintes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✘"/>
            </a:pP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16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6"/>
          <p:cNvSpPr/>
          <p:nvPr/>
        </p:nvSpPr>
        <p:spPr>
          <a:xfrm>
            <a:off x="4363252" y="483582"/>
            <a:ext cx="345681" cy="414830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8" name="Google Shape;48;p11">
            <a:extLst>
              <a:ext uri="{FF2B5EF4-FFF2-40B4-BE49-F238E27FC236}">
                <a16:creationId xmlns:a16="http://schemas.microsoft.com/office/drawing/2014/main" id="{A0C69CA7-1FD8-4DE7-B7F5-EB80B2CA0BC9}"/>
              </a:ext>
            </a:extLst>
          </p:cNvPr>
          <p:cNvGrpSpPr/>
          <p:nvPr/>
        </p:nvGrpSpPr>
        <p:grpSpPr>
          <a:xfrm rot="4655795">
            <a:off x="835663" y="2334804"/>
            <a:ext cx="267034" cy="175415"/>
            <a:chOff x="238125" y="1918825"/>
            <a:chExt cx="1042450" cy="660400"/>
          </a:xfrm>
        </p:grpSpPr>
        <p:sp>
          <p:nvSpPr>
            <p:cNvPr id="9" name="Google Shape;49;p11">
              <a:extLst>
                <a:ext uri="{FF2B5EF4-FFF2-40B4-BE49-F238E27FC236}">
                  <a16:creationId xmlns:a16="http://schemas.microsoft.com/office/drawing/2014/main" id="{521AFEBE-D9CF-45F8-9185-DA44981C16F4}"/>
                </a:ext>
              </a:extLst>
            </p:cNvPr>
            <p:cNvSpPr/>
            <p:nvPr/>
          </p:nvSpPr>
          <p:spPr>
            <a:xfrm>
              <a:off x="238125" y="1918825"/>
              <a:ext cx="966975" cy="660400"/>
            </a:xfrm>
            <a:custGeom>
              <a:avLst/>
              <a:gdLst/>
              <a:ahLst/>
              <a:cxnLst/>
              <a:rect l="l" t="t" r="r" b="b"/>
              <a:pathLst>
                <a:path w="38679" h="26416" extrusionOk="0">
                  <a:moveTo>
                    <a:pt x="377" y="7642"/>
                  </a:moveTo>
                  <a:lnTo>
                    <a:pt x="377" y="7925"/>
                  </a:lnTo>
                  <a:lnTo>
                    <a:pt x="472" y="7642"/>
                  </a:lnTo>
                  <a:close/>
                  <a:moveTo>
                    <a:pt x="33584" y="19246"/>
                  </a:moveTo>
                  <a:lnTo>
                    <a:pt x="33396" y="19434"/>
                  </a:lnTo>
                  <a:lnTo>
                    <a:pt x="33396" y="19623"/>
                  </a:lnTo>
                  <a:lnTo>
                    <a:pt x="33584" y="19246"/>
                  </a:lnTo>
                  <a:close/>
                  <a:moveTo>
                    <a:pt x="24434" y="24151"/>
                  </a:moveTo>
                  <a:lnTo>
                    <a:pt x="24339" y="24245"/>
                  </a:lnTo>
                  <a:lnTo>
                    <a:pt x="24434" y="24340"/>
                  </a:lnTo>
                  <a:lnTo>
                    <a:pt x="24434" y="24245"/>
                  </a:lnTo>
                  <a:lnTo>
                    <a:pt x="24434" y="24151"/>
                  </a:lnTo>
                  <a:close/>
                  <a:moveTo>
                    <a:pt x="14717" y="24434"/>
                  </a:moveTo>
                  <a:lnTo>
                    <a:pt x="14764" y="24481"/>
                  </a:lnTo>
                  <a:lnTo>
                    <a:pt x="14764" y="24481"/>
                  </a:lnTo>
                  <a:lnTo>
                    <a:pt x="14811" y="24434"/>
                  </a:lnTo>
                  <a:close/>
                  <a:moveTo>
                    <a:pt x="2924" y="1"/>
                  </a:moveTo>
                  <a:lnTo>
                    <a:pt x="2641" y="95"/>
                  </a:lnTo>
                  <a:lnTo>
                    <a:pt x="2547" y="378"/>
                  </a:lnTo>
                  <a:lnTo>
                    <a:pt x="2547" y="189"/>
                  </a:lnTo>
                  <a:lnTo>
                    <a:pt x="2453" y="378"/>
                  </a:lnTo>
                  <a:lnTo>
                    <a:pt x="2358" y="567"/>
                  </a:lnTo>
                  <a:lnTo>
                    <a:pt x="2453" y="944"/>
                  </a:lnTo>
                  <a:lnTo>
                    <a:pt x="2358" y="850"/>
                  </a:lnTo>
                  <a:lnTo>
                    <a:pt x="2170" y="944"/>
                  </a:lnTo>
                  <a:lnTo>
                    <a:pt x="2358" y="944"/>
                  </a:lnTo>
                  <a:lnTo>
                    <a:pt x="2453" y="1133"/>
                  </a:lnTo>
                  <a:lnTo>
                    <a:pt x="2264" y="1227"/>
                  </a:lnTo>
                  <a:lnTo>
                    <a:pt x="2170" y="1227"/>
                  </a:lnTo>
                  <a:lnTo>
                    <a:pt x="2170" y="1604"/>
                  </a:lnTo>
                  <a:lnTo>
                    <a:pt x="2075" y="1887"/>
                  </a:lnTo>
                  <a:lnTo>
                    <a:pt x="1792" y="2453"/>
                  </a:lnTo>
                  <a:lnTo>
                    <a:pt x="1415" y="3019"/>
                  </a:lnTo>
                  <a:lnTo>
                    <a:pt x="1321" y="3397"/>
                  </a:lnTo>
                  <a:lnTo>
                    <a:pt x="1321" y="3680"/>
                  </a:lnTo>
                  <a:lnTo>
                    <a:pt x="1226" y="3774"/>
                  </a:lnTo>
                  <a:lnTo>
                    <a:pt x="1226" y="3963"/>
                  </a:lnTo>
                  <a:lnTo>
                    <a:pt x="1321" y="4529"/>
                  </a:lnTo>
                  <a:lnTo>
                    <a:pt x="1226" y="4529"/>
                  </a:lnTo>
                  <a:lnTo>
                    <a:pt x="1132" y="4435"/>
                  </a:lnTo>
                  <a:lnTo>
                    <a:pt x="1038" y="4340"/>
                  </a:lnTo>
                  <a:lnTo>
                    <a:pt x="943" y="4340"/>
                  </a:lnTo>
                  <a:lnTo>
                    <a:pt x="1038" y="4435"/>
                  </a:lnTo>
                  <a:lnTo>
                    <a:pt x="1132" y="4623"/>
                  </a:lnTo>
                  <a:lnTo>
                    <a:pt x="1038" y="4812"/>
                  </a:lnTo>
                  <a:lnTo>
                    <a:pt x="849" y="4906"/>
                  </a:lnTo>
                  <a:lnTo>
                    <a:pt x="943" y="4906"/>
                  </a:lnTo>
                  <a:lnTo>
                    <a:pt x="943" y="5001"/>
                  </a:lnTo>
                  <a:lnTo>
                    <a:pt x="943" y="5189"/>
                  </a:lnTo>
                  <a:lnTo>
                    <a:pt x="755" y="5284"/>
                  </a:lnTo>
                  <a:lnTo>
                    <a:pt x="566" y="5378"/>
                  </a:lnTo>
                  <a:lnTo>
                    <a:pt x="566" y="5472"/>
                  </a:lnTo>
                  <a:lnTo>
                    <a:pt x="755" y="5567"/>
                  </a:lnTo>
                  <a:lnTo>
                    <a:pt x="849" y="5661"/>
                  </a:lnTo>
                  <a:lnTo>
                    <a:pt x="755" y="5755"/>
                  </a:lnTo>
                  <a:lnTo>
                    <a:pt x="472" y="5755"/>
                  </a:lnTo>
                  <a:lnTo>
                    <a:pt x="566" y="6604"/>
                  </a:lnTo>
                  <a:lnTo>
                    <a:pt x="566" y="7076"/>
                  </a:lnTo>
                  <a:lnTo>
                    <a:pt x="566" y="7265"/>
                  </a:lnTo>
                  <a:lnTo>
                    <a:pt x="755" y="7265"/>
                  </a:lnTo>
                  <a:lnTo>
                    <a:pt x="849" y="7359"/>
                  </a:lnTo>
                  <a:lnTo>
                    <a:pt x="849" y="7453"/>
                  </a:lnTo>
                  <a:lnTo>
                    <a:pt x="755" y="7548"/>
                  </a:lnTo>
                  <a:lnTo>
                    <a:pt x="566" y="7453"/>
                  </a:lnTo>
                  <a:lnTo>
                    <a:pt x="566" y="7736"/>
                  </a:lnTo>
                  <a:lnTo>
                    <a:pt x="566" y="8114"/>
                  </a:lnTo>
                  <a:lnTo>
                    <a:pt x="472" y="8019"/>
                  </a:lnTo>
                  <a:lnTo>
                    <a:pt x="472" y="7925"/>
                  </a:lnTo>
                  <a:lnTo>
                    <a:pt x="472" y="7831"/>
                  </a:lnTo>
                  <a:lnTo>
                    <a:pt x="377" y="7925"/>
                  </a:lnTo>
                  <a:lnTo>
                    <a:pt x="377" y="8680"/>
                  </a:lnTo>
                  <a:lnTo>
                    <a:pt x="283" y="8868"/>
                  </a:lnTo>
                  <a:lnTo>
                    <a:pt x="189" y="8963"/>
                  </a:lnTo>
                  <a:lnTo>
                    <a:pt x="94" y="8963"/>
                  </a:lnTo>
                  <a:lnTo>
                    <a:pt x="0" y="9151"/>
                  </a:lnTo>
                  <a:lnTo>
                    <a:pt x="94" y="9340"/>
                  </a:lnTo>
                  <a:lnTo>
                    <a:pt x="189" y="9434"/>
                  </a:lnTo>
                  <a:lnTo>
                    <a:pt x="283" y="9623"/>
                  </a:lnTo>
                  <a:lnTo>
                    <a:pt x="283" y="9812"/>
                  </a:lnTo>
                  <a:lnTo>
                    <a:pt x="94" y="9717"/>
                  </a:lnTo>
                  <a:lnTo>
                    <a:pt x="94" y="9906"/>
                  </a:lnTo>
                  <a:lnTo>
                    <a:pt x="189" y="10000"/>
                  </a:lnTo>
                  <a:lnTo>
                    <a:pt x="283" y="10095"/>
                  </a:lnTo>
                  <a:lnTo>
                    <a:pt x="283" y="10378"/>
                  </a:lnTo>
                  <a:lnTo>
                    <a:pt x="94" y="10095"/>
                  </a:lnTo>
                  <a:lnTo>
                    <a:pt x="94" y="10283"/>
                  </a:lnTo>
                  <a:lnTo>
                    <a:pt x="94" y="10566"/>
                  </a:lnTo>
                  <a:lnTo>
                    <a:pt x="94" y="11510"/>
                  </a:lnTo>
                  <a:lnTo>
                    <a:pt x="189" y="12453"/>
                  </a:lnTo>
                  <a:lnTo>
                    <a:pt x="377" y="13208"/>
                  </a:lnTo>
                  <a:lnTo>
                    <a:pt x="566" y="13680"/>
                  </a:lnTo>
                  <a:lnTo>
                    <a:pt x="849" y="14340"/>
                  </a:lnTo>
                  <a:lnTo>
                    <a:pt x="1132" y="14906"/>
                  </a:lnTo>
                  <a:lnTo>
                    <a:pt x="1226" y="15189"/>
                  </a:lnTo>
                  <a:lnTo>
                    <a:pt x="1132" y="15378"/>
                  </a:lnTo>
                  <a:lnTo>
                    <a:pt x="1321" y="15944"/>
                  </a:lnTo>
                  <a:lnTo>
                    <a:pt x="1698" y="16510"/>
                  </a:lnTo>
                  <a:lnTo>
                    <a:pt x="2453" y="17736"/>
                  </a:lnTo>
                  <a:lnTo>
                    <a:pt x="3019" y="18491"/>
                  </a:lnTo>
                  <a:lnTo>
                    <a:pt x="3679" y="19057"/>
                  </a:lnTo>
                  <a:lnTo>
                    <a:pt x="3491" y="19246"/>
                  </a:lnTo>
                  <a:lnTo>
                    <a:pt x="3774" y="19434"/>
                  </a:lnTo>
                  <a:lnTo>
                    <a:pt x="3868" y="19434"/>
                  </a:lnTo>
                  <a:lnTo>
                    <a:pt x="4151" y="19623"/>
                  </a:lnTo>
                  <a:lnTo>
                    <a:pt x="4245" y="19906"/>
                  </a:lnTo>
                  <a:lnTo>
                    <a:pt x="4434" y="20189"/>
                  </a:lnTo>
                  <a:lnTo>
                    <a:pt x="4717" y="20378"/>
                  </a:lnTo>
                  <a:lnTo>
                    <a:pt x="4623" y="20472"/>
                  </a:lnTo>
                  <a:lnTo>
                    <a:pt x="4717" y="20472"/>
                  </a:lnTo>
                  <a:lnTo>
                    <a:pt x="4811" y="20566"/>
                  </a:lnTo>
                  <a:lnTo>
                    <a:pt x="5566" y="21321"/>
                  </a:lnTo>
                  <a:lnTo>
                    <a:pt x="5849" y="21604"/>
                  </a:lnTo>
                  <a:lnTo>
                    <a:pt x="6415" y="22076"/>
                  </a:lnTo>
                  <a:lnTo>
                    <a:pt x="6415" y="21887"/>
                  </a:lnTo>
                  <a:lnTo>
                    <a:pt x="6604" y="21793"/>
                  </a:lnTo>
                  <a:lnTo>
                    <a:pt x="6604" y="21793"/>
                  </a:lnTo>
                  <a:lnTo>
                    <a:pt x="6509" y="21981"/>
                  </a:lnTo>
                  <a:lnTo>
                    <a:pt x="6604" y="21887"/>
                  </a:lnTo>
                  <a:lnTo>
                    <a:pt x="6698" y="21887"/>
                  </a:lnTo>
                  <a:lnTo>
                    <a:pt x="6698" y="22076"/>
                  </a:lnTo>
                  <a:lnTo>
                    <a:pt x="6509" y="22076"/>
                  </a:lnTo>
                  <a:lnTo>
                    <a:pt x="7075" y="22547"/>
                  </a:lnTo>
                  <a:lnTo>
                    <a:pt x="7924" y="23113"/>
                  </a:lnTo>
                  <a:lnTo>
                    <a:pt x="8773" y="23585"/>
                  </a:lnTo>
                  <a:lnTo>
                    <a:pt x="9245" y="23679"/>
                  </a:lnTo>
                  <a:lnTo>
                    <a:pt x="9622" y="23679"/>
                  </a:lnTo>
                  <a:lnTo>
                    <a:pt x="9528" y="23868"/>
                  </a:lnTo>
                  <a:lnTo>
                    <a:pt x="9622" y="23962"/>
                  </a:lnTo>
                  <a:lnTo>
                    <a:pt x="10094" y="24151"/>
                  </a:lnTo>
                  <a:lnTo>
                    <a:pt x="10660" y="24151"/>
                  </a:lnTo>
                  <a:lnTo>
                    <a:pt x="11226" y="24340"/>
                  </a:lnTo>
                  <a:lnTo>
                    <a:pt x="11981" y="24811"/>
                  </a:lnTo>
                  <a:lnTo>
                    <a:pt x="13113" y="25377"/>
                  </a:lnTo>
                  <a:lnTo>
                    <a:pt x="13490" y="25377"/>
                  </a:lnTo>
                  <a:lnTo>
                    <a:pt x="13868" y="25472"/>
                  </a:lnTo>
                  <a:lnTo>
                    <a:pt x="14811" y="25660"/>
                  </a:lnTo>
                  <a:lnTo>
                    <a:pt x="16320" y="26226"/>
                  </a:lnTo>
                  <a:lnTo>
                    <a:pt x="16415" y="26132"/>
                  </a:lnTo>
                  <a:lnTo>
                    <a:pt x="16604" y="26038"/>
                  </a:lnTo>
                  <a:lnTo>
                    <a:pt x="17264" y="26132"/>
                  </a:lnTo>
                  <a:lnTo>
                    <a:pt x="18490" y="26321"/>
                  </a:lnTo>
                  <a:lnTo>
                    <a:pt x="19056" y="26415"/>
                  </a:lnTo>
                  <a:lnTo>
                    <a:pt x="19811" y="26415"/>
                  </a:lnTo>
                  <a:lnTo>
                    <a:pt x="19905" y="26226"/>
                  </a:lnTo>
                  <a:lnTo>
                    <a:pt x="20094" y="26132"/>
                  </a:lnTo>
                  <a:lnTo>
                    <a:pt x="20283" y="26132"/>
                  </a:lnTo>
                  <a:lnTo>
                    <a:pt x="20188" y="26321"/>
                  </a:lnTo>
                  <a:lnTo>
                    <a:pt x="20754" y="26226"/>
                  </a:lnTo>
                  <a:lnTo>
                    <a:pt x="21415" y="26132"/>
                  </a:lnTo>
                  <a:lnTo>
                    <a:pt x="21981" y="26038"/>
                  </a:lnTo>
                  <a:lnTo>
                    <a:pt x="22641" y="25849"/>
                  </a:lnTo>
                  <a:lnTo>
                    <a:pt x="22641" y="25943"/>
                  </a:lnTo>
                  <a:lnTo>
                    <a:pt x="23113" y="25943"/>
                  </a:lnTo>
                  <a:lnTo>
                    <a:pt x="23679" y="25849"/>
                  </a:lnTo>
                  <a:lnTo>
                    <a:pt x="24151" y="25566"/>
                  </a:lnTo>
                  <a:lnTo>
                    <a:pt x="24811" y="25283"/>
                  </a:lnTo>
                  <a:lnTo>
                    <a:pt x="25943" y="24906"/>
                  </a:lnTo>
                  <a:lnTo>
                    <a:pt x="26603" y="24717"/>
                  </a:lnTo>
                  <a:lnTo>
                    <a:pt x="27358" y="24340"/>
                  </a:lnTo>
                  <a:lnTo>
                    <a:pt x="28113" y="23962"/>
                  </a:lnTo>
                  <a:lnTo>
                    <a:pt x="28867" y="23396"/>
                  </a:lnTo>
                  <a:lnTo>
                    <a:pt x="28867" y="23491"/>
                  </a:lnTo>
                  <a:lnTo>
                    <a:pt x="28773" y="23585"/>
                  </a:lnTo>
                  <a:lnTo>
                    <a:pt x="28679" y="23679"/>
                  </a:lnTo>
                  <a:lnTo>
                    <a:pt x="28490" y="23868"/>
                  </a:lnTo>
                  <a:lnTo>
                    <a:pt x="28396" y="23868"/>
                  </a:lnTo>
                  <a:lnTo>
                    <a:pt x="28490" y="23962"/>
                  </a:lnTo>
                  <a:lnTo>
                    <a:pt x="29056" y="23302"/>
                  </a:lnTo>
                  <a:lnTo>
                    <a:pt x="29433" y="23113"/>
                  </a:lnTo>
                  <a:lnTo>
                    <a:pt x="29528" y="23113"/>
                  </a:lnTo>
                  <a:lnTo>
                    <a:pt x="29528" y="23208"/>
                  </a:lnTo>
                  <a:lnTo>
                    <a:pt x="30094" y="22736"/>
                  </a:lnTo>
                  <a:lnTo>
                    <a:pt x="30377" y="22547"/>
                  </a:lnTo>
                  <a:lnTo>
                    <a:pt x="30660" y="22264"/>
                  </a:lnTo>
                  <a:lnTo>
                    <a:pt x="30754" y="22264"/>
                  </a:lnTo>
                  <a:lnTo>
                    <a:pt x="30754" y="22170"/>
                  </a:lnTo>
                  <a:lnTo>
                    <a:pt x="30754" y="21981"/>
                  </a:lnTo>
                  <a:lnTo>
                    <a:pt x="30754" y="21793"/>
                  </a:lnTo>
                  <a:lnTo>
                    <a:pt x="31132" y="21793"/>
                  </a:lnTo>
                  <a:lnTo>
                    <a:pt x="31226" y="21981"/>
                  </a:lnTo>
                  <a:lnTo>
                    <a:pt x="31415" y="21604"/>
                  </a:lnTo>
                  <a:lnTo>
                    <a:pt x="31509" y="21510"/>
                  </a:lnTo>
                  <a:lnTo>
                    <a:pt x="31603" y="21510"/>
                  </a:lnTo>
                  <a:lnTo>
                    <a:pt x="31698" y="21227"/>
                  </a:lnTo>
                  <a:lnTo>
                    <a:pt x="31886" y="21038"/>
                  </a:lnTo>
                  <a:lnTo>
                    <a:pt x="32264" y="20566"/>
                  </a:lnTo>
                  <a:lnTo>
                    <a:pt x="33207" y="20000"/>
                  </a:lnTo>
                  <a:lnTo>
                    <a:pt x="33018" y="20000"/>
                  </a:lnTo>
                  <a:lnTo>
                    <a:pt x="33396" y="19434"/>
                  </a:lnTo>
                  <a:lnTo>
                    <a:pt x="33584" y="18963"/>
                  </a:lnTo>
                  <a:lnTo>
                    <a:pt x="33679" y="18679"/>
                  </a:lnTo>
                  <a:lnTo>
                    <a:pt x="33962" y="18491"/>
                  </a:lnTo>
                  <a:lnTo>
                    <a:pt x="34150" y="18679"/>
                  </a:lnTo>
                  <a:lnTo>
                    <a:pt x="34339" y="18019"/>
                  </a:lnTo>
                  <a:lnTo>
                    <a:pt x="34433" y="18113"/>
                  </a:lnTo>
                  <a:lnTo>
                    <a:pt x="34528" y="18019"/>
                  </a:lnTo>
                  <a:lnTo>
                    <a:pt x="34622" y="17736"/>
                  </a:lnTo>
                  <a:lnTo>
                    <a:pt x="34716" y="17642"/>
                  </a:lnTo>
                  <a:lnTo>
                    <a:pt x="34905" y="17359"/>
                  </a:lnTo>
                  <a:lnTo>
                    <a:pt x="35282" y="16887"/>
                  </a:lnTo>
                  <a:lnTo>
                    <a:pt x="35282" y="16981"/>
                  </a:lnTo>
                  <a:lnTo>
                    <a:pt x="35282" y="17076"/>
                  </a:lnTo>
                  <a:lnTo>
                    <a:pt x="35282" y="17170"/>
                  </a:lnTo>
                  <a:lnTo>
                    <a:pt x="35377" y="17170"/>
                  </a:lnTo>
                  <a:lnTo>
                    <a:pt x="35565" y="16510"/>
                  </a:lnTo>
                  <a:lnTo>
                    <a:pt x="35754" y="16132"/>
                  </a:lnTo>
                  <a:lnTo>
                    <a:pt x="35943" y="15755"/>
                  </a:lnTo>
                  <a:lnTo>
                    <a:pt x="36226" y="15189"/>
                  </a:lnTo>
                  <a:lnTo>
                    <a:pt x="36698" y="14340"/>
                  </a:lnTo>
                  <a:lnTo>
                    <a:pt x="37075" y="13114"/>
                  </a:lnTo>
                  <a:lnTo>
                    <a:pt x="37358" y="12359"/>
                  </a:lnTo>
                  <a:lnTo>
                    <a:pt x="37452" y="12170"/>
                  </a:lnTo>
                  <a:lnTo>
                    <a:pt x="37641" y="11887"/>
                  </a:lnTo>
                  <a:lnTo>
                    <a:pt x="37641" y="11982"/>
                  </a:lnTo>
                  <a:lnTo>
                    <a:pt x="37641" y="12076"/>
                  </a:lnTo>
                  <a:lnTo>
                    <a:pt x="37735" y="11604"/>
                  </a:lnTo>
                  <a:lnTo>
                    <a:pt x="37547" y="11699"/>
                  </a:lnTo>
                  <a:lnTo>
                    <a:pt x="37452" y="11416"/>
                  </a:lnTo>
                  <a:lnTo>
                    <a:pt x="37547" y="11416"/>
                  </a:lnTo>
                  <a:lnTo>
                    <a:pt x="37641" y="11321"/>
                  </a:lnTo>
                  <a:lnTo>
                    <a:pt x="37735" y="11321"/>
                  </a:lnTo>
                  <a:lnTo>
                    <a:pt x="37735" y="11227"/>
                  </a:lnTo>
                  <a:lnTo>
                    <a:pt x="37641" y="10944"/>
                  </a:lnTo>
                  <a:lnTo>
                    <a:pt x="37735" y="10472"/>
                  </a:lnTo>
                  <a:lnTo>
                    <a:pt x="37924" y="10661"/>
                  </a:lnTo>
                  <a:lnTo>
                    <a:pt x="37830" y="10378"/>
                  </a:lnTo>
                  <a:lnTo>
                    <a:pt x="37924" y="10095"/>
                  </a:lnTo>
                  <a:lnTo>
                    <a:pt x="37924" y="10283"/>
                  </a:lnTo>
                  <a:lnTo>
                    <a:pt x="38018" y="10283"/>
                  </a:lnTo>
                  <a:lnTo>
                    <a:pt x="38207" y="9906"/>
                  </a:lnTo>
                  <a:lnTo>
                    <a:pt x="38301" y="9812"/>
                  </a:lnTo>
                  <a:lnTo>
                    <a:pt x="38113" y="9623"/>
                  </a:lnTo>
                  <a:lnTo>
                    <a:pt x="38113" y="9434"/>
                  </a:lnTo>
                  <a:lnTo>
                    <a:pt x="38113" y="9246"/>
                  </a:lnTo>
                  <a:lnTo>
                    <a:pt x="38018" y="8963"/>
                  </a:lnTo>
                  <a:lnTo>
                    <a:pt x="38207" y="9151"/>
                  </a:lnTo>
                  <a:lnTo>
                    <a:pt x="38301" y="9057"/>
                  </a:lnTo>
                  <a:lnTo>
                    <a:pt x="38490" y="8680"/>
                  </a:lnTo>
                  <a:lnTo>
                    <a:pt x="38679" y="8302"/>
                  </a:lnTo>
                  <a:lnTo>
                    <a:pt x="38490" y="8302"/>
                  </a:lnTo>
                  <a:lnTo>
                    <a:pt x="38490" y="8114"/>
                  </a:lnTo>
                  <a:lnTo>
                    <a:pt x="38490" y="7831"/>
                  </a:lnTo>
                  <a:lnTo>
                    <a:pt x="38584" y="7642"/>
                  </a:lnTo>
                  <a:lnTo>
                    <a:pt x="38584" y="7359"/>
                  </a:lnTo>
                  <a:lnTo>
                    <a:pt x="38396" y="6793"/>
                  </a:lnTo>
                  <a:lnTo>
                    <a:pt x="38207" y="6321"/>
                  </a:lnTo>
                  <a:lnTo>
                    <a:pt x="38301" y="6321"/>
                  </a:lnTo>
                  <a:lnTo>
                    <a:pt x="38396" y="6416"/>
                  </a:lnTo>
                  <a:lnTo>
                    <a:pt x="38396" y="6133"/>
                  </a:lnTo>
                  <a:lnTo>
                    <a:pt x="38490" y="5850"/>
                  </a:lnTo>
                  <a:lnTo>
                    <a:pt x="38490" y="5567"/>
                  </a:lnTo>
                  <a:lnTo>
                    <a:pt x="38584" y="5567"/>
                  </a:lnTo>
                  <a:lnTo>
                    <a:pt x="38679" y="5661"/>
                  </a:lnTo>
                  <a:lnTo>
                    <a:pt x="38490" y="5189"/>
                  </a:lnTo>
                  <a:lnTo>
                    <a:pt x="38679" y="5284"/>
                  </a:lnTo>
                  <a:lnTo>
                    <a:pt x="38584" y="5001"/>
                  </a:lnTo>
                  <a:lnTo>
                    <a:pt x="38490" y="5095"/>
                  </a:lnTo>
                  <a:lnTo>
                    <a:pt x="38396" y="5095"/>
                  </a:lnTo>
                  <a:lnTo>
                    <a:pt x="38396" y="5001"/>
                  </a:lnTo>
                  <a:lnTo>
                    <a:pt x="38301" y="5095"/>
                  </a:lnTo>
                  <a:lnTo>
                    <a:pt x="38207" y="5189"/>
                  </a:lnTo>
                  <a:lnTo>
                    <a:pt x="38301" y="5378"/>
                  </a:lnTo>
                  <a:lnTo>
                    <a:pt x="38396" y="5755"/>
                  </a:lnTo>
                  <a:lnTo>
                    <a:pt x="38396" y="5755"/>
                  </a:lnTo>
                  <a:lnTo>
                    <a:pt x="38207" y="5661"/>
                  </a:lnTo>
                  <a:lnTo>
                    <a:pt x="38396" y="5944"/>
                  </a:lnTo>
                  <a:lnTo>
                    <a:pt x="38207" y="6038"/>
                  </a:lnTo>
                  <a:lnTo>
                    <a:pt x="38113" y="5944"/>
                  </a:lnTo>
                  <a:lnTo>
                    <a:pt x="38113" y="6038"/>
                  </a:lnTo>
                  <a:lnTo>
                    <a:pt x="38113" y="6133"/>
                  </a:lnTo>
                  <a:lnTo>
                    <a:pt x="38113" y="6416"/>
                  </a:lnTo>
                  <a:lnTo>
                    <a:pt x="38018" y="6416"/>
                  </a:lnTo>
                  <a:lnTo>
                    <a:pt x="38018" y="6887"/>
                  </a:lnTo>
                  <a:lnTo>
                    <a:pt x="38018" y="7076"/>
                  </a:lnTo>
                  <a:lnTo>
                    <a:pt x="38113" y="7170"/>
                  </a:lnTo>
                  <a:lnTo>
                    <a:pt x="38207" y="7170"/>
                  </a:lnTo>
                  <a:lnTo>
                    <a:pt x="38301" y="7359"/>
                  </a:lnTo>
                  <a:lnTo>
                    <a:pt x="37830" y="7548"/>
                  </a:lnTo>
                  <a:lnTo>
                    <a:pt x="38018" y="7642"/>
                  </a:lnTo>
                  <a:lnTo>
                    <a:pt x="38113" y="8019"/>
                  </a:lnTo>
                  <a:lnTo>
                    <a:pt x="38113" y="8302"/>
                  </a:lnTo>
                  <a:lnTo>
                    <a:pt x="38018" y="8397"/>
                  </a:lnTo>
                  <a:lnTo>
                    <a:pt x="37830" y="8397"/>
                  </a:lnTo>
                  <a:lnTo>
                    <a:pt x="37924" y="8585"/>
                  </a:lnTo>
                  <a:lnTo>
                    <a:pt x="38018" y="8774"/>
                  </a:lnTo>
                  <a:lnTo>
                    <a:pt x="37924" y="8963"/>
                  </a:lnTo>
                  <a:lnTo>
                    <a:pt x="37830" y="8774"/>
                  </a:lnTo>
                  <a:lnTo>
                    <a:pt x="37641" y="8868"/>
                  </a:lnTo>
                  <a:lnTo>
                    <a:pt x="37735" y="8963"/>
                  </a:lnTo>
                  <a:lnTo>
                    <a:pt x="37735" y="9246"/>
                  </a:lnTo>
                  <a:lnTo>
                    <a:pt x="37641" y="9812"/>
                  </a:lnTo>
                  <a:lnTo>
                    <a:pt x="37358" y="10378"/>
                  </a:lnTo>
                  <a:lnTo>
                    <a:pt x="37169" y="10755"/>
                  </a:lnTo>
                  <a:lnTo>
                    <a:pt x="37358" y="11038"/>
                  </a:lnTo>
                  <a:lnTo>
                    <a:pt x="37264" y="11321"/>
                  </a:lnTo>
                  <a:lnTo>
                    <a:pt x="37075" y="11227"/>
                  </a:lnTo>
                  <a:lnTo>
                    <a:pt x="37075" y="11321"/>
                  </a:lnTo>
                  <a:lnTo>
                    <a:pt x="37075" y="11604"/>
                  </a:lnTo>
                  <a:lnTo>
                    <a:pt x="36981" y="11510"/>
                  </a:lnTo>
                  <a:lnTo>
                    <a:pt x="36886" y="11887"/>
                  </a:lnTo>
                  <a:lnTo>
                    <a:pt x="36792" y="12265"/>
                  </a:lnTo>
                  <a:lnTo>
                    <a:pt x="36886" y="12359"/>
                  </a:lnTo>
                  <a:lnTo>
                    <a:pt x="37169" y="12359"/>
                  </a:lnTo>
                  <a:lnTo>
                    <a:pt x="37264" y="12548"/>
                  </a:lnTo>
                  <a:lnTo>
                    <a:pt x="37075" y="12453"/>
                  </a:lnTo>
                  <a:lnTo>
                    <a:pt x="36981" y="12548"/>
                  </a:lnTo>
                  <a:lnTo>
                    <a:pt x="36886" y="12359"/>
                  </a:lnTo>
                  <a:lnTo>
                    <a:pt x="36981" y="12642"/>
                  </a:lnTo>
                  <a:lnTo>
                    <a:pt x="36981" y="12642"/>
                  </a:lnTo>
                  <a:lnTo>
                    <a:pt x="36886" y="12548"/>
                  </a:lnTo>
                  <a:lnTo>
                    <a:pt x="36792" y="12453"/>
                  </a:lnTo>
                  <a:lnTo>
                    <a:pt x="36414" y="13114"/>
                  </a:lnTo>
                  <a:lnTo>
                    <a:pt x="36320" y="13491"/>
                  </a:lnTo>
                  <a:lnTo>
                    <a:pt x="36320" y="13868"/>
                  </a:lnTo>
                  <a:lnTo>
                    <a:pt x="35754" y="15095"/>
                  </a:lnTo>
                  <a:lnTo>
                    <a:pt x="35377" y="15755"/>
                  </a:lnTo>
                  <a:lnTo>
                    <a:pt x="34999" y="16227"/>
                  </a:lnTo>
                  <a:lnTo>
                    <a:pt x="34999" y="16038"/>
                  </a:lnTo>
                  <a:lnTo>
                    <a:pt x="34716" y="16321"/>
                  </a:lnTo>
                  <a:lnTo>
                    <a:pt x="34528" y="16698"/>
                  </a:lnTo>
                  <a:lnTo>
                    <a:pt x="34528" y="16698"/>
                  </a:lnTo>
                  <a:lnTo>
                    <a:pt x="34716" y="16604"/>
                  </a:lnTo>
                  <a:lnTo>
                    <a:pt x="34150" y="17170"/>
                  </a:lnTo>
                  <a:lnTo>
                    <a:pt x="33584" y="17736"/>
                  </a:lnTo>
                  <a:lnTo>
                    <a:pt x="33679" y="17830"/>
                  </a:lnTo>
                  <a:lnTo>
                    <a:pt x="33773" y="17736"/>
                  </a:lnTo>
                  <a:lnTo>
                    <a:pt x="33867" y="17736"/>
                  </a:lnTo>
                  <a:lnTo>
                    <a:pt x="33867" y="17830"/>
                  </a:lnTo>
                  <a:lnTo>
                    <a:pt x="33679" y="17925"/>
                  </a:lnTo>
                  <a:lnTo>
                    <a:pt x="33490" y="18019"/>
                  </a:lnTo>
                  <a:lnTo>
                    <a:pt x="33396" y="18113"/>
                  </a:lnTo>
                  <a:lnTo>
                    <a:pt x="33207" y="18208"/>
                  </a:lnTo>
                  <a:lnTo>
                    <a:pt x="33113" y="18585"/>
                  </a:lnTo>
                  <a:lnTo>
                    <a:pt x="33207" y="18679"/>
                  </a:lnTo>
                  <a:lnTo>
                    <a:pt x="33207" y="18774"/>
                  </a:lnTo>
                  <a:lnTo>
                    <a:pt x="33018" y="18963"/>
                  </a:lnTo>
                  <a:lnTo>
                    <a:pt x="32924" y="18963"/>
                  </a:lnTo>
                  <a:lnTo>
                    <a:pt x="32924" y="18868"/>
                  </a:lnTo>
                  <a:lnTo>
                    <a:pt x="32924" y="18679"/>
                  </a:lnTo>
                  <a:lnTo>
                    <a:pt x="32735" y="18868"/>
                  </a:lnTo>
                  <a:lnTo>
                    <a:pt x="32641" y="18963"/>
                  </a:lnTo>
                  <a:lnTo>
                    <a:pt x="32547" y="18963"/>
                  </a:lnTo>
                  <a:lnTo>
                    <a:pt x="32547" y="19057"/>
                  </a:lnTo>
                  <a:lnTo>
                    <a:pt x="32735" y="18963"/>
                  </a:lnTo>
                  <a:lnTo>
                    <a:pt x="32735" y="18963"/>
                  </a:lnTo>
                  <a:lnTo>
                    <a:pt x="32075" y="19717"/>
                  </a:lnTo>
                  <a:lnTo>
                    <a:pt x="31698" y="20000"/>
                  </a:lnTo>
                  <a:lnTo>
                    <a:pt x="31603" y="20000"/>
                  </a:lnTo>
                  <a:lnTo>
                    <a:pt x="31603" y="19906"/>
                  </a:lnTo>
                  <a:lnTo>
                    <a:pt x="31320" y="20095"/>
                  </a:lnTo>
                  <a:lnTo>
                    <a:pt x="31037" y="20283"/>
                  </a:lnTo>
                  <a:lnTo>
                    <a:pt x="31132" y="20095"/>
                  </a:lnTo>
                  <a:lnTo>
                    <a:pt x="30943" y="20283"/>
                  </a:lnTo>
                  <a:lnTo>
                    <a:pt x="31132" y="20378"/>
                  </a:lnTo>
                  <a:lnTo>
                    <a:pt x="31037" y="20661"/>
                  </a:lnTo>
                  <a:lnTo>
                    <a:pt x="30849" y="20849"/>
                  </a:lnTo>
                  <a:lnTo>
                    <a:pt x="30754" y="20944"/>
                  </a:lnTo>
                  <a:lnTo>
                    <a:pt x="30660" y="20849"/>
                  </a:lnTo>
                  <a:lnTo>
                    <a:pt x="30849" y="20755"/>
                  </a:lnTo>
                  <a:lnTo>
                    <a:pt x="30754" y="20755"/>
                  </a:lnTo>
                  <a:lnTo>
                    <a:pt x="30754" y="20661"/>
                  </a:lnTo>
                  <a:lnTo>
                    <a:pt x="30754" y="20566"/>
                  </a:lnTo>
                  <a:lnTo>
                    <a:pt x="30660" y="20661"/>
                  </a:lnTo>
                  <a:lnTo>
                    <a:pt x="30471" y="20849"/>
                  </a:lnTo>
                  <a:lnTo>
                    <a:pt x="30094" y="21038"/>
                  </a:lnTo>
                  <a:lnTo>
                    <a:pt x="30188" y="21038"/>
                  </a:lnTo>
                  <a:lnTo>
                    <a:pt x="30188" y="21227"/>
                  </a:lnTo>
                  <a:lnTo>
                    <a:pt x="29905" y="21604"/>
                  </a:lnTo>
                  <a:lnTo>
                    <a:pt x="30188" y="21415"/>
                  </a:lnTo>
                  <a:lnTo>
                    <a:pt x="29905" y="21793"/>
                  </a:lnTo>
                  <a:lnTo>
                    <a:pt x="29905" y="21698"/>
                  </a:lnTo>
                  <a:lnTo>
                    <a:pt x="29811" y="21793"/>
                  </a:lnTo>
                  <a:lnTo>
                    <a:pt x="29716" y="21887"/>
                  </a:lnTo>
                  <a:lnTo>
                    <a:pt x="29339" y="21981"/>
                  </a:lnTo>
                  <a:lnTo>
                    <a:pt x="28867" y="21981"/>
                  </a:lnTo>
                  <a:lnTo>
                    <a:pt x="28773" y="22076"/>
                  </a:lnTo>
                  <a:lnTo>
                    <a:pt x="28584" y="22170"/>
                  </a:lnTo>
                  <a:lnTo>
                    <a:pt x="28679" y="22264"/>
                  </a:lnTo>
                  <a:lnTo>
                    <a:pt x="28679" y="22453"/>
                  </a:lnTo>
                  <a:lnTo>
                    <a:pt x="28962" y="22076"/>
                  </a:lnTo>
                  <a:lnTo>
                    <a:pt x="28867" y="22453"/>
                  </a:lnTo>
                  <a:lnTo>
                    <a:pt x="29150" y="22264"/>
                  </a:lnTo>
                  <a:lnTo>
                    <a:pt x="29150" y="22359"/>
                  </a:lnTo>
                  <a:lnTo>
                    <a:pt x="28679" y="22642"/>
                  </a:lnTo>
                  <a:lnTo>
                    <a:pt x="28490" y="22547"/>
                  </a:lnTo>
                  <a:lnTo>
                    <a:pt x="28396" y="22453"/>
                  </a:lnTo>
                  <a:lnTo>
                    <a:pt x="28301" y="22453"/>
                  </a:lnTo>
                  <a:lnTo>
                    <a:pt x="28207" y="22547"/>
                  </a:lnTo>
                  <a:lnTo>
                    <a:pt x="27924" y="22736"/>
                  </a:lnTo>
                  <a:lnTo>
                    <a:pt x="27641" y="22925"/>
                  </a:lnTo>
                  <a:lnTo>
                    <a:pt x="27735" y="22925"/>
                  </a:lnTo>
                  <a:lnTo>
                    <a:pt x="26886" y="23491"/>
                  </a:lnTo>
                  <a:lnTo>
                    <a:pt x="26132" y="23962"/>
                  </a:lnTo>
                  <a:lnTo>
                    <a:pt x="26132" y="23774"/>
                  </a:lnTo>
                  <a:lnTo>
                    <a:pt x="26226" y="23585"/>
                  </a:lnTo>
                  <a:lnTo>
                    <a:pt x="25754" y="23868"/>
                  </a:lnTo>
                  <a:lnTo>
                    <a:pt x="25471" y="24151"/>
                  </a:lnTo>
                  <a:lnTo>
                    <a:pt x="25377" y="24245"/>
                  </a:lnTo>
                  <a:lnTo>
                    <a:pt x="25471" y="24340"/>
                  </a:lnTo>
                  <a:lnTo>
                    <a:pt x="25188" y="24245"/>
                  </a:lnTo>
                  <a:lnTo>
                    <a:pt x="24905" y="24245"/>
                  </a:lnTo>
                  <a:lnTo>
                    <a:pt x="24434" y="24340"/>
                  </a:lnTo>
                  <a:lnTo>
                    <a:pt x="23585" y="24811"/>
                  </a:lnTo>
                  <a:lnTo>
                    <a:pt x="23207" y="24906"/>
                  </a:lnTo>
                  <a:lnTo>
                    <a:pt x="22924" y="25000"/>
                  </a:lnTo>
                  <a:lnTo>
                    <a:pt x="22830" y="24906"/>
                  </a:lnTo>
                  <a:lnTo>
                    <a:pt x="22924" y="24811"/>
                  </a:lnTo>
                  <a:lnTo>
                    <a:pt x="22830" y="24717"/>
                  </a:lnTo>
                  <a:lnTo>
                    <a:pt x="21886" y="24717"/>
                  </a:lnTo>
                  <a:lnTo>
                    <a:pt x="21509" y="24906"/>
                  </a:lnTo>
                  <a:lnTo>
                    <a:pt x="21037" y="25189"/>
                  </a:lnTo>
                  <a:lnTo>
                    <a:pt x="20660" y="25283"/>
                  </a:lnTo>
                  <a:lnTo>
                    <a:pt x="20754" y="25189"/>
                  </a:lnTo>
                  <a:lnTo>
                    <a:pt x="20754" y="25094"/>
                  </a:lnTo>
                  <a:lnTo>
                    <a:pt x="20471" y="25283"/>
                  </a:lnTo>
                  <a:lnTo>
                    <a:pt x="20377" y="25377"/>
                  </a:lnTo>
                  <a:lnTo>
                    <a:pt x="20188" y="25094"/>
                  </a:lnTo>
                  <a:lnTo>
                    <a:pt x="20471" y="25094"/>
                  </a:lnTo>
                  <a:lnTo>
                    <a:pt x="20094" y="25000"/>
                  </a:lnTo>
                  <a:lnTo>
                    <a:pt x="19339" y="25094"/>
                  </a:lnTo>
                  <a:lnTo>
                    <a:pt x="18019" y="25377"/>
                  </a:lnTo>
                  <a:lnTo>
                    <a:pt x="18019" y="25377"/>
                  </a:lnTo>
                  <a:lnTo>
                    <a:pt x="18679" y="25000"/>
                  </a:lnTo>
                  <a:lnTo>
                    <a:pt x="18396" y="25000"/>
                  </a:lnTo>
                  <a:lnTo>
                    <a:pt x="18113" y="25094"/>
                  </a:lnTo>
                  <a:lnTo>
                    <a:pt x="17830" y="25094"/>
                  </a:lnTo>
                  <a:lnTo>
                    <a:pt x="17075" y="25000"/>
                  </a:lnTo>
                  <a:lnTo>
                    <a:pt x="15943" y="24717"/>
                  </a:lnTo>
                  <a:lnTo>
                    <a:pt x="15094" y="24623"/>
                  </a:lnTo>
                  <a:lnTo>
                    <a:pt x="14811" y="24528"/>
                  </a:lnTo>
                  <a:lnTo>
                    <a:pt x="14764" y="24481"/>
                  </a:lnTo>
                  <a:lnTo>
                    <a:pt x="14764" y="24481"/>
                  </a:lnTo>
                  <a:lnTo>
                    <a:pt x="14717" y="24528"/>
                  </a:lnTo>
                  <a:lnTo>
                    <a:pt x="14339" y="24340"/>
                  </a:lnTo>
                  <a:lnTo>
                    <a:pt x="13868" y="24057"/>
                  </a:lnTo>
                  <a:lnTo>
                    <a:pt x="13868" y="24057"/>
                  </a:lnTo>
                  <a:lnTo>
                    <a:pt x="14056" y="24245"/>
                  </a:lnTo>
                  <a:lnTo>
                    <a:pt x="13868" y="24245"/>
                  </a:lnTo>
                  <a:lnTo>
                    <a:pt x="13679" y="24151"/>
                  </a:lnTo>
                  <a:lnTo>
                    <a:pt x="13585" y="23962"/>
                  </a:lnTo>
                  <a:lnTo>
                    <a:pt x="13396" y="23962"/>
                  </a:lnTo>
                  <a:lnTo>
                    <a:pt x="13490" y="23868"/>
                  </a:lnTo>
                  <a:lnTo>
                    <a:pt x="12924" y="23868"/>
                  </a:lnTo>
                  <a:lnTo>
                    <a:pt x="12170" y="23679"/>
                  </a:lnTo>
                  <a:lnTo>
                    <a:pt x="11509" y="23491"/>
                  </a:lnTo>
                  <a:lnTo>
                    <a:pt x="11226" y="23302"/>
                  </a:lnTo>
                  <a:lnTo>
                    <a:pt x="11132" y="23113"/>
                  </a:lnTo>
                  <a:lnTo>
                    <a:pt x="10755" y="23113"/>
                  </a:lnTo>
                  <a:lnTo>
                    <a:pt x="10472" y="22925"/>
                  </a:lnTo>
                  <a:lnTo>
                    <a:pt x="10566" y="22925"/>
                  </a:lnTo>
                  <a:lnTo>
                    <a:pt x="10094" y="22736"/>
                  </a:lnTo>
                  <a:lnTo>
                    <a:pt x="9717" y="22642"/>
                  </a:lnTo>
                  <a:lnTo>
                    <a:pt x="9339" y="22642"/>
                  </a:lnTo>
                  <a:lnTo>
                    <a:pt x="9339" y="22453"/>
                  </a:lnTo>
                  <a:lnTo>
                    <a:pt x="9339" y="22264"/>
                  </a:lnTo>
                  <a:lnTo>
                    <a:pt x="9056" y="21981"/>
                  </a:lnTo>
                  <a:lnTo>
                    <a:pt x="7924" y="21321"/>
                  </a:lnTo>
                  <a:lnTo>
                    <a:pt x="7453" y="21038"/>
                  </a:lnTo>
                  <a:lnTo>
                    <a:pt x="6887" y="20566"/>
                  </a:lnTo>
                  <a:lnTo>
                    <a:pt x="6132" y="19906"/>
                  </a:lnTo>
                  <a:lnTo>
                    <a:pt x="5755" y="19717"/>
                  </a:lnTo>
                  <a:lnTo>
                    <a:pt x="5660" y="19623"/>
                  </a:lnTo>
                  <a:lnTo>
                    <a:pt x="5472" y="19623"/>
                  </a:lnTo>
                  <a:lnTo>
                    <a:pt x="5283" y="19246"/>
                  </a:lnTo>
                  <a:lnTo>
                    <a:pt x="4906" y="18774"/>
                  </a:lnTo>
                  <a:lnTo>
                    <a:pt x="4528" y="18302"/>
                  </a:lnTo>
                  <a:lnTo>
                    <a:pt x="4151" y="18019"/>
                  </a:lnTo>
                  <a:lnTo>
                    <a:pt x="4151" y="17736"/>
                  </a:lnTo>
                  <a:lnTo>
                    <a:pt x="4057" y="17547"/>
                  </a:lnTo>
                  <a:lnTo>
                    <a:pt x="3679" y="17076"/>
                  </a:lnTo>
                  <a:lnTo>
                    <a:pt x="3868" y="17076"/>
                  </a:lnTo>
                  <a:lnTo>
                    <a:pt x="3113" y="16887"/>
                  </a:lnTo>
                  <a:lnTo>
                    <a:pt x="3207" y="16604"/>
                  </a:lnTo>
                  <a:lnTo>
                    <a:pt x="3113" y="16227"/>
                  </a:lnTo>
                  <a:lnTo>
                    <a:pt x="2924" y="15849"/>
                  </a:lnTo>
                  <a:lnTo>
                    <a:pt x="2641" y="15661"/>
                  </a:lnTo>
                  <a:lnTo>
                    <a:pt x="2736" y="15566"/>
                  </a:lnTo>
                  <a:lnTo>
                    <a:pt x="2641" y="15472"/>
                  </a:lnTo>
                  <a:lnTo>
                    <a:pt x="2453" y="15095"/>
                  </a:lnTo>
                  <a:lnTo>
                    <a:pt x="1981" y="14529"/>
                  </a:lnTo>
                  <a:lnTo>
                    <a:pt x="2170" y="14434"/>
                  </a:lnTo>
                  <a:lnTo>
                    <a:pt x="1981" y="14340"/>
                  </a:lnTo>
                  <a:lnTo>
                    <a:pt x="1887" y="14246"/>
                  </a:lnTo>
                  <a:lnTo>
                    <a:pt x="1792" y="14151"/>
                  </a:lnTo>
                  <a:lnTo>
                    <a:pt x="1604" y="13680"/>
                  </a:lnTo>
                  <a:lnTo>
                    <a:pt x="1698" y="13774"/>
                  </a:lnTo>
                  <a:lnTo>
                    <a:pt x="1698" y="13774"/>
                  </a:lnTo>
                  <a:lnTo>
                    <a:pt x="1509" y="13302"/>
                  </a:lnTo>
                  <a:lnTo>
                    <a:pt x="1321" y="12831"/>
                  </a:lnTo>
                  <a:lnTo>
                    <a:pt x="1226" y="12453"/>
                  </a:lnTo>
                  <a:lnTo>
                    <a:pt x="1226" y="12170"/>
                  </a:lnTo>
                  <a:lnTo>
                    <a:pt x="1321" y="11982"/>
                  </a:lnTo>
                  <a:lnTo>
                    <a:pt x="1415" y="12453"/>
                  </a:lnTo>
                  <a:lnTo>
                    <a:pt x="1509" y="12359"/>
                  </a:lnTo>
                  <a:lnTo>
                    <a:pt x="1792" y="12359"/>
                  </a:lnTo>
                  <a:lnTo>
                    <a:pt x="1604" y="12170"/>
                  </a:lnTo>
                  <a:lnTo>
                    <a:pt x="1604" y="11887"/>
                  </a:lnTo>
                  <a:lnTo>
                    <a:pt x="1509" y="11227"/>
                  </a:lnTo>
                  <a:lnTo>
                    <a:pt x="1415" y="11132"/>
                  </a:lnTo>
                  <a:lnTo>
                    <a:pt x="1415" y="10944"/>
                  </a:lnTo>
                  <a:lnTo>
                    <a:pt x="1321" y="10849"/>
                  </a:lnTo>
                  <a:lnTo>
                    <a:pt x="1226" y="10849"/>
                  </a:lnTo>
                  <a:lnTo>
                    <a:pt x="1226" y="11038"/>
                  </a:lnTo>
                  <a:lnTo>
                    <a:pt x="1321" y="11321"/>
                  </a:lnTo>
                  <a:lnTo>
                    <a:pt x="1132" y="11227"/>
                  </a:lnTo>
                  <a:lnTo>
                    <a:pt x="1132" y="11132"/>
                  </a:lnTo>
                  <a:lnTo>
                    <a:pt x="1132" y="11038"/>
                  </a:lnTo>
                  <a:lnTo>
                    <a:pt x="943" y="10849"/>
                  </a:lnTo>
                  <a:lnTo>
                    <a:pt x="1038" y="10661"/>
                  </a:lnTo>
                  <a:lnTo>
                    <a:pt x="1132" y="10378"/>
                  </a:lnTo>
                  <a:lnTo>
                    <a:pt x="1226" y="9812"/>
                  </a:lnTo>
                  <a:lnTo>
                    <a:pt x="1132" y="9340"/>
                  </a:lnTo>
                  <a:lnTo>
                    <a:pt x="1132" y="9151"/>
                  </a:lnTo>
                  <a:lnTo>
                    <a:pt x="1226" y="9057"/>
                  </a:lnTo>
                  <a:lnTo>
                    <a:pt x="1226" y="8491"/>
                  </a:lnTo>
                  <a:lnTo>
                    <a:pt x="1321" y="7831"/>
                  </a:lnTo>
                  <a:lnTo>
                    <a:pt x="1604" y="6416"/>
                  </a:lnTo>
                  <a:lnTo>
                    <a:pt x="1981" y="4906"/>
                  </a:lnTo>
                  <a:lnTo>
                    <a:pt x="2453" y="3302"/>
                  </a:lnTo>
                  <a:lnTo>
                    <a:pt x="2736" y="2359"/>
                  </a:lnTo>
                  <a:lnTo>
                    <a:pt x="2924" y="1887"/>
                  </a:lnTo>
                  <a:lnTo>
                    <a:pt x="3019" y="1416"/>
                  </a:lnTo>
                  <a:lnTo>
                    <a:pt x="3302" y="1133"/>
                  </a:lnTo>
                  <a:lnTo>
                    <a:pt x="3491" y="755"/>
                  </a:lnTo>
                  <a:lnTo>
                    <a:pt x="3585" y="567"/>
                  </a:lnTo>
                  <a:lnTo>
                    <a:pt x="3585" y="472"/>
                  </a:lnTo>
                  <a:lnTo>
                    <a:pt x="3491" y="378"/>
                  </a:lnTo>
                  <a:lnTo>
                    <a:pt x="3302" y="284"/>
                  </a:lnTo>
                  <a:lnTo>
                    <a:pt x="3207" y="95"/>
                  </a:lnTo>
                  <a:lnTo>
                    <a:pt x="31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50;p11">
              <a:extLst>
                <a:ext uri="{FF2B5EF4-FFF2-40B4-BE49-F238E27FC236}">
                  <a16:creationId xmlns:a16="http://schemas.microsoft.com/office/drawing/2014/main" id="{1ED05518-A5C4-4DA1-9121-AB676A5A73DC}"/>
                </a:ext>
              </a:extLst>
            </p:cNvPr>
            <p:cNvSpPr/>
            <p:nvPr/>
          </p:nvSpPr>
          <p:spPr>
            <a:xfrm>
              <a:off x="1091875" y="1951850"/>
              <a:ext cx="188700" cy="136800"/>
            </a:xfrm>
            <a:custGeom>
              <a:avLst/>
              <a:gdLst/>
              <a:ahLst/>
              <a:cxnLst/>
              <a:rect l="l" t="t" r="r" b="b"/>
              <a:pathLst>
                <a:path w="7548" h="5472" extrusionOk="0">
                  <a:moveTo>
                    <a:pt x="5000" y="0"/>
                  </a:moveTo>
                  <a:lnTo>
                    <a:pt x="4812" y="95"/>
                  </a:lnTo>
                  <a:lnTo>
                    <a:pt x="4717" y="95"/>
                  </a:lnTo>
                  <a:lnTo>
                    <a:pt x="4340" y="472"/>
                  </a:lnTo>
                  <a:lnTo>
                    <a:pt x="4057" y="566"/>
                  </a:lnTo>
                  <a:lnTo>
                    <a:pt x="3774" y="566"/>
                  </a:lnTo>
                  <a:lnTo>
                    <a:pt x="3397" y="378"/>
                  </a:lnTo>
                  <a:lnTo>
                    <a:pt x="3208" y="944"/>
                  </a:lnTo>
                  <a:lnTo>
                    <a:pt x="2548" y="1887"/>
                  </a:lnTo>
                  <a:lnTo>
                    <a:pt x="2170" y="2359"/>
                  </a:lnTo>
                  <a:lnTo>
                    <a:pt x="1793" y="2736"/>
                  </a:lnTo>
                  <a:lnTo>
                    <a:pt x="1415" y="2925"/>
                  </a:lnTo>
                  <a:lnTo>
                    <a:pt x="1321" y="2925"/>
                  </a:lnTo>
                  <a:lnTo>
                    <a:pt x="1227" y="2831"/>
                  </a:lnTo>
                  <a:lnTo>
                    <a:pt x="1321" y="3114"/>
                  </a:lnTo>
                  <a:lnTo>
                    <a:pt x="1132" y="3114"/>
                  </a:lnTo>
                  <a:lnTo>
                    <a:pt x="1227" y="3302"/>
                  </a:lnTo>
                  <a:lnTo>
                    <a:pt x="1227" y="3208"/>
                  </a:lnTo>
                  <a:lnTo>
                    <a:pt x="1321" y="3302"/>
                  </a:lnTo>
                  <a:lnTo>
                    <a:pt x="1510" y="3491"/>
                  </a:lnTo>
                  <a:lnTo>
                    <a:pt x="1321" y="3397"/>
                  </a:lnTo>
                  <a:lnTo>
                    <a:pt x="1132" y="3491"/>
                  </a:lnTo>
                  <a:lnTo>
                    <a:pt x="755" y="3963"/>
                  </a:lnTo>
                  <a:lnTo>
                    <a:pt x="472" y="4529"/>
                  </a:lnTo>
                  <a:lnTo>
                    <a:pt x="283" y="4623"/>
                  </a:lnTo>
                  <a:lnTo>
                    <a:pt x="0" y="4623"/>
                  </a:lnTo>
                  <a:lnTo>
                    <a:pt x="378" y="5095"/>
                  </a:lnTo>
                  <a:lnTo>
                    <a:pt x="944" y="5472"/>
                  </a:lnTo>
                  <a:lnTo>
                    <a:pt x="849" y="5378"/>
                  </a:lnTo>
                  <a:lnTo>
                    <a:pt x="944" y="5283"/>
                  </a:lnTo>
                  <a:lnTo>
                    <a:pt x="1132" y="5189"/>
                  </a:lnTo>
                  <a:lnTo>
                    <a:pt x="1321" y="5000"/>
                  </a:lnTo>
                  <a:lnTo>
                    <a:pt x="1321" y="4812"/>
                  </a:lnTo>
                  <a:lnTo>
                    <a:pt x="1227" y="4623"/>
                  </a:lnTo>
                  <a:lnTo>
                    <a:pt x="1227" y="4623"/>
                  </a:lnTo>
                  <a:lnTo>
                    <a:pt x="1510" y="4812"/>
                  </a:lnTo>
                  <a:lnTo>
                    <a:pt x="1415" y="4717"/>
                  </a:lnTo>
                  <a:lnTo>
                    <a:pt x="1415" y="4717"/>
                  </a:lnTo>
                  <a:lnTo>
                    <a:pt x="1604" y="4812"/>
                  </a:lnTo>
                  <a:lnTo>
                    <a:pt x="1698" y="4906"/>
                  </a:lnTo>
                  <a:lnTo>
                    <a:pt x="1604" y="4717"/>
                  </a:lnTo>
                  <a:lnTo>
                    <a:pt x="1415" y="4151"/>
                  </a:lnTo>
                  <a:lnTo>
                    <a:pt x="1510" y="4340"/>
                  </a:lnTo>
                  <a:lnTo>
                    <a:pt x="1887" y="4529"/>
                  </a:lnTo>
                  <a:lnTo>
                    <a:pt x="4812" y="1321"/>
                  </a:lnTo>
                  <a:lnTo>
                    <a:pt x="4812" y="1415"/>
                  </a:lnTo>
                  <a:lnTo>
                    <a:pt x="4812" y="1510"/>
                  </a:lnTo>
                  <a:lnTo>
                    <a:pt x="5095" y="1510"/>
                  </a:lnTo>
                  <a:lnTo>
                    <a:pt x="5000" y="1604"/>
                  </a:lnTo>
                  <a:lnTo>
                    <a:pt x="5000" y="1698"/>
                  </a:lnTo>
                  <a:lnTo>
                    <a:pt x="5189" y="1981"/>
                  </a:lnTo>
                  <a:lnTo>
                    <a:pt x="5472" y="2264"/>
                  </a:lnTo>
                  <a:lnTo>
                    <a:pt x="5661" y="2264"/>
                  </a:lnTo>
                  <a:lnTo>
                    <a:pt x="5944" y="2170"/>
                  </a:lnTo>
                  <a:lnTo>
                    <a:pt x="5661" y="2359"/>
                  </a:lnTo>
                  <a:lnTo>
                    <a:pt x="5566" y="2453"/>
                  </a:lnTo>
                  <a:lnTo>
                    <a:pt x="5566" y="2642"/>
                  </a:lnTo>
                  <a:lnTo>
                    <a:pt x="5661" y="2736"/>
                  </a:lnTo>
                  <a:lnTo>
                    <a:pt x="5944" y="2831"/>
                  </a:lnTo>
                  <a:lnTo>
                    <a:pt x="6132" y="2831"/>
                  </a:lnTo>
                  <a:lnTo>
                    <a:pt x="6227" y="3114"/>
                  </a:lnTo>
                  <a:lnTo>
                    <a:pt x="6415" y="3585"/>
                  </a:lnTo>
                  <a:lnTo>
                    <a:pt x="6698" y="4057"/>
                  </a:lnTo>
                  <a:lnTo>
                    <a:pt x="6887" y="4151"/>
                  </a:lnTo>
                  <a:lnTo>
                    <a:pt x="7076" y="4151"/>
                  </a:lnTo>
                  <a:lnTo>
                    <a:pt x="6887" y="4340"/>
                  </a:lnTo>
                  <a:lnTo>
                    <a:pt x="6793" y="4434"/>
                  </a:lnTo>
                  <a:lnTo>
                    <a:pt x="6887" y="4529"/>
                  </a:lnTo>
                  <a:lnTo>
                    <a:pt x="7076" y="4717"/>
                  </a:lnTo>
                  <a:lnTo>
                    <a:pt x="7453" y="4812"/>
                  </a:lnTo>
                  <a:lnTo>
                    <a:pt x="7264" y="5000"/>
                  </a:lnTo>
                  <a:lnTo>
                    <a:pt x="7076" y="5095"/>
                  </a:lnTo>
                  <a:lnTo>
                    <a:pt x="7359" y="5095"/>
                  </a:lnTo>
                  <a:lnTo>
                    <a:pt x="7547" y="4717"/>
                  </a:lnTo>
                  <a:lnTo>
                    <a:pt x="7453" y="4623"/>
                  </a:lnTo>
                  <a:lnTo>
                    <a:pt x="7264" y="4717"/>
                  </a:lnTo>
                  <a:lnTo>
                    <a:pt x="7453" y="4434"/>
                  </a:lnTo>
                  <a:lnTo>
                    <a:pt x="7453" y="4340"/>
                  </a:lnTo>
                  <a:lnTo>
                    <a:pt x="7453" y="4151"/>
                  </a:lnTo>
                  <a:lnTo>
                    <a:pt x="7170" y="3963"/>
                  </a:lnTo>
                  <a:lnTo>
                    <a:pt x="6793" y="3868"/>
                  </a:lnTo>
                  <a:lnTo>
                    <a:pt x="6981" y="3774"/>
                  </a:lnTo>
                  <a:lnTo>
                    <a:pt x="7264" y="3585"/>
                  </a:lnTo>
                  <a:lnTo>
                    <a:pt x="6981" y="3114"/>
                  </a:lnTo>
                  <a:lnTo>
                    <a:pt x="6698" y="2831"/>
                  </a:lnTo>
                  <a:lnTo>
                    <a:pt x="6415" y="2642"/>
                  </a:lnTo>
                  <a:lnTo>
                    <a:pt x="6604" y="2264"/>
                  </a:lnTo>
                  <a:lnTo>
                    <a:pt x="6887" y="1981"/>
                  </a:lnTo>
                  <a:lnTo>
                    <a:pt x="6415" y="2076"/>
                  </a:lnTo>
                  <a:lnTo>
                    <a:pt x="6604" y="1887"/>
                  </a:lnTo>
                  <a:lnTo>
                    <a:pt x="6227" y="1887"/>
                  </a:lnTo>
                  <a:lnTo>
                    <a:pt x="6415" y="1698"/>
                  </a:lnTo>
                  <a:lnTo>
                    <a:pt x="6510" y="1604"/>
                  </a:lnTo>
                  <a:lnTo>
                    <a:pt x="6510" y="1510"/>
                  </a:lnTo>
                  <a:lnTo>
                    <a:pt x="6227" y="1604"/>
                  </a:lnTo>
                  <a:lnTo>
                    <a:pt x="6132" y="1793"/>
                  </a:lnTo>
                  <a:lnTo>
                    <a:pt x="6132" y="1510"/>
                  </a:lnTo>
                  <a:lnTo>
                    <a:pt x="6038" y="1321"/>
                  </a:lnTo>
                  <a:lnTo>
                    <a:pt x="5755" y="944"/>
                  </a:lnTo>
                  <a:lnTo>
                    <a:pt x="5283" y="566"/>
                  </a:lnTo>
                  <a:lnTo>
                    <a:pt x="5095" y="283"/>
                  </a:lnTo>
                  <a:lnTo>
                    <a:pt x="50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48;p11">
            <a:extLst>
              <a:ext uri="{FF2B5EF4-FFF2-40B4-BE49-F238E27FC236}">
                <a16:creationId xmlns:a16="http://schemas.microsoft.com/office/drawing/2014/main" id="{5846F73A-80CE-449A-8307-85E33571B692}"/>
              </a:ext>
            </a:extLst>
          </p:cNvPr>
          <p:cNvGrpSpPr/>
          <p:nvPr/>
        </p:nvGrpSpPr>
        <p:grpSpPr>
          <a:xfrm rot="4655795">
            <a:off x="823751" y="2665804"/>
            <a:ext cx="267034" cy="175415"/>
            <a:chOff x="238125" y="1918825"/>
            <a:chExt cx="1042450" cy="660400"/>
          </a:xfrm>
        </p:grpSpPr>
        <p:sp>
          <p:nvSpPr>
            <p:cNvPr id="12" name="Google Shape;49;p11">
              <a:extLst>
                <a:ext uri="{FF2B5EF4-FFF2-40B4-BE49-F238E27FC236}">
                  <a16:creationId xmlns:a16="http://schemas.microsoft.com/office/drawing/2014/main" id="{DAD1B5CA-E585-4117-A742-7FC36E160876}"/>
                </a:ext>
              </a:extLst>
            </p:cNvPr>
            <p:cNvSpPr/>
            <p:nvPr/>
          </p:nvSpPr>
          <p:spPr>
            <a:xfrm>
              <a:off x="238125" y="1918825"/>
              <a:ext cx="966975" cy="660400"/>
            </a:xfrm>
            <a:custGeom>
              <a:avLst/>
              <a:gdLst/>
              <a:ahLst/>
              <a:cxnLst/>
              <a:rect l="l" t="t" r="r" b="b"/>
              <a:pathLst>
                <a:path w="38679" h="26416" extrusionOk="0">
                  <a:moveTo>
                    <a:pt x="377" y="7642"/>
                  </a:moveTo>
                  <a:lnTo>
                    <a:pt x="377" y="7925"/>
                  </a:lnTo>
                  <a:lnTo>
                    <a:pt x="472" y="7642"/>
                  </a:lnTo>
                  <a:close/>
                  <a:moveTo>
                    <a:pt x="33584" y="19246"/>
                  </a:moveTo>
                  <a:lnTo>
                    <a:pt x="33396" y="19434"/>
                  </a:lnTo>
                  <a:lnTo>
                    <a:pt x="33396" y="19623"/>
                  </a:lnTo>
                  <a:lnTo>
                    <a:pt x="33584" y="19246"/>
                  </a:lnTo>
                  <a:close/>
                  <a:moveTo>
                    <a:pt x="24434" y="24151"/>
                  </a:moveTo>
                  <a:lnTo>
                    <a:pt x="24339" y="24245"/>
                  </a:lnTo>
                  <a:lnTo>
                    <a:pt x="24434" y="24340"/>
                  </a:lnTo>
                  <a:lnTo>
                    <a:pt x="24434" y="24245"/>
                  </a:lnTo>
                  <a:lnTo>
                    <a:pt x="24434" y="24151"/>
                  </a:lnTo>
                  <a:close/>
                  <a:moveTo>
                    <a:pt x="14717" y="24434"/>
                  </a:moveTo>
                  <a:lnTo>
                    <a:pt x="14764" y="24481"/>
                  </a:lnTo>
                  <a:lnTo>
                    <a:pt x="14764" y="24481"/>
                  </a:lnTo>
                  <a:lnTo>
                    <a:pt x="14811" y="24434"/>
                  </a:lnTo>
                  <a:close/>
                  <a:moveTo>
                    <a:pt x="2924" y="1"/>
                  </a:moveTo>
                  <a:lnTo>
                    <a:pt x="2641" y="95"/>
                  </a:lnTo>
                  <a:lnTo>
                    <a:pt x="2547" y="378"/>
                  </a:lnTo>
                  <a:lnTo>
                    <a:pt x="2547" y="189"/>
                  </a:lnTo>
                  <a:lnTo>
                    <a:pt x="2453" y="378"/>
                  </a:lnTo>
                  <a:lnTo>
                    <a:pt x="2358" y="567"/>
                  </a:lnTo>
                  <a:lnTo>
                    <a:pt x="2453" y="944"/>
                  </a:lnTo>
                  <a:lnTo>
                    <a:pt x="2358" y="850"/>
                  </a:lnTo>
                  <a:lnTo>
                    <a:pt x="2170" y="944"/>
                  </a:lnTo>
                  <a:lnTo>
                    <a:pt x="2358" y="944"/>
                  </a:lnTo>
                  <a:lnTo>
                    <a:pt x="2453" y="1133"/>
                  </a:lnTo>
                  <a:lnTo>
                    <a:pt x="2264" y="1227"/>
                  </a:lnTo>
                  <a:lnTo>
                    <a:pt x="2170" y="1227"/>
                  </a:lnTo>
                  <a:lnTo>
                    <a:pt x="2170" y="1604"/>
                  </a:lnTo>
                  <a:lnTo>
                    <a:pt x="2075" y="1887"/>
                  </a:lnTo>
                  <a:lnTo>
                    <a:pt x="1792" y="2453"/>
                  </a:lnTo>
                  <a:lnTo>
                    <a:pt x="1415" y="3019"/>
                  </a:lnTo>
                  <a:lnTo>
                    <a:pt x="1321" y="3397"/>
                  </a:lnTo>
                  <a:lnTo>
                    <a:pt x="1321" y="3680"/>
                  </a:lnTo>
                  <a:lnTo>
                    <a:pt x="1226" y="3774"/>
                  </a:lnTo>
                  <a:lnTo>
                    <a:pt x="1226" y="3963"/>
                  </a:lnTo>
                  <a:lnTo>
                    <a:pt x="1321" y="4529"/>
                  </a:lnTo>
                  <a:lnTo>
                    <a:pt x="1226" y="4529"/>
                  </a:lnTo>
                  <a:lnTo>
                    <a:pt x="1132" y="4435"/>
                  </a:lnTo>
                  <a:lnTo>
                    <a:pt x="1038" y="4340"/>
                  </a:lnTo>
                  <a:lnTo>
                    <a:pt x="943" y="4340"/>
                  </a:lnTo>
                  <a:lnTo>
                    <a:pt x="1038" y="4435"/>
                  </a:lnTo>
                  <a:lnTo>
                    <a:pt x="1132" y="4623"/>
                  </a:lnTo>
                  <a:lnTo>
                    <a:pt x="1038" y="4812"/>
                  </a:lnTo>
                  <a:lnTo>
                    <a:pt x="849" y="4906"/>
                  </a:lnTo>
                  <a:lnTo>
                    <a:pt x="943" y="4906"/>
                  </a:lnTo>
                  <a:lnTo>
                    <a:pt x="943" y="5001"/>
                  </a:lnTo>
                  <a:lnTo>
                    <a:pt x="943" y="5189"/>
                  </a:lnTo>
                  <a:lnTo>
                    <a:pt x="755" y="5284"/>
                  </a:lnTo>
                  <a:lnTo>
                    <a:pt x="566" y="5378"/>
                  </a:lnTo>
                  <a:lnTo>
                    <a:pt x="566" y="5472"/>
                  </a:lnTo>
                  <a:lnTo>
                    <a:pt x="755" y="5567"/>
                  </a:lnTo>
                  <a:lnTo>
                    <a:pt x="849" y="5661"/>
                  </a:lnTo>
                  <a:lnTo>
                    <a:pt x="755" y="5755"/>
                  </a:lnTo>
                  <a:lnTo>
                    <a:pt x="472" y="5755"/>
                  </a:lnTo>
                  <a:lnTo>
                    <a:pt x="566" y="6604"/>
                  </a:lnTo>
                  <a:lnTo>
                    <a:pt x="566" y="7076"/>
                  </a:lnTo>
                  <a:lnTo>
                    <a:pt x="566" y="7265"/>
                  </a:lnTo>
                  <a:lnTo>
                    <a:pt x="755" y="7265"/>
                  </a:lnTo>
                  <a:lnTo>
                    <a:pt x="849" y="7359"/>
                  </a:lnTo>
                  <a:lnTo>
                    <a:pt x="849" y="7453"/>
                  </a:lnTo>
                  <a:lnTo>
                    <a:pt x="755" y="7548"/>
                  </a:lnTo>
                  <a:lnTo>
                    <a:pt x="566" y="7453"/>
                  </a:lnTo>
                  <a:lnTo>
                    <a:pt x="566" y="7736"/>
                  </a:lnTo>
                  <a:lnTo>
                    <a:pt x="566" y="8114"/>
                  </a:lnTo>
                  <a:lnTo>
                    <a:pt x="472" y="8019"/>
                  </a:lnTo>
                  <a:lnTo>
                    <a:pt x="472" y="7925"/>
                  </a:lnTo>
                  <a:lnTo>
                    <a:pt x="472" y="7831"/>
                  </a:lnTo>
                  <a:lnTo>
                    <a:pt x="377" y="7925"/>
                  </a:lnTo>
                  <a:lnTo>
                    <a:pt x="377" y="8680"/>
                  </a:lnTo>
                  <a:lnTo>
                    <a:pt x="283" y="8868"/>
                  </a:lnTo>
                  <a:lnTo>
                    <a:pt x="189" y="8963"/>
                  </a:lnTo>
                  <a:lnTo>
                    <a:pt x="94" y="8963"/>
                  </a:lnTo>
                  <a:lnTo>
                    <a:pt x="0" y="9151"/>
                  </a:lnTo>
                  <a:lnTo>
                    <a:pt x="94" y="9340"/>
                  </a:lnTo>
                  <a:lnTo>
                    <a:pt x="189" y="9434"/>
                  </a:lnTo>
                  <a:lnTo>
                    <a:pt x="283" y="9623"/>
                  </a:lnTo>
                  <a:lnTo>
                    <a:pt x="283" y="9812"/>
                  </a:lnTo>
                  <a:lnTo>
                    <a:pt x="94" y="9717"/>
                  </a:lnTo>
                  <a:lnTo>
                    <a:pt x="94" y="9906"/>
                  </a:lnTo>
                  <a:lnTo>
                    <a:pt x="189" y="10000"/>
                  </a:lnTo>
                  <a:lnTo>
                    <a:pt x="283" y="10095"/>
                  </a:lnTo>
                  <a:lnTo>
                    <a:pt x="283" y="10378"/>
                  </a:lnTo>
                  <a:lnTo>
                    <a:pt x="94" y="10095"/>
                  </a:lnTo>
                  <a:lnTo>
                    <a:pt x="94" y="10283"/>
                  </a:lnTo>
                  <a:lnTo>
                    <a:pt x="94" y="10566"/>
                  </a:lnTo>
                  <a:lnTo>
                    <a:pt x="94" y="11510"/>
                  </a:lnTo>
                  <a:lnTo>
                    <a:pt x="189" y="12453"/>
                  </a:lnTo>
                  <a:lnTo>
                    <a:pt x="377" y="13208"/>
                  </a:lnTo>
                  <a:lnTo>
                    <a:pt x="566" y="13680"/>
                  </a:lnTo>
                  <a:lnTo>
                    <a:pt x="849" y="14340"/>
                  </a:lnTo>
                  <a:lnTo>
                    <a:pt x="1132" y="14906"/>
                  </a:lnTo>
                  <a:lnTo>
                    <a:pt x="1226" y="15189"/>
                  </a:lnTo>
                  <a:lnTo>
                    <a:pt x="1132" y="15378"/>
                  </a:lnTo>
                  <a:lnTo>
                    <a:pt x="1321" y="15944"/>
                  </a:lnTo>
                  <a:lnTo>
                    <a:pt x="1698" y="16510"/>
                  </a:lnTo>
                  <a:lnTo>
                    <a:pt x="2453" y="17736"/>
                  </a:lnTo>
                  <a:lnTo>
                    <a:pt x="3019" y="18491"/>
                  </a:lnTo>
                  <a:lnTo>
                    <a:pt x="3679" y="19057"/>
                  </a:lnTo>
                  <a:lnTo>
                    <a:pt x="3491" y="19246"/>
                  </a:lnTo>
                  <a:lnTo>
                    <a:pt x="3774" y="19434"/>
                  </a:lnTo>
                  <a:lnTo>
                    <a:pt x="3868" y="19434"/>
                  </a:lnTo>
                  <a:lnTo>
                    <a:pt x="4151" y="19623"/>
                  </a:lnTo>
                  <a:lnTo>
                    <a:pt x="4245" y="19906"/>
                  </a:lnTo>
                  <a:lnTo>
                    <a:pt x="4434" y="20189"/>
                  </a:lnTo>
                  <a:lnTo>
                    <a:pt x="4717" y="20378"/>
                  </a:lnTo>
                  <a:lnTo>
                    <a:pt x="4623" y="20472"/>
                  </a:lnTo>
                  <a:lnTo>
                    <a:pt x="4717" y="20472"/>
                  </a:lnTo>
                  <a:lnTo>
                    <a:pt x="4811" y="20566"/>
                  </a:lnTo>
                  <a:lnTo>
                    <a:pt x="5566" y="21321"/>
                  </a:lnTo>
                  <a:lnTo>
                    <a:pt x="5849" y="21604"/>
                  </a:lnTo>
                  <a:lnTo>
                    <a:pt x="6415" y="22076"/>
                  </a:lnTo>
                  <a:lnTo>
                    <a:pt x="6415" y="21887"/>
                  </a:lnTo>
                  <a:lnTo>
                    <a:pt x="6604" y="21793"/>
                  </a:lnTo>
                  <a:lnTo>
                    <a:pt x="6604" y="21793"/>
                  </a:lnTo>
                  <a:lnTo>
                    <a:pt x="6509" y="21981"/>
                  </a:lnTo>
                  <a:lnTo>
                    <a:pt x="6604" y="21887"/>
                  </a:lnTo>
                  <a:lnTo>
                    <a:pt x="6698" y="21887"/>
                  </a:lnTo>
                  <a:lnTo>
                    <a:pt x="6698" y="22076"/>
                  </a:lnTo>
                  <a:lnTo>
                    <a:pt x="6509" y="22076"/>
                  </a:lnTo>
                  <a:lnTo>
                    <a:pt x="7075" y="22547"/>
                  </a:lnTo>
                  <a:lnTo>
                    <a:pt x="7924" y="23113"/>
                  </a:lnTo>
                  <a:lnTo>
                    <a:pt x="8773" y="23585"/>
                  </a:lnTo>
                  <a:lnTo>
                    <a:pt x="9245" y="23679"/>
                  </a:lnTo>
                  <a:lnTo>
                    <a:pt x="9622" y="23679"/>
                  </a:lnTo>
                  <a:lnTo>
                    <a:pt x="9528" y="23868"/>
                  </a:lnTo>
                  <a:lnTo>
                    <a:pt x="9622" y="23962"/>
                  </a:lnTo>
                  <a:lnTo>
                    <a:pt x="10094" y="24151"/>
                  </a:lnTo>
                  <a:lnTo>
                    <a:pt x="10660" y="24151"/>
                  </a:lnTo>
                  <a:lnTo>
                    <a:pt x="11226" y="24340"/>
                  </a:lnTo>
                  <a:lnTo>
                    <a:pt x="11981" y="24811"/>
                  </a:lnTo>
                  <a:lnTo>
                    <a:pt x="13113" y="25377"/>
                  </a:lnTo>
                  <a:lnTo>
                    <a:pt x="13490" y="25377"/>
                  </a:lnTo>
                  <a:lnTo>
                    <a:pt x="13868" y="25472"/>
                  </a:lnTo>
                  <a:lnTo>
                    <a:pt x="14811" y="25660"/>
                  </a:lnTo>
                  <a:lnTo>
                    <a:pt x="16320" y="26226"/>
                  </a:lnTo>
                  <a:lnTo>
                    <a:pt x="16415" y="26132"/>
                  </a:lnTo>
                  <a:lnTo>
                    <a:pt x="16604" y="26038"/>
                  </a:lnTo>
                  <a:lnTo>
                    <a:pt x="17264" y="26132"/>
                  </a:lnTo>
                  <a:lnTo>
                    <a:pt x="18490" y="26321"/>
                  </a:lnTo>
                  <a:lnTo>
                    <a:pt x="19056" y="26415"/>
                  </a:lnTo>
                  <a:lnTo>
                    <a:pt x="19811" y="26415"/>
                  </a:lnTo>
                  <a:lnTo>
                    <a:pt x="19905" y="26226"/>
                  </a:lnTo>
                  <a:lnTo>
                    <a:pt x="20094" y="26132"/>
                  </a:lnTo>
                  <a:lnTo>
                    <a:pt x="20283" y="26132"/>
                  </a:lnTo>
                  <a:lnTo>
                    <a:pt x="20188" y="26321"/>
                  </a:lnTo>
                  <a:lnTo>
                    <a:pt x="20754" y="26226"/>
                  </a:lnTo>
                  <a:lnTo>
                    <a:pt x="21415" y="26132"/>
                  </a:lnTo>
                  <a:lnTo>
                    <a:pt x="21981" y="26038"/>
                  </a:lnTo>
                  <a:lnTo>
                    <a:pt x="22641" y="25849"/>
                  </a:lnTo>
                  <a:lnTo>
                    <a:pt x="22641" y="25943"/>
                  </a:lnTo>
                  <a:lnTo>
                    <a:pt x="23113" y="25943"/>
                  </a:lnTo>
                  <a:lnTo>
                    <a:pt x="23679" y="25849"/>
                  </a:lnTo>
                  <a:lnTo>
                    <a:pt x="24151" y="25566"/>
                  </a:lnTo>
                  <a:lnTo>
                    <a:pt x="24811" y="25283"/>
                  </a:lnTo>
                  <a:lnTo>
                    <a:pt x="25943" y="24906"/>
                  </a:lnTo>
                  <a:lnTo>
                    <a:pt x="26603" y="24717"/>
                  </a:lnTo>
                  <a:lnTo>
                    <a:pt x="27358" y="24340"/>
                  </a:lnTo>
                  <a:lnTo>
                    <a:pt x="28113" y="23962"/>
                  </a:lnTo>
                  <a:lnTo>
                    <a:pt x="28867" y="23396"/>
                  </a:lnTo>
                  <a:lnTo>
                    <a:pt x="28867" y="23491"/>
                  </a:lnTo>
                  <a:lnTo>
                    <a:pt x="28773" y="23585"/>
                  </a:lnTo>
                  <a:lnTo>
                    <a:pt x="28679" y="23679"/>
                  </a:lnTo>
                  <a:lnTo>
                    <a:pt x="28490" y="23868"/>
                  </a:lnTo>
                  <a:lnTo>
                    <a:pt x="28396" y="23868"/>
                  </a:lnTo>
                  <a:lnTo>
                    <a:pt x="28490" y="23962"/>
                  </a:lnTo>
                  <a:lnTo>
                    <a:pt x="29056" y="23302"/>
                  </a:lnTo>
                  <a:lnTo>
                    <a:pt x="29433" y="23113"/>
                  </a:lnTo>
                  <a:lnTo>
                    <a:pt x="29528" y="23113"/>
                  </a:lnTo>
                  <a:lnTo>
                    <a:pt x="29528" y="23208"/>
                  </a:lnTo>
                  <a:lnTo>
                    <a:pt x="30094" y="22736"/>
                  </a:lnTo>
                  <a:lnTo>
                    <a:pt x="30377" y="22547"/>
                  </a:lnTo>
                  <a:lnTo>
                    <a:pt x="30660" y="22264"/>
                  </a:lnTo>
                  <a:lnTo>
                    <a:pt x="30754" y="22264"/>
                  </a:lnTo>
                  <a:lnTo>
                    <a:pt x="30754" y="22170"/>
                  </a:lnTo>
                  <a:lnTo>
                    <a:pt x="30754" y="21981"/>
                  </a:lnTo>
                  <a:lnTo>
                    <a:pt x="30754" y="21793"/>
                  </a:lnTo>
                  <a:lnTo>
                    <a:pt x="31132" y="21793"/>
                  </a:lnTo>
                  <a:lnTo>
                    <a:pt x="31226" y="21981"/>
                  </a:lnTo>
                  <a:lnTo>
                    <a:pt x="31415" y="21604"/>
                  </a:lnTo>
                  <a:lnTo>
                    <a:pt x="31509" y="21510"/>
                  </a:lnTo>
                  <a:lnTo>
                    <a:pt x="31603" y="21510"/>
                  </a:lnTo>
                  <a:lnTo>
                    <a:pt x="31698" y="21227"/>
                  </a:lnTo>
                  <a:lnTo>
                    <a:pt x="31886" y="21038"/>
                  </a:lnTo>
                  <a:lnTo>
                    <a:pt x="32264" y="20566"/>
                  </a:lnTo>
                  <a:lnTo>
                    <a:pt x="33207" y="20000"/>
                  </a:lnTo>
                  <a:lnTo>
                    <a:pt x="33018" y="20000"/>
                  </a:lnTo>
                  <a:lnTo>
                    <a:pt x="33396" y="19434"/>
                  </a:lnTo>
                  <a:lnTo>
                    <a:pt x="33584" y="18963"/>
                  </a:lnTo>
                  <a:lnTo>
                    <a:pt x="33679" y="18679"/>
                  </a:lnTo>
                  <a:lnTo>
                    <a:pt x="33962" y="18491"/>
                  </a:lnTo>
                  <a:lnTo>
                    <a:pt x="34150" y="18679"/>
                  </a:lnTo>
                  <a:lnTo>
                    <a:pt x="34339" y="18019"/>
                  </a:lnTo>
                  <a:lnTo>
                    <a:pt x="34433" y="18113"/>
                  </a:lnTo>
                  <a:lnTo>
                    <a:pt x="34528" y="18019"/>
                  </a:lnTo>
                  <a:lnTo>
                    <a:pt x="34622" y="17736"/>
                  </a:lnTo>
                  <a:lnTo>
                    <a:pt x="34716" y="17642"/>
                  </a:lnTo>
                  <a:lnTo>
                    <a:pt x="34905" y="17359"/>
                  </a:lnTo>
                  <a:lnTo>
                    <a:pt x="35282" y="16887"/>
                  </a:lnTo>
                  <a:lnTo>
                    <a:pt x="35282" y="16981"/>
                  </a:lnTo>
                  <a:lnTo>
                    <a:pt x="35282" y="17076"/>
                  </a:lnTo>
                  <a:lnTo>
                    <a:pt x="35282" y="17170"/>
                  </a:lnTo>
                  <a:lnTo>
                    <a:pt x="35377" y="17170"/>
                  </a:lnTo>
                  <a:lnTo>
                    <a:pt x="35565" y="16510"/>
                  </a:lnTo>
                  <a:lnTo>
                    <a:pt x="35754" y="16132"/>
                  </a:lnTo>
                  <a:lnTo>
                    <a:pt x="35943" y="15755"/>
                  </a:lnTo>
                  <a:lnTo>
                    <a:pt x="36226" y="15189"/>
                  </a:lnTo>
                  <a:lnTo>
                    <a:pt x="36698" y="14340"/>
                  </a:lnTo>
                  <a:lnTo>
                    <a:pt x="37075" y="13114"/>
                  </a:lnTo>
                  <a:lnTo>
                    <a:pt x="37358" y="12359"/>
                  </a:lnTo>
                  <a:lnTo>
                    <a:pt x="37452" y="12170"/>
                  </a:lnTo>
                  <a:lnTo>
                    <a:pt x="37641" y="11887"/>
                  </a:lnTo>
                  <a:lnTo>
                    <a:pt x="37641" y="11982"/>
                  </a:lnTo>
                  <a:lnTo>
                    <a:pt x="37641" y="12076"/>
                  </a:lnTo>
                  <a:lnTo>
                    <a:pt x="37735" y="11604"/>
                  </a:lnTo>
                  <a:lnTo>
                    <a:pt x="37547" y="11699"/>
                  </a:lnTo>
                  <a:lnTo>
                    <a:pt x="37452" y="11416"/>
                  </a:lnTo>
                  <a:lnTo>
                    <a:pt x="37547" y="11416"/>
                  </a:lnTo>
                  <a:lnTo>
                    <a:pt x="37641" y="11321"/>
                  </a:lnTo>
                  <a:lnTo>
                    <a:pt x="37735" y="11321"/>
                  </a:lnTo>
                  <a:lnTo>
                    <a:pt x="37735" y="11227"/>
                  </a:lnTo>
                  <a:lnTo>
                    <a:pt x="37641" y="10944"/>
                  </a:lnTo>
                  <a:lnTo>
                    <a:pt x="37735" y="10472"/>
                  </a:lnTo>
                  <a:lnTo>
                    <a:pt x="37924" y="10661"/>
                  </a:lnTo>
                  <a:lnTo>
                    <a:pt x="37830" y="10378"/>
                  </a:lnTo>
                  <a:lnTo>
                    <a:pt x="37924" y="10095"/>
                  </a:lnTo>
                  <a:lnTo>
                    <a:pt x="37924" y="10283"/>
                  </a:lnTo>
                  <a:lnTo>
                    <a:pt x="38018" y="10283"/>
                  </a:lnTo>
                  <a:lnTo>
                    <a:pt x="38207" y="9906"/>
                  </a:lnTo>
                  <a:lnTo>
                    <a:pt x="38301" y="9812"/>
                  </a:lnTo>
                  <a:lnTo>
                    <a:pt x="38113" y="9623"/>
                  </a:lnTo>
                  <a:lnTo>
                    <a:pt x="38113" y="9434"/>
                  </a:lnTo>
                  <a:lnTo>
                    <a:pt x="38113" y="9246"/>
                  </a:lnTo>
                  <a:lnTo>
                    <a:pt x="38018" y="8963"/>
                  </a:lnTo>
                  <a:lnTo>
                    <a:pt x="38207" y="9151"/>
                  </a:lnTo>
                  <a:lnTo>
                    <a:pt x="38301" y="9057"/>
                  </a:lnTo>
                  <a:lnTo>
                    <a:pt x="38490" y="8680"/>
                  </a:lnTo>
                  <a:lnTo>
                    <a:pt x="38679" y="8302"/>
                  </a:lnTo>
                  <a:lnTo>
                    <a:pt x="38490" y="8302"/>
                  </a:lnTo>
                  <a:lnTo>
                    <a:pt x="38490" y="8114"/>
                  </a:lnTo>
                  <a:lnTo>
                    <a:pt x="38490" y="7831"/>
                  </a:lnTo>
                  <a:lnTo>
                    <a:pt x="38584" y="7642"/>
                  </a:lnTo>
                  <a:lnTo>
                    <a:pt x="38584" y="7359"/>
                  </a:lnTo>
                  <a:lnTo>
                    <a:pt x="38396" y="6793"/>
                  </a:lnTo>
                  <a:lnTo>
                    <a:pt x="38207" y="6321"/>
                  </a:lnTo>
                  <a:lnTo>
                    <a:pt x="38301" y="6321"/>
                  </a:lnTo>
                  <a:lnTo>
                    <a:pt x="38396" y="6416"/>
                  </a:lnTo>
                  <a:lnTo>
                    <a:pt x="38396" y="6133"/>
                  </a:lnTo>
                  <a:lnTo>
                    <a:pt x="38490" y="5850"/>
                  </a:lnTo>
                  <a:lnTo>
                    <a:pt x="38490" y="5567"/>
                  </a:lnTo>
                  <a:lnTo>
                    <a:pt x="38584" y="5567"/>
                  </a:lnTo>
                  <a:lnTo>
                    <a:pt x="38679" y="5661"/>
                  </a:lnTo>
                  <a:lnTo>
                    <a:pt x="38490" y="5189"/>
                  </a:lnTo>
                  <a:lnTo>
                    <a:pt x="38679" y="5284"/>
                  </a:lnTo>
                  <a:lnTo>
                    <a:pt x="38584" y="5001"/>
                  </a:lnTo>
                  <a:lnTo>
                    <a:pt x="38490" y="5095"/>
                  </a:lnTo>
                  <a:lnTo>
                    <a:pt x="38396" y="5095"/>
                  </a:lnTo>
                  <a:lnTo>
                    <a:pt x="38396" y="5001"/>
                  </a:lnTo>
                  <a:lnTo>
                    <a:pt x="38301" y="5095"/>
                  </a:lnTo>
                  <a:lnTo>
                    <a:pt x="38207" y="5189"/>
                  </a:lnTo>
                  <a:lnTo>
                    <a:pt x="38301" y="5378"/>
                  </a:lnTo>
                  <a:lnTo>
                    <a:pt x="38396" y="5755"/>
                  </a:lnTo>
                  <a:lnTo>
                    <a:pt x="38396" y="5755"/>
                  </a:lnTo>
                  <a:lnTo>
                    <a:pt x="38207" y="5661"/>
                  </a:lnTo>
                  <a:lnTo>
                    <a:pt x="38396" y="5944"/>
                  </a:lnTo>
                  <a:lnTo>
                    <a:pt x="38207" y="6038"/>
                  </a:lnTo>
                  <a:lnTo>
                    <a:pt x="38113" y="5944"/>
                  </a:lnTo>
                  <a:lnTo>
                    <a:pt x="38113" y="6038"/>
                  </a:lnTo>
                  <a:lnTo>
                    <a:pt x="38113" y="6133"/>
                  </a:lnTo>
                  <a:lnTo>
                    <a:pt x="38113" y="6416"/>
                  </a:lnTo>
                  <a:lnTo>
                    <a:pt x="38018" y="6416"/>
                  </a:lnTo>
                  <a:lnTo>
                    <a:pt x="38018" y="6887"/>
                  </a:lnTo>
                  <a:lnTo>
                    <a:pt x="38018" y="7076"/>
                  </a:lnTo>
                  <a:lnTo>
                    <a:pt x="38113" y="7170"/>
                  </a:lnTo>
                  <a:lnTo>
                    <a:pt x="38207" y="7170"/>
                  </a:lnTo>
                  <a:lnTo>
                    <a:pt x="38301" y="7359"/>
                  </a:lnTo>
                  <a:lnTo>
                    <a:pt x="37830" y="7548"/>
                  </a:lnTo>
                  <a:lnTo>
                    <a:pt x="38018" y="7642"/>
                  </a:lnTo>
                  <a:lnTo>
                    <a:pt x="38113" y="8019"/>
                  </a:lnTo>
                  <a:lnTo>
                    <a:pt x="38113" y="8302"/>
                  </a:lnTo>
                  <a:lnTo>
                    <a:pt x="38018" y="8397"/>
                  </a:lnTo>
                  <a:lnTo>
                    <a:pt x="37830" y="8397"/>
                  </a:lnTo>
                  <a:lnTo>
                    <a:pt x="37924" y="8585"/>
                  </a:lnTo>
                  <a:lnTo>
                    <a:pt x="38018" y="8774"/>
                  </a:lnTo>
                  <a:lnTo>
                    <a:pt x="37924" y="8963"/>
                  </a:lnTo>
                  <a:lnTo>
                    <a:pt x="37830" y="8774"/>
                  </a:lnTo>
                  <a:lnTo>
                    <a:pt x="37641" y="8868"/>
                  </a:lnTo>
                  <a:lnTo>
                    <a:pt x="37735" y="8963"/>
                  </a:lnTo>
                  <a:lnTo>
                    <a:pt x="37735" y="9246"/>
                  </a:lnTo>
                  <a:lnTo>
                    <a:pt x="37641" y="9812"/>
                  </a:lnTo>
                  <a:lnTo>
                    <a:pt x="37358" y="10378"/>
                  </a:lnTo>
                  <a:lnTo>
                    <a:pt x="37169" y="10755"/>
                  </a:lnTo>
                  <a:lnTo>
                    <a:pt x="37358" y="11038"/>
                  </a:lnTo>
                  <a:lnTo>
                    <a:pt x="37264" y="11321"/>
                  </a:lnTo>
                  <a:lnTo>
                    <a:pt x="37075" y="11227"/>
                  </a:lnTo>
                  <a:lnTo>
                    <a:pt x="37075" y="11321"/>
                  </a:lnTo>
                  <a:lnTo>
                    <a:pt x="37075" y="11604"/>
                  </a:lnTo>
                  <a:lnTo>
                    <a:pt x="36981" y="11510"/>
                  </a:lnTo>
                  <a:lnTo>
                    <a:pt x="36886" y="11887"/>
                  </a:lnTo>
                  <a:lnTo>
                    <a:pt x="36792" y="12265"/>
                  </a:lnTo>
                  <a:lnTo>
                    <a:pt x="36886" y="12359"/>
                  </a:lnTo>
                  <a:lnTo>
                    <a:pt x="37169" y="12359"/>
                  </a:lnTo>
                  <a:lnTo>
                    <a:pt x="37264" y="12548"/>
                  </a:lnTo>
                  <a:lnTo>
                    <a:pt x="37075" y="12453"/>
                  </a:lnTo>
                  <a:lnTo>
                    <a:pt x="36981" y="12548"/>
                  </a:lnTo>
                  <a:lnTo>
                    <a:pt x="36886" y="12359"/>
                  </a:lnTo>
                  <a:lnTo>
                    <a:pt x="36981" y="12642"/>
                  </a:lnTo>
                  <a:lnTo>
                    <a:pt x="36981" y="12642"/>
                  </a:lnTo>
                  <a:lnTo>
                    <a:pt x="36886" y="12548"/>
                  </a:lnTo>
                  <a:lnTo>
                    <a:pt x="36792" y="12453"/>
                  </a:lnTo>
                  <a:lnTo>
                    <a:pt x="36414" y="13114"/>
                  </a:lnTo>
                  <a:lnTo>
                    <a:pt x="36320" y="13491"/>
                  </a:lnTo>
                  <a:lnTo>
                    <a:pt x="36320" y="13868"/>
                  </a:lnTo>
                  <a:lnTo>
                    <a:pt x="35754" y="15095"/>
                  </a:lnTo>
                  <a:lnTo>
                    <a:pt x="35377" y="15755"/>
                  </a:lnTo>
                  <a:lnTo>
                    <a:pt x="34999" y="16227"/>
                  </a:lnTo>
                  <a:lnTo>
                    <a:pt x="34999" y="16038"/>
                  </a:lnTo>
                  <a:lnTo>
                    <a:pt x="34716" y="16321"/>
                  </a:lnTo>
                  <a:lnTo>
                    <a:pt x="34528" y="16698"/>
                  </a:lnTo>
                  <a:lnTo>
                    <a:pt x="34528" y="16698"/>
                  </a:lnTo>
                  <a:lnTo>
                    <a:pt x="34716" y="16604"/>
                  </a:lnTo>
                  <a:lnTo>
                    <a:pt x="34150" y="17170"/>
                  </a:lnTo>
                  <a:lnTo>
                    <a:pt x="33584" y="17736"/>
                  </a:lnTo>
                  <a:lnTo>
                    <a:pt x="33679" y="17830"/>
                  </a:lnTo>
                  <a:lnTo>
                    <a:pt x="33773" y="17736"/>
                  </a:lnTo>
                  <a:lnTo>
                    <a:pt x="33867" y="17736"/>
                  </a:lnTo>
                  <a:lnTo>
                    <a:pt x="33867" y="17830"/>
                  </a:lnTo>
                  <a:lnTo>
                    <a:pt x="33679" y="17925"/>
                  </a:lnTo>
                  <a:lnTo>
                    <a:pt x="33490" y="18019"/>
                  </a:lnTo>
                  <a:lnTo>
                    <a:pt x="33396" y="18113"/>
                  </a:lnTo>
                  <a:lnTo>
                    <a:pt x="33207" y="18208"/>
                  </a:lnTo>
                  <a:lnTo>
                    <a:pt x="33113" y="18585"/>
                  </a:lnTo>
                  <a:lnTo>
                    <a:pt x="33207" y="18679"/>
                  </a:lnTo>
                  <a:lnTo>
                    <a:pt x="33207" y="18774"/>
                  </a:lnTo>
                  <a:lnTo>
                    <a:pt x="33018" y="18963"/>
                  </a:lnTo>
                  <a:lnTo>
                    <a:pt x="32924" y="18963"/>
                  </a:lnTo>
                  <a:lnTo>
                    <a:pt x="32924" y="18868"/>
                  </a:lnTo>
                  <a:lnTo>
                    <a:pt x="32924" y="18679"/>
                  </a:lnTo>
                  <a:lnTo>
                    <a:pt x="32735" y="18868"/>
                  </a:lnTo>
                  <a:lnTo>
                    <a:pt x="32641" y="18963"/>
                  </a:lnTo>
                  <a:lnTo>
                    <a:pt x="32547" y="18963"/>
                  </a:lnTo>
                  <a:lnTo>
                    <a:pt x="32547" y="19057"/>
                  </a:lnTo>
                  <a:lnTo>
                    <a:pt x="32735" y="18963"/>
                  </a:lnTo>
                  <a:lnTo>
                    <a:pt x="32735" y="18963"/>
                  </a:lnTo>
                  <a:lnTo>
                    <a:pt x="32075" y="19717"/>
                  </a:lnTo>
                  <a:lnTo>
                    <a:pt x="31698" y="20000"/>
                  </a:lnTo>
                  <a:lnTo>
                    <a:pt x="31603" y="20000"/>
                  </a:lnTo>
                  <a:lnTo>
                    <a:pt x="31603" y="19906"/>
                  </a:lnTo>
                  <a:lnTo>
                    <a:pt x="31320" y="20095"/>
                  </a:lnTo>
                  <a:lnTo>
                    <a:pt x="31037" y="20283"/>
                  </a:lnTo>
                  <a:lnTo>
                    <a:pt x="31132" y="20095"/>
                  </a:lnTo>
                  <a:lnTo>
                    <a:pt x="30943" y="20283"/>
                  </a:lnTo>
                  <a:lnTo>
                    <a:pt x="31132" y="20378"/>
                  </a:lnTo>
                  <a:lnTo>
                    <a:pt x="31037" y="20661"/>
                  </a:lnTo>
                  <a:lnTo>
                    <a:pt x="30849" y="20849"/>
                  </a:lnTo>
                  <a:lnTo>
                    <a:pt x="30754" y="20944"/>
                  </a:lnTo>
                  <a:lnTo>
                    <a:pt x="30660" y="20849"/>
                  </a:lnTo>
                  <a:lnTo>
                    <a:pt x="30849" y="20755"/>
                  </a:lnTo>
                  <a:lnTo>
                    <a:pt x="30754" y="20755"/>
                  </a:lnTo>
                  <a:lnTo>
                    <a:pt x="30754" y="20661"/>
                  </a:lnTo>
                  <a:lnTo>
                    <a:pt x="30754" y="20566"/>
                  </a:lnTo>
                  <a:lnTo>
                    <a:pt x="30660" y="20661"/>
                  </a:lnTo>
                  <a:lnTo>
                    <a:pt x="30471" y="20849"/>
                  </a:lnTo>
                  <a:lnTo>
                    <a:pt x="30094" y="21038"/>
                  </a:lnTo>
                  <a:lnTo>
                    <a:pt x="30188" y="21038"/>
                  </a:lnTo>
                  <a:lnTo>
                    <a:pt x="30188" y="21227"/>
                  </a:lnTo>
                  <a:lnTo>
                    <a:pt x="29905" y="21604"/>
                  </a:lnTo>
                  <a:lnTo>
                    <a:pt x="30188" y="21415"/>
                  </a:lnTo>
                  <a:lnTo>
                    <a:pt x="29905" y="21793"/>
                  </a:lnTo>
                  <a:lnTo>
                    <a:pt x="29905" y="21698"/>
                  </a:lnTo>
                  <a:lnTo>
                    <a:pt x="29811" y="21793"/>
                  </a:lnTo>
                  <a:lnTo>
                    <a:pt x="29716" y="21887"/>
                  </a:lnTo>
                  <a:lnTo>
                    <a:pt x="29339" y="21981"/>
                  </a:lnTo>
                  <a:lnTo>
                    <a:pt x="28867" y="21981"/>
                  </a:lnTo>
                  <a:lnTo>
                    <a:pt x="28773" y="22076"/>
                  </a:lnTo>
                  <a:lnTo>
                    <a:pt x="28584" y="22170"/>
                  </a:lnTo>
                  <a:lnTo>
                    <a:pt x="28679" y="22264"/>
                  </a:lnTo>
                  <a:lnTo>
                    <a:pt x="28679" y="22453"/>
                  </a:lnTo>
                  <a:lnTo>
                    <a:pt x="28962" y="22076"/>
                  </a:lnTo>
                  <a:lnTo>
                    <a:pt x="28867" y="22453"/>
                  </a:lnTo>
                  <a:lnTo>
                    <a:pt x="29150" y="22264"/>
                  </a:lnTo>
                  <a:lnTo>
                    <a:pt x="29150" y="22359"/>
                  </a:lnTo>
                  <a:lnTo>
                    <a:pt x="28679" y="22642"/>
                  </a:lnTo>
                  <a:lnTo>
                    <a:pt x="28490" y="22547"/>
                  </a:lnTo>
                  <a:lnTo>
                    <a:pt x="28396" y="22453"/>
                  </a:lnTo>
                  <a:lnTo>
                    <a:pt x="28301" y="22453"/>
                  </a:lnTo>
                  <a:lnTo>
                    <a:pt x="28207" y="22547"/>
                  </a:lnTo>
                  <a:lnTo>
                    <a:pt x="27924" y="22736"/>
                  </a:lnTo>
                  <a:lnTo>
                    <a:pt x="27641" y="22925"/>
                  </a:lnTo>
                  <a:lnTo>
                    <a:pt x="27735" y="22925"/>
                  </a:lnTo>
                  <a:lnTo>
                    <a:pt x="26886" y="23491"/>
                  </a:lnTo>
                  <a:lnTo>
                    <a:pt x="26132" y="23962"/>
                  </a:lnTo>
                  <a:lnTo>
                    <a:pt x="26132" y="23774"/>
                  </a:lnTo>
                  <a:lnTo>
                    <a:pt x="26226" y="23585"/>
                  </a:lnTo>
                  <a:lnTo>
                    <a:pt x="25754" y="23868"/>
                  </a:lnTo>
                  <a:lnTo>
                    <a:pt x="25471" y="24151"/>
                  </a:lnTo>
                  <a:lnTo>
                    <a:pt x="25377" y="24245"/>
                  </a:lnTo>
                  <a:lnTo>
                    <a:pt x="25471" y="24340"/>
                  </a:lnTo>
                  <a:lnTo>
                    <a:pt x="25188" y="24245"/>
                  </a:lnTo>
                  <a:lnTo>
                    <a:pt x="24905" y="24245"/>
                  </a:lnTo>
                  <a:lnTo>
                    <a:pt x="24434" y="24340"/>
                  </a:lnTo>
                  <a:lnTo>
                    <a:pt x="23585" y="24811"/>
                  </a:lnTo>
                  <a:lnTo>
                    <a:pt x="23207" y="24906"/>
                  </a:lnTo>
                  <a:lnTo>
                    <a:pt x="22924" y="25000"/>
                  </a:lnTo>
                  <a:lnTo>
                    <a:pt x="22830" y="24906"/>
                  </a:lnTo>
                  <a:lnTo>
                    <a:pt x="22924" y="24811"/>
                  </a:lnTo>
                  <a:lnTo>
                    <a:pt x="22830" y="24717"/>
                  </a:lnTo>
                  <a:lnTo>
                    <a:pt x="21886" y="24717"/>
                  </a:lnTo>
                  <a:lnTo>
                    <a:pt x="21509" y="24906"/>
                  </a:lnTo>
                  <a:lnTo>
                    <a:pt x="21037" y="25189"/>
                  </a:lnTo>
                  <a:lnTo>
                    <a:pt x="20660" y="25283"/>
                  </a:lnTo>
                  <a:lnTo>
                    <a:pt x="20754" y="25189"/>
                  </a:lnTo>
                  <a:lnTo>
                    <a:pt x="20754" y="25094"/>
                  </a:lnTo>
                  <a:lnTo>
                    <a:pt x="20471" y="25283"/>
                  </a:lnTo>
                  <a:lnTo>
                    <a:pt x="20377" y="25377"/>
                  </a:lnTo>
                  <a:lnTo>
                    <a:pt x="20188" y="25094"/>
                  </a:lnTo>
                  <a:lnTo>
                    <a:pt x="20471" y="25094"/>
                  </a:lnTo>
                  <a:lnTo>
                    <a:pt x="20094" y="25000"/>
                  </a:lnTo>
                  <a:lnTo>
                    <a:pt x="19339" y="25094"/>
                  </a:lnTo>
                  <a:lnTo>
                    <a:pt x="18019" y="25377"/>
                  </a:lnTo>
                  <a:lnTo>
                    <a:pt x="18019" y="25377"/>
                  </a:lnTo>
                  <a:lnTo>
                    <a:pt x="18679" y="25000"/>
                  </a:lnTo>
                  <a:lnTo>
                    <a:pt x="18396" y="25000"/>
                  </a:lnTo>
                  <a:lnTo>
                    <a:pt x="18113" y="25094"/>
                  </a:lnTo>
                  <a:lnTo>
                    <a:pt x="17830" y="25094"/>
                  </a:lnTo>
                  <a:lnTo>
                    <a:pt x="17075" y="25000"/>
                  </a:lnTo>
                  <a:lnTo>
                    <a:pt x="15943" y="24717"/>
                  </a:lnTo>
                  <a:lnTo>
                    <a:pt x="15094" y="24623"/>
                  </a:lnTo>
                  <a:lnTo>
                    <a:pt x="14811" y="24528"/>
                  </a:lnTo>
                  <a:lnTo>
                    <a:pt x="14764" y="24481"/>
                  </a:lnTo>
                  <a:lnTo>
                    <a:pt x="14764" y="24481"/>
                  </a:lnTo>
                  <a:lnTo>
                    <a:pt x="14717" y="24528"/>
                  </a:lnTo>
                  <a:lnTo>
                    <a:pt x="14339" y="24340"/>
                  </a:lnTo>
                  <a:lnTo>
                    <a:pt x="13868" y="24057"/>
                  </a:lnTo>
                  <a:lnTo>
                    <a:pt x="13868" y="24057"/>
                  </a:lnTo>
                  <a:lnTo>
                    <a:pt x="14056" y="24245"/>
                  </a:lnTo>
                  <a:lnTo>
                    <a:pt x="13868" y="24245"/>
                  </a:lnTo>
                  <a:lnTo>
                    <a:pt x="13679" y="24151"/>
                  </a:lnTo>
                  <a:lnTo>
                    <a:pt x="13585" y="23962"/>
                  </a:lnTo>
                  <a:lnTo>
                    <a:pt x="13396" y="23962"/>
                  </a:lnTo>
                  <a:lnTo>
                    <a:pt x="13490" y="23868"/>
                  </a:lnTo>
                  <a:lnTo>
                    <a:pt x="12924" y="23868"/>
                  </a:lnTo>
                  <a:lnTo>
                    <a:pt x="12170" y="23679"/>
                  </a:lnTo>
                  <a:lnTo>
                    <a:pt x="11509" y="23491"/>
                  </a:lnTo>
                  <a:lnTo>
                    <a:pt x="11226" y="23302"/>
                  </a:lnTo>
                  <a:lnTo>
                    <a:pt x="11132" y="23113"/>
                  </a:lnTo>
                  <a:lnTo>
                    <a:pt x="10755" y="23113"/>
                  </a:lnTo>
                  <a:lnTo>
                    <a:pt x="10472" y="22925"/>
                  </a:lnTo>
                  <a:lnTo>
                    <a:pt x="10566" y="22925"/>
                  </a:lnTo>
                  <a:lnTo>
                    <a:pt x="10094" y="22736"/>
                  </a:lnTo>
                  <a:lnTo>
                    <a:pt x="9717" y="22642"/>
                  </a:lnTo>
                  <a:lnTo>
                    <a:pt x="9339" y="22642"/>
                  </a:lnTo>
                  <a:lnTo>
                    <a:pt x="9339" y="22453"/>
                  </a:lnTo>
                  <a:lnTo>
                    <a:pt x="9339" y="22264"/>
                  </a:lnTo>
                  <a:lnTo>
                    <a:pt x="9056" y="21981"/>
                  </a:lnTo>
                  <a:lnTo>
                    <a:pt x="7924" y="21321"/>
                  </a:lnTo>
                  <a:lnTo>
                    <a:pt x="7453" y="21038"/>
                  </a:lnTo>
                  <a:lnTo>
                    <a:pt x="6887" y="20566"/>
                  </a:lnTo>
                  <a:lnTo>
                    <a:pt x="6132" y="19906"/>
                  </a:lnTo>
                  <a:lnTo>
                    <a:pt x="5755" y="19717"/>
                  </a:lnTo>
                  <a:lnTo>
                    <a:pt x="5660" y="19623"/>
                  </a:lnTo>
                  <a:lnTo>
                    <a:pt x="5472" y="19623"/>
                  </a:lnTo>
                  <a:lnTo>
                    <a:pt x="5283" y="19246"/>
                  </a:lnTo>
                  <a:lnTo>
                    <a:pt x="4906" y="18774"/>
                  </a:lnTo>
                  <a:lnTo>
                    <a:pt x="4528" y="18302"/>
                  </a:lnTo>
                  <a:lnTo>
                    <a:pt x="4151" y="18019"/>
                  </a:lnTo>
                  <a:lnTo>
                    <a:pt x="4151" y="17736"/>
                  </a:lnTo>
                  <a:lnTo>
                    <a:pt x="4057" y="17547"/>
                  </a:lnTo>
                  <a:lnTo>
                    <a:pt x="3679" y="17076"/>
                  </a:lnTo>
                  <a:lnTo>
                    <a:pt x="3868" y="17076"/>
                  </a:lnTo>
                  <a:lnTo>
                    <a:pt x="3113" y="16887"/>
                  </a:lnTo>
                  <a:lnTo>
                    <a:pt x="3207" y="16604"/>
                  </a:lnTo>
                  <a:lnTo>
                    <a:pt x="3113" y="16227"/>
                  </a:lnTo>
                  <a:lnTo>
                    <a:pt x="2924" y="15849"/>
                  </a:lnTo>
                  <a:lnTo>
                    <a:pt x="2641" y="15661"/>
                  </a:lnTo>
                  <a:lnTo>
                    <a:pt x="2736" y="15566"/>
                  </a:lnTo>
                  <a:lnTo>
                    <a:pt x="2641" y="15472"/>
                  </a:lnTo>
                  <a:lnTo>
                    <a:pt x="2453" y="15095"/>
                  </a:lnTo>
                  <a:lnTo>
                    <a:pt x="1981" y="14529"/>
                  </a:lnTo>
                  <a:lnTo>
                    <a:pt x="2170" y="14434"/>
                  </a:lnTo>
                  <a:lnTo>
                    <a:pt x="1981" y="14340"/>
                  </a:lnTo>
                  <a:lnTo>
                    <a:pt x="1887" y="14246"/>
                  </a:lnTo>
                  <a:lnTo>
                    <a:pt x="1792" y="14151"/>
                  </a:lnTo>
                  <a:lnTo>
                    <a:pt x="1604" y="13680"/>
                  </a:lnTo>
                  <a:lnTo>
                    <a:pt x="1698" y="13774"/>
                  </a:lnTo>
                  <a:lnTo>
                    <a:pt x="1698" y="13774"/>
                  </a:lnTo>
                  <a:lnTo>
                    <a:pt x="1509" y="13302"/>
                  </a:lnTo>
                  <a:lnTo>
                    <a:pt x="1321" y="12831"/>
                  </a:lnTo>
                  <a:lnTo>
                    <a:pt x="1226" y="12453"/>
                  </a:lnTo>
                  <a:lnTo>
                    <a:pt x="1226" y="12170"/>
                  </a:lnTo>
                  <a:lnTo>
                    <a:pt x="1321" y="11982"/>
                  </a:lnTo>
                  <a:lnTo>
                    <a:pt x="1415" y="12453"/>
                  </a:lnTo>
                  <a:lnTo>
                    <a:pt x="1509" y="12359"/>
                  </a:lnTo>
                  <a:lnTo>
                    <a:pt x="1792" y="12359"/>
                  </a:lnTo>
                  <a:lnTo>
                    <a:pt x="1604" y="12170"/>
                  </a:lnTo>
                  <a:lnTo>
                    <a:pt x="1604" y="11887"/>
                  </a:lnTo>
                  <a:lnTo>
                    <a:pt x="1509" y="11227"/>
                  </a:lnTo>
                  <a:lnTo>
                    <a:pt x="1415" y="11132"/>
                  </a:lnTo>
                  <a:lnTo>
                    <a:pt x="1415" y="10944"/>
                  </a:lnTo>
                  <a:lnTo>
                    <a:pt x="1321" y="10849"/>
                  </a:lnTo>
                  <a:lnTo>
                    <a:pt x="1226" y="10849"/>
                  </a:lnTo>
                  <a:lnTo>
                    <a:pt x="1226" y="11038"/>
                  </a:lnTo>
                  <a:lnTo>
                    <a:pt x="1321" y="11321"/>
                  </a:lnTo>
                  <a:lnTo>
                    <a:pt x="1132" y="11227"/>
                  </a:lnTo>
                  <a:lnTo>
                    <a:pt x="1132" y="11132"/>
                  </a:lnTo>
                  <a:lnTo>
                    <a:pt x="1132" y="11038"/>
                  </a:lnTo>
                  <a:lnTo>
                    <a:pt x="943" y="10849"/>
                  </a:lnTo>
                  <a:lnTo>
                    <a:pt x="1038" y="10661"/>
                  </a:lnTo>
                  <a:lnTo>
                    <a:pt x="1132" y="10378"/>
                  </a:lnTo>
                  <a:lnTo>
                    <a:pt x="1226" y="9812"/>
                  </a:lnTo>
                  <a:lnTo>
                    <a:pt x="1132" y="9340"/>
                  </a:lnTo>
                  <a:lnTo>
                    <a:pt x="1132" y="9151"/>
                  </a:lnTo>
                  <a:lnTo>
                    <a:pt x="1226" y="9057"/>
                  </a:lnTo>
                  <a:lnTo>
                    <a:pt x="1226" y="8491"/>
                  </a:lnTo>
                  <a:lnTo>
                    <a:pt x="1321" y="7831"/>
                  </a:lnTo>
                  <a:lnTo>
                    <a:pt x="1604" y="6416"/>
                  </a:lnTo>
                  <a:lnTo>
                    <a:pt x="1981" y="4906"/>
                  </a:lnTo>
                  <a:lnTo>
                    <a:pt x="2453" y="3302"/>
                  </a:lnTo>
                  <a:lnTo>
                    <a:pt x="2736" y="2359"/>
                  </a:lnTo>
                  <a:lnTo>
                    <a:pt x="2924" y="1887"/>
                  </a:lnTo>
                  <a:lnTo>
                    <a:pt x="3019" y="1416"/>
                  </a:lnTo>
                  <a:lnTo>
                    <a:pt x="3302" y="1133"/>
                  </a:lnTo>
                  <a:lnTo>
                    <a:pt x="3491" y="755"/>
                  </a:lnTo>
                  <a:lnTo>
                    <a:pt x="3585" y="567"/>
                  </a:lnTo>
                  <a:lnTo>
                    <a:pt x="3585" y="472"/>
                  </a:lnTo>
                  <a:lnTo>
                    <a:pt x="3491" y="378"/>
                  </a:lnTo>
                  <a:lnTo>
                    <a:pt x="3302" y="284"/>
                  </a:lnTo>
                  <a:lnTo>
                    <a:pt x="3207" y="95"/>
                  </a:lnTo>
                  <a:lnTo>
                    <a:pt x="31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0;p11">
              <a:extLst>
                <a:ext uri="{FF2B5EF4-FFF2-40B4-BE49-F238E27FC236}">
                  <a16:creationId xmlns:a16="http://schemas.microsoft.com/office/drawing/2014/main" id="{E0861F11-50DE-4FC2-A976-38A151873C3E}"/>
                </a:ext>
              </a:extLst>
            </p:cNvPr>
            <p:cNvSpPr/>
            <p:nvPr/>
          </p:nvSpPr>
          <p:spPr>
            <a:xfrm>
              <a:off x="1091875" y="1951850"/>
              <a:ext cx="188700" cy="136800"/>
            </a:xfrm>
            <a:custGeom>
              <a:avLst/>
              <a:gdLst/>
              <a:ahLst/>
              <a:cxnLst/>
              <a:rect l="l" t="t" r="r" b="b"/>
              <a:pathLst>
                <a:path w="7548" h="5472" extrusionOk="0">
                  <a:moveTo>
                    <a:pt x="5000" y="0"/>
                  </a:moveTo>
                  <a:lnTo>
                    <a:pt x="4812" y="95"/>
                  </a:lnTo>
                  <a:lnTo>
                    <a:pt x="4717" y="95"/>
                  </a:lnTo>
                  <a:lnTo>
                    <a:pt x="4340" y="472"/>
                  </a:lnTo>
                  <a:lnTo>
                    <a:pt x="4057" y="566"/>
                  </a:lnTo>
                  <a:lnTo>
                    <a:pt x="3774" y="566"/>
                  </a:lnTo>
                  <a:lnTo>
                    <a:pt x="3397" y="378"/>
                  </a:lnTo>
                  <a:lnTo>
                    <a:pt x="3208" y="944"/>
                  </a:lnTo>
                  <a:lnTo>
                    <a:pt x="2548" y="1887"/>
                  </a:lnTo>
                  <a:lnTo>
                    <a:pt x="2170" y="2359"/>
                  </a:lnTo>
                  <a:lnTo>
                    <a:pt x="1793" y="2736"/>
                  </a:lnTo>
                  <a:lnTo>
                    <a:pt x="1415" y="2925"/>
                  </a:lnTo>
                  <a:lnTo>
                    <a:pt x="1321" y="2925"/>
                  </a:lnTo>
                  <a:lnTo>
                    <a:pt x="1227" y="2831"/>
                  </a:lnTo>
                  <a:lnTo>
                    <a:pt x="1321" y="3114"/>
                  </a:lnTo>
                  <a:lnTo>
                    <a:pt x="1132" y="3114"/>
                  </a:lnTo>
                  <a:lnTo>
                    <a:pt x="1227" y="3302"/>
                  </a:lnTo>
                  <a:lnTo>
                    <a:pt x="1227" y="3208"/>
                  </a:lnTo>
                  <a:lnTo>
                    <a:pt x="1321" y="3302"/>
                  </a:lnTo>
                  <a:lnTo>
                    <a:pt x="1510" y="3491"/>
                  </a:lnTo>
                  <a:lnTo>
                    <a:pt x="1321" y="3397"/>
                  </a:lnTo>
                  <a:lnTo>
                    <a:pt x="1132" y="3491"/>
                  </a:lnTo>
                  <a:lnTo>
                    <a:pt x="755" y="3963"/>
                  </a:lnTo>
                  <a:lnTo>
                    <a:pt x="472" y="4529"/>
                  </a:lnTo>
                  <a:lnTo>
                    <a:pt x="283" y="4623"/>
                  </a:lnTo>
                  <a:lnTo>
                    <a:pt x="0" y="4623"/>
                  </a:lnTo>
                  <a:lnTo>
                    <a:pt x="378" y="5095"/>
                  </a:lnTo>
                  <a:lnTo>
                    <a:pt x="944" y="5472"/>
                  </a:lnTo>
                  <a:lnTo>
                    <a:pt x="849" y="5378"/>
                  </a:lnTo>
                  <a:lnTo>
                    <a:pt x="944" y="5283"/>
                  </a:lnTo>
                  <a:lnTo>
                    <a:pt x="1132" y="5189"/>
                  </a:lnTo>
                  <a:lnTo>
                    <a:pt x="1321" y="5000"/>
                  </a:lnTo>
                  <a:lnTo>
                    <a:pt x="1321" y="4812"/>
                  </a:lnTo>
                  <a:lnTo>
                    <a:pt x="1227" y="4623"/>
                  </a:lnTo>
                  <a:lnTo>
                    <a:pt x="1227" y="4623"/>
                  </a:lnTo>
                  <a:lnTo>
                    <a:pt x="1510" y="4812"/>
                  </a:lnTo>
                  <a:lnTo>
                    <a:pt x="1415" y="4717"/>
                  </a:lnTo>
                  <a:lnTo>
                    <a:pt x="1415" y="4717"/>
                  </a:lnTo>
                  <a:lnTo>
                    <a:pt x="1604" y="4812"/>
                  </a:lnTo>
                  <a:lnTo>
                    <a:pt x="1698" y="4906"/>
                  </a:lnTo>
                  <a:lnTo>
                    <a:pt x="1604" y="4717"/>
                  </a:lnTo>
                  <a:lnTo>
                    <a:pt x="1415" y="4151"/>
                  </a:lnTo>
                  <a:lnTo>
                    <a:pt x="1510" y="4340"/>
                  </a:lnTo>
                  <a:lnTo>
                    <a:pt x="1887" y="4529"/>
                  </a:lnTo>
                  <a:lnTo>
                    <a:pt x="4812" y="1321"/>
                  </a:lnTo>
                  <a:lnTo>
                    <a:pt x="4812" y="1415"/>
                  </a:lnTo>
                  <a:lnTo>
                    <a:pt x="4812" y="1510"/>
                  </a:lnTo>
                  <a:lnTo>
                    <a:pt x="5095" y="1510"/>
                  </a:lnTo>
                  <a:lnTo>
                    <a:pt x="5000" y="1604"/>
                  </a:lnTo>
                  <a:lnTo>
                    <a:pt x="5000" y="1698"/>
                  </a:lnTo>
                  <a:lnTo>
                    <a:pt x="5189" y="1981"/>
                  </a:lnTo>
                  <a:lnTo>
                    <a:pt x="5472" y="2264"/>
                  </a:lnTo>
                  <a:lnTo>
                    <a:pt x="5661" y="2264"/>
                  </a:lnTo>
                  <a:lnTo>
                    <a:pt x="5944" y="2170"/>
                  </a:lnTo>
                  <a:lnTo>
                    <a:pt x="5661" y="2359"/>
                  </a:lnTo>
                  <a:lnTo>
                    <a:pt x="5566" y="2453"/>
                  </a:lnTo>
                  <a:lnTo>
                    <a:pt x="5566" y="2642"/>
                  </a:lnTo>
                  <a:lnTo>
                    <a:pt x="5661" y="2736"/>
                  </a:lnTo>
                  <a:lnTo>
                    <a:pt x="5944" y="2831"/>
                  </a:lnTo>
                  <a:lnTo>
                    <a:pt x="6132" y="2831"/>
                  </a:lnTo>
                  <a:lnTo>
                    <a:pt x="6227" y="3114"/>
                  </a:lnTo>
                  <a:lnTo>
                    <a:pt x="6415" y="3585"/>
                  </a:lnTo>
                  <a:lnTo>
                    <a:pt x="6698" y="4057"/>
                  </a:lnTo>
                  <a:lnTo>
                    <a:pt x="6887" y="4151"/>
                  </a:lnTo>
                  <a:lnTo>
                    <a:pt x="7076" y="4151"/>
                  </a:lnTo>
                  <a:lnTo>
                    <a:pt x="6887" y="4340"/>
                  </a:lnTo>
                  <a:lnTo>
                    <a:pt x="6793" y="4434"/>
                  </a:lnTo>
                  <a:lnTo>
                    <a:pt x="6887" y="4529"/>
                  </a:lnTo>
                  <a:lnTo>
                    <a:pt x="7076" y="4717"/>
                  </a:lnTo>
                  <a:lnTo>
                    <a:pt x="7453" y="4812"/>
                  </a:lnTo>
                  <a:lnTo>
                    <a:pt x="7264" y="5000"/>
                  </a:lnTo>
                  <a:lnTo>
                    <a:pt x="7076" y="5095"/>
                  </a:lnTo>
                  <a:lnTo>
                    <a:pt x="7359" y="5095"/>
                  </a:lnTo>
                  <a:lnTo>
                    <a:pt x="7547" y="4717"/>
                  </a:lnTo>
                  <a:lnTo>
                    <a:pt x="7453" y="4623"/>
                  </a:lnTo>
                  <a:lnTo>
                    <a:pt x="7264" y="4717"/>
                  </a:lnTo>
                  <a:lnTo>
                    <a:pt x="7453" y="4434"/>
                  </a:lnTo>
                  <a:lnTo>
                    <a:pt x="7453" y="4340"/>
                  </a:lnTo>
                  <a:lnTo>
                    <a:pt x="7453" y="4151"/>
                  </a:lnTo>
                  <a:lnTo>
                    <a:pt x="7170" y="3963"/>
                  </a:lnTo>
                  <a:lnTo>
                    <a:pt x="6793" y="3868"/>
                  </a:lnTo>
                  <a:lnTo>
                    <a:pt x="6981" y="3774"/>
                  </a:lnTo>
                  <a:lnTo>
                    <a:pt x="7264" y="3585"/>
                  </a:lnTo>
                  <a:lnTo>
                    <a:pt x="6981" y="3114"/>
                  </a:lnTo>
                  <a:lnTo>
                    <a:pt x="6698" y="2831"/>
                  </a:lnTo>
                  <a:lnTo>
                    <a:pt x="6415" y="2642"/>
                  </a:lnTo>
                  <a:lnTo>
                    <a:pt x="6604" y="2264"/>
                  </a:lnTo>
                  <a:lnTo>
                    <a:pt x="6887" y="1981"/>
                  </a:lnTo>
                  <a:lnTo>
                    <a:pt x="6415" y="2076"/>
                  </a:lnTo>
                  <a:lnTo>
                    <a:pt x="6604" y="1887"/>
                  </a:lnTo>
                  <a:lnTo>
                    <a:pt x="6227" y="1887"/>
                  </a:lnTo>
                  <a:lnTo>
                    <a:pt x="6415" y="1698"/>
                  </a:lnTo>
                  <a:lnTo>
                    <a:pt x="6510" y="1604"/>
                  </a:lnTo>
                  <a:lnTo>
                    <a:pt x="6510" y="1510"/>
                  </a:lnTo>
                  <a:lnTo>
                    <a:pt x="6227" y="1604"/>
                  </a:lnTo>
                  <a:lnTo>
                    <a:pt x="6132" y="1793"/>
                  </a:lnTo>
                  <a:lnTo>
                    <a:pt x="6132" y="1510"/>
                  </a:lnTo>
                  <a:lnTo>
                    <a:pt x="6038" y="1321"/>
                  </a:lnTo>
                  <a:lnTo>
                    <a:pt x="5755" y="944"/>
                  </a:lnTo>
                  <a:lnTo>
                    <a:pt x="5283" y="566"/>
                  </a:lnTo>
                  <a:lnTo>
                    <a:pt x="5095" y="283"/>
                  </a:lnTo>
                  <a:lnTo>
                    <a:pt x="50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48;p11">
            <a:extLst>
              <a:ext uri="{FF2B5EF4-FFF2-40B4-BE49-F238E27FC236}">
                <a16:creationId xmlns:a16="http://schemas.microsoft.com/office/drawing/2014/main" id="{55B64B0A-1808-499E-B51F-398063DC1A2B}"/>
              </a:ext>
            </a:extLst>
          </p:cNvPr>
          <p:cNvGrpSpPr/>
          <p:nvPr/>
        </p:nvGrpSpPr>
        <p:grpSpPr>
          <a:xfrm rot="4655795">
            <a:off x="830895" y="2994421"/>
            <a:ext cx="267034" cy="175415"/>
            <a:chOff x="238125" y="1918825"/>
            <a:chExt cx="1042450" cy="660400"/>
          </a:xfrm>
        </p:grpSpPr>
        <p:sp>
          <p:nvSpPr>
            <p:cNvPr id="15" name="Google Shape;49;p11">
              <a:extLst>
                <a:ext uri="{FF2B5EF4-FFF2-40B4-BE49-F238E27FC236}">
                  <a16:creationId xmlns:a16="http://schemas.microsoft.com/office/drawing/2014/main" id="{0B45960A-6737-41F3-988A-FAE43CB55AF6}"/>
                </a:ext>
              </a:extLst>
            </p:cNvPr>
            <p:cNvSpPr/>
            <p:nvPr/>
          </p:nvSpPr>
          <p:spPr>
            <a:xfrm>
              <a:off x="238125" y="1918825"/>
              <a:ext cx="966975" cy="660400"/>
            </a:xfrm>
            <a:custGeom>
              <a:avLst/>
              <a:gdLst/>
              <a:ahLst/>
              <a:cxnLst/>
              <a:rect l="l" t="t" r="r" b="b"/>
              <a:pathLst>
                <a:path w="38679" h="26416" extrusionOk="0">
                  <a:moveTo>
                    <a:pt x="377" y="7642"/>
                  </a:moveTo>
                  <a:lnTo>
                    <a:pt x="377" y="7925"/>
                  </a:lnTo>
                  <a:lnTo>
                    <a:pt x="472" y="7642"/>
                  </a:lnTo>
                  <a:close/>
                  <a:moveTo>
                    <a:pt x="33584" y="19246"/>
                  </a:moveTo>
                  <a:lnTo>
                    <a:pt x="33396" y="19434"/>
                  </a:lnTo>
                  <a:lnTo>
                    <a:pt x="33396" y="19623"/>
                  </a:lnTo>
                  <a:lnTo>
                    <a:pt x="33584" y="19246"/>
                  </a:lnTo>
                  <a:close/>
                  <a:moveTo>
                    <a:pt x="24434" y="24151"/>
                  </a:moveTo>
                  <a:lnTo>
                    <a:pt x="24339" y="24245"/>
                  </a:lnTo>
                  <a:lnTo>
                    <a:pt x="24434" y="24340"/>
                  </a:lnTo>
                  <a:lnTo>
                    <a:pt x="24434" y="24245"/>
                  </a:lnTo>
                  <a:lnTo>
                    <a:pt x="24434" y="24151"/>
                  </a:lnTo>
                  <a:close/>
                  <a:moveTo>
                    <a:pt x="14717" y="24434"/>
                  </a:moveTo>
                  <a:lnTo>
                    <a:pt x="14764" y="24481"/>
                  </a:lnTo>
                  <a:lnTo>
                    <a:pt x="14764" y="24481"/>
                  </a:lnTo>
                  <a:lnTo>
                    <a:pt x="14811" y="24434"/>
                  </a:lnTo>
                  <a:close/>
                  <a:moveTo>
                    <a:pt x="2924" y="1"/>
                  </a:moveTo>
                  <a:lnTo>
                    <a:pt x="2641" y="95"/>
                  </a:lnTo>
                  <a:lnTo>
                    <a:pt x="2547" y="378"/>
                  </a:lnTo>
                  <a:lnTo>
                    <a:pt x="2547" y="189"/>
                  </a:lnTo>
                  <a:lnTo>
                    <a:pt x="2453" y="378"/>
                  </a:lnTo>
                  <a:lnTo>
                    <a:pt x="2358" y="567"/>
                  </a:lnTo>
                  <a:lnTo>
                    <a:pt x="2453" y="944"/>
                  </a:lnTo>
                  <a:lnTo>
                    <a:pt x="2358" y="850"/>
                  </a:lnTo>
                  <a:lnTo>
                    <a:pt x="2170" y="944"/>
                  </a:lnTo>
                  <a:lnTo>
                    <a:pt x="2358" y="944"/>
                  </a:lnTo>
                  <a:lnTo>
                    <a:pt x="2453" y="1133"/>
                  </a:lnTo>
                  <a:lnTo>
                    <a:pt x="2264" y="1227"/>
                  </a:lnTo>
                  <a:lnTo>
                    <a:pt x="2170" y="1227"/>
                  </a:lnTo>
                  <a:lnTo>
                    <a:pt x="2170" y="1604"/>
                  </a:lnTo>
                  <a:lnTo>
                    <a:pt x="2075" y="1887"/>
                  </a:lnTo>
                  <a:lnTo>
                    <a:pt x="1792" y="2453"/>
                  </a:lnTo>
                  <a:lnTo>
                    <a:pt x="1415" y="3019"/>
                  </a:lnTo>
                  <a:lnTo>
                    <a:pt x="1321" y="3397"/>
                  </a:lnTo>
                  <a:lnTo>
                    <a:pt x="1321" y="3680"/>
                  </a:lnTo>
                  <a:lnTo>
                    <a:pt x="1226" y="3774"/>
                  </a:lnTo>
                  <a:lnTo>
                    <a:pt x="1226" y="3963"/>
                  </a:lnTo>
                  <a:lnTo>
                    <a:pt x="1321" y="4529"/>
                  </a:lnTo>
                  <a:lnTo>
                    <a:pt x="1226" y="4529"/>
                  </a:lnTo>
                  <a:lnTo>
                    <a:pt x="1132" y="4435"/>
                  </a:lnTo>
                  <a:lnTo>
                    <a:pt x="1038" y="4340"/>
                  </a:lnTo>
                  <a:lnTo>
                    <a:pt x="943" y="4340"/>
                  </a:lnTo>
                  <a:lnTo>
                    <a:pt x="1038" y="4435"/>
                  </a:lnTo>
                  <a:lnTo>
                    <a:pt x="1132" y="4623"/>
                  </a:lnTo>
                  <a:lnTo>
                    <a:pt x="1038" y="4812"/>
                  </a:lnTo>
                  <a:lnTo>
                    <a:pt x="849" y="4906"/>
                  </a:lnTo>
                  <a:lnTo>
                    <a:pt x="943" y="4906"/>
                  </a:lnTo>
                  <a:lnTo>
                    <a:pt x="943" y="5001"/>
                  </a:lnTo>
                  <a:lnTo>
                    <a:pt x="943" y="5189"/>
                  </a:lnTo>
                  <a:lnTo>
                    <a:pt x="755" y="5284"/>
                  </a:lnTo>
                  <a:lnTo>
                    <a:pt x="566" y="5378"/>
                  </a:lnTo>
                  <a:lnTo>
                    <a:pt x="566" y="5472"/>
                  </a:lnTo>
                  <a:lnTo>
                    <a:pt x="755" y="5567"/>
                  </a:lnTo>
                  <a:lnTo>
                    <a:pt x="849" y="5661"/>
                  </a:lnTo>
                  <a:lnTo>
                    <a:pt x="755" y="5755"/>
                  </a:lnTo>
                  <a:lnTo>
                    <a:pt x="472" y="5755"/>
                  </a:lnTo>
                  <a:lnTo>
                    <a:pt x="566" y="6604"/>
                  </a:lnTo>
                  <a:lnTo>
                    <a:pt x="566" y="7076"/>
                  </a:lnTo>
                  <a:lnTo>
                    <a:pt x="566" y="7265"/>
                  </a:lnTo>
                  <a:lnTo>
                    <a:pt x="755" y="7265"/>
                  </a:lnTo>
                  <a:lnTo>
                    <a:pt x="849" y="7359"/>
                  </a:lnTo>
                  <a:lnTo>
                    <a:pt x="849" y="7453"/>
                  </a:lnTo>
                  <a:lnTo>
                    <a:pt x="755" y="7548"/>
                  </a:lnTo>
                  <a:lnTo>
                    <a:pt x="566" y="7453"/>
                  </a:lnTo>
                  <a:lnTo>
                    <a:pt x="566" y="7736"/>
                  </a:lnTo>
                  <a:lnTo>
                    <a:pt x="566" y="8114"/>
                  </a:lnTo>
                  <a:lnTo>
                    <a:pt x="472" y="8019"/>
                  </a:lnTo>
                  <a:lnTo>
                    <a:pt x="472" y="7925"/>
                  </a:lnTo>
                  <a:lnTo>
                    <a:pt x="472" y="7831"/>
                  </a:lnTo>
                  <a:lnTo>
                    <a:pt x="377" y="7925"/>
                  </a:lnTo>
                  <a:lnTo>
                    <a:pt x="377" y="8680"/>
                  </a:lnTo>
                  <a:lnTo>
                    <a:pt x="283" y="8868"/>
                  </a:lnTo>
                  <a:lnTo>
                    <a:pt x="189" y="8963"/>
                  </a:lnTo>
                  <a:lnTo>
                    <a:pt x="94" y="8963"/>
                  </a:lnTo>
                  <a:lnTo>
                    <a:pt x="0" y="9151"/>
                  </a:lnTo>
                  <a:lnTo>
                    <a:pt x="94" y="9340"/>
                  </a:lnTo>
                  <a:lnTo>
                    <a:pt x="189" y="9434"/>
                  </a:lnTo>
                  <a:lnTo>
                    <a:pt x="283" y="9623"/>
                  </a:lnTo>
                  <a:lnTo>
                    <a:pt x="283" y="9812"/>
                  </a:lnTo>
                  <a:lnTo>
                    <a:pt x="94" y="9717"/>
                  </a:lnTo>
                  <a:lnTo>
                    <a:pt x="94" y="9906"/>
                  </a:lnTo>
                  <a:lnTo>
                    <a:pt x="189" y="10000"/>
                  </a:lnTo>
                  <a:lnTo>
                    <a:pt x="283" y="10095"/>
                  </a:lnTo>
                  <a:lnTo>
                    <a:pt x="283" y="10378"/>
                  </a:lnTo>
                  <a:lnTo>
                    <a:pt x="94" y="10095"/>
                  </a:lnTo>
                  <a:lnTo>
                    <a:pt x="94" y="10283"/>
                  </a:lnTo>
                  <a:lnTo>
                    <a:pt x="94" y="10566"/>
                  </a:lnTo>
                  <a:lnTo>
                    <a:pt x="94" y="11510"/>
                  </a:lnTo>
                  <a:lnTo>
                    <a:pt x="189" y="12453"/>
                  </a:lnTo>
                  <a:lnTo>
                    <a:pt x="377" y="13208"/>
                  </a:lnTo>
                  <a:lnTo>
                    <a:pt x="566" y="13680"/>
                  </a:lnTo>
                  <a:lnTo>
                    <a:pt x="849" y="14340"/>
                  </a:lnTo>
                  <a:lnTo>
                    <a:pt x="1132" y="14906"/>
                  </a:lnTo>
                  <a:lnTo>
                    <a:pt x="1226" y="15189"/>
                  </a:lnTo>
                  <a:lnTo>
                    <a:pt x="1132" y="15378"/>
                  </a:lnTo>
                  <a:lnTo>
                    <a:pt x="1321" y="15944"/>
                  </a:lnTo>
                  <a:lnTo>
                    <a:pt x="1698" y="16510"/>
                  </a:lnTo>
                  <a:lnTo>
                    <a:pt x="2453" y="17736"/>
                  </a:lnTo>
                  <a:lnTo>
                    <a:pt x="3019" y="18491"/>
                  </a:lnTo>
                  <a:lnTo>
                    <a:pt x="3679" y="19057"/>
                  </a:lnTo>
                  <a:lnTo>
                    <a:pt x="3491" y="19246"/>
                  </a:lnTo>
                  <a:lnTo>
                    <a:pt x="3774" y="19434"/>
                  </a:lnTo>
                  <a:lnTo>
                    <a:pt x="3868" y="19434"/>
                  </a:lnTo>
                  <a:lnTo>
                    <a:pt x="4151" y="19623"/>
                  </a:lnTo>
                  <a:lnTo>
                    <a:pt x="4245" y="19906"/>
                  </a:lnTo>
                  <a:lnTo>
                    <a:pt x="4434" y="20189"/>
                  </a:lnTo>
                  <a:lnTo>
                    <a:pt x="4717" y="20378"/>
                  </a:lnTo>
                  <a:lnTo>
                    <a:pt x="4623" y="20472"/>
                  </a:lnTo>
                  <a:lnTo>
                    <a:pt x="4717" y="20472"/>
                  </a:lnTo>
                  <a:lnTo>
                    <a:pt x="4811" y="20566"/>
                  </a:lnTo>
                  <a:lnTo>
                    <a:pt x="5566" y="21321"/>
                  </a:lnTo>
                  <a:lnTo>
                    <a:pt x="5849" y="21604"/>
                  </a:lnTo>
                  <a:lnTo>
                    <a:pt x="6415" y="22076"/>
                  </a:lnTo>
                  <a:lnTo>
                    <a:pt x="6415" y="21887"/>
                  </a:lnTo>
                  <a:lnTo>
                    <a:pt x="6604" y="21793"/>
                  </a:lnTo>
                  <a:lnTo>
                    <a:pt x="6604" y="21793"/>
                  </a:lnTo>
                  <a:lnTo>
                    <a:pt x="6509" y="21981"/>
                  </a:lnTo>
                  <a:lnTo>
                    <a:pt x="6604" y="21887"/>
                  </a:lnTo>
                  <a:lnTo>
                    <a:pt x="6698" y="21887"/>
                  </a:lnTo>
                  <a:lnTo>
                    <a:pt x="6698" y="22076"/>
                  </a:lnTo>
                  <a:lnTo>
                    <a:pt x="6509" y="22076"/>
                  </a:lnTo>
                  <a:lnTo>
                    <a:pt x="7075" y="22547"/>
                  </a:lnTo>
                  <a:lnTo>
                    <a:pt x="7924" y="23113"/>
                  </a:lnTo>
                  <a:lnTo>
                    <a:pt x="8773" y="23585"/>
                  </a:lnTo>
                  <a:lnTo>
                    <a:pt x="9245" y="23679"/>
                  </a:lnTo>
                  <a:lnTo>
                    <a:pt x="9622" y="23679"/>
                  </a:lnTo>
                  <a:lnTo>
                    <a:pt x="9528" y="23868"/>
                  </a:lnTo>
                  <a:lnTo>
                    <a:pt x="9622" y="23962"/>
                  </a:lnTo>
                  <a:lnTo>
                    <a:pt x="10094" y="24151"/>
                  </a:lnTo>
                  <a:lnTo>
                    <a:pt x="10660" y="24151"/>
                  </a:lnTo>
                  <a:lnTo>
                    <a:pt x="11226" y="24340"/>
                  </a:lnTo>
                  <a:lnTo>
                    <a:pt x="11981" y="24811"/>
                  </a:lnTo>
                  <a:lnTo>
                    <a:pt x="13113" y="25377"/>
                  </a:lnTo>
                  <a:lnTo>
                    <a:pt x="13490" y="25377"/>
                  </a:lnTo>
                  <a:lnTo>
                    <a:pt x="13868" y="25472"/>
                  </a:lnTo>
                  <a:lnTo>
                    <a:pt x="14811" y="25660"/>
                  </a:lnTo>
                  <a:lnTo>
                    <a:pt x="16320" y="26226"/>
                  </a:lnTo>
                  <a:lnTo>
                    <a:pt x="16415" y="26132"/>
                  </a:lnTo>
                  <a:lnTo>
                    <a:pt x="16604" y="26038"/>
                  </a:lnTo>
                  <a:lnTo>
                    <a:pt x="17264" y="26132"/>
                  </a:lnTo>
                  <a:lnTo>
                    <a:pt x="18490" y="26321"/>
                  </a:lnTo>
                  <a:lnTo>
                    <a:pt x="19056" y="26415"/>
                  </a:lnTo>
                  <a:lnTo>
                    <a:pt x="19811" y="26415"/>
                  </a:lnTo>
                  <a:lnTo>
                    <a:pt x="19905" y="26226"/>
                  </a:lnTo>
                  <a:lnTo>
                    <a:pt x="20094" y="26132"/>
                  </a:lnTo>
                  <a:lnTo>
                    <a:pt x="20283" y="26132"/>
                  </a:lnTo>
                  <a:lnTo>
                    <a:pt x="20188" y="26321"/>
                  </a:lnTo>
                  <a:lnTo>
                    <a:pt x="20754" y="26226"/>
                  </a:lnTo>
                  <a:lnTo>
                    <a:pt x="21415" y="26132"/>
                  </a:lnTo>
                  <a:lnTo>
                    <a:pt x="21981" y="26038"/>
                  </a:lnTo>
                  <a:lnTo>
                    <a:pt x="22641" y="25849"/>
                  </a:lnTo>
                  <a:lnTo>
                    <a:pt x="22641" y="25943"/>
                  </a:lnTo>
                  <a:lnTo>
                    <a:pt x="23113" y="25943"/>
                  </a:lnTo>
                  <a:lnTo>
                    <a:pt x="23679" y="25849"/>
                  </a:lnTo>
                  <a:lnTo>
                    <a:pt x="24151" y="25566"/>
                  </a:lnTo>
                  <a:lnTo>
                    <a:pt x="24811" y="25283"/>
                  </a:lnTo>
                  <a:lnTo>
                    <a:pt x="25943" y="24906"/>
                  </a:lnTo>
                  <a:lnTo>
                    <a:pt x="26603" y="24717"/>
                  </a:lnTo>
                  <a:lnTo>
                    <a:pt x="27358" y="24340"/>
                  </a:lnTo>
                  <a:lnTo>
                    <a:pt x="28113" y="23962"/>
                  </a:lnTo>
                  <a:lnTo>
                    <a:pt x="28867" y="23396"/>
                  </a:lnTo>
                  <a:lnTo>
                    <a:pt x="28867" y="23491"/>
                  </a:lnTo>
                  <a:lnTo>
                    <a:pt x="28773" y="23585"/>
                  </a:lnTo>
                  <a:lnTo>
                    <a:pt x="28679" y="23679"/>
                  </a:lnTo>
                  <a:lnTo>
                    <a:pt x="28490" y="23868"/>
                  </a:lnTo>
                  <a:lnTo>
                    <a:pt x="28396" y="23868"/>
                  </a:lnTo>
                  <a:lnTo>
                    <a:pt x="28490" y="23962"/>
                  </a:lnTo>
                  <a:lnTo>
                    <a:pt x="29056" y="23302"/>
                  </a:lnTo>
                  <a:lnTo>
                    <a:pt x="29433" y="23113"/>
                  </a:lnTo>
                  <a:lnTo>
                    <a:pt x="29528" y="23113"/>
                  </a:lnTo>
                  <a:lnTo>
                    <a:pt x="29528" y="23208"/>
                  </a:lnTo>
                  <a:lnTo>
                    <a:pt x="30094" y="22736"/>
                  </a:lnTo>
                  <a:lnTo>
                    <a:pt x="30377" y="22547"/>
                  </a:lnTo>
                  <a:lnTo>
                    <a:pt x="30660" y="22264"/>
                  </a:lnTo>
                  <a:lnTo>
                    <a:pt x="30754" y="22264"/>
                  </a:lnTo>
                  <a:lnTo>
                    <a:pt x="30754" y="22170"/>
                  </a:lnTo>
                  <a:lnTo>
                    <a:pt x="30754" y="21981"/>
                  </a:lnTo>
                  <a:lnTo>
                    <a:pt x="30754" y="21793"/>
                  </a:lnTo>
                  <a:lnTo>
                    <a:pt x="31132" y="21793"/>
                  </a:lnTo>
                  <a:lnTo>
                    <a:pt x="31226" y="21981"/>
                  </a:lnTo>
                  <a:lnTo>
                    <a:pt x="31415" y="21604"/>
                  </a:lnTo>
                  <a:lnTo>
                    <a:pt x="31509" y="21510"/>
                  </a:lnTo>
                  <a:lnTo>
                    <a:pt x="31603" y="21510"/>
                  </a:lnTo>
                  <a:lnTo>
                    <a:pt x="31698" y="21227"/>
                  </a:lnTo>
                  <a:lnTo>
                    <a:pt x="31886" y="21038"/>
                  </a:lnTo>
                  <a:lnTo>
                    <a:pt x="32264" y="20566"/>
                  </a:lnTo>
                  <a:lnTo>
                    <a:pt x="33207" y="20000"/>
                  </a:lnTo>
                  <a:lnTo>
                    <a:pt x="33018" y="20000"/>
                  </a:lnTo>
                  <a:lnTo>
                    <a:pt x="33396" y="19434"/>
                  </a:lnTo>
                  <a:lnTo>
                    <a:pt x="33584" y="18963"/>
                  </a:lnTo>
                  <a:lnTo>
                    <a:pt x="33679" y="18679"/>
                  </a:lnTo>
                  <a:lnTo>
                    <a:pt x="33962" y="18491"/>
                  </a:lnTo>
                  <a:lnTo>
                    <a:pt x="34150" y="18679"/>
                  </a:lnTo>
                  <a:lnTo>
                    <a:pt x="34339" y="18019"/>
                  </a:lnTo>
                  <a:lnTo>
                    <a:pt x="34433" y="18113"/>
                  </a:lnTo>
                  <a:lnTo>
                    <a:pt x="34528" y="18019"/>
                  </a:lnTo>
                  <a:lnTo>
                    <a:pt x="34622" y="17736"/>
                  </a:lnTo>
                  <a:lnTo>
                    <a:pt x="34716" y="17642"/>
                  </a:lnTo>
                  <a:lnTo>
                    <a:pt x="34905" y="17359"/>
                  </a:lnTo>
                  <a:lnTo>
                    <a:pt x="35282" y="16887"/>
                  </a:lnTo>
                  <a:lnTo>
                    <a:pt x="35282" y="16981"/>
                  </a:lnTo>
                  <a:lnTo>
                    <a:pt x="35282" y="17076"/>
                  </a:lnTo>
                  <a:lnTo>
                    <a:pt x="35282" y="17170"/>
                  </a:lnTo>
                  <a:lnTo>
                    <a:pt x="35377" y="17170"/>
                  </a:lnTo>
                  <a:lnTo>
                    <a:pt x="35565" y="16510"/>
                  </a:lnTo>
                  <a:lnTo>
                    <a:pt x="35754" y="16132"/>
                  </a:lnTo>
                  <a:lnTo>
                    <a:pt x="35943" y="15755"/>
                  </a:lnTo>
                  <a:lnTo>
                    <a:pt x="36226" y="15189"/>
                  </a:lnTo>
                  <a:lnTo>
                    <a:pt x="36698" y="14340"/>
                  </a:lnTo>
                  <a:lnTo>
                    <a:pt x="37075" y="13114"/>
                  </a:lnTo>
                  <a:lnTo>
                    <a:pt x="37358" y="12359"/>
                  </a:lnTo>
                  <a:lnTo>
                    <a:pt x="37452" y="12170"/>
                  </a:lnTo>
                  <a:lnTo>
                    <a:pt x="37641" y="11887"/>
                  </a:lnTo>
                  <a:lnTo>
                    <a:pt x="37641" y="11982"/>
                  </a:lnTo>
                  <a:lnTo>
                    <a:pt x="37641" y="12076"/>
                  </a:lnTo>
                  <a:lnTo>
                    <a:pt x="37735" y="11604"/>
                  </a:lnTo>
                  <a:lnTo>
                    <a:pt x="37547" y="11699"/>
                  </a:lnTo>
                  <a:lnTo>
                    <a:pt x="37452" y="11416"/>
                  </a:lnTo>
                  <a:lnTo>
                    <a:pt x="37547" y="11416"/>
                  </a:lnTo>
                  <a:lnTo>
                    <a:pt x="37641" y="11321"/>
                  </a:lnTo>
                  <a:lnTo>
                    <a:pt x="37735" y="11321"/>
                  </a:lnTo>
                  <a:lnTo>
                    <a:pt x="37735" y="11227"/>
                  </a:lnTo>
                  <a:lnTo>
                    <a:pt x="37641" y="10944"/>
                  </a:lnTo>
                  <a:lnTo>
                    <a:pt x="37735" y="10472"/>
                  </a:lnTo>
                  <a:lnTo>
                    <a:pt x="37924" y="10661"/>
                  </a:lnTo>
                  <a:lnTo>
                    <a:pt x="37830" y="10378"/>
                  </a:lnTo>
                  <a:lnTo>
                    <a:pt x="37924" y="10095"/>
                  </a:lnTo>
                  <a:lnTo>
                    <a:pt x="37924" y="10283"/>
                  </a:lnTo>
                  <a:lnTo>
                    <a:pt x="38018" y="10283"/>
                  </a:lnTo>
                  <a:lnTo>
                    <a:pt x="38207" y="9906"/>
                  </a:lnTo>
                  <a:lnTo>
                    <a:pt x="38301" y="9812"/>
                  </a:lnTo>
                  <a:lnTo>
                    <a:pt x="38113" y="9623"/>
                  </a:lnTo>
                  <a:lnTo>
                    <a:pt x="38113" y="9434"/>
                  </a:lnTo>
                  <a:lnTo>
                    <a:pt x="38113" y="9246"/>
                  </a:lnTo>
                  <a:lnTo>
                    <a:pt x="38018" y="8963"/>
                  </a:lnTo>
                  <a:lnTo>
                    <a:pt x="38207" y="9151"/>
                  </a:lnTo>
                  <a:lnTo>
                    <a:pt x="38301" y="9057"/>
                  </a:lnTo>
                  <a:lnTo>
                    <a:pt x="38490" y="8680"/>
                  </a:lnTo>
                  <a:lnTo>
                    <a:pt x="38679" y="8302"/>
                  </a:lnTo>
                  <a:lnTo>
                    <a:pt x="38490" y="8302"/>
                  </a:lnTo>
                  <a:lnTo>
                    <a:pt x="38490" y="8114"/>
                  </a:lnTo>
                  <a:lnTo>
                    <a:pt x="38490" y="7831"/>
                  </a:lnTo>
                  <a:lnTo>
                    <a:pt x="38584" y="7642"/>
                  </a:lnTo>
                  <a:lnTo>
                    <a:pt x="38584" y="7359"/>
                  </a:lnTo>
                  <a:lnTo>
                    <a:pt x="38396" y="6793"/>
                  </a:lnTo>
                  <a:lnTo>
                    <a:pt x="38207" y="6321"/>
                  </a:lnTo>
                  <a:lnTo>
                    <a:pt x="38301" y="6321"/>
                  </a:lnTo>
                  <a:lnTo>
                    <a:pt x="38396" y="6416"/>
                  </a:lnTo>
                  <a:lnTo>
                    <a:pt x="38396" y="6133"/>
                  </a:lnTo>
                  <a:lnTo>
                    <a:pt x="38490" y="5850"/>
                  </a:lnTo>
                  <a:lnTo>
                    <a:pt x="38490" y="5567"/>
                  </a:lnTo>
                  <a:lnTo>
                    <a:pt x="38584" y="5567"/>
                  </a:lnTo>
                  <a:lnTo>
                    <a:pt x="38679" y="5661"/>
                  </a:lnTo>
                  <a:lnTo>
                    <a:pt x="38490" y="5189"/>
                  </a:lnTo>
                  <a:lnTo>
                    <a:pt x="38679" y="5284"/>
                  </a:lnTo>
                  <a:lnTo>
                    <a:pt x="38584" y="5001"/>
                  </a:lnTo>
                  <a:lnTo>
                    <a:pt x="38490" y="5095"/>
                  </a:lnTo>
                  <a:lnTo>
                    <a:pt x="38396" y="5095"/>
                  </a:lnTo>
                  <a:lnTo>
                    <a:pt x="38396" y="5001"/>
                  </a:lnTo>
                  <a:lnTo>
                    <a:pt x="38301" y="5095"/>
                  </a:lnTo>
                  <a:lnTo>
                    <a:pt x="38207" y="5189"/>
                  </a:lnTo>
                  <a:lnTo>
                    <a:pt x="38301" y="5378"/>
                  </a:lnTo>
                  <a:lnTo>
                    <a:pt x="38396" y="5755"/>
                  </a:lnTo>
                  <a:lnTo>
                    <a:pt x="38396" y="5755"/>
                  </a:lnTo>
                  <a:lnTo>
                    <a:pt x="38207" y="5661"/>
                  </a:lnTo>
                  <a:lnTo>
                    <a:pt x="38396" y="5944"/>
                  </a:lnTo>
                  <a:lnTo>
                    <a:pt x="38207" y="6038"/>
                  </a:lnTo>
                  <a:lnTo>
                    <a:pt x="38113" y="5944"/>
                  </a:lnTo>
                  <a:lnTo>
                    <a:pt x="38113" y="6038"/>
                  </a:lnTo>
                  <a:lnTo>
                    <a:pt x="38113" y="6133"/>
                  </a:lnTo>
                  <a:lnTo>
                    <a:pt x="38113" y="6416"/>
                  </a:lnTo>
                  <a:lnTo>
                    <a:pt x="38018" y="6416"/>
                  </a:lnTo>
                  <a:lnTo>
                    <a:pt x="38018" y="6887"/>
                  </a:lnTo>
                  <a:lnTo>
                    <a:pt x="38018" y="7076"/>
                  </a:lnTo>
                  <a:lnTo>
                    <a:pt x="38113" y="7170"/>
                  </a:lnTo>
                  <a:lnTo>
                    <a:pt x="38207" y="7170"/>
                  </a:lnTo>
                  <a:lnTo>
                    <a:pt x="38301" y="7359"/>
                  </a:lnTo>
                  <a:lnTo>
                    <a:pt x="37830" y="7548"/>
                  </a:lnTo>
                  <a:lnTo>
                    <a:pt x="38018" y="7642"/>
                  </a:lnTo>
                  <a:lnTo>
                    <a:pt x="38113" y="8019"/>
                  </a:lnTo>
                  <a:lnTo>
                    <a:pt x="38113" y="8302"/>
                  </a:lnTo>
                  <a:lnTo>
                    <a:pt x="38018" y="8397"/>
                  </a:lnTo>
                  <a:lnTo>
                    <a:pt x="37830" y="8397"/>
                  </a:lnTo>
                  <a:lnTo>
                    <a:pt x="37924" y="8585"/>
                  </a:lnTo>
                  <a:lnTo>
                    <a:pt x="38018" y="8774"/>
                  </a:lnTo>
                  <a:lnTo>
                    <a:pt x="37924" y="8963"/>
                  </a:lnTo>
                  <a:lnTo>
                    <a:pt x="37830" y="8774"/>
                  </a:lnTo>
                  <a:lnTo>
                    <a:pt x="37641" y="8868"/>
                  </a:lnTo>
                  <a:lnTo>
                    <a:pt x="37735" y="8963"/>
                  </a:lnTo>
                  <a:lnTo>
                    <a:pt x="37735" y="9246"/>
                  </a:lnTo>
                  <a:lnTo>
                    <a:pt x="37641" y="9812"/>
                  </a:lnTo>
                  <a:lnTo>
                    <a:pt x="37358" y="10378"/>
                  </a:lnTo>
                  <a:lnTo>
                    <a:pt x="37169" y="10755"/>
                  </a:lnTo>
                  <a:lnTo>
                    <a:pt x="37358" y="11038"/>
                  </a:lnTo>
                  <a:lnTo>
                    <a:pt x="37264" y="11321"/>
                  </a:lnTo>
                  <a:lnTo>
                    <a:pt x="37075" y="11227"/>
                  </a:lnTo>
                  <a:lnTo>
                    <a:pt x="37075" y="11321"/>
                  </a:lnTo>
                  <a:lnTo>
                    <a:pt x="37075" y="11604"/>
                  </a:lnTo>
                  <a:lnTo>
                    <a:pt x="36981" y="11510"/>
                  </a:lnTo>
                  <a:lnTo>
                    <a:pt x="36886" y="11887"/>
                  </a:lnTo>
                  <a:lnTo>
                    <a:pt x="36792" y="12265"/>
                  </a:lnTo>
                  <a:lnTo>
                    <a:pt x="36886" y="12359"/>
                  </a:lnTo>
                  <a:lnTo>
                    <a:pt x="37169" y="12359"/>
                  </a:lnTo>
                  <a:lnTo>
                    <a:pt x="37264" y="12548"/>
                  </a:lnTo>
                  <a:lnTo>
                    <a:pt x="37075" y="12453"/>
                  </a:lnTo>
                  <a:lnTo>
                    <a:pt x="36981" y="12548"/>
                  </a:lnTo>
                  <a:lnTo>
                    <a:pt x="36886" y="12359"/>
                  </a:lnTo>
                  <a:lnTo>
                    <a:pt x="36981" y="12642"/>
                  </a:lnTo>
                  <a:lnTo>
                    <a:pt x="36981" y="12642"/>
                  </a:lnTo>
                  <a:lnTo>
                    <a:pt x="36886" y="12548"/>
                  </a:lnTo>
                  <a:lnTo>
                    <a:pt x="36792" y="12453"/>
                  </a:lnTo>
                  <a:lnTo>
                    <a:pt x="36414" y="13114"/>
                  </a:lnTo>
                  <a:lnTo>
                    <a:pt x="36320" y="13491"/>
                  </a:lnTo>
                  <a:lnTo>
                    <a:pt x="36320" y="13868"/>
                  </a:lnTo>
                  <a:lnTo>
                    <a:pt x="35754" y="15095"/>
                  </a:lnTo>
                  <a:lnTo>
                    <a:pt x="35377" y="15755"/>
                  </a:lnTo>
                  <a:lnTo>
                    <a:pt x="34999" y="16227"/>
                  </a:lnTo>
                  <a:lnTo>
                    <a:pt x="34999" y="16038"/>
                  </a:lnTo>
                  <a:lnTo>
                    <a:pt x="34716" y="16321"/>
                  </a:lnTo>
                  <a:lnTo>
                    <a:pt x="34528" y="16698"/>
                  </a:lnTo>
                  <a:lnTo>
                    <a:pt x="34528" y="16698"/>
                  </a:lnTo>
                  <a:lnTo>
                    <a:pt x="34716" y="16604"/>
                  </a:lnTo>
                  <a:lnTo>
                    <a:pt x="34150" y="17170"/>
                  </a:lnTo>
                  <a:lnTo>
                    <a:pt x="33584" y="17736"/>
                  </a:lnTo>
                  <a:lnTo>
                    <a:pt x="33679" y="17830"/>
                  </a:lnTo>
                  <a:lnTo>
                    <a:pt x="33773" y="17736"/>
                  </a:lnTo>
                  <a:lnTo>
                    <a:pt x="33867" y="17736"/>
                  </a:lnTo>
                  <a:lnTo>
                    <a:pt x="33867" y="17830"/>
                  </a:lnTo>
                  <a:lnTo>
                    <a:pt x="33679" y="17925"/>
                  </a:lnTo>
                  <a:lnTo>
                    <a:pt x="33490" y="18019"/>
                  </a:lnTo>
                  <a:lnTo>
                    <a:pt x="33396" y="18113"/>
                  </a:lnTo>
                  <a:lnTo>
                    <a:pt x="33207" y="18208"/>
                  </a:lnTo>
                  <a:lnTo>
                    <a:pt x="33113" y="18585"/>
                  </a:lnTo>
                  <a:lnTo>
                    <a:pt x="33207" y="18679"/>
                  </a:lnTo>
                  <a:lnTo>
                    <a:pt x="33207" y="18774"/>
                  </a:lnTo>
                  <a:lnTo>
                    <a:pt x="33018" y="18963"/>
                  </a:lnTo>
                  <a:lnTo>
                    <a:pt x="32924" y="18963"/>
                  </a:lnTo>
                  <a:lnTo>
                    <a:pt x="32924" y="18868"/>
                  </a:lnTo>
                  <a:lnTo>
                    <a:pt x="32924" y="18679"/>
                  </a:lnTo>
                  <a:lnTo>
                    <a:pt x="32735" y="18868"/>
                  </a:lnTo>
                  <a:lnTo>
                    <a:pt x="32641" y="18963"/>
                  </a:lnTo>
                  <a:lnTo>
                    <a:pt x="32547" y="18963"/>
                  </a:lnTo>
                  <a:lnTo>
                    <a:pt x="32547" y="19057"/>
                  </a:lnTo>
                  <a:lnTo>
                    <a:pt x="32735" y="18963"/>
                  </a:lnTo>
                  <a:lnTo>
                    <a:pt x="32735" y="18963"/>
                  </a:lnTo>
                  <a:lnTo>
                    <a:pt x="32075" y="19717"/>
                  </a:lnTo>
                  <a:lnTo>
                    <a:pt x="31698" y="20000"/>
                  </a:lnTo>
                  <a:lnTo>
                    <a:pt x="31603" y="20000"/>
                  </a:lnTo>
                  <a:lnTo>
                    <a:pt x="31603" y="19906"/>
                  </a:lnTo>
                  <a:lnTo>
                    <a:pt x="31320" y="20095"/>
                  </a:lnTo>
                  <a:lnTo>
                    <a:pt x="31037" y="20283"/>
                  </a:lnTo>
                  <a:lnTo>
                    <a:pt x="31132" y="20095"/>
                  </a:lnTo>
                  <a:lnTo>
                    <a:pt x="30943" y="20283"/>
                  </a:lnTo>
                  <a:lnTo>
                    <a:pt x="31132" y="20378"/>
                  </a:lnTo>
                  <a:lnTo>
                    <a:pt x="31037" y="20661"/>
                  </a:lnTo>
                  <a:lnTo>
                    <a:pt x="30849" y="20849"/>
                  </a:lnTo>
                  <a:lnTo>
                    <a:pt x="30754" y="20944"/>
                  </a:lnTo>
                  <a:lnTo>
                    <a:pt x="30660" y="20849"/>
                  </a:lnTo>
                  <a:lnTo>
                    <a:pt x="30849" y="20755"/>
                  </a:lnTo>
                  <a:lnTo>
                    <a:pt x="30754" y="20755"/>
                  </a:lnTo>
                  <a:lnTo>
                    <a:pt x="30754" y="20661"/>
                  </a:lnTo>
                  <a:lnTo>
                    <a:pt x="30754" y="20566"/>
                  </a:lnTo>
                  <a:lnTo>
                    <a:pt x="30660" y="20661"/>
                  </a:lnTo>
                  <a:lnTo>
                    <a:pt x="30471" y="20849"/>
                  </a:lnTo>
                  <a:lnTo>
                    <a:pt x="30094" y="21038"/>
                  </a:lnTo>
                  <a:lnTo>
                    <a:pt x="30188" y="21038"/>
                  </a:lnTo>
                  <a:lnTo>
                    <a:pt x="30188" y="21227"/>
                  </a:lnTo>
                  <a:lnTo>
                    <a:pt x="29905" y="21604"/>
                  </a:lnTo>
                  <a:lnTo>
                    <a:pt x="30188" y="21415"/>
                  </a:lnTo>
                  <a:lnTo>
                    <a:pt x="29905" y="21793"/>
                  </a:lnTo>
                  <a:lnTo>
                    <a:pt x="29905" y="21698"/>
                  </a:lnTo>
                  <a:lnTo>
                    <a:pt x="29811" y="21793"/>
                  </a:lnTo>
                  <a:lnTo>
                    <a:pt x="29716" y="21887"/>
                  </a:lnTo>
                  <a:lnTo>
                    <a:pt x="29339" y="21981"/>
                  </a:lnTo>
                  <a:lnTo>
                    <a:pt x="28867" y="21981"/>
                  </a:lnTo>
                  <a:lnTo>
                    <a:pt x="28773" y="22076"/>
                  </a:lnTo>
                  <a:lnTo>
                    <a:pt x="28584" y="22170"/>
                  </a:lnTo>
                  <a:lnTo>
                    <a:pt x="28679" y="22264"/>
                  </a:lnTo>
                  <a:lnTo>
                    <a:pt x="28679" y="22453"/>
                  </a:lnTo>
                  <a:lnTo>
                    <a:pt x="28962" y="22076"/>
                  </a:lnTo>
                  <a:lnTo>
                    <a:pt x="28867" y="22453"/>
                  </a:lnTo>
                  <a:lnTo>
                    <a:pt x="29150" y="22264"/>
                  </a:lnTo>
                  <a:lnTo>
                    <a:pt x="29150" y="22359"/>
                  </a:lnTo>
                  <a:lnTo>
                    <a:pt x="28679" y="22642"/>
                  </a:lnTo>
                  <a:lnTo>
                    <a:pt x="28490" y="22547"/>
                  </a:lnTo>
                  <a:lnTo>
                    <a:pt x="28396" y="22453"/>
                  </a:lnTo>
                  <a:lnTo>
                    <a:pt x="28301" y="22453"/>
                  </a:lnTo>
                  <a:lnTo>
                    <a:pt x="28207" y="22547"/>
                  </a:lnTo>
                  <a:lnTo>
                    <a:pt x="27924" y="22736"/>
                  </a:lnTo>
                  <a:lnTo>
                    <a:pt x="27641" y="22925"/>
                  </a:lnTo>
                  <a:lnTo>
                    <a:pt x="27735" y="22925"/>
                  </a:lnTo>
                  <a:lnTo>
                    <a:pt x="26886" y="23491"/>
                  </a:lnTo>
                  <a:lnTo>
                    <a:pt x="26132" y="23962"/>
                  </a:lnTo>
                  <a:lnTo>
                    <a:pt x="26132" y="23774"/>
                  </a:lnTo>
                  <a:lnTo>
                    <a:pt x="26226" y="23585"/>
                  </a:lnTo>
                  <a:lnTo>
                    <a:pt x="25754" y="23868"/>
                  </a:lnTo>
                  <a:lnTo>
                    <a:pt x="25471" y="24151"/>
                  </a:lnTo>
                  <a:lnTo>
                    <a:pt x="25377" y="24245"/>
                  </a:lnTo>
                  <a:lnTo>
                    <a:pt x="25471" y="24340"/>
                  </a:lnTo>
                  <a:lnTo>
                    <a:pt x="25188" y="24245"/>
                  </a:lnTo>
                  <a:lnTo>
                    <a:pt x="24905" y="24245"/>
                  </a:lnTo>
                  <a:lnTo>
                    <a:pt x="24434" y="24340"/>
                  </a:lnTo>
                  <a:lnTo>
                    <a:pt x="23585" y="24811"/>
                  </a:lnTo>
                  <a:lnTo>
                    <a:pt x="23207" y="24906"/>
                  </a:lnTo>
                  <a:lnTo>
                    <a:pt x="22924" y="25000"/>
                  </a:lnTo>
                  <a:lnTo>
                    <a:pt x="22830" y="24906"/>
                  </a:lnTo>
                  <a:lnTo>
                    <a:pt x="22924" y="24811"/>
                  </a:lnTo>
                  <a:lnTo>
                    <a:pt x="22830" y="24717"/>
                  </a:lnTo>
                  <a:lnTo>
                    <a:pt x="21886" y="24717"/>
                  </a:lnTo>
                  <a:lnTo>
                    <a:pt x="21509" y="24906"/>
                  </a:lnTo>
                  <a:lnTo>
                    <a:pt x="21037" y="25189"/>
                  </a:lnTo>
                  <a:lnTo>
                    <a:pt x="20660" y="25283"/>
                  </a:lnTo>
                  <a:lnTo>
                    <a:pt x="20754" y="25189"/>
                  </a:lnTo>
                  <a:lnTo>
                    <a:pt x="20754" y="25094"/>
                  </a:lnTo>
                  <a:lnTo>
                    <a:pt x="20471" y="25283"/>
                  </a:lnTo>
                  <a:lnTo>
                    <a:pt x="20377" y="25377"/>
                  </a:lnTo>
                  <a:lnTo>
                    <a:pt x="20188" y="25094"/>
                  </a:lnTo>
                  <a:lnTo>
                    <a:pt x="20471" y="25094"/>
                  </a:lnTo>
                  <a:lnTo>
                    <a:pt x="20094" y="25000"/>
                  </a:lnTo>
                  <a:lnTo>
                    <a:pt x="19339" y="25094"/>
                  </a:lnTo>
                  <a:lnTo>
                    <a:pt x="18019" y="25377"/>
                  </a:lnTo>
                  <a:lnTo>
                    <a:pt x="18019" y="25377"/>
                  </a:lnTo>
                  <a:lnTo>
                    <a:pt x="18679" y="25000"/>
                  </a:lnTo>
                  <a:lnTo>
                    <a:pt x="18396" y="25000"/>
                  </a:lnTo>
                  <a:lnTo>
                    <a:pt x="18113" y="25094"/>
                  </a:lnTo>
                  <a:lnTo>
                    <a:pt x="17830" y="25094"/>
                  </a:lnTo>
                  <a:lnTo>
                    <a:pt x="17075" y="25000"/>
                  </a:lnTo>
                  <a:lnTo>
                    <a:pt x="15943" y="24717"/>
                  </a:lnTo>
                  <a:lnTo>
                    <a:pt x="15094" y="24623"/>
                  </a:lnTo>
                  <a:lnTo>
                    <a:pt x="14811" y="24528"/>
                  </a:lnTo>
                  <a:lnTo>
                    <a:pt x="14764" y="24481"/>
                  </a:lnTo>
                  <a:lnTo>
                    <a:pt x="14764" y="24481"/>
                  </a:lnTo>
                  <a:lnTo>
                    <a:pt x="14717" y="24528"/>
                  </a:lnTo>
                  <a:lnTo>
                    <a:pt x="14339" y="24340"/>
                  </a:lnTo>
                  <a:lnTo>
                    <a:pt x="13868" y="24057"/>
                  </a:lnTo>
                  <a:lnTo>
                    <a:pt x="13868" y="24057"/>
                  </a:lnTo>
                  <a:lnTo>
                    <a:pt x="14056" y="24245"/>
                  </a:lnTo>
                  <a:lnTo>
                    <a:pt x="13868" y="24245"/>
                  </a:lnTo>
                  <a:lnTo>
                    <a:pt x="13679" y="24151"/>
                  </a:lnTo>
                  <a:lnTo>
                    <a:pt x="13585" y="23962"/>
                  </a:lnTo>
                  <a:lnTo>
                    <a:pt x="13396" y="23962"/>
                  </a:lnTo>
                  <a:lnTo>
                    <a:pt x="13490" y="23868"/>
                  </a:lnTo>
                  <a:lnTo>
                    <a:pt x="12924" y="23868"/>
                  </a:lnTo>
                  <a:lnTo>
                    <a:pt x="12170" y="23679"/>
                  </a:lnTo>
                  <a:lnTo>
                    <a:pt x="11509" y="23491"/>
                  </a:lnTo>
                  <a:lnTo>
                    <a:pt x="11226" y="23302"/>
                  </a:lnTo>
                  <a:lnTo>
                    <a:pt x="11132" y="23113"/>
                  </a:lnTo>
                  <a:lnTo>
                    <a:pt x="10755" y="23113"/>
                  </a:lnTo>
                  <a:lnTo>
                    <a:pt x="10472" y="22925"/>
                  </a:lnTo>
                  <a:lnTo>
                    <a:pt x="10566" y="22925"/>
                  </a:lnTo>
                  <a:lnTo>
                    <a:pt x="10094" y="22736"/>
                  </a:lnTo>
                  <a:lnTo>
                    <a:pt x="9717" y="22642"/>
                  </a:lnTo>
                  <a:lnTo>
                    <a:pt x="9339" y="22642"/>
                  </a:lnTo>
                  <a:lnTo>
                    <a:pt x="9339" y="22453"/>
                  </a:lnTo>
                  <a:lnTo>
                    <a:pt x="9339" y="22264"/>
                  </a:lnTo>
                  <a:lnTo>
                    <a:pt x="9056" y="21981"/>
                  </a:lnTo>
                  <a:lnTo>
                    <a:pt x="7924" y="21321"/>
                  </a:lnTo>
                  <a:lnTo>
                    <a:pt x="7453" y="21038"/>
                  </a:lnTo>
                  <a:lnTo>
                    <a:pt x="6887" y="20566"/>
                  </a:lnTo>
                  <a:lnTo>
                    <a:pt x="6132" y="19906"/>
                  </a:lnTo>
                  <a:lnTo>
                    <a:pt x="5755" y="19717"/>
                  </a:lnTo>
                  <a:lnTo>
                    <a:pt x="5660" y="19623"/>
                  </a:lnTo>
                  <a:lnTo>
                    <a:pt x="5472" y="19623"/>
                  </a:lnTo>
                  <a:lnTo>
                    <a:pt x="5283" y="19246"/>
                  </a:lnTo>
                  <a:lnTo>
                    <a:pt x="4906" y="18774"/>
                  </a:lnTo>
                  <a:lnTo>
                    <a:pt x="4528" y="18302"/>
                  </a:lnTo>
                  <a:lnTo>
                    <a:pt x="4151" y="18019"/>
                  </a:lnTo>
                  <a:lnTo>
                    <a:pt x="4151" y="17736"/>
                  </a:lnTo>
                  <a:lnTo>
                    <a:pt x="4057" y="17547"/>
                  </a:lnTo>
                  <a:lnTo>
                    <a:pt x="3679" y="17076"/>
                  </a:lnTo>
                  <a:lnTo>
                    <a:pt x="3868" y="17076"/>
                  </a:lnTo>
                  <a:lnTo>
                    <a:pt x="3113" y="16887"/>
                  </a:lnTo>
                  <a:lnTo>
                    <a:pt x="3207" y="16604"/>
                  </a:lnTo>
                  <a:lnTo>
                    <a:pt x="3113" y="16227"/>
                  </a:lnTo>
                  <a:lnTo>
                    <a:pt x="2924" y="15849"/>
                  </a:lnTo>
                  <a:lnTo>
                    <a:pt x="2641" y="15661"/>
                  </a:lnTo>
                  <a:lnTo>
                    <a:pt x="2736" y="15566"/>
                  </a:lnTo>
                  <a:lnTo>
                    <a:pt x="2641" y="15472"/>
                  </a:lnTo>
                  <a:lnTo>
                    <a:pt x="2453" y="15095"/>
                  </a:lnTo>
                  <a:lnTo>
                    <a:pt x="1981" y="14529"/>
                  </a:lnTo>
                  <a:lnTo>
                    <a:pt x="2170" y="14434"/>
                  </a:lnTo>
                  <a:lnTo>
                    <a:pt x="1981" y="14340"/>
                  </a:lnTo>
                  <a:lnTo>
                    <a:pt x="1887" y="14246"/>
                  </a:lnTo>
                  <a:lnTo>
                    <a:pt x="1792" y="14151"/>
                  </a:lnTo>
                  <a:lnTo>
                    <a:pt x="1604" y="13680"/>
                  </a:lnTo>
                  <a:lnTo>
                    <a:pt x="1698" y="13774"/>
                  </a:lnTo>
                  <a:lnTo>
                    <a:pt x="1698" y="13774"/>
                  </a:lnTo>
                  <a:lnTo>
                    <a:pt x="1509" y="13302"/>
                  </a:lnTo>
                  <a:lnTo>
                    <a:pt x="1321" y="12831"/>
                  </a:lnTo>
                  <a:lnTo>
                    <a:pt x="1226" y="12453"/>
                  </a:lnTo>
                  <a:lnTo>
                    <a:pt x="1226" y="12170"/>
                  </a:lnTo>
                  <a:lnTo>
                    <a:pt x="1321" y="11982"/>
                  </a:lnTo>
                  <a:lnTo>
                    <a:pt x="1415" y="12453"/>
                  </a:lnTo>
                  <a:lnTo>
                    <a:pt x="1509" y="12359"/>
                  </a:lnTo>
                  <a:lnTo>
                    <a:pt x="1792" y="12359"/>
                  </a:lnTo>
                  <a:lnTo>
                    <a:pt x="1604" y="12170"/>
                  </a:lnTo>
                  <a:lnTo>
                    <a:pt x="1604" y="11887"/>
                  </a:lnTo>
                  <a:lnTo>
                    <a:pt x="1509" y="11227"/>
                  </a:lnTo>
                  <a:lnTo>
                    <a:pt x="1415" y="11132"/>
                  </a:lnTo>
                  <a:lnTo>
                    <a:pt x="1415" y="10944"/>
                  </a:lnTo>
                  <a:lnTo>
                    <a:pt x="1321" y="10849"/>
                  </a:lnTo>
                  <a:lnTo>
                    <a:pt x="1226" y="10849"/>
                  </a:lnTo>
                  <a:lnTo>
                    <a:pt x="1226" y="11038"/>
                  </a:lnTo>
                  <a:lnTo>
                    <a:pt x="1321" y="11321"/>
                  </a:lnTo>
                  <a:lnTo>
                    <a:pt x="1132" y="11227"/>
                  </a:lnTo>
                  <a:lnTo>
                    <a:pt x="1132" y="11132"/>
                  </a:lnTo>
                  <a:lnTo>
                    <a:pt x="1132" y="11038"/>
                  </a:lnTo>
                  <a:lnTo>
                    <a:pt x="943" y="10849"/>
                  </a:lnTo>
                  <a:lnTo>
                    <a:pt x="1038" y="10661"/>
                  </a:lnTo>
                  <a:lnTo>
                    <a:pt x="1132" y="10378"/>
                  </a:lnTo>
                  <a:lnTo>
                    <a:pt x="1226" y="9812"/>
                  </a:lnTo>
                  <a:lnTo>
                    <a:pt x="1132" y="9340"/>
                  </a:lnTo>
                  <a:lnTo>
                    <a:pt x="1132" y="9151"/>
                  </a:lnTo>
                  <a:lnTo>
                    <a:pt x="1226" y="9057"/>
                  </a:lnTo>
                  <a:lnTo>
                    <a:pt x="1226" y="8491"/>
                  </a:lnTo>
                  <a:lnTo>
                    <a:pt x="1321" y="7831"/>
                  </a:lnTo>
                  <a:lnTo>
                    <a:pt x="1604" y="6416"/>
                  </a:lnTo>
                  <a:lnTo>
                    <a:pt x="1981" y="4906"/>
                  </a:lnTo>
                  <a:lnTo>
                    <a:pt x="2453" y="3302"/>
                  </a:lnTo>
                  <a:lnTo>
                    <a:pt x="2736" y="2359"/>
                  </a:lnTo>
                  <a:lnTo>
                    <a:pt x="2924" y="1887"/>
                  </a:lnTo>
                  <a:lnTo>
                    <a:pt x="3019" y="1416"/>
                  </a:lnTo>
                  <a:lnTo>
                    <a:pt x="3302" y="1133"/>
                  </a:lnTo>
                  <a:lnTo>
                    <a:pt x="3491" y="755"/>
                  </a:lnTo>
                  <a:lnTo>
                    <a:pt x="3585" y="567"/>
                  </a:lnTo>
                  <a:lnTo>
                    <a:pt x="3585" y="472"/>
                  </a:lnTo>
                  <a:lnTo>
                    <a:pt x="3491" y="378"/>
                  </a:lnTo>
                  <a:lnTo>
                    <a:pt x="3302" y="284"/>
                  </a:lnTo>
                  <a:lnTo>
                    <a:pt x="3207" y="95"/>
                  </a:lnTo>
                  <a:lnTo>
                    <a:pt x="31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50;p11">
              <a:extLst>
                <a:ext uri="{FF2B5EF4-FFF2-40B4-BE49-F238E27FC236}">
                  <a16:creationId xmlns:a16="http://schemas.microsoft.com/office/drawing/2014/main" id="{CA955323-10BA-4D84-B825-4A93A7AEFD91}"/>
                </a:ext>
              </a:extLst>
            </p:cNvPr>
            <p:cNvSpPr/>
            <p:nvPr/>
          </p:nvSpPr>
          <p:spPr>
            <a:xfrm>
              <a:off x="1091875" y="1951850"/>
              <a:ext cx="188700" cy="136800"/>
            </a:xfrm>
            <a:custGeom>
              <a:avLst/>
              <a:gdLst/>
              <a:ahLst/>
              <a:cxnLst/>
              <a:rect l="l" t="t" r="r" b="b"/>
              <a:pathLst>
                <a:path w="7548" h="5472" extrusionOk="0">
                  <a:moveTo>
                    <a:pt x="5000" y="0"/>
                  </a:moveTo>
                  <a:lnTo>
                    <a:pt x="4812" y="95"/>
                  </a:lnTo>
                  <a:lnTo>
                    <a:pt x="4717" y="95"/>
                  </a:lnTo>
                  <a:lnTo>
                    <a:pt x="4340" y="472"/>
                  </a:lnTo>
                  <a:lnTo>
                    <a:pt x="4057" y="566"/>
                  </a:lnTo>
                  <a:lnTo>
                    <a:pt x="3774" y="566"/>
                  </a:lnTo>
                  <a:lnTo>
                    <a:pt x="3397" y="378"/>
                  </a:lnTo>
                  <a:lnTo>
                    <a:pt x="3208" y="944"/>
                  </a:lnTo>
                  <a:lnTo>
                    <a:pt x="2548" y="1887"/>
                  </a:lnTo>
                  <a:lnTo>
                    <a:pt x="2170" y="2359"/>
                  </a:lnTo>
                  <a:lnTo>
                    <a:pt x="1793" y="2736"/>
                  </a:lnTo>
                  <a:lnTo>
                    <a:pt x="1415" y="2925"/>
                  </a:lnTo>
                  <a:lnTo>
                    <a:pt x="1321" y="2925"/>
                  </a:lnTo>
                  <a:lnTo>
                    <a:pt x="1227" y="2831"/>
                  </a:lnTo>
                  <a:lnTo>
                    <a:pt x="1321" y="3114"/>
                  </a:lnTo>
                  <a:lnTo>
                    <a:pt x="1132" y="3114"/>
                  </a:lnTo>
                  <a:lnTo>
                    <a:pt x="1227" y="3302"/>
                  </a:lnTo>
                  <a:lnTo>
                    <a:pt x="1227" y="3208"/>
                  </a:lnTo>
                  <a:lnTo>
                    <a:pt x="1321" y="3302"/>
                  </a:lnTo>
                  <a:lnTo>
                    <a:pt x="1510" y="3491"/>
                  </a:lnTo>
                  <a:lnTo>
                    <a:pt x="1321" y="3397"/>
                  </a:lnTo>
                  <a:lnTo>
                    <a:pt x="1132" y="3491"/>
                  </a:lnTo>
                  <a:lnTo>
                    <a:pt x="755" y="3963"/>
                  </a:lnTo>
                  <a:lnTo>
                    <a:pt x="472" y="4529"/>
                  </a:lnTo>
                  <a:lnTo>
                    <a:pt x="283" y="4623"/>
                  </a:lnTo>
                  <a:lnTo>
                    <a:pt x="0" y="4623"/>
                  </a:lnTo>
                  <a:lnTo>
                    <a:pt x="378" y="5095"/>
                  </a:lnTo>
                  <a:lnTo>
                    <a:pt x="944" y="5472"/>
                  </a:lnTo>
                  <a:lnTo>
                    <a:pt x="849" y="5378"/>
                  </a:lnTo>
                  <a:lnTo>
                    <a:pt x="944" y="5283"/>
                  </a:lnTo>
                  <a:lnTo>
                    <a:pt x="1132" y="5189"/>
                  </a:lnTo>
                  <a:lnTo>
                    <a:pt x="1321" y="5000"/>
                  </a:lnTo>
                  <a:lnTo>
                    <a:pt x="1321" y="4812"/>
                  </a:lnTo>
                  <a:lnTo>
                    <a:pt x="1227" y="4623"/>
                  </a:lnTo>
                  <a:lnTo>
                    <a:pt x="1227" y="4623"/>
                  </a:lnTo>
                  <a:lnTo>
                    <a:pt x="1510" y="4812"/>
                  </a:lnTo>
                  <a:lnTo>
                    <a:pt x="1415" y="4717"/>
                  </a:lnTo>
                  <a:lnTo>
                    <a:pt x="1415" y="4717"/>
                  </a:lnTo>
                  <a:lnTo>
                    <a:pt x="1604" y="4812"/>
                  </a:lnTo>
                  <a:lnTo>
                    <a:pt x="1698" y="4906"/>
                  </a:lnTo>
                  <a:lnTo>
                    <a:pt x="1604" y="4717"/>
                  </a:lnTo>
                  <a:lnTo>
                    <a:pt x="1415" y="4151"/>
                  </a:lnTo>
                  <a:lnTo>
                    <a:pt x="1510" y="4340"/>
                  </a:lnTo>
                  <a:lnTo>
                    <a:pt x="1887" y="4529"/>
                  </a:lnTo>
                  <a:lnTo>
                    <a:pt x="4812" y="1321"/>
                  </a:lnTo>
                  <a:lnTo>
                    <a:pt x="4812" y="1415"/>
                  </a:lnTo>
                  <a:lnTo>
                    <a:pt x="4812" y="1510"/>
                  </a:lnTo>
                  <a:lnTo>
                    <a:pt x="5095" y="1510"/>
                  </a:lnTo>
                  <a:lnTo>
                    <a:pt x="5000" y="1604"/>
                  </a:lnTo>
                  <a:lnTo>
                    <a:pt x="5000" y="1698"/>
                  </a:lnTo>
                  <a:lnTo>
                    <a:pt x="5189" y="1981"/>
                  </a:lnTo>
                  <a:lnTo>
                    <a:pt x="5472" y="2264"/>
                  </a:lnTo>
                  <a:lnTo>
                    <a:pt x="5661" y="2264"/>
                  </a:lnTo>
                  <a:lnTo>
                    <a:pt x="5944" y="2170"/>
                  </a:lnTo>
                  <a:lnTo>
                    <a:pt x="5661" y="2359"/>
                  </a:lnTo>
                  <a:lnTo>
                    <a:pt x="5566" y="2453"/>
                  </a:lnTo>
                  <a:lnTo>
                    <a:pt x="5566" y="2642"/>
                  </a:lnTo>
                  <a:lnTo>
                    <a:pt x="5661" y="2736"/>
                  </a:lnTo>
                  <a:lnTo>
                    <a:pt x="5944" y="2831"/>
                  </a:lnTo>
                  <a:lnTo>
                    <a:pt x="6132" y="2831"/>
                  </a:lnTo>
                  <a:lnTo>
                    <a:pt x="6227" y="3114"/>
                  </a:lnTo>
                  <a:lnTo>
                    <a:pt x="6415" y="3585"/>
                  </a:lnTo>
                  <a:lnTo>
                    <a:pt x="6698" y="4057"/>
                  </a:lnTo>
                  <a:lnTo>
                    <a:pt x="6887" y="4151"/>
                  </a:lnTo>
                  <a:lnTo>
                    <a:pt x="7076" y="4151"/>
                  </a:lnTo>
                  <a:lnTo>
                    <a:pt x="6887" y="4340"/>
                  </a:lnTo>
                  <a:lnTo>
                    <a:pt x="6793" y="4434"/>
                  </a:lnTo>
                  <a:lnTo>
                    <a:pt x="6887" y="4529"/>
                  </a:lnTo>
                  <a:lnTo>
                    <a:pt x="7076" y="4717"/>
                  </a:lnTo>
                  <a:lnTo>
                    <a:pt x="7453" y="4812"/>
                  </a:lnTo>
                  <a:lnTo>
                    <a:pt x="7264" y="5000"/>
                  </a:lnTo>
                  <a:lnTo>
                    <a:pt x="7076" y="5095"/>
                  </a:lnTo>
                  <a:lnTo>
                    <a:pt x="7359" y="5095"/>
                  </a:lnTo>
                  <a:lnTo>
                    <a:pt x="7547" y="4717"/>
                  </a:lnTo>
                  <a:lnTo>
                    <a:pt x="7453" y="4623"/>
                  </a:lnTo>
                  <a:lnTo>
                    <a:pt x="7264" y="4717"/>
                  </a:lnTo>
                  <a:lnTo>
                    <a:pt x="7453" y="4434"/>
                  </a:lnTo>
                  <a:lnTo>
                    <a:pt x="7453" y="4340"/>
                  </a:lnTo>
                  <a:lnTo>
                    <a:pt x="7453" y="4151"/>
                  </a:lnTo>
                  <a:lnTo>
                    <a:pt x="7170" y="3963"/>
                  </a:lnTo>
                  <a:lnTo>
                    <a:pt x="6793" y="3868"/>
                  </a:lnTo>
                  <a:lnTo>
                    <a:pt x="6981" y="3774"/>
                  </a:lnTo>
                  <a:lnTo>
                    <a:pt x="7264" y="3585"/>
                  </a:lnTo>
                  <a:lnTo>
                    <a:pt x="6981" y="3114"/>
                  </a:lnTo>
                  <a:lnTo>
                    <a:pt x="6698" y="2831"/>
                  </a:lnTo>
                  <a:lnTo>
                    <a:pt x="6415" y="2642"/>
                  </a:lnTo>
                  <a:lnTo>
                    <a:pt x="6604" y="2264"/>
                  </a:lnTo>
                  <a:lnTo>
                    <a:pt x="6887" y="1981"/>
                  </a:lnTo>
                  <a:lnTo>
                    <a:pt x="6415" y="2076"/>
                  </a:lnTo>
                  <a:lnTo>
                    <a:pt x="6604" y="1887"/>
                  </a:lnTo>
                  <a:lnTo>
                    <a:pt x="6227" y="1887"/>
                  </a:lnTo>
                  <a:lnTo>
                    <a:pt x="6415" y="1698"/>
                  </a:lnTo>
                  <a:lnTo>
                    <a:pt x="6510" y="1604"/>
                  </a:lnTo>
                  <a:lnTo>
                    <a:pt x="6510" y="1510"/>
                  </a:lnTo>
                  <a:lnTo>
                    <a:pt x="6227" y="1604"/>
                  </a:lnTo>
                  <a:lnTo>
                    <a:pt x="6132" y="1793"/>
                  </a:lnTo>
                  <a:lnTo>
                    <a:pt x="6132" y="1510"/>
                  </a:lnTo>
                  <a:lnTo>
                    <a:pt x="6038" y="1321"/>
                  </a:lnTo>
                  <a:lnTo>
                    <a:pt x="5755" y="944"/>
                  </a:lnTo>
                  <a:lnTo>
                    <a:pt x="5283" y="566"/>
                  </a:lnTo>
                  <a:lnTo>
                    <a:pt x="5095" y="283"/>
                  </a:lnTo>
                  <a:lnTo>
                    <a:pt x="50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27229728"/>
      </p:ext>
    </p:extLst>
  </p:cSld>
  <p:clrMapOvr>
    <a:masterClrMapping/>
  </p:clrMapOvr>
  <p:transition advTm="20852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1357312" y="356553"/>
            <a:ext cx="7786687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Quelles compétences pour l’oral ?</a:t>
            </a:r>
            <a:endParaRPr sz="3600"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097BC4A-CB3A-4BB4-8CDC-458FA12F7FE1}"/>
              </a:ext>
            </a:extLst>
          </p:cNvPr>
          <p:cNvGrpSpPr/>
          <p:nvPr/>
        </p:nvGrpSpPr>
        <p:grpSpPr>
          <a:xfrm>
            <a:off x="455725" y="388953"/>
            <a:ext cx="788694" cy="805193"/>
            <a:chOff x="4141750" y="274105"/>
            <a:chExt cx="788694" cy="805193"/>
          </a:xfrm>
        </p:grpSpPr>
        <p:sp>
          <p:nvSpPr>
            <p:cNvPr id="97" name="Google Shape;97;p16"/>
            <p:cNvSpPr/>
            <p:nvPr/>
          </p:nvSpPr>
          <p:spPr>
            <a:xfrm>
              <a:off x="4141750" y="274105"/>
              <a:ext cx="788694" cy="805193"/>
            </a:xfrm>
            <a:custGeom>
              <a:avLst/>
              <a:gdLst/>
              <a:ahLst/>
              <a:cxnLst/>
              <a:rect l="l" t="t" r="r" b="b"/>
              <a:pathLst>
                <a:path w="67641" h="69056" extrusionOk="0">
                  <a:moveTo>
                    <a:pt x="49622" y="2736"/>
                  </a:moveTo>
                  <a:lnTo>
                    <a:pt x="49622" y="2736"/>
                  </a:lnTo>
                  <a:lnTo>
                    <a:pt x="49622" y="2736"/>
                  </a:lnTo>
                  <a:close/>
                  <a:moveTo>
                    <a:pt x="59622" y="55565"/>
                  </a:moveTo>
                  <a:lnTo>
                    <a:pt x="59622" y="55565"/>
                  </a:lnTo>
                  <a:lnTo>
                    <a:pt x="59622" y="55565"/>
                  </a:lnTo>
                  <a:close/>
                  <a:moveTo>
                    <a:pt x="35471" y="0"/>
                  </a:moveTo>
                  <a:lnTo>
                    <a:pt x="34433" y="95"/>
                  </a:lnTo>
                  <a:lnTo>
                    <a:pt x="33584" y="189"/>
                  </a:lnTo>
                  <a:lnTo>
                    <a:pt x="32735" y="378"/>
                  </a:lnTo>
                  <a:lnTo>
                    <a:pt x="32169" y="566"/>
                  </a:lnTo>
                  <a:lnTo>
                    <a:pt x="31509" y="472"/>
                  </a:lnTo>
                  <a:lnTo>
                    <a:pt x="30754" y="472"/>
                  </a:lnTo>
                  <a:lnTo>
                    <a:pt x="29339" y="566"/>
                  </a:lnTo>
                  <a:lnTo>
                    <a:pt x="27830" y="849"/>
                  </a:lnTo>
                  <a:lnTo>
                    <a:pt x="26320" y="1321"/>
                  </a:lnTo>
                  <a:lnTo>
                    <a:pt x="24811" y="1981"/>
                  </a:lnTo>
                  <a:lnTo>
                    <a:pt x="23207" y="2736"/>
                  </a:lnTo>
                  <a:lnTo>
                    <a:pt x="21698" y="3585"/>
                  </a:lnTo>
                  <a:lnTo>
                    <a:pt x="20188" y="4623"/>
                  </a:lnTo>
                  <a:lnTo>
                    <a:pt x="18679" y="5661"/>
                  </a:lnTo>
                  <a:lnTo>
                    <a:pt x="17170" y="6793"/>
                  </a:lnTo>
                  <a:lnTo>
                    <a:pt x="15754" y="8019"/>
                  </a:lnTo>
                  <a:lnTo>
                    <a:pt x="14434" y="9151"/>
                  </a:lnTo>
                  <a:lnTo>
                    <a:pt x="11981" y="11510"/>
                  </a:lnTo>
                  <a:lnTo>
                    <a:pt x="10000" y="13774"/>
                  </a:lnTo>
                  <a:lnTo>
                    <a:pt x="7736" y="16981"/>
                  </a:lnTo>
                  <a:lnTo>
                    <a:pt x="8019" y="16321"/>
                  </a:lnTo>
                  <a:lnTo>
                    <a:pt x="8302" y="15660"/>
                  </a:lnTo>
                  <a:lnTo>
                    <a:pt x="7736" y="16604"/>
                  </a:lnTo>
                  <a:lnTo>
                    <a:pt x="7075" y="17642"/>
                  </a:lnTo>
                  <a:lnTo>
                    <a:pt x="7170" y="17830"/>
                  </a:lnTo>
                  <a:lnTo>
                    <a:pt x="6509" y="18868"/>
                  </a:lnTo>
                  <a:lnTo>
                    <a:pt x="7075" y="17359"/>
                  </a:lnTo>
                  <a:lnTo>
                    <a:pt x="6132" y="19057"/>
                  </a:lnTo>
                  <a:lnTo>
                    <a:pt x="5189" y="20849"/>
                  </a:lnTo>
                  <a:lnTo>
                    <a:pt x="4434" y="22736"/>
                  </a:lnTo>
                  <a:lnTo>
                    <a:pt x="3679" y="24622"/>
                  </a:lnTo>
                  <a:lnTo>
                    <a:pt x="2453" y="28490"/>
                  </a:lnTo>
                  <a:lnTo>
                    <a:pt x="1321" y="32169"/>
                  </a:lnTo>
                  <a:lnTo>
                    <a:pt x="1509" y="32264"/>
                  </a:lnTo>
                  <a:lnTo>
                    <a:pt x="1604" y="32453"/>
                  </a:lnTo>
                  <a:lnTo>
                    <a:pt x="1604" y="32641"/>
                  </a:lnTo>
                  <a:lnTo>
                    <a:pt x="1509" y="32924"/>
                  </a:lnTo>
                  <a:lnTo>
                    <a:pt x="1226" y="33396"/>
                  </a:lnTo>
                  <a:lnTo>
                    <a:pt x="1038" y="33585"/>
                  </a:lnTo>
                  <a:lnTo>
                    <a:pt x="1038" y="33773"/>
                  </a:lnTo>
                  <a:lnTo>
                    <a:pt x="1038" y="35000"/>
                  </a:lnTo>
                  <a:lnTo>
                    <a:pt x="849" y="36132"/>
                  </a:lnTo>
                  <a:lnTo>
                    <a:pt x="660" y="37358"/>
                  </a:lnTo>
                  <a:lnTo>
                    <a:pt x="472" y="38867"/>
                  </a:lnTo>
                  <a:lnTo>
                    <a:pt x="283" y="38301"/>
                  </a:lnTo>
                  <a:lnTo>
                    <a:pt x="94" y="39811"/>
                  </a:lnTo>
                  <a:lnTo>
                    <a:pt x="0" y="41509"/>
                  </a:lnTo>
                  <a:lnTo>
                    <a:pt x="94" y="43301"/>
                  </a:lnTo>
                  <a:lnTo>
                    <a:pt x="283" y="44056"/>
                  </a:lnTo>
                  <a:lnTo>
                    <a:pt x="472" y="44622"/>
                  </a:lnTo>
                  <a:lnTo>
                    <a:pt x="566" y="45660"/>
                  </a:lnTo>
                  <a:lnTo>
                    <a:pt x="755" y="46792"/>
                  </a:lnTo>
                  <a:lnTo>
                    <a:pt x="1226" y="48962"/>
                  </a:lnTo>
                  <a:lnTo>
                    <a:pt x="1981" y="51037"/>
                  </a:lnTo>
                  <a:lnTo>
                    <a:pt x="2924" y="53112"/>
                  </a:lnTo>
                  <a:lnTo>
                    <a:pt x="4057" y="55094"/>
                  </a:lnTo>
                  <a:lnTo>
                    <a:pt x="5283" y="56980"/>
                  </a:lnTo>
                  <a:lnTo>
                    <a:pt x="6698" y="58678"/>
                  </a:lnTo>
                  <a:lnTo>
                    <a:pt x="8113" y="60282"/>
                  </a:lnTo>
                  <a:lnTo>
                    <a:pt x="9056" y="61131"/>
                  </a:lnTo>
                  <a:lnTo>
                    <a:pt x="10000" y="61980"/>
                  </a:lnTo>
                  <a:lnTo>
                    <a:pt x="11038" y="62829"/>
                  </a:lnTo>
                  <a:lnTo>
                    <a:pt x="12075" y="63584"/>
                  </a:lnTo>
                  <a:lnTo>
                    <a:pt x="14339" y="64905"/>
                  </a:lnTo>
                  <a:lnTo>
                    <a:pt x="16604" y="66131"/>
                  </a:lnTo>
                  <a:lnTo>
                    <a:pt x="19056" y="67169"/>
                  </a:lnTo>
                  <a:lnTo>
                    <a:pt x="21509" y="67923"/>
                  </a:lnTo>
                  <a:lnTo>
                    <a:pt x="24056" y="68584"/>
                  </a:lnTo>
                  <a:lnTo>
                    <a:pt x="26603" y="69055"/>
                  </a:lnTo>
                  <a:lnTo>
                    <a:pt x="27830" y="69055"/>
                  </a:lnTo>
                  <a:lnTo>
                    <a:pt x="30188" y="68867"/>
                  </a:lnTo>
                  <a:lnTo>
                    <a:pt x="33113" y="68678"/>
                  </a:lnTo>
                  <a:lnTo>
                    <a:pt x="36509" y="68301"/>
                  </a:lnTo>
                  <a:lnTo>
                    <a:pt x="39811" y="67923"/>
                  </a:lnTo>
                  <a:lnTo>
                    <a:pt x="42735" y="67452"/>
                  </a:lnTo>
                  <a:lnTo>
                    <a:pt x="44905" y="66980"/>
                  </a:lnTo>
                  <a:lnTo>
                    <a:pt x="45565" y="66791"/>
                  </a:lnTo>
                  <a:lnTo>
                    <a:pt x="45943" y="66508"/>
                  </a:lnTo>
                  <a:lnTo>
                    <a:pt x="47358" y="65942"/>
                  </a:lnTo>
                  <a:lnTo>
                    <a:pt x="48018" y="65565"/>
                  </a:lnTo>
                  <a:lnTo>
                    <a:pt x="48678" y="65188"/>
                  </a:lnTo>
                  <a:lnTo>
                    <a:pt x="47924" y="65471"/>
                  </a:lnTo>
                  <a:lnTo>
                    <a:pt x="51509" y="62924"/>
                  </a:lnTo>
                  <a:lnTo>
                    <a:pt x="53301" y="61508"/>
                  </a:lnTo>
                  <a:lnTo>
                    <a:pt x="55093" y="59905"/>
                  </a:lnTo>
                  <a:lnTo>
                    <a:pt x="55093" y="59905"/>
                  </a:lnTo>
                  <a:lnTo>
                    <a:pt x="54810" y="60376"/>
                  </a:lnTo>
                  <a:lnTo>
                    <a:pt x="54339" y="60754"/>
                  </a:lnTo>
                  <a:lnTo>
                    <a:pt x="55376" y="59999"/>
                  </a:lnTo>
                  <a:lnTo>
                    <a:pt x="56320" y="59056"/>
                  </a:lnTo>
                  <a:lnTo>
                    <a:pt x="57075" y="58395"/>
                  </a:lnTo>
                  <a:lnTo>
                    <a:pt x="57169" y="58207"/>
                  </a:lnTo>
                  <a:lnTo>
                    <a:pt x="57075" y="58207"/>
                  </a:lnTo>
                  <a:lnTo>
                    <a:pt x="57924" y="57546"/>
                  </a:lnTo>
                  <a:lnTo>
                    <a:pt x="58678" y="56697"/>
                  </a:lnTo>
                  <a:lnTo>
                    <a:pt x="59339" y="55754"/>
                  </a:lnTo>
                  <a:lnTo>
                    <a:pt x="59905" y="54905"/>
                  </a:lnTo>
                  <a:lnTo>
                    <a:pt x="59716" y="54999"/>
                  </a:lnTo>
                  <a:lnTo>
                    <a:pt x="59622" y="54999"/>
                  </a:lnTo>
                  <a:lnTo>
                    <a:pt x="59810" y="54622"/>
                  </a:lnTo>
                  <a:lnTo>
                    <a:pt x="59150" y="55565"/>
                  </a:lnTo>
                  <a:lnTo>
                    <a:pt x="59527" y="55094"/>
                  </a:lnTo>
                  <a:lnTo>
                    <a:pt x="59433" y="55377"/>
                  </a:lnTo>
                  <a:lnTo>
                    <a:pt x="58867" y="56037"/>
                  </a:lnTo>
                  <a:lnTo>
                    <a:pt x="59056" y="55660"/>
                  </a:lnTo>
                  <a:lnTo>
                    <a:pt x="59056" y="55660"/>
                  </a:lnTo>
                  <a:lnTo>
                    <a:pt x="58678" y="56037"/>
                  </a:lnTo>
                  <a:lnTo>
                    <a:pt x="59810" y="54339"/>
                  </a:lnTo>
                  <a:lnTo>
                    <a:pt x="60282" y="53490"/>
                  </a:lnTo>
                  <a:lnTo>
                    <a:pt x="60282" y="53301"/>
                  </a:lnTo>
                  <a:lnTo>
                    <a:pt x="60188" y="53395"/>
                  </a:lnTo>
                  <a:lnTo>
                    <a:pt x="60188" y="53395"/>
                  </a:lnTo>
                  <a:lnTo>
                    <a:pt x="60565" y="52924"/>
                  </a:lnTo>
                  <a:lnTo>
                    <a:pt x="61037" y="52452"/>
                  </a:lnTo>
                  <a:lnTo>
                    <a:pt x="61886" y="51509"/>
                  </a:lnTo>
                  <a:lnTo>
                    <a:pt x="61508" y="52452"/>
                  </a:lnTo>
                  <a:lnTo>
                    <a:pt x="60848" y="53584"/>
                  </a:lnTo>
                  <a:lnTo>
                    <a:pt x="59622" y="55565"/>
                  </a:lnTo>
                  <a:lnTo>
                    <a:pt x="60376" y="54528"/>
                  </a:lnTo>
                  <a:lnTo>
                    <a:pt x="60942" y="53678"/>
                  </a:lnTo>
                  <a:lnTo>
                    <a:pt x="61980" y="51792"/>
                  </a:lnTo>
                  <a:lnTo>
                    <a:pt x="61886" y="51886"/>
                  </a:lnTo>
                  <a:lnTo>
                    <a:pt x="61886" y="51697"/>
                  </a:lnTo>
                  <a:lnTo>
                    <a:pt x="62169" y="51037"/>
                  </a:lnTo>
                  <a:lnTo>
                    <a:pt x="62735" y="49999"/>
                  </a:lnTo>
                  <a:lnTo>
                    <a:pt x="61508" y="51603"/>
                  </a:lnTo>
                  <a:lnTo>
                    <a:pt x="61603" y="51037"/>
                  </a:lnTo>
                  <a:lnTo>
                    <a:pt x="61697" y="50377"/>
                  </a:lnTo>
                  <a:lnTo>
                    <a:pt x="62169" y="48962"/>
                  </a:lnTo>
                  <a:lnTo>
                    <a:pt x="62829" y="47358"/>
                  </a:lnTo>
                  <a:lnTo>
                    <a:pt x="63678" y="45565"/>
                  </a:lnTo>
                  <a:lnTo>
                    <a:pt x="65376" y="42169"/>
                  </a:lnTo>
                  <a:lnTo>
                    <a:pt x="66131" y="40660"/>
                  </a:lnTo>
                  <a:lnTo>
                    <a:pt x="66697" y="39339"/>
                  </a:lnTo>
                  <a:lnTo>
                    <a:pt x="66603" y="39528"/>
                  </a:lnTo>
                  <a:lnTo>
                    <a:pt x="66697" y="39056"/>
                  </a:lnTo>
                  <a:lnTo>
                    <a:pt x="66791" y="38962"/>
                  </a:lnTo>
                  <a:lnTo>
                    <a:pt x="66791" y="39056"/>
                  </a:lnTo>
                  <a:lnTo>
                    <a:pt x="66886" y="38584"/>
                  </a:lnTo>
                  <a:lnTo>
                    <a:pt x="66791" y="38867"/>
                  </a:lnTo>
                  <a:lnTo>
                    <a:pt x="66980" y="38207"/>
                  </a:lnTo>
                  <a:lnTo>
                    <a:pt x="67169" y="37264"/>
                  </a:lnTo>
                  <a:lnTo>
                    <a:pt x="67263" y="36415"/>
                  </a:lnTo>
                  <a:lnTo>
                    <a:pt x="67357" y="36509"/>
                  </a:lnTo>
                  <a:lnTo>
                    <a:pt x="67452" y="36509"/>
                  </a:lnTo>
                  <a:lnTo>
                    <a:pt x="67546" y="35943"/>
                  </a:lnTo>
                  <a:lnTo>
                    <a:pt x="67546" y="34811"/>
                  </a:lnTo>
                  <a:lnTo>
                    <a:pt x="67640" y="31037"/>
                  </a:lnTo>
                  <a:lnTo>
                    <a:pt x="67640" y="28490"/>
                  </a:lnTo>
                  <a:lnTo>
                    <a:pt x="67546" y="27736"/>
                  </a:lnTo>
                  <a:lnTo>
                    <a:pt x="67546" y="27547"/>
                  </a:lnTo>
                  <a:lnTo>
                    <a:pt x="67452" y="27547"/>
                  </a:lnTo>
                  <a:lnTo>
                    <a:pt x="67074" y="26792"/>
                  </a:lnTo>
                  <a:lnTo>
                    <a:pt x="66791" y="25660"/>
                  </a:lnTo>
                  <a:lnTo>
                    <a:pt x="66508" y="24528"/>
                  </a:lnTo>
                  <a:lnTo>
                    <a:pt x="66414" y="23585"/>
                  </a:lnTo>
                  <a:lnTo>
                    <a:pt x="66320" y="23679"/>
                  </a:lnTo>
                  <a:lnTo>
                    <a:pt x="66320" y="23490"/>
                  </a:lnTo>
                  <a:lnTo>
                    <a:pt x="65942" y="22924"/>
                  </a:lnTo>
                  <a:lnTo>
                    <a:pt x="65565" y="22358"/>
                  </a:lnTo>
                  <a:lnTo>
                    <a:pt x="64527" y="21132"/>
                  </a:lnTo>
                  <a:lnTo>
                    <a:pt x="63584" y="19906"/>
                  </a:lnTo>
                  <a:lnTo>
                    <a:pt x="63207" y="19340"/>
                  </a:lnTo>
                  <a:lnTo>
                    <a:pt x="63018" y="18774"/>
                  </a:lnTo>
                  <a:lnTo>
                    <a:pt x="63112" y="18962"/>
                  </a:lnTo>
                  <a:lnTo>
                    <a:pt x="63301" y="19057"/>
                  </a:lnTo>
                  <a:lnTo>
                    <a:pt x="63301" y="19057"/>
                  </a:lnTo>
                  <a:lnTo>
                    <a:pt x="63207" y="18868"/>
                  </a:lnTo>
                  <a:lnTo>
                    <a:pt x="62923" y="18491"/>
                  </a:lnTo>
                  <a:lnTo>
                    <a:pt x="61980" y="17453"/>
                  </a:lnTo>
                  <a:lnTo>
                    <a:pt x="61037" y="16509"/>
                  </a:lnTo>
                  <a:lnTo>
                    <a:pt x="61037" y="16698"/>
                  </a:lnTo>
                  <a:lnTo>
                    <a:pt x="61037" y="16887"/>
                  </a:lnTo>
                  <a:lnTo>
                    <a:pt x="60093" y="15943"/>
                  </a:lnTo>
                  <a:lnTo>
                    <a:pt x="60376" y="16321"/>
                  </a:lnTo>
                  <a:lnTo>
                    <a:pt x="59527" y="15377"/>
                  </a:lnTo>
                  <a:lnTo>
                    <a:pt x="59056" y="14906"/>
                  </a:lnTo>
                  <a:lnTo>
                    <a:pt x="59244" y="14906"/>
                  </a:lnTo>
                  <a:lnTo>
                    <a:pt x="59905" y="15472"/>
                  </a:lnTo>
                  <a:lnTo>
                    <a:pt x="59905" y="15472"/>
                  </a:lnTo>
                  <a:lnTo>
                    <a:pt x="57641" y="13396"/>
                  </a:lnTo>
                  <a:lnTo>
                    <a:pt x="58112" y="13868"/>
                  </a:lnTo>
                  <a:lnTo>
                    <a:pt x="56886" y="13019"/>
                  </a:lnTo>
                  <a:lnTo>
                    <a:pt x="55754" y="12453"/>
                  </a:lnTo>
                  <a:lnTo>
                    <a:pt x="56603" y="13113"/>
                  </a:lnTo>
                  <a:lnTo>
                    <a:pt x="57452" y="13774"/>
                  </a:lnTo>
                  <a:lnTo>
                    <a:pt x="58961" y="15283"/>
                  </a:lnTo>
                  <a:lnTo>
                    <a:pt x="60376" y="16604"/>
                  </a:lnTo>
                  <a:lnTo>
                    <a:pt x="61225" y="17264"/>
                  </a:lnTo>
                  <a:lnTo>
                    <a:pt x="62074" y="17925"/>
                  </a:lnTo>
                  <a:lnTo>
                    <a:pt x="62074" y="17925"/>
                  </a:lnTo>
                  <a:lnTo>
                    <a:pt x="61414" y="17547"/>
                  </a:lnTo>
                  <a:lnTo>
                    <a:pt x="60659" y="16981"/>
                  </a:lnTo>
                  <a:lnTo>
                    <a:pt x="60754" y="17264"/>
                  </a:lnTo>
                  <a:lnTo>
                    <a:pt x="60942" y="17642"/>
                  </a:lnTo>
                  <a:lnTo>
                    <a:pt x="61980" y="19151"/>
                  </a:lnTo>
                  <a:lnTo>
                    <a:pt x="63301" y="20943"/>
                  </a:lnTo>
                  <a:lnTo>
                    <a:pt x="63207" y="20943"/>
                  </a:lnTo>
                  <a:lnTo>
                    <a:pt x="63395" y="21038"/>
                  </a:lnTo>
                  <a:lnTo>
                    <a:pt x="63490" y="21321"/>
                  </a:lnTo>
                  <a:lnTo>
                    <a:pt x="63678" y="21604"/>
                  </a:lnTo>
                  <a:lnTo>
                    <a:pt x="63773" y="21698"/>
                  </a:lnTo>
                  <a:lnTo>
                    <a:pt x="63584" y="21321"/>
                  </a:lnTo>
                  <a:lnTo>
                    <a:pt x="63584" y="21321"/>
                  </a:lnTo>
                  <a:lnTo>
                    <a:pt x="64244" y="22170"/>
                  </a:lnTo>
                  <a:lnTo>
                    <a:pt x="64716" y="22641"/>
                  </a:lnTo>
                  <a:lnTo>
                    <a:pt x="64905" y="22830"/>
                  </a:lnTo>
                  <a:lnTo>
                    <a:pt x="64999" y="22830"/>
                  </a:lnTo>
                  <a:lnTo>
                    <a:pt x="64999" y="22641"/>
                  </a:lnTo>
                  <a:lnTo>
                    <a:pt x="64905" y="22358"/>
                  </a:lnTo>
                  <a:lnTo>
                    <a:pt x="65282" y="23207"/>
                  </a:lnTo>
                  <a:lnTo>
                    <a:pt x="65565" y="24056"/>
                  </a:lnTo>
                  <a:lnTo>
                    <a:pt x="66225" y="25943"/>
                  </a:lnTo>
                  <a:lnTo>
                    <a:pt x="66697" y="27830"/>
                  </a:lnTo>
                  <a:lnTo>
                    <a:pt x="66886" y="28490"/>
                  </a:lnTo>
                  <a:lnTo>
                    <a:pt x="66980" y="28868"/>
                  </a:lnTo>
                  <a:lnTo>
                    <a:pt x="66886" y="28962"/>
                  </a:lnTo>
                  <a:lnTo>
                    <a:pt x="66697" y="28679"/>
                  </a:lnTo>
                  <a:lnTo>
                    <a:pt x="66697" y="29245"/>
                  </a:lnTo>
                  <a:lnTo>
                    <a:pt x="66791" y="29905"/>
                  </a:lnTo>
                  <a:lnTo>
                    <a:pt x="66886" y="29905"/>
                  </a:lnTo>
                  <a:lnTo>
                    <a:pt x="66886" y="30094"/>
                  </a:lnTo>
                  <a:lnTo>
                    <a:pt x="66886" y="30566"/>
                  </a:lnTo>
                  <a:lnTo>
                    <a:pt x="66697" y="30377"/>
                  </a:lnTo>
                  <a:lnTo>
                    <a:pt x="66603" y="30188"/>
                  </a:lnTo>
                  <a:lnTo>
                    <a:pt x="66603" y="30094"/>
                  </a:lnTo>
                  <a:lnTo>
                    <a:pt x="66697" y="29905"/>
                  </a:lnTo>
                  <a:lnTo>
                    <a:pt x="66508" y="28679"/>
                  </a:lnTo>
                  <a:lnTo>
                    <a:pt x="66225" y="27358"/>
                  </a:lnTo>
                  <a:lnTo>
                    <a:pt x="66603" y="30283"/>
                  </a:lnTo>
                  <a:lnTo>
                    <a:pt x="66697" y="31792"/>
                  </a:lnTo>
                  <a:lnTo>
                    <a:pt x="66697" y="33302"/>
                  </a:lnTo>
                  <a:lnTo>
                    <a:pt x="66603" y="34717"/>
                  </a:lnTo>
                  <a:lnTo>
                    <a:pt x="66414" y="36226"/>
                  </a:lnTo>
                  <a:lnTo>
                    <a:pt x="66131" y="37547"/>
                  </a:lnTo>
                  <a:lnTo>
                    <a:pt x="65659" y="38962"/>
                  </a:lnTo>
                  <a:lnTo>
                    <a:pt x="65848" y="38584"/>
                  </a:lnTo>
                  <a:lnTo>
                    <a:pt x="65942" y="38584"/>
                  </a:lnTo>
                  <a:lnTo>
                    <a:pt x="65848" y="39245"/>
                  </a:lnTo>
                  <a:lnTo>
                    <a:pt x="65565" y="40188"/>
                  </a:lnTo>
                  <a:lnTo>
                    <a:pt x="65471" y="40471"/>
                  </a:lnTo>
                  <a:lnTo>
                    <a:pt x="65282" y="40660"/>
                  </a:lnTo>
                  <a:lnTo>
                    <a:pt x="65282" y="40566"/>
                  </a:lnTo>
                  <a:lnTo>
                    <a:pt x="65093" y="41132"/>
                  </a:lnTo>
                  <a:lnTo>
                    <a:pt x="64433" y="43018"/>
                  </a:lnTo>
                  <a:lnTo>
                    <a:pt x="63678" y="45282"/>
                  </a:lnTo>
                  <a:lnTo>
                    <a:pt x="62735" y="47264"/>
                  </a:lnTo>
                  <a:lnTo>
                    <a:pt x="61697" y="49056"/>
                  </a:lnTo>
                  <a:lnTo>
                    <a:pt x="60659" y="50943"/>
                  </a:lnTo>
                  <a:lnTo>
                    <a:pt x="59433" y="52735"/>
                  </a:lnTo>
                  <a:lnTo>
                    <a:pt x="58207" y="54433"/>
                  </a:lnTo>
                  <a:lnTo>
                    <a:pt x="56886" y="56037"/>
                  </a:lnTo>
                  <a:lnTo>
                    <a:pt x="55376" y="57641"/>
                  </a:lnTo>
                  <a:lnTo>
                    <a:pt x="53867" y="59150"/>
                  </a:lnTo>
                  <a:lnTo>
                    <a:pt x="52169" y="60376"/>
                  </a:lnTo>
                  <a:lnTo>
                    <a:pt x="48961" y="62452"/>
                  </a:lnTo>
                  <a:lnTo>
                    <a:pt x="44528" y="65282"/>
                  </a:lnTo>
                  <a:lnTo>
                    <a:pt x="44622" y="65188"/>
                  </a:lnTo>
                  <a:lnTo>
                    <a:pt x="44716" y="65093"/>
                  </a:lnTo>
                  <a:lnTo>
                    <a:pt x="45094" y="64810"/>
                  </a:lnTo>
                  <a:lnTo>
                    <a:pt x="45660" y="64527"/>
                  </a:lnTo>
                  <a:lnTo>
                    <a:pt x="43867" y="65376"/>
                  </a:lnTo>
                  <a:lnTo>
                    <a:pt x="43113" y="65754"/>
                  </a:lnTo>
                  <a:lnTo>
                    <a:pt x="42924" y="65754"/>
                  </a:lnTo>
                  <a:lnTo>
                    <a:pt x="43113" y="65659"/>
                  </a:lnTo>
                  <a:lnTo>
                    <a:pt x="41603" y="66037"/>
                  </a:lnTo>
                  <a:lnTo>
                    <a:pt x="39999" y="66320"/>
                  </a:lnTo>
                  <a:lnTo>
                    <a:pt x="38396" y="66508"/>
                  </a:lnTo>
                  <a:lnTo>
                    <a:pt x="36792" y="66697"/>
                  </a:lnTo>
                  <a:lnTo>
                    <a:pt x="33584" y="66980"/>
                  </a:lnTo>
                  <a:lnTo>
                    <a:pt x="32169" y="67169"/>
                  </a:lnTo>
                  <a:lnTo>
                    <a:pt x="30754" y="67357"/>
                  </a:lnTo>
                  <a:lnTo>
                    <a:pt x="30094" y="67357"/>
                  </a:lnTo>
                  <a:lnTo>
                    <a:pt x="29339" y="67263"/>
                  </a:lnTo>
                  <a:lnTo>
                    <a:pt x="27830" y="66886"/>
                  </a:lnTo>
                  <a:lnTo>
                    <a:pt x="26415" y="66508"/>
                  </a:lnTo>
                  <a:lnTo>
                    <a:pt x="25754" y="66414"/>
                  </a:lnTo>
                  <a:lnTo>
                    <a:pt x="25094" y="66414"/>
                  </a:lnTo>
                  <a:lnTo>
                    <a:pt x="25566" y="66980"/>
                  </a:lnTo>
                  <a:lnTo>
                    <a:pt x="25471" y="67074"/>
                  </a:lnTo>
                  <a:lnTo>
                    <a:pt x="25188" y="66980"/>
                  </a:lnTo>
                  <a:lnTo>
                    <a:pt x="24339" y="66791"/>
                  </a:lnTo>
                  <a:lnTo>
                    <a:pt x="23773" y="66508"/>
                  </a:lnTo>
                  <a:lnTo>
                    <a:pt x="24245" y="66414"/>
                  </a:lnTo>
                  <a:lnTo>
                    <a:pt x="24717" y="66603"/>
                  </a:lnTo>
                  <a:lnTo>
                    <a:pt x="24811" y="66414"/>
                  </a:lnTo>
                  <a:lnTo>
                    <a:pt x="24811" y="66320"/>
                  </a:lnTo>
                  <a:lnTo>
                    <a:pt x="24717" y="66225"/>
                  </a:lnTo>
                  <a:lnTo>
                    <a:pt x="24528" y="66131"/>
                  </a:lnTo>
                  <a:lnTo>
                    <a:pt x="24151" y="66225"/>
                  </a:lnTo>
                  <a:lnTo>
                    <a:pt x="23679" y="66320"/>
                  </a:lnTo>
                  <a:lnTo>
                    <a:pt x="23018" y="66414"/>
                  </a:lnTo>
                  <a:lnTo>
                    <a:pt x="23490" y="66225"/>
                  </a:lnTo>
                  <a:lnTo>
                    <a:pt x="22075" y="65942"/>
                  </a:lnTo>
                  <a:lnTo>
                    <a:pt x="20943" y="65659"/>
                  </a:lnTo>
                  <a:lnTo>
                    <a:pt x="20000" y="65282"/>
                  </a:lnTo>
                  <a:lnTo>
                    <a:pt x="19056" y="64810"/>
                  </a:lnTo>
                  <a:lnTo>
                    <a:pt x="19056" y="64810"/>
                  </a:lnTo>
                  <a:lnTo>
                    <a:pt x="19717" y="64999"/>
                  </a:lnTo>
                  <a:lnTo>
                    <a:pt x="19151" y="64716"/>
                  </a:lnTo>
                  <a:lnTo>
                    <a:pt x="18962" y="64810"/>
                  </a:lnTo>
                  <a:lnTo>
                    <a:pt x="19151" y="64905"/>
                  </a:lnTo>
                  <a:lnTo>
                    <a:pt x="18490" y="64905"/>
                  </a:lnTo>
                  <a:lnTo>
                    <a:pt x="17830" y="64716"/>
                  </a:lnTo>
                  <a:lnTo>
                    <a:pt x="17264" y="64527"/>
                  </a:lnTo>
                  <a:lnTo>
                    <a:pt x="16698" y="64150"/>
                  </a:lnTo>
                  <a:lnTo>
                    <a:pt x="16981" y="64056"/>
                  </a:lnTo>
                  <a:lnTo>
                    <a:pt x="17264" y="64150"/>
                  </a:lnTo>
                  <a:lnTo>
                    <a:pt x="17264" y="64150"/>
                  </a:lnTo>
                  <a:lnTo>
                    <a:pt x="15188" y="63207"/>
                  </a:lnTo>
                  <a:lnTo>
                    <a:pt x="14622" y="62829"/>
                  </a:lnTo>
                  <a:lnTo>
                    <a:pt x="14717" y="62924"/>
                  </a:lnTo>
                  <a:lnTo>
                    <a:pt x="13773" y="62546"/>
                  </a:lnTo>
                  <a:lnTo>
                    <a:pt x="12924" y="62075"/>
                  </a:lnTo>
                  <a:lnTo>
                    <a:pt x="12358" y="61697"/>
                  </a:lnTo>
                  <a:lnTo>
                    <a:pt x="12264" y="61508"/>
                  </a:lnTo>
                  <a:lnTo>
                    <a:pt x="12170" y="61320"/>
                  </a:lnTo>
                  <a:lnTo>
                    <a:pt x="11698" y="60942"/>
                  </a:lnTo>
                  <a:lnTo>
                    <a:pt x="11132" y="60471"/>
                  </a:lnTo>
                  <a:lnTo>
                    <a:pt x="9906" y="59244"/>
                  </a:lnTo>
                  <a:lnTo>
                    <a:pt x="9906" y="59244"/>
                  </a:lnTo>
                  <a:lnTo>
                    <a:pt x="10566" y="59527"/>
                  </a:lnTo>
                  <a:lnTo>
                    <a:pt x="9434" y="58584"/>
                  </a:lnTo>
                  <a:lnTo>
                    <a:pt x="8207" y="57546"/>
                  </a:lnTo>
                  <a:lnTo>
                    <a:pt x="7547" y="56886"/>
                  </a:lnTo>
                  <a:lnTo>
                    <a:pt x="6981" y="56131"/>
                  </a:lnTo>
                  <a:lnTo>
                    <a:pt x="6226" y="55094"/>
                  </a:lnTo>
                  <a:lnTo>
                    <a:pt x="6415" y="55377"/>
                  </a:lnTo>
                  <a:lnTo>
                    <a:pt x="6038" y="54905"/>
                  </a:lnTo>
                  <a:lnTo>
                    <a:pt x="5472" y="54244"/>
                  </a:lnTo>
                  <a:lnTo>
                    <a:pt x="5283" y="53961"/>
                  </a:lnTo>
                  <a:lnTo>
                    <a:pt x="5094" y="53867"/>
                  </a:lnTo>
                  <a:lnTo>
                    <a:pt x="5377" y="54622"/>
                  </a:lnTo>
                  <a:lnTo>
                    <a:pt x="5849" y="55282"/>
                  </a:lnTo>
                  <a:lnTo>
                    <a:pt x="6321" y="55943"/>
                  </a:lnTo>
                  <a:lnTo>
                    <a:pt x="6698" y="56603"/>
                  </a:lnTo>
                  <a:lnTo>
                    <a:pt x="6226" y="56226"/>
                  </a:lnTo>
                  <a:lnTo>
                    <a:pt x="5943" y="55848"/>
                  </a:lnTo>
                  <a:lnTo>
                    <a:pt x="6038" y="56037"/>
                  </a:lnTo>
                  <a:lnTo>
                    <a:pt x="5943" y="55943"/>
                  </a:lnTo>
                  <a:lnTo>
                    <a:pt x="5377" y="55188"/>
                  </a:lnTo>
                  <a:lnTo>
                    <a:pt x="5000" y="54716"/>
                  </a:lnTo>
                  <a:lnTo>
                    <a:pt x="4717" y="54150"/>
                  </a:lnTo>
                  <a:lnTo>
                    <a:pt x="4528" y="53678"/>
                  </a:lnTo>
                  <a:lnTo>
                    <a:pt x="4528" y="53584"/>
                  </a:lnTo>
                  <a:lnTo>
                    <a:pt x="4623" y="53395"/>
                  </a:lnTo>
                  <a:lnTo>
                    <a:pt x="5094" y="54244"/>
                  </a:lnTo>
                  <a:lnTo>
                    <a:pt x="4717" y="53301"/>
                  </a:lnTo>
                  <a:lnTo>
                    <a:pt x="4528" y="53018"/>
                  </a:lnTo>
                  <a:lnTo>
                    <a:pt x="4151" y="52263"/>
                  </a:lnTo>
                  <a:lnTo>
                    <a:pt x="4151" y="52169"/>
                  </a:lnTo>
                  <a:lnTo>
                    <a:pt x="3774" y="51509"/>
                  </a:lnTo>
                  <a:lnTo>
                    <a:pt x="3396" y="50660"/>
                  </a:lnTo>
                  <a:lnTo>
                    <a:pt x="3585" y="51603"/>
                  </a:lnTo>
                  <a:lnTo>
                    <a:pt x="3396" y="51226"/>
                  </a:lnTo>
                  <a:lnTo>
                    <a:pt x="3208" y="50848"/>
                  </a:lnTo>
                  <a:lnTo>
                    <a:pt x="3208" y="50471"/>
                  </a:lnTo>
                  <a:lnTo>
                    <a:pt x="3208" y="50094"/>
                  </a:lnTo>
                  <a:lnTo>
                    <a:pt x="3585" y="50754"/>
                  </a:lnTo>
                  <a:lnTo>
                    <a:pt x="3868" y="51509"/>
                  </a:lnTo>
                  <a:lnTo>
                    <a:pt x="3868" y="51509"/>
                  </a:lnTo>
                  <a:lnTo>
                    <a:pt x="3208" y="49528"/>
                  </a:lnTo>
                  <a:lnTo>
                    <a:pt x="3208" y="49528"/>
                  </a:lnTo>
                  <a:lnTo>
                    <a:pt x="3868" y="50754"/>
                  </a:lnTo>
                  <a:lnTo>
                    <a:pt x="3208" y="48962"/>
                  </a:lnTo>
                  <a:lnTo>
                    <a:pt x="3585" y="49339"/>
                  </a:lnTo>
                  <a:lnTo>
                    <a:pt x="3774" y="49433"/>
                  </a:lnTo>
                  <a:lnTo>
                    <a:pt x="3962" y="49528"/>
                  </a:lnTo>
                  <a:lnTo>
                    <a:pt x="4057" y="49905"/>
                  </a:lnTo>
                  <a:lnTo>
                    <a:pt x="3868" y="48962"/>
                  </a:lnTo>
                  <a:lnTo>
                    <a:pt x="3491" y="47924"/>
                  </a:lnTo>
                  <a:lnTo>
                    <a:pt x="2641" y="45565"/>
                  </a:lnTo>
                  <a:lnTo>
                    <a:pt x="2170" y="43867"/>
                  </a:lnTo>
                  <a:lnTo>
                    <a:pt x="1698" y="41886"/>
                  </a:lnTo>
                  <a:lnTo>
                    <a:pt x="1698" y="41886"/>
                  </a:lnTo>
                  <a:lnTo>
                    <a:pt x="1887" y="42075"/>
                  </a:lnTo>
                  <a:lnTo>
                    <a:pt x="1981" y="41981"/>
                  </a:lnTo>
                  <a:lnTo>
                    <a:pt x="2075" y="42075"/>
                  </a:lnTo>
                  <a:lnTo>
                    <a:pt x="2264" y="42169"/>
                  </a:lnTo>
                  <a:lnTo>
                    <a:pt x="2170" y="40283"/>
                  </a:lnTo>
                  <a:lnTo>
                    <a:pt x="2075" y="38301"/>
                  </a:lnTo>
                  <a:lnTo>
                    <a:pt x="2170" y="36415"/>
                  </a:lnTo>
                  <a:lnTo>
                    <a:pt x="2358" y="35566"/>
                  </a:lnTo>
                  <a:lnTo>
                    <a:pt x="2453" y="34811"/>
                  </a:lnTo>
                  <a:lnTo>
                    <a:pt x="2830" y="32830"/>
                  </a:lnTo>
                  <a:lnTo>
                    <a:pt x="2830" y="33207"/>
                  </a:lnTo>
                  <a:lnTo>
                    <a:pt x="2924" y="33490"/>
                  </a:lnTo>
                  <a:lnTo>
                    <a:pt x="2924" y="32453"/>
                  </a:lnTo>
                  <a:lnTo>
                    <a:pt x="3019" y="31415"/>
                  </a:lnTo>
                  <a:lnTo>
                    <a:pt x="3396" y="29245"/>
                  </a:lnTo>
                  <a:lnTo>
                    <a:pt x="3868" y="27075"/>
                  </a:lnTo>
                  <a:lnTo>
                    <a:pt x="4623" y="25000"/>
                  </a:lnTo>
                  <a:lnTo>
                    <a:pt x="5566" y="22830"/>
                  </a:lnTo>
                  <a:lnTo>
                    <a:pt x="6604" y="20849"/>
                  </a:lnTo>
                  <a:lnTo>
                    <a:pt x="7830" y="18868"/>
                  </a:lnTo>
                  <a:lnTo>
                    <a:pt x="9151" y="16887"/>
                  </a:lnTo>
                  <a:lnTo>
                    <a:pt x="10566" y="15094"/>
                  </a:lnTo>
                  <a:lnTo>
                    <a:pt x="12075" y="13302"/>
                  </a:lnTo>
                  <a:lnTo>
                    <a:pt x="13773" y="11698"/>
                  </a:lnTo>
                  <a:lnTo>
                    <a:pt x="15377" y="10095"/>
                  </a:lnTo>
                  <a:lnTo>
                    <a:pt x="17170" y="8679"/>
                  </a:lnTo>
                  <a:lnTo>
                    <a:pt x="18962" y="7453"/>
                  </a:lnTo>
                  <a:lnTo>
                    <a:pt x="20754" y="6321"/>
                  </a:lnTo>
                  <a:lnTo>
                    <a:pt x="22547" y="5378"/>
                  </a:lnTo>
                  <a:lnTo>
                    <a:pt x="21603" y="6227"/>
                  </a:lnTo>
                  <a:lnTo>
                    <a:pt x="22641" y="5472"/>
                  </a:lnTo>
                  <a:lnTo>
                    <a:pt x="23302" y="5095"/>
                  </a:lnTo>
                  <a:lnTo>
                    <a:pt x="25377" y="4151"/>
                  </a:lnTo>
                  <a:lnTo>
                    <a:pt x="24811" y="4151"/>
                  </a:lnTo>
                  <a:lnTo>
                    <a:pt x="25660" y="3774"/>
                  </a:lnTo>
                  <a:lnTo>
                    <a:pt x="26886" y="3208"/>
                  </a:lnTo>
                  <a:lnTo>
                    <a:pt x="26603" y="3585"/>
                  </a:lnTo>
                  <a:lnTo>
                    <a:pt x="26886" y="3585"/>
                  </a:lnTo>
                  <a:lnTo>
                    <a:pt x="26886" y="3680"/>
                  </a:lnTo>
                  <a:lnTo>
                    <a:pt x="26792" y="3774"/>
                  </a:lnTo>
                  <a:lnTo>
                    <a:pt x="28301" y="3302"/>
                  </a:lnTo>
                  <a:lnTo>
                    <a:pt x="29622" y="2736"/>
                  </a:lnTo>
                  <a:lnTo>
                    <a:pt x="31037" y="2264"/>
                  </a:lnTo>
                  <a:lnTo>
                    <a:pt x="31792" y="2076"/>
                  </a:lnTo>
                  <a:lnTo>
                    <a:pt x="32641" y="1981"/>
                  </a:lnTo>
                  <a:lnTo>
                    <a:pt x="32547" y="2076"/>
                  </a:lnTo>
                  <a:lnTo>
                    <a:pt x="32924" y="1981"/>
                  </a:lnTo>
                  <a:lnTo>
                    <a:pt x="34245" y="1793"/>
                  </a:lnTo>
                  <a:lnTo>
                    <a:pt x="35848" y="1415"/>
                  </a:lnTo>
                  <a:lnTo>
                    <a:pt x="36981" y="1132"/>
                  </a:lnTo>
                  <a:lnTo>
                    <a:pt x="36981" y="1415"/>
                  </a:lnTo>
                  <a:lnTo>
                    <a:pt x="40943" y="1227"/>
                  </a:lnTo>
                  <a:lnTo>
                    <a:pt x="41509" y="1038"/>
                  </a:lnTo>
                  <a:lnTo>
                    <a:pt x="41697" y="1132"/>
                  </a:lnTo>
                  <a:lnTo>
                    <a:pt x="41509" y="1227"/>
                  </a:lnTo>
                  <a:lnTo>
                    <a:pt x="41320" y="1321"/>
                  </a:lnTo>
                  <a:lnTo>
                    <a:pt x="42263" y="1321"/>
                  </a:lnTo>
                  <a:lnTo>
                    <a:pt x="43113" y="1227"/>
                  </a:lnTo>
                  <a:lnTo>
                    <a:pt x="43396" y="1415"/>
                  </a:lnTo>
                  <a:lnTo>
                    <a:pt x="44056" y="1604"/>
                  </a:lnTo>
                  <a:lnTo>
                    <a:pt x="45943" y="2076"/>
                  </a:lnTo>
                  <a:lnTo>
                    <a:pt x="48018" y="2359"/>
                  </a:lnTo>
                  <a:lnTo>
                    <a:pt x="49622" y="2736"/>
                  </a:lnTo>
                  <a:lnTo>
                    <a:pt x="47641" y="1981"/>
                  </a:lnTo>
                  <a:lnTo>
                    <a:pt x="45282" y="1321"/>
                  </a:lnTo>
                  <a:lnTo>
                    <a:pt x="42735" y="755"/>
                  </a:lnTo>
                  <a:lnTo>
                    <a:pt x="40188" y="283"/>
                  </a:lnTo>
                  <a:lnTo>
                    <a:pt x="37735" y="95"/>
                  </a:lnTo>
                  <a:lnTo>
                    <a:pt x="354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82;p38">
              <a:extLst>
                <a:ext uri="{FF2B5EF4-FFF2-40B4-BE49-F238E27FC236}">
                  <a16:creationId xmlns:a16="http://schemas.microsoft.com/office/drawing/2014/main" id="{ACF6C92C-38E1-452A-B19C-D644481FF4FD}"/>
                </a:ext>
              </a:extLst>
            </p:cNvPr>
            <p:cNvSpPr/>
            <p:nvPr/>
          </p:nvSpPr>
          <p:spPr>
            <a:xfrm>
              <a:off x="4346957" y="496767"/>
              <a:ext cx="375993" cy="347276"/>
            </a:xfrm>
            <a:custGeom>
              <a:avLst/>
              <a:gdLst/>
              <a:ahLst/>
              <a:cxnLst/>
              <a:rect l="l" t="t" r="r" b="b"/>
              <a:pathLst>
                <a:path w="17204" h="15890" extrusionOk="0">
                  <a:moveTo>
                    <a:pt x="1241" y="6108"/>
                  </a:moveTo>
                  <a:lnTo>
                    <a:pt x="1022" y="6376"/>
                  </a:lnTo>
                  <a:lnTo>
                    <a:pt x="852" y="6644"/>
                  </a:lnTo>
                  <a:lnTo>
                    <a:pt x="755" y="6765"/>
                  </a:lnTo>
                  <a:lnTo>
                    <a:pt x="730" y="6425"/>
                  </a:lnTo>
                  <a:lnTo>
                    <a:pt x="682" y="6108"/>
                  </a:lnTo>
                  <a:close/>
                  <a:moveTo>
                    <a:pt x="3188" y="6181"/>
                  </a:moveTo>
                  <a:lnTo>
                    <a:pt x="3918" y="6206"/>
                  </a:lnTo>
                  <a:lnTo>
                    <a:pt x="3772" y="6327"/>
                  </a:lnTo>
                  <a:lnTo>
                    <a:pt x="3626" y="6498"/>
                  </a:lnTo>
                  <a:lnTo>
                    <a:pt x="3382" y="6814"/>
                  </a:lnTo>
                  <a:lnTo>
                    <a:pt x="3236" y="7009"/>
                  </a:lnTo>
                  <a:lnTo>
                    <a:pt x="3115" y="6936"/>
                  </a:lnTo>
                  <a:lnTo>
                    <a:pt x="2969" y="6911"/>
                  </a:lnTo>
                  <a:lnTo>
                    <a:pt x="2896" y="6887"/>
                  </a:lnTo>
                  <a:lnTo>
                    <a:pt x="2798" y="6863"/>
                  </a:lnTo>
                  <a:lnTo>
                    <a:pt x="2725" y="6863"/>
                  </a:lnTo>
                  <a:lnTo>
                    <a:pt x="2969" y="6546"/>
                  </a:lnTo>
                  <a:lnTo>
                    <a:pt x="3188" y="6230"/>
                  </a:lnTo>
                  <a:lnTo>
                    <a:pt x="3188" y="6181"/>
                  </a:lnTo>
                  <a:close/>
                  <a:moveTo>
                    <a:pt x="4112" y="6206"/>
                  </a:moveTo>
                  <a:lnTo>
                    <a:pt x="4064" y="6376"/>
                  </a:lnTo>
                  <a:lnTo>
                    <a:pt x="4039" y="6546"/>
                  </a:lnTo>
                  <a:lnTo>
                    <a:pt x="4039" y="6863"/>
                  </a:lnTo>
                  <a:lnTo>
                    <a:pt x="3991" y="7398"/>
                  </a:lnTo>
                  <a:lnTo>
                    <a:pt x="3796" y="7617"/>
                  </a:lnTo>
                  <a:lnTo>
                    <a:pt x="3626" y="7860"/>
                  </a:lnTo>
                  <a:lnTo>
                    <a:pt x="3650" y="7714"/>
                  </a:lnTo>
                  <a:lnTo>
                    <a:pt x="3650" y="7568"/>
                  </a:lnTo>
                  <a:lnTo>
                    <a:pt x="3626" y="7447"/>
                  </a:lnTo>
                  <a:lnTo>
                    <a:pt x="3577" y="7325"/>
                  </a:lnTo>
                  <a:lnTo>
                    <a:pt x="3504" y="7203"/>
                  </a:lnTo>
                  <a:lnTo>
                    <a:pt x="3820" y="6717"/>
                  </a:lnTo>
                  <a:lnTo>
                    <a:pt x="3966" y="6473"/>
                  </a:lnTo>
                  <a:lnTo>
                    <a:pt x="4088" y="6206"/>
                  </a:lnTo>
                  <a:close/>
                  <a:moveTo>
                    <a:pt x="2701" y="7301"/>
                  </a:moveTo>
                  <a:lnTo>
                    <a:pt x="2750" y="7325"/>
                  </a:lnTo>
                  <a:lnTo>
                    <a:pt x="2823" y="7325"/>
                  </a:lnTo>
                  <a:lnTo>
                    <a:pt x="2969" y="7374"/>
                  </a:lnTo>
                  <a:lnTo>
                    <a:pt x="3090" y="7447"/>
                  </a:lnTo>
                  <a:lnTo>
                    <a:pt x="3163" y="7568"/>
                  </a:lnTo>
                  <a:lnTo>
                    <a:pt x="3188" y="7690"/>
                  </a:lnTo>
                  <a:lnTo>
                    <a:pt x="3188" y="7836"/>
                  </a:lnTo>
                  <a:lnTo>
                    <a:pt x="3139" y="7982"/>
                  </a:lnTo>
                  <a:lnTo>
                    <a:pt x="3042" y="8104"/>
                  </a:lnTo>
                  <a:lnTo>
                    <a:pt x="2920" y="8201"/>
                  </a:lnTo>
                  <a:lnTo>
                    <a:pt x="2847" y="8225"/>
                  </a:lnTo>
                  <a:lnTo>
                    <a:pt x="2774" y="8250"/>
                  </a:lnTo>
                  <a:lnTo>
                    <a:pt x="2677" y="8225"/>
                  </a:lnTo>
                  <a:lnTo>
                    <a:pt x="2604" y="8201"/>
                  </a:lnTo>
                  <a:lnTo>
                    <a:pt x="2531" y="8152"/>
                  </a:lnTo>
                  <a:lnTo>
                    <a:pt x="2482" y="8079"/>
                  </a:lnTo>
                  <a:lnTo>
                    <a:pt x="2433" y="8031"/>
                  </a:lnTo>
                  <a:lnTo>
                    <a:pt x="2409" y="7958"/>
                  </a:lnTo>
                  <a:lnTo>
                    <a:pt x="2385" y="7836"/>
                  </a:lnTo>
                  <a:lnTo>
                    <a:pt x="2385" y="7714"/>
                  </a:lnTo>
                  <a:lnTo>
                    <a:pt x="2433" y="7593"/>
                  </a:lnTo>
                  <a:lnTo>
                    <a:pt x="2482" y="7495"/>
                  </a:lnTo>
                  <a:lnTo>
                    <a:pt x="2579" y="7374"/>
                  </a:lnTo>
                  <a:lnTo>
                    <a:pt x="2701" y="7301"/>
                  </a:lnTo>
                  <a:close/>
                  <a:moveTo>
                    <a:pt x="1582" y="6133"/>
                  </a:moveTo>
                  <a:lnTo>
                    <a:pt x="1898" y="6157"/>
                  </a:lnTo>
                  <a:lnTo>
                    <a:pt x="2239" y="6157"/>
                  </a:lnTo>
                  <a:lnTo>
                    <a:pt x="3042" y="6181"/>
                  </a:lnTo>
                  <a:lnTo>
                    <a:pt x="2823" y="6303"/>
                  </a:lnTo>
                  <a:lnTo>
                    <a:pt x="2628" y="6473"/>
                  </a:lnTo>
                  <a:lnTo>
                    <a:pt x="2458" y="6692"/>
                  </a:lnTo>
                  <a:lnTo>
                    <a:pt x="2287" y="6911"/>
                  </a:lnTo>
                  <a:lnTo>
                    <a:pt x="1995" y="7398"/>
                  </a:lnTo>
                  <a:lnTo>
                    <a:pt x="1728" y="7836"/>
                  </a:lnTo>
                  <a:lnTo>
                    <a:pt x="1485" y="8225"/>
                  </a:lnTo>
                  <a:lnTo>
                    <a:pt x="1193" y="8639"/>
                  </a:lnTo>
                  <a:lnTo>
                    <a:pt x="925" y="9053"/>
                  </a:lnTo>
                  <a:lnTo>
                    <a:pt x="657" y="9466"/>
                  </a:lnTo>
                  <a:lnTo>
                    <a:pt x="633" y="8639"/>
                  </a:lnTo>
                  <a:lnTo>
                    <a:pt x="755" y="8566"/>
                  </a:lnTo>
                  <a:lnTo>
                    <a:pt x="852" y="8469"/>
                  </a:lnTo>
                  <a:lnTo>
                    <a:pt x="1047" y="8225"/>
                  </a:lnTo>
                  <a:lnTo>
                    <a:pt x="1193" y="7982"/>
                  </a:lnTo>
                  <a:lnTo>
                    <a:pt x="1314" y="7714"/>
                  </a:lnTo>
                  <a:lnTo>
                    <a:pt x="1436" y="7544"/>
                  </a:lnTo>
                  <a:lnTo>
                    <a:pt x="1582" y="7349"/>
                  </a:lnTo>
                  <a:lnTo>
                    <a:pt x="1874" y="6984"/>
                  </a:lnTo>
                  <a:lnTo>
                    <a:pt x="1995" y="6790"/>
                  </a:lnTo>
                  <a:lnTo>
                    <a:pt x="2141" y="6619"/>
                  </a:lnTo>
                  <a:lnTo>
                    <a:pt x="2239" y="6425"/>
                  </a:lnTo>
                  <a:lnTo>
                    <a:pt x="2312" y="6206"/>
                  </a:lnTo>
                  <a:lnTo>
                    <a:pt x="2312" y="6181"/>
                  </a:lnTo>
                  <a:lnTo>
                    <a:pt x="2287" y="6181"/>
                  </a:lnTo>
                  <a:lnTo>
                    <a:pt x="2117" y="6279"/>
                  </a:lnTo>
                  <a:lnTo>
                    <a:pt x="1971" y="6400"/>
                  </a:lnTo>
                  <a:lnTo>
                    <a:pt x="1825" y="6546"/>
                  </a:lnTo>
                  <a:lnTo>
                    <a:pt x="1703" y="6692"/>
                  </a:lnTo>
                  <a:lnTo>
                    <a:pt x="1460" y="7009"/>
                  </a:lnTo>
                  <a:lnTo>
                    <a:pt x="1217" y="7325"/>
                  </a:lnTo>
                  <a:lnTo>
                    <a:pt x="925" y="7714"/>
                  </a:lnTo>
                  <a:lnTo>
                    <a:pt x="657" y="8152"/>
                  </a:lnTo>
                  <a:lnTo>
                    <a:pt x="657" y="8128"/>
                  </a:lnTo>
                  <a:lnTo>
                    <a:pt x="730" y="7398"/>
                  </a:lnTo>
                  <a:lnTo>
                    <a:pt x="828" y="7276"/>
                  </a:lnTo>
                  <a:lnTo>
                    <a:pt x="901" y="7130"/>
                  </a:lnTo>
                  <a:lnTo>
                    <a:pt x="1047" y="6887"/>
                  </a:lnTo>
                  <a:lnTo>
                    <a:pt x="1339" y="6522"/>
                  </a:lnTo>
                  <a:lnTo>
                    <a:pt x="1460" y="6327"/>
                  </a:lnTo>
                  <a:lnTo>
                    <a:pt x="1582" y="6133"/>
                  </a:lnTo>
                  <a:close/>
                  <a:moveTo>
                    <a:pt x="1971" y="7982"/>
                  </a:moveTo>
                  <a:lnTo>
                    <a:pt x="1995" y="8104"/>
                  </a:lnTo>
                  <a:lnTo>
                    <a:pt x="2044" y="8225"/>
                  </a:lnTo>
                  <a:lnTo>
                    <a:pt x="2117" y="8323"/>
                  </a:lnTo>
                  <a:lnTo>
                    <a:pt x="2190" y="8396"/>
                  </a:lnTo>
                  <a:lnTo>
                    <a:pt x="1533" y="9369"/>
                  </a:lnTo>
                  <a:lnTo>
                    <a:pt x="682" y="10658"/>
                  </a:lnTo>
                  <a:lnTo>
                    <a:pt x="682" y="10512"/>
                  </a:lnTo>
                  <a:lnTo>
                    <a:pt x="657" y="10123"/>
                  </a:lnTo>
                  <a:lnTo>
                    <a:pt x="1241" y="9150"/>
                  </a:lnTo>
                  <a:lnTo>
                    <a:pt x="1849" y="8201"/>
                  </a:lnTo>
                  <a:lnTo>
                    <a:pt x="1971" y="7982"/>
                  </a:lnTo>
                  <a:close/>
                  <a:moveTo>
                    <a:pt x="3188" y="8566"/>
                  </a:moveTo>
                  <a:lnTo>
                    <a:pt x="2312" y="9928"/>
                  </a:lnTo>
                  <a:lnTo>
                    <a:pt x="1436" y="11242"/>
                  </a:lnTo>
                  <a:lnTo>
                    <a:pt x="1047" y="11753"/>
                  </a:lnTo>
                  <a:lnTo>
                    <a:pt x="828" y="11997"/>
                  </a:lnTo>
                  <a:lnTo>
                    <a:pt x="657" y="12264"/>
                  </a:lnTo>
                  <a:lnTo>
                    <a:pt x="657" y="11242"/>
                  </a:lnTo>
                  <a:lnTo>
                    <a:pt x="974" y="10780"/>
                  </a:lnTo>
                  <a:lnTo>
                    <a:pt x="1922" y="9369"/>
                  </a:lnTo>
                  <a:lnTo>
                    <a:pt x="2458" y="8590"/>
                  </a:lnTo>
                  <a:lnTo>
                    <a:pt x="2579" y="8639"/>
                  </a:lnTo>
                  <a:lnTo>
                    <a:pt x="2725" y="8663"/>
                  </a:lnTo>
                  <a:lnTo>
                    <a:pt x="2871" y="8663"/>
                  </a:lnTo>
                  <a:lnTo>
                    <a:pt x="2993" y="8639"/>
                  </a:lnTo>
                  <a:lnTo>
                    <a:pt x="3090" y="8615"/>
                  </a:lnTo>
                  <a:lnTo>
                    <a:pt x="3188" y="8566"/>
                  </a:lnTo>
                  <a:close/>
                  <a:moveTo>
                    <a:pt x="3991" y="7787"/>
                  </a:moveTo>
                  <a:lnTo>
                    <a:pt x="3991" y="8834"/>
                  </a:lnTo>
                  <a:lnTo>
                    <a:pt x="3820" y="8980"/>
                  </a:lnTo>
                  <a:lnTo>
                    <a:pt x="3650" y="9174"/>
                  </a:lnTo>
                  <a:lnTo>
                    <a:pt x="3358" y="9588"/>
                  </a:lnTo>
                  <a:lnTo>
                    <a:pt x="2823" y="10342"/>
                  </a:lnTo>
                  <a:lnTo>
                    <a:pt x="2555" y="10707"/>
                  </a:lnTo>
                  <a:lnTo>
                    <a:pt x="2287" y="11096"/>
                  </a:lnTo>
                  <a:lnTo>
                    <a:pt x="1436" y="12143"/>
                  </a:lnTo>
                  <a:lnTo>
                    <a:pt x="1022" y="12654"/>
                  </a:lnTo>
                  <a:lnTo>
                    <a:pt x="633" y="13189"/>
                  </a:lnTo>
                  <a:lnTo>
                    <a:pt x="633" y="12946"/>
                  </a:lnTo>
                  <a:lnTo>
                    <a:pt x="633" y="12775"/>
                  </a:lnTo>
                  <a:lnTo>
                    <a:pt x="755" y="12654"/>
                  </a:lnTo>
                  <a:lnTo>
                    <a:pt x="876" y="12532"/>
                  </a:lnTo>
                  <a:lnTo>
                    <a:pt x="1120" y="12264"/>
                  </a:lnTo>
                  <a:lnTo>
                    <a:pt x="1509" y="11680"/>
                  </a:lnTo>
                  <a:lnTo>
                    <a:pt x="2020" y="10975"/>
                  </a:lnTo>
                  <a:lnTo>
                    <a:pt x="2506" y="10245"/>
                  </a:lnTo>
                  <a:lnTo>
                    <a:pt x="2993" y="9490"/>
                  </a:lnTo>
                  <a:lnTo>
                    <a:pt x="3455" y="8736"/>
                  </a:lnTo>
                  <a:lnTo>
                    <a:pt x="3723" y="8274"/>
                  </a:lnTo>
                  <a:lnTo>
                    <a:pt x="3869" y="8031"/>
                  </a:lnTo>
                  <a:lnTo>
                    <a:pt x="3991" y="7787"/>
                  </a:lnTo>
                  <a:close/>
                  <a:moveTo>
                    <a:pt x="4039" y="14065"/>
                  </a:moveTo>
                  <a:lnTo>
                    <a:pt x="4039" y="14430"/>
                  </a:lnTo>
                  <a:lnTo>
                    <a:pt x="3820" y="14430"/>
                  </a:lnTo>
                  <a:lnTo>
                    <a:pt x="4015" y="14089"/>
                  </a:lnTo>
                  <a:lnTo>
                    <a:pt x="4039" y="14065"/>
                  </a:lnTo>
                  <a:close/>
                  <a:moveTo>
                    <a:pt x="4039" y="12921"/>
                  </a:moveTo>
                  <a:lnTo>
                    <a:pt x="4039" y="13140"/>
                  </a:lnTo>
                  <a:lnTo>
                    <a:pt x="4039" y="13554"/>
                  </a:lnTo>
                  <a:lnTo>
                    <a:pt x="3918" y="13724"/>
                  </a:lnTo>
                  <a:lnTo>
                    <a:pt x="3820" y="13870"/>
                  </a:lnTo>
                  <a:lnTo>
                    <a:pt x="3577" y="14235"/>
                  </a:lnTo>
                  <a:lnTo>
                    <a:pt x="3431" y="14454"/>
                  </a:lnTo>
                  <a:lnTo>
                    <a:pt x="2993" y="14454"/>
                  </a:lnTo>
                  <a:lnTo>
                    <a:pt x="3431" y="13797"/>
                  </a:lnTo>
                  <a:lnTo>
                    <a:pt x="3747" y="13359"/>
                  </a:lnTo>
                  <a:lnTo>
                    <a:pt x="4039" y="12921"/>
                  </a:lnTo>
                  <a:close/>
                  <a:moveTo>
                    <a:pt x="4039" y="11826"/>
                  </a:moveTo>
                  <a:lnTo>
                    <a:pt x="4039" y="12483"/>
                  </a:lnTo>
                  <a:lnTo>
                    <a:pt x="3845" y="12678"/>
                  </a:lnTo>
                  <a:lnTo>
                    <a:pt x="3650" y="12873"/>
                  </a:lnTo>
                  <a:lnTo>
                    <a:pt x="3334" y="13311"/>
                  </a:lnTo>
                  <a:lnTo>
                    <a:pt x="2896" y="13895"/>
                  </a:lnTo>
                  <a:lnTo>
                    <a:pt x="2677" y="14187"/>
                  </a:lnTo>
                  <a:lnTo>
                    <a:pt x="2482" y="14503"/>
                  </a:lnTo>
                  <a:lnTo>
                    <a:pt x="2312" y="14503"/>
                  </a:lnTo>
                  <a:lnTo>
                    <a:pt x="2433" y="14333"/>
                  </a:lnTo>
                  <a:lnTo>
                    <a:pt x="2555" y="14162"/>
                  </a:lnTo>
                  <a:lnTo>
                    <a:pt x="2871" y="13651"/>
                  </a:lnTo>
                  <a:lnTo>
                    <a:pt x="3188" y="13116"/>
                  </a:lnTo>
                  <a:lnTo>
                    <a:pt x="3504" y="12581"/>
                  </a:lnTo>
                  <a:lnTo>
                    <a:pt x="3845" y="12070"/>
                  </a:lnTo>
                  <a:lnTo>
                    <a:pt x="4039" y="11826"/>
                  </a:lnTo>
                  <a:close/>
                  <a:moveTo>
                    <a:pt x="4015" y="10391"/>
                  </a:moveTo>
                  <a:lnTo>
                    <a:pt x="4015" y="11218"/>
                  </a:lnTo>
                  <a:lnTo>
                    <a:pt x="4039" y="11364"/>
                  </a:lnTo>
                  <a:lnTo>
                    <a:pt x="3869" y="11486"/>
                  </a:lnTo>
                  <a:lnTo>
                    <a:pt x="3723" y="11656"/>
                  </a:lnTo>
                  <a:lnTo>
                    <a:pt x="3577" y="11826"/>
                  </a:lnTo>
                  <a:lnTo>
                    <a:pt x="3455" y="12021"/>
                  </a:lnTo>
                  <a:lnTo>
                    <a:pt x="3236" y="12386"/>
                  </a:lnTo>
                  <a:lnTo>
                    <a:pt x="3042" y="12702"/>
                  </a:lnTo>
                  <a:lnTo>
                    <a:pt x="2725" y="13238"/>
                  </a:lnTo>
                  <a:lnTo>
                    <a:pt x="2409" y="13773"/>
                  </a:lnTo>
                  <a:lnTo>
                    <a:pt x="2263" y="13968"/>
                  </a:lnTo>
                  <a:lnTo>
                    <a:pt x="2117" y="14138"/>
                  </a:lnTo>
                  <a:lnTo>
                    <a:pt x="1971" y="14333"/>
                  </a:lnTo>
                  <a:lnTo>
                    <a:pt x="1849" y="14527"/>
                  </a:lnTo>
                  <a:lnTo>
                    <a:pt x="1047" y="14600"/>
                  </a:lnTo>
                  <a:lnTo>
                    <a:pt x="1460" y="14089"/>
                  </a:lnTo>
                  <a:lnTo>
                    <a:pt x="1825" y="13554"/>
                  </a:lnTo>
                  <a:lnTo>
                    <a:pt x="2214" y="13019"/>
                  </a:lnTo>
                  <a:lnTo>
                    <a:pt x="2604" y="12508"/>
                  </a:lnTo>
                  <a:lnTo>
                    <a:pt x="2823" y="12240"/>
                  </a:lnTo>
                  <a:lnTo>
                    <a:pt x="3017" y="11972"/>
                  </a:lnTo>
                  <a:lnTo>
                    <a:pt x="3382" y="11388"/>
                  </a:lnTo>
                  <a:lnTo>
                    <a:pt x="3723" y="10902"/>
                  </a:lnTo>
                  <a:lnTo>
                    <a:pt x="3869" y="10634"/>
                  </a:lnTo>
                  <a:lnTo>
                    <a:pt x="4015" y="10391"/>
                  </a:lnTo>
                  <a:close/>
                  <a:moveTo>
                    <a:pt x="4015" y="9271"/>
                  </a:moveTo>
                  <a:lnTo>
                    <a:pt x="4015" y="10147"/>
                  </a:lnTo>
                  <a:lnTo>
                    <a:pt x="3893" y="10220"/>
                  </a:lnTo>
                  <a:lnTo>
                    <a:pt x="3796" y="10318"/>
                  </a:lnTo>
                  <a:lnTo>
                    <a:pt x="3626" y="10512"/>
                  </a:lnTo>
                  <a:lnTo>
                    <a:pt x="3455" y="10731"/>
                  </a:lnTo>
                  <a:lnTo>
                    <a:pt x="3285" y="10975"/>
                  </a:lnTo>
                  <a:lnTo>
                    <a:pt x="2847" y="11632"/>
                  </a:lnTo>
                  <a:lnTo>
                    <a:pt x="2628" y="11972"/>
                  </a:lnTo>
                  <a:lnTo>
                    <a:pt x="2385" y="12289"/>
                  </a:lnTo>
                  <a:lnTo>
                    <a:pt x="1947" y="12873"/>
                  </a:lnTo>
                  <a:lnTo>
                    <a:pt x="1509" y="13481"/>
                  </a:lnTo>
                  <a:lnTo>
                    <a:pt x="1071" y="14065"/>
                  </a:lnTo>
                  <a:lnTo>
                    <a:pt x="828" y="14333"/>
                  </a:lnTo>
                  <a:lnTo>
                    <a:pt x="584" y="14625"/>
                  </a:lnTo>
                  <a:lnTo>
                    <a:pt x="609" y="14430"/>
                  </a:lnTo>
                  <a:lnTo>
                    <a:pt x="609" y="14235"/>
                  </a:lnTo>
                  <a:lnTo>
                    <a:pt x="609" y="13895"/>
                  </a:lnTo>
                  <a:lnTo>
                    <a:pt x="1120" y="13213"/>
                  </a:lnTo>
                  <a:lnTo>
                    <a:pt x="1631" y="12556"/>
                  </a:lnTo>
                  <a:lnTo>
                    <a:pt x="2677" y="11242"/>
                  </a:lnTo>
                  <a:lnTo>
                    <a:pt x="3090" y="10658"/>
                  </a:lnTo>
                  <a:lnTo>
                    <a:pt x="3480" y="10050"/>
                  </a:lnTo>
                  <a:lnTo>
                    <a:pt x="3747" y="9661"/>
                  </a:lnTo>
                  <a:lnTo>
                    <a:pt x="4015" y="9271"/>
                  </a:lnTo>
                  <a:close/>
                  <a:moveTo>
                    <a:pt x="10341" y="488"/>
                  </a:moveTo>
                  <a:lnTo>
                    <a:pt x="10536" y="512"/>
                  </a:lnTo>
                  <a:lnTo>
                    <a:pt x="10755" y="536"/>
                  </a:lnTo>
                  <a:lnTo>
                    <a:pt x="10950" y="585"/>
                  </a:lnTo>
                  <a:lnTo>
                    <a:pt x="11071" y="609"/>
                  </a:lnTo>
                  <a:lnTo>
                    <a:pt x="11169" y="658"/>
                  </a:lnTo>
                  <a:lnTo>
                    <a:pt x="11266" y="731"/>
                  </a:lnTo>
                  <a:lnTo>
                    <a:pt x="11339" y="828"/>
                  </a:lnTo>
                  <a:lnTo>
                    <a:pt x="11485" y="999"/>
                  </a:lnTo>
                  <a:lnTo>
                    <a:pt x="11582" y="1217"/>
                  </a:lnTo>
                  <a:lnTo>
                    <a:pt x="11655" y="1436"/>
                  </a:lnTo>
                  <a:lnTo>
                    <a:pt x="11704" y="1680"/>
                  </a:lnTo>
                  <a:lnTo>
                    <a:pt x="11728" y="1923"/>
                  </a:lnTo>
                  <a:lnTo>
                    <a:pt x="11728" y="2385"/>
                  </a:lnTo>
                  <a:lnTo>
                    <a:pt x="11680" y="2848"/>
                  </a:lnTo>
                  <a:lnTo>
                    <a:pt x="11582" y="3310"/>
                  </a:lnTo>
                  <a:lnTo>
                    <a:pt x="11461" y="3772"/>
                  </a:lnTo>
                  <a:lnTo>
                    <a:pt x="11315" y="4210"/>
                  </a:lnTo>
                  <a:lnTo>
                    <a:pt x="10974" y="5111"/>
                  </a:lnTo>
                  <a:lnTo>
                    <a:pt x="10804" y="5549"/>
                  </a:lnTo>
                  <a:lnTo>
                    <a:pt x="10658" y="5987"/>
                  </a:lnTo>
                  <a:lnTo>
                    <a:pt x="10658" y="6084"/>
                  </a:lnTo>
                  <a:lnTo>
                    <a:pt x="10658" y="6181"/>
                  </a:lnTo>
                  <a:lnTo>
                    <a:pt x="10731" y="6254"/>
                  </a:lnTo>
                  <a:lnTo>
                    <a:pt x="10779" y="6303"/>
                  </a:lnTo>
                  <a:lnTo>
                    <a:pt x="10877" y="6327"/>
                  </a:lnTo>
                  <a:lnTo>
                    <a:pt x="10950" y="6327"/>
                  </a:lnTo>
                  <a:lnTo>
                    <a:pt x="11047" y="6303"/>
                  </a:lnTo>
                  <a:lnTo>
                    <a:pt x="11120" y="6279"/>
                  </a:lnTo>
                  <a:lnTo>
                    <a:pt x="11388" y="6303"/>
                  </a:lnTo>
                  <a:lnTo>
                    <a:pt x="11655" y="6327"/>
                  </a:lnTo>
                  <a:lnTo>
                    <a:pt x="12215" y="6352"/>
                  </a:lnTo>
                  <a:lnTo>
                    <a:pt x="12775" y="6327"/>
                  </a:lnTo>
                  <a:lnTo>
                    <a:pt x="13310" y="6327"/>
                  </a:lnTo>
                  <a:lnTo>
                    <a:pt x="13748" y="6352"/>
                  </a:lnTo>
                  <a:lnTo>
                    <a:pt x="14210" y="6425"/>
                  </a:lnTo>
                  <a:lnTo>
                    <a:pt x="14673" y="6498"/>
                  </a:lnTo>
                  <a:lnTo>
                    <a:pt x="15111" y="6595"/>
                  </a:lnTo>
                  <a:lnTo>
                    <a:pt x="15476" y="6668"/>
                  </a:lnTo>
                  <a:lnTo>
                    <a:pt x="15841" y="6790"/>
                  </a:lnTo>
                  <a:lnTo>
                    <a:pt x="16011" y="6887"/>
                  </a:lnTo>
                  <a:lnTo>
                    <a:pt x="16157" y="6960"/>
                  </a:lnTo>
                  <a:lnTo>
                    <a:pt x="16327" y="7082"/>
                  </a:lnTo>
                  <a:lnTo>
                    <a:pt x="16449" y="7203"/>
                  </a:lnTo>
                  <a:lnTo>
                    <a:pt x="16546" y="7301"/>
                  </a:lnTo>
                  <a:lnTo>
                    <a:pt x="16619" y="7398"/>
                  </a:lnTo>
                  <a:lnTo>
                    <a:pt x="16644" y="7520"/>
                  </a:lnTo>
                  <a:lnTo>
                    <a:pt x="16668" y="7641"/>
                  </a:lnTo>
                  <a:lnTo>
                    <a:pt x="16692" y="7763"/>
                  </a:lnTo>
                  <a:lnTo>
                    <a:pt x="16668" y="7885"/>
                  </a:lnTo>
                  <a:lnTo>
                    <a:pt x="16644" y="8031"/>
                  </a:lnTo>
                  <a:lnTo>
                    <a:pt x="16595" y="8152"/>
                  </a:lnTo>
                  <a:lnTo>
                    <a:pt x="16473" y="8371"/>
                  </a:lnTo>
                  <a:lnTo>
                    <a:pt x="16303" y="8566"/>
                  </a:lnTo>
                  <a:lnTo>
                    <a:pt x="16206" y="8663"/>
                  </a:lnTo>
                  <a:lnTo>
                    <a:pt x="16108" y="8736"/>
                  </a:lnTo>
                  <a:lnTo>
                    <a:pt x="15987" y="8785"/>
                  </a:lnTo>
                  <a:lnTo>
                    <a:pt x="15889" y="8834"/>
                  </a:lnTo>
                  <a:lnTo>
                    <a:pt x="15792" y="8882"/>
                  </a:lnTo>
                  <a:lnTo>
                    <a:pt x="15719" y="8955"/>
                  </a:lnTo>
                  <a:lnTo>
                    <a:pt x="15695" y="9053"/>
                  </a:lnTo>
                  <a:lnTo>
                    <a:pt x="15719" y="9150"/>
                  </a:lnTo>
                  <a:lnTo>
                    <a:pt x="15743" y="9247"/>
                  </a:lnTo>
                  <a:lnTo>
                    <a:pt x="15816" y="9296"/>
                  </a:lnTo>
                  <a:lnTo>
                    <a:pt x="15914" y="9344"/>
                  </a:lnTo>
                  <a:lnTo>
                    <a:pt x="16035" y="9344"/>
                  </a:lnTo>
                  <a:lnTo>
                    <a:pt x="16157" y="9296"/>
                  </a:lnTo>
                  <a:lnTo>
                    <a:pt x="16279" y="9393"/>
                  </a:lnTo>
                  <a:lnTo>
                    <a:pt x="16376" y="9490"/>
                  </a:lnTo>
                  <a:lnTo>
                    <a:pt x="16425" y="9636"/>
                  </a:lnTo>
                  <a:lnTo>
                    <a:pt x="16473" y="9782"/>
                  </a:lnTo>
                  <a:lnTo>
                    <a:pt x="16473" y="9953"/>
                  </a:lnTo>
                  <a:lnTo>
                    <a:pt x="16449" y="10123"/>
                  </a:lnTo>
                  <a:lnTo>
                    <a:pt x="16376" y="10415"/>
                  </a:lnTo>
                  <a:lnTo>
                    <a:pt x="16303" y="10610"/>
                  </a:lnTo>
                  <a:lnTo>
                    <a:pt x="16206" y="10756"/>
                  </a:lnTo>
                  <a:lnTo>
                    <a:pt x="16084" y="10902"/>
                  </a:lnTo>
                  <a:lnTo>
                    <a:pt x="15938" y="11023"/>
                  </a:lnTo>
                  <a:lnTo>
                    <a:pt x="15743" y="11145"/>
                  </a:lnTo>
                  <a:lnTo>
                    <a:pt x="15670" y="11194"/>
                  </a:lnTo>
                  <a:lnTo>
                    <a:pt x="15622" y="11315"/>
                  </a:lnTo>
                  <a:lnTo>
                    <a:pt x="15622" y="11388"/>
                  </a:lnTo>
                  <a:lnTo>
                    <a:pt x="15646" y="11437"/>
                  </a:lnTo>
                  <a:lnTo>
                    <a:pt x="15670" y="11486"/>
                  </a:lnTo>
                  <a:lnTo>
                    <a:pt x="15719" y="11510"/>
                  </a:lnTo>
                  <a:lnTo>
                    <a:pt x="15792" y="11559"/>
                  </a:lnTo>
                  <a:lnTo>
                    <a:pt x="15889" y="11583"/>
                  </a:lnTo>
                  <a:lnTo>
                    <a:pt x="15962" y="11753"/>
                  </a:lnTo>
                  <a:lnTo>
                    <a:pt x="15987" y="11924"/>
                  </a:lnTo>
                  <a:lnTo>
                    <a:pt x="16011" y="12070"/>
                  </a:lnTo>
                  <a:lnTo>
                    <a:pt x="15987" y="12410"/>
                  </a:lnTo>
                  <a:lnTo>
                    <a:pt x="15962" y="12678"/>
                  </a:lnTo>
                  <a:lnTo>
                    <a:pt x="15914" y="12824"/>
                  </a:lnTo>
                  <a:lnTo>
                    <a:pt x="15865" y="12994"/>
                  </a:lnTo>
                  <a:lnTo>
                    <a:pt x="15792" y="13140"/>
                  </a:lnTo>
                  <a:lnTo>
                    <a:pt x="15719" y="13262"/>
                  </a:lnTo>
                  <a:lnTo>
                    <a:pt x="15622" y="13335"/>
                  </a:lnTo>
                  <a:lnTo>
                    <a:pt x="15549" y="13359"/>
                  </a:lnTo>
                  <a:lnTo>
                    <a:pt x="15500" y="13359"/>
                  </a:lnTo>
                  <a:lnTo>
                    <a:pt x="15403" y="13384"/>
                  </a:lnTo>
                  <a:lnTo>
                    <a:pt x="15330" y="13432"/>
                  </a:lnTo>
                  <a:lnTo>
                    <a:pt x="15281" y="13505"/>
                  </a:lnTo>
                  <a:lnTo>
                    <a:pt x="15257" y="13578"/>
                  </a:lnTo>
                  <a:lnTo>
                    <a:pt x="15257" y="13676"/>
                  </a:lnTo>
                  <a:lnTo>
                    <a:pt x="15281" y="13749"/>
                  </a:lnTo>
                  <a:lnTo>
                    <a:pt x="15354" y="13797"/>
                  </a:lnTo>
                  <a:lnTo>
                    <a:pt x="15427" y="13846"/>
                  </a:lnTo>
                  <a:lnTo>
                    <a:pt x="15524" y="13846"/>
                  </a:lnTo>
                  <a:lnTo>
                    <a:pt x="15573" y="14089"/>
                  </a:lnTo>
                  <a:lnTo>
                    <a:pt x="15622" y="14357"/>
                  </a:lnTo>
                  <a:lnTo>
                    <a:pt x="15622" y="14479"/>
                  </a:lnTo>
                  <a:lnTo>
                    <a:pt x="15622" y="14600"/>
                  </a:lnTo>
                  <a:lnTo>
                    <a:pt x="15597" y="14722"/>
                  </a:lnTo>
                  <a:lnTo>
                    <a:pt x="15549" y="14868"/>
                  </a:lnTo>
                  <a:lnTo>
                    <a:pt x="15476" y="14965"/>
                  </a:lnTo>
                  <a:lnTo>
                    <a:pt x="15403" y="15063"/>
                  </a:lnTo>
                  <a:lnTo>
                    <a:pt x="15305" y="15136"/>
                  </a:lnTo>
                  <a:lnTo>
                    <a:pt x="15208" y="15184"/>
                  </a:lnTo>
                  <a:lnTo>
                    <a:pt x="15208" y="15184"/>
                  </a:lnTo>
                  <a:lnTo>
                    <a:pt x="15257" y="14917"/>
                  </a:lnTo>
                  <a:lnTo>
                    <a:pt x="15330" y="14625"/>
                  </a:lnTo>
                  <a:lnTo>
                    <a:pt x="15330" y="14600"/>
                  </a:lnTo>
                  <a:lnTo>
                    <a:pt x="15330" y="14552"/>
                  </a:lnTo>
                  <a:lnTo>
                    <a:pt x="15281" y="14527"/>
                  </a:lnTo>
                  <a:lnTo>
                    <a:pt x="15208" y="14503"/>
                  </a:lnTo>
                  <a:lnTo>
                    <a:pt x="15184" y="14527"/>
                  </a:lnTo>
                  <a:lnTo>
                    <a:pt x="15159" y="14552"/>
                  </a:lnTo>
                  <a:lnTo>
                    <a:pt x="15013" y="14917"/>
                  </a:lnTo>
                  <a:lnTo>
                    <a:pt x="14965" y="15087"/>
                  </a:lnTo>
                  <a:lnTo>
                    <a:pt x="14965" y="15282"/>
                  </a:lnTo>
                  <a:lnTo>
                    <a:pt x="14648" y="15355"/>
                  </a:lnTo>
                  <a:lnTo>
                    <a:pt x="14721" y="15038"/>
                  </a:lnTo>
                  <a:lnTo>
                    <a:pt x="14819" y="14673"/>
                  </a:lnTo>
                  <a:lnTo>
                    <a:pt x="14867" y="14308"/>
                  </a:lnTo>
                  <a:lnTo>
                    <a:pt x="14867" y="14284"/>
                  </a:lnTo>
                  <a:lnTo>
                    <a:pt x="14843" y="14235"/>
                  </a:lnTo>
                  <a:lnTo>
                    <a:pt x="14794" y="14211"/>
                  </a:lnTo>
                  <a:lnTo>
                    <a:pt x="14721" y="14235"/>
                  </a:lnTo>
                  <a:lnTo>
                    <a:pt x="14673" y="14260"/>
                  </a:lnTo>
                  <a:lnTo>
                    <a:pt x="14673" y="14284"/>
                  </a:lnTo>
                  <a:lnTo>
                    <a:pt x="14551" y="14625"/>
                  </a:lnTo>
                  <a:lnTo>
                    <a:pt x="14454" y="14965"/>
                  </a:lnTo>
                  <a:lnTo>
                    <a:pt x="14356" y="15184"/>
                  </a:lnTo>
                  <a:lnTo>
                    <a:pt x="14332" y="15306"/>
                  </a:lnTo>
                  <a:lnTo>
                    <a:pt x="14332" y="15403"/>
                  </a:lnTo>
                  <a:lnTo>
                    <a:pt x="14064" y="15428"/>
                  </a:lnTo>
                  <a:lnTo>
                    <a:pt x="14064" y="15428"/>
                  </a:lnTo>
                  <a:lnTo>
                    <a:pt x="14089" y="15379"/>
                  </a:lnTo>
                  <a:lnTo>
                    <a:pt x="14089" y="15330"/>
                  </a:lnTo>
                  <a:lnTo>
                    <a:pt x="14113" y="15063"/>
                  </a:lnTo>
                  <a:lnTo>
                    <a:pt x="14162" y="14771"/>
                  </a:lnTo>
                  <a:lnTo>
                    <a:pt x="14235" y="14503"/>
                  </a:lnTo>
                  <a:lnTo>
                    <a:pt x="14356" y="14260"/>
                  </a:lnTo>
                  <a:lnTo>
                    <a:pt x="14356" y="14211"/>
                  </a:lnTo>
                  <a:lnTo>
                    <a:pt x="14332" y="14162"/>
                  </a:lnTo>
                  <a:lnTo>
                    <a:pt x="14283" y="14138"/>
                  </a:lnTo>
                  <a:lnTo>
                    <a:pt x="14235" y="14162"/>
                  </a:lnTo>
                  <a:lnTo>
                    <a:pt x="14064" y="14430"/>
                  </a:lnTo>
                  <a:lnTo>
                    <a:pt x="13918" y="14722"/>
                  </a:lnTo>
                  <a:lnTo>
                    <a:pt x="13845" y="14868"/>
                  </a:lnTo>
                  <a:lnTo>
                    <a:pt x="13821" y="15014"/>
                  </a:lnTo>
                  <a:lnTo>
                    <a:pt x="13797" y="15160"/>
                  </a:lnTo>
                  <a:lnTo>
                    <a:pt x="13797" y="15330"/>
                  </a:lnTo>
                  <a:lnTo>
                    <a:pt x="13821" y="15379"/>
                  </a:lnTo>
                  <a:lnTo>
                    <a:pt x="13845" y="15428"/>
                  </a:lnTo>
                  <a:lnTo>
                    <a:pt x="13383" y="15428"/>
                  </a:lnTo>
                  <a:lnTo>
                    <a:pt x="13432" y="15209"/>
                  </a:lnTo>
                  <a:lnTo>
                    <a:pt x="13456" y="14990"/>
                  </a:lnTo>
                  <a:lnTo>
                    <a:pt x="13505" y="14771"/>
                  </a:lnTo>
                  <a:lnTo>
                    <a:pt x="13578" y="14552"/>
                  </a:lnTo>
                  <a:lnTo>
                    <a:pt x="13748" y="14114"/>
                  </a:lnTo>
                  <a:lnTo>
                    <a:pt x="13748" y="14089"/>
                  </a:lnTo>
                  <a:lnTo>
                    <a:pt x="13748" y="14065"/>
                  </a:lnTo>
                  <a:lnTo>
                    <a:pt x="13699" y="14016"/>
                  </a:lnTo>
                  <a:lnTo>
                    <a:pt x="13651" y="14016"/>
                  </a:lnTo>
                  <a:lnTo>
                    <a:pt x="13602" y="14065"/>
                  </a:lnTo>
                  <a:lnTo>
                    <a:pt x="13456" y="14260"/>
                  </a:lnTo>
                  <a:lnTo>
                    <a:pt x="13334" y="14454"/>
                  </a:lnTo>
                  <a:lnTo>
                    <a:pt x="13237" y="14673"/>
                  </a:lnTo>
                  <a:lnTo>
                    <a:pt x="13140" y="14917"/>
                  </a:lnTo>
                  <a:lnTo>
                    <a:pt x="13067" y="15136"/>
                  </a:lnTo>
                  <a:lnTo>
                    <a:pt x="13042" y="15282"/>
                  </a:lnTo>
                  <a:lnTo>
                    <a:pt x="13042" y="15403"/>
                  </a:lnTo>
                  <a:lnTo>
                    <a:pt x="12556" y="15330"/>
                  </a:lnTo>
                  <a:lnTo>
                    <a:pt x="12604" y="15038"/>
                  </a:lnTo>
                  <a:lnTo>
                    <a:pt x="12677" y="14746"/>
                  </a:lnTo>
                  <a:lnTo>
                    <a:pt x="12775" y="14479"/>
                  </a:lnTo>
                  <a:lnTo>
                    <a:pt x="12921" y="14211"/>
                  </a:lnTo>
                  <a:lnTo>
                    <a:pt x="12921" y="14162"/>
                  </a:lnTo>
                  <a:lnTo>
                    <a:pt x="12896" y="14114"/>
                  </a:lnTo>
                  <a:lnTo>
                    <a:pt x="12799" y="14114"/>
                  </a:lnTo>
                  <a:lnTo>
                    <a:pt x="12702" y="14235"/>
                  </a:lnTo>
                  <a:lnTo>
                    <a:pt x="12604" y="14357"/>
                  </a:lnTo>
                  <a:lnTo>
                    <a:pt x="12507" y="14479"/>
                  </a:lnTo>
                  <a:lnTo>
                    <a:pt x="12410" y="14649"/>
                  </a:lnTo>
                  <a:lnTo>
                    <a:pt x="12337" y="14795"/>
                  </a:lnTo>
                  <a:lnTo>
                    <a:pt x="12288" y="14965"/>
                  </a:lnTo>
                  <a:lnTo>
                    <a:pt x="12239" y="15136"/>
                  </a:lnTo>
                  <a:lnTo>
                    <a:pt x="12239" y="15282"/>
                  </a:lnTo>
                  <a:lnTo>
                    <a:pt x="11801" y="15233"/>
                  </a:lnTo>
                  <a:lnTo>
                    <a:pt x="11753" y="15209"/>
                  </a:lnTo>
                  <a:lnTo>
                    <a:pt x="11874" y="14941"/>
                  </a:lnTo>
                  <a:lnTo>
                    <a:pt x="11947" y="14673"/>
                  </a:lnTo>
                  <a:lnTo>
                    <a:pt x="12118" y="14114"/>
                  </a:lnTo>
                  <a:lnTo>
                    <a:pt x="12118" y="14089"/>
                  </a:lnTo>
                  <a:lnTo>
                    <a:pt x="12118" y="14065"/>
                  </a:lnTo>
                  <a:lnTo>
                    <a:pt x="12093" y="14065"/>
                  </a:lnTo>
                  <a:lnTo>
                    <a:pt x="12069" y="14089"/>
                  </a:lnTo>
                  <a:lnTo>
                    <a:pt x="11874" y="14357"/>
                  </a:lnTo>
                  <a:lnTo>
                    <a:pt x="11680" y="14600"/>
                  </a:lnTo>
                  <a:lnTo>
                    <a:pt x="11509" y="14868"/>
                  </a:lnTo>
                  <a:lnTo>
                    <a:pt x="11363" y="15136"/>
                  </a:lnTo>
                  <a:lnTo>
                    <a:pt x="11363" y="15160"/>
                  </a:lnTo>
                  <a:lnTo>
                    <a:pt x="10974" y="15087"/>
                  </a:lnTo>
                  <a:lnTo>
                    <a:pt x="11096" y="14990"/>
                  </a:lnTo>
                  <a:lnTo>
                    <a:pt x="11169" y="14868"/>
                  </a:lnTo>
                  <a:lnTo>
                    <a:pt x="11290" y="14600"/>
                  </a:lnTo>
                  <a:lnTo>
                    <a:pt x="11655" y="13870"/>
                  </a:lnTo>
                  <a:lnTo>
                    <a:pt x="11680" y="13846"/>
                  </a:lnTo>
                  <a:lnTo>
                    <a:pt x="11680" y="13822"/>
                  </a:lnTo>
                  <a:lnTo>
                    <a:pt x="11631" y="13773"/>
                  </a:lnTo>
                  <a:lnTo>
                    <a:pt x="11558" y="13773"/>
                  </a:lnTo>
                  <a:lnTo>
                    <a:pt x="11534" y="13797"/>
                  </a:lnTo>
                  <a:lnTo>
                    <a:pt x="11144" y="14406"/>
                  </a:lnTo>
                  <a:lnTo>
                    <a:pt x="10974" y="14722"/>
                  </a:lnTo>
                  <a:lnTo>
                    <a:pt x="10901" y="14868"/>
                  </a:lnTo>
                  <a:lnTo>
                    <a:pt x="10877" y="14941"/>
                  </a:lnTo>
                  <a:lnTo>
                    <a:pt x="10877" y="15038"/>
                  </a:lnTo>
                  <a:lnTo>
                    <a:pt x="10901" y="15063"/>
                  </a:lnTo>
                  <a:lnTo>
                    <a:pt x="10341" y="14941"/>
                  </a:lnTo>
                  <a:lnTo>
                    <a:pt x="10487" y="14625"/>
                  </a:lnTo>
                  <a:lnTo>
                    <a:pt x="10633" y="14333"/>
                  </a:lnTo>
                  <a:lnTo>
                    <a:pt x="10804" y="14041"/>
                  </a:lnTo>
                  <a:lnTo>
                    <a:pt x="10998" y="13773"/>
                  </a:lnTo>
                  <a:lnTo>
                    <a:pt x="11023" y="13724"/>
                  </a:lnTo>
                  <a:lnTo>
                    <a:pt x="10998" y="13700"/>
                  </a:lnTo>
                  <a:lnTo>
                    <a:pt x="10950" y="13676"/>
                  </a:lnTo>
                  <a:lnTo>
                    <a:pt x="10901" y="13700"/>
                  </a:lnTo>
                  <a:lnTo>
                    <a:pt x="10658" y="13943"/>
                  </a:lnTo>
                  <a:lnTo>
                    <a:pt x="10414" y="14211"/>
                  </a:lnTo>
                  <a:lnTo>
                    <a:pt x="10317" y="14357"/>
                  </a:lnTo>
                  <a:lnTo>
                    <a:pt x="10220" y="14503"/>
                  </a:lnTo>
                  <a:lnTo>
                    <a:pt x="10147" y="14673"/>
                  </a:lnTo>
                  <a:lnTo>
                    <a:pt x="10098" y="14844"/>
                  </a:lnTo>
                  <a:lnTo>
                    <a:pt x="10098" y="14892"/>
                  </a:lnTo>
                  <a:lnTo>
                    <a:pt x="9709" y="14771"/>
                  </a:lnTo>
                  <a:lnTo>
                    <a:pt x="9757" y="14576"/>
                  </a:lnTo>
                  <a:lnTo>
                    <a:pt x="9830" y="14381"/>
                  </a:lnTo>
                  <a:lnTo>
                    <a:pt x="10001" y="13968"/>
                  </a:lnTo>
                  <a:lnTo>
                    <a:pt x="10147" y="13530"/>
                  </a:lnTo>
                  <a:lnTo>
                    <a:pt x="10147" y="13505"/>
                  </a:lnTo>
                  <a:lnTo>
                    <a:pt x="10122" y="13530"/>
                  </a:lnTo>
                  <a:lnTo>
                    <a:pt x="9879" y="13919"/>
                  </a:lnTo>
                  <a:lnTo>
                    <a:pt x="9636" y="14308"/>
                  </a:lnTo>
                  <a:lnTo>
                    <a:pt x="9539" y="14503"/>
                  </a:lnTo>
                  <a:lnTo>
                    <a:pt x="9466" y="14698"/>
                  </a:lnTo>
                  <a:lnTo>
                    <a:pt x="8906" y="14527"/>
                  </a:lnTo>
                  <a:lnTo>
                    <a:pt x="8979" y="14430"/>
                  </a:lnTo>
                  <a:lnTo>
                    <a:pt x="9028" y="14308"/>
                  </a:lnTo>
                  <a:lnTo>
                    <a:pt x="9149" y="14089"/>
                  </a:lnTo>
                  <a:lnTo>
                    <a:pt x="9344" y="13724"/>
                  </a:lnTo>
                  <a:lnTo>
                    <a:pt x="9417" y="13554"/>
                  </a:lnTo>
                  <a:lnTo>
                    <a:pt x="9490" y="13359"/>
                  </a:lnTo>
                  <a:lnTo>
                    <a:pt x="9490" y="13311"/>
                  </a:lnTo>
                  <a:lnTo>
                    <a:pt x="9441" y="13286"/>
                  </a:lnTo>
                  <a:lnTo>
                    <a:pt x="9393" y="13262"/>
                  </a:lnTo>
                  <a:lnTo>
                    <a:pt x="9368" y="13311"/>
                  </a:lnTo>
                  <a:lnTo>
                    <a:pt x="9247" y="13481"/>
                  </a:lnTo>
                  <a:lnTo>
                    <a:pt x="9149" y="13627"/>
                  </a:lnTo>
                  <a:lnTo>
                    <a:pt x="8906" y="13943"/>
                  </a:lnTo>
                  <a:lnTo>
                    <a:pt x="8736" y="14162"/>
                  </a:lnTo>
                  <a:lnTo>
                    <a:pt x="8663" y="14284"/>
                  </a:lnTo>
                  <a:lnTo>
                    <a:pt x="8638" y="14430"/>
                  </a:lnTo>
                  <a:lnTo>
                    <a:pt x="8419" y="14333"/>
                  </a:lnTo>
                  <a:lnTo>
                    <a:pt x="8492" y="14065"/>
                  </a:lnTo>
                  <a:lnTo>
                    <a:pt x="8541" y="13846"/>
                  </a:lnTo>
                  <a:lnTo>
                    <a:pt x="8711" y="13384"/>
                  </a:lnTo>
                  <a:lnTo>
                    <a:pt x="8833" y="13165"/>
                  </a:lnTo>
                  <a:lnTo>
                    <a:pt x="8955" y="12946"/>
                  </a:lnTo>
                  <a:lnTo>
                    <a:pt x="8955" y="12897"/>
                  </a:lnTo>
                  <a:lnTo>
                    <a:pt x="8930" y="12848"/>
                  </a:lnTo>
                  <a:lnTo>
                    <a:pt x="8882" y="12848"/>
                  </a:lnTo>
                  <a:lnTo>
                    <a:pt x="8833" y="12873"/>
                  </a:lnTo>
                  <a:lnTo>
                    <a:pt x="8687" y="13092"/>
                  </a:lnTo>
                  <a:lnTo>
                    <a:pt x="8565" y="13286"/>
                  </a:lnTo>
                  <a:lnTo>
                    <a:pt x="8444" y="13505"/>
                  </a:lnTo>
                  <a:lnTo>
                    <a:pt x="8322" y="13749"/>
                  </a:lnTo>
                  <a:lnTo>
                    <a:pt x="8225" y="13968"/>
                  </a:lnTo>
                  <a:lnTo>
                    <a:pt x="8176" y="14089"/>
                  </a:lnTo>
                  <a:lnTo>
                    <a:pt x="8152" y="14211"/>
                  </a:lnTo>
                  <a:lnTo>
                    <a:pt x="7762" y="14041"/>
                  </a:lnTo>
                  <a:lnTo>
                    <a:pt x="7908" y="13627"/>
                  </a:lnTo>
                  <a:lnTo>
                    <a:pt x="8103" y="13213"/>
                  </a:lnTo>
                  <a:lnTo>
                    <a:pt x="8322" y="12800"/>
                  </a:lnTo>
                  <a:lnTo>
                    <a:pt x="8322" y="12751"/>
                  </a:lnTo>
                  <a:lnTo>
                    <a:pt x="8298" y="12727"/>
                  </a:lnTo>
                  <a:lnTo>
                    <a:pt x="8249" y="12727"/>
                  </a:lnTo>
                  <a:lnTo>
                    <a:pt x="7908" y="13140"/>
                  </a:lnTo>
                  <a:lnTo>
                    <a:pt x="7762" y="13335"/>
                  </a:lnTo>
                  <a:lnTo>
                    <a:pt x="7616" y="13578"/>
                  </a:lnTo>
                  <a:lnTo>
                    <a:pt x="7543" y="13700"/>
                  </a:lnTo>
                  <a:lnTo>
                    <a:pt x="7470" y="13870"/>
                  </a:lnTo>
                  <a:lnTo>
                    <a:pt x="7130" y="13700"/>
                  </a:lnTo>
                  <a:lnTo>
                    <a:pt x="7154" y="13554"/>
                  </a:lnTo>
                  <a:lnTo>
                    <a:pt x="7178" y="13408"/>
                  </a:lnTo>
                  <a:lnTo>
                    <a:pt x="7300" y="13165"/>
                  </a:lnTo>
                  <a:lnTo>
                    <a:pt x="7495" y="12751"/>
                  </a:lnTo>
                  <a:lnTo>
                    <a:pt x="7689" y="12313"/>
                  </a:lnTo>
                  <a:lnTo>
                    <a:pt x="7689" y="12289"/>
                  </a:lnTo>
                  <a:lnTo>
                    <a:pt x="7665" y="12264"/>
                  </a:lnTo>
                  <a:lnTo>
                    <a:pt x="7641" y="12264"/>
                  </a:lnTo>
                  <a:lnTo>
                    <a:pt x="7616" y="12289"/>
                  </a:lnTo>
                  <a:lnTo>
                    <a:pt x="7397" y="12581"/>
                  </a:lnTo>
                  <a:lnTo>
                    <a:pt x="7178" y="12873"/>
                  </a:lnTo>
                  <a:lnTo>
                    <a:pt x="7081" y="13043"/>
                  </a:lnTo>
                  <a:lnTo>
                    <a:pt x="7008" y="13189"/>
                  </a:lnTo>
                  <a:lnTo>
                    <a:pt x="6935" y="13359"/>
                  </a:lnTo>
                  <a:lnTo>
                    <a:pt x="6886" y="13530"/>
                  </a:lnTo>
                  <a:lnTo>
                    <a:pt x="6570" y="13335"/>
                  </a:lnTo>
                  <a:lnTo>
                    <a:pt x="6692" y="13043"/>
                  </a:lnTo>
                  <a:lnTo>
                    <a:pt x="6813" y="12751"/>
                  </a:lnTo>
                  <a:lnTo>
                    <a:pt x="7105" y="12216"/>
                  </a:lnTo>
                  <a:lnTo>
                    <a:pt x="7130" y="12191"/>
                  </a:lnTo>
                  <a:lnTo>
                    <a:pt x="7105" y="12167"/>
                  </a:lnTo>
                  <a:lnTo>
                    <a:pt x="7057" y="12167"/>
                  </a:lnTo>
                  <a:lnTo>
                    <a:pt x="6838" y="12386"/>
                  </a:lnTo>
                  <a:lnTo>
                    <a:pt x="6619" y="12629"/>
                  </a:lnTo>
                  <a:lnTo>
                    <a:pt x="6448" y="12897"/>
                  </a:lnTo>
                  <a:lnTo>
                    <a:pt x="6327" y="13165"/>
                  </a:lnTo>
                  <a:lnTo>
                    <a:pt x="6254" y="13165"/>
                  </a:lnTo>
                  <a:lnTo>
                    <a:pt x="6181" y="13189"/>
                  </a:lnTo>
                  <a:lnTo>
                    <a:pt x="6132" y="13238"/>
                  </a:lnTo>
                  <a:lnTo>
                    <a:pt x="6083" y="13286"/>
                  </a:lnTo>
                  <a:lnTo>
                    <a:pt x="5937" y="13238"/>
                  </a:lnTo>
                  <a:lnTo>
                    <a:pt x="5791" y="13213"/>
                  </a:lnTo>
                  <a:lnTo>
                    <a:pt x="5816" y="13140"/>
                  </a:lnTo>
                  <a:lnTo>
                    <a:pt x="6059" y="12654"/>
                  </a:lnTo>
                  <a:lnTo>
                    <a:pt x="6254" y="12264"/>
                  </a:lnTo>
                  <a:lnTo>
                    <a:pt x="6351" y="12045"/>
                  </a:lnTo>
                  <a:lnTo>
                    <a:pt x="6424" y="11851"/>
                  </a:lnTo>
                  <a:lnTo>
                    <a:pt x="6424" y="11826"/>
                  </a:lnTo>
                  <a:lnTo>
                    <a:pt x="6400" y="11802"/>
                  </a:lnTo>
                  <a:lnTo>
                    <a:pt x="6375" y="11802"/>
                  </a:lnTo>
                  <a:lnTo>
                    <a:pt x="6351" y="11826"/>
                  </a:lnTo>
                  <a:lnTo>
                    <a:pt x="6108" y="12143"/>
                  </a:lnTo>
                  <a:lnTo>
                    <a:pt x="5864" y="12459"/>
                  </a:lnTo>
                  <a:lnTo>
                    <a:pt x="5743" y="12654"/>
                  </a:lnTo>
                  <a:lnTo>
                    <a:pt x="5621" y="12824"/>
                  </a:lnTo>
                  <a:lnTo>
                    <a:pt x="5548" y="13019"/>
                  </a:lnTo>
                  <a:lnTo>
                    <a:pt x="5475" y="13213"/>
                  </a:lnTo>
                  <a:lnTo>
                    <a:pt x="5451" y="13213"/>
                  </a:lnTo>
                  <a:lnTo>
                    <a:pt x="5183" y="13189"/>
                  </a:lnTo>
                  <a:lnTo>
                    <a:pt x="4891" y="13213"/>
                  </a:lnTo>
                  <a:lnTo>
                    <a:pt x="5037" y="12921"/>
                  </a:lnTo>
                  <a:lnTo>
                    <a:pt x="5353" y="12410"/>
                  </a:lnTo>
                  <a:lnTo>
                    <a:pt x="5451" y="12240"/>
                  </a:lnTo>
                  <a:lnTo>
                    <a:pt x="5524" y="12070"/>
                  </a:lnTo>
                  <a:lnTo>
                    <a:pt x="5548" y="11972"/>
                  </a:lnTo>
                  <a:lnTo>
                    <a:pt x="5548" y="11899"/>
                  </a:lnTo>
                  <a:lnTo>
                    <a:pt x="5524" y="11802"/>
                  </a:lnTo>
                  <a:lnTo>
                    <a:pt x="5475" y="11729"/>
                  </a:lnTo>
                  <a:lnTo>
                    <a:pt x="5451" y="11729"/>
                  </a:lnTo>
                  <a:lnTo>
                    <a:pt x="5451" y="11753"/>
                  </a:lnTo>
                  <a:lnTo>
                    <a:pt x="5426" y="11802"/>
                  </a:lnTo>
                  <a:lnTo>
                    <a:pt x="5378" y="11875"/>
                  </a:lnTo>
                  <a:lnTo>
                    <a:pt x="5280" y="11997"/>
                  </a:lnTo>
                  <a:lnTo>
                    <a:pt x="4988" y="12435"/>
                  </a:lnTo>
                  <a:lnTo>
                    <a:pt x="4745" y="12800"/>
                  </a:lnTo>
                  <a:lnTo>
                    <a:pt x="4623" y="13019"/>
                  </a:lnTo>
                  <a:lnTo>
                    <a:pt x="4599" y="13140"/>
                  </a:lnTo>
                  <a:lnTo>
                    <a:pt x="4599" y="13238"/>
                  </a:lnTo>
                  <a:lnTo>
                    <a:pt x="4599" y="13262"/>
                  </a:lnTo>
                  <a:lnTo>
                    <a:pt x="4575" y="13262"/>
                  </a:lnTo>
                  <a:lnTo>
                    <a:pt x="4550" y="11802"/>
                  </a:lnTo>
                  <a:lnTo>
                    <a:pt x="4550" y="10537"/>
                  </a:lnTo>
                  <a:lnTo>
                    <a:pt x="4526" y="9271"/>
                  </a:lnTo>
                  <a:lnTo>
                    <a:pt x="4477" y="8396"/>
                  </a:lnTo>
                  <a:lnTo>
                    <a:pt x="4477" y="7520"/>
                  </a:lnTo>
                  <a:lnTo>
                    <a:pt x="4453" y="7130"/>
                  </a:lnTo>
                  <a:lnTo>
                    <a:pt x="4453" y="6863"/>
                  </a:lnTo>
                  <a:lnTo>
                    <a:pt x="4453" y="6595"/>
                  </a:lnTo>
                  <a:lnTo>
                    <a:pt x="4648" y="6619"/>
                  </a:lnTo>
                  <a:lnTo>
                    <a:pt x="4818" y="6619"/>
                  </a:lnTo>
                  <a:lnTo>
                    <a:pt x="5183" y="6595"/>
                  </a:lnTo>
                  <a:lnTo>
                    <a:pt x="5791" y="6595"/>
                  </a:lnTo>
                  <a:lnTo>
                    <a:pt x="6010" y="6571"/>
                  </a:lnTo>
                  <a:lnTo>
                    <a:pt x="6108" y="6522"/>
                  </a:lnTo>
                  <a:lnTo>
                    <a:pt x="6156" y="6449"/>
                  </a:lnTo>
                  <a:lnTo>
                    <a:pt x="6546" y="6230"/>
                  </a:lnTo>
                  <a:lnTo>
                    <a:pt x="6935" y="5962"/>
                  </a:lnTo>
                  <a:lnTo>
                    <a:pt x="7300" y="5646"/>
                  </a:lnTo>
                  <a:lnTo>
                    <a:pt x="7665" y="5330"/>
                  </a:lnTo>
                  <a:lnTo>
                    <a:pt x="8006" y="4989"/>
                  </a:lnTo>
                  <a:lnTo>
                    <a:pt x="8322" y="4648"/>
                  </a:lnTo>
                  <a:lnTo>
                    <a:pt x="8930" y="3943"/>
                  </a:lnTo>
                  <a:lnTo>
                    <a:pt x="9003" y="3870"/>
                  </a:lnTo>
                  <a:lnTo>
                    <a:pt x="9003" y="3797"/>
                  </a:lnTo>
                  <a:lnTo>
                    <a:pt x="9003" y="3699"/>
                  </a:lnTo>
                  <a:lnTo>
                    <a:pt x="8979" y="3626"/>
                  </a:lnTo>
                  <a:lnTo>
                    <a:pt x="9125" y="3456"/>
                  </a:lnTo>
                  <a:lnTo>
                    <a:pt x="9247" y="3286"/>
                  </a:lnTo>
                  <a:lnTo>
                    <a:pt x="9514" y="2872"/>
                  </a:lnTo>
                  <a:lnTo>
                    <a:pt x="9709" y="2434"/>
                  </a:lnTo>
                  <a:lnTo>
                    <a:pt x="9855" y="2020"/>
                  </a:lnTo>
                  <a:lnTo>
                    <a:pt x="10074" y="1266"/>
                  </a:lnTo>
                  <a:lnTo>
                    <a:pt x="10195" y="877"/>
                  </a:lnTo>
                  <a:lnTo>
                    <a:pt x="10341" y="512"/>
                  </a:lnTo>
                  <a:lnTo>
                    <a:pt x="10341" y="488"/>
                  </a:lnTo>
                  <a:close/>
                  <a:moveTo>
                    <a:pt x="10536" y="1"/>
                  </a:moveTo>
                  <a:lnTo>
                    <a:pt x="10366" y="25"/>
                  </a:lnTo>
                  <a:lnTo>
                    <a:pt x="10195" y="74"/>
                  </a:lnTo>
                  <a:lnTo>
                    <a:pt x="10049" y="171"/>
                  </a:lnTo>
                  <a:lnTo>
                    <a:pt x="10025" y="196"/>
                  </a:lnTo>
                  <a:lnTo>
                    <a:pt x="9952" y="244"/>
                  </a:lnTo>
                  <a:lnTo>
                    <a:pt x="9903" y="293"/>
                  </a:lnTo>
                  <a:lnTo>
                    <a:pt x="9782" y="415"/>
                  </a:lnTo>
                  <a:lnTo>
                    <a:pt x="9709" y="585"/>
                  </a:lnTo>
                  <a:lnTo>
                    <a:pt x="9636" y="780"/>
                  </a:lnTo>
                  <a:lnTo>
                    <a:pt x="9539" y="1169"/>
                  </a:lnTo>
                  <a:lnTo>
                    <a:pt x="9466" y="1509"/>
                  </a:lnTo>
                  <a:lnTo>
                    <a:pt x="9320" y="1972"/>
                  </a:lnTo>
                  <a:lnTo>
                    <a:pt x="9247" y="2215"/>
                  </a:lnTo>
                  <a:lnTo>
                    <a:pt x="9149" y="2458"/>
                  </a:lnTo>
                  <a:lnTo>
                    <a:pt x="9003" y="2726"/>
                  </a:lnTo>
                  <a:lnTo>
                    <a:pt x="8833" y="2994"/>
                  </a:lnTo>
                  <a:lnTo>
                    <a:pt x="8663" y="3286"/>
                  </a:lnTo>
                  <a:lnTo>
                    <a:pt x="8614" y="3407"/>
                  </a:lnTo>
                  <a:lnTo>
                    <a:pt x="8565" y="3578"/>
                  </a:lnTo>
                  <a:lnTo>
                    <a:pt x="7324" y="4867"/>
                  </a:lnTo>
                  <a:lnTo>
                    <a:pt x="6692" y="5500"/>
                  </a:lnTo>
                  <a:lnTo>
                    <a:pt x="6035" y="6108"/>
                  </a:lnTo>
                  <a:lnTo>
                    <a:pt x="5937" y="6084"/>
                  </a:lnTo>
                  <a:lnTo>
                    <a:pt x="5524" y="6084"/>
                  </a:lnTo>
                  <a:lnTo>
                    <a:pt x="5110" y="6133"/>
                  </a:lnTo>
                  <a:lnTo>
                    <a:pt x="4867" y="6133"/>
                  </a:lnTo>
                  <a:lnTo>
                    <a:pt x="4599" y="6157"/>
                  </a:lnTo>
                  <a:lnTo>
                    <a:pt x="4599" y="6157"/>
                  </a:lnTo>
                  <a:lnTo>
                    <a:pt x="4623" y="6133"/>
                  </a:lnTo>
                  <a:lnTo>
                    <a:pt x="4623" y="6084"/>
                  </a:lnTo>
                  <a:lnTo>
                    <a:pt x="4599" y="5987"/>
                  </a:lnTo>
                  <a:lnTo>
                    <a:pt x="4526" y="5914"/>
                  </a:lnTo>
                  <a:lnTo>
                    <a:pt x="4453" y="5889"/>
                  </a:lnTo>
                  <a:lnTo>
                    <a:pt x="4404" y="5816"/>
                  </a:lnTo>
                  <a:lnTo>
                    <a:pt x="4331" y="5768"/>
                  </a:lnTo>
                  <a:lnTo>
                    <a:pt x="4112" y="5670"/>
                  </a:lnTo>
                  <a:lnTo>
                    <a:pt x="3869" y="5622"/>
                  </a:lnTo>
                  <a:lnTo>
                    <a:pt x="3626" y="5597"/>
                  </a:lnTo>
                  <a:lnTo>
                    <a:pt x="2871" y="5597"/>
                  </a:lnTo>
                  <a:lnTo>
                    <a:pt x="2385" y="5646"/>
                  </a:lnTo>
                  <a:lnTo>
                    <a:pt x="2166" y="5646"/>
                  </a:lnTo>
                  <a:lnTo>
                    <a:pt x="1922" y="5622"/>
                  </a:lnTo>
                  <a:lnTo>
                    <a:pt x="1412" y="5597"/>
                  </a:lnTo>
                  <a:lnTo>
                    <a:pt x="1144" y="5597"/>
                  </a:lnTo>
                  <a:lnTo>
                    <a:pt x="901" y="5622"/>
                  </a:lnTo>
                  <a:lnTo>
                    <a:pt x="682" y="5670"/>
                  </a:lnTo>
                  <a:lnTo>
                    <a:pt x="463" y="5792"/>
                  </a:lnTo>
                  <a:lnTo>
                    <a:pt x="365" y="5792"/>
                  </a:lnTo>
                  <a:lnTo>
                    <a:pt x="317" y="5841"/>
                  </a:lnTo>
                  <a:lnTo>
                    <a:pt x="292" y="5889"/>
                  </a:lnTo>
                  <a:lnTo>
                    <a:pt x="244" y="6133"/>
                  </a:lnTo>
                  <a:lnTo>
                    <a:pt x="219" y="6400"/>
                  </a:lnTo>
                  <a:lnTo>
                    <a:pt x="219" y="6911"/>
                  </a:lnTo>
                  <a:lnTo>
                    <a:pt x="195" y="7422"/>
                  </a:lnTo>
                  <a:lnTo>
                    <a:pt x="171" y="7933"/>
                  </a:lnTo>
                  <a:lnTo>
                    <a:pt x="146" y="8493"/>
                  </a:lnTo>
                  <a:lnTo>
                    <a:pt x="146" y="9028"/>
                  </a:lnTo>
                  <a:lnTo>
                    <a:pt x="146" y="10123"/>
                  </a:lnTo>
                  <a:lnTo>
                    <a:pt x="171" y="10707"/>
                  </a:lnTo>
                  <a:lnTo>
                    <a:pt x="171" y="11267"/>
                  </a:lnTo>
                  <a:lnTo>
                    <a:pt x="122" y="12386"/>
                  </a:lnTo>
                  <a:lnTo>
                    <a:pt x="98" y="13530"/>
                  </a:lnTo>
                  <a:lnTo>
                    <a:pt x="98" y="14162"/>
                  </a:lnTo>
                  <a:lnTo>
                    <a:pt x="73" y="14479"/>
                  </a:lnTo>
                  <a:lnTo>
                    <a:pt x="25" y="14795"/>
                  </a:lnTo>
                  <a:lnTo>
                    <a:pt x="0" y="14868"/>
                  </a:lnTo>
                  <a:lnTo>
                    <a:pt x="25" y="14965"/>
                  </a:lnTo>
                  <a:lnTo>
                    <a:pt x="73" y="15014"/>
                  </a:lnTo>
                  <a:lnTo>
                    <a:pt x="122" y="15063"/>
                  </a:lnTo>
                  <a:lnTo>
                    <a:pt x="195" y="15087"/>
                  </a:lnTo>
                  <a:lnTo>
                    <a:pt x="268" y="15111"/>
                  </a:lnTo>
                  <a:lnTo>
                    <a:pt x="341" y="15087"/>
                  </a:lnTo>
                  <a:lnTo>
                    <a:pt x="414" y="15038"/>
                  </a:lnTo>
                  <a:lnTo>
                    <a:pt x="463" y="15087"/>
                  </a:lnTo>
                  <a:lnTo>
                    <a:pt x="536" y="15111"/>
                  </a:lnTo>
                  <a:lnTo>
                    <a:pt x="998" y="15136"/>
                  </a:lnTo>
                  <a:lnTo>
                    <a:pt x="1460" y="15136"/>
                  </a:lnTo>
                  <a:lnTo>
                    <a:pt x="1922" y="15111"/>
                  </a:lnTo>
                  <a:lnTo>
                    <a:pt x="2385" y="15087"/>
                  </a:lnTo>
                  <a:lnTo>
                    <a:pt x="2482" y="15087"/>
                  </a:lnTo>
                  <a:lnTo>
                    <a:pt x="3309" y="15014"/>
                  </a:lnTo>
                  <a:lnTo>
                    <a:pt x="3723" y="14990"/>
                  </a:lnTo>
                  <a:lnTo>
                    <a:pt x="4112" y="14965"/>
                  </a:lnTo>
                  <a:lnTo>
                    <a:pt x="4137" y="14965"/>
                  </a:lnTo>
                  <a:lnTo>
                    <a:pt x="4185" y="14990"/>
                  </a:lnTo>
                  <a:lnTo>
                    <a:pt x="4234" y="15014"/>
                  </a:lnTo>
                  <a:lnTo>
                    <a:pt x="4356" y="15014"/>
                  </a:lnTo>
                  <a:lnTo>
                    <a:pt x="4453" y="14941"/>
                  </a:lnTo>
                  <a:lnTo>
                    <a:pt x="4502" y="14917"/>
                  </a:lnTo>
                  <a:lnTo>
                    <a:pt x="4526" y="14868"/>
                  </a:lnTo>
                  <a:lnTo>
                    <a:pt x="4575" y="14746"/>
                  </a:lnTo>
                  <a:lnTo>
                    <a:pt x="4599" y="14600"/>
                  </a:lnTo>
                  <a:lnTo>
                    <a:pt x="4599" y="14333"/>
                  </a:lnTo>
                  <a:lnTo>
                    <a:pt x="4599" y="14065"/>
                  </a:lnTo>
                  <a:lnTo>
                    <a:pt x="4575" y="13797"/>
                  </a:lnTo>
                  <a:lnTo>
                    <a:pt x="4599" y="13773"/>
                  </a:lnTo>
                  <a:lnTo>
                    <a:pt x="5037" y="13724"/>
                  </a:lnTo>
                  <a:lnTo>
                    <a:pt x="5451" y="13676"/>
                  </a:lnTo>
                  <a:lnTo>
                    <a:pt x="5791" y="13700"/>
                  </a:lnTo>
                  <a:lnTo>
                    <a:pt x="5986" y="13676"/>
                  </a:lnTo>
                  <a:lnTo>
                    <a:pt x="6132" y="13627"/>
                  </a:lnTo>
                  <a:lnTo>
                    <a:pt x="6156" y="13651"/>
                  </a:lnTo>
                  <a:lnTo>
                    <a:pt x="6521" y="13895"/>
                  </a:lnTo>
                  <a:lnTo>
                    <a:pt x="6886" y="14138"/>
                  </a:lnTo>
                  <a:lnTo>
                    <a:pt x="7276" y="14357"/>
                  </a:lnTo>
                  <a:lnTo>
                    <a:pt x="7665" y="14552"/>
                  </a:lnTo>
                  <a:lnTo>
                    <a:pt x="8054" y="14722"/>
                  </a:lnTo>
                  <a:lnTo>
                    <a:pt x="8444" y="14892"/>
                  </a:lnTo>
                  <a:lnTo>
                    <a:pt x="8833" y="15038"/>
                  </a:lnTo>
                  <a:lnTo>
                    <a:pt x="9247" y="15160"/>
                  </a:lnTo>
                  <a:lnTo>
                    <a:pt x="10074" y="15403"/>
                  </a:lnTo>
                  <a:lnTo>
                    <a:pt x="10925" y="15574"/>
                  </a:lnTo>
                  <a:lnTo>
                    <a:pt x="11777" y="15695"/>
                  </a:lnTo>
                  <a:lnTo>
                    <a:pt x="12653" y="15817"/>
                  </a:lnTo>
                  <a:lnTo>
                    <a:pt x="13310" y="15866"/>
                  </a:lnTo>
                  <a:lnTo>
                    <a:pt x="13651" y="15890"/>
                  </a:lnTo>
                  <a:lnTo>
                    <a:pt x="14016" y="15866"/>
                  </a:lnTo>
                  <a:lnTo>
                    <a:pt x="14356" y="15866"/>
                  </a:lnTo>
                  <a:lnTo>
                    <a:pt x="14697" y="15793"/>
                  </a:lnTo>
                  <a:lnTo>
                    <a:pt x="15013" y="15720"/>
                  </a:lnTo>
                  <a:lnTo>
                    <a:pt x="15330" y="15598"/>
                  </a:lnTo>
                  <a:lnTo>
                    <a:pt x="15476" y="15525"/>
                  </a:lnTo>
                  <a:lnTo>
                    <a:pt x="15597" y="15452"/>
                  </a:lnTo>
                  <a:lnTo>
                    <a:pt x="15719" y="15355"/>
                  </a:lnTo>
                  <a:lnTo>
                    <a:pt x="15792" y="15257"/>
                  </a:lnTo>
                  <a:lnTo>
                    <a:pt x="15865" y="15160"/>
                  </a:lnTo>
                  <a:lnTo>
                    <a:pt x="15914" y="15038"/>
                  </a:lnTo>
                  <a:lnTo>
                    <a:pt x="15962" y="14941"/>
                  </a:lnTo>
                  <a:lnTo>
                    <a:pt x="15987" y="14819"/>
                  </a:lnTo>
                  <a:lnTo>
                    <a:pt x="16011" y="14552"/>
                  </a:lnTo>
                  <a:lnTo>
                    <a:pt x="15987" y="14284"/>
                  </a:lnTo>
                  <a:lnTo>
                    <a:pt x="15938" y="14016"/>
                  </a:lnTo>
                  <a:lnTo>
                    <a:pt x="15865" y="13749"/>
                  </a:lnTo>
                  <a:lnTo>
                    <a:pt x="15987" y="13651"/>
                  </a:lnTo>
                  <a:lnTo>
                    <a:pt x="16084" y="13530"/>
                  </a:lnTo>
                  <a:lnTo>
                    <a:pt x="16181" y="13408"/>
                  </a:lnTo>
                  <a:lnTo>
                    <a:pt x="16254" y="13262"/>
                  </a:lnTo>
                  <a:lnTo>
                    <a:pt x="16376" y="12946"/>
                  </a:lnTo>
                  <a:lnTo>
                    <a:pt x="16425" y="12654"/>
                  </a:lnTo>
                  <a:lnTo>
                    <a:pt x="16449" y="12410"/>
                  </a:lnTo>
                  <a:lnTo>
                    <a:pt x="16449" y="12070"/>
                  </a:lnTo>
                  <a:lnTo>
                    <a:pt x="16425" y="11875"/>
                  </a:lnTo>
                  <a:lnTo>
                    <a:pt x="16400" y="11680"/>
                  </a:lnTo>
                  <a:lnTo>
                    <a:pt x="16352" y="11534"/>
                  </a:lnTo>
                  <a:lnTo>
                    <a:pt x="16279" y="11388"/>
                  </a:lnTo>
                  <a:lnTo>
                    <a:pt x="16425" y="11267"/>
                  </a:lnTo>
                  <a:lnTo>
                    <a:pt x="16546" y="11096"/>
                  </a:lnTo>
                  <a:lnTo>
                    <a:pt x="16668" y="10926"/>
                  </a:lnTo>
                  <a:lnTo>
                    <a:pt x="16765" y="10756"/>
                  </a:lnTo>
                  <a:lnTo>
                    <a:pt x="16838" y="10561"/>
                  </a:lnTo>
                  <a:lnTo>
                    <a:pt x="16887" y="10342"/>
                  </a:lnTo>
                  <a:lnTo>
                    <a:pt x="16911" y="10147"/>
                  </a:lnTo>
                  <a:lnTo>
                    <a:pt x="16936" y="9953"/>
                  </a:lnTo>
                  <a:lnTo>
                    <a:pt x="16911" y="9758"/>
                  </a:lnTo>
                  <a:lnTo>
                    <a:pt x="16838" y="9515"/>
                  </a:lnTo>
                  <a:lnTo>
                    <a:pt x="16717" y="9271"/>
                  </a:lnTo>
                  <a:lnTo>
                    <a:pt x="16571" y="9053"/>
                  </a:lnTo>
                  <a:lnTo>
                    <a:pt x="16717" y="8931"/>
                  </a:lnTo>
                  <a:lnTo>
                    <a:pt x="16838" y="8785"/>
                  </a:lnTo>
                  <a:lnTo>
                    <a:pt x="16936" y="8615"/>
                  </a:lnTo>
                  <a:lnTo>
                    <a:pt x="17033" y="8444"/>
                  </a:lnTo>
                  <a:lnTo>
                    <a:pt x="17106" y="8274"/>
                  </a:lnTo>
                  <a:lnTo>
                    <a:pt x="17155" y="8079"/>
                  </a:lnTo>
                  <a:lnTo>
                    <a:pt x="17179" y="7885"/>
                  </a:lnTo>
                  <a:lnTo>
                    <a:pt x="17203" y="7690"/>
                  </a:lnTo>
                  <a:lnTo>
                    <a:pt x="17179" y="7447"/>
                  </a:lnTo>
                  <a:lnTo>
                    <a:pt x="17106" y="7252"/>
                  </a:lnTo>
                  <a:lnTo>
                    <a:pt x="17009" y="7057"/>
                  </a:lnTo>
                  <a:lnTo>
                    <a:pt x="16887" y="6887"/>
                  </a:lnTo>
                  <a:lnTo>
                    <a:pt x="16717" y="6741"/>
                  </a:lnTo>
                  <a:lnTo>
                    <a:pt x="16546" y="6619"/>
                  </a:lnTo>
                  <a:lnTo>
                    <a:pt x="16352" y="6498"/>
                  </a:lnTo>
                  <a:lnTo>
                    <a:pt x="16157" y="6400"/>
                  </a:lnTo>
                  <a:lnTo>
                    <a:pt x="15938" y="6303"/>
                  </a:lnTo>
                  <a:lnTo>
                    <a:pt x="15719" y="6206"/>
                  </a:lnTo>
                  <a:lnTo>
                    <a:pt x="15232" y="6084"/>
                  </a:lnTo>
                  <a:lnTo>
                    <a:pt x="14746" y="5987"/>
                  </a:lnTo>
                  <a:lnTo>
                    <a:pt x="14259" y="5938"/>
                  </a:lnTo>
                  <a:lnTo>
                    <a:pt x="13845" y="5889"/>
                  </a:lnTo>
                  <a:lnTo>
                    <a:pt x="13432" y="5865"/>
                  </a:lnTo>
                  <a:lnTo>
                    <a:pt x="12604" y="5841"/>
                  </a:lnTo>
                  <a:lnTo>
                    <a:pt x="11607" y="5841"/>
                  </a:lnTo>
                  <a:lnTo>
                    <a:pt x="11266" y="5865"/>
                  </a:lnTo>
                  <a:lnTo>
                    <a:pt x="11461" y="5354"/>
                  </a:lnTo>
                  <a:lnTo>
                    <a:pt x="11655" y="4843"/>
                  </a:lnTo>
                  <a:lnTo>
                    <a:pt x="11826" y="4308"/>
                  </a:lnTo>
                  <a:lnTo>
                    <a:pt x="11996" y="3797"/>
                  </a:lnTo>
                  <a:lnTo>
                    <a:pt x="12142" y="3261"/>
                  </a:lnTo>
                  <a:lnTo>
                    <a:pt x="12239" y="2726"/>
                  </a:lnTo>
                  <a:lnTo>
                    <a:pt x="12264" y="2458"/>
                  </a:lnTo>
                  <a:lnTo>
                    <a:pt x="12264" y="2191"/>
                  </a:lnTo>
                  <a:lnTo>
                    <a:pt x="12239" y="1899"/>
                  </a:lnTo>
                  <a:lnTo>
                    <a:pt x="12215" y="1631"/>
                  </a:lnTo>
                  <a:lnTo>
                    <a:pt x="12166" y="1412"/>
                  </a:lnTo>
                  <a:lnTo>
                    <a:pt x="12118" y="1217"/>
                  </a:lnTo>
                  <a:lnTo>
                    <a:pt x="12045" y="1023"/>
                  </a:lnTo>
                  <a:lnTo>
                    <a:pt x="11972" y="853"/>
                  </a:lnTo>
                  <a:lnTo>
                    <a:pt x="11850" y="682"/>
                  </a:lnTo>
                  <a:lnTo>
                    <a:pt x="11728" y="512"/>
                  </a:lnTo>
                  <a:lnTo>
                    <a:pt x="11582" y="366"/>
                  </a:lnTo>
                  <a:lnTo>
                    <a:pt x="11412" y="220"/>
                  </a:lnTo>
                  <a:lnTo>
                    <a:pt x="11266" y="147"/>
                  </a:lnTo>
                  <a:lnTo>
                    <a:pt x="11120" y="74"/>
                  </a:lnTo>
                  <a:lnTo>
                    <a:pt x="10925" y="25"/>
                  </a:lnTo>
                  <a:lnTo>
                    <a:pt x="107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143;p20">
            <a:extLst>
              <a:ext uri="{FF2B5EF4-FFF2-40B4-BE49-F238E27FC236}">
                <a16:creationId xmlns:a16="http://schemas.microsoft.com/office/drawing/2014/main" id="{68D82821-C28D-4009-A769-2FB2F7C07227}"/>
              </a:ext>
            </a:extLst>
          </p:cNvPr>
          <p:cNvSpPr txBox="1">
            <a:spLocks/>
          </p:cNvSpPr>
          <p:nvPr/>
        </p:nvSpPr>
        <p:spPr>
          <a:xfrm>
            <a:off x="3014021" y="1213953"/>
            <a:ext cx="4593019" cy="207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r>
              <a:rPr lang="fr-FR" sz="1800" dirty="0"/>
              <a:t>Extrait du B.O. spécial du 13/02/2020</a:t>
            </a:r>
          </a:p>
          <a:p>
            <a:endParaRPr lang="fr-FR" sz="1800" dirty="0"/>
          </a:p>
          <a:p>
            <a:r>
              <a:rPr lang="fr-FR" sz="1800" dirty="0"/>
              <a:t>« Le jury valorise la solidité des connaissances du candidat, sa capacité à argumenter et à relier les savoirs, son esprit critique, la précision de son expression, la clarté de son propos, son engagement dans sa parole, sa force de conviction.»</a:t>
            </a:r>
            <a:endParaRPr lang="en-US" sz="1800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97DDE0FF-8BA9-423C-90DB-7CEA4048589B}"/>
              </a:ext>
            </a:extLst>
          </p:cNvPr>
          <p:cNvGrpSpPr/>
          <p:nvPr/>
        </p:nvGrpSpPr>
        <p:grpSpPr>
          <a:xfrm>
            <a:off x="585788" y="1753075"/>
            <a:ext cx="2053185" cy="1435893"/>
            <a:chOff x="1157288" y="2021681"/>
            <a:chExt cx="2488953" cy="1743075"/>
          </a:xfrm>
        </p:grpSpPr>
        <p:pic>
          <p:nvPicPr>
            <p:cNvPr id="1026" name="Picture 2" descr="Bulletin officiel n°37 du 10 octobre 2019 - La Fabrique du Prof">
              <a:extLst>
                <a:ext uri="{FF2B5EF4-FFF2-40B4-BE49-F238E27FC236}">
                  <a16:creationId xmlns:a16="http://schemas.microsoft.com/office/drawing/2014/main" id="{12FE7D4A-8C34-4D48-B7B7-3BB2171070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4419" y="2109356"/>
              <a:ext cx="2343798" cy="1562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Google Shape;147;p20">
              <a:extLst>
                <a:ext uri="{FF2B5EF4-FFF2-40B4-BE49-F238E27FC236}">
                  <a16:creationId xmlns:a16="http://schemas.microsoft.com/office/drawing/2014/main" id="{E47E38D8-EAE5-48FB-BB99-734D3D3421D6}"/>
                </a:ext>
              </a:extLst>
            </p:cNvPr>
            <p:cNvSpPr/>
            <p:nvPr/>
          </p:nvSpPr>
          <p:spPr>
            <a:xfrm>
              <a:off x="1157288" y="2021681"/>
              <a:ext cx="2488953" cy="1743075"/>
            </a:xfrm>
            <a:custGeom>
              <a:avLst/>
              <a:gdLst/>
              <a:ahLst/>
              <a:cxnLst/>
              <a:rect l="l" t="t" r="r" b="b"/>
              <a:pathLst>
                <a:path w="65189" h="62358" extrusionOk="0">
                  <a:moveTo>
                    <a:pt x="40283" y="1525"/>
                  </a:moveTo>
                  <a:lnTo>
                    <a:pt x="40000" y="1541"/>
                  </a:lnTo>
                  <a:lnTo>
                    <a:pt x="40000" y="1541"/>
                  </a:lnTo>
                  <a:lnTo>
                    <a:pt x="39811" y="1604"/>
                  </a:lnTo>
                  <a:lnTo>
                    <a:pt x="40283" y="1525"/>
                  </a:lnTo>
                  <a:close/>
                  <a:moveTo>
                    <a:pt x="22547" y="1793"/>
                  </a:moveTo>
                  <a:lnTo>
                    <a:pt x="22359" y="1887"/>
                  </a:lnTo>
                  <a:lnTo>
                    <a:pt x="21981" y="2359"/>
                  </a:lnTo>
                  <a:lnTo>
                    <a:pt x="24057" y="1981"/>
                  </a:lnTo>
                  <a:lnTo>
                    <a:pt x="23208" y="2076"/>
                  </a:lnTo>
                  <a:lnTo>
                    <a:pt x="22925" y="1981"/>
                  </a:lnTo>
                  <a:lnTo>
                    <a:pt x="22642" y="1887"/>
                  </a:lnTo>
                  <a:lnTo>
                    <a:pt x="22642" y="1793"/>
                  </a:lnTo>
                  <a:close/>
                  <a:moveTo>
                    <a:pt x="64528" y="13585"/>
                  </a:moveTo>
                  <a:lnTo>
                    <a:pt x="64528" y="13679"/>
                  </a:lnTo>
                  <a:lnTo>
                    <a:pt x="64551" y="13679"/>
                  </a:lnTo>
                  <a:lnTo>
                    <a:pt x="64528" y="13585"/>
                  </a:lnTo>
                  <a:close/>
                  <a:moveTo>
                    <a:pt x="33868" y="58678"/>
                  </a:moveTo>
                  <a:lnTo>
                    <a:pt x="34057" y="58772"/>
                  </a:lnTo>
                  <a:lnTo>
                    <a:pt x="34057" y="58772"/>
                  </a:lnTo>
                  <a:lnTo>
                    <a:pt x="33962" y="58678"/>
                  </a:lnTo>
                  <a:close/>
                  <a:moveTo>
                    <a:pt x="30849" y="58678"/>
                  </a:moveTo>
                  <a:lnTo>
                    <a:pt x="30943" y="58772"/>
                  </a:lnTo>
                  <a:lnTo>
                    <a:pt x="30283" y="58867"/>
                  </a:lnTo>
                  <a:lnTo>
                    <a:pt x="30472" y="58772"/>
                  </a:lnTo>
                  <a:lnTo>
                    <a:pt x="30849" y="58678"/>
                  </a:lnTo>
                  <a:close/>
                  <a:moveTo>
                    <a:pt x="32264" y="59056"/>
                  </a:moveTo>
                  <a:lnTo>
                    <a:pt x="33113" y="59244"/>
                  </a:lnTo>
                  <a:lnTo>
                    <a:pt x="31698" y="59339"/>
                  </a:lnTo>
                  <a:lnTo>
                    <a:pt x="31415" y="59339"/>
                  </a:lnTo>
                  <a:lnTo>
                    <a:pt x="32264" y="59056"/>
                  </a:lnTo>
                  <a:close/>
                  <a:moveTo>
                    <a:pt x="60849" y="0"/>
                  </a:moveTo>
                  <a:lnTo>
                    <a:pt x="58679" y="95"/>
                  </a:lnTo>
                  <a:lnTo>
                    <a:pt x="56792" y="189"/>
                  </a:lnTo>
                  <a:lnTo>
                    <a:pt x="58584" y="378"/>
                  </a:lnTo>
                  <a:lnTo>
                    <a:pt x="58301" y="189"/>
                  </a:lnTo>
                  <a:lnTo>
                    <a:pt x="59151" y="378"/>
                  </a:lnTo>
                  <a:lnTo>
                    <a:pt x="58679" y="472"/>
                  </a:lnTo>
                  <a:lnTo>
                    <a:pt x="58018" y="472"/>
                  </a:lnTo>
                  <a:lnTo>
                    <a:pt x="56792" y="283"/>
                  </a:lnTo>
                  <a:lnTo>
                    <a:pt x="55943" y="283"/>
                  </a:lnTo>
                  <a:lnTo>
                    <a:pt x="54528" y="378"/>
                  </a:lnTo>
                  <a:lnTo>
                    <a:pt x="50660" y="378"/>
                  </a:lnTo>
                  <a:lnTo>
                    <a:pt x="48585" y="472"/>
                  </a:lnTo>
                  <a:lnTo>
                    <a:pt x="46226" y="472"/>
                  </a:lnTo>
                  <a:lnTo>
                    <a:pt x="43868" y="283"/>
                  </a:lnTo>
                  <a:lnTo>
                    <a:pt x="44056" y="472"/>
                  </a:lnTo>
                  <a:lnTo>
                    <a:pt x="44339" y="472"/>
                  </a:lnTo>
                  <a:lnTo>
                    <a:pt x="43396" y="661"/>
                  </a:lnTo>
                  <a:lnTo>
                    <a:pt x="42170" y="849"/>
                  </a:lnTo>
                  <a:lnTo>
                    <a:pt x="40849" y="755"/>
                  </a:lnTo>
                  <a:lnTo>
                    <a:pt x="40377" y="661"/>
                  </a:lnTo>
                  <a:lnTo>
                    <a:pt x="39906" y="566"/>
                  </a:lnTo>
                  <a:lnTo>
                    <a:pt x="39717" y="566"/>
                  </a:lnTo>
                  <a:lnTo>
                    <a:pt x="38207" y="661"/>
                  </a:lnTo>
                  <a:lnTo>
                    <a:pt x="36509" y="944"/>
                  </a:lnTo>
                  <a:lnTo>
                    <a:pt x="34906" y="1132"/>
                  </a:lnTo>
                  <a:lnTo>
                    <a:pt x="33585" y="1132"/>
                  </a:lnTo>
                  <a:lnTo>
                    <a:pt x="33962" y="1038"/>
                  </a:lnTo>
                  <a:lnTo>
                    <a:pt x="33774" y="944"/>
                  </a:lnTo>
                  <a:lnTo>
                    <a:pt x="33396" y="944"/>
                  </a:lnTo>
                  <a:lnTo>
                    <a:pt x="32453" y="1038"/>
                  </a:lnTo>
                  <a:lnTo>
                    <a:pt x="30283" y="1321"/>
                  </a:lnTo>
                  <a:lnTo>
                    <a:pt x="30472" y="1415"/>
                  </a:lnTo>
                  <a:lnTo>
                    <a:pt x="30566" y="1510"/>
                  </a:lnTo>
                  <a:lnTo>
                    <a:pt x="29151" y="1604"/>
                  </a:lnTo>
                  <a:lnTo>
                    <a:pt x="29057" y="1698"/>
                  </a:lnTo>
                  <a:lnTo>
                    <a:pt x="29717" y="1698"/>
                  </a:lnTo>
                  <a:lnTo>
                    <a:pt x="28208" y="1793"/>
                  </a:lnTo>
                  <a:lnTo>
                    <a:pt x="27547" y="1793"/>
                  </a:lnTo>
                  <a:lnTo>
                    <a:pt x="27642" y="1698"/>
                  </a:lnTo>
                  <a:lnTo>
                    <a:pt x="28585" y="1510"/>
                  </a:lnTo>
                  <a:lnTo>
                    <a:pt x="27736" y="1604"/>
                  </a:lnTo>
                  <a:lnTo>
                    <a:pt x="26887" y="1698"/>
                  </a:lnTo>
                  <a:lnTo>
                    <a:pt x="26038" y="1698"/>
                  </a:lnTo>
                  <a:lnTo>
                    <a:pt x="25189" y="1793"/>
                  </a:lnTo>
                  <a:lnTo>
                    <a:pt x="25189" y="1793"/>
                  </a:lnTo>
                  <a:lnTo>
                    <a:pt x="25755" y="1698"/>
                  </a:lnTo>
                  <a:lnTo>
                    <a:pt x="24906" y="1793"/>
                  </a:lnTo>
                  <a:lnTo>
                    <a:pt x="24057" y="1981"/>
                  </a:lnTo>
                  <a:lnTo>
                    <a:pt x="25094" y="1887"/>
                  </a:lnTo>
                  <a:lnTo>
                    <a:pt x="26132" y="1981"/>
                  </a:lnTo>
                  <a:lnTo>
                    <a:pt x="24906" y="2264"/>
                  </a:lnTo>
                  <a:lnTo>
                    <a:pt x="23585" y="2359"/>
                  </a:lnTo>
                  <a:lnTo>
                    <a:pt x="23585" y="2453"/>
                  </a:lnTo>
                  <a:lnTo>
                    <a:pt x="23585" y="2547"/>
                  </a:lnTo>
                  <a:lnTo>
                    <a:pt x="25566" y="2359"/>
                  </a:lnTo>
                  <a:lnTo>
                    <a:pt x="27547" y="2264"/>
                  </a:lnTo>
                  <a:lnTo>
                    <a:pt x="29434" y="1981"/>
                  </a:lnTo>
                  <a:lnTo>
                    <a:pt x="30377" y="1793"/>
                  </a:lnTo>
                  <a:lnTo>
                    <a:pt x="31321" y="1604"/>
                  </a:lnTo>
                  <a:lnTo>
                    <a:pt x="30472" y="1887"/>
                  </a:lnTo>
                  <a:lnTo>
                    <a:pt x="30660" y="1981"/>
                  </a:lnTo>
                  <a:lnTo>
                    <a:pt x="31038" y="2076"/>
                  </a:lnTo>
                  <a:lnTo>
                    <a:pt x="31981" y="2170"/>
                  </a:lnTo>
                  <a:lnTo>
                    <a:pt x="33302" y="2170"/>
                  </a:lnTo>
                  <a:lnTo>
                    <a:pt x="34717" y="2076"/>
                  </a:lnTo>
                  <a:lnTo>
                    <a:pt x="37075" y="1887"/>
                  </a:lnTo>
                  <a:lnTo>
                    <a:pt x="37830" y="1793"/>
                  </a:lnTo>
                  <a:lnTo>
                    <a:pt x="37924" y="1698"/>
                  </a:lnTo>
                  <a:lnTo>
                    <a:pt x="38868" y="1604"/>
                  </a:lnTo>
                  <a:lnTo>
                    <a:pt x="38962" y="1510"/>
                  </a:lnTo>
                  <a:lnTo>
                    <a:pt x="38868" y="1510"/>
                  </a:lnTo>
                  <a:lnTo>
                    <a:pt x="38113" y="1415"/>
                  </a:lnTo>
                  <a:lnTo>
                    <a:pt x="40000" y="1510"/>
                  </a:lnTo>
                  <a:lnTo>
                    <a:pt x="38868" y="1604"/>
                  </a:lnTo>
                  <a:lnTo>
                    <a:pt x="40000" y="1541"/>
                  </a:lnTo>
                  <a:lnTo>
                    <a:pt x="40000" y="1541"/>
                  </a:lnTo>
                  <a:lnTo>
                    <a:pt x="40094" y="1510"/>
                  </a:lnTo>
                  <a:lnTo>
                    <a:pt x="40377" y="1510"/>
                  </a:lnTo>
                  <a:lnTo>
                    <a:pt x="40283" y="1525"/>
                  </a:lnTo>
                  <a:lnTo>
                    <a:pt x="40283" y="1525"/>
                  </a:lnTo>
                  <a:lnTo>
                    <a:pt x="40566" y="1510"/>
                  </a:lnTo>
                  <a:lnTo>
                    <a:pt x="41509" y="1604"/>
                  </a:lnTo>
                  <a:lnTo>
                    <a:pt x="44151" y="1415"/>
                  </a:lnTo>
                  <a:lnTo>
                    <a:pt x="45000" y="1321"/>
                  </a:lnTo>
                  <a:lnTo>
                    <a:pt x="44434" y="1321"/>
                  </a:lnTo>
                  <a:lnTo>
                    <a:pt x="45188" y="1132"/>
                  </a:lnTo>
                  <a:lnTo>
                    <a:pt x="45660" y="1227"/>
                  </a:lnTo>
                  <a:lnTo>
                    <a:pt x="45755" y="1227"/>
                  </a:lnTo>
                  <a:lnTo>
                    <a:pt x="45755" y="1321"/>
                  </a:lnTo>
                  <a:lnTo>
                    <a:pt x="45377" y="1321"/>
                  </a:lnTo>
                  <a:lnTo>
                    <a:pt x="46038" y="1415"/>
                  </a:lnTo>
                  <a:lnTo>
                    <a:pt x="46792" y="1321"/>
                  </a:lnTo>
                  <a:lnTo>
                    <a:pt x="46792" y="1227"/>
                  </a:lnTo>
                  <a:lnTo>
                    <a:pt x="46981" y="1321"/>
                  </a:lnTo>
                  <a:lnTo>
                    <a:pt x="47547" y="1321"/>
                  </a:lnTo>
                  <a:lnTo>
                    <a:pt x="47358" y="1510"/>
                  </a:lnTo>
                  <a:lnTo>
                    <a:pt x="46981" y="1510"/>
                  </a:lnTo>
                  <a:lnTo>
                    <a:pt x="46792" y="1415"/>
                  </a:lnTo>
                  <a:lnTo>
                    <a:pt x="43868" y="1698"/>
                  </a:lnTo>
                  <a:lnTo>
                    <a:pt x="45566" y="1698"/>
                  </a:lnTo>
                  <a:lnTo>
                    <a:pt x="47264" y="1604"/>
                  </a:lnTo>
                  <a:lnTo>
                    <a:pt x="50566" y="1321"/>
                  </a:lnTo>
                  <a:lnTo>
                    <a:pt x="52169" y="1227"/>
                  </a:lnTo>
                  <a:lnTo>
                    <a:pt x="55471" y="1227"/>
                  </a:lnTo>
                  <a:lnTo>
                    <a:pt x="57075" y="1415"/>
                  </a:lnTo>
                  <a:lnTo>
                    <a:pt x="56603" y="1321"/>
                  </a:lnTo>
                  <a:lnTo>
                    <a:pt x="56509" y="1227"/>
                  </a:lnTo>
                  <a:lnTo>
                    <a:pt x="57264" y="1132"/>
                  </a:lnTo>
                  <a:lnTo>
                    <a:pt x="58396" y="1227"/>
                  </a:lnTo>
                  <a:lnTo>
                    <a:pt x="58773" y="1227"/>
                  </a:lnTo>
                  <a:lnTo>
                    <a:pt x="58962" y="1321"/>
                  </a:lnTo>
                  <a:lnTo>
                    <a:pt x="59905" y="1321"/>
                  </a:lnTo>
                  <a:lnTo>
                    <a:pt x="61037" y="1510"/>
                  </a:lnTo>
                  <a:lnTo>
                    <a:pt x="61603" y="1698"/>
                  </a:lnTo>
                  <a:lnTo>
                    <a:pt x="62075" y="1887"/>
                  </a:lnTo>
                  <a:lnTo>
                    <a:pt x="62452" y="2076"/>
                  </a:lnTo>
                  <a:lnTo>
                    <a:pt x="62547" y="2359"/>
                  </a:lnTo>
                  <a:lnTo>
                    <a:pt x="62641" y="4528"/>
                  </a:lnTo>
                  <a:lnTo>
                    <a:pt x="62641" y="8113"/>
                  </a:lnTo>
                  <a:lnTo>
                    <a:pt x="62547" y="17547"/>
                  </a:lnTo>
                  <a:lnTo>
                    <a:pt x="62547" y="22547"/>
                  </a:lnTo>
                  <a:lnTo>
                    <a:pt x="62641" y="27075"/>
                  </a:lnTo>
                  <a:lnTo>
                    <a:pt x="62830" y="30849"/>
                  </a:lnTo>
                  <a:lnTo>
                    <a:pt x="62924" y="32169"/>
                  </a:lnTo>
                  <a:lnTo>
                    <a:pt x="63113" y="33207"/>
                  </a:lnTo>
                  <a:lnTo>
                    <a:pt x="63113" y="34528"/>
                  </a:lnTo>
                  <a:lnTo>
                    <a:pt x="63207" y="35943"/>
                  </a:lnTo>
                  <a:lnTo>
                    <a:pt x="63207" y="36886"/>
                  </a:lnTo>
                  <a:lnTo>
                    <a:pt x="63113" y="38396"/>
                  </a:lnTo>
                  <a:lnTo>
                    <a:pt x="62830" y="42358"/>
                  </a:lnTo>
                  <a:lnTo>
                    <a:pt x="62547" y="46509"/>
                  </a:lnTo>
                  <a:lnTo>
                    <a:pt x="62452" y="48207"/>
                  </a:lnTo>
                  <a:lnTo>
                    <a:pt x="62547" y="49527"/>
                  </a:lnTo>
                  <a:lnTo>
                    <a:pt x="62547" y="51131"/>
                  </a:lnTo>
                  <a:lnTo>
                    <a:pt x="62547" y="52735"/>
                  </a:lnTo>
                  <a:lnTo>
                    <a:pt x="62358" y="53584"/>
                  </a:lnTo>
                  <a:lnTo>
                    <a:pt x="62264" y="54339"/>
                  </a:lnTo>
                  <a:lnTo>
                    <a:pt x="61981" y="55093"/>
                  </a:lnTo>
                  <a:lnTo>
                    <a:pt x="61603" y="55754"/>
                  </a:lnTo>
                  <a:lnTo>
                    <a:pt x="61792" y="55754"/>
                  </a:lnTo>
                  <a:lnTo>
                    <a:pt x="61886" y="55565"/>
                  </a:lnTo>
                  <a:lnTo>
                    <a:pt x="62169" y="55376"/>
                  </a:lnTo>
                  <a:lnTo>
                    <a:pt x="62264" y="55565"/>
                  </a:lnTo>
                  <a:lnTo>
                    <a:pt x="62169" y="55754"/>
                  </a:lnTo>
                  <a:lnTo>
                    <a:pt x="61981" y="56225"/>
                  </a:lnTo>
                  <a:lnTo>
                    <a:pt x="61792" y="56037"/>
                  </a:lnTo>
                  <a:lnTo>
                    <a:pt x="61509" y="55754"/>
                  </a:lnTo>
                  <a:lnTo>
                    <a:pt x="61603" y="55942"/>
                  </a:lnTo>
                  <a:lnTo>
                    <a:pt x="61509" y="55942"/>
                  </a:lnTo>
                  <a:lnTo>
                    <a:pt x="61603" y="56037"/>
                  </a:lnTo>
                  <a:lnTo>
                    <a:pt x="60094" y="56320"/>
                  </a:lnTo>
                  <a:lnTo>
                    <a:pt x="58773" y="56414"/>
                  </a:lnTo>
                  <a:lnTo>
                    <a:pt x="57547" y="56508"/>
                  </a:lnTo>
                  <a:lnTo>
                    <a:pt x="56415" y="56508"/>
                  </a:lnTo>
                  <a:lnTo>
                    <a:pt x="56698" y="56320"/>
                  </a:lnTo>
                  <a:lnTo>
                    <a:pt x="56698" y="56320"/>
                  </a:lnTo>
                  <a:lnTo>
                    <a:pt x="56037" y="56508"/>
                  </a:lnTo>
                  <a:lnTo>
                    <a:pt x="54811" y="56886"/>
                  </a:lnTo>
                  <a:lnTo>
                    <a:pt x="53679" y="57074"/>
                  </a:lnTo>
                  <a:lnTo>
                    <a:pt x="53868" y="56791"/>
                  </a:lnTo>
                  <a:lnTo>
                    <a:pt x="54245" y="56697"/>
                  </a:lnTo>
                  <a:lnTo>
                    <a:pt x="53019" y="56886"/>
                  </a:lnTo>
                  <a:lnTo>
                    <a:pt x="51698" y="56980"/>
                  </a:lnTo>
                  <a:lnTo>
                    <a:pt x="50943" y="57074"/>
                  </a:lnTo>
                  <a:lnTo>
                    <a:pt x="51132" y="57169"/>
                  </a:lnTo>
                  <a:lnTo>
                    <a:pt x="48962" y="57452"/>
                  </a:lnTo>
                  <a:lnTo>
                    <a:pt x="48962" y="57357"/>
                  </a:lnTo>
                  <a:lnTo>
                    <a:pt x="48019" y="57452"/>
                  </a:lnTo>
                  <a:lnTo>
                    <a:pt x="47641" y="57452"/>
                  </a:lnTo>
                  <a:lnTo>
                    <a:pt x="46604" y="57546"/>
                  </a:lnTo>
                  <a:lnTo>
                    <a:pt x="44717" y="57546"/>
                  </a:lnTo>
                  <a:lnTo>
                    <a:pt x="44339" y="57452"/>
                  </a:lnTo>
                  <a:lnTo>
                    <a:pt x="45000" y="57263"/>
                  </a:lnTo>
                  <a:lnTo>
                    <a:pt x="40000" y="57829"/>
                  </a:lnTo>
                  <a:lnTo>
                    <a:pt x="38019" y="58206"/>
                  </a:lnTo>
                  <a:lnTo>
                    <a:pt x="37547" y="58018"/>
                  </a:lnTo>
                  <a:lnTo>
                    <a:pt x="37075" y="58018"/>
                  </a:lnTo>
                  <a:lnTo>
                    <a:pt x="36698" y="58112"/>
                  </a:lnTo>
                  <a:lnTo>
                    <a:pt x="36415" y="58301"/>
                  </a:lnTo>
                  <a:lnTo>
                    <a:pt x="36038" y="58301"/>
                  </a:lnTo>
                  <a:lnTo>
                    <a:pt x="36038" y="58395"/>
                  </a:lnTo>
                  <a:lnTo>
                    <a:pt x="36321" y="58395"/>
                  </a:lnTo>
                  <a:lnTo>
                    <a:pt x="36132" y="58678"/>
                  </a:lnTo>
                  <a:lnTo>
                    <a:pt x="37075" y="58678"/>
                  </a:lnTo>
                  <a:lnTo>
                    <a:pt x="37830" y="58584"/>
                  </a:lnTo>
                  <a:lnTo>
                    <a:pt x="38585" y="58489"/>
                  </a:lnTo>
                  <a:lnTo>
                    <a:pt x="39434" y="58489"/>
                  </a:lnTo>
                  <a:lnTo>
                    <a:pt x="38585" y="58867"/>
                  </a:lnTo>
                  <a:lnTo>
                    <a:pt x="37358" y="59244"/>
                  </a:lnTo>
                  <a:lnTo>
                    <a:pt x="36792" y="59339"/>
                  </a:lnTo>
                  <a:lnTo>
                    <a:pt x="36226" y="59339"/>
                  </a:lnTo>
                  <a:lnTo>
                    <a:pt x="35755" y="59244"/>
                  </a:lnTo>
                  <a:lnTo>
                    <a:pt x="35566" y="59056"/>
                  </a:lnTo>
                  <a:lnTo>
                    <a:pt x="35472" y="58867"/>
                  </a:lnTo>
                  <a:lnTo>
                    <a:pt x="36509" y="58772"/>
                  </a:lnTo>
                  <a:lnTo>
                    <a:pt x="35377" y="58678"/>
                  </a:lnTo>
                  <a:lnTo>
                    <a:pt x="34151" y="58772"/>
                  </a:lnTo>
                  <a:lnTo>
                    <a:pt x="34057" y="58772"/>
                  </a:lnTo>
                  <a:lnTo>
                    <a:pt x="33208" y="58961"/>
                  </a:lnTo>
                  <a:lnTo>
                    <a:pt x="32264" y="59056"/>
                  </a:lnTo>
                  <a:lnTo>
                    <a:pt x="32264" y="59056"/>
                  </a:lnTo>
                  <a:lnTo>
                    <a:pt x="33113" y="58867"/>
                  </a:lnTo>
                  <a:lnTo>
                    <a:pt x="31887" y="58489"/>
                  </a:lnTo>
                  <a:lnTo>
                    <a:pt x="31132" y="58395"/>
                  </a:lnTo>
                  <a:lnTo>
                    <a:pt x="31038" y="58301"/>
                  </a:lnTo>
                  <a:lnTo>
                    <a:pt x="31132" y="58301"/>
                  </a:lnTo>
                  <a:lnTo>
                    <a:pt x="31509" y="58206"/>
                  </a:lnTo>
                  <a:lnTo>
                    <a:pt x="30660" y="58206"/>
                  </a:lnTo>
                  <a:lnTo>
                    <a:pt x="30283" y="58301"/>
                  </a:lnTo>
                  <a:lnTo>
                    <a:pt x="29906" y="58489"/>
                  </a:lnTo>
                  <a:lnTo>
                    <a:pt x="29151" y="58678"/>
                  </a:lnTo>
                  <a:lnTo>
                    <a:pt x="29340" y="58584"/>
                  </a:lnTo>
                  <a:lnTo>
                    <a:pt x="29434" y="58395"/>
                  </a:lnTo>
                  <a:lnTo>
                    <a:pt x="29434" y="58395"/>
                  </a:lnTo>
                  <a:lnTo>
                    <a:pt x="28585" y="58489"/>
                  </a:lnTo>
                  <a:lnTo>
                    <a:pt x="28491" y="58584"/>
                  </a:lnTo>
                  <a:lnTo>
                    <a:pt x="28396" y="58678"/>
                  </a:lnTo>
                  <a:lnTo>
                    <a:pt x="27736" y="58867"/>
                  </a:lnTo>
                  <a:lnTo>
                    <a:pt x="25660" y="59150"/>
                  </a:lnTo>
                  <a:lnTo>
                    <a:pt x="22170" y="59622"/>
                  </a:lnTo>
                  <a:lnTo>
                    <a:pt x="22359" y="59527"/>
                  </a:lnTo>
                  <a:lnTo>
                    <a:pt x="22359" y="59433"/>
                  </a:lnTo>
                  <a:lnTo>
                    <a:pt x="22264" y="59433"/>
                  </a:lnTo>
                  <a:lnTo>
                    <a:pt x="22453" y="59244"/>
                  </a:lnTo>
                  <a:lnTo>
                    <a:pt x="22453" y="59056"/>
                  </a:lnTo>
                  <a:lnTo>
                    <a:pt x="21132" y="59339"/>
                  </a:lnTo>
                  <a:lnTo>
                    <a:pt x="19246" y="59716"/>
                  </a:lnTo>
                  <a:lnTo>
                    <a:pt x="18208" y="59810"/>
                  </a:lnTo>
                  <a:lnTo>
                    <a:pt x="17264" y="59905"/>
                  </a:lnTo>
                  <a:lnTo>
                    <a:pt x="16415" y="59905"/>
                  </a:lnTo>
                  <a:lnTo>
                    <a:pt x="15849" y="59810"/>
                  </a:lnTo>
                  <a:lnTo>
                    <a:pt x="14246" y="59810"/>
                  </a:lnTo>
                  <a:lnTo>
                    <a:pt x="11981" y="59999"/>
                  </a:lnTo>
                  <a:lnTo>
                    <a:pt x="11981" y="59999"/>
                  </a:lnTo>
                  <a:lnTo>
                    <a:pt x="12359" y="59905"/>
                  </a:lnTo>
                  <a:lnTo>
                    <a:pt x="12736" y="59716"/>
                  </a:lnTo>
                  <a:lnTo>
                    <a:pt x="11415" y="59905"/>
                  </a:lnTo>
                  <a:lnTo>
                    <a:pt x="10000" y="60093"/>
                  </a:lnTo>
                  <a:lnTo>
                    <a:pt x="7076" y="60188"/>
                  </a:lnTo>
                  <a:lnTo>
                    <a:pt x="4151" y="60376"/>
                  </a:lnTo>
                  <a:lnTo>
                    <a:pt x="2831" y="60471"/>
                  </a:lnTo>
                  <a:lnTo>
                    <a:pt x="1604" y="60659"/>
                  </a:lnTo>
                  <a:lnTo>
                    <a:pt x="1227" y="59244"/>
                  </a:lnTo>
                  <a:lnTo>
                    <a:pt x="1038" y="57735"/>
                  </a:lnTo>
                  <a:lnTo>
                    <a:pt x="850" y="56131"/>
                  </a:lnTo>
                  <a:lnTo>
                    <a:pt x="755" y="54433"/>
                  </a:lnTo>
                  <a:lnTo>
                    <a:pt x="755" y="52735"/>
                  </a:lnTo>
                  <a:lnTo>
                    <a:pt x="755" y="50942"/>
                  </a:lnTo>
                  <a:lnTo>
                    <a:pt x="1038" y="47263"/>
                  </a:lnTo>
                  <a:lnTo>
                    <a:pt x="1321" y="43678"/>
                  </a:lnTo>
                  <a:lnTo>
                    <a:pt x="1699" y="39999"/>
                  </a:lnTo>
                  <a:lnTo>
                    <a:pt x="2453" y="33301"/>
                  </a:lnTo>
                  <a:lnTo>
                    <a:pt x="2548" y="33962"/>
                  </a:lnTo>
                  <a:lnTo>
                    <a:pt x="2642" y="34622"/>
                  </a:lnTo>
                  <a:lnTo>
                    <a:pt x="2642" y="33018"/>
                  </a:lnTo>
                  <a:lnTo>
                    <a:pt x="2551" y="32287"/>
                  </a:lnTo>
                  <a:lnTo>
                    <a:pt x="2642" y="30000"/>
                  </a:lnTo>
                  <a:lnTo>
                    <a:pt x="2453" y="30377"/>
                  </a:lnTo>
                  <a:lnTo>
                    <a:pt x="2453" y="29245"/>
                  </a:lnTo>
                  <a:lnTo>
                    <a:pt x="2453" y="27830"/>
                  </a:lnTo>
                  <a:lnTo>
                    <a:pt x="2642" y="28301"/>
                  </a:lnTo>
                  <a:lnTo>
                    <a:pt x="2736" y="28018"/>
                  </a:lnTo>
                  <a:lnTo>
                    <a:pt x="2831" y="28018"/>
                  </a:lnTo>
                  <a:lnTo>
                    <a:pt x="2925" y="28207"/>
                  </a:lnTo>
                  <a:lnTo>
                    <a:pt x="3019" y="26415"/>
                  </a:lnTo>
                  <a:lnTo>
                    <a:pt x="3019" y="24811"/>
                  </a:lnTo>
                  <a:lnTo>
                    <a:pt x="3019" y="23113"/>
                  </a:lnTo>
                  <a:lnTo>
                    <a:pt x="3019" y="22170"/>
                  </a:lnTo>
                  <a:lnTo>
                    <a:pt x="3208" y="21320"/>
                  </a:lnTo>
                  <a:lnTo>
                    <a:pt x="3302" y="19528"/>
                  </a:lnTo>
                  <a:lnTo>
                    <a:pt x="3302" y="17641"/>
                  </a:lnTo>
                  <a:lnTo>
                    <a:pt x="3302" y="16887"/>
                  </a:lnTo>
                  <a:lnTo>
                    <a:pt x="3208" y="16321"/>
                  </a:lnTo>
                  <a:lnTo>
                    <a:pt x="3397" y="16415"/>
                  </a:lnTo>
                  <a:lnTo>
                    <a:pt x="3585" y="11981"/>
                  </a:lnTo>
                  <a:lnTo>
                    <a:pt x="3680" y="11415"/>
                  </a:lnTo>
                  <a:lnTo>
                    <a:pt x="3680" y="11698"/>
                  </a:lnTo>
                  <a:lnTo>
                    <a:pt x="3774" y="11132"/>
                  </a:lnTo>
                  <a:lnTo>
                    <a:pt x="3868" y="10660"/>
                  </a:lnTo>
                  <a:lnTo>
                    <a:pt x="3774" y="10094"/>
                  </a:lnTo>
                  <a:lnTo>
                    <a:pt x="3680" y="9623"/>
                  </a:lnTo>
                  <a:lnTo>
                    <a:pt x="3774" y="9434"/>
                  </a:lnTo>
                  <a:lnTo>
                    <a:pt x="3868" y="9245"/>
                  </a:lnTo>
                  <a:lnTo>
                    <a:pt x="4057" y="8491"/>
                  </a:lnTo>
                  <a:lnTo>
                    <a:pt x="4340" y="6321"/>
                  </a:lnTo>
                  <a:lnTo>
                    <a:pt x="4623" y="2264"/>
                  </a:lnTo>
                  <a:lnTo>
                    <a:pt x="3491" y="7170"/>
                  </a:lnTo>
                  <a:lnTo>
                    <a:pt x="2925" y="9906"/>
                  </a:lnTo>
                  <a:lnTo>
                    <a:pt x="2359" y="12736"/>
                  </a:lnTo>
                  <a:lnTo>
                    <a:pt x="1982" y="15377"/>
                  </a:lnTo>
                  <a:lnTo>
                    <a:pt x="1699" y="17830"/>
                  </a:lnTo>
                  <a:lnTo>
                    <a:pt x="1510" y="19905"/>
                  </a:lnTo>
                  <a:lnTo>
                    <a:pt x="1604" y="20754"/>
                  </a:lnTo>
                  <a:lnTo>
                    <a:pt x="1699" y="21509"/>
                  </a:lnTo>
                  <a:lnTo>
                    <a:pt x="1321" y="22453"/>
                  </a:lnTo>
                  <a:lnTo>
                    <a:pt x="1133" y="23585"/>
                  </a:lnTo>
                  <a:lnTo>
                    <a:pt x="1038" y="24905"/>
                  </a:lnTo>
                  <a:lnTo>
                    <a:pt x="1038" y="26226"/>
                  </a:lnTo>
                  <a:lnTo>
                    <a:pt x="1038" y="28962"/>
                  </a:lnTo>
                  <a:lnTo>
                    <a:pt x="1038" y="31415"/>
                  </a:lnTo>
                  <a:lnTo>
                    <a:pt x="661" y="40188"/>
                  </a:lnTo>
                  <a:lnTo>
                    <a:pt x="472" y="44999"/>
                  </a:lnTo>
                  <a:lnTo>
                    <a:pt x="378" y="49622"/>
                  </a:lnTo>
                  <a:lnTo>
                    <a:pt x="472" y="51603"/>
                  </a:lnTo>
                  <a:lnTo>
                    <a:pt x="378" y="53961"/>
                  </a:lnTo>
                  <a:lnTo>
                    <a:pt x="189" y="53301"/>
                  </a:lnTo>
                  <a:lnTo>
                    <a:pt x="95" y="52641"/>
                  </a:lnTo>
                  <a:lnTo>
                    <a:pt x="189" y="53867"/>
                  </a:lnTo>
                  <a:lnTo>
                    <a:pt x="189" y="55093"/>
                  </a:lnTo>
                  <a:lnTo>
                    <a:pt x="378" y="55188"/>
                  </a:lnTo>
                  <a:lnTo>
                    <a:pt x="284" y="56508"/>
                  </a:lnTo>
                  <a:lnTo>
                    <a:pt x="95" y="54905"/>
                  </a:lnTo>
                  <a:lnTo>
                    <a:pt x="1" y="58489"/>
                  </a:lnTo>
                  <a:lnTo>
                    <a:pt x="1" y="62357"/>
                  </a:lnTo>
                  <a:lnTo>
                    <a:pt x="6038" y="61886"/>
                  </a:lnTo>
                  <a:lnTo>
                    <a:pt x="8963" y="61697"/>
                  </a:lnTo>
                  <a:lnTo>
                    <a:pt x="11698" y="61603"/>
                  </a:lnTo>
                  <a:lnTo>
                    <a:pt x="11698" y="61414"/>
                  </a:lnTo>
                  <a:lnTo>
                    <a:pt x="11887" y="61225"/>
                  </a:lnTo>
                  <a:lnTo>
                    <a:pt x="12264" y="61225"/>
                  </a:lnTo>
                  <a:lnTo>
                    <a:pt x="12548" y="61320"/>
                  </a:lnTo>
                  <a:lnTo>
                    <a:pt x="12736" y="61414"/>
                  </a:lnTo>
                  <a:lnTo>
                    <a:pt x="12642" y="61320"/>
                  </a:lnTo>
                  <a:lnTo>
                    <a:pt x="13302" y="61508"/>
                  </a:lnTo>
                  <a:lnTo>
                    <a:pt x="13302" y="61508"/>
                  </a:lnTo>
                  <a:lnTo>
                    <a:pt x="12736" y="61414"/>
                  </a:lnTo>
                  <a:lnTo>
                    <a:pt x="13019" y="61508"/>
                  </a:lnTo>
                  <a:lnTo>
                    <a:pt x="12736" y="61603"/>
                  </a:lnTo>
                  <a:lnTo>
                    <a:pt x="12831" y="61697"/>
                  </a:lnTo>
                  <a:lnTo>
                    <a:pt x="14246" y="61508"/>
                  </a:lnTo>
                  <a:lnTo>
                    <a:pt x="13491" y="61508"/>
                  </a:lnTo>
                  <a:lnTo>
                    <a:pt x="14717" y="61225"/>
                  </a:lnTo>
                  <a:lnTo>
                    <a:pt x="16038" y="61131"/>
                  </a:lnTo>
                  <a:lnTo>
                    <a:pt x="18962" y="61131"/>
                  </a:lnTo>
                  <a:lnTo>
                    <a:pt x="19151" y="61225"/>
                  </a:lnTo>
                  <a:lnTo>
                    <a:pt x="19623" y="61320"/>
                  </a:lnTo>
                  <a:lnTo>
                    <a:pt x="21227" y="61320"/>
                  </a:lnTo>
                  <a:lnTo>
                    <a:pt x="23302" y="61225"/>
                  </a:lnTo>
                  <a:lnTo>
                    <a:pt x="24245" y="61131"/>
                  </a:lnTo>
                  <a:lnTo>
                    <a:pt x="25094" y="60942"/>
                  </a:lnTo>
                  <a:lnTo>
                    <a:pt x="28868" y="60848"/>
                  </a:lnTo>
                  <a:lnTo>
                    <a:pt x="32642" y="60659"/>
                  </a:lnTo>
                  <a:lnTo>
                    <a:pt x="36415" y="60376"/>
                  </a:lnTo>
                  <a:lnTo>
                    <a:pt x="40283" y="60093"/>
                  </a:lnTo>
                  <a:lnTo>
                    <a:pt x="47830" y="59339"/>
                  </a:lnTo>
                  <a:lnTo>
                    <a:pt x="55377" y="58678"/>
                  </a:lnTo>
                  <a:lnTo>
                    <a:pt x="61037" y="58678"/>
                  </a:lnTo>
                  <a:lnTo>
                    <a:pt x="62264" y="58584"/>
                  </a:lnTo>
                  <a:lnTo>
                    <a:pt x="63207" y="58395"/>
                  </a:lnTo>
                  <a:lnTo>
                    <a:pt x="63490" y="58206"/>
                  </a:lnTo>
                  <a:lnTo>
                    <a:pt x="63773" y="58018"/>
                  </a:lnTo>
                  <a:lnTo>
                    <a:pt x="63962" y="57735"/>
                  </a:lnTo>
                  <a:lnTo>
                    <a:pt x="64150" y="57357"/>
                  </a:lnTo>
                  <a:lnTo>
                    <a:pt x="64339" y="56225"/>
                  </a:lnTo>
                  <a:lnTo>
                    <a:pt x="64528" y="54716"/>
                  </a:lnTo>
                  <a:lnTo>
                    <a:pt x="64528" y="53018"/>
                  </a:lnTo>
                  <a:lnTo>
                    <a:pt x="64622" y="49810"/>
                  </a:lnTo>
                  <a:lnTo>
                    <a:pt x="64622" y="47546"/>
                  </a:lnTo>
                  <a:lnTo>
                    <a:pt x="64905" y="40848"/>
                  </a:lnTo>
                  <a:lnTo>
                    <a:pt x="64999" y="36320"/>
                  </a:lnTo>
                  <a:lnTo>
                    <a:pt x="65094" y="33301"/>
                  </a:lnTo>
                  <a:lnTo>
                    <a:pt x="65188" y="33396"/>
                  </a:lnTo>
                  <a:lnTo>
                    <a:pt x="65188" y="31603"/>
                  </a:lnTo>
                  <a:lnTo>
                    <a:pt x="65188" y="29811"/>
                  </a:lnTo>
                  <a:lnTo>
                    <a:pt x="65094" y="30660"/>
                  </a:lnTo>
                  <a:lnTo>
                    <a:pt x="64905" y="28301"/>
                  </a:lnTo>
                  <a:lnTo>
                    <a:pt x="64811" y="25849"/>
                  </a:lnTo>
                  <a:lnTo>
                    <a:pt x="64716" y="23302"/>
                  </a:lnTo>
                  <a:lnTo>
                    <a:pt x="64622" y="20849"/>
                  </a:lnTo>
                  <a:lnTo>
                    <a:pt x="64811" y="22075"/>
                  </a:lnTo>
                  <a:lnTo>
                    <a:pt x="64811" y="20754"/>
                  </a:lnTo>
                  <a:lnTo>
                    <a:pt x="64811" y="18962"/>
                  </a:lnTo>
                  <a:lnTo>
                    <a:pt x="64811" y="18868"/>
                  </a:lnTo>
                  <a:lnTo>
                    <a:pt x="64716" y="17358"/>
                  </a:lnTo>
                  <a:lnTo>
                    <a:pt x="64811" y="18113"/>
                  </a:lnTo>
                  <a:lnTo>
                    <a:pt x="64999" y="16981"/>
                  </a:lnTo>
                  <a:lnTo>
                    <a:pt x="64905" y="15755"/>
                  </a:lnTo>
                  <a:lnTo>
                    <a:pt x="64811" y="14528"/>
                  </a:lnTo>
                  <a:lnTo>
                    <a:pt x="64716" y="13396"/>
                  </a:lnTo>
                  <a:lnTo>
                    <a:pt x="64622" y="13679"/>
                  </a:lnTo>
                  <a:lnTo>
                    <a:pt x="64551" y="13679"/>
                  </a:lnTo>
                  <a:lnTo>
                    <a:pt x="64622" y="13962"/>
                  </a:lnTo>
                  <a:lnTo>
                    <a:pt x="64716" y="15000"/>
                  </a:lnTo>
                  <a:lnTo>
                    <a:pt x="64528" y="14623"/>
                  </a:lnTo>
                  <a:lnTo>
                    <a:pt x="64528" y="15094"/>
                  </a:lnTo>
                  <a:lnTo>
                    <a:pt x="64339" y="12736"/>
                  </a:lnTo>
                  <a:lnTo>
                    <a:pt x="64150" y="11698"/>
                  </a:lnTo>
                  <a:lnTo>
                    <a:pt x="64056" y="11604"/>
                  </a:lnTo>
                  <a:lnTo>
                    <a:pt x="64056" y="11226"/>
                  </a:lnTo>
                  <a:lnTo>
                    <a:pt x="64245" y="10566"/>
                  </a:lnTo>
                  <a:lnTo>
                    <a:pt x="64245" y="9811"/>
                  </a:lnTo>
                  <a:lnTo>
                    <a:pt x="64245" y="9560"/>
                  </a:lnTo>
                  <a:lnTo>
                    <a:pt x="64433" y="10189"/>
                  </a:lnTo>
                  <a:lnTo>
                    <a:pt x="64622" y="11604"/>
                  </a:lnTo>
                  <a:lnTo>
                    <a:pt x="64811" y="13019"/>
                  </a:lnTo>
                  <a:lnTo>
                    <a:pt x="64905" y="14151"/>
                  </a:lnTo>
                  <a:lnTo>
                    <a:pt x="64905" y="12830"/>
                  </a:lnTo>
                  <a:lnTo>
                    <a:pt x="64811" y="11698"/>
                  </a:lnTo>
                  <a:lnTo>
                    <a:pt x="64528" y="9340"/>
                  </a:lnTo>
                  <a:lnTo>
                    <a:pt x="64433" y="9528"/>
                  </a:lnTo>
                  <a:lnTo>
                    <a:pt x="64433" y="9340"/>
                  </a:lnTo>
                  <a:lnTo>
                    <a:pt x="64245" y="8585"/>
                  </a:lnTo>
                  <a:lnTo>
                    <a:pt x="64150" y="7264"/>
                  </a:lnTo>
                  <a:lnTo>
                    <a:pt x="64056" y="9434"/>
                  </a:lnTo>
                  <a:lnTo>
                    <a:pt x="63773" y="8868"/>
                  </a:lnTo>
                  <a:lnTo>
                    <a:pt x="63679" y="7925"/>
                  </a:lnTo>
                  <a:lnTo>
                    <a:pt x="63584" y="6792"/>
                  </a:lnTo>
                  <a:lnTo>
                    <a:pt x="63490" y="5566"/>
                  </a:lnTo>
                  <a:lnTo>
                    <a:pt x="63490" y="1227"/>
                  </a:lnTo>
                  <a:lnTo>
                    <a:pt x="63490" y="661"/>
                  </a:lnTo>
                  <a:lnTo>
                    <a:pt x="63396" y="566"/>
                  </a:lnTo>
                  <a:lnTo>
                    <a:pt x="63207" y="378"/>
                  </a:lnTo>
                  <a:lnTo>
                    <a:pt x="62641" y="189"/>
                  </a:lnTo>
                  <a:lnTo>
                    <a:pt x="61792" y="95"/>
                  </a:lnTo>
                  <a:lnTo>
                    <a:pt x="608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648854562"/>
      </p:ext>
    </p:extLst>
  </p:cSld>
  <p:clrMapOvr>
    <a:masterClrMapping/>
  </p:clrMapOvr>
  <p:transition advTm="28568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1357312" y="356553"/>
            <a:ext cx="7786687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Quelles compétences pour l’oral ?</a:t>
            </a:r>
            <a:endParaRPr sz="3600"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097BC4A-CB3A-4BB4-8CDC-458FA12F7FE1}"/>
              </a:ext>
            </a:extLst>
          </p:cNvPr>
          <p:cNvGrpSpPr/>
          <p:nvPr/>
        </p:nvGrpSpPr>
        <p:grpSpPr>
          <a:xfrm>
            <a:off x="455725" y="388953"/>
            <a:ext cx="788694" cy="805193"/>
            <a:chOff x="4141750" y="274105"/>
            <a:chExt cx="788694" cy="805193"/>
          </a:xfrm>
        </p:grpSpPr>
        <p:sp>
          <p:nvSpPr>
            <p:cNvPr id="97" name="Google Shape;97;p16"/>
            <p:cNvSpPr/>
            <p:nvPr/>
          </p:nvSpPr>
          <p:spPr>
            <a:xfrm>
              <a:off x="4141750" y="274105"/>
              <a:ext cx="788694" cy="805193"/>
            </a:xfrm>
            <a:custGeom>
              <a:avLst/>
              <a:gdLst/>
              <a:ahLst/>
              <a:cxnLst/>
              <a:rect l="l" t="t" r="r" b="b"/>
              <a:pathLst>
                <a:path w="67641" h="69056" extrusionOk="0">
                  <a:moveTo>
                    <a:pt x="49622" y="2736"/>
                  </a:moveTo>
                  <a:lnTo>
                    <a:pt x="49622" y="2736"/>
                  </a:lnTo>
                  <a:lnTo>
                    <a:pt x="49622" y="2736"/>
                  </a:lnTo>
                  <a:close/>
                  <a:moveTo>
                    <a:pt x="59622" y="55565"/>
                  </a:moveTo>
                  <a:lnTo>
                    <a:pt x="59622" y="55565"/>
                  </a:lnTo>
                  <a:lnTo>
                    <a:pt x="59622" y="55565"/>
                  </a:lnTo>
                  <a:close/>
                  <a:moveTo>
                    <a:pt x="35471" y="0"/>
                  </a:moveTo>
                  <a:lnTo>
                    <a:pt x="34433" y="95"/>
                  </a:lnTo>
                  <a:lnTo>
                    <a:pt x="33584" y="189"/>
                  </a:lnTo>
                  <a:lnTo>
                    <a:pt x="32735" y="378"/>
                  </a:lnTo>
                  <a:lnTo>
                    <a:pt x="32169" y="566"/>
                  </a:lnTo>
                  <a:lnTo>
                    <a:pt x="31509" y="472"/>
                  </a:lnTo>
                  <a:lnTo>
                    <a:pt x="30754" y="472"/>
                  </a:lnTo>
                  <a:lnTo>
                    <a:pt x="29339" y="566"/>
                  </a:lnTo>
                  <a:lnTo>
                    <a:pt x="27830" y="849"/>
                  </a:lnTo>
                  <a:lnTo>
                    <a:pt x="26320" y="1321"/>
                  </a:lnTo>
                  <a:lnTo>
                    <a:pt x="24811" y="1981"/>
                  </a:lnTo>
                  <a:lnTo>
                    <a:pt x="23207" y="2736"/>
                  </a:lnTo>
                  <a:lnTo>
                    <a:pt x="21698" y="3585"/>
                  </a:lnTo>
                  <a:lnTo>
                    <a:pt x="20188" y="4623"/>
                  </a:lnTo>
                  <a:lnTo>
                    <a:pt x="18679" y="5661"/>
                  </a:lnTo>
                  <a:lnTo>
                    <a:pt x="17170" y="6793"/>
                  </a:lnTo>
                  <a:lnTo>
                    <a:pt x="15754" y="8019"/>
                  </a:lnTo>
                  <a:lnTo>
                    <a:pt x="14434" y="9151"/>
                  </a:lnTo>
                  <a:lnTo>
                    <a:pt x="11981" y="11510"/>
                  </a:lnTo>
                  <a:lnTo>
                    <a:pt x="10000" y="13774"/>
                  </a:lnTo>
                  <a:lnTo>
                    <a:pt x="7736" y="16981"/>
                  </a:lnTo>
                  <a:lnTo>
                    <a:pt x="8019" y="16321"/>
                  </a:lnTo>
                  <a:lnTo>
                    <a:pt x="8302" y="15660"/>
                  </a:lnTo>
                  <a:lnTo>
                    <a:pt x="7736" y="16604"/>
                  </a:lnTo>
                  <a:lnTo>
                    <a:pt x="7075" y="17642"/>
                  </a:lnTo>
                  <a:lnTo>
                    <a:pt x="7170" y="17830"/>
                  </a:lnTo>
                  <a:lnTo>
                    <a:pt x="6509" y="18868"/>
                  </a:lnTo>
                  <a:lnTo>
                    <a:pt x="7075" y="17359"/>
                  </a:lnTo>
                  <a:lnTo>
                    <a:pt x="6132" y="19057"/>
                  </a:lnTo>
                  <a:lnTo>
                    <a:pt x="5189" y="20849"/>
                  </a:lnTo>
                  <a:lnTo>
                    <a:pt x="4434" y="22736"/>
                  </a:lnTo>
                  <a:lnTo>
                    <a:pt x="3679" y="24622"/>
                  </a:lnTo>
                  <a:lnTo>
                    <a:pt x="2453" y="28490"/>
                  </a:lnTo>
                  <a:lnTo>
                    <a:pt x="1321" y="32169"/>
                  </a:lnTo>
                  <a:lnTo>
                    <a:pt x="1509" y="32264"/>
                  </a:lnTo>
                  <a:lnTo>
                    <a:pt x="1604" y="32453"/>
                  </a:lnTo>
                  <a:lnTo>
                    <a:pt x="1604" y="32641"/>
                  </a:lnTo>
                  <a:lnTo>
                    <a:pt x="1509" y="32924"/>
                  </a:lnTo>
                  <a:lnTo>
                    <a:pt x="1226" y="33396"/>
                  </a:lnTo>
                  <a:lnTo>
                    <a:pt x="1038" y="33585"/>
                  </a:lnTo>
                  <a:lnTo>
                    <a:pt x="1038" y="33773"/>
                  </a:lnTo>
                  <a:lnTo>
                    <a:pt x="1038" y="35000"/>
                  </a:lnTo>
                  <a:lnTo>
                    <a:pt x="849" y="36132"/>
                  </a:lnTo>
                  <a:lnTo>
                    <a:pt x="660" y="37358"/>
                  </a:lnTo>
                  <a:lnTo>
                    <a:pt x="472" y="38867"/>
                  </a:lnTo>
                  <a:lnTo>
                    <a:pt x="283" y="38301"/>
                  </a:lnTo>
                  <a:lnTo>
                    <a:pt x="94" y="39811"/>
                  </a:lnTo>
                  <a:lnTo>
                    <a:pt x="0" y="41509"/>
                  </a:lnTo>
                  <a:lnTo>
                    <a:pt x="94" y="43301"/>
                  </a:lnTo>
                  <a:lnTo>
                    <a:pt x="283" y="44056"/>
                  </a:lnTo>
                  <a:lnTo>
                    <a:pt x="472" y="44622"/>
                  </a:lnTo>
                  <a:lnTo>
                    <a:pt x="566" y="45660"/>
                  </a:lnTo>
                  <a:lnTo>
                    <a:pt x="755" y="46792"/>
                  </a:lnTo>
                  <a:lnTo>
                    <a:pt x="1226" y="48962"/>
                  </a:lnTo>
                  <a:lnTo>
                    <a:pt x="1981" y="51037"/>
                  </a:lnTo>
                  <a:lnTo>
                    <a:pt x="2924" y="53112"/>
                  </a:lnTo>
                  <a:lnTo>
                    <a:pt x="4057" y="55094"/>
                  </a:lnTo>
                  <a:lnTo>
                    <a:pt x="5283" y="56980"/>
                  </a:lnTo>
                  <a:lnTo>
                    <a:pt x="6698" y="58678"/>
                  </a:lnTo>
                  <a:lnTo>
                    <a:pt x="8113" y="60282"/>
                  </a:lnTo>
                  <a:lnTo>
                    <a:pt x="9056" y="61131"/>
                  </a:lnTo>
                  <a:lnTo>
                    <a:pt x="10000" y="61980"/>
                  </a:lnTo>
                  <a:lnTo>
                    <a:pt x="11038" y="62829"/>
                  </a:lnTo>
                  <a:lnTo>
                    <a:pt x="12075" y="63584"/>
                  </a:lnTo>
                  <a:lnTo>
                    <a:pt x="14339" y="64905"/>
                  </a:lnTo>
                  <a:lnTo>
                    <a:pt x="16604" y="66131"/>
                  </a:lnTo>
                  <a:lnTo>
                    <a:pt x="19056" y="67169"/>
                  </a:lnTo>
                  <a:lnTo>
                    <a:pt x="21509" y="67923"/>
                  </a:lnTo>
                  <a:lnTo>
                    <a:pt x="24056" y="68584"/>
                  </a:lnTo>
                  <a:lnTo>
                    <a:pt x="26603" y="69055"/>
                  </a:lnTo>
                  <a:lnTo>
                    <a:pt x="27830" y="69055"/>
                  </a:lnTo>
                  <a:lnTo>
                    <a:pt x="30188" y="68867"/>
                  </a:lnTo>
                  <a:lnTo>
                    <a:pt x="33113" y="68678"/>
                  </a:lnTo>
                  <a:lnTo>
                    <a:pt x="36509" y="68301"/>
                  </a:lnTo>
                  <a:lnTo>
                    <a:pt x="39811" y="67923"/>
                  </a:lnTo>
                  <a:lnTo>
                    <a:pt x="42735" y="67452"/>
                  </a:lnTo>
                  <a:lnTo>
                    <a:pt x="44905" y="66980"/>
                  </a:lnTo>
                  <a:lnTo>
                    <a:pt x="45565" y="66791"/>
                  </a:lnTo>
                  <a:lnTo>
                    <a:pt x="45943" y="66508"/>
                  </a:lnTo>
                  <a:lnTo>
                    <a:pt x="47358" y="65942"/>
                  </a:lnTo>
                  <a:lnTo>
                    <a:pt x="48018" y="65565"/>
                  </a:lnTo>
                  <a:lnTo>
                    <a:pt x="48678" y="65188"/>
                  </a:lnTo>
                  <a:lnTo>
                    <a:pt x="47924" y="65471"/>
                  </a:lnTo>
                  <a:lnTo>
                    <a:pt x="51509" y="62924"/>
                  </a:lnTo>
                  <a:lnTo>
                    <a:pt x="53301" y="61508"/>
                  </a:lnTo>
                  <a:lnTo>
                    <a:pt x="55093" y="59905"/>
                  </a:lnTo>
                  <a:lnTo>
                    <a:pt x="55093" y="59905"/>
                  </a:lnTo>
                  <a:lnTo>
                    <a:pt x="54810" y="60376"/>
                  </a:lnTo>
                  <a:lnTo>
                    <a:pt x="54339" y="60754"/>
                  </a:lnTo>
                  <a:lnTo>
                    <a:pt x="55376" y="59999"/>
                  </a:lnTo>
                  <a:lnTo>
                    <a:pt x="56320" y="59056"/>
                  </a:lnTo>
                  <a:lnTo>
                    <a:pt x="57075" y="58395"/>
                  </a:lnTo>
                  <a:lnTo>
                    <a:pt x="57169" y="58207"/>
                  </a:lnTo>
                  <a:lnTo>
                    <a:pt x="57075" y="58207"/>
                  </a:lnTo>
                  <a:lnTo>
                    <a:pt x="57924" y="57546"/>
                  </a:lnTo>
                  <a:lnTo>
                    <a:pt x="58678" y="56697"/>
                  </a:lnTo>
                  <a:lnTo>
                    <a:pt x="59339" y="55754"/>
                  </a:lnTo>
                  <a:lnTo>
                    <a:pt x="59905" y="54905"/>
                  </a:lnTo>
                  <a:lnTo>
                    <a:pt x="59716" y="54999"/>
                  </a:lnTo>
                  <a:lnTo>
                    <a:pt x="59622" y="54999"/>
                  </a:lnTo>
                  <a:lnTo>
                    <a:pt x="59810" y="54622"/>
                  </a:lnTo>
                  <a:lnTo>
                    <a:pt x="59150" y="55565"/>
                  </a:lnTo>
                  <a:lnTo>
                    <a:pt x="59527" y="55094"/>
                  </a:lnTo>
                  <a:lnTo>
                    <a:pt x="59433" y="55377"/>
                  </a:lnTo>
                  <a:lnTo>
                    <a:pt x="58867" y="56037"/>
                  </a:lnTo>
                  <a:lnTo>
                    <a:pt x="59056" y="55660"/>
                  </a:lnTo>
                  <a:lnTo>
                    <a:pt x="59056" y="55660"/>
                  </a:lnTo>
                  <a:lnTo>
                    <a:pt x="58678" y="56037"/>
                  </a:lnTo>
                  <a:lnTo>
                    <a:pt x="59810" y="54339"/>
                  </a:lnTo>
                  <a:lnTo>
                    <a:pt x="60282" y="53490"/>
                  </a:lnTo>
                  <a:lnTo>
                    <a:pt x="60282" y="53301"/>
                  </a:lnTo>
                  <a:lnTo>
                    <a:pt x="60188" y="53395"/>
                  </a:lnTo>
                  <a:lnTo>
                    <a:pt x="60188" y="53395"/>
                  </a:lnTo>
                  <a:lnTo>
                    <a:pt x="60565" y="52924"/>
                  </a:lnTo>
                  <a:lnTo>
                    <a:pt x="61037" y="52452"/>
                  </a:lnTo>
                  <a:lnTo>
                    <a:pt x="61886" y="51509"/>
                  </a:lnTo>
                  <a:lnTo>
                    <a:pt x="61508" y="52452"/>
                  </a:lnTo>
                  <a:lnTo>
                    <a:pt x="60848" y="53584"/>
                  </a:lnTo>
                  <a:lnTo>
                    <a:pt x="59622" y="55565"/>
                  </a:lnTo>
                  <a:lnTo>
                    <a:pt x="60376" y="54528"/>
                  </a:lnTo>
                  <a:lnTo>
                    <a:pt x="60942" y="53678"/>
                  </a:lnTo>
                  <a:lnTo>
                    <a:pt x="61980" y="51792"/>
                  </a:lnTo>
                  <a:lnTo>
                    <a:pt x="61886" y="51886"/>
                  </a:lnTo>
                  <a:lnTo>
                    <a:pt x="61886" y="51697"/>
                  </a:lnTo>
                  <a:lnTo>
                    <a:pt x="62169" y="51037"/>
                  </a:lnTo>
                  <a:lnTo>
                    <a:pt x="62735" y="49999"/>
                  </a:lnTo>
                  <a:lnTo>
                    <a:pt x="61508" y="51603"/>
                  </a:lnTo>
                  <a:lnTo>
                    <a:pt x="61603" y="51037"/>
                  </a:lnTo>
                  <a:lnTo>
                    <a:pt x="61697" y="50377"/>
                  </a:lnTo>
                  <a:lnTo>
                    <a:pt x="62169" y="48962"/>
                  </a:lnTo>
                  <a:lnTo>
                    <a:pt x="62829" y="47358"/>
                  </a:lnTo>
                  <a:lnTo>
                    <a:pt x="63678" y="45565"/>
                  </a:lnTo>
                  <a:lnTo>
                    <a:pt x="65376" y="42169"/>
                  </a:lnTo>
                  <a:lnTo>
                    <a:pt x="66131" y="40660"/>
                  </a:lnTo>
                  <a:lnTo>
                    <a:pt x="66697" y="39339"/>
                  </a:lnTo>
                  <a:lnTo>
                    <a:pt x="66603" y="39528"/>
                  </a:lnTo>
                  <a:lnTo>
                    <a:pt x="66697" y="39056"/>
                  </a:lnTo>
                  <a:lnTo>
                    <a:pt x="66791" y="38962"/>
                  </a:lnTo>
                  <a:lnTo>
                    <a:pt x="66791" y="39056"/>
                  </a:lnTo>
                  <a:lnTo>
                    <a:pt x="66886" y="38584"/>
                  </a:lnTo>
                  <a:lnTo>
                    <a:pt x="66791" y="38867"/>
                  </a:lnTo>
                  <a:lnTo>
                    <a:pt x="66980" y="38207"/>
                  </a:lnTo>
                  <a:lnTo>
                    <a:pt x="67169" y="37264"/>
                  </a:lnTo>
                  <a:lnTo>
                    <a:pt x="67263" y="36415"/>
                  </a:lnTo>
                  <a:lnTo>
                    <a:pt x="67357" y="36509"/>
                  </a:lnTo>
                  <a:lnTo>
                    <a:pt x="67452" y="36509"/>
                  </a:lnTo>
                  <a:lnTo>
                    <a:pt x="67546" y="35943"/>
                  </a:lnTo>
                  <a:lnTo>
                    <a:pt x="67546" y="34811"/>
                  </a:lnTo>
                  <a:lnTo>
                    <a:pt x="67640" y="31037"/>
                  </a:lnTo>
                  <a:lnTo>
                    <a:pt x="67640" y="28490"/>
                  </a:lnTo>
                  <a:lnTo>
                    <a:pt x="67546" y="27736"/>
                  </a:lnTo>
                  <a:lnTo>
                    <a:pt x="67546" y="27547"/>
                  </a:lnTo>
                  <a:lnTo>
                    <a:pt x="67452" y="27547"/>
                  </a:lnTo>
                  <a:lnTo>
                    <a:pt x="67074" y="26792"/>
                  </a:lnTo>
                  <a:lnTo>
                    <a:pt x="66791" y="25660"/>
                  </a:lnTo>
                  <a:lnTo>
                    <a:pt x="66508" y="24528"/>
                  </a:lnTo>
                  <a:lnTo>
                    <a:pt x="66414" y="23585"/>
                  </a:lnTo>
                  <a:lnTo>
                    <a:pt x="66320" y="23679"/>
                  </a:lnTo>
                  <a:lnTo>
                    <a:pt x="66320" y="23490"/>
                  </a:lnTo>
                  <a:lnTo>
                    <a:pt x="65942" y="22924"/>
                  </a:lnTo>
                  <a:lnTo>
                    <a:pt x="65565" y="22358"/>
                  </a:lnTo>
                  <a:lnTo>
                    <a:pt x="64527" y="21132"/>
                  </a:lnTo>
                  <a:lnTo>
                    <a:pt x="63584" y="19906"/>
                  </a:lnTo>
                  <a:lnTo>
                    <a:pt x="63207" y="19340"/>
                  </a:lnTo>
                  <a:lnTo>
                    <a:pt x="63018" y="18774"/>
                  </a:lnTo>
                  <a:lnTo>
                    <a:pt x="63112" y="18962"/>
                  </a:lnTo>
                  <a:lnTo>
                    <a:pt x="63301" y="19057"/>
                  </a:lnTo>
                  <a:lnTo>
                    <a:pt x="63301" y="19057"/>
                  </a:lnTo>
                  <a:lnTo>
                    <a:pt x="63207" y="18868"/>
                  </a:lnTo>
                  <a:lnTo>
                    <a:pt x="62923" y="18491"/>
                  </a:lnTo>
                  <a:lnTo>
                    <a:pt x="61980" y="17453"/>
                  </a:lnTo>
                  <a:lnTo>
                    <a:pt x="61037" y="16509"/>
                  </a:lnTo>
                  <a:lnTo>
                    <a:pt x="61037" y="16698"/>
                  </a:lnTo>
                  <a:lnTo>
                    <a:pt x="61037" y="16887"/>
                  </a:lnTo>
                  <a:lnTo>
                    <a:pt x="60093" y="15943"/>
                  </a:lnTo>
                  <a:lnTo>
                    <a:pt x="60376" y="16321"/>
                  </a:lnTo>
                  <a:lnTo>
                    <a:pt x="59527" y="15377"/>
                  </a:lnTo>
                  <a:lnTo>
                    <a:pt x="59056" y="14906"/>
                  </a:lnTo>
                  <a:lnTo>
                    <a:pt x="59244" y="14906"/>
                  </a:lnTo>
                  <a:lnTo>
                    <a:pt x="59905" y="15472"/>
                  </a:lnTo>
                  <a:lnTo>
                    <a:pt x="59905" y="15472"/>
                  </a:lnTo>
                  <a:lnTo>
                    <a:pt x="57641" y="13396"/>
                  </a:lnTo>
                  <a:lnTo>
                    <a:pt x="58112" y="13868"/>
                  </a:lnTo>
                  <a:lnTo>
                    <a:pt x="56886" y="13019"/>
                  </a:lnTo>
                  <a:lnTo>
                    <a:pt x="55754" y="12453"/>
                  </a:lnTo>
                  <a:lnTo>
                    <a:pt x="56603" y="13113"/>
                  </a:lnTo>
                  <a:lnTo>
                    <a:pt x="57452" y="13774"/>
                  </a:lnTo>
                  <a:lnTo>
                    <a:pt x="58961" y="15283"/>
                  </a:lnTo>
                  <a:lnTo>
                    <a:pt x="60376" y="16604"/>
                  </a:lnTo>
                  <a:lnTo>
                    <a:pt x="61225" y="17264"/>
                  </a:lnTo>
                  <a:lnTo>
                    <a:pt x="62074" y="17925"/>
                  </a:lnTo>
                  <a:lnTo>
                    <a:pt x="62074" y="17925"/>
                  </a:lnTo>
                  <a:lnTo>
                    <a:pt x="61414" y="17547"/>
                  </a:lnTo>
                  <a:lnTo>
                    <a:pt x="60659" y="16981"/>
                  </a:lnTo>
                  <a:lnTo>
                    <a:pt x="60754" y="17264"/>
                  </a:lnTo>
                  <a:lnTo>
                    <a:pt x="60942" y="17642"/>
                  </a:lnTo>
                  <a:lnTo>
                    <a:pt x="61980" y="19151"/>
                  </a:lnTo>
                  <a:lnTo>
                    <a:pt x="63301" y="20943"/>
                  </a:lnTo>
                  <a:lnTo>
                    <a:pt x="63207" y="20943"/>
                  </a:lnTo>
                  <a:lnTo>
                    <a:pt x="63395" y="21038"/>
                  </a:lnTo>
                  <a:lnTo>
                    <a:pt x="63490" y="21321"/>
                  </a:lnTo>
                  <a:lnTo>
                    <a:pt x="63678" y="21604"/>
                  </a:lnTo>
                  <a:lnTo>
                    <a:pt x="63773" y="21698"/>
                  </a:lnTo>
                  <a:lnTo>
                    <a:pt x="63584" y="21321"/>
                  </a:lnTo>
                  <a:lnTo>
                    <a:pt x="63584" y="21321"/>
                  </a:lnTo>
                  <a:lnTo>
                    <a:pt x="64244" y="22170"/>
                  </a:lnTo>
                  <a:lnTo>
                    <a:pt x="64716" y="22641"/>
                  </a:lnTo>
                  <a:lnTo>
                    <a:pt x="64905" y="22830"/>
                  </a:lnTo>
                  <a:lnTo>
                    <a:pt x="64999" y="22830"/>
                  </a:lnTo>
                  <a:lnTo>
                    <a:pt x="64999" y="22641"/>
                  </a:lnTo>
                  <a:lnTo>
                    <a:pt x="64905" y="22358"/>
                  </a:lnTo>
                  <a:lnTo>
                    <a:pt x="65282" y="23207"/>
                  </a:lnTo>
                  <a:lnTo>
                    <a:pt x="65565" y="24056"/>
                  </a:lnTo>
                  <a:lnTo>
                    <a:pt x="66225" y="25943"/>
                  </a:lnTo>
                  <a:lnTo>
                    <a:pt x="66697" y="27830"/>
                  </a:lnTo>
                  <a:lnTo>
                    <a:pt x="66886" y="28490"/>
                  </a:lnTo>
                  <a:lnTo>
                    <a:pt x="66980" y="28868"/>
                  </a:lnTo>
                  <a:lnTo>
                    <a:pt x="66886" y="28962"/>
                  </a:lnTo>
                  <a:lnTo>
                    <a:pt x="66697" y="28679"/>
                  </a:lnTo>
                  <a:lnTo>
                    <a:pt x="66697" y="29245"/>
                  </a:lnTo>
                  <a:lnTo>
                    <a:pt x="66791" y="29905"/>
                  </a:lnTo>
                  <a:lnTo>
                    <a:pt x="66886" y="29905"/>
                  </a:lnTo>
                  <a:lnTo>
                    <a:pt x="66886" y="30094"/>
                  </a:lnTo>
                  <a:lnTo>
                    <a:pt x="66886" y="30566"/>
                  </a:lnTo>
                  <a:lnTo>
                    <a:pt x="66697" y="30377"/>
                  </a:lnTo>
                  <a:lnTo>
                    <a:pt x="66603" y="30188"/>
                  </a:lnTo>
                  <a:lnTo>
                    <a:pt x="66603" y="30094"/>
                  </a:lnTo>
                  <a:lnTo>
                    <a:pt x="66697" y="29905"/>
                  </a:lnTo>
                  <a:lnTo>
                    <a:pt x="66508" y="28679"/>
                  </a:lnTo>
                  <a:lnTo>
                    <a:pt x="66225" y="27358"/>
                  </a:lnTo>
                  <a:lnTo>
                    <a:pt x="66603" y="30283"/>
                  </a:lnTo>
                  <a:lnTo>
                    <a:pt x="66697" y="31792"/>
                  </a:lnTo>
                  <a:lnTo>
                    <a:pt x="66697" y="33302"/>
                  </a:lnTo>
                  <a:lnTo>
                    <a:pt x="66603" y="34717"/>
                  </a:lnTo>
                  <a:lnTo>
                    <a:pt x="66414" y="36226"/>
                  </a:lnTo>
                  <a:lnTo>
                    <a:pt x="66131" y="37547"/>
                  </a:lnTo>
                  <a:lnTo>
                    <a:pt x="65659" y="38962"/>
                  </a:lnTo>
                  <a:lnTo>
                    <a:pt x="65848" y="38584"/>
                  </a:lnTo>
                  <a:lnTo>
                    <a:pt x="65942" y="38584"/>
                  </a:lnTo>
                  <a:lnTo>
                    <a:pt x="65848" y="39245"/>
                  </a:lnTo>
                  <a:lnTo>
                    <a:pt x="65565" y="40188"/>
                  </a:lnTo>
                  <a:lnTo>
                    <a:pt x="65471" y="40471"/>
                  </a:lnTo>
                  <a:lnTo>
                    <a:pt x="65282" y="40660"/>
                  </a:lnTo>
                  <a:lnTo>
                    <a:pt x="65282" y="40566"/>
                  </a:lnTo>
                  <a:lnTo>
                    <a:pt x="65093" y="41132"/>
                  </a:lnTo>
                  <a:lnTo>
                    <a:pt x="64433" y="43018"/>
                  </a:lnTo>
                  <a:lnTo>
                    <a:pt x="63678" y="45282"/>
                  </a:lnTo>
                  <a:lnTo>
                    <a:pt x="62735" y="47264"/>
                  </a:lnTo>
                  <a:lnTo>
                    <a:pt x="61697" y="49056"/>
                  </a:lnTo>
                  <a:lnTo>
                    <a:pt x="60659" y="50943"/>
                  </a:lnTo>
                  <a:lnTo>
                    <a:pt x="59433" y="52735"/>
                  </a:lnTo>
                  <a:lnTo>
                    <a:pt x="58207" y="54433"/>
                  </a:lnTo>
                  <a:lnTo>
                    <a:pt x="56886" y="56037"/>
                  </a:lnTo>
                  <a:lnTo>
                    <a:pt x="55376" y="57641"/>
                  </a:lnTo>
                  <a:lnTo>
                    <a:pt x="53867" y="59150"/>
                  </a:lnTo>
                  <a:lnTo>
                    <a:pt x="52169" y="60376"/>
                  </a:lnTo>
                  <a:lnTo>
                    <a:pt x="48961" y="62452"/>
                  </a:lnTo>
                  <a:lnTo>
                    <a:pt x="44528" y="65282"/>
                  </a:lnTo>
                  <a:lnTo>
                    <a:pt x="44622" y="65188"/>
                  </a:lnTo>
                  <a:lnTo>
                    <a:pt x="44716" y="65093"/>
                  </a:lnTo>
                  <a:lnTo>
                    <a:pt x="45094" y="64810"/>
                  </a:lnTo>
                  <a:lnTo>
                    <a:pt x="45660" y="64527"/>
                  </a:lnTo>
                  <a:lnTo>
                    <a:pt x="43867" y="65376"/>
                  </a:lnTo>
                  <a:lnTo>
                    <a:pt x="43113" y="65754"/>
                  </a:lnTo>
                  <a:lnTo>
                    <a:pt x="42924" y="65754"/>
                  </a:lnTo>
                  <a:lnTo>
                    <a:pt x="43113" y="65659"/>
                  </a:lnTo>
                  <a:lnTo>
                    <a:pt x="41603" y="66037"/>
                  </a:lnTo>
                  <a:lnTo>
                    <a:pt x="39999" y="66320"/>
                  </a:lnTo>
                  <a:lnTo>
                    <a:pt x="38396" y="66508"/>
                  </a:lnTo>
                  <a:lnTo>
                    <a:pt x="36792" y="66697"/>
                  </a:lnTo>
                  <a:lnTo>
                    <a:pt x="33584" y="66980"/>
                  </a:lnTo>
                  <a:lnTo>
                    <a:pt x="32169" y="67169"/>
                  </a:lnTo>
                  <a:lnTo>
                    <a:pt x="30754" y="67357"/>
                  </a:lnTo>
                  <a:lnTo>
                    <a:pt x="30094" y="67357"/>
                  </a:lnTo>
                  <a:lnTo>
                    <a:pt x="29339" y="67263"/>
                  </a:lnTo>
                  <a:lnTo>
                    <a:pt x="27830" y="66886"/>
                  </a:lnTo>
                  <a:lnTo>
                    <a:pt x="26415" y="66508"/>
                  </a:lnTo>
                  <a:lnTo>
                    <a:pt x="25754" y="66414"/>
                  </a:lnTo>
                  <a:lnTo>
                    <a:pt x="25094" y="66414"/>
                  </a:lnTo>
                  <a:lnTo>
                    <a:pt x="25566" y="66980"/>
                  </a:lnTo>
                  <a:lnTo>
                    <a:pt x="25471" y="67074"/>
                  </a:lnTo>
                  <a:lnTo>
                    <a:pt x="25188" y="66980"/>
                  </a:lnTo>
                  <a:lnTo>
                    <a:pt x="24339" y="66791"/>
                  </a:lnTo>
                  <a:lnTo>
                    <a:pt x="23773" y="66508"/>
                  </a:lnTo>
                  <a:lnTo>
                    <a:pt x="24245" y="66414"/>
                  </a:lnTo>
                  <a:lnTo>
                    <a:pt x="24717" y="66603"/>
                  </a:lnTo>
                  <a:lnTo>
                    <a:pt x="24811" y="66414"/>
                  </a:lnTo>
                  <a:lnTo>
                    <a:pt x="24811" y="66320"/>
                  </a:lnTo>
                  <a:lnTo>
                    <a:pt x="24717" y="66225"/>
                  </a:lnTo>
                  <a:lnTo>
                    <a:pt x="24528" y="66131"/>
                  </a:lnTo>
                  <a:lnTo>
                    <a:pt x="24151" y="66225"/>
                  </a:lnTo>
                  <a:lnTo>
                    <a:pt x="23679" y="66320"/>
                  </a:lnTo>
                  <a:lnTo>
                    <a:pt x="23018" y="66414"/>
                  </a:lnTo>
                  <a:lnTo>
                    <a:pt x="23490" y="66225"/>
                  </a:lnTo>
                  <a:lnTo>
                    <a:pt x="22075" y="65942"/>
                  </a:lnTo>
                  <a:lnTo>
                    <a:pt x="20943" y="65659"/>
                  </a:lnTo>
                  <a:lnTo>
                    <a:pt x="20000" y="65282"/>
                  </a:lnTo>
                  <a:lnTo>
                    <a:pt x="19056" y="64810"/>
                  </a:lnTo>
                  <a:lnTo>
                    <a:pt x="19056" y="64810"/>
                  </a:lnTo>
                  <a:lnTo>
                    <a:pt x="19717" y="64999"/>
                  </a:lnTo>
                  <a:lnTo>
                    <a:pt x="19151" y="64716"/>
                  </a:lnTo>
                  <a:lnTo>
                    <a:pt x="18962" y="64810"/>
                  </a:lnTo>
                  <a:lnTo>
                    <a:pt x="19151" y="64905"/>
                  </a:lnTo>
                  <a:lnTo>
                    <a:pt x="18490" y="64905"/>
                  </a:lnTo>
                  <a:lnTo>
                    <a:pt x="17830" y="64716"/>
                  </a:lnTo>
                  <a:lnTo>
                    <a:pt x="17264" y="64527"/>
                  </a:lnTo>
                  <a:lnTo>
                    <a:pt x="16698" y="64150"/>
                  </a:lnTo>
                  <a:lnTo>
                    <a:pt x="16981" y="64056"/>
                  </a:lnTo>
                  <a:lnTo>
                    <a:pt x="17264" y="64150"/>
                  </a:lnTo>
                  <a:lnTo>
                    <a:pt x="17264" y="64150"/>
                  </a:lnTo>
                  <a:lnTo>
                    <a:pt x="15188" y="63207"/>
                  </a:lnTo>
                  <a:lnTo>
                    <a:pt x="14622" y="62829"/>
                  </a:lnTo>
                  <a:lnTo>
                    <a:pt x="14717" y="62924"/>
                  </a:lnTo>
                  <a:lnTo>
                    <a:pt x="13773" y="62546"/>
                  </a:lnTo>
                  <a:lnTo>
                    <a:pt x="12924" y="62075"/>
                  </a:lnTo>
                  <a:lnTo>
                    <a:pt x="12358" y="61697"/>
                  </a:lnTo>
                  <a:lnTo>
                    <a:pt x="12264" y="61508"/>
                  </a:lnTo>
                  <a:lnTo>
                    <a:pt x="12170" y="61320"/>
                  </a:lnTo>
                  <a:lnTo>
                    <a:pt x="11698" y="60942"/>
                  </a:lnTo>
                  <a:lnTo>
                    <a:pt x="11132" y="60471"/>
                  </a:lnTo>
                  <a:lnTo>
                    <a:pt x="9906" y="59244"/>
                  </a:lnTo>
                  <a:lnTo>
                    <a:pt x="9906" y="59244"/>
                  </a:lnTo>
                  <a:lnTo>
                    <a:pt x="10566" y="59527"/>
                  </a:lnTo>
                  <a:lnTo>
                    <a:pt x="9434" y="58584"/>
                  </a:lnTo>
                  <a:lnTo>
                    <a:pt x="8207" y="57546"/>
                  </a:lnTo>
                  <a:lnTo>
                    <a:pt x="7547" y="56886"/>
                  </a:lnTo>
                  <a:lnTo>
                    <a:pt x="6981" y="56131"/>
                  </a:lnTo>
                  <a:lnTo>
                    <a:pt x="6226" y="55094"/>
                  </a:lnTo>
                  <a:lnTo>
                    <a:pt x="6415" y="55377"/>
                  </a:lnTo>
                  <a:lnTo>
                    <a:pt x="6038" y="54905"/>
                  </a:lnTo>
                  <a:lnTo>
                    <a:pt x="5472" y="54244"/>
                  </a:lnTo>
                  <a:lnTo>
                    <a:pt x="5283" y="53961"/>
                  </a:lnTo>
                  <a:lnTo>
                    <a:pt x="5094" y="53867"/>
                  </a:lnTo>
                  <a:lnTo>
                    <a:pt x="5377" y="54622"/>
                  </a:lnTo>
                  <a:lnTo>
                    <a:pt x="5849" y="55282"/>
                  </a:lnTo>
                  <a:lnTo>
                    <a:pt x="6321" y="55943"/>
                  </a:lnTo>
                  <a:lnTo>
                    <a:pt x="6698" y="56603"/>
                  </a:lnTo>
                  <a:lnTo>
                    <a:pt x="6226" y="56226"/>
                  </a:lnTo>
                  <a:lnTo>
                    <a:pt x="5943" y="55848"/>
                  </a:lnTo>
                  <a:lnTo>
                    <a:pt x="6038" y="56037"/>
                  </a:lnTo>
                  <a:lnTo>
                    <a:pt x="5943" y="55943"/>
                  </a:lnTo>
                  <a:lnTo>
                    <a:pt x="5377" y="55188"/>
                  </a:lnTo>
                  <a:lnTo>
                    <a:pt x="5000" y="54716"/>
                  </a:lnTo>
                  <a:lnTo>
                    <a:pt x="4717" y="54150"/>
                  </a:lnTo>
                  <a:lnTo>
                    <a:pt x="4528" y="53678"/>
                  </a:lnTo>
                  <a:lnTo>
                    <a:pt x="4528" y="53584"/>
                  </a:lnTo>
                  <a:lnTo>
                    <a:pt x="4623" y="53395"/>
                  </a:lnTo>
                  <a:lnTo>
                    <a:pt x="5094" y="54244"/>
                  </a:lnTo>
                  <a:lnTo>
                    <a:pt x="4717" y="53301"/>
                  </a:lnTo>
                  <a:lnTo>
                    <a:pt x="4528" y="53018"/>
                  </a:lnTo>
                  <a:lnTo>
                    <a:pt x="4151" y="52263"/>
                  </a:lnTo>
                  <a:lnTo>
                    <a:pt x="4151" y="52169"/>
                  </a:lnTo>
                  <a:lnTo>
                    <a:pt x="3774" y="51509"/>
                  </a:lnTo>
                  <a:lnTo>
                    <a:pt x="3396" y="50660"/>
                  </a:lnTo>
                  <a:lnTo>
                    <a:pt x="3585" y="51603"/>
                  </a:lnTo>
                  <a:lnTo>
                    <a:pt x="3396" y="51226"/>
                  </a:lnTo>
                  <a:lnTo>
                    <a:pt x="3208" y="50848"/>
                  </a:lnTo>
                  <a:lnTo>
                    <a:pt x="3208" y="50471"/>
                  </a:lnTo>
                  <a:lnTo>
                    <a:pt x="3208" y="50094"/>
                  </a:lnTo>
                  <a:lnTo>
                    <a:pt x="3585" y="50754"/>
                  </a:lnTo>
                  <a:lnTo>
                    <a:pt x="3868" y="51509"/>
                  </a:lnTo>
                  <a:lnTo>
                    <a:pt x="3868" y="51509"/>
                  </a:lnTo>
                  <a:lnTo>
                    <a:pt x="3208" y="49528"/>
                  </a:lnTo>
                  <a:lnTo>
                    <a:pt x="3208" y="49528"/>
                  </a:lnTo>
                  <a:lnTo>
                    <a:pt x="3868" y="50754"/>
                  </a:lnTo>
                  <a:lnTo>
                    <a:pt x="3208" y="48962"/>
                  </a:lnTo>
                  <a:lnTo>
                    <a:pt x="3585" y="49339"/>
                  </a:lnTo>
                  <a:lnTo>
                    <a:pt x="3774" y="49433"/>
                  </a:lnTo>
                  <a:lnTo>
                    <a:pt x="3962" y="49528"/>
                  </a:lnTo>
                  <a:lnTo>
                    <a:pt x="4057" y="49905"/>
                  </a:lnTo>
                  <a:lnTo>
                    <a:pt x="3868" y="48962"/>
                  </a:lnTo>
                  <a:lnTo>
                    <a:pt x="3491" y="47924"/>
                  </a:lnTo>
                  <a:lnTo>
                    <a:pt x="2641" y="45565"/>
                  </a:lnTo>
                  <a:lnTo>
                    <a:pt x="2170" y="43867"/>
                  </a:lnTo>
                  <a:lnTo>
                    <a:pt x="1698" y="41886"/>
                  </a:lnTo>
                  <a:lnTo>
                    <a:pt x="1698" y="41886"/>
                  </a:lnTo>
                  <a:lnTo>
                    <a:pt x="1887" y="42075"/>
                  </a:lnTo>
                  <a:lnTo>
                    <a:pt x="1981" y="41981"/>
                  </a:lnTo>
                  <a:lnTo>
                    <a:pt x="2075" y="42075"/>
                  </a:lnTo>
                  <a:lnTo>
                    <a:pt x="2264" y="42169"/>
                  </a:lnTo>
                  <a:lnTo>
                    <a:pt x="2170" y="40283"/>
                  </a:lnTo>
                  <a:lnTo>
                    <a:pt x="2075" y="38301"/>
                  </a:lnTo>
                  <a:lnTo>
                    <a:pt x="2170" y="36415"/>
                  </a:lnTo>
                  <a:lnTo>
                    <a:pt x="2358" y="35566"/>
                  </a:lnTo>
                  <a:lnTo>
                    <a:pt x="2453" y="34811"/>
                  </a:lnTo>
                  <a:lnTo>
                    <a:pt x="2830" y="32830"/>
                  </a:lnTo>
                  <a:lnTo>
                    <a:pt x="2830" y="33207"/>
                  </a:lnTo>
                  <a:lnTo>
                    <a:pt x="2924" y="33490"/>
                  </a:lnTo>
                  <a:lnTo>
                    <a:pt x="2924" y="32453"/>
                  </a:lnTo>
                  <a:lnTo>
                    <a:pt x="3019" y="31415"/>
                  </a:lnTo>
                  <a:lnTo>
                    <a:pt x="3396" y="29245"/>
                  </a:lnTo>
                  <a:lnTo>
                    <a:pt x="3868" y="27075"/>
                  </a:lnTo>
                  <a:lnTo>
                    <a:pt x="4623" y="25000"/>
                  </a:lnTo>
                  <a:lnTo>
                    <a:pt x="5566" y="22830"/>
                  </a:lnTo>
                  <a:lnTo>
                    <a:pt x="6604" y="20849"/>
                  </a:lnTo>
                  <a:lnTo>
                    <a:pt x="7830" y="18868"/>
                  </a:lnTo>
                  <a:lnTo>
                    <a:pt x="9151" y="16887"/>
                  </a:lnTo>
                  <a:lnTo>
                    <a:pt x="10566" y="15094"/>
                  </a:lnTo>
                  <a:lnTo>
                    <a:pt x="12075" y="13302"/>
                  </a:lnTo>
                  <a:lnTo>
                    <a:pt x="13773" y="11698"/>
                  </a:lnTo>
                  <a:lnTo>
                    <a:pt x="15377" y="10095"/>
                  </a:lnTo>
                  <a:lnTo>
                    <a:pt x="17170" y="8679"/>
                  </a:lnTo>
                  <a:lnTo>
                    <a:pt x="18962" y="7453"/>
                  </a:lnTo>
                  <a:lnTo>
                    <a:pt x="20754" y="6321"/>
                  </a:lnTo>
                  <a:lnTo>
                    <a:pt x="22547" y="5378"/>
                  </a:lnTo>
                  <a:lnTo>
                    <a:pt x="21603" y="6227"/>
                  </a:lnTo>
                  <a:lnTo>
                    <a:pt x="22641" y="5472"/>
                  </a:lnTo>
                  <a:lnTo>
                    <a:pt x="23302" y="5095"/>
                  </a:lnTo>
                  <a:lnTo>
                    <a:pt x="25377" y="4151"/>
                  </a:lnTo>
                  <a:lnTo>
                    <a:pt x="24811" y="4151"/>
                  </a:lnTo>
                  <a:lnTo>
                    <a:pt x="25660" y="3774"/>
                  </a:lnTo>
                  <a:lnTo>
                    <a:pt x="26886" y="3208"/>
                  </a:lnTo>
                  <a:lnTo>
                    <a:pt x="26603" y="3585"/>
                  </a:lnTo>
                  <a:lnTo>
                    <a:pt x="26886" y="3585"/>
                  </a:lnTo>
                  <a:lnTo>
                    <a:pt x="26886" y="3680"/>
                  </a:lnTo>
                  <a:lnTo>
                    <a:pt x="26792" y="3774"/>
                  </a:lnTo>
                  <a:lnTo>
                    <a:pt x="28301" y="3302"/>
                  </a:lnTo>
                  <a:lnTo>
                    <a:pt x="29622" y="2736"/>
                  </a:lnTo>
                  <a:lnTo>
                    <a:pt x="31037" y="2264"/>
                  </a:lnTo>
                  <a:lnTo>
                    <a:pt x="31792" y="2076"/>
                  </a:lnTo>
                  <a:lnTo>
                    <a:pt x="32641" y="1981"/>
                  </a:lnTo>
                  <a:lnTo>
                    <a:pt x="32547" y="2076"/>
                  </a:lnTo>
                  <a:lnTo>
                    <a:pt x="32924" y="1981"/>
                  </a:lnTo>
                  <a:lnTo>
                    <a:pt x="34245" y="1793"/>
                  </a:lnTo>
                  <a:lnTo>
                    <a:pt x="35848" y="1415"/>
                  </a:lnTo>
                  <a:lnTo>
                    <a:pt x="36981" y="1132"/>
                  </a:lnTo>
                  <a:lnTo>
                    <a:pt x="36981" y="1415"/>
                  </a:lnTo>
                  <a:lnTo>
                    <a:pt x="40943" y="1227"/>
                  </a:lnTo>
                  <a:lnTo>
                    <a:pt x="41509" y="1038"/>
                  </a:lnTo>
                  <a:lnTo>
                    <a:pt x="41697" y="1132"/>
                  </a:lnTo>
                  <a:lnTo>
                    <a:pt x="41509" y="1227"/>
                  </a:lnTo>
                  <a:lnTo>
                    <a:pt x="41320" y="1321"/>
                  </a:lnTo>
                  <a:lnTo>
                    <a:pt x="42263" y="1321"/>
                  </a:lnTo>
                  <a:lnTo>
                    <a:pt x="43113" y="1227"/>
                  </a:lnTo>
                  <a:lnTo>
                    <a:pt x="43396" y="1415"/>
                  </a:lnTo>
                  <a:lnTo>
                    <a:pt x="44056" y="1604"/>
                  </a:lnTo>
                  <a:lnTo>
                    <a:pt x="45943" y="2076"/>
                  </a:lnTo>
                  <a:lnTo>
                    <a:pt x="48018" y="2359"/>
                  </a:lnTo>
                  <a:lnTo>
                    <a:pt x="49622" y="2736"/>
                  </a:lnTo>
                  <a:lnTo>
                    <a:pt x="47641" y="1981"/>
                  </a:lnTo>
                  <a:lnTo>
                    <a:pt x="45282" y="1321"/>
                  </a:lnTo>
                  <a:lnTo>
                    <a:pt x="42735" y="755"/>
                  </a:lnTo>
                  <a:lnTo>
                    <a:pt x="40188" y="283"/>
                  </a:lnTo>
                  <a:lnTo>
                    <a:pt x="37735" y="95"/>
                  </a:lnTo>
                  <a:lnTo>
                    <a:pt x="354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82;p38">
              <a:extLst>
                <a:ext uri="{FF2B5EF4-FFF2-40B4-BE49-F238E27FC236}">
                  <a16:creationId xmlns:a16="http://schemas.microsoft.com/office/drawing/2014/main" id="{ACF6C92C-38E1-452A-B19C-D644481FF4FD}"/>
                </a:ext>
              </a:extLst>
            </p:cNvPr>
            <p:cNvSpPr/>
            <p:nvPr/>
          </p:nvSpPr>
          <p:spPr>
            <a:xfrm>
              <a:off x="4346957" y="496767"/>
              <a:ext cx="375993" cy="347276"/>
            </a:xfrm>
            <a:custGeom>
              <a:avLst/>
              <a:gdLst/>
              <a:ahLst/>
              <a:cxnLst/>
              <a:rect l="l" t="t" r="r" b="b"/>
              <a:pathLst>
                <a:path w="17204" h="15890" extrusionOk="0">
                  <a:moveTo>
                    <a:pt x="1241" y="6108"/>
                  </a:moveTo>
                  <a:lnTo>
                    <a:pt x="1022" y="6376"/>
                  </a:lnTo>
                  <a:lnTo>
                    <a:pt x="852" y="6644"/>
                  </a:lnTo>
                  <a:lnTo>
                    <a:pt x="755" y="6765"/>
                  </a:lnTo>
                  <a:lnTo>
                    <a:pt x="730" y="6425"/>
                  </a:lnTo>
                  <a:lnTo>
                    <a:pt x="682" y="6108"/>
                  </a:lnTo>
                  <a:close/>
                  <a:moveTo>
                    <a:pt x="3188" y="6181"/>
                  </a:moveTo>
                  <a:lnTo>
                    <a:pt x="3918" y="6206"/>
                  </a:lnTo>
                  <a:lnTo>
                    <a:pt x="3772" y="6327"/>
                  </a:lnTo>
                  <a:lnTo>
                    <a:pt x="3626" y="6498"/>
                  </a:lnTo>
                  <a:lnTo>
                    <a:pt x="3382" y="6814"/>
                  </a:lnTo>
                  <a:lnTo>
                    <a:pt x="3236" y="7009"/>
                  </a:lnTo>
                  <a:lnTo>
                    <a:pt x="3115" y="6936"/>
                  </a:lnTo>
                  <a:lnTo>
                    <a:pt x="2969" y="6911"/>
                  </a:lnTo>
                  <a:lnTo>
                    <a:pt x="2896" y="6887"/>
                  </a:lnTo>
                  <a:lnTo>
                    <a:pt x="2798" y="6863"/>
                  </a:lnTo>
                  <a:lnTo>
                    <a:pt x="2725" y="6863"/>
                  </a:lnTo>
                  <a:lnTo>
                    <a:pt x="2969" y="6546"/>
                  </a:lnTo>
                  <a:lnTo>
                    <a:pt x="3188" y="6230"/>
                  </a:lnTo>
                  <a:lnTo>
                    <a:pt x="3188" y="6181"/>
                  </a:lnTo>
                  <a:close/>
                  <a:moveTo>
                    <a:pt x="4112" y="6206"/>
                  </a:moveTo>
                  <a:lnTo>
                    <a:pt x="4064" y="6376"/>
                  </a:lnTo>
                  <a:lnTo>
                    <a:pt x="4039" y="6546"/>
                  </a:lnTo>
                  <a:lnTo>
                    <a:pt x="4039" y="6863"/>
                  </a:lnTo>
                  <a:lnTo>
                    <a:pt x="3991" y="7398"/>
                  </a:lnTo>
                  <a:lnTo>
                    <a:pt x="3796" y="7617"/>
                  </a:lnTo>
                  <a:lnTo>
                    <a:pt x="3626" y="7860"/>
                  </a:lnTo>
                  <a:lnTo>
                    <a:pt x="3650" y="7714"/>
                  </a:lnTo>
                  <a:lnTo>
                    <a:pt x="3650" y="7568"/>
                  </a:lnTo>
                  <a:lnTo>
                    <a:pt x="3626" y="7447"/>
                  </a:lnTo>
                  <a:lnTo>
                    <a:pt x="3577" y="7325"/>
                  </a:lnTo>
                  <a:lnTo>
                    <a:pt x="3504" y="7203"/>
                  </a:lnTo>
                  <a:lnTo>
                    <a:pt x="3820" y="6717"/>
                  </a:lnTo>
                  <a:lnTo>
                    <a:pt x="3966" y="6473"/>
                  </a:lnTo>
                  <a:lnTo>
                    <a:pt x="4088" y="6206"/>
                  </a:lnTo>
                  <a:close/>
                  <a:moveTo>
                    <a:pt x="2701" y="7301"/>
                  </a:moveTo>
                  <a:lnTo>
                    <a:pt x="2750" y="7325"/>
                  </a:lnTo>
                  <a:lnTo>
                    <a:pt x="2823" y="7325"/>
                  </a:lnTo>
                  <a:lnTo>
                    <a:pt x="2969" y="7374"/>
                  </a:lnTo>
                  <a:lnTo>
                    <a:pt x="3090" y="7447"/>
                  </a:lnTo>
                  <a:lnTo>
                    <a:pt x="3163" y="7568"/>
                  </a:lnTo>
                  <a:lnTo>
                    <a:pt x="3188" y="7690"/>
                  </a:lnTo>
                  <a:lnTo>
                    <a:pt x="3188" y="7836"/>
                  </a:lnTo>
                  <a:lnTo>
                    <a:pt x="3139" y="7982"/>
                  </a:lnTo>
                  <a:lnTo>
                    <a:pt x="3042" y="8104"/>
                  </a:lnTo>
                  <a:lnTo>
                    <a:pt x="2920" y="8201"/>
                  </a:lnTo>
                  <a:lnTo>
                    <a:pt x="2847" y="8225"/>
                  </a:lnTo>
                  <a:lnTo>
                    <a:pt x="2774" y="8250"/>
                  </a:lnTo>
                  <a:lnTo>
                    <a:pt x="2677" y="8225"/>
                  </a:lnTo>
                  <a:lnTo>
                    <a:pt x="2604" y="8201"/>
                  </a:lnTo>
                  <a:lnTo>
                    <a:pt x="2531" y="8152"/>
                  </a:lnTo>
                  <a:lnTo>
                    <a:pt x="2482" y="8079"/>
                  </a:lnTo>
                  <a:lnTo>
                    <a:pt x="2433" y="8031"/>
                  </a:lnTo>
                  <a:lnTo>
                    <a:pt x="2409" y="7958"/>
                  </a:lnTo>
                  <a:lnTo>
                    <a:pt x="2385" y="7836"/>
                  </a:lnTo>
                  <a:lnTo>
                    <a:pt x="2385" y="7714"/>
                  </a:lnTo>
                  <a:lnTo>
                    <a:pt x="2433" y="7593"/>
                  </a:lnTo>
                  <a:lnTo>
                    <a:pt x="2482" y="7495"/>
                  </a:lnTo>
                  <a:lnTo>
                    <a:pt x="2579" y="7374"/>
                  </a:lnTo>
                  <a:lnTo>
                    <a:pt x="2701" y="7301"/>
                  </a:lnTo>
                  <a:close/>
                  <a:moveTo>
                    <a:pt x="1582" y="6133"/>
                  </a:moveTo>
                  <a:lnTo>
                    <a:pt x="1898" y="6157"/>
                  </a:lnTo>
                  <a:lnTo>
                    <a:pt x="2239" y="6157"/>
                  </a:lnTo>
                  <a:lnTo>
                    <a:pt x="3042" y="6181"/>
                  </a:lnTo>
                  <a:lnTo>
                    <a:pt x="2823" y="6303"/>
                  </a:lnTo>
                  <a:lnTo>
                    <a:pt x="2628" y="6473"/>
                  </a:lnTo>
                  <a:lnTo>
                    <a:pt x="2458" y="6692"/>
                  </a:lnTo>
                  <a:lnTo>
                    <a:pt x="2287" y="6911"/>
                  </a:lnTo>
                  <a:lnTo>
                    <a:pt x="1995" y="7398"/>
                  </a:lnTo>
                  <a:lnTo>
                    <a:pt x="1728" y="7836"/>
                  </a:lnTo>
                  <a:lnTo>
                    <a:pt x="1485" y="8225"/>
                  </a:lnTo>
                  <a:lnTo>
                    <a:pt x="1193" y="8639"/>
                  </a:lnTo>
                  <a:lnTo>
                    <a:pt x="925" y="9053"/>
                  </a:lnTo>
                  <a:lnTo>
                    <a:pt x="657" y="9466"/>
                  </a:lnTo>
                  <a:lnTo>
                    <a:pt x="633" y="8639"/>
                  </a:lnTo>
                  <a:lnTo>
                    <a:pt x="755" y="8566"/>
                  </a:lnTo>
                  <a:lnTo>
                    <a:pt x="852" y="8469"/>
                  </a:lnTo>
                  <a:lnTo>
                    <a:pt x="1047" y="8225"/>
                  </a:lnTo>
                  <a:lnTo>
                    <a:pt x="1193" y="7982"/>
                  </a:lnTo>
                  <a:lnTo>
                    <a:pt x="1314" y="7714"/>
                  </a:lnTo>
                  <a:lnTo>
                    <a:pt x="1436" y="7544"/>
                  </a:lnTo>
                  <a:lnTo>
                    <a:pt x="1582" y="7349"/>
                  </a:lnTo>
                  <a:lnTo>
                    <a:pt x="1874" y="6984"/>
                  </a:lnTo>
                  <a:lnTo>
                    <a:pt x="1995" y="6790"/>
                  </a:lnTo>
                  <a:lnTo>
                    <a:pt x="2141" y="6619"/>
                  </a:lnTo>
                  <a:lnTo>
                    <a:pt x="2239" y="6425"/>
                  </a:lnTo>
                  <a:lnTo>
                    <a:pt x="2312" y="6206"/>
                  </a:lnTo>
                  <a:lnTo>
                    <a:pt x="2312" y="6181"/>
                  </a:lnTo>
                  <a:lnTo>
                    <a:pt x="2287" y="6181"/>
                  </a:lnTo>
                  <a:lnTo>
                    <a:pt x="2117" y="6279"/>
                  </a:lnTo>
                  <a:lnTo>
                    <a:pt x="1971" y="6400"/>
                  </a:lnTo>
                  <a:lnTo>
                    <a:pt x="1825" y="6546"/>
                  </a:lnTo>
                  <a:lnTo>
                    <a:pt x="1703" y="6692"/>
                  </a:lnTo>
                  <a:lnTo>
                    <a:pt x="1460" y="7009"/>
                  </a:lnTo>
                  <a:lnTo>
                    <a:pt x="1217" y="7325"/>
                  </a:lnTo>
                  <a:lnTo>
                    <a:pt x="925" y="7714"/>
                  </a:lnTo>
                  <a:lnTo>
                    <a:pt x="657" y="8152"/>
                  </a:lnTo>
                  <a:lnTo>
                    <a:pt x="657" y="8128"/>
                  </a:lnTo>
                  <a:lnTo>
                    <a:pt x="730" y="7398"/>
                  </a:lnTo>
                  <a:lnTo>
                    <a:pt x="828" y="7276"/>
                  </a:lnTo>
                  <a:lnTo>
                    <a:pt x="901" y="7130"/>
                  </a:lnTo>
                  <a:lnTo>
                    <a:pt x="1047" y="6887"/>
                  </a:lnTo>
                  <a:lnTo>
                    <a:pt x="1339" y="6522"/>
                  </a:lnTo>
                  <a:lnTo>
                    <a:pt x="1460" y="6327"/>
                  </a:lnTo>
                  <a:lnTo>
                    <a:pt x="1582" y="6133"/>
                  </a:lnTo>
                  <a:close/>
                  <a:moveTo>
                    <a:pt x="1971" y="7982"/>
                  </a:moveTo>
                  <a:lnTo>
                    <a:pt x="1995" y="8104"/>
                  </a:lnTo>
                  <a:lnTo>
                    <a:pt x="2044" y="8225"/>
                  </a:lnTo>
                  <a:lnTo>
                    <a:pt x="2117" y="8323"/>
                  </a:lnTo>
                  <a:lnTo>
                    <a:pt x="2190" y="8396"/>
                  </a:lnTo>
                  <a:lnTo>
                    <a:pt x="1533" y="9369"/>
                  </a:lnTo>
                  <a:lnTo>
                    <a:pt x="682" y="10658"/>
                  </a:lnTo>
                  <a:lnTo>
                    <a:pt x="682" y="10512"/>
                  </a:lnTo>
                  <a:lnTo>
                    <a:pt x="657" y="10123"/>
                  </a:lnTo>
                  <a:lnTo>
                    <a:pt x="1241" y="9150"/>
                  </a:lnTo>
                  <a:lnTo>
                    <a:pt x="1849" y="8201"/>
                  </a:lnTo>
                  <a:lnTo>
                    <a:pt x="1971" y="7982"/>
                  </a:lnTo>
                  <a:close/>
                  <a:moveTo>
                    <a:pt x="3188" y="8566"/>
                  </a:moveTo>
                  <a:lnTo>
                    <a:pt x="2312" y="9928"/>
                  </a:lnTo>
                  <a:lnTo>
                    <a:pt x="1436" y="11242"/>
                  </a:lnTo>
                  <a:lnTo>
                    <a:pt x="1047" y="11753"/>
                  </a:lnTo>
                  <a:lnTo>
                    <a:pt x="828" y="11997"/>
                  </a:lnTo>
                  <a:lnTo>
                    <a:pt x="657" y="12264"/>
                  </a:lnTo>
                  <a:lnTo>
                    <a:pt x="657" y="11242"/>
                  </a:lnTo>
                  <a:lnTo>
                    <a:pt x="974" y="10780"/>
                  </a:lnTo>
                  <a:lnTo>
                    <a:pt x="1922" y="9369"/>
                  </a:lnTo>
                  <a:lnTo>
                    <a:pt x="2458" y="8590"/>
                  </a:lnTo>
                  <a:lnTo>
                    <a:pt x="2579" y="8639"/>
                  </a:lnTo>
                  <a:lnTo>
                    <a:pt x="2725" y="8663"/>
                  </a:lnTo>
                  <a:lnTo>
                    <a:pt x="2871" y="8663"/>
                  </a:lnTo>
                  <a:lnTo>
                    <a:pt x="2993" y="8639"/>
                  </a:lnTo>
                  <a:lnTo>
                    <a:pt x="3090" y="8615"/>
                  </a:lnTo>
                  <a:lnTo>
                    <a:pt x="3188" y="8566"/>
                  </a:lnTo>
                  <a:close/>
                  <a:moveTo>
                    <a:pt x="3991" y="7787"/>
                  </a:moveTo>
                  <a:lnTo>
                    <a:pt x="3991" y="8834"/>
                  </a:lnTo>
                  <a:lnTo>
                    <a:pt x="3820" y="8980"/>
                  </a:lnTo>
                  <a:lnTo>
                    <a:pt x="3650" y="9174"/>
                  </a:lnTo>
                  <a:lnTo>
                    <a:pt x="3358" y="9588"/>
                  </a:lnTo>
                  <a:lnTo>
                    <a:pt x="2823" y="10342"/>
                  </a:lnTo>
                  <a:lnTo>
                    <a:pt x="2555" y="10707"/>
                  </a:lnTo>
                  <a:lnTo>
                    <a:pt x="2287" y="11096"/>
                  </a:lnTo>
                  <a:lnTo>
                    <a:pt x="1436" y="12143"/>
                  </a:lnTo>
                  <a:lnTo>
                    <a:pt x="1022" y="12654"/>
                  </a:lnTo>
                  <a:lnTo>
                    <a:pt x="633" y="13189"/>
                  </a:lnTo>
                  <a:lnTo>
                    <a:pt x="633" y="12946"/>
                  </a:lnTo>
                  <a:lnTo>
                    <a:pt x="633" y="12775"/>
                  </a:lnTo>
                  <a:lnTo>
                    <a:pt x="755" y="12654"/>
                  </a:lnTo>
                  <a:lnTo>
                    <a:pt x="876" y="12532"/>
                  </a:lnTo>
                  <a:lnTo>
                    <a:pt x="1120" y="12264"/>
                  </a:lnTo>
                  <a:lnTo>
                    <a:pt x="1509" y="11680"/>
                  </a:lnTo>
                  <a:lnTo>
                    <a:pt x="2020" y="10975"/>
                  </a:lnTo>
                  <a:lnTo>
                    <a:pt x="2506" y="10245"/>
                  </a:lnTo>
                  <a:lnTo>
                    <a:pt x="2993" y="9490"/>
                  </a:lnTo>
                  <a:lnTo>
                    <a:pt x="3455" y="8736"/>
                  </a:lnTo>
                  <a:lnTo>
                    <a:pt x="3723" y="8274"/>
                  </a:lnTo>
                  <a:lnTo>
                    <a:pt x="3869" y="8031"/>
                  </a:lnTo>
                  <a:lnTo>
                    <a:pt x="3991" y="7787"/>
                  </a:lnTo>
                  <a:close/>
                  <a:moveTo>
                    <a:pt x="4039" y="14065"/>
                  </a:moveTo>
                  <a:lnTo>
                    <a:pt x="4039" y="14430"/>
                  </a:lnTo>
                  <a:lnTo>
                    <a:pt x="3820" y="14430"/>
                  </a:lnTo>
                  <a:lnTo>
                    <a:pt x="4015" y="14089"/>
                  </a:lnTo>
                  <a:lnTo>
                    <a:pt x="4039" y="14065"/>
                  </a:lnTo>
                  <a:close/>
                  <a:moveTo>
                    <a:pt x="4039" y="12921"/>
                  </a:moveTo>
                  <a:lnTo>
                    <a:pt x="4039" y="13140"/>
                  </a:lnTo>
                  <a:lnTo>
                    <a:pt x="4039" y="13554"/>
                  </a:lnTo>
                  <a:lnTo>
                    <a:pt x="3918" y="13724"/>
                  </a:lnTo>
                  <a:lnTo>
                    <a:pt x="3820" y="13870"/>
                  </a:lnTo>
                  <a:lnTo>
                    <a:pt x="3577" y="14235"/>
                  </a:lnTo>
                  <a:lnTo>
                    <a:pt x="3431" y="14454"/>
                  </a:lnTo>
                  <a:lnTo>
                    <a:pt x="2993" y="14454"/>
                  </a:lnTo>
                  <a:lnTo>
                    <a:pt x="3431" y="13797"/>
                  </a:lnTo>
                  <a:lnTo>
                    <a:pt x="3747" y="13359"/>
                  </a:lnTo>
                  <a:lnTo>
                    <a:pt x="4039" y="12921"/>
                  </a:lnTo>
                  <a:close/>
                  <a:moveTo>
                    <a:pt x="4039" y="11826"/>
                  </a:moveTo>
                  <a:lnTo>
                    <a:pt x="4039" y="12483"/>
                  </a:lnTo>
                  <a:lnTo>
                    <a:pt x="3845" y="12678"/>
                  </a:lnTo>
                  <a:lnTo>
                    <a:pt x="3650" y="12873"/>
                  </a:lnTo>
                  <a:lnTo>
                    <a:pt x="3334" y="13311"/>
                  </a:lnTo>
                  <a:lnTo>
                    <a:pt x="2896" y="13895"/>
                  </a:lnTo>
                  <a:lnTo>
                    <a:pt x="2677" y="14187"/>
                  </a:lnTo>
                  <a:lnTo>
                    <a:pt x="2482" y="14503"/>
                  </a:lnTo>
                  <a:lnTo>
                    <a:pt x="2312" y="14503"/>
                  </a:lnTo>
                  <a:lnTo>
                    <a:pt x="2433" y="14333"/>
                  </a:lnTo>
                  <a:lnTo>
                    <a:pt x="2555" y="14162"/>
                  </a:lnTo>
                  <a:lnTo>
                    <a:pt x="2871" y="13651"/>
                  </a:lnTo>
                  <a:lnTo>
                    <a:pt x="3188" y="13116"/>
                  </a:lnTo>
                  <a:lnTo>
                    <a:pt x="3504" y="12581"/>
                  </a:lnTo>
                  <a:lnTo>
                    <a:pt x="3845" y="12070"/>
                  </a:lnTo>
                  <a:lnTo>
                    <a:pt x="4039" y="11826"/>
                  </a:lnTo>
                  <a:close/>
                  <a:moveTo>
                    <a:pt x="4015" y="10391"/>
                  </a:moveTo>
                  <a:lnTo>
                    <a:pt x="4015" y="11218"/>
                  </a:lnTo>
                  <a:lnTo>
                    <a:pt x="4039" y="11364"/>
                  </a:lnTo>
                  <a:lnTo>
                    <a:pt x="3869" y="11486"/>
                  </a:lnTo>
                  <a:lnTo>
                    <a:pt x="3723" y="11656"/>
                  </a:lnTo>
                  <a:lnTo>
                    <a:pt x="3577" y="11826"/>
                  </a:lnTo>
                  <a:lnTo>
                    <a:pt x="3455" y="12021"/>
                  </a:lnTo>
                  <a:lnTo>
                    <a:pt x="3236" y="12386"/>
                  </a:lnTo>
                  <a:lnTo>
                    <a:pt x="3042" y="12702"/>
                  </a:lnTo>
                  <a:lnTo>
                    <a:pt x="2725" y="13238"/>
                  </a:lnTo>
                  <a:lnTo>
                    <a:pt x="2409" y="13773"/>
                  </a:lnTo>
                  <a:lnTo>
                    <a:pt x="2263" y="13968"/>
                  </a:lnTo>
                  <a:lnTo>
                    <a:pt x="2117" y="14138"/>
                  </a:lnTo>
                  <a:lnTo>
                    <a:pt x="1971" y="14333"/>
                  </a:lnTo>
                  <a:lnTo>
                    <a:pt x="1849" y="14527"/>
                  </a:lnTo>
                  <a:lnTo>
                    <a:pt x="1047" y="14600"/>
                  </a:lnTo>
                  <a:lnTo>
                    <a:pt x="1460" y="14089"/>
                  </a:lnTo>
                  <a:lnTo>
                    <a:pt x="1825" y="13554"/>
                  </a:lnTo>
                  <a:lnTo>
                    <a:pt x="2214" y="13019"/>
                  </a:lnTo>
                  <a:lnTo>
                    <a:pt x="2604" y="12508"/>
                  </a:lnTo>
                  <a:lnTo>
                    <a:pt x="2823" y="12240"/>
                  </a:lnTo>
                  <a:lnTo>
                    <a:pt x="3017" y="11972"/>
                  </a:lnTo>
                  <a:lnTo>
                    <a:pt x="3382" y="11388"/>
                  </a:lnTo>
                  <a:lnTo>
                    <a:pt x="3723" y="10902"/>
                  </a:lnTo>
                  <a:lnTo>
                    <a:pt x="3869" y="10634"/>
                  </a:lnTo>
                  <a:lnTo>
                    <a:pt x="4015" y="10391"/>
                  </a:lnTo>
                  <a:close/>
                  <a:moveTo>
                    <a:pt x="4015" y="9271"/>
                  </a:moveTo>
                  <a:lnTo>
                    <a:pt x="4015" y="10147"/>
                  </a:lnTo>
                  <a:lnTo>
                    <a:pt x="3893" y="10220"/>
                  </a:lnTo>
                  <a:lnTo>
                    <a:pt x="3796" y="10318"/>
                  </a:lnTo>
                  <a:lnTo>
                    <a:pt x="3626" y="10512"/>
                  </a:lnTo>
                  <a:lnTo>
                    <a:pt x="3455" y="10731"/>
                  </a:lnTo>
                  <a:lnTo>
                    <a:pt x="3285" y="10975"/>
                  </a:lnTo>
                  <a:lnTo>
                    <a:pt x="2847" y="11632"/>
                  </a:lnTo>
                  <a:lnTo>
                    <a:pt x="2628" y="11972"/>
                  </a:lnTo>
                  <a:lnTo>
                    <a:pt x="2385" y="12289"/>
                  </a:lnTo>
                  <a:lnTo>
                    <a:pt x="1947" y="12873"/>
                  </a:lnTo>
                  <a:lnTo>
                    <a:pt x="1509" y="13481"/>
                  </a:lnTo>
                  <a:lnTo>
                    <a:pt x="1071" y="14065"/>
                  </a:lnTo>
                  <a:lnTo>
                    <a:pt x="828" y="14333"/>
                  </a:lnTo>
                  <a:lnTo>
                    <a:pt x="584" y="14625"/>
                  </a:lnTo>
                  <a:lnTo>
                    <a:pt x="609" y="14430"/>
                  </a:lnTo>
                  <a:lnTo>
                    <a:pt x="609" y="14235"/>
                  </a:lnTo>
                  <a:lnTo>
                    <a:pt x="609" y="13895"/>
                  </a:lnTo>
                  <a:lnTo>
                    <a:pt x="1120" y="13213"/>
                  </a:lnTo>
                  <a:lnTo>
                    <a:pt x="1631" y="12556"/>
                  </a:lnTo>
                  <a:lnTo>
                    <a:pt x="2677" y="11242"/>
                  </a:lnTo>
                  <a:lnTo>
                    <a:pt x="3090" y="10658"/>
                  </a:lnTo>
                  <a:lnTo>
                    <a:pt x="3480" y="10050"/>
                  </a:lnTo>
                  <a:lnTo>
                    <a:pt x="3747" y="9661"/>
                  </a:lnTo>
                  <a:lnTo>
                    <a:pt x="4015" y="9271"/>
                  </a:lnTo>
                  <a:close/>
                  <a:moveTo>
                    <a:pt x="10341" y="488"/>
                  </a:moveTo>
                  <a:lnTo>
                    <a:pt x="10536" y="512"/>
                  </a:lnTo>
                  <a:lnTo>
                    <a:pt x="10755" y="536"/>
                  </a:lnTo>
                  <a:lnTo>
                    <a:pt x="10950" y="585"/>
                  </a:lnTo>
                  <a:lnTo>
                    <a:pt x="11071" y="609"/>
                  </a:lnTo>
                  <a:lnTo>
                    <a:pt x="11169" y="658"/>
                  </a:lnTo>
                  <a:lnTo>
                    <a:pt x="11266" y="731"/>
                  </a:lnTo>
                  <a:lnTo>
                    <a:pt x="11339" y="828"/>
                  </a:lnTo>
                  <a:lnTo>
                    <a:pt x="11485" y="999"/>
                  </a:lnTo>
                  <a:lnTo>
                    <a:pt x="11582" y="1217"/>
                  </a:lnTo>
                  <a:lnTo>
                    <a:pt x="11655" y="1436"/>
                  </a:lnTo>
                  <a:lnTo>
                    <a:pt x="11704" y="1680"/>
                  </a:lnTo>
                  <a:lnTo>
                    <a:pt x="11728" y="1923"/>
                  </a:lnTo>
                  <a:lnTo>
                    <a:pt x="11728" y="2385"/>
                  </a:lnTo>
                  <a:lnTo>
                    <a:pt x="11680" y="2848"/>
                  </a:lnTo>
                  <a:lnTo>
                    <a:pt x="11582" y="3310"/>
                  </a:lnTo>
                  <a:lnTo>
                    <a:pt x="11461" y="3772"/>
                  </a:lnTo>
                  <a:lnTo>
                    <a:pt x="11315" y="4210"/>
                  </a:lnTo>
                  <a:lnTo>
                    <a:pt x="10974" y="5111"/>
                  </a:lnTo>
                  <a:lnTo>
                    <a:pt x="10804" y="5549"/>
                  </a:lnTo>
                  <a:lnTo>
                    <a:pt x="10658" y="5987"/>
                  </a:lnTo>
                  <a:lnTo>
                    <a:pt x="10658" y="6084"/>
                  </a:lnTo>
                  <a:lnTo>
                    <a:pt x="10658" y="6181"/>
                  </a:lnTo>
                  <a:lnTo>
                    <a:pt x="10731" y="6254"/>
                  </a:lnTo>
                  <a:lnTo>
                    <a:pt x="10779" y="6303"/>
                  </a:lnTo>
                  <a:lnTo>
                    <a:pt x="10877" y="6327"/>
                  </a:lnTo>
                  <a:lnTo>
                    <a:pt x="10950" y="6327"/>
                  </a:lnTo>
                  <a:lnTo>
                    <a:pt x="11047" y="6303"/>
                  </a:lnTo>
                  <a:lnTo>
                    <a:pt x="11120" y="6279"/>
                  </a:lnTo>
                  <a:lnTo>
                    <a:pt x="11388" y="6303"/>
                  </a:lnTo>
                  <a:lnTo>
                    <a:pt x="11655" y="6327"/>
                  </a:lnTo>
                  <a:lnTo>
                    <a:pt x="12215" y="6352"/>
                  </a:lnTo>
                  <a:lnTo>
                    <a:pt x="12775" y="6327"/>
                  </a:lnTo>
                  <a:lnTo>
                    <a:pt x="13310" y="6327"/>
                  </a:lnTo>
                  <a:lnTo>
                    <a:pt x="13748" y="6352"/>
                  </a:lnTo>
                  <a:lnTo>
                    <a:pt x="14210" y="6425"/>
                  </a:lnTo>
                  <a:lnTo>
                    <a:pt x="14673" y="6498"/>
                  </a:lnTo>
                  <a:lnTo>
                    <a:pt x="15111" y="6595"/>
                  </a:lnTo>
                  <a:lnTo>
                    <a:pt x="15476" y="6668"/>
                  </a:lnTo>
                  <a:lnTo>
                    <a:pt x="15841" y="6790"/>
                  </a:lnTo>
                  <a:lnTo>
                    <a:pt x="16011" y="6887"/>
                  </a:lnTo>
                  <a:lnTo>
                    <a:pt x="16157" y="6960"/>
                  </a:lnTo>
                  <a:lnTo>
                    <a:pt x="16327" y="7082"/>
                  </a:lnTo>
                  <a:lnTo>
                    <a:pt x="16449" y="7203"/>
                  </a:lnTo>
                  <a:lnTo>
                    <a:pt x="16546" y="7301"/>
                  </a:lnTo>
                  <a:lnTo>
                    <a:pt x="16619" y="7398"/>
                  </a:lnTo>
                  <a:lnTo>
                    <a:pt x="16644" y="7520"/>
                  </a:lnTo>
                  <a:lnTo>
                    <a:pt x="16668" y="7641"/>
                  </a:lnTo>
                  <a:lnTo>
                    <a:pt x="16692" y="7763"/>
                  </a:lnTo>
                  <a:lnTo>
                    <a:pt x="16668" y="7885"/>
                  </a:lnTo>
                  <a:lnTo>
                    <a:pt x="16644" y="8031"/>
                  </a:lnTo>
                  <a:lnTo>
                    <a:pt x="16595" y="8152"/>
                  </a:lnTo>
                  <a:lnTo>
                    <a:pt x="16473" y="8371"/>
                  </a:lnTo>
                  <a:lnTo>
                    <a:pt x="16303" y="8566"/>
                  </a:lnTo>
                  <a:lnTo>
                    <a:pt x="16206" y="8663"/>
                  </a:lnTo>
                  <a:lnTo>
                    <a:pt x="16108" y="8736"/>
                  </a:lnTo>
                  <a:lnTo>
                    <a:pt x="15987" y="8785"/>
                  </a:lnTo>
                  <a:lnTo>
                    <a:pt x="15889" y="8834"/>
                  </a:lnTo>
                  <a:lnTo>
                    <a:pt x="15792" y="8882"/>
                  </a:lnTo>
                  <a:lnTo>
                    <a:pt x="15719" y="8955"/>
                  </a:lnTo>
                  <a:lnTo>
                    <a:pt x="15695" y="9053"/>
                  </a:lnTo>
                  <a:lnTo>
                    <a:pt x="15719" y="9150"/>
                  </a:lnTo>
                  <a:lnTo>
                    <a:pt x="15743" y="9247"/>
                  </a:lnTo>
                  <a:lnTo>
                    <a:pt x="15816" y="9296"/>
                  </a:lnTo>
                  <a:lnTo>
                    <a:pt x="15914" y="9344"/>
                  </a:lnTo>
                  <a:lnTo>
                    <a:pt x="16035" y="9344"/>
                  </a:lnTo>
                  <a:lnTo>
                    <a:pt x="16157" y="9296"/>
                  </a:lnTo>
                  <a:lnTo>
                    <a:pt x="16279" y="9393"/>
                  </a:lnTo>
                  <a:lnTo>
                    <a:pt x="16376" y="9490"/>
                  </a:lnTo>
                  <a:lnTo>
                    <a:pt x="16425" y="9636"/>
                  </a:lnTo>
                  <a:lnTo>
                    <a:pt x="16473" y="9782"/>
                  </a:lnTo>
                  <a:lnTo>
                    <a:pt x="16473" y="9953"/>
                  </a:lnTo>
                  <a:lnTo>
                    <a:pt x="16449" y="10123"/>
                  </a:lnTo>
                  <a:lnTo>
                    <a:pt x="16376" y="10415"/>
                  </a:lnTo>
                  <a:lnTo>
                    <a:pt x="16303" y="10610"/>
                  </a:lnTo>
                  <a:lnTo>
                    <a:pt x="16206" y="10756"/>
                  </a:lnTo>
                  <a:lnTo>
                    <a:pt x="16084" y="10902"/>
                  </a:lnTo>
                  <a:lnTo>
                    <a:pt x="15938" y="11023"/>
                  </a:lnTo>
                  <a:lnTo>
                    <a:pt x="15743" y="11145"/>
                  </a:lnTo>
                  <a:lnTo>
                    <a:pt x="15670" y="11194"/>
                  </a:lnTo>
                  <a:lnTo>
                    <a:pt x="15622" y="11315"/>
                  </a:lnTo>
                  <a:lnTo>
                    <a:pt x="15622" y="11388"/>
                  </a:lnTo>
                  <a:lnTo>
                    <a:pt x="15646" y="11437"/>
                  </a:lnTo>
                  <a:lnTo>
                    <a:pt x="15670" y="11486"/>
                  </a:lnTo>
                  <a:lnTo>
                    <a:pt x="15719" y="11510"/>
                  </a:lnTo>
                  <a:lnTo>
                    <a:pt x="15792" y="11559"/>
                  </a:lnTo>
                  <a:lnTo>
                    <a:pt x="15889" y="11583"/>
                  </a:lnTo>
                  <a:lnTo>
                    <a:pt x="15962" y="11753"/>
                  </a:lnTo>
                  <a:lnTo>
                    <a:pt x="15987" y="11924"/>
                  </a:lnTo>
                  <a:lnTo>
                    <a:pt x="16011" y="12070"/>
                  </a:lnTo>
                  <a:lnTo>
                    <a:pt x="15987" y="12410"/>
                  </a:lnTo>
                  <a:lnTo>
                    <a:pt x="15962" y="12678"/>
                  </a:lnTo>
                  <a:lnTo>
                    <a:pt x="15914" y="12824"/>
                  </a:lnTo>
                  <a:lnTo>
                    <a:pt x="15865" y="12994"/>
                  </a:lnTo>
                  <a:lnTo>
                    <a:pt x="15792" y="13140"/>
                  </a:lnTo>
                  <a:lnTo>
                    <a:pt x="15719" y="13262"/>
                  </a:lnTo>
                  <a:lnTo>
                    <a:pt x="15622" y="13335"/>
                  </a:lnTo>
                  <a:lnTo>
                    <a:pt x="15549" y="13359"/>
                  </a:lnTo>
                  <a:lnTo>
                    <a:pt x="15500" y="13359"/>
                  </a:lnTo>
                  <a:lnTo>
                    <a:pt x="15403" y="13384"/>
                  </a:lnTo>
                  <a:lnTo>
                    <a:pt x="15330" y="13432"/>
                  </a:lnTo>
                  <a:lnTo>
                    <a:pt x="15281" y="13505"/>
                  </a:lnTo>
                  <a:lnTo>
                    <a:pt x="15257" y="13578"/>
                  </a:lnTo>
                  <a:lnTo>
                    <a:pt x="15257" y="13676"/>
                  </a:lnTo>
                  <a:lnTo>
                    <a:pt x="15281" y="13749"/>
                  </a:lnTo>
                  <a:lnTo>
                    <a:pt x="15354" y="13797"/>
                  </a:lnTo>
                  <a:lnTo>
                    <a:pt x="15427" y="13846"/>
                  </a:lnTo>
                  <a:lnTo>
                    <a:pt x="15524" y="13846"/>
                  </a:lnTo>
                  <a:lnTo>
                    <a:pt x="15573" y="14089"/>
                  </a:lnTo>
                  <a:lnTo>
                    <a:pt x="15622" y="14357"/>
                  </a:lnTo>
                  <a:lnTo>
                    <a:pt x="15622" y="14479"/>
                  </a:lnTo>
                  <a:lnTo>
                    <a:pt x="15622" y="14600"/>
                  </a:lnTo>
                  <a:lnTo>
                    <a:pt x="15597" y="14722"/>
                  </a:lnTo>
                  <a:lnTo>
                    <a:pt x="15549" y="14868"/>
                  </a:lnTo>
                  <a:lnTo>
                    <a:pt x="15476" y="14965"/>
                  </a:lnTo>
                  <a:lnTo>
                    <a:pt x="15403" y="15063"/>
                  </a:lnTo>
                  <a:lnTo>
                    <a:pt x="15305" y="15136"/>
                  </a:lnTo>
                  <a:lnTo>
                    <a:pt x="15208" y="15184"/>
                  </a:lnTo>
                  <a:lnTo>
                    <a:pt x="15208" y="15184"/>
                  </a:lnTo>
                  <a:lnTo>
                    <a:pt x="15257" y="14917"/>
                  </a:lnTo>
                  <a:lnTo>
                    <a:pt x="15330" y="14625"/>
                  </a:lnTo>
                  <a:lnTo>
                    <a:pt x="15330" y="14600"/>
                  </a:lnTo>
                  <a:lnTo>
                    <a:pt x="15330" y="14552"/>
                  </a:lnTo>
                  <a:lnTo>
                    <a:pt x="15281" y="14527"/>
                  </a:lnTo>
                  <a:lnTo>
                    <a:pt x="15208" y="14503"/>
                  </a:lnTo>
                  <a:lnTo>
                    <a:pt x="15184" y="14527"/>
                  </a:lnTo>
                  <a:lnTo>
                    <a:pt x="15159" y="14552"/>
                  </a:lnTo>
                  <a:lnTo>
                    <a:pt x="15013" y="14917"/>
                  </a:lnTo>
                  <a:lnTo>
                    <a:pt x="14965" y="15087"/>
                  </a:lnTo>
                  <a:lnTo>
                    <a:pt x="14965" y="15282"/>
                  </a:lnTo>
                  <a:lnTo>
                    <a:pt x="14648" y="15355"/>
                  </a:lnTo>
                  <a:lnTo>
                    <a:pt x="14721" y="15038"/>
                  </a:lnTo>
                  <a:lnTo>
                    <a:pt x="14819" y="14673"/>
                  </a:lnTo>
                  <a:lnTo>
                    <a:pt x="14867" y="14308"/>
                  </a:lnTo>
                  <a:lnTo>
                    <a:pt x="14867" y="14284"/>
                  </a:lnTo>
                  <a:lnTo>
                    <a:pt x="14843" y="14235"/>
                  </a:lnTo>
                  <a:lnTo>
                    <a:pt x="14794" y="14211"/>
                  </a:lnTo>
                  <a:lnTo>
                    <a:pt x="14721" y="14235"/>
                  </a:lnTo>
                  <a:lnTo>
                    <a:pt x="14673" y="14260"/>
                  </a:lnTo>
                  <a:lnTo>
                    <a:pt x="14673" y="14284"/>
                  </a:lnTo>
                  <a:lnTo>
                    <a:pt x="14551" y="14625"/>
                  </a:lnTo>
                  <a:lnTo>
                    <a:pt x="14454" y="14965"/>
                  </a:lnTo>
                  <a:lnTo>
                    <a:pt x="14356" y="15184"/>
                  </a:lnTo>
                  <a:lnTo>
                    <a:pt x="14332" y="15306"/>
                  </a:lnTo>
                  <a:lnTo>
                    <a:pt x="14332" y="15403"/>
                  </a:lnTo>
                  <a:lnTo>
                    <a:pt x="14064" y="15428"/>
                  </a:lnTo>
                  <a:lnTo>
                    <a:pt x="14064" y="15428"/>
                  </a:lnTo>
                  <a:lnTo>
                    <a:pt x="14089" y="15379"/>
                  </a:lnTo>
                  <a:lnTo>
                    <a:pt x="14089" y="15330"/>
                  </a:lnTo>
                  <a:lnTo>
                    <a:pt x="14113" y="15063"/>
                  </a:lnTo>
                  <a:lnTo>
                    <a:pt x="14162" y="14771"/>
                  </a:lnTo>
                  <a:lnTo>
                    <a:pt x="14235" y="14503"/>
                  </a:lnTo>
                  <a:lnTo>
                    <a:pt x="14356" y="14260"/>
                  </a:lnTo>
                  <a:lnTo>
                    <a:pt x="14356" y="14211"/>
                  </a:lnTo>
                  <a:lnTo>
                    <a:pt x="14332" y="14162"/>
                  </a:lnTo>
                  <a:lnTo>
                    <a:pt x="14283" y="14138"/>
                  </a:lnTo>
                  <a:lnTo>
                    <a:pt x="14235" y="14162"/>
                  </a:lnTo>
                  <a:lnTo>
                    <a:pt x="14064" y="14430"/>
                  </a:lnTo>
                  <a:lnTo>
                    <a:pt x="13918" y="14722"/>
                  </a:lnTo>
                  <a:lnTo>
                    <a:pt x="13845" y="14868"/>
                  </a:lnTo>
                  <a:lnTo>
                    <a:pt x="13821" y="15014"/>
                  </a:lnTo>
                  <a:lnTo>
                    <a:pt x="13797" y="15160"/>
                  </a:lnTo>
                  <a:lnTo>
                    <a:pt x="13797" y="15330"/>
                  </a:lnTo>
                  <a:lnTo>
                    <a:pt x="13821" y="15379"/>
                  </a:lnTo>
                  <a:lnTo>
                    <a:pt x="13845" y="15428"/>
                  </a:lnTo>
                  <a:lnTo>
                    <a:pt x="13383" y="15428"/>
                  </a:lnTo>
                  <a:lnTo>
                    <a:pt x="13432" y="15209"/>
                  </a:lnTo>
                  <a:lnTo>
                    <a:pt x="13456" y="14990"/>
                  </a:lnTo>
                  <a:lnTo>
                    <a:pt x="13505" y="14771"/>
                  </a:lnTo>
                  <a:lnTo>
                    <a:pt x="13578" y="14552"/>
                  </a:lnTo>
                  <a:lnTo>
                    <a:pt x="13748" y="14114"/>
                  </a:lnTo>
                  <a:lnTo>
                    <a:pt x="13748" y="14089"/>
                  </a:lnTo>
                  <a:lnTo>
                    <a:pt x="13748" y="14065"/>
                  </a:lnTo>
                  <a:lnTo>
                    <a:pt x="13699" y="14016"/>
                  </a:lnTo>
                  <a:lnTo>
                    <a:pt x="13651" y="14016"/>
                  </a:lnTo>
                  <a:lnTo>
                    <a:pt x="13602" y="14065"/>
                  </a:lnTo>
                  <a:lnTo>
                    <a:pt x="13456" y="14260"/>
                  </a:lnTo>
                  <a:lnTo>
                    <a:pt x="13334" y="14454"/>
                  </a:lnTo>
                  <a:lnTo>
                    <a:pt x="13237" y="14673"/>
                  </a:lnTo>
                  <a:lnTo>
                    <a:pt x="13140" y="14917"/>
                  </a:lnTo>
                  <a:lnTo>
                    <a:pt x="13067" y="15136"/>
                  </a:lnTo>
                  <a:lnTo>
                    <a:pt x="13042" y="15282"/>
                  </a:lnTo>
                  <a:lnTo>
                    <a:pt x="13042" y="15403"/>
                  </a:lnTo>
                  <a:lnTo>
                    <a:pt x="12556" y="15330"/>
                  </a:lnTo>
                  <a:lnTo>
                    <a:pt x="12604" y="15038"/>
                  </a:lnTo>
                  <a:lnTo>
                    <a:pt x="12677" y="14746"/>
                  </a:lnTo>
                  <a:lnTo>
                    <a:pt x="12775" y="14479"/>
                  </a:lnTo>
                  <a:lnTo>
                    <a:pt x="12921" y="14211"/>
                  </a:lnTo>
                  <a:lnTo>
                    <a:pt x="12921" y="14162"/>
                  </a:lnTo>
                  <a:lnTo>
                    <a:pt x="12896" y="14114"/>
                  </a:lnTo>
                  <a:lnTo>
                    <a:pt x="12799" y="14114"/>
                  </a:lnTo>
                  <a:lnTo>
                    <a:pt x="12702" y="14235"/>
                  </a:lnTo>
                  <a:lnTo>
                    <a:pt x="12604" y="14357"/>
                  </a:lnTo>
                  <a:lnTo>
                    <a:pt x="12507" y="14479"/>
                  </a:lnTo>
                  <a:lnTo>
                    <a:pt x="12410" y="14649"/>
                  </a:lnTo>
                  <a:lnTo>
                    <a:pt x="12337" y="14795"/>
                  </a:lnTo>
                  <a:lnTo>
                    <a:pt x="12288" y="14965"/>
                  </a:lnTo>
                  <a:lnTo>
                    <a:pt x="12239" y="15136"/>
                  </a:lnTo>
                  <a:lnTo>
                    <a:pt x="12239" y="15282"/>
                  </a:lnTo>
                  <a:lnTo>
                    <a:pt x="11801" y="15233"/>
                  </a:lnTo>
                  <a:lnTo>
                    <a:pt x="11753" y="15209"/>
                  </a:lnTo>
                  <a:lnTo>
                    <a:pt x="11874" y="14941"/>
                  </a:lnTo>
                  <a:lnTo>
                    <a:pt x="11947" y="14673"/>
                  </a:lnTo>
                  <a:lnTo>
                    <a:pt x="12118" y="14114"/>
                  </a:lnTo>
                  <a:lnTo>
                    <a:pt x="12118" y="14089"/>
                  </a:lnTo>
                  <a:lnTo>
                    <a:pt x="12118" y="14065"/>
                  </a:lnTo>
                  <a:lnTo>
                    <a:pt x="12093" y="14065"/>
                  </a:lnTo>
                  <a:lnTo>
                    <a:pt x="12069" y="14089"/>
                  </a:lnTo>
                  <a:lnTo>
                    <a:pt x="11874" y="14357"/>
                  </a:lnTo>
                  <a:lnTo>
                    <a:pt x="11680" y="14600"/>
                  </a:lnTo>
                  <a:lnTo>
                    <a:pt x="11509" y="14868"/>
                  </a:lnTo>
                  <a:lnTo>
                    <a:pt x="11363" y="15136"/>
                  </a:lnTo>
                  <a:lnTo>
                    <a:pt x="11363" y="15160"/>
                  </a:lnTo>
                  <a:lnTo>
                    <a:pt x="10974" y="15087"/>
                  </a:lnTo>
                  <a:lnTo>
                    <a:pt x="11096" y="14990"/>
                  </a:lnTo>
                  <a:lnTo>
                    <a:pt x="11169" y="14868"/>
                  </a:lnTo>
                  <a:lnTo>
                    <a:pt x="11290" y="14600"/>
                  </a:lnTo>
                  <a:lnTo>
                    <a:pt x="11655" y="13870"/>
                  </a:lnTo>
                  <a:lnTo>
                    <a:pt x="11680" y="13846"/>
                  </a:lnTo>
                  <a:lnTo>
                    <a:pt x="11680" y="13822"/>
                  </a:lnTo>
                  <a:lnTo>
                    <a:pt x="11631" y="13773"/>
                  </a:lnTo>
                  <a:lnTo>
                    <a:pt x="11558" y="13773"/>
                  </a:lnTo>
                  <a:lnTo>
                    <a:pt x="11534" y="13797"/>
                  </a:lnTo>
                  <a:lnTo>
                    <a:pt x="11144" y="14406"/>
                  </a:lnTo>
                  <a:lnTo>
                    <a:pt x="10974" y="14722"/>
                  </a:lnTo>
                  <a:lnTo>
                    <a:pt x="10901" y="14868"/>
                  </a:lnTo>
                  <a:lnTo>
                    <a:pt x="10877" y="14941"/>
                  </a:lnTo>
                  <a:lnTo>
                    <a:pt x="10877" y="15038"/>
                  </a:lnTo>
                  <a:lnTo>
                    <a:pt x="10901" y="15063"/>
                  </a:lnTo>
                  <a:lnTo>
                    <a:pt x="10341" y="14941"/>
                  </a:lnTo>
                  <a:lnTo>
                    <a:pt x="10487" y="14625"/>
                  </a:lnTo>
                  <a:lnTo>
                    <a:pt x="10633" y="14333"/>
                  </a:lnTo>
                  <a:lnTo>
                    <a:pt x="10804" y="14041"/>
                  </a:lnTo>
                  <a:lnTo>
                    <a:pt x="10998" y="13773"/>
                  </a:lnTo>
                  <a:lnTo>
                    <a:pt x="11023" y="13724"/>
                  </a:lnTo>
                  <a:lnTo>
                    <a:pt x="10998" y="13700"/>
                  </a:lnTo>
                  <a:lnTo>
                    <a:pt x="10950" y="13676"/>
                  </a:lnTo>
                  <a:lnTo>
                    <a:pt x="10901" y="13700"/>
                  </a:lnTo>
                  <a:lnTo>
                    <a:pt x="10658" y="13943"/>
                  </a:lnTo>
                  <a:lnTo>
                    <a:pt x="10414" y="14211"/>
                  </a:lnTo>
                  <a:lnTo>
                    <a:pt x="10317" y="14357"/>
                  </a:lnTo>
                  <a:lnTo>
                    <a:pt x="10220" y="14503"/>
                  </a:lnTo>
                  <a:lnTo>
                    <a:pt x="10147" y="14673"/>
                  </a:lnTo>
                  <a:lnTo>
                    <a:pt x="10098" y="14844"/>
                  </a:lnTo>
                  <a:lnTo>
                    <a:pt x="10098" y="14892"/>
                  </a:lnTo>
                  <a:lnTo>
                    <a:pt x="9709" y="14771"/>
                  </a:lnTo>
                  <a:lnTo>
                    <a:pt x="9757" y="14576"/>
                  </a:lnTo>
                  <a:lnTo>
                    <a:pt x="9830" y="14381"/>
                  </a:lnTo>
                  <a:lnTo>
                    <a:pt x="10001" y="13968"/>
                  </a:lnTo>
                  <a:lnTo>
                    <a:pt x="10147" y="13530"/>
                  </a:lnTo>
                  <a:lnTo>
                    <a:pt x="10147" y="13505"/>
                  </a:lnTo>
                  <a:lnTo>
                    <a:pt x="10122" y="13530"/>
                  </a:lnTo>
                  <a:lnTo>
                    <a:pt x="9879" y="13919"/>
                  </a:lnTo>
                  <a:lnTo>
                    <a:pt x="9636" y="14308"/>
                  </a:lnTo>
                  <a:lnTo>
                    <a:pt x="9539" y="14503"/>
                  </a:lnTo>
                  <a:lnTo>
                    <a:pt x="9466" y="14698"/>
                  </a:lnTo>
                  <a:lnTo>
                    <a:pt x="8906" y="14527"/>
                  </a:lnTo>
                  <a:lnTo>
                    <a:pt x="8979" y="14430"/>
                  </a:lnTo>
                  <a:lnTo>
                    <a:pt x="9028" y="14308"/>
                  </a:lnTo>
                  <a:lnTo>
                    <a:pt x="9149" y="14089"/>
                  </a:lnTo>
                  <a:lnTo>
                    <a:pt x="9344" y="13724"/>
                  </a:lnTo>
                  <a:lnTo>
                    <a:pt x="9417" y="13554"/>
                  </a:lnTo>
                  <a:lnTo>
                    <a:pt x="9490" y="13359"/>
                  </a:lnTo>
                  <a:lnTo>
                    <a:pt x="9490" y="13311"/>
                  </a:lnTo>
                  <a:lnTo>
                    <a:pt x="9441" y="13286"/>
                  </a:lnTo>
                  <a:lnTo>
                    <a:pt x="9393" y="13262"/>
                  </a:lnTo>
                  <a:lnTo>
                    <a:pt x="9368" y="13311"/>
                  </a:lnTo>
                  <a:lnTo>
                    <a:pt x="9247" y="13481"/>
                  </a:lnTo>
                  <a:lnTo>
                    <a:pt x="9149" y="13627"/>
                  </a:lnTo>
                  <a:lnTo>
                    <a:pt x="8906" y="13943"/>
                  </a:lnTo>
                  <a:lnTo>
                    <a:pt x="8736" y="14162"/>
                  </a:lnTo>
                  <a:lnTo>
                    <a:pt x="8663" y="14284"/>
                  </a:lnTo>
                  <a:lnTo>
                    <a:pt x="8638" y="14430"/>
                  </a:lnTo>
                  <a:lnTo>
                    <a:pt x="8419" y="14333"/>
                  </a:lnTo>
                  <a:lnTo>
                    <a:pt x="8492" y="14065"/>
                  </a:lnTo>
                  <a:lnTo>
                    <a:pt x="8541" y="13846"/>
                  </a:lnTo>
                  <a:lnTo>
                    <a:pt x="8711" y="13384"/>
                  </a:lnTo>
                  <a:lnTo>
                    <a:pt x="8833" y="13165"/>
                  </a:lnTo>
                  <a:lnTo>
                    <a:pt x="8955" y="12946"/>
                  </a:lnTo>
                  <a:lnTo>
                    <a:pt x="8955" y="12897"/>
                  </a:lnTo>
                  <a:lnTo>
                    <a:pt x="8930" y="12848"/>
                  </a:lnTo>
                  <a:lnTo>
                    <a:pt x="8882" y="12848"/>
                  </a:lnTo>
                  <a:lnTo>
                    <a:pt x="8833" y="12873"/>
                  </a:lnTo>
                  <a:lnTo>
                    <a:pt x="8687" y="13092"/>
                  </a:lnTo>
                  <a:lnTo>
                    <a:pt x="8565" y="13286"/>
                  </a:lnTo>
                  <a:lnTo>
                    <a:pt x="8444" y="13505"/>
                  </a:lnTo>
                  <a:lnTo>
                    <a:pt x="8322" y="13749"/>
                  </a:lnTo>
                  <a:lnTo>
                    <a:pt x="8225" y="13968"/>
                  </a:lnTo>
                  <a:lnTo>
                    <a:pt x="8176" y="14089"/>
                  </a:lnTo>
                  <a:lnTo>
                    <a:pt x="8152" y="14211"/>
                  </a:lnTo>
                  <a:lnTo>
                    <a:pt x="7762" y="14041"/>
                  </a:lnTo>
                  <a:lnTo>
                    <a:pt x="7908" y="13627"/>
                  </a:lnTo>
                  <a:lnTo>
                    <a:pt x="8103" y="13213"/>
                  </a:lnTo>
                  <a:lnTo>
                    <a:pt x="8322" y="12800"/>
                  </a:lnTo>
                  <a:lnTo>
                    <a:pt x="8322" y="12751"/>
                  </a:lnTo>
                  <a:lnTo>
                    <a:pt x="8298" y="12727"/>
                  </a:lnTo>
                  <a:lnTo>
                    <a:pt x="8249" y="12727"/>
                  </a:lnTo>
                  <a:lnTo>
                    <a:pt x="7908" y="13140"/>
                  </a:lnTo>
                  <a:lnTo>
                    <a:pt x="7762" y="13335"/>
                  </a:lnTo>
                  <a:lnTo>
                    <a:pt x="7616" y="13578"/>
                  </a:lnTo>
                  <a:lnTo>
                    <a:pt x="7543" y="13700"/>
                  </a:lnTo>
                  <a:lnTo>
                    <a:pt x="7470" y="13870"/>
                  </a:lnTo>
                  <a:lnTo>
                    <a:pt x="7130" y="13700"/>
                  </a:lnTo>
                  <a:lnTo>
                    <a:pt x="7154" y="13554"/>
                  </a:lnTo>
                  <a:lnTo>
                    <a:pt x="7178" y="13408"/>
                  </a:lnTo>
                  <a:lnTo>
                    <a:pt x="7300" y="13165"/>
                  </a:lnTo>
                  <a:lnTo>
                    <a:pt x="7495" y="12751"/>
                  </a:lnTo>
                  <a:lnTo>
                    <a:pt x="7689" y="12313"/>
                  </a:lnTo>
                  <a:lnTo>
                    <a:pt x="7689" y="12289"/>
                  </a:lnTo>
                  <a:lnTo>
                    <a:pt x="7665" y="12264"/>
                  </a:lnTo>
                  <a:lnTo>
                    <a:pt x="7641" y="12264"/>
                  </a:lnTo>
                  <a:lnTo>
                    <a:pt x="7616" y="12289"/>
                  </a:lnTo>
                  <a:lnTo>
                    <a:pt x="7397" y="12581"/>
                  </a:lnTo>
                  <a:lnTo>
                    <a:pt x="7178" y="12873"/>
                  </a:lnTo>
                  <a:lnTo>
                    <a:pt x="7081" y="13043"/>
                  </a:lnTo>
                  <a:lnTo>
                    <a:pt x="7008" y="13189"/>
                  </a:lnTo>
                  <a:lnTo>
                    <a:pt x="6935" y="13359"/>
                  </a:lnTo>
                  <a:lnTo>
                    <a:pt x="6886" y="13530"/>
                  </a:lnTo>
                  <a:lnTo>
                    <a:pt x="6570" y="13335"/>
                  </a:lnTo>
                  <a:lnTo>
                    <a:pt x="6692" y="13043"/>
                  </a:lnTo>
                  <a:lnTo>
                    <a:pt x="6813" y="12751"/>
                  </a:lnTo>
                  <a:lnTo>
                    <a:pt x="7105" y="12216"/>
                  </a:lnTo>
                  <a:lnTo>
                    <a:pt x="7130" y="12191"/>
                  </a:lnTo>
                  <a:lnTo>
                    <a:pt x="7105" y="12167"/>
                  </a:lnTo>
                  <a:lnTo>
                    <a:pt x="7057" y="12167"/>
                  </a:lnTo>
                  <a:lnTo>
                    <a:pt x="6838" y="12386"/>
                  </a:lnTo>
                  <a:lnTo>
                    <a:pt x="6619" y="12629"/>
                  </a:lnTo>
                  <a:lnTo>
                    <a:pt x="6448" y="12897"/>
                  </a:lnTo>
                  <a:lnTo>
                    <a:pt x="6327" y="13165"/>
                  </a:lnTo>
                  <a:lnTo>
                    <a:pt x="6254" y="13165"/>
                  </a:lnTo>
                  <a:lnTo>
                    <a:pt x="6181" y="13189"/>
                  </a:lnTo>
                  <a:lnTo>
                    <a:pt x="6132" y="13238"/>
                  </a:lnTo>
                  <a:lnTo>
                    <a:pt x="6083" y="13286"/>
                  </a:lnTo>
                  <a:lnTo>
                    <a:pt x="5937" y="13238"/>
                  </a:lnTo>
                  <a:lnTo>
                    <a:pt x="5791" y="13213"/>
                  </a:lnTo>
                  <a:lnTo>
                    <a:pt x="5816" y="13140"/>
                  </a:lnTo>
                  <a:lnTo>
                    <a:pt x="6059" y="12654"/>
                  </a:lnTo>
                  <a:lnTo>
                    <a:pt x="6254" y="12264"/>
                  </a:lnTo>
                  <a:lnTo>
                    <a:pt x="6351" y="12045"/>
                  </a:lnTo>
                  <a:lnTo>
                    <a:pt x="6424" y="11851"/>
                  </a:lnTo>
                  <a:lnTo>
                    <a:pt x="6424" y="11826"/>
                  </a:lnTo>
                  <a:lnTo>
                    <a:pt x="6400" y="11802"/>
                  </a:lnTo>
                  <a:lnTo>
                    <a:pt x="6375" y="11802"/>
                  </a:lnTo>
                  <a:lnTo>
                    <a:pt x="6351" y="11826"/>
                  </a:lnTo>
                  <a:lnTo>
                    <a:pt x="6108" y="12143"/>
                  </a:lnTo>
                  <a:lnTo>
                    <a:pt x="5864" y="12459"/>
                  </a:lnTo>
                  <a:lnTo>
                    <a:pt x="5743" y="12654"/>
                  </a:lnTo>
                  <a:lnTo>
                    <a:pt x="5621" y="12824"/>
                  </a:lnTo>
                  <a:lnTo>
                    <a:pt x="5548" y="13019"/>
                  </a:lnTo>
                  <a:lnTo>
                    <a:pt x="5475" y="13213"/>
                  </a:lnTo>
                  <a:lnTo>
                    <a:pt x="5451" y="13213"/>
                  </a:lnTo>
                  <a:lnTo>
                    <a:pt x="5183" y="13189"/>
                  </a:lnTo>
                  <a:lnTo>
                    <a:pt x="4891" y="13213"/>
                  </a:lnTo>
                  <a:lnTo>
                    <a:pt x="5037" y="12921"/>
                  </a:lnTo>
                  <a:lnTo>
                    <a:pt x="5353" y="12410"/>
                  </a:lnTo>
                  <a:lnTo>
                    <a:pt x="5451" y="12240"/>
                  </a:lnTo>
                  <a:lnTo>
                    <a:pt x="5524" y="12070"/>
                  </a:lnTo>
                  <a:lnTo>
                    <a:pt x="5548" y="11972"/>
                  </a:lnTo>
                  <a:lnTo>
                    <a:pt x="5548" y="11899"/>
                  </a:lnTo>
                  <a:lnTo>
                    <a:pt x="5524" y="11802"/>
                  </a:lnTo>
                  <a:lnTo>
                    <a:pt x="5475" y="11729"/>
                  </a:lnTo>
                  <a:lnTo>
                    <a:pt x="5451" y="11729"/>
                  </a:lnTo>
                  <a:lnTo>
                    <a:pt x="5451" y="11753"/>
                  </a:lnTo>
                  <a:lnTo>
                    <a:pt x="5426" y="11802"/>
                  </a:lnTo>
                  <a:lnTo>
                    <a:pt x="5378" y="11875"/>
                  </a:lnTo>
                  <a:lnTo>
                    <a:pt x="5280" y="11997"/>
                  </a:lnTo>
                  <a:lnTo>
                    <a:pt x="4988" y="12435"/>
                  </a:lnTo>
                  <a:lnTo>
                    <a:pt x="4745" y="12800"/>
                  </a:lnTo>
                  <a:lnTo>
                    <a:pt x="4623" y="13019"/>
                  </a:lnTo>
                  <a:lnTo>
                    <a:pt x="4599" y="13140"/>
                  </a:lnTo>
                  <a:lnTo>
                    <a:pt x="4599" y="13238"/>
                  </a:lnTo>
                  <a:lnTo>
                    <a:pt x="4599" y="13262"/>
                  </a:lnTo>
                  <a:lnTo>
                    <a:pt x="4575" y="13262"/>
                  </a:lnTo>
                  <a:lnTo>
                    <a:pt x="4550" y="11802"/>
                  </a:lnTo>
                  <a:lnTo>
                    <a:pt x="4550" y="10537"/>
                  </a:lnTo>
                  <a:lnTo>
                    <a:pt x="4526" y="9271"/>
                  </a:lnTo>
                  <a:lnTo>
                    <a:pt x="4477" y="8396"/>
                  </a:lnTo>
                  <a:lnTo>
                    <a:pt x="4477" y="7520"/>
                  </a:lnTo>
                  <a:lnTo>
                    <a:pt x="4453" y="7130"/>
                  </a:lnTo>
                  <a:lnTo>
                    <a:pt x="4453" y="6863"/>
                  </a:lnTo>
                  <a:lnTo>
                    <a:pt x="4453" y="6595"/>
                  </a:lnTo>
                  <a:lnTo>
                    <a:pt x="4648" y="6619"/>
                  </a:lnTo>
                  <a:lnTo>
                    <a:pt x="4818" y="6619"/>
                  </a:lnTo>
                  <a:lnTo>
                    <a:pt x="5183" y="6595"/>
                  </a:lnTo>
                  <a:lnTo>
                    <a:pt x="5791" y="6595"/>
                  </a:lnTo>
                  <a:lnTo>
                    <a:pt x="6010" y="6571"/>
                  </a:lnTo>
                  <a:lnTo>
                    <a:pt x="6108" y="6522"/>
                  </a:lnTo>
                  <a:lnTo>
                    <a:pt x="6156" y="6449"/>
                  </a:lnTo>
                  <a:lnTo>
                    <a:pt x="6546" y="6230"/>
                  </a:lnTo>
                  <a:lnTo>
                    <a:pt x="6935" y="5962"/>
                  </a:lnTo>
                  <a:lnTo>
                    <a:pt x="7300" y="5646"/>
                  </a:lnTo>
                  <a:lnTo>
                    <a:pt x="7665" y="5330"/>
                  </a:lnTo>
                  <a:lnTo>
                    <a:pt x="8006" y="4989"/>
                  </a:lnTo>
                  <a:lnTo>
                    <a:pt x="8322" y="4648"/>
                  </a:lnTo>
                  <a:lnTo>
                    <a:pt x="8930" y="3943"/>
                  </a:lnTo>
                  <a:lnTo>
                    <a:pt x="9003" y="3870"/>
                  </a:lnTo>
                  <a:lnTo>
                    <a:pt x="9003" y="3797"/>
                  </a:lnTo>
                  <a:lnTo>
                    <a:pt x="9003" y="3699"/>
                  </a:lnTo>
                  <a:lnTo>
                    <a:pt x="8979" y="3626"/>
                  </a:lnTo>
                  <a:lnTo>
                    <a:pt x="9125" y="3456"/>
                  </a:lnTo>
                  <a:lnTo>
                    <a:pt x="9247" y="3286"/>
                  </a:lnTo>
                  <a:lnTo>
                    <a:pt x="9514" y="2872"/>
                  </a:lnTo>
                  <a:lnTo>
                    <a:pt x="9709" y="2434"/>
                  </a:lnTo>
                  <a:lnTo>
                    <a:pt x="9855" y="2020"/>
                  </a:lnTo>
                  <a:lnTo>
                    <a:pt x="10074" y="1266"/>
                  </a:lnTo>
                  <a:lnTo>
                    <a:pt x="10195" y="877"/>
                  </a:lnTo>
                  <a:lnTo>
                    <a:pt x="10341" y="512"/>
                  </a:lnTo>
                  <a:lnTo>
                    <a:pt x="10341" y="488"/>
                  </a:lnTo>
                  <a:close/>
                  <a:moveTo>
                    <a:pt x="10536" y="1"/>
                  </a:moveTo>
                  <a:lnTo>
                    <a:pt x="10366" y="25"/>
                  </a:lnTo>
                  <a:lnTo>
                    <a:pt x="10195" y="74"/>
                  </a:lnTo>
                  <a:lnTo>
                    <a:pt x="10049" y="171"/>
                  </a:lnTo>
                  <a:lnTo>
                    <a:pt x="10025" y="196"/>
                  </a:lnTo>
                  <a:lnTo>
                    <a:pt x="9952" y="244"/>
                  </a:lnTo>
                  <a:lnTo>
                    <a:pt x="9903" y="293"/>
                  </a:lnTo>
                  <a:lnTo>
                    <a:pt x="9782" y="415"/>
                  </a:lnTo>
                  <a:lnTo>
                    <a:pt x="9709" y="585"/>
                  </a:lnTo>
                  <a:lnTo>
                    <a:pt x="9636" y="780"/>
                  </a:lnTo>
                  <a:lnTo>
                    <a:pt x="9539" y="1169"/>
                  </a:lnTo>
                  <a:lnTo>
                    <a:pt x="9466" y="1509"/>
                  </a:lnTo>
                  <a:lnTo>
                    <a:pt x="9320" y="1972"/>
                  </a:lnTo>
                  <a:lnTo>
                    <a:pt x="9247" y="2215"/>
                  </a:lnTo>
                  <a:lnTo>
                    <a:pt x="9149" y="2458"/>
                  </a:lnTo>
                  <a:lnTo>
                    <a:pt x="9003" y="2726"/>
                  </a:lnTo>
                  <a:lnTo>
                    <a:pt x="8833" y="2994"/>
                  </a:lnTo>
                  <a:lnTo>
                    <a:pt x="8663" y="3286"/>
                  </a:lnTo>
                  <a:lnTo>
                    <a:pt x="8614" y="3407"/>
                  </a:lnTo>
                  <a:lnTo>
                    <a:pt x="8565" y="3578"/>
                  </a:lnTo>
                  <a:lnTo>
                    <a:pt x="7324" y="4867"/>
                  </a:lnTo>
                  <a:lnTo>
                    <a:pt x="6692" y="5500"/>
                  </a:lnTo>
                  <a:lnTo>
                    <a:pt x="6035" y="6108"/>
                  </a:lnTo>
                  <a:lnTo>
                    <a:pt x="5937" y="6084"/>
                  </a:lnTo>
                  <a:lnTo>
                    <a:pt x="5524" y="6084"/>
                  </a:lnTo>
                  <a:lnTo>
                    <a:pt x="5110" y="6133"/>
                  </a:lnTo>
                  <a:lnTo>
                    <a:pt x="4867" y="6133"/>
                  </a:lnTo>
                  <a:lnTo>
                    <a:pt x="4599" y="6157"/>
                  </a:lnTo>
                  <a:lnTo>
                    <a:pt x="4599" y="6157"/>
                  </a:lnTo>
                  <a:lnTo>
                    <a:pt x="4623" y="6133"/>
                  </a:lnTo>
                  <a:lnTo>
                    <a:pt x="4623" y="6084"/>
                  </a:lnTo>
                  <a:lnTo>
                    <a:pt x="4599" y="5987"/>
                  </a:lnTo>
                  <a:lnTo>
                    <a:pt x="4526" y="5914"/>
                  </a:lnTo>
                  <a:lnTo>
                    <a:pt x="4453" y="5889"/>
                  </a:lnTo>
                  <a:lnTo>
                    <a:pt x="4404" y="5816"/>
                  </a:lnTo>
                  <a:lnTo>
                    <a:pt x="4331" y="5768"/>
                  </a:lnTo>
                  <a:lnTo>
                    <a:pt x="4112" y="5670"/>
                  </a:lnTo>
                  <a:lnTo>
                    <a:pt x="3869" y="5622"/>
                  </a:lnTo>
                  <a:lnTo>
                    <a:pt x="3626" y="5597"/>
                  </a:lnTo>
                  <a:lnTo>
                    <a:pt x="2871" y="5597"/>
                  </a:lnTo>
                  <a:lnTo>
                    <a:pt x="2385" y="5646"/>
                  </a:lnTo>
                  <a:lnTo>
                    <a:pt x="2166" y="5646"/>
                  </a:lnTo>
                  <a:lnTo>
                    <a:pt x="1922" y="5622"/>
                  </a:lnTo>
                  <a:lnTo>
                    <a:pt x="1412" y="5597"/>
                  </a:lnTo>
                  <a:lnTo>
                    <a:pt x="1144" y="5597"/>
                  </a:lnTo>
                  <a:lnTo>
                    <a:pt x="901" y="5622"/>
                  </a:lnTo>
                  <a:lnTo>
                    <a:pt x="682" y="5670"/>
                  </a:lnTo>
                  <a:lnTo>
                    <a:pt x="463" y="5792"/>
                  </a:lnTo>
                  <a:lnTo>
                    <a:pt x="365" y="5792"/>
                  </a:lnTo>
                  <a:lnTo>
                    <a:pt x="317" y="5841"/>
                  </a:lnTo>
                  <a:lnTo>
                    <a:pt x="292" y="5889"/>
                  </a:lnTo>
                  <a:lnTo>
                    <a:pt x="244" y="6133"/>
                  </a:lnTo>
                  <a:lnTo>
                    <a:pt x="219" y="6400"/>
                  </a:lnTo>
                  <a:lnTo>
                    <a:pt x="219" y="6911"/>
                  </a:lnTo>
                  <a:lnTo>
                    <a:pt x="195" y="7422"/>
                  </a:lnTo>
                  <a:lnTo>
                    <a:pt x="171" y="7933"/>
                  </a:lnTo>
                  <a:lnTo>
                    <a:pt x="146" y="8493"/>
                  </a:lnTo>
                  <a:lnTo>
                    <a:pt x="146" y="9028"/>
                  </a:lnTo>
                  <a:lnTo>
                    <a:pt x="146" y="10123"/>
                  </a:lnTo>
                  <a:lnTo>
                    <a:pt x="171" y="10707"/>
                  </a:lnTo>
                  <a:lnTo>
                    <a:pt x="171" y="11267"/>
                  </a:lnTo>
                  <a:lnTo>
                    <a:pt x="122" y="12386"/>
                  </a:lnTo>
                  <a:lnTo>
                    <a:pt x="98" y="13530"/>
                  </a:lnTo>
                  <a:lnTo>
                    <a:pt x="98" y="14162"/>
                  </a:lnTo>
                  <a:lnTo>
                    <a:pt x="73" y="14479"/>
                  </a:lnTo>
                  <a:lnTo>
                    <a:pt x="25" y="14795"/>
                  </a:lnTo>
                  <a:lnTo>
                    <a:pt x="0" y="14868"/>
                  </a:lnTo>
                  <a:lnTo>
                    <a:pt x="25" y="14965"/>
                  </a:lnTo>
                  <a:lnTo>
                    <a:pt x="73" y="15014"/>
                  </a:lnTo>
                  <a:lnTo>
                    <a:pt x="122" y="15063"/>
                  </a:lnTo>
                  <a:lnTo>
                    <a:pt x="195" y="15087"/>
                  </a:lnTo>
                  <a:lnTo>
                    <a:pt x="268" y="15111"/>
                  </a:lnTo>
                  <a:lnTo>
                    <a:pt x="341" y="15087"/>
                  </a:lnTo>
                  <a:lnTo>
                    <a:pt x="414" y="15038"/>
                  </a:lnTo>
                  <a:lnTo>
                    <a:pt x="463" y="15087"/>
                  </a:lnTo>
                  <a:lnTo>
                    <a:pt x="536" y="15111"/>
                  </a:lnTo>
                  <a:lnTo>
                    <a:pt x="998" y="15136"/>
                  </a:lnTo>
                  <a:lnTo>
                    <a:pt x="1460" y="15136"/>
                  </a:lnTo>
                  <a:lnTo>
                    <a:pt x="1922" y="15111"/>
                  </a:lnTo>
                  <a:lnTo>
                    <a:pt x="2385" y="15087"/>
                  </a:lnTo>
                  <a:lnTo>
                    <a:pt x="2482" y="15087"/>
                  </a:lnTo>
                  <a:lnTo>
                    <a:pt x="3309" y="15014"/>
                  </a:lnTo>
                  <a:lnTo>
                    <a:pt x="3723" y="14990"/>
                  </a:lnTo>
                  <a:lnTo>
                    <a:pt x="4112" y="14965"/>
                  </a:lnTo>
                  <a:lnTo>
                    <a:pt x="4137" y="14965"/>
                  </a:lnTo>
                  <a:lnTo>
                    <a:pt x="4185" y="14990"/>
                  </a:lnTo>
                  <a:lnTo>
                    <a:pt x="4234" y="15014"/>
                  </a:lnTo>
                  <a:lnTo>
                    <a:pt x="4356" y="15014"/>
                  </a:lnTo>
                  <a:lnTo>
                    <a:pt x="4453" y="14941"/>
                  </a:lnTo>
                  <a:lnTo>
                    <a:pt x="4502" y="14917"/>
                  </a:lnTo>
                  <a:lnTo>
                    <a:pt x="4526" y="14868"/>
                  </a:lnTo>
                  <a:lnTo>
                    <a:pt x="4575" y="14746"/>
                  </a:lnTo>
                  <a:lnTo>
                    <a:pt x="4599" y="14600"/>
                  </a:lnTo>
                  <a:lnTo>
                    <a:pt x="4599" y="14333"/>
                  </a:lnTo>
                  <a:lnTo>
                    <a:pt x="4599" y="14065"/>
                  </a:lnTo>
                  <a:lnTo>
                    <a:pt x="4575" y="13797"/>
                  </a:lnTo>
                  <a:lnTo>
                    <a:pt x="4599" y="13773"/>
                  </a:lnTo>
                  <a:lnTo>
                    <a:pt x="5037" y="13724"/>
                  </a:lnTo>
                  <a:lnTo>
                    <a:pt x="5451" y="13676"/>
                  </a:lnTo>
                  <a:lnTo>
                    <a:pt x="5791" y="13700"/>
                  </a:lnTo>
                  <a:lnTo>
                    <a:pt x="5986" y="13676"/>
                  </a:lnTo>
                  <a:lnTo>
                    <a:pt x="6132" y="13627"/>
                  </a:lnTo>
                  <a:lnTo>
                    <a:pt x="6156" y="13651"/>
                  </a:lnTo>
                  <a:lnTo>
                    <a:pt x="6521" y="13895"/>
                  </a:lnTo>
                  <a:lnTo>
                    <a:pt x="6886" y="14138"/>
                  </a:lnTo>
                  <a:lnTo>
                    <a:pt x="7276" y="14357"/>
                  </a:lnTo>
                  <a:lnTo>
                    <a:pt x="7665" y="14552"/>
                  </a:lnTo>
                  <a:lnTo>
                    <a:pt x="8054" y="14722"/>
                  </a:lnTo>
                  <a:lnTo>
                    <a:pt x="8444" y="14892"/>
                  </a:lnTo>
                  <a:lnTo>
                    <a:pt x="8833" y="15038"/>
                  </a:lnTo>
                  <a:lnTo>
                    <a:pt x="9247" y="15160"/>
                  </a:lnTo>
                  <a:lnTo>
                    <a:pt x="10074" y="15403"/>
                  </a:lnTo>
                  <a:lnTo>
                    <a:pt x="10925" y="15574"/>
                  </a:lnTo>
                  <a:lnTo>
                    <a:pt x="11777" y="15695"/>
                  </a:lnTo>
                  <a:lnTo>
                    <a:pt x="12653" y="15817"/>
                  </a:lnTo>
                  <a:lnTo>
                    <a:pt x="13310" y="15866"/>
                  </a:lnTo>
                  <a:lnTo>
                    <a:pt x="13651" y="15890"/>
                  </a:lnTo>
                  <a:lnTo>
                    <a:pt x="14016" y="15866"/>
                  </a:lnTo>
                  <a:lnTo>
                    <a:pt x="14356" y="15866"/>
                  </a:lnTo>
                  <a:lnTo>
                    <a:pt x="14697" y="15793"/>
                  </a:lnTo>
                  <a:lnTo>
                    <a:pt x="15013" y="15720"/>
                  </a:lnTo>
                  <a:lnTo>
                    <a:pt x="15330" y="15598"/>
                  </a:lnTo>
                  <a:lnTo>
                    <a:pt x="15476" y="15525"/>
                  </a:lnTo>
                  <a:lnTo>
                    <a:pt x="15597" y="15452"/>
                  </a:lnTo>
                  <a:lnTo>
                    <a:pt x="15719" y="15355"/>
                  </a:lnTo>
                  <a:lnTo>
                    <a:pt x="15792" y="15257"/>
                  </a:lnTo>
                  <a:lnTo>
                    <a:pt x="15865" y="15160"/>
                  </a:lnTo>
                  <a:lnTo>
                    <a:pt x="15914" y="15038"/>
                  </a:lnTo>
                  <a:lnTo>
                    <a:pt x="15962" y="14941"/>
                  </a:lnTo>
                  <a:lnTo>
                    <a:pt x="15987" y="14819"/>
                  </a:lnTo>
                  <a:lnTo>
                    <a:pt x="16011" y="14552"/>
                  </a:lnTo>
                  <a:lnTo>
                    <a:pt x="15987" y="14284"/>
                  </a:lnTo>
                  <a:lnTo>
                    <a:pt x="15938" y="14016"/>
                  </a:lnTo>
                  <a:lnTo>
                    <a:pt x="15865" y="13749"/>
                  </a:lnTo>
                  <a:lnTo>
                    <a:pt x="15987" y="13651"/>
                  </a:lnTo>
                  <a:lnTo>
                    <a:pt x="16084" y="13530"/>
                  </a:lnTo>
                  <a:lnTo>
                    <a:pt x="16181" y="13408"/>
                  </a:lnTo>
                  <a:lnTo>
                    <a:pt x="16254" y="13262"/>
                  </a:lnTo>
                  <a:lnTo>
                    <a:pt x="16376" y="12946"/>
                  </a:lnTo>
                  <a:lnTo>
                    <a:pt x="16425" y="12654"/>
                  </a:lnTo>
                  <a:lnTo>
                    <a:pt x="16449" y="12410"/>
                  </a:lnTo>
                  <a:lnTo>
                    <a:pt x="16449" y="12070"/>
                  </a:lnTo>
                  <a:lnTo>
                    <a:pt x="16425" y="11875"/>
                  </a:lnTo>
                  <a:lnTo>
                    <a:pt x="16400" y="11680"/>
                  </a:lnTo>
                  <a:lnTo>
                    <a:pt x="16352" y="11534"/>
                  </a:lnTo>
                  <a:lnTo>
                    <a:pt x="16279" y="11388"/>
                  </a:lnTo>
                  <a:lnTo>
                    <a:pt x="16425" y="11267"/>
                  </a:lnTo>
                  <a:lnTo>
                    <a:pt x="16546" y="11096"/>
                  </a:lnTo>
                  <a:lnTo>
                    <a:pt x="16668" y="10926"/>
                  </a:lnTo>
                  <a:lnTo>
                    <a:pt x="16765" y="10756"/>
                  </a:lnTo>
                  <a:lnTo>
                    <a:pt x="16838" y="10561"/>
                  </a:lnTo>
                  <a:lnTo>
                    <a:pt x="16887" y="10342"/>
                  </a:lnTo>
                  <a:lnTo>
                    <a:pt x="16911" y="10147"/>
                  </a:lnTo>
                  <a:lnTo>
                    <a:pt x="16936" y="9953"/>
                  </a:lnTo>
                  <a:lnTo>
                    <a:pt x="16911" y="9758"/>
                  </a:lnTo>
                  <a:lnTo>
                    <a:pt x="16838" y="9515"/>
                  </a:lnTo>
                  <a:lnTo>
                    <a:pt x="16717" y="9271"/>
                  </a:lnTo>
                  <a:lnTo>
                    <a:pt x="16571" y="9053"/>
                  </a:lnTo>
                  <a:lnTo>
                    <a:pt x="16717" y="8931"/>
                  </a:lnTo>
                  <a:lnTo>
                    <a:pt x="16838" y="8785"/>
                  </a:lnTo>
                  <a:lnTo>
                    <a:pt x="16936" y="8615"/>
                  </a:lnTo>
                  <a:lnTo>
                    <a:pt x="17033" y="8444"/>
                  </a:lnTo>
                  <a:lnTo>
                    <a:pt x="17106" y="8274"/>
                  </a:lnTo>
                  <a:lnTo>
                    <a:pt x="17155" y="8079"/>
                  </a:lnTo>
                  <a:lnTo>
                    <a:pt x="17179" y="7885"/>
                  </a:lnTo>
                  <a:lnTo>
                    <a:pt x="17203" y="7690"/>
                  </a:lnTo>
                  <a:lnTo>
                    <a:pt x="17179" y="7447"/>
                  </a:lnTo>
                  <a:lnTo>
                    <a:pt x="17106" y="7252"/>
                  </a:lnTo>
                  <a:lnTo>
                    <a:pt x="17009" y="7057"/>
                  </a:lnTo>
                  <a:lnTo>
                    <a:pt x="16887" y="6887"/>
                  </a:lnTo>
                  <a:lnTo>
                    <a:pt x="16717" y="6741"/>
                  </a:lnTo>
                  <a:lnTo>
                    <a:pt x="16546" y="6619"/>
                  </a:lnTo>
                  <a:lnTo>
                    <a:pt x="16352" y="6498"/>
                  </a:lnTo>
                  <a:lnTo>
                    <a:pt x="16157" y="6400"/>
                  </a:lnTo>
                  <a:lnTo>
                    <a:pt x="15938" y="6303"/>
                  </a:lnTo>
                  <a:lnTo>
                    <a:pt x="15719" y="6206"/>
                  </a:lnTo>
                  <a:lnTo>
                    <a:pt x="15232" y="6084"/>
                  </a:lnTo>
                  <a:lnTo>
                    <a:pt x="14746" y="5987"/>
                  </a:lnTo>
                  <a:lnTo>
                    <a:pt x="14259" y="5938"/>
                  </a:lnTo>
                  <a:lnTo>
                    <a:pt x="13845" y="5889"/>
                  </a:lnTo>
                  <a:lnTo>
                    <a:pt x="13432" y="5865"/>
                  </a:lnTo>
                  <a:lnTo>
                    <a:pt x="12604" y="5841"/>
                  </a:lnTo>
                  <a:lnTo>
                    <a:pt x="11607" y="5841"/>
                  </a:lnTo>
                  <a:lnTo>
                    <a:pt x="11266" y="5865"/>
                  </a:lnTo>
                  <a:lnTo>
                    <a:pt x="11461" y="5354"/>
                  </a:lnTo>
                  <a:lnTo>
                    <a:pt x="11655" y="4843"/>
                  </a:lnTo>
                  <a:lnTo>
                    <a:pt x="11826" y="4308"/>
                  </a:lnTo>
                  <a:lnTo>
                    <a:pt x="11996" y="3797"/>
                  </a:lnTo>
                  <a:lnTo>
                    <a:pt x="12142" y="3261"/>
                  </a:lnTo>
                  <a:lnTo>
                    <a:pt x="12239" y="2726"/>
                  </a:lnTo>
                  <a:lnTo>
                    <a:pt x="12264" y="2458"/>
                  </a:lnTo>
                  <a:lnTo>
                    <a:pt x="12264" y="2191"/>
                  </a:lnTo>
                  <a:lnTo>
                    <a:pt x="12239" y="1899"/>
                  </a:lnTo>
                  <a:lnTo>
                    <a:pt x="12215" y="1631"/>
                  </a:lnTo>
                  <a:lnTo>
                    <a:pt x="12166" y="1412"/>
                  </a:lnTo>
                  <a:lnTo>
                    <a:pt x="12118" y="1217"/>
                  </a:lnTo>
                  <a:lnTo>
                    <a:pt x="12045" y="1023"/>
                  </a:lnTo>
                  <a:lnTo>
                    <a:pt x="11972" y="853"/>
                  </a:lnTo>
                  <a:lnTo>
                    <a:pt x="11850" y="682"/>
                  </a:lnTo>
                  <a:lnTo>
                    <a:pt x="11728" y="512"/>
                  </a:lnTo>
                  <a:lnTo>
                    <a:pt x="11582" y="366"/>
                  </a:lnTo>
                  <a:lnTo>
                    <a:pt x="11412" y="220"/>
                  </a:lnTo>
                  <a:lnTo>
                    <a:pt x="11266" y="147"/>
                  </a:lnTo>
                  <a:lnTo>
                    <a:pt x="11120" y="74"/>
                  </a:lnTo>
                  <a:lnTo>
                    <a:pt x="10925" y="25"/>
                  </a:lnTo>
                  <a:lnTo>
                    <a:pt x="107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143;p20">
            <a:extLst>
              <a:ext uri="{FF2B5EF4-FFF2-40B4-BE49-F238E27FC236}">
                <a16:creationId xmlns:a16="http://schemas.microsoft.com/office/drawing/2014/main" id="{68D82821-C28D-4009-A769-2FB2F7C07227}"/>
              </a:ext>
            </a:extLst>
          </p:cNvPr>
          <p:cNvSpPr txBox="1">
            <a:spLocks/>
          </p:cNvSpPr>
          <p:nvPr/>
        </p:nvSpPr>
        <p:spPr>
          <a:xfrm>
            <a:off x="3014021" y="1213953"/>
            <a:ext cx="4593019" cy="1622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r>
              <a:rPr lang="fr-FR" sz="1800" dirty="0"/>
              <a:t>Extrait du B.O. spécial du 13/02/2020</a:t>
            </a:r>
          </a:p>
          <a:p>
            <a:endParaRPr lang="fr-FR" sz="1800" dirty="0"/>
          </a:p>
          <a:p>
            <a:r>
              <a:rPr lang="fr-FR" sz="1800" dirty="0"/>
              <a:t>Grille d’évaluation : compétences de communication demandées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97DDE0FF-8BA9-423C-90DB-7CEA4048589B}"/>
              </a:ext>
            </a:extLst>
          </p:cNvPr>
          <p:cNvGrpSpPr/>
          <p:nvPr/>
        </p:nvGrpSpPr>
        <p:grpSpPr>
          <a:xfrm>
            <a:off x="585788" y="1753075"/>
            <a:ext cx="2053185" cy="1435893"/>
            <a:chOff x="1157288" y="2021681"/>
            <a:chExt cx="2488953" cy="1743075"/>
          </a:xfrm>
        </p:grpSpPr>
        <p:pic>
          <p:nvPicPr>
            <p:cNvPr id="1026" name="Picture 2" descr="Bulletin officiel n°37 du 10 octobre 2019 - La Fabrique du Prof">
              <a:extLst>
                <a:ext uri="{FF2B5EF4-FFF2-40B4-BE49-F238E27FC236}">
                  <a16:creationId xmlns:a16="http://schemas.microsoft.com/office/drawing/2014/main" id="{12FE7D4A-8C34-4D48-B7B7-3BB2171070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4419" y="2109356"/>
              <a:ext cx="2343798" cy="1562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Google Shape;147;p20">
              <a:extLst>
                <a:ext uri="{FF2B5EF4-FFF2-40B4-BE49-F238E27FC236}">
                  <a16:creationId xmlns:a16="http://schemas.microsoft.com/office/drawing/2014/main" id="{E47E38D8-EAE5-48FB-BB99-734D3D3421D6}"/>
                </a:ext>
              </a:extLst>
            </p:cNvPr>
            <p:cNvSpPr/>
            <p:nvPr/>
          </p:nvSpPr>
          <p:spPr>
            <a:xfrm>
              <a:off x="1157288" y="2021681"/>
              <a:ext cx="2488953" cy="1743075"/>
            </a:xfrm>
            <a:custGeom>
              <a:avLst/>
              <a:gdLst/>
              <a:ahLst/>
              <a:cxnLst/>
              <a:rect l="l" t="t" r="r" b="b"/>
              <a:pathLst>
                <a:path w="65189" h="62358" extrusionOk="0">
                  <a:moveTo>
                    <a:pt x="40283" y="1525"/>
                  </a:moveTo>
                  <a:lnTo>
                    <a:pt x="40000" y="1541"/>
                  </a:lnTo>
                  <a:lnTo>
                    <a:pt x="40000" y="1541"/>
                  </a:lnTo>
                  <a:lnTo>
                    <a:pt x="39811" y="1604"/>
                  </a:lnTo>
                  <a:lnTo>
                    <a:pt x="40283" y="1525"/>
                  </a:lnTo>
                  <a:close/>
                  <a:moveTo>
                    <a:pt x="22547" y="1793"/>
                  </a:moveTo>
                  <a:lnTo>
                    <a:pt x="22359" y="1887"/>
                  </a:lnTo>
                  <a:lnTo>
                    <a:pt x="21981" y="2359"/>
                  </a:lnTo>
                  <a:lnTo>
                    <a:pt x="24057" y="1981"/>
                  </a:lnTo>
                  <a:lnTo>
                    <a:pt x="23208" y="2076"/>
                  </a:lnTo>
                  <a:lnTo>
                    <a:pt x="22925" y="1981"/>
                  </a:lnTo>
                  <a:lnTo>
                    <a:pt x="22642" y="1887"/>
                  </a:lnTo>
                  <a:lnTo>
                    <a:pt x="22642" y="1793"/>
                  </a:lnTo>
                  <a:close/>
                  <a:moveTo>
                    <a:pt x="64528" y="13585"/>
                  </a:moveTo>
                  <a:lnTo>
                    <a:pt x="64528" y="13679"/>
                  </a:lnTo>
                  <a:lnTo>
                    <a:pt x="64551" y="13679"/>
                  </a:lnTo>
                  <a:lnTo>
                    <a:pt x="64528" y="13585"/>
                  </a:lnTo>
                  <a:close/>
                  <a:moveTo>
                    <a:pt x="33868" y="58678"/>
                  </a:moveTo>
                  <a:lnTo>
                    <a:pt x="34057" y="58772"/>
                  </a:lnTo>
                  <a:lnTo>
                    <a:pt x="34057" y="58772"/>
                  </a:lnTo>
                  <a:lnTo>
                    <a:pt x="33962" y="58678"/>
                  </a:lnTo>
                  <a:close/>
                  <a:moveTo>
                    <a:pt x="30849" y="58678"/>
                  </a:moveTo>
                  <a:lnTo>
                    <a:pt x="30943" y="58772"/>
                  </a:lnTo>
                  <a:lnTo>
                    <a:pt x="30283" y="58867"/>
                  </a:lnTo>
                  <a:lnTo>
                    <a:pt x="30472" y="58772"/>
                  </a:lnTo>
                  <a:lnTo>
                    <a:pt x="30849" y="58678"/>
                  </a:lnTo>
                  <a:close/>
                  <a:moveTo>
                    <a:pt x="32264" y="59056"/>
                  </a:moveTo>
                  <a:lnTo>
                    <a:pt x="33113" y="59244"/>
                  </a:lnTo>
                  <a:lnTo>
                    <a:pt x="31698" y="59339"/>
                  </a:lnTo>
                  <a:lnTo>
                    <a:pt x="31415" y="59339"/>
                  </a:lnTo>
                  <a:lnTo>
                    <a:pt x="32264" y="59056"/>
                  </a:lnTo>
                  <a:close/>
                  <a:moveTo>
                    <a:pt x="60849" y="0"/>
                  </a:moveTo>
                  <a:lnTo>
                    <a:pt x="58679" y="95"/>
                  </a:lnTo>
                  <a:lnTo>
                    <a:pt x="56792" y="189"/>
                  </a:lnTo>
                  <a:lnTo>
                    <a:pt x="58584" y="378"/>
                  </a:lnTo>
                  <a:lnTo>
                    <a:pt x="58301" y="189"/>
                  </a:lnTo>
                  <a:lnTo>
                    <a:pt x="59151" y="378"/>
                  </a:lnTo>
                  <a:lnTo>
                    <a:pt x="58679" y="472"/>
                  </a:lnTo>
                  <a:lnTo>
                    <a:pt x="58018" y="472"/>
                  </a:lnTo>
                  <a:lnTo>
                    <a:pt x="56792" y="283"/>
                  </a:lnTo>
                  <a:lnTo>
                    <a:pt x="55943" y="283"/>
                  </a:lnTo>
                  <a:lnTo>
                    <a:pt x="54528" y="378"/>
                  </a:lnTo>
                  <a:lnTo>
                    <a:pt x="50660" y="378"/>
                  </a:lnTo>
                  <a:lnTo>
                    <a:pt x="48585" y="472"/>
                  </a:lnTo>
                  <a:lnTo>
                    <a:pt x="46226" y="472"/>
                  </a:lnTo>
                  <a:lnTo>
                    <a:pt x="43868" y="283"/>
                  </a:lnTo>
                  <a:lnTo>
                    <a:pt x="44056" y="472"/>
                  </a:lnTo>
                  <a:lnTo>
                    <a:pt x="44339" y="472"/>
                  </a:lnTo>
                  <a:lnTo>
                    <a:pt x="43396" y="661"/>
                  </a:lnTo>
                  <a:lnTo>
                    <a:pt x="42170" y="849"/>
                  </a:lnTo>
                  <a:lnTo>
                    <a:pt x="40849" y="755"/>
                  </a:lnTo>
                  <a:lnTo>
                    <a:pt x="40377" y="661"/>
                  </a:lnTo>
                  <a:lnTo>
                    <a:pt x="39906" y="566"/>
                  </a:lnTo>
                  <a:lnTo>
                    <a:pt x="39717" y="566"/>
                  </a:lnTo>
                  <a:lnTo>
                    <a:pt x="38207" y="661"/>
                  </a:lnTo>
                  <a:lnTo>
                    <a:pt x="36509" y="944"/>
                  </a:lnTo>
                  <a:lnTo>
                    <a:pt x="34906" y="1132"/>
                  </a:lnTo>
                  <a:lnTo>
                    <a:pt x="33585" y="1132"/>
                  </a:lnTo>
                  <a:lnTo>
                    <a:pt x="33962" y="1038"/>
                  </a:lnTo>
                  <a:lnTo>
                    <a:pt x="33774" y="944"/>
                  </a:lnTo>
                  <a:lnTo>
                    <a:pt x="33396" y="944"/>
                  </a:lnTo>
                  <a:lnTo>
                    <a:pt x="32453" y="1038"/>
                  </a:lnTo>
                  <a:lnTo>
                    <a:pt x="30283" y="1321"/>
                  </a:lnTo>
                  <a:lnTo>
                    <a:pt x="30472" y="1415"/>
                  </a:lnTo>
                  <a:lnTo>
                    <a:pt x="30566" y="1510"/>
                  </a:lnTo>
                  <a:lnTo>
                    <a:pt x="29151" y="1604"/>
                  </a:lnTo>
                  <a:lnTo>
                    <a:pt x="29057" y="1698"/>
                  </a:lnTo>
                  <a:lnTo>
                    <a:pt x="29717" y="1698"/>
                  </a:lnTo>
                  <a:lnTo>
                    <a:pt x="28208" y="1793"/>
                  </a:lnTo>
                  <a:lnTo>
                    <a:pt x="27547" y="1793"/>
                  </a:lnTo>
                  <a:lnTo>
                    <a:pt x="27642" y="1698"/>
                  </a:lnTo>
                  <a:lnTo>
                    <a:pt x="28585" y="1510"/>
                  </a:lnTo>
                  <a:lnTo>
                    <a:pt x="27736" y="1604"/>
                  </a:lnTo>
                  <a:lnTo>
                    <a:pt x="26887" y="1698"/>
                  </a:lnTo>
                  <a:lnTo>
                    <a:pt x="26038" y="1698"/>
                  </a:lnTo>
                  <a:lnTo>
                    <a:pt x="25189" y="1793"/>
                  </a:lnTo>
                  <a:lnTo>
                    <a:pt x="25189" y="1793"/>
                  </a:lnTo>
                  <a:lnTo>
                    <a:pt x="25755" y="1698"/>
                  </a:lnTo>
                  <a:lnTo>
                    <a:pt x="24906" y="1793"/>
                  </a:lnTo>
                  <a:lnTo>
                    <a:pt x="24057" y="1981"/>
                  </a:lnTo>
                  <a:lnTo>
                    <a:pt x="25094" y="1887"/>
                  </a:lnTo>
                  <a:lnTo>
                    <a:pt x="26132" y="1981"/>
                  </a:lnTo>
                  <a:lnTo>
                    <a:pt x="24906" y="2264"/>
                  </a:lnTo>
                  <a:lnTo>
                    <a:pt x="23585" y="2359"/>
                  </a:lnTo>
                  <a:lnTo>
                    <a:pt x="23585" y="2453"/>
                  </a:lnTo>
                  <a:lnTo>
                    <a:pt x="23585" y="2547"/>
                  </a:lnTo>
                  <a:lnTo>
                    <a:pt x="25566" y="2359"/>
                  </a:lnTo>
                  <a:lnTo>
                    <a:pt x="27547" y="2264"/>
                  </a:lnTo>
                  <a:lnTo>
                    <a:pt x="29434" y="1981"/>
                  </a:lnTo>
                  <a:lnTo>
                    <a:pt x="30377" y="1793"/>
                  </a:lnTo>
                  <a:lnTo>
                    <a:pt x="31321" y="1604"/>
                  </a:lnTo>
                  <a:lnTo>
                    <a:pt x="30472" y="1887"/>
                  </a:lnTo>
                  <a:lnTo>
                    <a:pt x="30660" y="1981"/>
                  </a:lnTo>
                  <a:lnTo>
                    <a:pt x="31038" y="2076"/>
                  </a:lnTo>
                  <a:lnTo>
                    <a:pt x="31981" y="2170"/>
                  </a:lnTo>
                  <a:lnTo>
                    <a:pt x="33302" y="2170"/>
                  </a:lnTo>
                  <a:lnTo>
                    <a:pt x="34717" y="2076"/>
                  </a:lnTo>
                  <a:lnTo>
                    <a:pt x="37075" y="1887"/>
                  </a:lnTo>
                  <a:lnTo>
                    <a:pt x="37830" y="1793"/>
                  </a:lnTo>
                  <a:lnTo>
                    <a:pt x="37924" y="1698"/>
                  </a:lnTo>
                  <a:lnTo>
                    <a:pt x="38868" y="1604"/>
                  </a:lnTo>
                  <a:lnTo>
                    <a:pt x="38962" y="1510"/>
                  </a:lnTo>
                  <a:lnTo>
                    <a:pt x="38868" y="1510"/>
                  </a:lnTo>
                  <a:lnTo>
                    <a:pt x="38113" y="1415"/>
                  </a:lnTo>
                  <a:lnTo>
                    <a:pt x="40000" y="1510"/>
                  </a:lnTo>
                  <a:lnTo>
                    <a:pt x="38868" y="1604"/>
                  </a:lnTo>
                  <a:lnTo>
                    <a:pt x="40000" y="1541"/>
                  </a:lnTo>
                  <a:lnTo>
                    <a:pt x="40000" y="1541"/>
                  </a:lnTo>
                  <a:lnTo>
                    <a:pt x="40094" y="1510"/>
                  </a:lnTo>
                  <a:lnTo>
                    <a:pt x="40377" y="1510"/>
                  </a:lnTo>
                  <a:lnTo>
                    <a:pt x="40283" y="1525"/>
                  </a:lnTo>
                  <a:lnTo>
                    <a:pt x="40283" y="1525"/>
                  </a:lnTo>
                  <a:lnTo>
                    <a:pt x="40566" y="1510"/>
                  </a:lnTo>
                  <a:lnTo>
                    <a:pt x="41509" y="1604"/>
                  </a:lnTo>
                  <a:lnTo>
                    <a:pt x="44151" y="1415"/>
                  </a:lnTo>
                  <a:lnTo>
                    <a:pt x="45000" y="1321"/>
                  </a:lnTo>
                  <a:lnTo>
                    <a:pt x="44434" y="1321"/>
                  </a:lnTo>
                  <a:lnTo>
                    <a:pt x="45188" y="1132"/>
                  </a:lnTo>
                  <a:lnTo>
                    <a:pt x="45660" y="1227"/>
                  </a:lnTo>
                  <a:lnTo>
                    <a:pt x="45755" y="1227"/>
                  </a:lnTo>
                  <a:lnTo>
                    <a:pt x="45755" y="1321"/>
                  </a:lnTo>
                  <a:lnTo>
                    <a:pt x="45377" y="1321"/>
                  </a:lnTo>
                  <a:lnTo>
                    <a:pt x="46038" y="1415"/>
                  </a:lnTo>
                  <a:lnTo>
                    <a:pt x="46792" y="1321"/>
                  </a:lnTo>
                  <a:lnTo>
                    <a:pt x="46792" y="1227"/>
                  </a:lnTo>
                  <a:lnTo>
                    <a:pt x="46981" y="1321"/>
                  </a:lnTo>
                  <a:lnTo>
                    <a:pt x="47547" y="1321"/>
                  </a:lnTo>
                  <a:lnTo>
                    <a:pt x="47358" y="1510"/>
                  </a:lnTo>
                  <a:lnTo>
                    <a:pt x="46981" y="1510"/>
                  </a:lnTo>
                  <a:lnTo>
                    <a:pt x="46792" y="1415"/>
                  </a:lnTo>
                  <a:lnTo>
                    <a:pt x="43868" y="1698"/>
                  </a:lnTo>
                  <a:lnTo>
                    <a:pt x="45566" y="1698"/>
                  </a:lnTo>
                  <a:lnTo>
                    <a:pt x="47264" y="1604"/>
                  </a:lnTo>
                  <a:lnTo>
                    <a:pt x="50566" y="1321"/>
                  </a:lnTo>
                  <a:lnTo>
                    <a:pt x="52169" y="1227"/>
                  </a:lnTo>
                  <a:lnTo>
                    <a:pt x="55471" y="1227"/>
                  </a:lnTo>
                  <a:lnTo>
                    <a:pt x="57075" y="1415"/>
                  </a:lnTo>
                  <a:lnTo>
                    <a:pt x="56603" y="1321"/>
                  </a:lnTo>
                  <a:lnTo>
                    <a:pt x="56509" y="1227"/>
                  </a:lnTo>
                  <a:lnTo>
                    <a:pt x="57264" y="1132"/>
                  </a:lnTo>
                  <a:lnTo>
                    <a:pt x="58396" y="1227"/>
                  </a:lnTo>
                  <a:lnTo>
                    <a:pt x="58773" y="1227"/>
                  </a:lnTo>
                  <a:lnTo>
                    <a:pt x="58962" y="1321"/>
                  </a:lnTo>
                  <a:lnTo>
                    <a:pt x="59905" y="1321"/>
                  </a:lnTo>
                  <a:lnTo>
                    <a:pt x="61037" y="1510"/>
                  </a:lnTo>
                  <a:lnTo>
                    <a:pt x="61603" y="1698"/>
                  </a:lnTo>
                  <a:lnTo>
                    <a:pt x="62075" y="1887"/>
                  </a:lnTo>
                  <a:lnTo>
                    <a:pt x="62452" y="2076"/>
                  </a:lnTo>
                  <a:lnTo>
                    <a:pt x="62547" y="2359"/>
                  </a:lnTo>
                  <a:lnTo>
                    <a:pt x="62641" y="4528"/>
                  </a:lnTo>
                  <a:lnTo>
                    <a:pt x="62641" y="8113"/>
                  </a:lnTo>
                  <a:lnTo>
                    <a:pt x="62547" y="17547"/>
                  </a:lnTo>
                  <a:lnTo>
                    <a:pt x="62547" y="22547"/>
                  </a:lnTo>
                  <a:lnTo>
                    <a:pt x="62641" y="27075"/>
                  </a:lnTo>
                  <a:lnTo>
                    <a:pt x="62830" y="30849"/>
                  </a:lnTo>
                  <a:lnTo>
                    <a:pt x="62924" y="32169"/>
                  </a:lnTo>
                  <a:lnTo>
                    <a:pt x="63113" y="33207"/>
                  </a:lnTo>
                  <a:lnTo>
                    <a:pt x="63113" y="34528"/>
                  </a:lnTo>
                  <a:lnTo>
                    <a:pt x="63207" y="35943"/>
                  </a:lnTo>
                  <a:lnTo>
                    <a:pt x="63207" y="36886"/>
                  </a:lnTo>
                  <a:lnTo>
                    <a:pt x="63113" y="38396"/>
                  </a:lnTo>
                  <a:lnTo>
                    <a:pt x="62830" y="42358"/>
                  </a:lnTo>
                  <a:lnTo>
                    <a:pt x="62547" y="46509"/>
                  </a:lnTo>
                  <a:lnTo>
                    <a:pt x="62452" y="48207"/>
                  </a:lnTo>
                  <a:lnTo>
                    <a:pt x="62547" y="49527"/>
                  </a:lnTo>
                  <a:lnTo>
                    <a:pt x="62547" y="51131"/>
                  </a:lnTo>
                  <a:lnTo>
                    <a:pt x="62547" y="52735"/>
                  </a:lnTo>
                  <a:lnTo>
                    <a:pt x="62358" y="53584"/>
                  </a:lnTo>
                  <a:lnTo>
                    <a:pt x="62264" y="54339"/>
                  </a:lnTo>
                  <a:lnTo>
                    <a:pt x="61981" y="55093"/>
                  </a:lnTo>
                  <a:lnTo>
                    <a:pt x="61603" y="55754"/>
                  </a:lnTo>
                  <a:lnTo>
                    <a:pt x="61792" y="55754"/>
                  </a:lnTo>
                  <a:lnTo>
                    <a:pt x="61886" y="55565"/>
                  </a:lnTo>
                  <a:lnTo>
                    <a:pt x="62169" y="55376"/>
                  </a:lnTo>
                  <a:lnTo>
                    <a:pt x="62264" y="55565"/>
                  </a:lnTo>
                  <a:lnTo>
                    <a:pt x="62169" y="55754"/>
                  </a:lnTo>
                  <a:lnTo>
                    <a:pt x="61981" y="56225"/>
                  </a:lnTo>
                  <a:lnTo>
                    <a:pt x="61792" y="56037"/>
                  </a:lnTo>
                  <a:lnTo>
                    <a:pt x="61509" y="55754"/>
                  </a:lnTo>
                  <a:lnTo>
                    <a:pt x="61603" y="55942"/>
                  </a:lnTo>
                  <a:lnTo>
                    <a:pt x="61509" y="55942"/>
                  </a:lnTo>
                  <a:lnTo>
                    <a:pt x="61603" y="56037"/>
                  </a:lnTo>
                  <a:lnTo>
                    <a:pt x="60094" y="56320"/>
                  </a:lnTo>
                  <a:lnTo>
                    <a:pt x="58773" y="56414"/>
                  </a:lnTo>
                  <a:lnTo>
                    <a:pt x="57547" y="56508"/>
                  </a:lnTo>
                  <a:lnTo>
                    <a:pt x="56415" y="56508"/>
                  </a:lnTo>
                  <a:lnTo>
                    <a:pt x="56698" y="56320"/>
                  </a:lnTo>
                  <a:lnTo>
                    <a:pt x="56698" y="56320"/>
                  </a:lnTo>
                  <a:lnTo>
                    <a:pt x="56037" y="56508"/>
                  </a:lnTo>
                  <a:lnTo>
                    <a:pt x="54811" y="56886"/>
                  </a:lnTo>
                  <a:lnTo>
                    <a:pt x="53679" y="57074"/>
                  </a:lnTo>
                  <a:lnTo>
                    <a:pt x="53868" y="56791"/>
                  </a:lnTo>
                  <a:lnTo>
                    <a:pt x="54245" y="56697"/>
                  </a:lnTo>
                  <a:lnTo>
                    <a:pt x="53019" y="56886"/>
                  </a:lnTo>
                  <a:lnTo>
                    <a:pt x="51698" y="56980"/>
                  </a:lnTo>
                  <a:lnTo>
                    <a:pt x="50943" y="57074"/>
                  </a:lnTo>
                  <a:lnTo>
                    <a:pt x="51132" y="57169"/>
                  </a:lnTo>
                  <a:lnTo>
                    <a:pt x="48962" y="57452"/>
                  </a:lnTo>
                  <a:lnTo>
                    <a:pt x="48962" y="57357"/>
                  </a:lnTo>
                  <a:lnTo>
                    <a:pt x="48019" y="57452"/>
                  </a:lnTo>
                  <a:lnTo>
                    <a:pt x="47641" y="57452"/>
                  </a:lnTo>
                  <a:lnTo>
                    <a:pt x="46604" y="57546"/>
                  </a:lnTo>
                  <a:lnTo>
                    <a:pt x="44717" y="57546"/>
                  </a:lnTo>
                  <a:lnTo>
                    <a:pt x="44339" y="57452"/>
                  </a:lnTo>
                  <a:lnTo>
                    <a:pt x="45000" y="57263"/>
                  </a:lnTo>
                  <a:lnTo>
                    <a:pt x="40000" y="57829"/>
                  </a:lnTo>
                  <a:lnTo>
                    <a:pt x="38019" y="58206"/>
                  </a:lnTo>
                  <a:lnTo>
                    <a:pt x="37547" y="58018"/>
                  </a:lnTo>
                  <a:lnTo>
                    <a:pt x="37075" y="58018"/>
                  </a:lnTo>
                  <a:lnTo>
                    <a:pt x="36698" y="58112"/>
                  </a:lnTo>
                  <a:lnTo>
                    <a:pt x="36415" y="58301"/>
                  </a:lnTo>
                  <a:lnTo>
                    <a:pt x="36038" y="58301"/>
                  </a:lnTo>
                  <a:lnTo>
                    <a:pt x="36038" y="58395"/>
                  </a:lnTo>
                  <a:lnTo>
                    <a:pt x="36321" y="58395"/>
                  </a:lnTo>
                  <a:lnTo>
                    <a:pt x="36132" y="58678"/>
                  </a:lnTo>
                  <a:lnTo>
                    <a:pt x="37075" y="58678"/>
                  </a:lnTo>
                  <a:lnTo>
                    <a:pt x="37830" y="58584"/>
                  </a:lnTo>
                  <a:lnTo>
                    <a:pt x="38585" y="58489"/>
                  </a:lnTo>
                  <a:lnTo>
                    <a:pt x="39434" y="58489"/>
                  </a:lnTo>
                  <a:lnTo>
                    <a:pt x="38585" y="58867"/>
                  </a:lnTo>
                  <a:lnTo>
                    <a:pt x="37358" y="59244"/>
                  </a:lnTo>
                  <a:lnTo>
                    <a:pt x="36792" y="59339"/>
                  </a:lnTo>
                  <a:lnTo>
                    <a:pt x="36226" y="59339"/>
                  </a:lnTo>
                  <a:lnTo>
                    <a:pt x="35755" y="59244"/>
                  </a:lnTo>
                  <a:lnTo>
                    <a:pt x="35566" y="59056"/>
                  </a:lnTo>
                  <a:lnTo>
                    <a:pt x="35472" y="58867"/>
                  </a:lnTo>
                  <a:lnTo>
                    <a:pt x="36509" y="58772"/>
                  </a:lnTo>
                  <a:lnTo>
                    <a:pt x="35377" y="58678"/>
                  </a:lnTo>
                  <a:lnTo>
                    <a:pt x="34151" y="58772"/>
                  </a:lnTo>
                  <a:lnTo>
                    <a:pt x="34057" y="58772"/>
                  </a:lnTo>
                  <a:lnTo>
                    <a:pt x="33208" y="58961"/>
                  </a:lnTo>
                  <a:lnTo>
                    <a:pt x="32264" y="59056"/>
                  </a:lnTo>
                  <a:lnTo>
                    <a:pt x="32264" y="59056"/>
                  </a:lnTo>
                  <a:lnTo>
                    <a:pt x="33113" y="58867"/>
                  </a:lnTo>
                  <a:lnTo>
                    <a:pt x="31887" y="58489"/>
                  </a:lnTo>
                  <a:lnTo>
                    <a:pt x="31132" y="58395"/>
                  </a:lnTo>
                  <a:lnTo>
                    <a:pt x="31038" y="58301"/>
                  </a:lnTo>
                  <a:lnTo>
                    <a:pt x="31132" y="58301"/>
                  </a:lnTo>
                  <a:lnTo>
                    <a:pt x="31509" y="58206"/>
                  </a:lnTo>
                  <a:lnTo>
                    <a:pt x="30660" y="58206"/>
                  </a:lnTo>
                  <a:lnTo>
                    <a:pt x="30283" y="58301"/>
                  </a:lnTo>
                  <a:lnTo>
                    <a:pt x="29906" y="58489"/>
                  </a:lnTo>
                  <a:lnTo>
                    <a:pt x="29151" y="58678"/>
                  </a:lnTo>
                  <a:lnTo>
                    <a:pt x="29340" y="58584"/>
                  </a:lnTo>
                  <a:lnTo>
                    <a:pt x="29434" y="58395"/>
                  </a:lnTo>
                  <a:lnTo>
                    <a:pt x="29434" y="58395"/>
                  </a:lnTo>
                  <a:lnTo>
                    <a:pt x="28585" y="58489"/>
                  </a:lnTo>
                  <a:lnTo>
                    <a:pt x="28491" y="58584"/>
                  </a:lnTo>
                  <a:lnTo>
                    <a:pt x="28396" y="58678"/>
                  </a:lnTo>
                  <a:lnTo>
                    <a:pt x="27736" y="58867"/>
                  </a:lnTo>
                  <a:lnTo>
                    <a:pt x="25660" y="59150"/>
                  </a:lnTo>
                  <a:lnTo>
                    <a:pt x="22170" y="59622"/>
                  </a:lnTo>
                  <a:lnTo>
                    <a:pt x="22359" y="59527"/>
                  </a:lnTo>
                  <a:lnTo>
                    <a:pt x="22359" y="59433"/>
                  </a:lnTo>
                  <a:lnTo>
                    <a:pt x="22264" y="59433"/>
                  </a:lnTo>
                  <a:lnTo>
                    <a:pt x="22453" y="59244"/>
                  </a:lnTo>
                  <a:lnTo>
                    <a:pt x="22453" y="59056"/>
                  </a:lnTo>
                  <a:lnTo>
                    <a:pt x="21132" y="59339"/>
                  </a:lnTo>
                  <a:lnTo>
                    <a:pt x="19246" y="59716"/>
                  </a:lnTo>
                  <a:lnTo>
                    <a:pt x="18208" y="59810"/>
                  </a:lnTo>
                  <a:lnTo>
                    <a:pt x="17264" y="59905"/>
                  </a:lnTo>
                  <a:lnTo>
                    <a:pt x="16415" y="59905"/>
                  </a:lnTo>
                  <a:lnTo>
                    <a:pt x="15849" y="59810"/>
                  </a:lnTo>
                  <a:lnTo>
                    <a:pt x="14246" y="59810"/>
                  </a:lnTo>
                  <a:lnTo>
                    <a:pt x="11981" y="59999"/>
                  </a:lnTo>
                  <a:lnTo>
                    <a:pt x="11981" y="59999"/>
                  </a:lnTo>
                  <a:lnTo>
                    <a:pt x="12359" y="59905"/>
                  </a:lnTo>
                  <a:lnTo>
                    <a:pt x="12736" y="59716"/>
                  </a:lnTo>
                  <a:lnTo>
                    <a:pt x="11415" y="59905"/>
                  </a:lnTo>
                  <a:lnTo>
                    <a:pt x="10000" y="60093"/>
                  </a:lnTo>
                  <a:lnTo>
                    <a:pt x="7076" y="60188"/>
                  </a:lnTo>
                  <a:lnTo>
                    <a:pt x="4151" y="60376"/>
                  </a:lnTo>
                  <a:lnTo>
                    <a:pt x="2831" y="60471"/>
                  </a:lnTo>
                  <a:lnTo>
                    <a:pt x="1604" y="60659"/>
                  </a:lnTo>
                  <a:lnTo>
                    <a:pt x="1227" y="59244"/>
                  </a:lnTo>
                  <a:lnTo>
                    <a:pt x="1038" y="57735"/>
                  </a:lnTo>
                  <a:lnTo>
                    <a:pt x="850" y="56131"/>
                  </a:lnTo>
                  <a:lnTo>
                    <a:pt x="755" y="54433"/>
                  </a:lnTo>
                  <a:lnTo>
                    <a:pt x="755" y="52735"/>
                  </a:lnTo>
                  <a:lnTo>
                    <a:pt x="755" y="50942"/>
                  </a:lnTo>
                  <a:lnTo>
                    <a:pt x="1038" y="47263"/>
                  </a:lnTo>
                  <a:lnTo>
                    <a:pt x="1321" y="43678"/>
                  </a:lnTo>
                  <a:lnTo>
                    <a:pt x="1699" y="39999"/>
                  </a:lnTo>
                  <a:lnTo>
                    <a:pt x="2453" y="33301"/>
                  </a:lnTo>
                  <a:lnTo>
                    <a:pt x="2548" y="33962"/>
                  </a:lnTo>
                  <a:lnTo>
                    <a:pt x="2642" y="34622"/>
                  </a:lnTo>
                  <a:lnTo>
                    <a:pt x="2642" y="33018"/>
                  </a:lnTo>
                  <a:lnTo>
                    <a:pt x="2551" y="32287"/>
                  </a:lnTo>
                  <a:lnTo>
                    <a:pt x="2642" y="30000"/>
                  </a:lnTo>
                  <a:lnTo>
                    <a:pt x="2453" y="30377"/>
                  </a:lnTo>
                  <a:lnTo>
                    <a:pt x="2453" y="29245"/>
                  </a:lnTo>
                  <a:lnTo>
                    <a:pt x="2453" y="27830"/>
                  </a:lnTo>
                  <a:lnTo>
                    <a:pt x="2642" y="28301"/>
                  </a:lnTo>
                  <a:lnTo>
                    <a:pt x="2736" y="28018"/>
                  </a:lnTo>
                  <a:lnTo>
                    <a:pt x="2831" y="28018"/>
                  </a:lnTo>
                  <a:lnTo>
                    <a:pt x="2925" y="28207"/>
                  </a:lnTo>
                  <a:lnTo>
                    <a:pt x="3019" y="26415"/>
                  </a:lnTo>
                  <a:lnTo>
                    <a:pt x="3019" y="24811"/>
                  </a:lnTo>
                  <a:lnTo>
                    <a:pt x="3019" y="23113"/>
                  </a:lnTo>
                  <a:lnTo>
                    <a:pt x="3019" y="22170"/>
                  </a:lnTo>
                  <a:lnTo>
                    <a:pt x="3208" y="21320"/>
                  </a:lnTo>
                  <a:lnTo>
                    <a:pt x="3302" y="19528"/>
                  </a:lnTo>
                  <a:lnTo>
                    <a:pt x="3302" y="17641"/>
                  </a:lnTo>
                  <a:lnTo>
                    <a:pt x="3302" y="16887"/>
                  </a:lnTo>
                  <a:lnTo>
                    <a:pt x="3208" y="16321"/>
                  </a:lnTo>
                  <a:lnTo>
                    <a:pt x="3397" y="16415"/>
                  </a:lnTo>
                  <a:lnTo>
                    <a:pt x="3585" y="11981"/>
                  </a:lnTo>
                  <a:lnTo>
                    <a:pt x="3680" y="11415"/>
                  </a:lnTo>
                  <a:lnTo>
                    <a:pt x="3680" y="11698"/>
                  </a:lnTo>
                  <a:lnTo>
                    <a:pt x="3774" y="11132"/>
                  </a:lnTo>
                  <a:lnTo>
                    <a:pt x="3868" y="10660"/>
                  </a:lnTo>
                  <a:lnTo>
                    <a:pt x="3774" y="10094"/>
                  </a:lnTo>
                  <a:lnTo>
                    <a:pt x="3680" y="9623"/>
                  </a:lnTo>
                  <a:lnTo>
                    <a:pt x="3774" y="9434"/>
                  </a:lnTo>
                  <a:lnTo>
                    <a:pt x="3868" y="9245"/>
                  </a:lnTo>
                  <a:lnTo>
                    <a:pt x="4057" y="8491"/>
                  </a:lnTo>
                  <a:lnTo>
                    <a:pt x="4340" y="6321"/>
                  </a:lnTo>
                  <a:lnTo>
                    <a:pt x="4623" y="2264"/>
                  </a:lnTo>
                  <a:lnTo>
                    <a:pt x="3491" y="7170"/>
                  </a:lnTo>
                  <a:lnTo>
                    <a:pt x="2925" y="9906"/>
                  </a:lnTo>
                  <a:lnTo>
                    <a:pt x="2359" y="12736"/>
                  </a:lnTo>
                  <a:lnTo>
                    <a:pt x="1982" y="15377"/>
                  </a:lnTo>
                  <a:lnTo>
                    <a:pt x="1699" y="17830"/>
                  </a:lnTo>
                  <a:lnTo>
                    <a:pt x="1510" y="19905"/>
                  </a:lnTo>
                  <a:lnTo>
                    <a:pt x="1604" y="20754"/>
                  </a:lnTo>
                  <a:lnTo>
                    <a:pt x="1699" y="21509"/>
                  </a:lnTo>
                  <a:lnTo>
                    <a:pt x="1321" y="22453"/>
                  </a:lnTo>
                  <a:lnTo>
                    <a:pt x="1133" y="23585"/>
                  </a:lnTo>
                  <a:lnTo>
                    <a:pt x="1038" y="24905"/>
                  </a:lnTo>
                  <a:lnTo>
                    <a:pt x="1038" y="26226"/>
                  </a:lnTo>
                  <a:lnTo>
                    <a:pt x="1038" y="28962"/>
                  </a:lnTo>
                  <a:lnTo>
                    <a:pt x="1038" y="31415"/>
                  </a:lnTo>
                  <a:lnTo>
                    <a:pt x="661" y="40188"/>
                  </a:lnTo>
                  <a:lnTo>
                    <a:pt x="472" y="44999"/>
                  </a:lnTo>
                  <a:lnTo>
                    <a:pt x="378" y="49622"/>
                  </a:lnTo>
                  <a:lnTo>
                    <a:pt x="472" y="51603"/>
                  </a:lnTo>
                  <a:lnTo>
                    <a:pt x="378" y="53961"/>
                  </a:lnTo>
                  <a:lnTo>
                    <a:pt x="189" y="53301"/>
                  </a:lnTo>
                  <a:lnTo>
                    <a:pt x="95" y="52641"/>
                  </a:lnTo>
                  <a:lnTo>
                    <a:pt x="189" y="53867"/>
                  </a:lnTo>
                  <a:lnTo>
                    <a:pt x="189" y="55093"/>
                  </a:lnTo>
                  <a:lnTo>
                    <a:pt x="378" y="55188"/>
                  </a:lnTo>
                  <a:lnTo>
                    <a:pt x="284" y="56508"/>
                  </a:lnTo>
                  <a:lnTo>
                    <a:pt x="95" y="54905"/>
                  </a:lnTo>
                  <a:lnTo>
                    <a:pt x="1" y="58489"/>
                  </a:lnTo>
                  <a:lnTo>
                    <a:pt x="1" y="62357"/>
                  </a:lnTo>
                  <a:lnTo>
                    <a:pt x="6038" y="61886"/>
                  </a:lnTo>
                  <a:lnTo>
                    <a:pt x="8963" y="61697"/>
                  </a:lnTo>
                  <a:lnTo>
                    <a:pt x="11698" y="61603"/>
                  </a:lnTo>
                  <a:lnTo>
                    <a:pt x="11698" y="61414"/>
                  </a:lnTo>
                  <a:lnTo>
                    <a:pt x="11887" y="61225"/>
                  </a:lnTo>
                  <a:lnTo>
                    <a:pt x="12264" y="61225"/>
                  </a:lnTo>
                  <a:lnTo>
                    <a:pt x="12548" y="61320"/>
                  </a:lnTo>
                  <a:lnTo>
                    <a:pt x="12736" y="61414"/>
                  </a:lnTo>
                  <a:lnTo>
                    <a:pt x="12642" y="61320"/>
                  </a:lnTo>
                  <a:lnTo>
                    <a:pt x="13302" y="61508"/>
                  </a:lnTo>
                  <a:lnTo>
                    <a:pt x="13302" y="61508"/>
                  </a:lnTo>
                  <a:lnTo>
                    <a:pt x="12736" y="61414"/>
                  </a:lnTo>
                  <a:lnTo>
                    <a:pt x="13019" y="61508"/>
                  </a:lnTo>
                  <a:lnTo>
                    <a:pt x="12736" y="61603"/>
                  </a:lnTo>
                  <a:lnTo>
                    <a:pt x="12831" y="61697"/>
                  </a:lnTo>
                  <a:lnTo>
                    <a:pt x="14246" y="61508"/>
                  </a:lnTo>
                  <a:lnTo>
                    <a:pt x="13491" y="61508"/>
                  </a:lnTo>
                  <a:lnTo>
                    <a:pt x="14717" y="61225"/>
                  </a:lnTo>
                  <a:lnTo>
                    <a:pt x="16038" y="61131"/>
                  </a:lnTo>
                  <a:lnTo>
                    <a:pt x="18962" y="61131"/>
                  </a:lnTo>
                  <a:lnTo>
                    <a:pt x="19151" y="61225"/>
                  </a:lnTo>
                  <a:lnTo>
                    <a:pt x="19623" y="61320"/>
                  </a:lnTo>
                  <a:lnTo>
                    <a:pt x="21227" y="61320"/>
                  </a:lnTo>
                  <a:lnTo>
                    <a:pt x="23302" y="61225"/>
                  </a:lnTo>
                  <a:lnTo>
                    <a:pt x="24245" y="61131"/>
                  </a:lnTo>
                  <a:lnTo>
                    <a:pt x="25094" y="60942"/>
                  </a:lnTo>
                  <a:lnTo>
                    <a:pt x="28868" y="60848"/>
                  </a:lnTo>
                  <a:lnTo>
                    <a:pt x="32642" y="60659"/>
                  </a:lnTo>
                  <a:lnTo>
                    <a:pt x="36415" y="60376"/>
                  </a:lnTo>
                  <a:lnTo>
                    <a:pt x="40283" y="60093"/>
                  </a:lnTo>
                  <a:lnTo>
                    <a:pt x="47830" y="59339"/>
                  </a:lnTo>
                  <a:lnTo>
                    <a:pt x="55377" y="58678"/>
                  </a:lnTo>
                  <a:lnTo>
                    <a:pt x="61037" y="58678"/>
                  </a:lnTo>
                  <a:lnTo>
                    <a:pt x="62264" y="58584"/>
                  </a:lnTo>
                  <a:lnTo>
                    <a:pt x="63207" y="58395"/>
                  </a:lnTo>
                  <a:lnTo>
                    <a:pt x="63490" y="58206"/>
                  </a:lnTo>
                  <a:lnTo>
                    <a:pt x="63773" y="58018"/>
                  </a:lnTo>
                  <a:lnTo>
                    <a:pt x="63962" y="57735"/>
                  </a:lnTo>
                  <a:lnTo>
                    <a:pt x="64150" y="57357"/>
                  </a:lnTo>
                  <a:lnTo>
                    <a:pt x="64339" y="56225"/>
                  </a:lnTo>
                  <a:lnTo>
                    <a:pt x="64528" y="54716"/>
                  </a:lnTo>
                  <a:lnTo>
                    <a:pt x="64528" y="53018"/>
                  </a:lnTo>
                  <a:lnTo>
                    <a:pt x="64622" y="49810"/>
                  </a:lnTo>
                  <a:lnTo>
                    <a:pt x="64622" y="47546"/>
                  </a:lnTo>
                  <a:lnTo>
                    <a:pt x="64905" y="40848"/>
                  </a:lnTo>
                  <a:lnTo>
                    <a:pt x="64999" y="36320"/>
                  </a:lnTo>
                  <a:lnTo>
                    <a:pt x="65094" y="33301"/>
                  </a:lnTo>
                  <a:lnTo>
                    <a:pt x="65188" y="33396"/>
                  </a:lnTo>
                  <a:lnTo>
                    <a:pt x="65188" y="31603"/>
                  </a:lnTo>
                  <a:lnTo>
                    <a:pt x="65188" y="29811"/>
                  </a:lnTo>
                  <a:lnTo>
                    <a:pt x="65094" y="30660"/>
                  </a:lnTo>
                  <a:lnTo>
                    <a:pt x="64905" y="28301"/>
                  </a:lnTo>
                  <a:lnTo>
                    <a:pt x="64811" y="25849"/>
                  </a:lnTo>
                  <a:lnTo>
                    <a:pt x="64716" y="23302"/>
                  </a:lnTo>
                  <a:lnTo>
                    <a:pt x="64622" y="20849"/>
                  </a:lnTo>
                  <a:lnTo>
                    <a:pt x="64811" y="22075"/>
                  </a:lnTo>
                  <a:lnTo>
                    <a:pt x="64811" y="20754"/>
                  </a:lnTo>
                  <a:lnTo>
                    <a:pt x="64811" y="18962"/>
                  </a:lnTo>
                  <a:lnTo>
                    <a:pt x="64811" y="18868"/>
                  </a:lnTo>
                  <a:lnTo>
                    <a:pt x="64716" y="17358"/>
                  </a:lnTo>
                  <a:lnTo>
                    <a:pt x="64811" y="18113"/>
                  </a:lnTo>
                  <a:lnTo>
                    <a:pt x="64999" y="16981"/>
                  </a:lnTo>
                  <a:lnTo>
                    <a:pt x="64905" y="15755"/>
                  </a:lnTo>
                  <a:lnTo>
                    <a:pt x="64811" y="14528"/>
                  </a:lnTo>
                  <a:lnTo>
                    <a:pt x="64716" y="13396"/>
                  </a:lnTo>
                  <a:lnTo>
                    <a:pt x="64622" y="13679"/>
                  </a:lnTo>
                  <a:lnTo>
                    <a:pt x="64551" y="13679"/>
                  </a:lnTo>
                  <a:lnTo>
                    <a:pt x="64622" y="13962"/>
                  </a:lnTo>
                  <a:lnTo>
                    <a:pt x="64716" y="15000"/>
                  </a:lnTo>
                  <a:lnTo>
                    <a:pt x="64528" y="14623"/>
                  </a:lnTo>
                  <a:lnTo>
                    <a:pt x="64528" y="15094"/>
                  </a:lnTo>
                  <a:lnTo>
                    <a:pt x="64339" y="12736"/>
                  </a:lnTo>
                  <a:lnTo>
                    <a:pt x="64150" y="11698"/>
                  </a:lnTo>
                  <a:lnTo>
                    <a:pt x="64056" y="11604"/>
                  </a:lnTo>
                  <a:lnTo>
                    <a:pt x="64056" y="11226"/>
                  </a:lnTo>
                  <a:lnTo>
                    <a:pt x="64245" y="10566"/>
                  </a:lnTo>
                  <a:lnTo>
                    <a:pt x="64245" y="9811"/>
                  </a:lnTo>
                  <a:lnTo>
                    <a:pt x="64245" y="9560"/>
                  </a:lnTo>
                  <a:lnTo>
                    <a:pt x="64433" y="10189"/>
                  </a:lnTo>
                  <a:lnTo>
                    <a:pt x="64622" y="11604"/>
                  </a:lnTo>
                  <a:lnTo>
                    <a:pt x="64811" y="13019"/>
                  </a:lnTo>
                  <a:lnTo>
                    <a:pt x="64905" y="14151"/>
                  </a:lnTo>
                  <a:lnTo>
                    <a:pt x="64905" y="12830"/>
                  </a:lnTo>
                  <a:lnTo>
                    <a:pt x="64811" y="11698"/>
                  </a:lnTo>
                  <a:lnTo>
                    <a:pt x="64528" y="9340"/>
                  </a:lnTo>
                  <a:lnTo>
                    <a:pt x="64433" y="9528"/>
                  </a:lnTo>
                  <a:lnTo>
                    <a:pt x="64433" y="9340"/>
                  </a:lnTo>
                  <a:lnTo>
                    <a:pt x="64245" y="8585"/>
                  </a:lnTo>
                  <a:lnTo>
                    <a:pt x="64150" y="7264"/>
                  </a:lnTo>
                  <a:lnTo>
                    <a:pt x="64056" y="9434"/>
                  </a:lnTo>
                  <a:lnTo>
                    <a:pt x="63773" y="8868"/>
                  </a:lnTo>
                  <a:lnTo>
                    <a:pt x="63679" y="7925"/>
                  </a:lnTo>
                  <a:lnTo>
                    <a:pt x="63584" y="6792"/>
                  </a:lnTo>
                  <a:lnTo>
                    <a:pt x="63490" y="5566"/>
                  </a:lnTo>
                  <a:lnTo>
                    <a:pt x="63490" y="1227"/>
                  </a:lnTo>
                  <a:lnTo>
                    <a:pt x="63490" y="661"/>
                  </a:lnTo>
                  <a:lnTo>
                    <a:pt x="63396" y="566"/>
                  </a:lnTo>
                  <a:lnTo>
                    <a:pt x="63207" y="378"/>
                  </a:lnTo>
                  <a:lnTo>
                    <a:pt x="62641" y="189"/>
                  </a:lnTo>
                  <a:lnTo>
                    <a:pt x="61792" y="95"/>
                  </a:lnTo>
                  <a:lnTo>
                    <a:pt x="608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112;p17">
            <a:extLst>
              <a:ext uri="{FF2B5EF4-FFF2-40B4-BE49-F238E27FC236}">
                <a16:creationId xmlns:a16="http://schemas.microsoft.com/office/drawing/2014/main" id="{E0C26C79-FBA1-4D3F-8A06-0892E72D8CDB}"/>
              </a:ext>
            </a:extLst>
          </p:cNvPr>
          <p:cNvGrpSpPr/>
          <p:nvPr/>
        </p:nvGrpSpPr>
        <p:grpSpPr>
          <a:xfrm rot="7637182">
            <a:off x="2584523" y="3004040"/>
            <a:ext cx="931685" cy="269659"/>
            <a:chOff x="271125" y="812725"/>
            <a:chExt cx="766525" cy="221725"/>
          </a:xfrm>
        </p:grpSpPr>
        <p:sp>
          <p:nvSpPr>
            <p:cNvPr id="12" name="Google Shape;113;p17">
              <a:extLst>
                <a:ext uri="{FF2B5EF4-FFF2-40B4-BE49-F238E27FC236}">
                  <a16:creationId xmlns:a16="http://schemas.microsoft.com/office/drawing/2014/main" id="{E0E51932-1EA4-47C5-9C2B-5BABC8E59642}"/>
                </a:ext>
              </a:extLst>
            </p:cNvPr>
            <p:cNvSpPr/>
            <p:nvPr/>
          </p:nvSpPr>
          <p:spPr>
            <a:xfrm>
              <a:off x="271125" y="921200"/>
              <a:ext cx="695775" cy="70775"/>
            </a:xfrm>
            <a:custGeom>
              <a:avLst/>
              <a:gdLst/>
              <a:ahLst/>
              <a:cxnLst/>
              <a:rect l="l" t="t" r="r" b="b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4;p17">
              <a:extLst>
                <a:ext uri="{FF2B5EF4-FFF2-40B4-BE49-F238E27FC236}">
                  <a16:creationId xmlns:a16="http://schemas.microsoft.com/office/drawing/2014/main" id="{AB6FDD13-BFC0-4A18-8F0B-275ED5F63E33}"/>
                </a:ext>
              </a:extLst>
            </p:cNvPr>
            <p:cNvSpPr/>
            <p:nvPr/>
          </p:nvSpPr>
          <p:spPr>
            <a:xfrm>
              <a:off x="858375" y="812725"/>
              <a:ext cx="179275" cy="221725"/>
            </a:xfrm>
            <a:custGeom>
              <a:avLst/>
              <a:gdLst/>
              <a:ahLst/>
              <a:cxnLst/>
              <a:rect l="l" t="t" r="r" b="b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12;p17">
            <a:extLst>
              <a:ext uri="{FF2B5EF4-FFF2-40B4-BE49-F238E27FC236}">
                <a16:creationId xmlns:a16="http://schemas.microsoft.com/office/drawing/2014/main" id="{5A714FBB-98E9-46BA-9392-E0F068B13E5F}"/>
              </a:ext>
            </a:extLst>
          </p:cNvPr>
          <p:cNvGrpSpPr/>
          <p:nvPr/>
        </p:nvGrpSpPr>
        <p:grpSpPr>
          <a:xfrm rot="4141845">
            <a:off x="4204802" y="2911618"/>
            <a:ext cx="675190" cy="269659"/>
            <a:chOff x="271125" y="812725"/>
            <a:chExt cx="766525" cy="221725"/>
          </a:xfrm>
        </p:grpSpPr>
        <p:sp>
          <p:nvSpPr>
            <p:cNvPr id="15" name="Google Shape;113;p17">
              <a:extLst>
                <a:ext uri="{FF2B5EF4-FFF2-40B4-BE49-F238E27FC236}">
                  <a16:creationId xmlns:a16="http://schemas.microsoft.com/office/drawing/2014/main" id="{863E0DE2-3193-4879-80F6-572AD95800B6}"/>
                </a:ext>
              </a:extLst>
            </p:cNvPr>
            <p:cNvSpPr/>
            <p:nvPr/>
          </p:nvSpPr>
          <p:spPr>
            <a:xfrm>
              <a:off x="271125" y="921200"/>
              <a:ext cx="695775" cy="70775"/>
            </a:xfrm>
            <a:custGeom>
              <a:avLst/>
              <a:gdLst/>
              <a:ahLst/>
              <a:cxnLst/>
              <a:rect l="l" t="t" r="r" b="b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14;p17">
              <a:extLst>
                <a:ext uri="{FF2B5EF4-FFF2-40B4-BE49-F238E27FC236}">
                  <a16:creationId xmlns:a16="http://schemas.microsoft.com/office/drawing/2014/main" id="{7A2200C5-9247-428F-85C6-BFA2D186E01D}"/>
                </a:ext>
              </a:extLst>
            </p:cNvPr>
            <p:cNvSpPr/>
            <p:nvPr/>
          </p:nvSpPr>
          <p:spPr>
            <a:xfrm>
              <a:off x="858375" y="812725"/>
              <a:ext cx="179275" cy="221725"/>
            </a:xfrm>
            <a:custGeom>
              <a:avLst/>
              <a:gdLst/>
              <a:ahLst/>
              <a:cxnLst/>
              <a:rect l="l" t="t" r="r" b="b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12;p17">
            <a:extLst>
              <a:ext uri="{FF2B5EF4-FFF2-40B4-BE49-F238E27FC236}">
                <a16:creationId xmlns:a16="http://schemas.microsoft.com/office/drawing/2014/main" id="{9C6415E5-1106-41F2-9404-1A042AC59E62}"/>
              </a:ext>
            </a:extLst>
          </p:cNvPr>
          <p:cNvGrpSpPr/>
          <p:nvPr/>
        </p:nvGrpSpPr>
        <p:grpSpPr>
          <a:xfrm rot="2408311">
            <a:off x="5991202" y="2945946"/>
            <a:ext cx="1046869" cy="269659"/>
            <a:chOff x="271125" y="812725"/>
            <a:chExt cx="766525" cy="221725"/>
          </a:xfrm>
        </p:grpSpPr>
        <p:sp>
          <p:nvSpPr>
            <p:cNvPr id="20" name="Google Shape;113;p17">
              <a:extLst>
                <a:ext uri="{FF2B5EF4-FFF2-40B4-BE49-F238E27FC236}">
                  <a16:creationId xmlns:a16="http://schemas.microsoft.com/office/drawing/2014/main" id="{95CBF3C3-2625-4203-90A3-E932105F1050}"/>
                </a:ext>
              </a:extLst>
            </p:cNvPr>
            <p:cNvSpPr/>
            <p:nvPr/>
          </p:nvSpPr>
          <p:spPr>
            <a:xfrm>
              <a:off x="271125" y="921200"/>
              <a:ext cx="695775" cy="70775"/>
            </a:xfrm>
            <a:custGeom>
              <a:avLst/>
              <a:gdLst/>
              <a:ahLst/>
              <a:cxnLst/>
              <a:rect l="l" t="t" r="r" b="b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14;p17">
              <a:extLst>
                <a:ext uri="{FF2B5EF4-FFF2-40B4-BE49-F238E27FC236}">
                  <a16:creationId xmlns:a16="http://schemas.microsoft.com/office/drawing/2014/main" id="{363D18CD-145E-4CEC-B772-4EDAB42F398A}"/>
                </a:ext>
              </a:extLst>
            </p:cNvPr>
            <p:cNvSpPr/>
            <p:nvPr/>
          </p:nvSpPr>
          <p:spPr>
            <a:xfrm>
              <a:off x="858375" y="812725"/>
              <a:ext cx="179275" cy="221725"/>
            </a:xfrm>
            <a:custGeom>
              <a:avLst/>
              <a:gdLst/>
              <a:ahLst/>
              <a:cxnLst/>
              <a:rect l="l" t="t" r="r" b="b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Google Shape;64;p12">
            <a:extLst>
              <a:ext uri="{FF2B5EF4-FFF2-40B4-BE49-F238E27FC236}">
                <a16:creationId xmlns:a16="http://schemas.microsoft.com/office/drawing/2014/main" id="{14311D20-2D21-4867-A527-A23BDFA43588}"/>
              </a:ext>
            </a:extLst>
          </p:cNvPr>
          <p:cNvSpPr txBox="1"/>
          <p:nvPr/>
        </p:nvSpPr>
        <p:spPr>
          <a:xfrm>
            <a:off x="906080" y="3307148"/>
            <a:ext cx="2321718" cy="1399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« La voix soutien le discours » : débit , fluidité, nuances, engagement dans la parole</a:t>
            </a:r>
            <a:endParaRPr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4" name="Google Shape;64;p12">
            <a:extLst>
              <a:ext uri="{FF2B5EF4-FFF2-40B4-BE49-F238E27FC236}">
                <a16:creationId xmlns:a16="http://schemas.microsoft.com/office/drawing/2014/main" id="{E4CC9773-880B-45F2-840D-37E048C0FB2B}"/>
              </a:ext>
            </a:extLst>
          </p:cNvPr>
          <p:cNvSpPr txBox="1"/>
          <p:nvPr/>
        </p:nvSpPr>
        <p:spPr>
          <a:xfrm>
            <a:off x="3813607" y="3285714"/>
            <a:ext cx="2321718" cy="1399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« s’engage dans sa parole » 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«  réagit de façon pertinente » </a:t>
            </a:r>
            <a:endParaRPr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5" name="Google Shape;64;p12">
            <a:extLst>
              <a:ext uri="{FF2B5EF4-FFF2-40B4-BE49-F238E27FC236}">
                <a16:creationId xmlns:a16="http://schemas.microsoft.com/office/drawing/2014/main" id="{002D2FEF-9D16-48E6-83BF-2EE7F6F904A9}"/>
              </a:ext>
            </a:extLst>
          </p:cNvPr>
          <p:cNvSpPr txBox="1"/>
          <p:nvPr/>
        </p:nvSpPr>
        <p:spPr>
          <a:xfrm>
            <a:off x="6424943" y="3422832"/>
            <a:ext cx="2321718" cy="76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« prend l’initiative dans l’échange »</a:t>
            </a:r>
            <a:endParaRPr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5868043"/>
      </p:ext>
    </p:extLst>
  </p:cSld>
  <p:clrMapOvr>
    <a:masterClrMapping/>
  </p:clrMapOvr>
  <p:transition advTm="38643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1357312" y="356553"/>
            <a:ext cx="7786687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Pourquoi un cadre relationnel ?</a:t>
            </a:r>
            <a:endParaRPr sz="3600"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097BC4A-CB3A-4BB4-8CDC-458FA12F7FE1}"/>
              </a:ext>
            </a:extLst>
          </p:cNvPr>
          <p:cNvGrpSpPr/>
          <p:nvPr/>
        </p:nvGrpSpPr>
        <p:grpSpPr>
          <a:xfrm>
            <a:off x="455725" y="388953"/>
            <a:ext cx="788694" cy="805193"/>
            <a:chOff x="4141750" y="274105"/>
            <a:chExt cx="788694" cy="805193"/>
          </a:xfrm>
        </p:grpSpPr>
        <p:sp>
          <p:nvSpPr>
            <p:cNvPr id="97" name="Google Shape;97;p16"/>
            <p:cNvSpPr/>
            <p:nvPr/>
          </p:nvSpPr>
          <p:spPr>
            <a:xfrm>
              <a:off x="4141750" y="274105"/>
              <a:ext cx="788694" cy="805193"/>
            </a:xfrm>
            <a:custGeom>
              <a:avLst/>
              <a:gdLst/>
              <a:ahLst/>
              <a:cxnLst/>
              <a:rect l="l" t="t" r="r" b="b"/>
              <a:pathLst>
                <a:path w="67641" h="69056" extrusionOk="0">
                  <a:moveTo>
                    <a:pt x="49622" y="2736"/>
                  </a:moveTo>
                  <a:lnTo>
                    <a:pt x="49622" y="2736"/>
                  </a:lnTo>
                  <a:lnTo>
                    <a:pt x="49622" y="2736"/>
                  </a:lnTo>
                  <a:close/>
                  <a:moveTo>
                    <a:pt x="59622" y="55565"/>
                  </a:moveTo>
                  <a:lnTo>
                    <a:pt x="59622" y="55565"/>
                  </a:lnTo>
                  <a:lnTo>
                    <a:pt x="59622" y="55565"/>
                  </a:lnTo>
                  <a:close/>
                  <a:moveTo>
                    <a:pt x="35471" y="0"/>
                  </a:moveTo>
                  <a:lnTo>
                    <a:pt x="34433" y="95"/>
                  </a:lnTo>
                  <a:lnTo>
                    <a:pt x="33584" y="189"/>
                  </a:lnTo>
                  <a:lnTo>
                    <a:pt x="32735" y="378"/>
                  </a:lnTo>
                  <a:lnTo>
                    <a:pt x="32169" y="566"/>
                  </a:lnTo>
                  <a:lnTo>
                    <a:pt x="31509" y="472"/>
                  </a:lnTo>
                  <a:lnTo>
                    <a:pt x="30754" y="472"/>
                  </a:lnTo>
                  <a:lnTo>
                    <a:pt x="29339" y="566"/>
                  </a:lnTo>
                  <a:lnTo>
                    <a:pt x="27830" y="849"/>
                  </a:lnTo>
                  <a:lnTo>
                    <a:pt x="26320" y="1321"/>
                  </a:lnTo>
                  <a:lnTo>
                    <a:pt x="24811" y="1981"/>
                  </a:lnTo>
                  <a:lnTo>
                    <a:pt x="23207" y="2736"/>
                  </a:lnTo>
                  <a:lnTo>
                    <a:pt x="21698" y="3585"/>
                  </a:lnTo>
                  <a:lnTo>
                    <a:pt x="20188" y="4623"/>
                  </a:lnTo>
                  <a:lnTo>
                    <a:pt x="18679" y="5661"/>
                  </a:lnTo>
                  <a:lnTo>
                    <a:pt x="17170" y="6793"/>
                  </a:lnTo>
                  <a:lnTo>
                    <a:pt x="15754" y="8019"/>
                  </a:lnTo>
                  <a:lnTo>
                    <a:pt x="14434" y="9151"/>
                  </a:lnTo>
                  <a:lnTo>
                    <a:pt x="11981" y="11510"/>
                  </a:lnTo>
                  <a:lnTo>
                    <a:pt x="10000" y="13774"/>
                  </a:lnTo>
                  <a:lnTo>
                    <a:pt x="7736" y="16981"/>
                  </a:lnTo>
                  <a:lnTo>
                    <a:pt x="8019" y="16321"/>
                  </a:lnTo>
                  <a:lnTo>
                    <a:pt x="8302" y="15660"/>
                  </a:lnTo>
                  <a:lnTo>
                    <a:pt x="7736" y="16604"/>
                  </a:lnTo>
                  <a:lnTo>
                    <a:pt x="7075" y="17642"/>
                  </a:lnTo>
                  <a:lnTo>
                    <a:pt x="7170" y="17830"/>
                  </a:lnTo>
                  <a:lnTo>
                    <a:pt x="6509" y="18868"/>
                  </a:lnTo>
                  <a:lnTo>
                    <a:pt x="7075" y="17359"/>
                  </a:lnTo>
                  <a:lnTo>
                    <a:pt x="6132" y="19057"/>
                  </a:lnTo>
                  <a:lnTo>
                    <a:pt x="5189" y="20849"/>
                  </a:lnTo>
                  <a:lnTo>
                    <a:pt x="4434" y="22736"/>
                  </a:lnTo>
                  <a:lnTo>
                    <a:pt x="3679" y="24622"/>
                  </a:lnTo>
                  <a:lnTo>
                    <a:pt x="2453" y="28490"/>
                  </a:lnTo>
                  <a:lnTo>
                    <a:pt x="1321" y="32169"/>
                  </a:lnTo>
                  <a:lnTo>
                    <a:pt x="1509" y="32264"/>
                  </a:lnTo>
                  <a:lnTo>
                    <a:pt x="1604" y="32453"/>
                  </a:lnTo>
                  <a:lnTo>
                    <a:pt x="1604" y="32641"/>
                  </a:lnTo>
                  <a:lnTo>
                    <a:pt x="1509" y="32924"/>
                  </a:lnTo>
                  <a:lnTo>
                    <a:pt x="1226" y="33396"/>
                  </a:lnTo>
                  <a:lnTo>
                    <a:pt x="1038" y="33585"/>
                  </a:lnTo>
                  <a:lnTo>
                    <a:pt x="1038" y="33773"/>
                  </a:lnTo>
                  <a:lnTo>
                    <a:pt x="1038" y="35000"/>
                  </a:lnTo>
                  <a:lnTo>
                    <a:pt x="849" y="36132"/>
                  </a:lnTo>
                  <a:lnTo>
                    <a:pt x="660" y="37358"/>
                  </a:lnTo>
                  <a:lnTo>
                    <a:pt x="472" y="38867"/>
                  </a:lnTo>
                  <a:lnTo>
                    <a:pt x="283" y="38301"/>
                  </a:lnTo>
                  <a:lnTo>
                    <a:pt x="94" y="39811"/>
                  </a:lnTo>
                  <a:lnTo>
                    <a:pt x="0" y="41509"/>
                  </a:lnTo>
                  <a:lnTo>
                    <a:pt x="94" y="43301"/>
                  </a:lnTo>
                  <a:lnTo>
                    <a:pt x="283" y="44056"/>
                  </a:lnTo>
                  <a:lnTo>
                    <a:pt x="472" y="44622"/>
                  </a:lnTo>
                  <a:lnTo>
                    <a:pt x="566" y="45660"/>
                  </a:lnTo>
                  <a:lnTo>
                    <a:pt x="755" y="46792"/>
                  </a:lnTo>
                  <a:lnTo>
                    <a:pt x="1226" y="48962"/>
                  </a:lnTo>
                  <a:lnTo>
                    <a:pt x="1981" y="51037"/>
                  </a:lnTo>
                  <a:lnTo>
                    <a:pt x="2924" y="53112"/>
                  </a:lnTo>
                  <a:lnTo>
                    <a:pt x="4057" y="55094"/>
                  </a:lnTo>
                  <a:lnTo>
                    <a:pt x="5283" y="56980"/>
                  </a:lnTo>
                  <a:lnTo>
                    <a:pt x="6698" y="58678"/>
                  </a:lnTo>
                  <a:lnTo>
                    <a:pt x="8113" y="60282"/>
                  </a:lnTo>
                  <a:lnTo>
                    <a:pt x="9056" y="61131"/>
                  </a:lnTo>
                  <a:lnTo>
                    <a:pt x="10000" y="61980"/>
                  </a:lnTo>
                  <a:lnTo>
                    <a:pt x="11038" y="62829"/>
                  </a:lnTo>
                  <a:lnTo>
                    <a:pt x="12075" y="63584"/>
                  </a:lnTo>
                  <a:lnTo>
                    <a:pt x="14339" y="64905"/>
                  </a:lnTo>
                  <a:lnTo>
                    <a:pt x="16604" y="66131"/>
                  </a:lnTo>
                  <a:lnTo>
                    <a:pt x="19056" y="67169"/>
                  </a:lnTo>
                  <a:lnTo>
                    <a:pt x="21509" y="67923"/>
                  </a:lnTo>
                  <a:lnTo>
                    <a:pt x="24056" y="68584"/>
                  </a:lnTo>
                  <a:lnTo>
                    <a:pt x="26603" y="69055"/>
                  </a:lnTo>
                  <a:lnTo>
                    <a:pt x="27830" y="69055"/>
                  </a:lnTo>
                  <a:lnTo>
                    <a:pt x="30188" y="68867"/>
                  </a:lnTo>
                  <a:lnTo>
                    <a:pt x="33113" y="68678"/>
                  </a:lnTo>
                  <a:lnTo>
                    <a:pt x="36509" y="68301"/>
                  </a:lnTo>
                  <a:lnTo>
                    <a:pt x="39811" y="67923"/>
                  </a:lnTo>
                  <a:lnTo>
                    <a:pt x="42735" y="67452"/>
                  </a:lnTo>
                  <a:lnTo>
                    <a:pt x="44905" y="66980"/>
                  </a:lnTo>
                  <a:lnTo>
                    <a:pt x="45565" y="66791"/>
                  </a:lnTo>
                  <a:lnTo>
                    <a:pt x="45943" y="66508"/>
                  </a:lnTo>
                  <a:lnTo>
                    <a:pt x="47358" y="65942"/>
                  </a:lnTo>
                  <a:lnTo>
                    <a:pt x="48018" y="65565"/>
                  </a:lnTo>
                  <a:lnTo>
                    <a:pt x="48678" y="65188"/>
                  </a:lnTo>
                  <a:lnTo>
                    <a:pt x="47924" y="65471"/>
                  </a:lnTo>
                  <a:lnTo>
                    <a:pt x="51509" y="62924"/>
                  </a:lnTo>
                  <a:lnTo>
                    <a:pt x="53301" y="61508"/>
                  </a:lnTo>
                  <a:lnTo>
                    <a:pt x="55093" y="59905"/>
                  </a:lnTo>
                  <a:lnTo>
                    <a:pt x="55093" y="59905"/>
                  </a:lnTo>
                  <a:lnTo>
                    <a:pt x="54810" y="60376"/>
                  </a:lnTo>
                  <a:lnTo>
                    <a:pt x="54339" y="60754"/>
                  </a:lnTo>
                  <a:lnTo>
                    <a:pt x="55376" y="59999"/>
                  </a:lnTo>
                  <a:lnTo>
                    <a:pt x="56320" y="59056"/>
                  </a:lnTo>
                  <a:lnTo>
                    <a:pt x="57075" y="58395"/>
                  </a:lnTo>
                  <a:lnTo>
                    <a:pt x="57169" y="58207"/>
                  </a:lnTo>
                  <a:lnTo>
                    <a:pt x="57075" y="58207"/>
                  </a:lnTo>
                  <a:lnTo>
                    <a:pt x="57924" y="57546"/>
                  </a:lnTo>
                  <a:lnTo>
                    <a:pt x="58678" y="56697"/>
                  </a:lnTo>
                  <a:lnTo>
                    <a:pt x="59339" y="55754"/>
                  </a:lnTo>
                  <a:lnTo>
                    <a:pt x="59905" y="54905"/>
                  </a:lnTo>
                  <a:lnTo>
                    <a:pt x="59716" y="54999"/>
                  </a:lnTo>
                  <a:lnTo>
                    <a:pt x="59622" y="54999"/>
                  </a:lnTo>
                  <a:lnTo>
                    <a:pt x="59810" y="54622"/>
                  </a:lnTo>
                  <a:lnTo>
                    <a:pt x="59150" y="55565"/>
                  </a:lnTo>
                  <a:lnTo>
                    <a:pt x="59527" y="55094"/>
                  </a:lnTo>
                  <a:lnTo>
                    <a:pt x="59433" y="55377"/>
                  </a:lnTo>
                  <a:lnTo>
                    <a:pt x="58867" y="56037"/>
                  </a:lnTo>
                  <a:lnTo>
                    <a:pt x="59056" y="55660"/>
                  </a:lnTo>
                  <a:lnTo>
                    <a:pt x="59056" y="55660"/>
                  </a:lnTo>
                  <a:lnTo>
                    <a:pt x="58678" y="56037"/>
                  </a:lnTo>
                  <a:lnTo>
                    <a:pt x="59810" y="54339"/>
                  </a:lnTo>
                  <a:lnTo>
                    <a:pt x="60282" y="53490"/>
                  </a:lnTo>
                  <a:lnTo>
                    <a:pt x="60282" y="53301"/>
                  </a:lnTo>
                  <a:lnTo>
                    <a:pt x="60188" y="53395"/>
                  </a:lnTo>
                  <a:lnTo>
                    <a:pt x="60188" y="53395"/>
                  </a:lnTo>
                  <a:lnTo>
                    <a:pt x="60565" y="52924"/>
                  </a:lnTo>
                  <a:lnTo>
                    <a:pt x="61037" y="52452"/>
                  </a:lnTo>
                  <a:lnTo>
                    <a:pt x="61886" y="51509"/>
                  </a:lnTo>
                  <a:lnTo>
                    <a:pt x="61508" y="52452"/>
                  </a:lnTo>
                  <a:lnTo>
                    <a:pt x="60848" y="53584"/>
                  </a:lnTo>
                  <a:lnTo>
                    <a:pt x="59622" y="55565"/>
                  </a:lnTo>
                  <a:lnTo>
                    <a:pt x="60376" y="54528"/>
                  </a:lnTo>
                  <a:lnTo>
                    <a:pt x="60942" y="53678"/>
                  </a:lnTo>
                  <a:lnTo>
                    <a:pt x="61980" y="51792"/>
                  </a:lnTo>
                  <a:lnTo>
                    <a:pt x="61886" y="51886"/>
                  </a:lnTo>
                  <a:lnTo>
                    <a:pt x="61886" y="51697"/>
                  </a:lnTo>
                  <a:lnTo>
                    <a:pt x="62169" y="51037"/>
                  </a:lnTo>
                  <a:lnTo>
                    <a:pt x="62735" y="49999"/>
                  </a:lnTo>
                  <a:lnTo>
                    <a:pt x="61508" y="51603"/>
                  </a:lnTo>
                  <a:lnTo>
                    <a:pt x="61603" y="51037"/>
                  </a:lnTo>
                  <a:lnTo>
                    <a:pt x="61697" y="50377"/>
                  </a:lnTo>
                  <a:lnTo>
                    <a:pt x="62169" y="48962"/>
                  </a:lnTo>
                  <a:lnTo>
                    <a:pt x="62829" y="47358"/>
                  </a:lnTo>
                  <a:lnTo>
                    <a:pt x="63678" y="45565"/>
                  </a:lnTo>
                  <a:lnTo>
                    <a:pt x="65376" y="42169"/>
                  </a:lnTo>
                  <a:lnTo>
                    <a:pt x="66131" y="40660"/>
                  </a:lnTo>
                  <a:lnTo>
                    <a:pt x="66697" y="39339"/>
                  </a:lnTo>
                  <a:lnTo>
                    <a:pt x="66603" y="39528"/>
                  </a:lnTo>
                  <a:lnTo>
                    <a:pt x="66697" y="39056"/>
                  </a:lnTo>
                  <a:lnTo>
                    <a:pt x="66791" y="38962"/>
                  </a:lnTo>
                  <a:lnTo>
                    <a:pt x="66791" y="39056"/>
                  </a:lnTo>
                  <a:lnTo>
                    <a:pt x="66886" y="38584"/>
                  </a:lnTo>
                  <a:lnTo>
                    <a:pt x="66791" y="38867"/>
                  </a:lnTo>
                  <a:lnTo>
                    <a:pt x="66980" y="38207"/>
                  </a:lnTo>
                  <a:lnTo>
                    <a:pt x="67169" y="37264"/>
                  </a:lnTo>
                  <a:lnTo>
                    <a:pt x="67263" y="36415"/>
                  </a:lnTo>
                  <a:lnTo>
                    <a:pt x="67357" y="36509"/>
                  </a:lnTo>
                  <a:lnTo>
                    <a:pt x="67452" y="36509"/>
                  </a:lnTo>
                  <a:lnTo>
                    <a:pt x="67546" y="35943"/>
                  </a:lnTo>
                  <a:lnTo>
                    <a:pt x="67546" y="34811"/>
                  </a:lnTo>
                  <a:lnTo>
                    <a:pt x="67640" y="31037"/>
                  </a:lnTo>
                  <a:lnTo>
                    <a:pt x="67640" y="28490"/>
                  </a:lnTo>
                  <a:lnTo>
                    <a:pt x="67546" y="27736"/>
                  </a:lnTo>
                  <a:lnTo>
                    <a:pt x="67546" y="27547"/>
                  </a:lnTo>
                  <a:lnTo>
                    <a:pt x="67452" y="27547"/>
                  </a:lnTo>
                  <a:lnTo>
                    <a:pt x="67074" y="26792"/>
                  </a:lnTo>
                  <a:lnTo>
                    <a:pt x="66791" y="25660"/>
                  </a:lnTo>
                  <a:lnTo>
                    <a:pt x="66508" y="24528"/>
                  </a:lnTo>
                  <a:lnTo>
                    <a:pt x="66414" y="23585"/>
                  </a:lnTo>
                  <a:lnTo>
                    <a:pt x="66320" y="23679"/>
                  </a:lnTo>
                  <a:lnTo>
                    <a:pt x="66320" y="23490"/>
                  </a:lnTo>
                  <a:lnTo>
                    <a:pt x="65942" y="22924"/>
                  </a:lnTo>
                  <a:lnTo>
                    <a:pt x="65565" y="22358"/>
                  </a:lnTo>
                  <a:lnTo>
                    <a:pt x="64527" y="21132"/>
                  </a:lnTo>
                  <a:lnTo>
                    <a:pt x="63584" y="19906"/>
                  </a:lnTo>
                  <a:lnTo>
                    <a:pt x="63207" y="19340"/>
                  </a:lnTo>
                  <a:lnTo>
                    <a:pt x="63018" y="18774"/>
                  </a:lnTo>
                  <a:lnTo>
                    <a:pt x="63112" y="18962"/>
                  </a:lnTo>
                  <a:lnTo>
                    <a:pt x="63301" y="19057"/>
                  </a:lnTo>
                  <a:lnTo>
                    <a:pt x="63301" y="19057"/>
                  </a:lnTo>
                  <a:lnTo>
                    <a:pt x="63207" y="18868"/>
                  </a:lnTo>
                  <a:lnTo>
                    <a:pt x="62923" y="18491"/>
                  </a:lnTo>
                  <a:lnTo>
                    <a:pt x="61980" y="17453"/>
                  </a:lnTo>
                  <a:lnTo>
                    <a:pt x="61037" y="16509"/>
                  </a:lnTo>
                  <a:lnTo>
                    <a:pt x="61037" y="16698"/>
                  </a:lnTo>
                  <a:lnTo>
                    <a:pt x="61037" y="16887"/>
                  </a:lnTo>
                  <a:lnTo>
                    <a:pt x="60093" y="15943"/>
                  </a:lnTo>
                  <a:lnTo>
                    <a:pt x="60376" y="16321"/>
                  </a:lnTo>
                  <a:lnTo>
                    <a:pt x="59527" y="15377"/>
                  </a:lnTo>
                  <a:lnTo>
                    <a:pt x="59056" y="14906"/>
                  </a:lnTo>
                  <a:lnTo>
                    <a:pt x="59244" y="14906"/>
                  </a:lnTo>
                  <a:lnTo>
                    <a:pt x="59905" y="15472"/>
                  </a:lnTo>
                  <a:lnTo>
                    <a:pt x="59905" y="15472"/>
                  </a:lnTo>
                  <a:lnTo>
                    <a:pt x="57641" y="13396"/>
                  </a:lnTo>
                  <a:lnTo>
                    <a:pt x="58112" y="13868"/>
                  </a:lnTo>
                  <a:lnTo>
                    <a:pt x="56886" y="13019"/>
                  </a:lnTo>
                  <a:lnTo>
                    <a:pt x="55754" y="12453"/>
                  </a:lnTo>
                  <a:lnTo>
                    <a:pt x="56603" y="13113"/>
                  </a:lnTo>
                  <a:lnTo>
                    <a:pt x="57452" y="13774"/>
                  </a:lnTo>
                  <a:lnTo>
                    <a:pt x="58961" y="15283"/>
                  </a:lnTo>
                  <a:lnTo>
                    <a:pt x="60376" y="16604"/>
                  </a:lnTo>
                  <a:lnTo>
                    <a:pt x="61225" y="17264"/>
                  </a:lnTo>
                  <a:lnTo>
                    <a:pt x="62074" y="17925"/>
                  </a:lnTo>
                  <a:lnTo>
                    <a:pt x="62074" y="17925"/>
                  </a:lnTo>
                  <a:lnTo>
                    <a:pt x="61414" y="17547"/>
                  </a:lnTo>
                  <a:lnTo>
                    <a:pt x="60659" y="16981"/>
                  </a:lnTo>
                  <a:lnTo>
                    <a:pt x="60754" y="17264"/>
                  </a:lnTo>
                  <a:lnTo>
                    <a:pt x="60942" y="17642"/>
                  </a:lnTo>
                  <a:lnTo>
                    <a:pt x="61980" y="19151"/>
                  </a:lnTo>
                  <a:lnTo>
                    <a:pt x="63301" y="20943"/>
                  </a:lnTo>
                  <a:lnTo>
                    <a:pt x="63207" y="20943"/>
                  </a:lnTo>
                  <a:lnTo>
                    <a:pt x="63395" y="21038"/>
                  </a:lnTo>
                  <a:lnTo>
                    <a:pt x="63490" y="21321"/>
                  </a:lnTo>
                  <a:lnTo>
                    <a:pt x="63678" y="21604"/>
                  </a:lnTo>
                  <a:lnTo>
                    <a:pt x="63773" y="21698"/>
                  </a:lnTo>
                  <a:lnTo>
                    <a:pt x="63584" y="21321"/>
                  </a:lnTo>
                  <a:lnTo>
                    <a:pt x="63584" y="21321"/>
                  </a:lnTo>
                  <a:lnTo>
                    <a:pt x="64244" y="22170"/>
                  </a:lnTo>
                  <a:lnTo>
                    <a:pt x="64716" y="22641"/>
                  </a:lnTo>
                  <a:lnTo>
                    <a:pt x="64905" y="22830"/>
                  </a:lnTo>
                  <a:lnTo>
                    <a:pt x="64999" y="22830"/>
                  </a:lnTo>
                  <a:lnTo>
                    <a:pt x="64999" y="22641"/>
                  </a:lnTo>
                  <a:lnTo>
                    <a:pt x="64905" y="22358"/>
                  </a:lnTo>
                  <a:lnTo>
                    <a:pt x="65282" y="23207"/>
                  </a:lnTo>
                  <a:lnTo>
                    <a:pt x="65565" y="24056"/>
                  </a:lnTo>
                  <a:lnTo>
                    <a:pt x="66225" y="25943"/>
                  </a:lnTo>
                  <a:lnTo>
                    <a:pt x="66697" y="27830"/>
                  </a:lnTo>
                  <a:lnTo>
                    <a:pt x="66886" y="28490"/>
                  </a:lnTo>
                  <a:lnTo>
                    <a:pt x="66980" y="28868"/>
                  </a:lnTo>
                  <a:lnTo>
                    <a:pt x="66886" y="28962"/>
                  </a:lnTo>
                  <a:lnTo>
                    <a:pt x="66697" y="28679"/>
                  </a:lnTo>
                  <a:lnTo>
                    <a:pt x="66697" y="29245"/>
                  </a:lnTo>
                  <a:lnTo>
                    <a:pt x="66791" y="29905"/>
                  </a:lnTo>
                  <a:lnTo>
                    <a:pt x="66886" y="29905"/>
                  </a:lnTo>
                  <a:lnTo>
                    <a:pt x="66886" y="30094"/>
                  </a:lnTo>
                  <a:lnTo>
                    <a:pt x="66886" y="30566"/>
                  </a:lnTo>
                  <a:lnTo>
                    <a:pt x="66697" y="30377"/>
                  </a:lnTo>
                  <a:lnTo>
                    <a:pt x="66603" y="30188"/>
                  </a:lnTo>
                  <a:lnTo>
                    <a:pt x="66603" y="30094"/>
                  </a:lnTo>
                  <a:lnTo>
                    <a:pt x="66697" y="29905"/>
                  </a:lnTo>
                  <a:lnTo>
                    <a:pt x="66508" y="28679"/>
                  </a:lnTo>
                  <a:lnTo>
                    <a:pt x="66225" y="27358"/>
                  </a:lnTo>
                  <a:lnTo>
                    <a:pt x="66603" y="30283"/>
                  </a:lnTo>
                  <a:lnTo>
                    <a:pt x="66697" y="31792"/>
                  </a:lnTo>
                  <a:lnTo>
                    <a:pt x="66697" y="33302"/>
                  </a:lnTo>
                  <a:lnTo>
                    <a:pt x="66603" y="34717"/>
                  </a:lnTo>
                  <a:lnTo>
                    <a:pt x="66414" y="36226"/>
                  </a:lnTo>
                  <a:lnTo>
                    <a:pt x="66131" y="37547"/>
                  </a:lnTo>
                  <a:lnTo>
                    <a:pt x="65659" y="38962"/>
                  </a:lnTo>
                  <a:lnTo>
                    <a:pt x="65848" y="38584"/>
                  </a:lnTo>
                  <a:lnTo>
                    <a:pt x="65942" y="38584"/>
                  </a:lnTo>
                  <a:lnTo>
                    <a:pt x="65848" y="39245"/>
                  </a:lnTo>
                  <a:lnTo>
                    <a:pt x="65565" y="40188"/>
                  </a:lnTo>
                  <a:lnTo>
                    <a:pt x="65471" y="40471"/>
                  </a:lnTo>
                  <a:lnTo>
                    <a:pt x="65282" y="40660"/>
                  </a:lnTo>
                  <a:lnTo>
                    <a:pt x="65282" y="40566"/>
                  </a:lnTo>
                  <a:lnTo>
                    <a:pt x="65093" y="41132"/>
                  </a:lnTo>
                  <a:lnTo>
                    <a:pt x="64433" y="43018"/>
                  </a:lnTo>
                  <a:lnTo>
                    <a:pt x="63678" y="45282"/>
                  </a:lnTo>
                  <a:lnTo>
                    <a:pt x="62735" y="47264"/>
                  </a:lnTo>
                  <a:lnTo>
                    <a:pt x="61697" y="49056"/>
                  </a:lnTo>
                  <a:lnTo>
                    <a:pt x="60659" y="50943"/>
                  </a:lnTo>
                  <a:lnTo>
                    <a:pt x="59433" y="52735"/>
                  </a:lnTo>
                  <a:lnTo>
                    <a:pt x="58207" y="54433"/>
                  </a:lnTo>
                  <a:lnTo>
                    <a:pt x="56886" y="56037"/>
                  </a:lnTo>
                  <a:lnTo>
                    <a:pt x="55376" y="57641"/>
                  </a:lnTo>
                  <a:lnTo>
                    <a:pt x="53867" y="59150"/>
                  </a:lnTo>
                  <a:lnTo>
                    <a:pt x="52169" y="60376"/>
                  </a:lnTo>
                  <a:lnTo>
                    <a:pt x="48961" y="62452"/>
                  </a:lnTo>
                  <a:lnTo>
                    <a:pt x="44528" y="65282"/>
                  </a:lnTo>
                  <a:lnTo>
                    <a:pt x="44622" y="65188"/>
                  </a:lnTo>
                  <a:lnTo>
                    <a:pt x="44716" y="65093"/>
                  </a:lnTo>
                  <a:lnTo>
                    <a:pt x="45094" y="64810"/>
                  </a:lnTo>
                  <a:lnTo>
                    <a:pt x="45660" y="64527"/>
                  </a:lnTo>
                  <a:lnTo>
                    <a:pt x="43867" y="65376"/>
                  </a:lnTo>
                  <a:lnTo>
                    <a:pt x="43113" y="65754"/>
                  </a:lnTo>
                  <a:lnTo>
                    <a:pt x="42924" y="65754"/>
                  </a:lnTo>
                  <a:lnTo>
                    <a:pt x="43113" y="65659"/>
                  </a:lnTo>
                  <a:lnTo>
                    <a:pt x="41603" y="66037"/>
                  </a:lnTo>
                  <a:lnTo>
                    <a:pt x="39999" y="66320"/>
                  </a:lnTo>
                  <a:lnTo>
                    <a:pt x="38396" y="66508"/>
                  </a:lnTo>
                  <a:lnTo>
                    <a:pt x="36792" y="66697"/>
                  </a:lnTo>
                  <a:lnTo>
                    <a:pt x="33584" y="66980"/>
                  </a:lnTo>
                  <a:lnTo>
                    <a:pt x="32169" y="67169"/>
                  </a:lnTo>
                  <a:lnTo>
                    <a:pt x="30754" y="67357"/>
                  </a:lnTo>
                  <a:lnTo>
                    <a:pt x="30094" y="67357"/>
                  </a:lnTo>
                  <a:lnTo>
                    <a:pt x="29339" y="67263"/>
                  </a:lnTo>
                  <a:lnTo>
                    <a:pt x="27830" y="66886"/>
                  </a:lnTo>
                  <a:lnTo>
                    <a:pt x="26415" y="66508"/>
                  </a:lnTo>
                  <a:lnTo>
                    <a:pt x="25754" y="66414"/>
                  </a:lnTo>
                  <a:lnTo>
                    <a:pt x="25094" y="66414"/>
                  </a:lnTo>
                  <a:lnTo>
                    <a:pt x="25566" y="66980"/>
                  </a:lnTo>
                  <a:lnTo>
                    <a:pt x="25471" y="67074"/>
                  </a:lnTo>
                  <a:lnTo>
                    <a:pt x="25188" y="66980"/>
                  </a:lnTo>
                  <a:lnTo>
                    <a:pt x="24339" y="66791"/>
                  </a:lnTo>
                  <a:lnTo>
                    <a:pt x="23773" y="66508"/>
                  </a:lnTo>
                  <a:lnTo>
                    <a:pt x="24245" y="66414"/>
                  </a:lnTo>
                  <a:lnTo>
                    <a:pt x="24717" y="66603"/>
                  </a:lnTo>
                  <a:lnTo>
                    <a:pt x="24811" y="66414"/>
                  </a:lnTo>
                  <a:lnTo>
                    <a:pt x="24811" y="66320"/>
                  </a:lnTo>
                  <a:lnTo>
                    <a:pt x="24717" y="66225"/>
                  </a:lnTo>
                  <a:lnTo>
                    <a:pt x="24528" y="66131"/>
                  </a:lnTo>
                  <a:lnTo>
                    <a:pt x="24151" y="66225"/>
                  </a:lnTo>
                  <a:lnTo>
                    <a:pt x="23679" y="66320"/>
                  </a:lnTo>
                  <a:lnTo>
                    <a:pt x="23018" y="66414"/>
                  </a:lnTo>
                  <a:lnTo>
                    <a:pt x="23490" y="66225"/>
                  </a:lnTo>
                  <a:lnTo>
                    <a:pt x="22075" y="65942"/>
                  </a:lnTo>
                  <a:lnTo>
                    <a:pt x="20943" y="65659"/>
                  </a:lnTo>
                  <a:lnTo>
                    <a:pt x="20000" y="65282"/>
                  </a:lnTo>
                  <a:lnTo>
                    <a:pt x="19056" y="64810"/>
                  </a:lnTo>
                  <a:lnTo>
                    <a:pt x="19056" y="64810"/>
                  </a:lnTo>
                  <a:lnTo>
                    <a:pt x="19717" y="64999"/>
                  </a:lnTo>
                  <a:lnTo>
                    <a:pt x="19151" y="64716"/>
                  </a:lnTo>
                  <a:lnTo>
                    <a:pt x="18962" y="64810"/>
                  </a:lnTo>
                  <a:lnTo>
                    <a:pt x="19151" y="64905"/>
                  </a:lnTo>
                  <a:lnTo>
                    <a:pt x="18490" y="64905"/>
                  </a:lnTo>
                  <a:lnTo>
                    <a:pt x="17830" y="64716"/>
                  </a:lnTo>
                  <a:lnTo>
                    <a:pt x="17264" y="64527"/>
                  </a:lnTo>
                  <a:lnTo>
                    <a:pt x="16698" y="64150"/>
                  </a:lnTo>
                  <a:lnTo>
                    <a:pt x="16981" y="64056"/>
                  </a:lnTo>
                  <a:lnTo>
                    <a:pt x="17264" y="64150"/>
                  </a:lnTo>
                  <a:lnTo>
                    <a:pt x="17264" y="64150"/>
                  </a:lnTo>
                  <a:lnTo>
                    <a:pt x="15188" y="63207"/>
                  </a:lnTo>
                  <a:lnTo>
                    <a:pt x="14622" y="62829"/>
                  </a:lnTo>
                  <a:lnTo>
                    <a:pt x="14717" y="62924"/>
                  </a:lnTo>
                  <a:lnTo>
                    <a:pt x="13773" y="62546"/>
                  </a:lnTo>
                  <a:lnTo>
                    <a:pt x="12924" y="62075"/>
                  </a:lnTo>
                  <a:lnTo>
                    <a:pt x="12358" y="61697"/>
                  </a:lnTo>
                  <a:lnTo>
                    <a:pt x="12264" y="61508"/>
                  </a:lnTo>
                  <a:lnTo>
                    <a:pt x="12170" y="61320"/>
                  </a:lnTo>
                  <a:lnTo>
                    <a:pt x="11698" y="60942"/>
                  </a:lnTo>
                  <a:lnTo>
                    <a:pt x="11132" y="60471"/>
                  </a:lnTo>
                  <a:lnTo>
                    <a:pt x="9906" y="59244"/>
                  </a:lnTo>
                  <a:lnTo>
                    <a:pt x="9906" y="59244"/>
                  </a:lnTo>
                  <a:lnTo>
                    <a:pt x="10566" y="59527"/>
                  </a:lnTo>
                  <a:lnTo>
                    <a:pt x="9434" y="58584"/>
                  </a:lnTo>
                  <a:lnTo>
                    <a:pt x="8207" y="57546"/>
                  </a:lnTo>
                  <a:lnTo>
                    <a:pt x="7547" y="56886"/>
                  </a:lnTo>
                  <a:lnTo>
                    <a:pt x="6981" y="56131"/>
                  </a:lnTo>
                  <a:lnTo>
                    <a:pt x="6226" y="55094"/>
                  </a:lnTo>
                  <a:lnTo>
                    <a:pt x="6415" y="55377"/>
                  </a:lnTo>
                  <a:lnTo>
                    <a:pt x="6038" y="54905"/>
                  </a:lnTo>
                  <a:lnTo>
                    <a:pt x="5472" y="54244"/>
                  </a:lnTo>
                  <a:lnTo>
                    <a:pt x="5283" y="53961"/>
                  </a:lnTo>
                  <a:lnTo>
                    <a:pt x="5094" y="53867"/>
                  </a:lnTo>
                  <a:lnTo>
                    <a:pt x="5377" y="54622"/>
                  </a:lnTo>
                  <a:lnTo>
                    <a:pt x="5849" y="55282"/>
                  </a:lnTo>
                  <a:lnTo>
                    <a:pt x="6321" y="55943"/>
                  </a:lnTo>
                  <a:lnTo>
                    <a:pt x="6698" y="56603"/>
                  </a:lnTo>
                  <a:lnTo>
                    <a:pt x="6226" y="56226"/>
                  </a:lnTo>
                  <a:lnTo>
                    <a:pt x="5943" y="55848"/>
                  </a:lnTo>
                  <a:lnTo>
                    <a:pt x="6038" y="56037"/>
                  </a:lnTo>
                  <a:lnTo>
                    <a:pt x="5943" y="55943"/>
                  </a:lnTo>
                  <a:lnTo>
                    <a:pt x="5377" y="55188"/>
                  </a:lnTo>
                  <a:lnTo>
                    <a:pt x="5000" y="54716"/>
                  </a:lnTo>
                  <a:lnTo>
                    <a:pt x="4717" y="54150"/>
                  </a:lnTo>
                  <a:lnTo>
                    <a:pt x="4528" y="53678"/>
                  </a:lnTo>
                  <a:lnTo>
                    <a:pt x="4528" y="53584"/>
                  </a:lnTo>
                  <a:lnTo>
                    <a:pt x="4623" y="53395"/>
                  </a:lnTo>
                  <a:lnTo>
                    <a:pt x="5094" y="54244"/>
                  </a:lnTo>
                  <a:lnTo>
                    <a:pt x="4717" y="53301"/>
                  </a:lnTo>
                  <a:lnTo>
                    <a:pt x="4528" y="53018"/>
                  </a:lnTo>
                  <a:lnTo>
                    <a:pt x="4151" y="52263"/>
                  </a:lnTo>
                  <a:lnTo>
                    <a:pt x="4151" y="52169"/>
                  </a:lnTo>
                  <a:lnTo>
                    <a:pt x="3774" y="51509"/>
                  </a:lnTo>
                  <a:lnTo>
                    <a:pt x="3396" y="50660"/>
                  </a:lnTo>
                  <a:lnTo>
                    <a:pt x="3585" y="51603"/>
                  </a:lnTo>
                  <a:lnTo>
                    <a:pt x="3396" y="51226"/>
                  </a:lnTo>
                  <a:lnTo>
                    <a:pt x="3208" y="50848"/>
                  </a:lnTo>
                  <a:lnTo>
                    <a:pt x="3208" y="50471"/>
                  </a:lnTo>
                  <a:lnTo>
                    <a:pt x="3208" y="50094"/>
                  </a:lnTo>
                  <a:lnTo>
                    <a:pt x="3585" y="50754"/>
                  </a:lnTo>
                  <a:lnTo>
                    <a:pt x="3868" y="51509"/>
                  </a:lnTo>
                  <a:lnTo>
                    <a:pt x="3868" y="51509"/>
                  </a:lnTo>
                  <a:lnTo>
                    <a:pt x="3208" y="49528"/>
                  </a:lnTo>
                  <a:lnTo>
                    <a:pt x="3208" y="49528"/>
                  </a:lnTo>
                  <a:lnTo>
                    <a:pt x="3868" y="50754"/>
                  </a:lnTo>
                  <a:lnTo>
                    <a:pt x="3208" y="48962"/>
                  </a:lnTo>
                  <a:lnTo>
                    <a:pt x="3585" y="49339"/>
                  </a:lnTo>
                  <a:lnTo>
                    <a:pt x="3774" y="49433"/>
                  </a:lnTo>
                  <a:lnTo>
                    <a:pt x="3962" y="49528"/>
                  </a:lnTo>
                  <a:lnTo>
                    <a:pt x="4057" y="49905"/>
                  </a:lnTo>
                  <a:lnTo>
                    <a:pt x="3868" y="48962"/>
                  </a:lnTo>
                  <a:lnTo>
                    <a:pt x="3491" y="47924"/>
                  </a:lnTo>
                  <a:lnTo>
                    <a:pt x="2641" y="45565"/>
                  </a:lnTo>
                  <a:lnTo>
                    <a:pt x="2170" y="43867"/>
                  </a:lnTo>
                  <a:lnTo>
                    <a:pt x="1698" y="41886"/>
                  </a:lnTo>
                  <a:lnTo>
                    <a:pt x="1698" y="41886"/>
                  </a:lnTo>
                  <a:lnTo>
                    <a:pt x="1887" y="42075"/>
                  </a:lnTo>
                  <a:lnTo>
                    <a:pt x="1981" y="41981"/>
                  </a:lnTo>
                  <a:lnTo>
                    <a:pt x="2075" y="42075"/>
                  </a:lnTo>
                  <a:lnTo>
                    <a:pt x="2264" y="42169"/>
                  </a:lnTo>
                  <a:lnTo>
                    <a:pt x="2170" y="40283"/>
                  </a:lnTo>
                  <a:lnTo>
                    <a:pt x="2075" y="38301"/>
                  </a:lnTo>
                  <a:lnTo>
                    <a:pt x="2170" y="36415"/>
                  </a:lnTo>
                  <a:lnTo>
                    <a:pt x="2358" y="35566"/>
                  </a:lnTo>
                  <a:lnTo>
                    <a:pt x="2453" y="34811"/>
                  </a:lnTo>
                  <a:lnTo>
                    <a:pt x="2830" y="32830"/>
                  </a:lnTo>
                  <a:lnTo>
                    <a:pt x="2830" y="33207"/>
                  </a:lnTo>
                  <a:lnTo>
                    <a:pt x="2924" y="33490"/>
                  </a:lnTo>
                  <a:lnTo>
                    <a:pt x="2924" y="32453"/>
                  </a:lnTo>
                  <a:lnTo>
                    <a:pt x="3019" y="31415"/>
                  </a:lnTo>
                  <a:lnTo>
                    <a:pt x="3396" y="29245"/>
                  </a:lnTo>
                  <a:lnTo>
                    <a:pt x="3868" y="27075"/>
                  </a:lnTo>
                  <a:lnTo>
                    <a:pt x="4623" y="25000"/>
                  </a:lnTo>
                  <a:lnTo>
                    <a:pt x="5566" y="22830"/>
                  </a:lnTo>
                  <a:lnTo>
                    <a:pt x="6604" y="20849"/>
                  </a:lnTo>
                  <a:lnTo>
                    <a:pt x="7830" y="18868"/>
                  </a:lnTo>
                  <a:lnTo>
                    <a:pt x="9151" y="16887"/>
                  </a:lnTo>
                  <a:lnTo>
                    <a:pt x="10566" y="15094"/>
                  </a:lnTo>
                  <a:lnTo>
                    <a:pt x="12075" y="13302"/>
                  </a:lnTo>
                  <a:lnTo>
                    <a:pt x="13773" y="11698"/>
                  </a:lnTo>
                  <a:lnTo>
                    <a:pt x="15377" y="10095"/>
                  </a:lnTo>
                  <a:lnTo>
                    <a:pt x="17170" y="8679"/>
                  </a:lnTo>
                  <a:lnTo>
                    <a:pt x="18962" y="7453"/>
                  </a:lnTo>
                  <a:lnTo>
                    <a:pt x="20754" y="6321"/>
                  </a:lnTo>
                  <a:lnTo>
                    <a:pt x="22547" y="5378"/>
                  </a:lnTo>
                  <a:lnTo>
                    <a:pt x="21603" y="6227"/>
                  </a:lnTo>
                  <a:lnTo>
                    <a:pt x="22641" y="5472"/>
                  </a:lnTo>
                  <a:lnTo>
                    <a:pt x="23302" y="5095"/>
                  </a:lnTo>
                  <a:lnTo>
                    <a:pt x="25377" y="4151"/>
                  </a:lnTo>
                  <a:lnTo>
                    <a:pt x="24811" y="4151"/>
                  </a:lnTo>
                  <a:lnTo>
                    <a:pt x="25660" y="3774"/>
                  </a:lnTo>
                  <a:lnTo>
                    <a:pt x="26886" y="3208"/>
                  </a:lnTo>
                  <a:lnTo>
                    <a:pt x="26603" y="3585"/>
                  </a:lnTo>
                  <a:lnTo>
                    <a:pt x="26886" y="3585"/>
                  </a:lnTo>
                  <a:lnTo>
                    <a:pt x="26886" y="3680"/>
                  </a:lnTo>
                  <a:lnTo>
                    <a:pt x="26792" y="3774"/>
                  </a:lnTo>
                  <a:lnTo>
                    <a:pt x="28301" y="3302"/>
                  </a:lnTo>
                  <a:lnTo>
                    <a:pt x="29622" y="2736"/>
                  </a:lnTo>
                  <a:lnTo>
                    <a:pt x="31037" y="2264"/>
                  </a:lnTo>
                  <a:lnTo>
                    <a:pt x="31792" y="2076"/>
                  </a:lnTo>
                  <a:lnTo>
                    <a:pt x="32641" y="1981"/>
                  </a:lnTo>
                  <a:lnTo>
                    <a:pt x="32547" y="2076"/>
                  </a:lnTo>
                  <a:lnTo>
                    <a:pt x="32924" y="1981"/>
                  </a:lnTo>
                  <a:lnTo>
                    <a:pt x="34245" y="1793"/>
                  </a:lnTo>
                  <a:lnTo>
                    <a:pt x="35848" y="1415"/>
                  </a:lnTo>
                  <a:lnTo>
                    <a:pt x="36981" y="1132"/>
                  </a:lnTo>
                  <a:lnTo>
                    <a:pt x="36981" y="1415"/>
                  </a:lnTo>
                  <a:lnTo>
                    <a:pt x="40943" y="1227"/>
                  </a:lnTo>
                  <a:lnTo>
                    <a:pt x="41509" y="1038"/>
                  </a:lnTo>
                  <a:lnTo>
                    <a:pt x="41697" y="1132"/>
                  </a:lnTo>
                  <a:lnTo>
                    <a:pt x="41509" y="1227"/>
                  </a:lnTo>
                  <a:lnTo>
                    <a:pt x="41320" y="1321"/>
                  </a:lnTo>
                  <a:lnTo>
                    <a:pt x="42263" y="1321"/>
                  </a:lnTo>
                  <a:lnTo>
                    <a:pt x="43113" y="1227"/>
                  </a:lnTo>
                  <a:lnTo>
                    <a:pt x="43396" y="1415"/>
                  </a:lnTo>
                  <a:lnTo>
                    <a:pt x="44056" y="1604"/>
                  </a:lnTo>
                  <a:lnTo>
                    <a:pt x="45943" y="2076"/>
                  </a:lnTo>
                  <a:lnTo>
                    <a:pt x="48018" y="2359"/>
                  </a:lnTo>
                  <a:lnTo>
                    <a:pt x="49622" y="2736"/>
                  </a:lnTo>
                  <a:lnTo>
                    <a:pt x="47641" y="1981"/>
                  </a:lnTo>
                  <a:lnTo>
                    <a:pt x="45282" y="1321"/>
                  </a:lnTo>
                  <a:lnTo>
                    <a:pt x="42735" y="755"/>
                  </a:lnTo>
                  <a:lnTo>
                    <a:pt x="40188" y="283"/>
                  </a:lnTo>
                  <a:lnTo>
                    <a:pt x="37735" y="95"/>
                  </a:lnTo>
                  <a:lnTo>
                    <a:pt x="354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82;p38">
              <a:extLst>
                <a:ext uri="{FF2B5EF4-FFF2-40B4-BE49-F238E27FC236}">
                  <a16:creationId xmlns:a16="http://schemas.microsoft.com/office/drawing/2014/main" id="{ACF6C92C-38E1-452A-B19C-D644481FF4FD}"/>
                </a:ext>
              </a:extLst>
            </p:cNvPr>
            <p:cNvSpPr/>
            <p:nvPr/>
          </p:nvSpPr>
          <p:spPr>
            <a:xfrm>
              <a:off x="4346957" y="496767"/>
              <a:ext cx="375993" cy="347276"/>
            </a:xfrm>
            <a:custGeom>
              <a:avLst/>
              <a:gdLst/>
              <a:ahLst/>
              <a:cxnLst/>
              <a:rect l="l" t="t" r="r" b="b"/>
              <a:pathLst>
                <a:path w="17204" h="15890" extrusionOk="0">
                  <a:moveTo>
                    <a:pt x="1241" y="6108"/>
                  </a:moveTo>
                  <a:lnTo>
                    <a:pt x="1022" y="6376"/>
                  </a:lnTo>
                  <a:lnTo>
                    <a:pt x="852" y="6644"/>
                  </a:lnTo>
                  <a:lnTo>
                    <a:pt x="755" y="6765"/>
                  </a:lnTo>
                  <a:lnTo>
                    <a:pt x="730" y="6425"/>
                  </a:lnTo>
                  <a:lnTo>
                    <a:pt x="682" y="6108"/>
                  </a:lnTo>
                  <a:close/>
                  <a:moveTo>
                    <a:pt x="3188" y="6181"/>
                  </a:moveTo>
                  <a:lnTo>
                    <a:pt x="3918" y="6206"/>
                  </a:lnTo>
                  <a:lnTo>
                    <a:pt x="3772" y="6327"/>
                  </a:lnTo>
                  <a:lnTo>
                    <a:pt x="3626" y="6498"/>
                  </a:lnTo>
                  <a:lnTo>
                    <a:pt x="3382" y="6814"/>
                  </a:lnTo>
                  <a:lnTo>
                    <a:pt x="3236" y="7009"/>
                  </a:lnTo>
                  <a:lnTo>
                    <a:pt x="3115" y="6936"/>
                  </a:lnTo>
                  <a:lnTo>
                    <a:pt x="2969" y="6911"/>
                  </a:lnTo>
                  <a:lnTo>
                    <a:pt x="2896" y="6887"/>
                  </a:lnTo>
                  <a:lnTo>
                    <a:pt x="2798" y="6863"/>
                  </a:lnTo>
                  <a:lnTo>
                    <a:pt x="2725" y="6863"/>
                  </a:lnTo>
                  <a:lnTo>
                    <a:pt x="2969" y="6546"/>
                  </a:lnTo>
                  <a:lnTo>
                    <a:pt x="3188" y="6230"/>
                  </a:lnTo>
                  <a:lnTo>
                    <a:pt x="3188" y="6181"/>
                  </a:lnTo>
                  <a:close/>
                  <a:moveTo>
                    <a:pt x="4112" y="6206"/>
                  </a:moveTo>
                  <a:lnTo>
                    <a:pt x="4064" y="6376"/>
                  </a:lnTo>
                  <a:lnTo>
                    <a:pt x="4039" y="6546"/>
                  </a:lnTo>
                  <a:lnTo>
                    <a:pt x="4039" y="6863"/>
                  </a:lnTo>
                  <a:lnTo>
                    <a:pt x="3991" y="7398"/>
                  </a:lnTo>
                  <a:lnTo>
                    <a:pt x="3796" y="7617"/>
                  </a:lnTo>
                  <a:lnTo>
                    <a:pt x="3626" y="7860"/>
                  </a:lnTo>
                  <a:lnTo>
                    <a:pt x="3650" y="7714"/>
                  </a:lnTo>
                  <a:lnTo>
                    <a:pt x="3650" y="7568"/>
                  </a:lnTo>
                  <a:lnTo>
                    <a:pt x="3626" y="7447"/>
                  </a:lnTo>
                  <a:lnTo>
                    <a:pt x="3577" y="7325"/>
                  </a:lnTo>
                  <a:lnTo>
                    <a:pt x="3504" y="7203"/>
                  </a:lnTo>
                  <a:lnTo>
                    <a:pt x="3820" y="6717"/>
                  </a:lnTo>
                  <a:lnTo>
                    <a:pt x="3966" y="6473"/>
                  </a:lnTo>
                  <a:lnTo>
                    <a:pt x="4088" y="6206"/>
                  </a:lnTo>
                  <a:close/>
                  <a:moveTo>
                    <a:pt x="2701" y="7301"/>
                  </a:moveTo>
                  <a:lnTo>
                    <a:pt x="2750" y="7325"/>
                  </a:lnTo>
                  <a:lnTo>
                    <a:pt x="2823" y="7325"/>
                  </a:lnTo>
                  <a:lnTo>
                    <a:pt x="2969" y="7374"/>
                  </a:lnTo>
                  <a:lnTo>
                    <a:pt x="3090" y="7447"/>
                  </a:lnTo>
                  <a:lnTo>
                    <a:pt x="3163" y="7568"/>
                  </a:lnTo>
                  <a:lnTo>
                    <a:pt x="3188" y="7690"/>
                  </a:lnTo>
                  <a:lnTo>
                    <a:pt x="3188" y="7836"/>
                  </a:lnTo>
                  <a:lnTo>
                    <a:pt x="3139" y="7982"/>
                  </a:lnTo>
                  <a:lnTo>
                    <a:pt x="3042" y="8104"/>
                  </a:lnTo>
                  <a:lnTo>
                    <a:pt x="2920" y="8201"/>
                  </a:lnTo>
                  <a:lnTo>
                    <a:pt x="2847" y="8225"/>
                  </a:lnTo>
                  <a:lnTo>
                    <a:pt x="2774" y="8250"/>
                  </a:lnTo>
                  <a:lnTo>
                    <a:pt x="2677" y="8225"/>
                  </a:lnTo>
                  <a:lnTo>
                    <a:pt x="2604" y="8201"/>
                  </a:lnTo>
                  <a:lnTo>
                    <a:pt x="2531" y="8152"/>
                  </a:lnTo>
                  <a:lnTo>
                    <a:pt x="2482" y="8079"/>
                  </a:lnTo>
                  <a:lnTo>
                    <a:pt x="2433" y="8031"/>
                  </a:lnTo>
                  <a:lnTo>
                    <a:pt x="2409" y="7958"/>
                  </a:lnTo>
                  <a:lnTo>
                    <a:pt x="2385" y="7836"/>
                  </a:lnTo>
                  <a:lnTo>
                    <a:pt x="2385" y="7714"/>
                  </a:lnTo>
                  <a:lnTo>
                    <a:pt x="2433" y="7593"/>
                  </a:lnTo>
                  <a:lnTo>
                    <a:pt x="2482" y="7495"/>
                  </a:lnTo>
                  <a:lnTo>
                    <a:pt x="2579" y="7374"/>
                  </a:lnTo>
                  <a:lnTo>
                    <a:pt x="2701" y="7301"/>
                  </a:lnTo>
                  <a:close/>
                  <a:moveTo>
                    <a:pt x="1582" y="6133"/>
                  </a:moveTo>
                  <a:lnTo>
                    <a:pt x="1898" y="6157"/>
                  </a:lnTo>
                  <a:lnTo>
                    <a:pt x="2239" y="6157"/>
                  </a:lnTo>
                  <a:lnTo>
                    <a:pt x="3042" y="6181"/>
                  </a:lnTo>
                  <a:lnTo>
                    <a:pt x="2823" y="6303"/>
                  </a:lnTo>
                  <a:lnTo>
                    <a:pt x="2628" y="6473"/>
                  </a:lnTo>
                  <a:lnTo>
                    <a:pt x="2458" y="6692"/>
                  </a:lnTo>
                  <a:lnTo>
                    <a:pt x="2287" y="6911"/>
                  </a:lnTo>
                  <a:lnTo>
                    <a:pt x="1995" y="7398"/>
                  </a:lnTo>
                  <a:lnTo>
                    <a:pt x="1728" y="7836"/>
                  </a:lnTo>
                  <a:lnTo>
                    <a:pt x="1485" y="8225"/>
                  </a:lnTo>
                  <a:lnTo>
                    <a:pt x="1193" y="8639"/>
                  </a:lnTo>
                  <a:lnTo>
                    <a:pt x="925" y="9053"/>
                  </a:lnTo>
                  <a:lnTo>
                    <a:pt x="657" y="9466"/>
                  </a:lnTo>
                  <a:lnTo>
                    <a:pt x="633" y="8639"/>
                  </a:lnTo>
                  <a:lnTo>
                    <a:pt x="755" y="8566"/>
                  </a:lnTo>
                  <a:lnTo>
                    <a:pt x="852" y="8469"/>
                  </a:lnTo>
                  <a:lnTo>
                    <a:pt x="1047" y="8225"/>
                  </a:lnTo>
                  <a:lnTo>
                    <a:pt x="1193" y="7982"/>
                  </a:lnTo>
                  <a:lnTo>
                    <a:pt x="1314" y="7714"/>
                  </a:lnTo>
                  <a:lnTo>
                    <a:pt x="1436" y="7544"/>
                  </a:lnTo>
                  <a:lnTo>
                    <a:pt x="1582" y="7349"/>
                  </a:lnTo>
                  <a:lnTo>
                    <a:pt x="1874" y="6984"/>
                  </a:lnTo>
                  <a:lnTo>
                    <a:pt x="1995" y="6790"/>
                  </a:lnTo>
                  <a:lnTo>
                    <a:pt x="2141" y="6619"/>
                  </a:lnTo>
                  <a:lnTo>
                    <a:pt x="2239" y="6425"/>
                  </a:lnTo>
                  <a:lnTo>
                    <a:pt x="2312" y="6206"/>
                  </a:lnTo>
                  <a:lnTo>
                    <a:pt x="2312" y="6181"/>
                  </a:lnTo>
                  <a:lnTo>
                    <a:pt x="2287" y="6181"/>
                  </a:lnTo>
                  <a:lnTo>
                    <a:pt x="2117" y="6279"/>
                  </a:lnTo>
                  <a:lnTo>
                    <a:pt x="1971" y="6400"/>
                  </a:lnTo>
                  <a:lnTo>
                    <a:pt x="1825" y="6546"/>
                  </a:lnTo>
                  <a:lnTo>
                    <a:pt x="1703" y="6692"/>
                  </a:lnTo>
                  <a:lnTo>
                    <a:pt x="1460" y="7009"/>
                  </a:lnTo>
                  <a:lnTo>
                    <a:pt x="1217" y="7325"/>
                  </a:lnTo>
                  <a:lnTo>
                    <a:pt x="925" y="7714"/>
                  </a:lnTo>
                  <a:lnTo>
                    <a:pt x="657" y="8152"/>
                  </a:lnTo>
                  <a:lnTo>
                    <a:pt x="657" y="8128"/>
                  </a:lnTo>
                  <a:lnTo>
                    <a:pt x="730" y="7398"/>
                  </a:lnTo>
                  <a:lnTo>
                    <a:pt x="828" y="7276"/>
                  </a:lnTo>
                  <a:lnTo>
                    <a:pt x="901" y="7130"/>
                  </a:lnTo>
                  <a:lnTo>
                    <a:pt x="1047" y="6887"/>
                  </a:lnTo>
                  <a:lnTo>
                    <a:pt x="1339" y="6522"/>
                  </a:lnTo>
                  <a:lnTo>
                    <a:pt x="1460" y="6327"/>
                  </a:lnTo>
                  <a:lnTo>
                    <a:pt x="1582" y="6133"/>
                  </a:lnTo>
                  <a:close/>
                  <a:moveTo>
                    <a:pt x="1971" y="7982"/>
                  </a:moveTo>
                  <a:lnTo>
                    <a:pt x="1995" y="8104"/>
                  </a:lnTo>
                  <a:lnTo>
                    <a:pt x="2044" y="8225"/>
                  </a:lnTo>
                  <a:lnTo>
                    <a:pt x="2117" y="8323"/>
                  </a:lnTo>
                  <a:lnTo>
                    <a:pt x="2190" y="8396"/>
                  </a:lnTo>
                  <a:lnTo>
                    <a:pt x="1533" y="9369"/>
                  </a:lnTo>
                  <a:lnTo>
                    <a:pt x="682" y="10658"/>
                  </a:lnTo>
                  <a:lnTo>
                    <a:pt x="682" y="10512"/>
                  </a:lnTo>
                  <a:lnTo>
                    <a:pt x="657" y="10123"/>
                  </a:lnTo>
                  <a:lnTo>
                    <a:pt x="1241" y="9150"/>
                  </a:lnTo>
                  <a:lnTo>
                    <a:pt x="1849" y="8201"/>
                  </a:lnTo>
                  <a:lnTo>
                    <a:pt x="1971" y="7982"/>
                  </a:lnTo>
                  <a:close/>
                  <a:moveTo>
                    <a:pt x="3188" y="8566"/>
                  </a:moveTo>
                  <a:lnTo>
                    <a:pt x="2312" y="9928"/>
                  </a:lnTo>
                  <a:lnTo>
                    <a:pt x="1436" y="11242"/>
                  </a:lnTo>
                  <a:lnTo>
                    <a:pt x="1047" y="11753"/>
                  </a:lnTo>
                  <a:lnTo>
                    <a:pt x="828" y="11997"/>
                  </a:lnTo>
                  <a:lnTo>
                    <a:pt x="657" y="12264"/>
                  </a:lnTo>
                  <a:lnTo>
                    <a:pt x="657" y="11242"/>
                  </a:lnTo>
                  <a:lnTo>
                    <a:pt x="974" y="10780"/>
                  </a:lnTo>
                  <a:lnTo>
                    <a:pt x="1922" y="9369"/>
                  </a:lnTo>
                  <a:lnTo>
                    <a:pt x="2458" y="8590"/>
                  </a:lnTo>
                  <a:lnTo>
                    <a:pt x="2579" y="8639"/>
                  </a:lnTo>
                  <a:lnTo>
                    <a:pt x="2725" y="8663"/>
                  </a:lnTo>
                  <a:lnTo>
                    <a:pt x="2871" y="8663"/>
                  </a:lnTo>
                  <a:lnTo>
                    <a:pt x="2993" y="8639"/>
                  </a:lnTo>
                  <a:lnTo>
                    <a:pt x="3090" y="8615"/>
                  </a:lnTo>
                  <a:lnTo>
                    <a:pt x="3188" y="8566"/>
                  </a:lnTo>
                  <a:close/>
                  <a:moveTo>
                    <a:pt x="3991" y="7787"/>
                  </a:moveTo>
                  <a:lnTo>
                    <a:pt x="3991" y="8834"/>
                  </a:lnTo>
                  <a:lnTo>
                    <a:pt x="3820" y="8980"/>
                  </a:lnTo>
                  <a:lnTo>
                    <a:pt x="3650" y="9174"/>
                  </a:lnTo>
                  <a:lnTo>
                    <a:pt x="3358" y="9588"/>
                  </a:lnTo>
                  <a:lnTo>
                    <a:pt x="2823" y="10342"/>
                  </a:lnTo>
                  <a:lnTo>
                    <a:pt x="2555" y="10707"/>
                  </a:lnTo>
                  <a:lnTo>
                    <a:pt x="2287" y="11096"/>
                  </a:lnTo>
                  <a:lnTo>
                    <a:pt x="1436" y="12143"/>
                  </a:lnTo>
                  <a:lnTo>
                    <a:pt x="1022" y="12654"/>
                  </a:lnTo>
                  <a:lnTo>
                    <a:pt x="633" y="13189"/>
                  </a:lnTo>
                  <a:lnTo>
                    <a:pt x="633" y="12946"/>
                  </a:lnTo>
                  <a:lnTo>
                    <a:pt x="633" y="12775"/>
                  </a:lnTo>
                  <a:lnTo>
                    <a:pt x="755" y="12654"/>
                  </a:lnTo>
                  <a:lnTo>
                    <a:pt x="876" y="12532"/>
                  </a:lnTo>
                  <a:lnTo>
                    <a:pt x="1120" y="12264"/>
                  </a:lnTo>
                  <a:lnTo>
                    <a:pt x="1509" y="11680"/>
                  </a:lnTo>
                  <a:lnTo>
                    <a:pt x="2020" y="10975"/>
                  </a:lnTo>
                  <a:lnTo>
                    <a:pt x="2506" y="10245"/>
                  </a:lnTo>
                  <a:lnTo>
                    <a:pt x="2993" y="9490"/>
                  </a:lnTo>
                  <a:lnTo>
                    <a:pt x="3455" y="8736"/>
                  </a:lnTo>
                  <a:lnTo>
                    <a:pt x="3723" y="8274"/>
                  </a:lnTo>
                  <a:lnTo>
                    <a:pt x="3869" y="8031"/>
                  </a:lnTo>
                  <a:lnTo>
                    <a:pt x="3991" y="7787"/>
                  </a:lnTo>
                  <a:close/>
                  <a:moveTo>
                    <a:pt x="4039" y="14065"/>
                  </a:moveTo>
                  <a:lnTo>
                    <a:pt x="4039" y="14430"/>
                  </a:lnTo>
                  <a:lnTo>
                    <a:pt x="3820" y="14430"/>
                  </a:lnTo>
                  <a:lnTo>
                    <a:pt x="4015" y="14089"/>
                  </a:lnTo>
                  <a:lnTo>
                    <a:pt x="4039" y="14065"/>
                  </a:lnTo>
                  <a:close/>
                  <a:moveTo>
                    <a:pt x="4039" y="12921"/>
                  </a:moveTo>
                  <a:lnTo>
                    <a:pt x="4039" y="13140"/>
                  </a:lnTo>
                  <a:lnTo>
                    <a:pt x="4039" y="13554"/>
                  </a:lnTo>
                  <a:lnTo>
                    <a:pt x="3918" y="13724"/>
                  </a:lnTo>
                  <a:lnTo>
                    <a:pt x="3820" y="13870"/>
                  </a:lnTo>
                  <a:lnTo>
                    <a:pt x="3577" y="14235"/>
                  </a:lnTo>
                  <a:lnTo>
                    <a:pt x="3431" y="14454"/>
                  </a:lnTo>
                  <a:lnTo>
                    <a:pt x="2993" y="14454"/>
                  </a:lnTo>
                  <a:lnTo>
                    <a:pt x="3431" y="13797"/>
                  </a:lnTo>
                  <a:lnTo>
                    <a:pt x="3747" y="13359"/>
                  </a:lnTo>
                  <a:lnTo>
                    <a:pt x="4039" y="12921"/>
                  </a:lnTo>
                  <a:close/>
                  <a:moveTo>
                    <a:pt x="4039" y="11826"/>
                  </a:moveTo>
                  <a:lnTo>
                    <a:pt x="4039" y="12483"/>
                  </a:lnTo>
                  <a:lnTo>
                    <a:pt x="3845" y="12678"/>
                  </a:lnTo>
                  <a:lnTo>
                    <a:pt x="3650" y="12873"/>
                  </a:lnTo>
                  <a:lnTo>
                    <a:pt x="3334" y="13311"/>
                  </a:lnTo>
                  <a:lnTo>
                    <a:pt x="2896" y="13895"/>
                  </a:lnTo>
                  <a:lnTo>
                    <a:pt x="2677" y="14187"/>
                  </a:lnTo>
                  <a:lnTo>
                    <a:pt x="2482" y="14503"/>
                  </a:lnTo>
                  <a:lnTo>
                    <a:pt x="2312" y="14503"/>
                  </a:lnTo>
                  <a:lnTo>
                    <a:pt x="2433" y="14333"/>
                  </a:lnTo>
                  <a:lnTo>
                    <a:pt x="2555" y="14162"/>
                  </a:lnTo>
                  <a:lnTo>
                    <a:pt x="2871" y="13651"/>
                  </a:lnTo>
                  <a:lnTo>
                    <a:pt x="3188" y="13116"/>
                  </a:lnTo>
                  <a:lnTo>
                    <a:pt x="3504" y="12581"/>
                  </a:lnTo>
                  <a:lnTo>
                    <a:pt x="3845" y="12070"/>
                  </a:lnTo>
                  <a:lnTo>
                    <a:pt x="4039" y="11826"/>
                  </a:lnTo>
                  <a:close/>
                  <a:moveTo>
                    <a:pt x="4015" y="10391"/>
                  </a:moveTo>
                  <a:lnTo>
                    <a:pt x="4015" y="11218"/>
                  </a:lnTo>
                  <a:lnTo>
                    <a:pt x="4039" y="11364"/>
                  </a:lnTo>
                  <a:lnTo>
                    <a:pt x="3869" y="11486"/>
                  </a:lnTo>
                  <a:lnTo>
                    <a:pt x="3723" y="11656"/>
                  </a:lnTo>
                  <a:lnTo>
                    <a:pt x="3577" y="11826"/>
                  </a:lnTo>
                  <a:lnTo>
                    <a:pt x="3455" y="12021"/>
                  </a:lnTo>
                  <a:lnTo>
                    <a:pt x="3236" y="12386"/>
                  </a:lnTo>
                  <a:lnTo>
                    <a:pt x="3042" y="12702"/>
                  </a:lnTo>
                  <a:lnTo>
                    <a:pt x="2725" y="13238"/>
                  </a:lnTo>
                  <a:lnTo>
                    <a:pt x="2409" y="13773"/>
                  </a:lnTo>
                  <a:lnTo>
                    <a:pt x="2263" y="13968"/>
                  </a:lnTo>
                  <a:lnTo>
                    <a:pt x="2117" y="14138"/>
                  </a:lnTo>
                  <a:lnTo>
                    <a:pt x="1971" y="14333"/>
                  </a:lnTo>
                  <a:lnTo>
                    <a:pt x="1849" y="14527"/>
                  </a:lnTo>
                  <a:lnTo>
                    <a:pt x="1047" y="14600"/>
                  </a:lnTo>
                  <a:lnTo>
                    <a:pt x="1460" y="14089"/>
                  </a:lnTo>
                  <a:lnTo>
                    <a:pt x="1825" y="13554"/>
                  </a:lnTo>
                  <a:lnTo>
                    <a:pt x="2214" y="13019"/>
                  </a:lnTo>
                  <a:lnTo>
                    <a:pt x="2604" y="12508"/>
                  </a:lnTo>
                  <a:lnTo>
                    <a:pt x="2823" y="12240"/>
                  </a:lnTo>
                  <a:lnTo>
                    <a:pt x="3017" y="11972"/>
                  </a:lnTo>
                  <a:lnTo>
                    <a:pt x="3382" y="11388"/>
                  </a:lnTo>
                  <a:lnTo>
                    <a:pt x="3723" y="10902"/>
                  </a:lnTo>
                  <a:lnTo>
                    <a:pt x="3869" y="10634"/>
                  </a:lnTo>
                  <a:lnTo>
                    <a:pt x="4015" y="10391"/>
                  </a:lnTo>
                  <a:close/>
                  <a:moveTo>
                    <a:pt x="4015" y="9271"/>
                  </a:moveTo>
                  <a:lnTo>
                    <a:pt x="4015" y="10147"/>
                  </a:lnTo>
                  <a:lnTo>
                    <a:pt x="3893" y="10220"/>
                  </a:lnTo>
                  <a:lnTo>
                    <a:pt x="3796" y="10318"/>
                  </a:lnTo>
                  <a:lnTo>
                    <a:pt x="3626" y="10512"/>
                  </a:lnTo>
                  <a:lnTo>
                    <a:pt x="3455" y="10731"/>
                  </a:lnTo>
                  <a:lnTo>
                    <a:pt x="3285" y="10975"/>
                  </a:lnTo>
                  <a:lnTo>
                    <a:pt x="2847" y="11632"/>
                  </a:lnTo>
                  <a:lnTo>
                    <a:pt x="2628" y="11972"/>
                  </a:lnTo>
                  <a:lnTo>
                    <a:pt x="2385" y="12289"/>
                  </a:lnTo>
                  <a:lnTo>
                    <a:pt x="1947" y="12873"/>
                  </a:lnTo>
                  <a:lnTo>
                    <a:pt x="1509" y="13481"/>
                  </a:lnTo>
                  <a:lnTo>
                    <a:pt x="1071" y="14065"/>
                  </a:lnTo>
                  <a:lnTo>
                    <a:pt x="828" y="14333"/>
                  </a:lnTo>
                  <a:lnTo>
                    <a:pt x="584" y="14625"/>
                  </a:lnTo>
                  <a:lnTo>
                    <a:pt x="609" y="14430"/>
                  </a:lnTo>
                  <a:lnTo>
                    <a:pt x="609" y="14235"/>
                  </a:lnTo>
                  <a:lnTo>
                    <a:pt x="609" y="13895"/>
                  </a:lnTo>
                  <a:lnTo>
                    <a:pt x="1120" y="13213"/>
                  </a:lnTo>
                  <a:lnTo>
                    <a:pt x="1631" y="12556"/>
                  </a:lnTo>
                  <a:lnTo>
                    <a:pt x="2677" y="11242"/>
                  </a:lnTo>
                  <a:lnTo>
                    <a:pt x="3090" y="10658"/>
                  </a:lnTo>
                  <a:lnTo>
                    <a:pt x="3480" y="10050"/>
                  </a:lnTo>
                  <a:lnTo>
                    <a:pt x="3747" y="9661"/>
                  </a:lnTo>
                  <a:lnTo>
                    <a:pt x="4015" y="9271"/>
                  </a:lnTo>
                  <a:close/>
                  <a:moveTo>
                    <a:pt x="10341" y="488"/>
                  </a:moveTo>
                  <a:lnTo>
                    <a:pt x="10536" y="512"/>
                  </a:lnTo>
                  <a:lnTo>
                    <a:pt x="10755" y="536"/>
                  </a:lnTo>
                  <a:lnTo>
                    <a:pt x="10950" y="585"/>
                  </a:lnTo>
                  <a:lnTo>
                    <a:pt x="11071" y="609"/>
                  </a:lnTo>
                  <a:lnTo>
                    <a:pt x="11169" y="658"/>
                  </a:lnTo>
                  <a:lnTo>
                    <a:pt x="11266" y="731"/>
                  </a:lnTo>
                  <a:lnTo>
                    <a:pt x="11339" y="828"/>
                  </a:lnTo>
                  <a:lnTo>
                    <a:pt x="11485" y="999"/>
                  </a:lnTo>
                  <a:lnTo>
                    <a:pt x="11582" y="1217"/>
                  </a:lnTo>
                  <a:lnTo>
                    <a:pt x="11655" y="1436"/>
                  </a:lnTo>
                  <a:lnTo>
                    <a:pt x="11704" y="1680"/>
                  </a:lnTo>
                  <a:lnTo>
                    <a:pt x="11728" y="1923"/>
                  </a:lnTo>
                  <a:lnTo>
                    <a:pt x="11728" y="2385"/>
                  </a:lnTo>
                  <a:lnTo>
                    <a:pt x="11680" y="2848"/>
                  </a:lnTo>
                  <a:lnTo>
                    <a:pt x="11582" y="3310"/>
                  </a:lnTo>
                  <a:lnTo>
                    <a:pt x="11461" y="3772"/>
                  </a:lnTo>
                  <a:lnTo>
                    <a:pt x="11315" y="4210"/>
                  </a:lnTo>
                  <a:lnTo>
                    <a:pt x="10974" y="5111"/>
                  </a:lnTo>
                  <a:lnTo>
                    <a:pt x="10804" y="5549"/>
                  </a:lnTo>
                  <a:lnTo>
                    <a:pt x="10658" y="5987"/>
                  </a:lnTo>
                  <a:lnTo>
                    <a:pt x="10658" y="6084"/>
                  </a:lnTo>
                  <a:lnTo>
                    <a:pt x="10658" y="6181"/>
                  </a:lnTo>
                  <a:lnTo>
                    <a:pt x="10731" y="6254"/>
                  </a:lnTo>
                  <a:lnTo>
                    <a:pt x="10779" y="6303"/>
                  </a:lnTo>
                  <a:lnTo>
                    <a:pt x="10877" y="6327"/>
                  </a:lnTo>
                  <a:lnTo>
                    <a:pt x="10950" y="6327"/>
                  </a:lnTo>
                  <a:lnTo>
                    <a:pt x="11047" y="6303"/>
                  </a:lnTo>
                  <a:lnTo>
                    <a:pt x="11120" y="6279"/>
                  </a:lnTo>
                  <a:lnTo>
                    <a:pt x="11388" y="6303"/>
                  </a:lnTo>
                  <a:lnTo>
                    <a:pt x="11655" y="6327"/>
                  </a:lnTo>
                  <a:lnTo>
                    <a:pt x="12215" y="6352"/>
                  </a:lnTo>
                  <a:lnTo>
                    <a:pt x="12775" y="6327"/>
                  </a:lnTo>
                  <a:lnTo>
                    <a:pt x="13310" y="6327"/>
                  </a:lnTo>
                  <a:lnTo>
                    <a:pt x="13748" y="6352"/>
                  </a:lnTo>
                  <a:lnTo>
                    <a:pt x="14210" y="6425"/>
                  </a:lnTo>
                  <a:lnTo>
                    <a:pt x="14673" y="6498"/>
                  </a:lnTo>
                  <a:lnTo>
                    <a:pt x="15111" y="6595"/>
                  </a:lnTo>
                  <a:lnTo>
                    <a:pt x="15476" y="6668"/>
                  </a:lnTo>
                  <a:lnTo>
                    <a:pt x="15841" y="6790"/>
                  </a:lnTo>
                  <a:lnTo>
                    <a:pt x="16011" y="6887"/>
                  </a:lnTo>
                  <a:lnTo>
                    <a:pt x="16157" y="6960"/>
                  </a:lnTo>
                  <a:lnTo>
                    <a:pt x="16327" y="7082"/>
                  </a:lnTo>
                  <a:lnTo>
                    <a:pt x="16449" y="7203"/>
                  </a:lnTo>
                  <a:lnTo>
                    <a:pt x="16546" y="7301"/>
                  </a:lnTo>
                  <a:lnTo>
                    <a:pt x="16619" y="7398"/>
                  </a:lnTo>
                  <a:lnTo>
                    <a:pt x="16644" y="7520"/>
                  </a:lnTo>
                  <a:lnTo>
                    <a:pt x="16668" y="7641"/>
                  </a:lnTo>
                  <a:lnTo>
                    <a:pt x="16692" y="7763"/>
                  </a:lnTo>
                  <a:lnTo>
                    <a:pt x="16668" y="7885"/>
                  </a:lnTo>
                  <a:lnTo>
                    <a:pt x="16644" y="8031"/>
                  </a:lnTo>
                  <a:lnTo>
                    <a:pt x="16595" y="8152"/>
                  </a:lnTo>
                  <a:lnTo>
                    <a:pt x="16473" y="8371"/>
                  </a:lnTo>
                  <a:lnTo>
                    <a:pt x="16303" y="8566"/>
                  </a:lnTo>
                  <a:lnTo>
                    <a:pt x="16206" y="8663"/>
                  </a:lnTo>
                  <a:lnTo>
                    <a:pt x="16108" y="8736"/>
                  </a:lnTo>
                  <a:lnTo>
                    <a:pt x="15987" y="8785"/>
                  </a:lnTo>
                  <a:lnTo>
                    <a:pt x="15889" y="8834"/>
                  </a:lnTo>
                  <a:lnTo>
                    <a:pt x="15792" y="8882"/>
                  </a:lnTo>
                  <a:lnTo>
                    <a:pt x="15719" y="8955"/>
                  </a:lnTo>
                  <a:lnTo>
                    <a:pt x="15695" y="9053"/>
                  </a:lnTo>
                  <a:lnTo>
                    <a:pt x="15719" y="9150"/>
                  </a:lnTo>
                  <a:lnTo>
                    <a:pt x="15743" y="9247"/>
                  </a:lnTo>
                  <a:lnTo>
                    <a:pt x="15816" y="9296"/>
                  </a:lnTo>
                  <a:lnTo>
                    <a:pt x="15914" y="9344"/>
                  </a:lnTo>
                  <a:lnTo>
                    <a:pt x="16035" y="9344"/>
                  </a:lnTo>
                  <a:lnTo>
                    <a:pt x="16157" y="9296"/>
                  </a:lnTo>
                  <a:lnTo>
                    <a:pt x="16279" y="9393"/>
                  </a:lnTo>
                  <a:lnTo>
                    <a:pt x="16376" y="9490"/>
                  </a:lnTo>
                  <a:lnTo>
                    <a:pt x="16425" y="9636"/>
                  </a:lnTo>
                  <a:lnTo>
                    <a:pt x="16473" y="9782"/>
                  </a:lnTo>
                  <a:lnTo>
                    <a:pt x="16473" y="9953"/>
                  </a:lnTo>
                  <a:lnTo>
                    <a:pt x="16449" y="10123"/>
                  </a:lnTo>
                  <a:lnTo>
                    <a:pt x="16376" y="10415"/>
                  </a:lnTo>
                  <a:lnTo>
                    <a:pt x="16303" y="10610"/>
                  </a:lnTo>
                  <a:lnTo>
                    <a:pt x="16206" y="10756"/>
                  </a:lnTo>
                  <a:lnTo>
                    <a:pt x="16084" y="10902"/>
                  </a:lnTo>
                  <a:lnTo>
                    <a:pt x="15938" y="11023"/>
                  </a:lnTo>
                  <a:lnTo>
                    <a:pt x="15743" y="11145"/>
                  </a:lnTo>
                  <a:lnTo>
                    <a:pt x="15670" y="11194"/>
                  </a:lnTo>
                  <a:lnTo>
                    <a:pt x="15622" y="11315"/>
                  </a:lnTo>
                  <a:lnTo>
                    <a:pt x="15622" y="11388"/>
                  </a:lnTo>
                  <a:lnTo>
                    <a:pt x="15646" y="11437"/>
                  </a:lnTo>
                  <a:lnTo>
                    <a:pt x="15670" y="11486"/>
                  </a:lnTo>
                  <a:lnTo>
                    <a:pt x="15719" y="11510"/>
                  </a:lnTo>
                  <a:lnTo>
                    <a:pt x="15792" y="11559"/>
                  </a:lnTo>
                  <a:lnTo>
                    <a:pt x="15889" y="11583"/>
                  </a:lnTo>
                  <a:lnTo>
                    <a:pt x="15962" y="11753"/>
                  </a:lnTo>
                  <a:lnTo>
                    <a:pt x="15987" y="11924"/>
                  </a:lnTo>
                  <a:lnTo>
                    <a:pt x="16011" y="12070"/>
                  </a:lnTo>
                  <a:lnTo>
                    <a:pt x="15987" y="12410"/>
                  </a:lnTo>
                  <a:lnTo>
                    <a:pt x="15962" y="12678"/>
                  </a:lnTo>
                  <a:lnTo>
                    <a:pt x="15914" y="12824"/>
                  </a:lnTo>
                  <a:lnTo>
                    <a:pt x="15865" y="12994"/>
                  </a:lnTo>
                  <a:lnTo>
                    <a:pt x="15792" y="13140"/>
                  </a:lnTo>
                  <a:lnTo>
                    <a:pt x="15719" y="13262"/>
                  </a:lnTo>
                  <a:lnTo>
                    <a:pt x="15622" y="13335"/>
                  </a:lnTo>
                  <a:lnTo>
                    <a:pt x="15549" y="13359"/>
                  </a:lnTo>
                  <a:lnTo>
                    <a:pt x="15500" y="13359"/>
                  </a:lnTo>
                  <a:lnTo>
                    <a:pt x="15403" y="13384"/>
                  </a:lnTo>
                  <a:lnTo>
                    <a:pt x="15330" y="13432"/>
                  </a:lnTo>
                  <a:lnTo>
                    <a:pt x="15281" y="13505"/>
                  </a:lnTo>
                  <a:lnTo>
                    <a:pt x="15257" y="13578"/>
                  </a:lnTo>
                  <a:lnTo>
                    <a:pt x="15257" y="13676"/>
                  </a:lnTo>
                  <a:lnTo>
                    <a:pt x="15281" y="13749"/>
                  </a:lnTo>
                  <a:lnTo>
                    <a:pt x="15354" y="13797"/>
                  </a:lnTo>
                  <a:lnTo>
                    <a:pt x="15427" y="13846"/>
                  </a:lnTo>
                  <a:lnTo>
                    <a:pt x="15524" y="13846"/>
                  </a:lnTo>
                  <a:lnTo>
                    <a:pt x="15573" y="14089"/>
                  </a:lnTo>
                  <a:lnTo>
                    <a:pt x="15622" y="14357"/>
                  </a:lnTo>
                  <a:lnTo>
                    <a:pt x="15622" y="14479"/>
                  </a:lnTo>
                  <a:lnTo>
                    <a:pt x="15622" y="14600"/>
                  </a:lnTo>
                  <a:lnTo>
                    <a:pt x="15597" y="14722"/>
                  </a:lnTo>
                  <a:lnTo>
                    <a:pt x="15549" y="14868"/>
                  </a:lnTo>
                  <a:lnTo>
                    <a:pt x="15476" y="14965"/>
                  </a:lnTo>
                  <a:lnTo>
                    <a:pt x="15403" y="15063"/>
                  </a:lnTo>
                  <a:lnTo>
                    <a:pt x="15305" y="15136"/>
                  </a:lnTo>
                  <a:lnTo>
                    <a:pt x="15208" y="15184"/>
                  </a:lnTo>
                  <a:lnTo>
                    <a:pt x="15208" y="15184"/>
                  </a:lnTo>
                  <a:lnTo>
                    <a:pt x="15257" y="14917"/>
                  </a:lnTo>
                  <a:lnTo>
                    <a:pt x="15330" y="14625"/>
                  </a:lnTo>
                  <a:lnTo>
                    <a:pt x="15330" y="14600"/>
                  </a:lnTo>
                  <a:lnTo>
                    <a:pt x="15330" y="14552"/>
                  </a:lnTo>
                  <a:lnTo>
                    <a:pt x="15281" y="14527"/>
                  </a:lnTo>
                  <a:lnTo>
                    <a:pt x="15208" y="14503"/>
                  </a:lnTo>
                  <a:lnTo>
                    <a:pt x="15184" y="14527"/>
                  </a:lnTo>
                  <a:lnTo>
                    <a:pt x="15159" y="14552"/>
                  </a:lnTo>
                  <a:lnTo>
                    <a:pt x="15013" y="14917"/>
                  </a:lnTo>
                  <a:lnTo>
                    <a:pt x="14965" y="15087"/>
                  </a:lnTo>
                  <a:lnTo>
                    <a:pt x="14965" y="15282"/>
                  </a:lnTo>
                  <a:lnTo>
                    <a:pt x="14648" y="15355"/>
                  </a:lnTo>
                  <a:lnTo>
                    <a:pt x="14721" y="15038"/>
                  </a:lnTo>
                  <a:lnTo>
                    <a:pt x="14819" y="14673"/>
                  </a:lnTo>
                  <a:lnTo>
                    <a:pt x="14867" y="14308"/>
                  </a:lnTo>
                  <a:lnTo>
                    <a:pt x="14867" y="14284"/>
                  </a:lnTo>
                  <a:lnTo>
                    <a:pt x="14843" y="14235"/>
                  </a:lnTo>
                  <a:lnTo>
                    <a:pt x="14794" y="14211"/>
                  </a:lnTo>
                  <a:lnTo>
                    <a:pt x="14721" y="14235"/>
                  </a:lnTo>
                  <a:lnTo>
                    <a:pt x="14673" y="14260"/>
                  </a:lnTo>
                  <a:lnTo>
                    <a:pt x="14673" y="14284"/>
                  </a:lnTo>
                  <a:lnTo>
                    <a:pt x="14551" y="14625"/>
                  </a:lnTo>
                  <a:lnTo>
                    <a:pt x="14454" y="14965"/>
                  </a:lnTo>
                  <a:lnTo>
                    <a:pt x="14356" y="15184"/>
                  </a:lnTo>
                  <a:lnTo>
                    <a:pt x="14332" y="15306"/>
                  </a:lnTo>
                  <a:lnTo>
                    <a:pt x="14332" y="15403"/>
                  </a:lnTo>
                  <a:lnTo>
                    <a:pt x="14064" y="15428"/>
                  </a:lnTo>
                  <a:lnTo>
                    <a:pt x="14064" y="15428"/>
                  </a:lnTo>
                  <a:lnTo>
                    <a:pt x="14089" y="15379"/>
                  </a:lnTo>
                  <a:lnTo>
                    <a:pt x="14089" y="15330"/>
                  </a:lnTo>
                  <a:lnTo>
                    <a:pt x="14113" y="15063"/>
                  </a:lnTo>
                  <a:lnTo>
                    <a:pt x="14162" y="14771"/>
                  </a:lnTo>
                  <a:lnTo>
                    <a:pt x="14235" y="14503"/>
                  </a:lnTo>
                  <a:lnTo>
                    <a:pt x="14356" y="14260"/>
                  </a:lnTo>
                  <a:lnTo>
                    <a:pt x="14356" y="14211"/>
                  </a:lnTo>
                  <a:lnTo>
                    <a:pt x="14332" y="14162"/>
                  </a:lnTo>
                  <a:lnTo>
                    <a:pt x="14283" y="14138"/>
                  </a:lnTo>
                  <a:lnTo>
                    <a:pt x="14235" y="14162"/>
                  </a:lnTo>
                  <a:lnTo>
                    <a:pt x="14064" y="14430"/>
                  </a:lnTo>
                  <a:lnTo>
                    <a:pt x="13918" y="14722"/>
                  </a:lnTo>
                  <a:lnTo>
                    <a:pt x="13845" y="14868"/>
                  </a:lnTo>
                  <a:lnTo>
                    <a:pt x="13821" y="15014"/>
                  </a:lnTo>
                  <a:lnTo>
                    <a:pt x="13797" y="15160"/>
                  </a:lnTo>
                  <a:lnTo>
                    <a:pt x="13797" y="15330"/>
                  </a:lnTo>
                  <a:lnTo>
                    <a:pt x="13821" y="15379"/>
                  </a:lnTo>
                  <a:lnTo>
                    <a:pt x="13845" y="15428"/>
                  </a:lnTo>
                  <a:lnTo>
                    <a:pt x="13383" y="15428"/>
                  </a:lnTo>
                  <a:lnTo>
                    <a:pt x="13432" y="15209"/>
                  </a:lnTo>
                  <a:lnTo>
                    <a:pt x="13456" y="14990"/>
                  </a:lnTo>
                  <a:lnTo>
                    <a:pt x="13505" y="14771"/>
                  </a:lnTo>
                  <a:lnTo>
                    <a:pt x="13578" y="14552"/>
                  </a:lnTo>
                  <a:lnTo>
                    <a:pt x="13748" y="14114"/>
                  </a:lnTo>
                  <a:lnTo>
                    <a:pt x="13748" y="14089"/>
                  </a:lnTo>
                  <a:lnTo>
                    <a:pt x="13748" y="14065"/>
                  </a:lnTo>
                  <a:lnTo>
                    <a:pt x="13699" y="14016"/>
                  </a:lnTo>
                  <a:lnTo>
                    <a:pt x="13651" y="14016"/>
                  </a:lnTo>
                  <a:lnTo>
                    <a:pt x="13602" y="14065"/>
                  </a:lnTo>
                  <a:lnTo>
                    <a:pt x="13456" y="14260"/>
                  </a:lnTo>
                  <a:lnTo>
                    <a:pt x="13334" y="14454"/>
                  </a:lnTo>
                  <a:lnTo>
                    <a:pt x="13237" y="14673"/>
                  </a:lnTo>
                  <a:lnTo>
                    <a:pt x="13140" y="14917"/>
                  </a:lnTo>
                  <a:lnTo>
                    <a:pt x="13067" y="15136"/>
                  </a:lnTo>
                  <a:lnTo>
                    <a:pt x="13042" y="15282"/>
                  </a:lnTo>
                  <a:lnTo>
                    <a:pt x="13042" y="15403"/>
                  </a:lnTo>
                  <a:lnTo>
                    <a:pt x="12556" y="15330"/>
                  </a:lnTo>
                  <a:lnTo>
                    <a:pt x="12604" y="15038"/>
                  </a:lnTo>
                  <a:lnTo>
                    <a:pt x="12677" y="14746"/>
                  </a:lnTo>
                  <a:lnTo>
                    <a:pt x="12775" y="14479"/>
                  </a:lnTo>
                  <a:lnTo>
                    <a:pt x="12921" y="14211"/>
                  </a:lnTo>
                  <a:lnTo>
                    <a:pt x="12921" y="14162"/>
                  </a:lnTo>
                  <a:lnTo>
                    <a:pt x="12896" y="14114"/>
                  </a:lnTo>
                  <a:lnTo>
                    <a:pt x="12799" y="14114"/>
                  </a:lnTo>
                  <a:lnTo>
                    <a:pt x="12702" y="14235"/>
                  </a:lnTo>
                  <a:lnTo>
                    <a:pt x="12604" y="14357"/>
                  </a:lnTo>
                  <a:lnTo>
                    <a:pt x="12507" y="14479"/>
                  </a:lnTo>
                  <a:lnTo>
                    <a:pt x="12410" y="14649"/>
                  </a:lnTo>
                  <a:lnTo>
                    <a:pt x="12337" y="14795"/>
                  </a:lnTo>
                  <a:lnTo>
                    <a:pt x="12288" y="14965"/>
                  </a:lnTo>
                  <a:lnTo>
                    <a:pt x="12239" y="15136"/>
                  </a:lnTo>
                  <a:lnTo>
                    <a:pt x="12239" y="15282"/>
                  </a:lnTo>
                  <a:lnTo>
                    <a:pt x="11801" y="15233"/>
                  </a:lnTo>
                  <a:lnTo>
                    <a:pt x="11753" y="15209"/>
                  </a:lnTo>
                  <a:lnTo>
                    <a:pt x="11874" y="14941"/>
                  </a:lnTo>
                  <a:lnTo>
                    <a:pt x="11947" y="14673"/>
                  </a:lnTo>
                  <a:lnTo>
                    <a:pt x="12118" y="14114"/>
                  </a:lnTo>
                  <a:lnTo>
                    <a:pt x="12118" y="14089"/>
                  </a:lnTo>
                  <a:lnTo>
                    <a:pt x="12118" y="14065"/>
                  </a:lnTo>
                  <a:lnTo>
                    <a:pt x="12093" y="14065"/>
                  </a:lnTo>
                  <a:lnTo>
                    <a:pt x="12069" y="14089"/>
                  </a:lnTo>
                  <a:lnTo>
                    <a:pt x="11874" y="14357"/>
                  </a:lnTo>
                  <a:lnTo>
                    <a:pt x="11680" y="14600"/>
                  </a:lnTo>
                  <a:lnTo>
                    <a:pt x="11509" y="14868"/>
                  </a:lnTo>
                  <a:lnTo>
                    <a:pt x="11363" y="15136"/>
                  </a:lnTo>
                  <a:lnTo>
                    <a:pt x="11363" y="15160"/>
                  </a:lnTo>
                  <a:lnTo>
                    <a:pt x="10974" y="15087"/>
                  </a:lnTo>
                  <a:lnTo>
                    <a:pt x="11096" y="14990"/>
                  </a:lnTo>
                  <a:lnTo>
                    <a:pt x="11169" y="14868"/>
                  </a:lnTo>
                  <a:lnTo>
                    <a:pt x="11290" y="14600"/>
                  </a:lnTo>
                  <a:lnTo>
                    <a:pt x="11655" y="13870"/>
                  </a:lnTo>
                  <a:lnTo>
                    <a:pt x="11680" y="13846"/>
                  </a:lnTo>
                  <a:lnTo>
                    <a:pt x="11680" y="13822"/>
                  </a:lnTo>
                  <a:lnTo>
                    <a:pt x="11631" y="13773"/>
                  </a:lnTo>
                  <a:lnTo>
                    <a:pt x="11558" y="13773"/>
                  </a:lnTo>
                  <a:lnTo>
                    <a:pt x="11534" y="13797"/>
                  </a:lnTo>
                  <a:lnTo>
                    <a:pt x="11144" y="14406"/>
                  </a:lnTo>
                  <a:lnTo>
                    <a:pt x="10974" y="14722"/>
                  </a:lnTo>
                  <a:lnTo>
                    <a:pt x="10901" y="14868"/>
                  </a:lnTo>
                  <a:lnTo>
                    <a:pt x="10877" y="14941"/>
                  </a:lnTo>
                  <a:lnTo>
                    <a:pt x="10877" y="15038"/>
                  </a:lnTo>
                  <a:lnTo>
                    <a:pt x="10901" y="15063"/>
                  </a:lnTo>
                  <a:lnTo>
                    <a:pt x="10341" y="14941"/>
                  </a:lnTo>
                  <a:lnTo>
                    <a:pt x="10487" y="14625"/>
                  </a:lnTo>
                  <a:lnTo>
                    <a:pt x="10633" y="14333"/>
                  </a:lnTo>
                  <a:lnTo>
                    <a:pt x="10804" y="14041"/>
                  </a:lnTo>
                  <a:lnTo>
                    <a:pt x="10998" y="13773"/>
                  </a:lnTo>
                  <a:lnTo>
                    <a:pt x="11023" y="13724"/>
                  </a:lnTo>
                  <a:lnTo>
                    <a:pt x="10998" y="13700"/>
                  </a:lnTo>
                  <a:lnTo>
                    <a:pt x="10950" y="13676"/>
                  </a:lnTo>
                  <a:lnTo>
                    <a:pt x="10901" y="13700"/>
                  </a:lnTo>
                  <a:lnTo>
                    <a:pt x="10658" y="13943"/>
                  </a:lnTo>
                  <a:lnTo>
                    <a:pt x="10414" y="14211"/>
                  </a:lnTo>
                  <a:lnTo>
                    <a:pt x="10317" y="14357"/>
                  </a:lnTo>
                  <a:lnTo>
                    <a:pt x="10220" y="14503"/>
                  </a:lnTo>
                  <a:lnTo>
                    <a:pt x="10147" y="14673"/>
                  </a:lnTo>
                  <a:lnTo>
                    <a:pt x="10098" y="14844"/>
                  </a:lnTo>
                  <a:lnTo>
                    <a:pt x="10098" y="14892"/>
                  </a:lnTo>
                  <a:lnTo>
                    <a:pt x="9709" y="14771"/>
                  </a:lnTo>
                  <a:lnTo>
                    <a:pt x="9757" y="14576"/>
                  </a:lnTo>
                  <a:lnTo>
                    <a:pt x="9830" y="14381"/>
                  </a:lnTo>
                  <a:lnTo>
                    <a:pt x="10001" y="13968"/>
                  </a:lnTo>
                  <a:lnTo>
                    <a:pt x="10147" y="13530"/>
                  </a:lnTo>
                  <a:lnTo>
                    <a:pt x="10147" y="13505"/>
                  </a:lnTo>
                  <a:lnTo>
                    <a:pt x="10122" y="13530"/>
                  </a:lnTo>
                  <a:lnTo>
                    <a:pt x="9879" y="13919"/>
                  </a:lnTo>
                  <a:lnTo>
                    <a:pt x="9636" y="14308"/>
                  </a:lnTo>
                  <a:lnTo>
                    <a:pt x="9539" y="14503"/>
                  </a:lnTo>
                  <a:lnTo>
                    <a:pt x="9466" y="14698"/>
                  </a:lnTo>
                  <a:lnTo>
                    <a:pt x="8906" y="14527"/>
                  </a:lnTo>
                  <a:lnTo>
                    <a:pt x="8979" y="14430"/>
                  </a:lnTo>
                  <a:lnTo>
                    <a:pt x="9028" y="14308"/>
                  </a:lnTo>
                  <a:lnTo>
                    <a:pt x="9149" y="14089"/>
                  </a:lnTo>
                  <a:lnTo>
                    <a:pt x="9344" y="13724"/>
                  </a:lnTo>
                  <a:lnTo>
                    <a:pt x="9417" y="13554"/>
                  </a:lnTo>
                  <a:lnTo>
                    <a:pt x="9490" y="13359"/>
                  </a:lnTo>
                  <a:lnTo>
                    <a:pt x="9490" y="13311"/>
                  </a:lnTo>
                  <a:lnTo>
                    <a:pt x="9441" y="13286"/>
                  </a:lnTo>
                  <a:lnTo>
                    <a:pt x="9393" y="13262"/>
                  </a:lnTo>
                  <a:lnTo>
                    <a:pt x="9368" y="13311"/>
                  </a:lnTo>
                  <a:lnTo>
                    <a:pt x="9247" y="13481"/>
                  </a:lnTo>
                  <a:lnTo>
                    <a:pt x="9149" y="13627"/>
                  </a:lnTo>
                  <a:lnTo>
                    <a:pt x="8906" y="13943"/>
                  </a:lnTo>
                  <a:lnTo>
                    <a:pt x="8736" y="14162"/>
                  </a:lnTo>
                  <a:lnTo>
                    <a:pt x="8663" y="14284"/>
                  </a:lnTo>
                  <a:lnTo>
                    <a:pt x="8638" y="14430"/>
                  </a:lnTo>
                  <a:lnTo>
                    <a:pt x="8419" y="14333"/>
                  </a:lnTo>
                  <a:lnTo>
                    <a:pt x="8492" y="14065"/>
                  </a:lnTo>
                  <a:lnTo>
                    <a:pt x="8541" y="13846"/>
                  </a:lnTo>
                  <a:lnTo>
                    <a:pt x="8711" y="13384"/>
                  </a:lnTo>
                  <a:lnTo>
                    <a:pt x="8833" y="13165"/>
                  </a:lnTo>
                  <a:lnTo>
                    <a:pt x="8955" y="12946"/>
                  </a:lnTo>
                  <a:lnTo>
                    <a:pt x="8955" y="12897"/>
                  </a:lnTo>
                  <a:lnTo>
                    <a:pt x="8930" y="12848"/>
                  </a:lnTo>
                  <a:lnTo>
                    <a:pt x="8882" y="12848"/>
                  </a:lnTo>
                  <a:lnTo>
                    <a:pt x="8833" y="12873"/>
                  </a:lnTo>
                  <a:lnTo>
                    <a:pt x="8687" y="13092"/>
                  </a:lnTo>
                  <a:lnTo>
                    <a:pt x="8565" y="13286"/>
                  </a:lnTo>
                  <a:lnTo>
                    <a:pt x="8444" y="13505"/>
                  </a:lnTo>
                  <a:lnTo>
                    <a:pt x="8322" y="13749"/>
                  </a:lnTo>
                  <a:lnTo>
                    <a:pt x="8225" y="13968"/>
                  </a:lnTo>
                  <a:lnTo>
                    <a:pt x="8176" y="14089"/>
                  </a:lnTo>
                  <a:lnTo>
                    <a:pt x="8152" y="14211"/>
                  </a:lnTo>
                  <a:lnTo>
                    <a:pt x="7762" y="14041"/>
                  </a:lnTo>
                  <a:lnTo>
                    <a:pt x="7908" y="13627"/>
                  </a:lnTo>
                  <a:lnTo>
                    <a:pt x="8103" y="13213"/>
                  </a:lnTo>
                  <a:lnTo>
                    <a:pt x="8322" y="12800"/>
                  </a:lnTo>
                  <a:lnTo>
                    <a:pt x="8322" y="12751"/>
                  </a:lnTo>
                  <a:lnTo>
                    <a:pt x="8298" y="12727"/>
                  </a:lnTo>
                  <a:lnTo>
                    <a:pt x="8249" y="12727"/>
                  </a:lnTo>
                  <a:lnTo>
                    <a:pt x="7908" y="13140"/>
                  </a:lnTo>
                  <a:lnTo>
                    <a:pt x="7762" y="13335"/>
                  </a:lnTo>
                  <a:lnTo>
                    <a:pt x="7616" y="13578"/>
                  </a:lnTo>
                  <a:lnTo>
                    <a:pt x="7543" y="13700"/>
                  </a:lnTo>
                  <a:lnTo>
                    <a:pt x="7470" y="13870"/>
                  </a:lnTo>
                  <a:lnTo>
                    <a:pt x="7130" y="13700"/>
                  </a:lnTo>
                  <a:lnTo>
                    <a:pt x="7154" y="13554"/>
                  </a:lnTo>
                  <a:lnTo>
                    <a:pt x="7178" y="13408"/>
                  </a:lnTo>
                  <a:lnTo>
                    <a:pt x="7300" y="13165"/>
                  </a:lnTo>
                  <a:lnTo>
                    <a:pt x="7495" y="12751"/>
                  </a:lnTo>
                  <a:lnTo>
                    <a:pt x="7689" y="12313"/>
                  </a:lnTo>
                  <a:lnTo>
                    <a:pt x="7689" y="12289"/>
                  </a:lnTo>
                  <a:lnTo>
                    <a:pt x="7665" y="12264"/>
                  </a:lnTo>
                  <a:lnTo>
                    <a:pt x="7641" y="12264"/>
                  </a:lnTo>
                  <a:lnTo>
                    <a:pt x="7616" y="12289"/>
                  </a:lnTo>
                  <a:lnTo>
                    <a:pt x="7397" y="12581"/>
                  </a:lnTo>
                  <a:lnTo>
                    <a:pt x="7178" y="12873"/>
                  </a:lnTo>
                  <a:lnTo>
                    <a:pt x="7081" y="13043"/>
                  </a:lnTo>
                  <a:lnTo>
                    <a:pt x="7008" y="13189"/>
                  </a:lnTo>
                  <a:lnTo>
                    <a:pt x="6935" y="13359"/>
                  </a:lnTo>
                  <a:lnTo>
                    <a:pt x="6886" y="13530"/>
                  </a:lnTo>
                  <a:lnTo>
                    <a:pt x="6570" y="13335"/>
                  </a:lnTo>
                  <a:lnTo>
                    <a:pt x="6692" y="13043"/>
                  </a:lnTo>
                  <a:lnTo>
                    <a:pt x="6813" y="12751"/>
                  </a:lnTo>
                  <a:lnTo>
                    <a:pt x="7105" y="12216"/>
                  </a:lnTo>
                  <a:lnTo>
                    <a:pt x="7130" y="12191"/>
                  </a:lnTo>
                  <a:lnTo>
                    <a:pt x="7105" y="12167"/>
                  </a:lnTo>
                  <a:lnTo>
                    <a:pt x="7057" y="12167"/>
                  </a:lnTo>
                  <a:lnTo>
                    <a:pt x="6838" y="12386"/>
                  </a:lnTo>
                  <a:lnTo>
                    <a:pt x="6619" y="12629"/>
                  </a:lnTo>
                  <a:lnTo>
                    <a:pt x="6448" y="12897"/>
                  </a:lnTo>
                  <a:lnTo>
                    <a:pt x="6327" y="13165"/>
                  </a:lnTo>
                  <a:lnTo>
                    <a:pt x="6254" y="13165"/>
                  </a:lnTo>
                  <a:lnTo>
                    <a:pt x="6181" y="13189"/>
                  </a:lnTo>
                  <a:lnTo>
                    <a:pt x="6132" y="13238"/>
                  </a:lnTo>
                  <a:lnTo>
                    <a:pt x="6083" y="13286"/>
                  </a:lnTo>
                  <a:lnTo>
                    <a:pt x="5937" y="13238"/>
                  </a:lnTo>
                  <a:lnTo>
                    <a:pt x="5791" y="13213"/>
                  </a:lnTo>
                  <a:lnTo>
                    <a:pt x="5816" y="13140"/>
                  </a:lnTo>
                  <a:lnTo>
                    <a:pt x="6059" y="12654"/>
                  </a:lnTo>
                  <a:lnTo>
                    <a:pt x="6254" y="12264"/>
                  </a:lnTo>
                  <a:lnTo>
                    <a:pt x="6351" y="12045"/>
                  </a:lnTo>
                  <a:lnTo>
                    <a:pt x="6424" y="11851"/>
                  </a:lnTo>
                  <a:lnTo>
                    <a:pt x="6424" y="11826"/>
                  </a:lnTo>
                  <a:lnTo>
                    <a:pt x="6400" y="11802"/>
                  </a:lnTo>
                  <a:lnTo>
                    <a:pt x="6375" y="11802"/>
                  </a:lnTo>
                  <a:lnTo>
                    <a:pt x="6351" y="11826"/>
                  </a:lnTo>
                  <a:lnTo>
                    <a:pt x="6108" y="12143"/>
                  </a:lnTo>
                  <a:lnTo>
                    <a:pt x="5864" y="12459"/>
                  </a:lnTo>
                  <a:lnTo>
                    <a:pt x="5743" y="12654"/>
                  </a:lnTo>
                  <a:lnTo>
                    <a:pt x="5621" y="12824"/>
                  </a:lnTo>
                  <a:lnTo>
                    <a:pt x="5548" y="13019"/>
                  </a:lnTo>
                  <a:lnTo>
                    <a:pt x="5475" y="13213"/>
                  </a:lnTo>
                  <a:lnTo>
                    <a:pt x="5451" y="13213"/>
                  </a:lnTo>
                  <a:lnTo>
                    <a:pt x="5183" y="13189"/>
                  </a:lnTo>
                  <a:lnTo>
                    <a:pt x="4891" y="13213"/>
                  </a:lnTo>
                  <a:lnTo>
                    <a:pt x="5037" y="12921"/>
                  </a:lnTo>
                  <a:lnTo>
                    <a:pt x="5353" y="12410"/>
                  </a:lnTo>
                  <a:lnTo>
                    <a:pt x="5451" y="12240"/>
                  </a:lnTo>
                  <a:lnTo>
                    <a:pt x="5524" y="12070"/>
                  </a:lnTo>
                  <a:lnTo>
                    <a:pt x="5548" y="11972"/>
                  </a:lnTo>
                  <a:lnTo>
                    <a:pt x="5548" y="11899"/>
                  </a:lnTo>
                  <a:lnTo>
                    <a:pt x="5524" y="11802"/>
                  </a:lnTo>
                  <a:lnTo>
                    <a:pt x="5475" y="11729"/>
                  </a:lnTo>
                  <a:lnTo>
                    <a:pt x="5451" y="11729"/>
                  </a:lnTo>
                  <a:lnTo>
                    <a:pt x="5451" y="11753"/>
                  </a:lnTo>
                  <a:lnTo>
                    <a:pt x="5426" y="11802"/>
                  </a:lnTo>
                  <a:lnTo>
                    <a:pt x="5378" y="11875"/>
                  </a:lnTo>
                  <a:lnTo>
                    <a:pt x="5280" y="11997"/>
                  </a:lnTo>
                  <a:lnTo>
                    <a:pt x="4988" y="12435"/>
                  </a:lnTo>
                  <a:lnTo>
                    <a:pt x="4745" y="12800"/>
                  </a:lnTo>
                  <a:lnTo>
                    <a:pt x="4623" y="13019"/>
                  </a:lnTo>
                  <a:lnTo>
                    <a:pt x="4599" y="13140"/>
                  </a:lnTo>
                  <a:lnTo>
                    <a:pt x="4599" y="13238"/>
                  </a:lnTo>
                  <a:lnTo>
                    <a:pt x="4599" y="13262"/>
                  </a:lnTo>
                  <a:lnTo>
                    <a:pt x="4575" y="13262"/>
                  </a:lnTo>
                  <a:lnTo>
                    <a:pt x="4550" y="11802"/>
                  </a:lnTo>
                  <a:lnTo>
                    <a:pt x="4550" y="10537"/>
                  </a:lnTo>
                  <a:lnTo>
                    <a:pt x="4526" y="9271"/>
                  </a:lnTo>
                  <a:lnTo>
                    <a:pt x="4477" y="8396"/>
                  </a:lnTo>
                  <a:lnTo>
                    <a:pt x="4477" y="7520"/>
                  </a:lnTo>
                  <a:lnTo>
                    <a:pt x="4453" y="7130"/>
                  </a:lnTo>
                  <a:lnTo>
                    <a:pt x="4453" y="6863"/>
                  </a:lnTo>
                  <a:lnTo>
                    <a:pt x="4453" y="6595"/>
                  </a:lnTo>
                  <a:lnTo>
                    <a:pt x="4648" y="6619"/>
                  </a:lnTo>
                  <a:lnTo>
                    <a:pt x="4818" y="6619"/>
                  </a:lnTo>
                  <a:lnTo>
                    <a:pt x="5183" y="6595"/>
                  </a:lnTo>
                  <a:lnTo>
                    <a:pt x="5791" y="6595"/>
                  </a:lnTo>
                  <a:lnTo>
                    <a:pt x="6010" y="6571"/>
                  </a:lnTo>
                  <a:lnTo>
                    <a:pt x="6108" y="6522"/>
                  </a:lnTo>
                  <a:lnTo>
                    <a:pt x="6156" y="6449"/>
                  </a:lnTo>
                  <a:lnTo>
                    <a:pt x="6546" y="6230"/>
                  </a:lnTo>
                  <a:lnTo>
                    <a:pt x="6935" y="5962"/>
                  </a:lnTo>
                  <a:lnTo>
                    <a:pt x="7300" y="5646"/>
                  </a:lnTo>
                  <a:lnTo>
                    <a:pt x="7665" y="5330"/>
                  </a:lnTo>
                  <a:lnTo>
                    <a:pt x="8006" y="4989"/>
                  </a:lnTo>
                  <a:lnTo>
                    <a:pt x="8322" y="4648"/>
                  </a:lnTo>
                  <a:lnTo>
                    <a:pt x="8930" y="3943"/>
                  </a:lnTo>
                  <a:lnTo>
                    <a:pt x="9003" y="3870"/>
                  </a:lnTo>
                  <a:lnTo>
                    <a:pt x="9003" y="3797"/>
                  </a:lnTo>
                  <a:lnTo>
                    <a:pt x="9003" y="3699"/>
                  </a:lnTo>
                  <a:lnTo>
                    <a:pt x="8979" y="3626"/>
                  </a:lnTo>
                  <a:lnTo>
                    <a:pt x="9125" y="3456"/>
                  </a:lnTo>
                  <a:lnTo>
                    <a:pt x="9247" y="3286"/>
                  </a:lnTo>
                  <a:lnTo>
                    <a:pt x="9514" y="2872"/>
                  </a:lnTo>
                  <a:lnTo>
                    <a:pt x="9709" y="2434"/>
                  </a:lnTo>
                  <a:lnTo>
                    <a:pt x="9855" y="2020"/>
                  </a:lnTo>
                  <a:lnTo>
                    <a:pt x="10074" y="1266"/>
                  </a:lnTo>
                  <a:lnTo>
                    <a:pt x="10195" y="877"/>
                  </a:lnTo>
                  <a:lnTo>
                    <a:pt x="10341" y="512"/>
                  </a:lnTo>
                  <a:lnTo>
                    <a:pt x="10341" y="488"/>
                  </a:lnTo>
                  <a:close/>
                  <a:moveTo>
                    <a:pt x="10536" y="1"/>
                  </a:moveTo>
                  <a:lnTo>
                    <a:pt x="10366" y="25"/>
                  </a:lnTo>
                  <a:lnTo>
                    <a:pt x="10195" y="74"/>
                  </a:lnTo>
                  <a:lnTo>
                    <a:pt x="10049" y="171"/>
                  </a:lnTo>
                  <a:lnTo>
                    <a:pt x="10025" y="196"/>
                  </a:lnTo>
                  <a:lnTo>
                    <a:pt x="9952" y="244"/>
                  </a:lnTo>
                  <a:lnTo>
                    <a:pt x="9903" y="293"/>
                  </a:lnTo>
                  <a:lnTo>
                    <a:pt x="9782" y="415"/>
                  </a:lnTo>
                  <a:lnTo>
                    <a:pt x="9709" y="585"/>
                  </a:lnTo>
                  <a:lnTo>
                    <a:pt x="9636" y="780"/>
                  </a:lnTo>
                  <a:lnTo>
                    <a:pt x="9539" y="1169"/>
                  </a:lnTo>
                  <a:lnTo>
                    <a:pt x="9466" y="1509"/>
                  </a:lnTo>
                  <a:lnTo>
                    <a:pt x="9320" y="1972"/>
                  </a:lnTo>
                  <a:lnTo>
                    <a:pt x="9247" y="2215"/>
                  </a:lnTo>
                  <a:lnTo>
                    <a:pt x="9149" y="2458"/>
                  </a:lnTo>
                  <a:lnTo>
                    <a:pt x="9003" y="2726"/>
                  </a:lnTo>
                  <a:lnTo>
                    <a:pt x="8833" y="2994"/>
                  </a:lnTo>
                  <a:lnTo>
                    <a:pt x="8663" y="3286"/>
                  </a:lnTo>
                  <a:lnTo>
                    <a:pt x="8614" y="3407"/>
                  </a:lnTo>
                  <a:lnTo>
                    <a:pt x="8565" y="3578"/>
                  </a:lnTo>
                  <a:lnTo>
                    <a:pt x="7324" y="4867"/>
                  </a:lnTo>
                  <a:lnTo>
                    <a:pt x="6692" y="5500"/>
                  </a:lnTo>
                  <a:lnTo>
                    <a:pt x="6035" y="6108"/>
                  </a:lnTo>
                  <a:lnTo>
                    <a:pt x="5937" y="6084"/>
                  </a:lnTo>
                  <a:lnTo>
                    <a:pt x="5524" y="6084"/>
                  </a:lnTo>
                  <a:lnTo>
                    <a:pt x="5110" y="6133"/>
                  </a:lnTo>
                  <a:lnTo>
                    <a:pt x="4867" y="6133"/>
                  </a:lnTo>
                  <a:lnTo>
                    <a:pt x="4599" y="6157"/>
                  </a:lnTo>
                  <a:lnTo>
                    <a:pt x="4599" y="6157"/>
                  </a:lnTo>
                  <a:lnTo>
                    <a:pt x="4623" y="6133"/>
                  </a:lnTo>
                  <a:lnTo>
                    <a:pt x="4623" y="6084"/>
                  </a:lnTo>
                  <a:lnTo>
                    <a:pt x="4599" y="5987"/>
                  </a:lnTo>
                  <a:lnTo>
                    <a:pt x="4526" y="5914"/>
                  </a:lnTo>
                  <a:lnTo>
                    <a:pt x="4453" y="5889"/>
                  </a:lnTo>
                  <a:lnTo>
                    <a:pt x="4404" y="5816"/>
                  </a:lnTo>
                  <a:lnTo>
                    <a:pt x="4331" y="5768"/>
                  </a:lnTo>
                  <a:lnTo>
                    <a:pt x="4112" y="5670"/>
                  </a:lnTo>
                  <a:lnTo>
                    <a:pt x="3869" y="5622"/>
                  </a:lnTo>
                  <a:lnTo>
                    <a:pt x="3626" y="5597"/>
                  </a:lnTo>
                  <a:lnTo>
                    <a:pt x="2871" y="5597"/>
                  </a:lnTo>
                  <a:lnTo>
                    <a:pt x="2385" y="5646"/>
                  </a:lnTo>
                  <a:lnTo>
                    <a:pt x="2166" y="5646"/>
                  </a:lnTo>
                  <a:lnTo>
                    <a:pt x="1922" y="5622"/>
                  </a:lnTo>
                  <a:lnTo>
                    <a:pt x="1412" y="5597"/>
                  </a:lnTo>
                  <a:lnTo>
                    <a:pt x="1144" y="5597"/>
                  </a:lnTo>
                  <a:lnTo>
                    <a:pt x="901" y="5622"/>
                  </a:lnTo>
                  <a:lnTo>
                    <a:pt x="682" y="5670"/>
                  </a:lnTo>
                  <a:lnTo>
                    <a:pt x="463" y="5792"/>
                  </a:lnTo>
                  <a:lnTo>
                    <a:pt x="365" y="5792"/>
                  </a:lnTo>
                  <a:lnTo>
                    <a:pt x="317" y="5841"/>
                  </a:lnTo>
                  <a:lnTo>
                    <a:pt x="292" y="5889"/>
                  </a:lnTo>
                  <a:lnTo>
                    <a:pt x="244" y="6133"/>
                  </a:lnTo>
                  <a:lnTo>
                    <a:pt x="219" y="6400"/>
                  </a:lnTo>
                  <a:lnTo>
                    <a:pt x="219" y="6911"/>
                  </a:lnTo>
                  <a:lnTo>
                    <a:pt x="195" y="7422"/>
                  </a:lnTo>
                  <a:lnTo>
                    <a:pt x="171" y="7933"/>
                  </a:lnTo>
                  <a:lnTo>
                    <a:pt x="146" y="8493"/>
                  </a:lnTo>
                  <a:lnTo>
                    <a:pt x="146" y="9028"/>
                  </a:lnTo>
                  <a:lnTo>
                    <a:pt x="146" y="10123"/>
                  </a:lnTo>
                  <a:lnTo>
                    <a:pt x="171" y="10707"/>
                  </a:lnTo>
                  <a:lnTo>
                    <a:pt x="171" y="11267"/>
                  </a:lnTo>
                  <a:lnTo>
                    <a:pt x="122" y="12386"/>
                  </a:lnTo>
                  <a:lnTo>
                    <a:pt x="98" y="13530"/>
                  </a:lnTo>
                  <a:lnTo>
                    <a:pt x="98" y="14162"/>
                  </a:lnTo>
                  <a:lnTo>
                    <a:pt x="73" y="14479"/>
                  </a:lnTo>
                  <a:lnTo>
                    <a:pt x="25" y="14795"/>
                  </a:lnTo>
                  <a:lnTo>
                    <a:pt x="0" y="14868"/>
                  </a:lnTo>
                  <a:lnTo>
                    <a:pt x="25" y="14965"/>
                  </a:lnTo>
                  <a:lnTo>
                    <a:pt x="73" y="15014"/>
                  </a:lnTo>
                  <a:lnTo>
                    <a:pt x="122" y="15063"/>
                  </a:lnTo>
                  <a:lnTo>
                    <a:pt x="195" y="15087"/>
                  </a:lnTo>
                  <a:lnTo>
                    <a:pt x="268" y="15111"/>
                  </a:lnTo>
                  <a:lnTo>
                    <a:pt x="341" y="15087"/>
                  </a:lnTo>
                  <a:lnTo>
                    <a:pt x="414" y="15038"/>
                  </a:lnTo>
                  <a:lnTo>
                    <a:pt x="463" y="15087"/>
                  </a:lnTo>
                  <a:lnTo>
                    <a:pt x="536" y="15111"/>
                  </a:lnTo>
                  <a:lnTo>
                    <a:pt x="998" y="15136"/>
                  </a:lnTo>
                  <a:lnTo>
                    <a:pt x="1460" y="15136"/>
                  </a:lnTo>
                  <a:lnTo>
                    <a:pt x="1922" y="15111"/>
                  </a:lnTo>
                  <a:lnTo>
                    <a:pt x="2385" y="15087"/>
                  </a:lnTo>
                  <a:lnTo>
                    <a:pt x="2482" y="15087"/>
                  </a:lnTo>
                  <a:lnTo>
                    <a:pt x="3309" y="15014"/>
                  </a:lnTo>
                  <a:lnTo>
                    <a:pt x="3723" y="14990"/>
                  </a:lnTo>
                  <a:lnTo>
                    <a:pt x="4112" y="14965"/>
                  </a:lnTo>
                  <a:lnTo>
                    <a:pt x="4137" y="14965"/>
                  </a:lnTo>
                  <a:lnTo>
                    <a:pt x="4185" y="14990"/>
                  </a:lnTo>
                  <a:lnTo>
                    <a:pt x="4234" y="15014"/>
                  </a:lnTo>
                  <a:lnTo>
                    <a:pt x="4356" y="15014"/>
                  </a:lnTo>
                  <a:lnTo>
                    <a:pt x="4453" y="14941"/>
                  </a:lnTo>
                  <a:lnTo>
                    <a:pt x="4502" y="14917"/>
                  </a:lnTo>
                  <a:lnTo>
                    <a:pt x="4526" y="14868"/>
                  </a:lnTo>
                  <a:lnTo>
                    <a:pt x="4575" y="14746"/>
                  </a:lnTo>
                  <a:lnTo>
                    <a:pt x="4599" y="14600"/>
                  </a:lnTo>
                  <a:lnTo>
                    <a:pt x="4599" y="14333"/>
                  </a:lnTo>
                  <a:lnTo>
                    <a:pt x="4599" y="14065"/>
                  </a:lnTo>
                  <a:lnTo>
                    <a:pt x="4575" y="13797"/>
                  </a:lnTo>
                  <a:lnTo>
                    <a:pt x="4599" y="13773"/>
                  </a:lnTo>
                  <a:lnTo>
                    <a:pt x="5037" y="13724"/>
                  </a:lnTo>
                  <a:lnTo>
                    <a:pt x="5451" y="13676"/>
                  </a:lnTo>
                  <a:lnTo>
                    <a:pt x="5791" y="13700"/>
                  </a:lnTo>
                  <a:lnTo>
                    <a:pt x="5986" y="13676"/>
                  </a:lnTo>
                  <a:lnTo>
                    <a:pt x="6132" y="13627"/>
                  </a:lnTo>
                  <a:lnTo>
                    <a:pt x="6156" y="13651"/>
                  </a:lnTo>
                  <a:lnTo>
                    <a:pt x="6521" y="13895"/>
                  </a:lnTo>
                  <a:lnTo>
                    <a:pt x="6886" y="14138"/>
                  </a:lnTo>
                  <a:lnTo>
                    <a:pt x="7276" y="14357"/>
                  </a:lnTo>
                  <a:lnTo>
                    <a:pt x="7665" y="14552"/>
                  </a:lnTo>
                  <a:lnTo>
                    <a:pt x="8054" y="14722"/>
                  </a:lnTo>
                  <a:lnTo>
                    <a:pt x="8444" y="14892"/>
                  </a:lnTo>
                  <a:lnTo>
                    <a:pt x="8833" y="15038"/>
                  </a:lnTo>
                  <a:lnTo>
                    <a:pt x="9247" y="15160"/>
                  </a:lnTo>
                  <a:lnTo>
                    <a:pt x="10074" y="15403"/>
                  </a:lnTo>
                  <a:lnTo>
                    <a:pt x="10925" y="15574"/>
                  </a:lnTo>
                  <a:lnTo>
                    <a:pt x="11777" y="15695"/>
                  </a:lnTo>
                  <a:lnTo>
                    <a:pt x="12653" y="15817"/>
                  </a:lnTo>
                  <a:lnTo>
                    <a:pt x="13310" y="15866"/>
                  </a:lnTo>
                  <a:lnTo>
                    <a:pt x="13651" y="15890"/>
                  </a:lnTo>
                  <a:lnTo>
                    <a:pt x="14016" y="15866"/>
                  </a:lnTo>
                  <a:lnTo>
                    <a:pt x="14356" y="15866"/>
                  </a:lnTo>
                  <a:lnTo>
                    <a:pt x="14697" y="15793"/>
                  </a:lnTo>
                  <a:lnTo>
                    <a:pt x="15013" y="15720"/>
                  </a:lnTo>
                  <a:lnTo>
                    <a:pt x="15330" y="15598"/>
                  </a:lnTo>
                  <a:lnTo>
                    <a:pt x="15476" y="15525"/>
                  </a:lnTo>
                  <a:lnTo>
                    <a:pt x="15597" y="15452"/>
                  </a:lnTo>
                  <a:lnTo>
                    <a:pt x="15719" y="15355"/>
                  </a:lnTo>
                  <a:lnTo>
                    <a:pt x="15792" y="15257"/>
                  </a:lnTo>
                  <a:lnTo>
                    <a:pt x="15865" y="15160"/>
                  </a:lnTo>
                  <a:lnTo>
                    <a:pt x="15914" y="15038"/>
                  </a:lnTo>
                  <a:lnTo>
                    <a:pt x="15962" y="14941"/>
                  </a:lnTo>
                  <a:lnTo>
                    <a:pt x="15987" y="14819"/>
                  </a:lnTo>
                  <a:lnTo>
                    <a:pt x="16011" y="14552"/>
                  </a:lnTo>
                  <a:lnTo>
                    <a:pt x="15987" y="14284"/>
                  </a:lnTo>
                  <a:lnTo>
                    <a:pt x="15938" y="14016"/>
                  </a:lnTo>
                  <a:lnTo>
                    <a:pt x="15865" y="13749"/>
                  </a:lnTo>
                  <a:lnTo>
                    <a:pt x="15987" y="13651"/>
                  </a:lnTo>
                  <a:lnTo>
                    <a:pt x="16084" y="13530"/>
                  </a:lnTo>
                  <a:lnTo>
                    <a:pt x="16181" y="13408"/>
                  </a:lnTo>
                  <a:lnTo>
                    <a:pt x="16254" y="13262"/>
                  </a:lnTo>
                  <a:lnTo>
                    <a:pt x="16376" y="12946"/>
                  </a:lnTo>
                  <a:lnTo>
                    <a:pt x="16425" y="12654"/>
                  </a:lnTo>
                  <a:lnTo>
                    <a:pt x="16449" y="12410"/>
                  </a:lnTo>
                  <a:lnTo>
                    <a:pt x="16449" y="12070"/>
                  </a:lnTo>
                  <a:lnTo>
                    <a:pt x="16425" y="11875"/>
                  </a:lnTo>
                  <a:lnTo>
                    <a:pt x="16400" y="11680"/>
                  </a:lnTo>
                  <a:lnTo>
                    <a:pt x="16352" y="11534"/>
                  </a:lnTo>
                  <a:lnTo>
                    <a:pt x="16279" y="11388"/>
                  </a:lnTo>
                  <a:lnTo>
                    <a:pt x="16425" y="11267"/>
                  </a:lnTo>
                  <a:lnTo>
                    <a:pt x="16546" y="11096"/>
                  </a:lnTo>
                  <a:lnTo>
                    <a:pt x="16668" y="10926"/>
                  </a:lnTo>
                  <a:lnTo>
                    <a:pt x="16765" y="10756"/>
                  </a:lnTo>
                  <a:lnTo>
                    <a:pt x="16838" y="10561"/>
                  </a:lnTo>
                  <a:lnTo>
                    <a:pt x="16887" y="10342"/>
                  </a:lnTo>
                  <a:lnTo>
                    <a:pt x="16911" y="10147"/>
                  </a:lnTo>
                  <a:lnTo>
                    <a:pt x="16936" y="9953"/>
                  </a:lnTo>
                  <a:lnTo>
                    <a:pt x="16911" y="9758"/>
                  </a:lnTo>
                  <a:lnTo>
                    <a:pt x="16838" y="9515"/>
                  </a:lnTo>
                  <a:lnTo>
                    <a:pt x="16717" y="9271"/>
                  </a:lnTo>
                  <a:lnTo>
                    <a:pt x="16571" y="9053"/>
                  </a:lnTo>
                  <a:lnTo>
                    <a:pt x="16717" y="8931"/>
                  </a:lnTo>
                  <a:lnTo>
                    <a:pt x="16838" y="8785"/>
                  </a:lnTo>
                  <a:lnTo>
                    <a:pt x="16936" y="8615"/>
                  </a:lnTo>
                  <a:lnTo>
                    <a:pt x="17033" y="8444"/>
                  </a:lnTo>
                  <a:lnTo>
                    <a:pt x="17106" y="8274"/>
                  </a:lnTo>
                  <a:lnTo>
                    <a:pt x="17155" y="8079"/>
                  </a:lnTo>
                  <a:lnTo>
                    <a:pt x="17179" y="7885"/>
                  </a:lnTo>
                  <a:lnTo>
                    <a:pt x="17203" y="7690"/>
                  </a:lnTo>
                  <a:lnTo>
                    <a:pt x="17179" y="7447"/>
                  </a:lnTo>
                  <a:lnTo>
                    <a:pt x="17106" y="7252"/>
                  </a:lnTo>
                  <a:lnTo>
                    <a:pt x="17009" y="7057"/>
                  </a:lnTo>
                  <a:lnTo>
                    <a:pt x="16887" y="6887"/>
                  </a:lnTo>
                  <a:lnTo>
                    <a:pt x="16717" y="6741"/>
                  </a:lnTo>
                  <a:lnTo>
                    <a:pt x="16546" y="6619"/>
                  </a:lnTo>
                  <a:lnTo>
                    <a:pt x="16352" y="6498"/>
                  </a:lnTo>
                  <a:lnTo>
                    <a:pt x="16157" y="6400"/>
                  </a:lnTo>
                  <a:lnTo>
                    <a:pt x="15938" y="6303"/>
                  </a:lnTo>
                  <a:lnTo>
                    <a:pt x="15719" y="6206"/>
                  </a:lnTo>
                  <a:lnTo>
                    <a:pt x="15232" y="6084"/>
                  </a:lnTo>
                  <a:lnTo>
                    <a:pt x="14746" y="5987"/>
                  </a:lnTo>
                  <a:lnTo>
                    <a:pt x="14259" y="5938"/>
                  </a:lnTo>
                  <a:lnTo>
                    <a:pt x="13845" y="5889"/>
                  </a:lnTo>
                  <a:lnTo>
                    <a:pt x="13432" y="5865"/>
                  </a:lnTo>
                  <a:lnTo>
                    <a:pt x="12604" y="5841"/>
                  </a:lnTo>
                  <a:lnTo>
                    <a:pt x="11607" y="5841"/>
                  </a:lnTo>
                  <a:lnTo>
                    <a:pt x="11266" y="5865"/>
                  </a:lnTo>
                  <a:lnTo>
                    <a:pt x="11461" y="5354"/>
                  </a:lnTo>
                  <a:lnTo>
                    <a:pt x="11655" y="4843"/>
                  </a:lnTo>
                  <a:lnTo>
                    <a:pt x="11826" y="4308"/>
                  </a:lnTo>
                  <a:lnTo>
                    <a:pt x="11996" y="3797"/>
                  </a:lnTo>
                  <a:lnTo>
                    <a:pt x="12142" y="3261"/>
                  </a:lnTo>
                  <a:lnTo>
                    <a:pt x="12239" y="2726"/>
                  </a:lnTo>
                  <a:lnTo>
                    <a:pt x="12264" y="2458"/>
                  </a:lnTo>
                  <a:lnTo>
                    <a:pt x="12264" y="2191"/>
                  </a:lnTo>
                  <a:lnTo>
                    <a:pt x="12239" y="1899"/>
                  </a:lnTo>
                  <a:lnTo>
                    <a:pt x="12215" y="1631"/>
                  </a:lnTo>
                  <a:lnTo>
                    <a:pt x="12166" y="1412"/>
                  </a:lnTo>
                  <a:lnTo>
                    <a:pt x="12118" y="1217"/>
                  </a:lnTo>
                  <a:lnTo>
                    <a:pt x="12045" y="1023"/>
                  </a:lnTo>
                  <a:lnTo>
                    <a:pt x="11972" y="853"/>
                  </a:lnTo>
                  <a:lnTo>
                    <a:pt x="11850" y="682"/>
                  </a:lnTo>
                  <a:lnTo>
                    <a:pt x="11728" y="512"/>
                  </a:lnTo>
                  <a:lnTo>
                    <a:pt x="11582" y="366"/>
                  </a:lnTo>
                  <a:lnTo>
                    <a:pt x="11412" y="220"/>
                  </a:lnTo>
                  <a:lnTo>
                    <a:pt x="11266" y="147"/>
                  </a:lnTo>
                  <a:lnTo>
                    <a:pt x="11120" y="74"/>
                  </a:lnTo>
                  <a:lnTo>
                    <a:pt x="10925" y="25"/>
                  </a:lnTo>
                  <a:lnTo>
                    <a:pt x="107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143;p20">
            <a:extLst>
              <a:ext uri="{FF2B5EF4-FFF2-40B4-BE49-F238E27FC236}">
                <a16:creationId xmlns:a16="http://schemas.microsoft.com/office/drawing/2014/main" id="{68D82821-C28D-4009-A769-2FB2F7C07227}"/>
              </a:ext>
            </a:extLst>
          </p:cNvPr>
          <p:cNvSpPr txBox="1">
            <a:spLocks/>
          </p:cNvSpPr>
          <p:nvPr/>
        </p:nvSpPr>
        <p:spPr>
          <a:xfrm>
            <a:off x="3014021" y="1213953"/>
            <a:ext cx="4918035" cy="1114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r>
              <a:rPr lang="fr-FR" sz="1800" dirty="0"/>
              <a:t>Modèle de la communication</a:t>
            </a:r>
          </a:p>
          <a:p>
            <a:pPr marL="101600" indent="0" algn="ctr">
              <a:buNone/>
            </a:pPr>
            <a:r>
              <a:rPr lang="fr-FR" sz="1800" dirty="0"/>
              <a:t> de type interactionnel</a:t>
            </a:r>
          </a:p>
        </p:txBody>
      </p:sp>
      <p:sp>
        <p:nvSpPr>
          <p:cNvPr id="6" name="Organigramme : Alternative 5">
            <a:extLst>
              <a:ext uri="{FF2B5EF4-FFF2-40B4-BE49-F238E27FC236}">
                <a16:creationId xmlns:a16="http://schemas.microsoft.com/office/drawing/2014/main" id="{BA84C327-EB06-45E8-8319-C795683D9F40}"/>
              </a:ext>
            </a:extLst>
          </p:cNvPr>
          <p:cNvSpPr/>
          <p:nvPr/>
        </p:nvSpPr>
        <p:spPr>
          <a:xfrm>
            <a:off x="384633" y="2111829"/>
            <a:ext cx="4296228" cy="2387600"/>
          </a:xfrm>
          <a:prstGeom prst="flowChartAlternateProcess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4060D9D1-9D34-48AE-9EA4-3B4ADD079889}"/>
              </a:ext>
            </a:extLst>
          </p:cNvPr>
          <p:cNvGrpSpPr/>
          <p:nvPr/>
        </p:nvGrpSpPr>
        <p:grpSpPr>
          <a:xfrm>
            <a:off x="894939" y="2328863"/>
            <a:ext cx="3260022" cy="1895530"/>
            <a:chOff x="894939" y="2328863"/>
            <a:chExt cx="3260022" cy="1895530"/>
          </a:xfrm>
        </p:grpSpPr>
        <p:sp>
          <p:nvSpPr>
            <p:cNvPr id="27" name="Google Shape;378;p38">
              <a:extLst>
                <a:ext uri="{FF2B5EF4-FFF2-40B4-BE49-F238E27FC236}">
                  <a16:creationId xmlns:a16="http://schemas.microsoft.com/office/drawing/2014/main" id="{A3B26BB3-37B4-43A6-B01D-0F467E4D1224}"/>
                </a:ext>
              </a:extLst>
            </p:cNvPr>
            <p:cNvSpPr/>
            <p:nvPr/>
          </p:nvSpPr>
          <p:spPr>
            <a:xfrm>
              <a:off x="894939" y="3251175"/>
              <a:ext cx="461395" cy="973218"/>
            </a:xfrm>
            <a:custGeom>
              <a:avLst/>
              <a:gdLst/>
              <a:ahLst/>
              <a:cxnLst/>
              <a:rect l="l" t="t" r="r" b="b"/>
              <a:pathLst>
                <a:path w="8542" h="21073" extrusionOk="0">
                  <a:moveTo>
                    <a:pt x="4478" y="487"/>
                  </a:moveTo>
                  <a:lnTo>
                    <a:pt x="4673" y="536"/>
                  </a:lnTo>
                  <a:lnTo>
                    <a:pt x="4600" y="584"/>
                  </a:lnTo>
                  <a:lnTo>
                    <a:pt x="4527" y="657"/>
                  </a:lnTo>
                  <a:lnTo>
                    <a:pt x="4527" y="730"/>
                  </a:lnTo>
                  <a:lnTo>
                    <a:pt x="4527" y="755"/>
                  </a:lnTo>
                  <a:lnTo>
                    <a:pt x="4697" y="755"/>
                  </a:lnTo>
                  <a:lnTo>
                    <a:pt x="4819" y="730"/>
                  </a:lnTo>
                  <a:lnTo>
                    <a:pt x="4892" y="682"/>
                  </a:lnTo>
                  <a:lnTo>
                    <a:pt x="4965" y="633"/>
                  </a:lnTo>
                  <a:lnTo>
                    <a:pt x="5038" y="682"/>
                  </a:lnTo>
                  <a:lnTo>
                    <a:pt x="4965" y="730"/>
                  </a:lnTo>
                  <a:lnTo>
                    <a:pt x="4916" y="779"/>
                  </a:lnTo>
                  <a:lnTo>
                    <a:pt x="4819" y="925"/>
                  </a:lnTo>
                  <a:lnTo>
                    <a:pt x="4819" y="949"/>
                  </a:lnTo>
                  <a:lnTo>
                    <a:pt x="4843" y="974"/>
                  </a:lnTo>
                  <a:lnTo>
                    <a:pt x="4867" y="998"/>
                  </a:lnTo>
                  <a:lnTo>
                    <a:pt x="4892" y="974"/>
                  </a:lnTo>
                  <a:lnTo>
                    <a:pt x="5038" y="876"/>
                  </a:lnTo>
                  <a:lnTo>
                    <a:pt x="5111" y="828"/>
                  </a:lnTo>
                  <a:lnTo>
                    <a:pt x="5208" y="803"/>
                  </a:lnTo>
                  <a:lnTo>
                    <a:pt x="5330" y="901"/>
                  </a:lnTo>
                  <a:lnTo>
                    <a:pt x="5451" y="1022"/>
                  </a:lnTo>
                  <a:lnTo>
                    <a:pt x="5281" y="1120"/>
                  </a:lnTo>
                  <a:lnTo>
                    <a:pt x="5208" y="1193"/>
                  </a:lnTo>
                  <a:lnTo>
                    <a:pt x="5111" y="1266"/>
                  </a:lnTo>
                  <a:lnTo>
                    <a:pt x="4965" y="1436"/>
                  </a:lnTo>
                  <a:lnTo>
                    <a:pt x="4965" y="1460"/>
                  </a:lnTo>
                  <a:lnTo>
                    <a:pt x="4965" y="1485"/>
                  </a:lnTo>
                  <a:lnTo>
                    <a:pt x="5013" y="1485"/>
                  </a:lnTo>
                  <a:lnTo>
                    <a:pt x="5111" y="1436"/>
                  </a:lnTo>
                  <a:lnTo>
                    <a:pt x="5208" y="1387"/>
                  </a:lnTo>
                  <a:lnTo>
                    <a:pt x="5403" y="1314"/>
                  </a:lnTo>
                  <a:lnTo>
                    <a:pt x="5573" y="1217"/>
                  </a:lnTo>
                  <a:lnTo>
                    <a:pt x="5695" y="1412"/>
                  </a:lnTo>
                  <a:lnTo>
                    <a:pt x="5768" y="1631"/>
                  </a:lnTo>
                  <a:lnTo>
                    <a:pt x="5719" y="1631"/>
                  </a:lnTo>
                  <a:lnTo>
                    <a:pt x="5597" y="1679"/>
                  </a:lnTo>
                  <a:lnTo>
                    <a:pt x="5451" y="1728"/>
                  </a:lnTo>
                  <a:lnTo>
                    <a:pt x="5184" y="1874"/>
                  </a:lnTo>
                  <a:lnTo>
                    <a:pt x="4989" y="1996"/>
                  </a:lnTo>
                  <a:lnTo>
                    <a:pt x="4892" y="2069"/>
                  </a:lnTo>
                  <a:lnTo>
                    <a:pt x="4819" y="2166"/>
                  </a:lnTo>
                  <a:lnTo>
                    <a:pt x="4819" y="2190"/>
                  </a:lnTo>
                  <a:lnTo>
                    <a:pt x="4843" y="2215"/>
                  </a:lnTo>
                  <a:lnTo>
                    <a:pt x="4940" y="2239"/>
                  </a:lnTo>
                  <a:lnTo>
                    <a:pt x="5038" y="2239"/>
                  </a:lnTo>
                  <a:lnTo>
                    <a:pt x="5232" y="2166"/>
                  </a:lnTo>
                  <a:lnTo>
                    <a:pt x="5524" y="2069"/>
                  </a:lnTo>
                  <a:lnTo>
                    <a:pt x="5816" y="1947"/>
                  </a:lnTo>
                  <a:lnTo>
                    <a:pt x="5841" y="1947"/>
                  </a:lnTo>
                  <a:lnTo>
                    <a:pt x="5841" y="1971"/>
                  </a:lnTo>
                  <a:lnTo>
                    <a:pt x="5841" y="2142"/>
                  </a:lnTo>
                  <a:lnTo>
                    <a:pt x="5816" y="2312"/>
                  </a:lnTo>
                  <a:lnTo>
                    <a:pt x="5743" y="2312"/>
                  </a:lnTo>
                  <a:lnTo>
                    <a:pt x="5622" y="2361"/>
                  </a:lnTo>
                  <a:lnTo>
                    <a:pt x="5476" y="2385"/>
                  </a:lnTo>
                  <a:lnTo>
                    <a:pt x="5208" y="2434"/>
                  </a:lnTo>
                  <a:lnTo>
                    <a:pt x="4916" y="2507"/>
                  </a:lnTo>
                  <a:lnTo>
                    <a:pt x="4794" y="2555"/>
                  </a:lnTo>
                  <a:lnTo>
                    <a:pt x="4648" y="2604"/>
                  </a:lnTo>
                  <a:lnTo>
                    <a:pt x="4648" y="2653"/>
                  </a:lnTo>
                  <a:lnTo>
                    <a:pt x="4673" y="2653"/>
                  </a:lnTo>
                  <a:lnTo>
                    <a:pt x="5208" y="2701"/>
                  </a:lnTo>
                  <a:lnTo>
                    <a:pt x="5476" y="2701"/>
                  </a:lnTo>
                  <a:lnTo>
                    <a:pt x="5719" y="2653"/>
                  </a:lnTo>
                  <a:lnTo>
                    <a:pt x="5646" y="2847"/>
                  </a:lnTo>
                  <a:lnTo>
                    <a:pt x="5524" y="3042"/>
                  </a:lnTo>
                  <a:lnTo>
                    <a:pt x="4697" y="3042"/>
                  </a:lnTo>
                  <a:lnTo>
                    <a:pt x="4624" y="3018"/>
                  </a:lnTo>
                  <a:lnTo>
                    <a:pt x="4575" y="2993"/>
                  </a:lnTo>
                  <a:lnTo>
                    <a:pt x="4551" y="2993"/>
                  </a:lnTo>
                  <a:lnTo>
                    <a:pt x="4551" y="3018"/>
                  </a:lnTo>
                  <a:lnTo>
                    <a:pt x="4600" y="3091"/>
                  </a:lnTo>
                  <a:lnTo>
                    <a:pt x="4673" y="3164"/>
                  </a:lnTo>
                  <a:lnTo>
                    <a:pt x="4746" y="3212"/>
                  </a:lnTo>
                  <a:lnTo>
                    <a:pt x="4843" y="3261"/>
                  </a:lnTo>
                  <a:lnTo>
                    <a:pt x="5086" y="3310"/>
                  </a:lnTo>
                  <a:lnTo>
                    <a:pt x="5330" y="3310"/>
                  </a:lnTo>
                  <a:lnTo>
                    <a:pt x="5159" y="3456"/>
                  </a:lnTo>
                  <a:lnTo>
                    <a:pt x="4989" y="3577"/>
                  </a:lnTo>
                  <a:lnTo>
                    <a:pt x="4892" y="3529"/>
                  </a:lnTo>
                  <a:lnTo>
                    <a:pt x="4746" y="3504"/>
                  </a:lnTo>
                  <a:lnTo>
                    <a:pt x="4259" y="3504"/>
                  </a:lnTo>
                  <a:lnTo>
                    <a:pt x="4235" y="3529"/>
                  </a:lnTo>
                  <a:lnTo>
                    <a:pt x="4210" y="3577"/>
                  </a:lnTo>
                  <a:lnTo>
                    <a:pt x="4210" y="3626"/>
                  </a:lnTo>
                  <a:lnTo>
                    <a:pt x="4235" y="3699"/>
                  </a:lnTo>
                  <a:lnTo>
                    <a:pt x="4283" y="3748"/>
                  </a:lnTo>
                  <a:lnTo>
                    <a:pt x="4429" y="3796"/>
                  </a:lnTo>
                  <a:lnTo>
                    <a:pt x="4283" y="3821"/>
                  </a:lnTo>
                  <a:lnTo>
                    <a:pt x="3967" y="3821"/>
                  </a:lnTo>
                  <a:lnTo>
                    <a:pt x="3821" y="3772"/>
                  </a:lnTo>
                  <a:lnTo>
                    <a:pt x="3675" y="3723"/>
                  </a:lnTo>
                  <a:lnTo>
                    <a:pt x="3529" y="3650"/>
                  </a:lnTo>
                  <a:lnTo>
                    <a:pt x="3407" y="3577"/>
                  </a:lnTo>
                  <a:lnTo>
                    <a:pt x="3310" y="3456"/>
                  </a:lnTo>
                  <a:lnTo>
                    <a:pt x="3213" y="3358"/>
                  </a:lnTo>
                  <a:lnTo>
                    <a:pt x="3115" y="3237"/>
                  </a:lnTo>
                  <a:lnTo>
                    <a:pt x="2969" y="2945"/>
                  </a:lnTo>
                  <a:lnTo>
                    <a:pt x="2848" y="2653"/>
                  </a:lnTo>
                  <a:lnTo>
                    <a:pt x="2775" y="2361"/>
                  </a:lnTo>
                  <a:lnTo>
                    <a:pt x="2750" y="2069"/>
                  </a:lnTo>
                  <a:lnTo>
                    <a:pt x="2750" y="1898"/>
                  </a:lnTo>
                  <a:lnTo>
                    <a:pt x="2775" y="1728"/>
                  </a:lnTo>
                  <a:lnTo>
                    <a:pt x="2823" y="1558"/>
                  </a:lnTo>
                  <a:lnTo>
                    <a:pt x="2896" y="1412"/>
                  </a:lnTo>
                  <a:lnTo>
                    <a:pt x="3067" y="1120"/>
                  </a:lnTo>
                  <a:lnTo>
                    <a:pt x="3261" y="852"/>
                  </a:lnTo>
                  <a:lnTo>
                    <a:pt x="3359" y="755"/>
                  </a:lnTo>
                  <a:lnTo>
                    <a:pt x="3480" y="682"/>
                  </a:lnTo>
                  <a:lnTo>
                    <a:pt x="3699" y="560"/>
                  </a:lnTo>
                  <a:lnTo>
                    <a:pt x="3772" y="584"/>
                  </a:lnTo>
                  <a:lnTo>
                    <a:pt x="3845" y="560"/>
                  </a:lnTo>
                  <a:lnTo>
                    <a:pt x="4064" y="511"/>
                  </a:lnTo>
                  <a:lnTo>
                    <a:pt x="4259" y="487"/>
                  </a:lnTo>
                  <a:close/>
                  <a:moveTo>
                    <a:pt x="4600" y="4818"/>
                  </a:moveTo>
                  <a:lnTo>
                    <a:pt x="4940" y="4842"/>
                  </a:lnTo>
                  <a:lnTo>
                    <a:pt x="4746" y="4915"/>
                  </a:lnTo>
                  <a:lnTo>
                    <a:pt x="4600" y="5037"/>
                  </a:lnTo>
                  <a:lnTo>
                    <a:pt x="4600" y="5061"/>
                  </a:lnTo>
                  <a:lnTo>
                    <a:pt x="4600" y="5086"/>
                  </a:lnTo>
                  <a:lnTo>
                    <a:pt x="4624" y="5110"/>
                  </a:lnTo>
                  <a:lnTo>
                    <a:pt x="4648" y="5134"/>
                  </a:lnTo>
                  <a:lnTo>
                    <a:pt x="4770" y="5110"/>
                  </a:lnTo>
                  <a:lnTo>
                    <a:pt x="4867" y="5086"/>
                  </a:lnTo>
                  <a:lnTo>
                    <a:pt x="5086" y="5013"/>
                  </a:lnTo>
                  <a:lnTo>
                    <a:pt x="5305" y="4964"/>
                  </a:lnTo>
                  <a:lnTo>
                    <a:pt x="5403" y="4940"/>
                  </a:lnTo>
                  <a:lnTo>
                    <a:pt x="5500" y="4915"/>
                  </a:lnTo>
                  <a:lnTo>
                    <a:pt x="5573" y="4940"/>
                  </a:lnTo>
                  <a:lnTo>
                    <a:pt x="5719" y="4964"/>
                  </a:lnTo>
                  <a:lnTo>
                    <a:pt x="5695" y="4988"/>
                  </a:lnTo>
                  <a:lnTo>
                    <a:pt x="5427" y="5086"/>
                  </a:lnTo>
                  <a:lnTo>
                    <a:pt x="5281" y="5159"/>
                  </a:lnTo>
                  <a:lnTo>
                    <a:pt x="5232" y="5207"/>
                  </a:lnTo>
                  <a:lnTo>
                    <a:pt x="5184" y="5256"/>
                  </a:lnTo>
                  <a:lnTo>
                    <a:pt x="5208" y="5280"/>
                  </a:lnTo>
                  <a:lnTo>
                    <a:pt x="5281" y="5329"/>
                  </a:lnTo>
                  <a:lnTo>
                    <a:pt x="5403" y="5353"/>
                  </a:lnTo>
                  <a:lnTo>
                    <a:pt x="5524" y="5353"/>
                  </a:lnTo>
                  <a:lnTo>
                    <a:pt x="5622" y="5329"/>
                  </a:lnTo>
                  <a:lnTo>
                    <a:pt x="5938" y="5256"/>
                  </a:lnTo>
                  <a:lnTo>
                    <a:pt x="6254" y="5183"/>
                  </a:lnTo>
                  <a:lnTo>
                    <a:pt x="6425" y="5305"/>
                  </a:lnTo>
                  <a:lnTo>
                    <a:pt x="6254" y="5329"/>
                  </a:lnTo>
                  <a:lnTo>
                    <a:pt x="6035" y="5378"/>
                  </a:lnTo>
                  <a:lnTo>
                    <a:pt x="5841" y="5451"/>
                  </a:lnTo>
                  <a:lnTo>
                    <a:pt x="5743" y="5475"/>
                  </a:lnTo>
                  <a:lnTo>
                    <a:pt x="5670" y="5548"/>
                  </a:lnTo>
                  <a:lnTo>
                    <a:pt x="5573" y="5597"/>
                  </a:lnTo>
                  <a:lnTo>
                    <a:pt x="5500" y="5645"/>
                  </a:lnTo>
                  <a:lnTo>
                    <a:pt x="5476" y="5670"/>
                  </a:lnTo>
                  <a:lnTo>
                    <a:pt x="5500" y="5694"/>
                  </a:lnTo>
                  <a:lnTo>
                    <a:pt x="5573" y="5694"/>
                  </a:lnTo>
                  <a:lnTo>
                    <a:pt x="5622" y="5718"/>
                  </a:lnTo>
                  <a:lnTo>
                    <a:pt x="5670" y="5718"/>
                  </a:lnTo>
                  <a:lnTo>
                    <a:pt x="5743" y="5743"/>
                  </a:lnTo>
                  <a:lnTo>
                    <a:pt x="5889" y="5718"/>
                  </a:lnTo>
                  <a:lnTo>
                    <a:pt x="6035" y="5694"/>
                  </a:lnTo>
                  <a:lnTo>
                    <a:pt x="6230" y="5645"/>
                  </a:lnTo>
                  <a:lnTo>
                    <a:pt x="6400" y="5621"/>
                  </a:lnTo>
                  <a:lnTo>
                    <a:pt x="6571" y="5621"/>
                  </a:lnTo>
                  <a:lnTo>
                    <a:pt x="6668" y="5645"/>
                  </a:lnTo>
                  <a:lnTo>
                    <a:pt x="6741" y="5670"/>
                  </a:lnTo>
                  <a:lnTo>
                    <a:pt x="6668" y="5694"/>
                  </a:lnTo>
                  <a:lnTo>
                    <a:pt x="6498" y="5718"/>
                  </a:lnTo>
                  <a:lnTo>
                    <a:pt x="6352" y="5767"/>
                  </a:lnTo>
                  <a:lnTo>
                    <a:pt x="6206" y="5840"/>
                  </a:lnTo>
                  <a:lnTo>
                    <a:pt x="6133" y="5913"/>
                  </a:lnTo>
                  <a:lnTo>
                    <a:pt x="6108" y="5962"/>
                  </a:lnTo>
                  <a:lnTo>
                    <a:pt x="6084" y="6010"/>
                  </a:lnTo>
                  <a:lnTo>
                    <a:pt x="6108" y="6059"/>
                  </a:lnTo>
                  <a:lnTo>
                    <a:pt x="6133" y="6083"/>
                  </a:lnTo>
                  <a:lnTo>
                    <a:pt x="6181" y="6108"/>
                  </a:lnTo>
                  <a:lnTo>
                    <a:pt x="6279" y="6108"/>
                  </a:lnTo>
                  <a:lnTo>
                    <a:pt x="6400" y="6083"/>
                  </a:lnTo>
                  <a:lnTo>
                    <a:pt x="6619" y="6010"/>
                  </a:lnTo>
                  <a:lnTo>
                    <a:pt x="7130" y="6010"/>
                  </a:lnTo>
                  <a:lnTo>
                    <a:pt x="7203" y="6108"/>
                  </a:lnTo>
                  <a:lnTo>
                    <a:pt x="7276" y="6229"/>
                  </a:lnTo>
                  <a:lnTo>
                    <a:pt x="7106" y="6278"/>
                  </a:lnTo>
                  <a:lnTo>
                    <a:pt x="6936" y="6351"/>
                  </a:lnTo>
                  <a:lnTo>
                    <a:pt x="6790" y="6473"/>
                  </a:lnTo>
                  <a:lnTo>
                    <a:pt x="6668" y="6594"/>
                  </a:lnTo>
                  <a:lnTo>
                    <a:pt x="6668" y="6619"/>
                  </a:lnTo>
                  <a:lnTo>
                    <a:pt x="6887" y="6619"/>
                  </a:lnTo>
                  <a:lnTo>
                    <a:pt x="7082" y="6594"/>
                  </a:lnTo>
                  <a:lnTo>
                    <a:pt x="7471" y="6570"/>
                  </a:lnTo>
                  <a:lnTo>
                    <a:pt x="7544" y="6765"/>
                  </a:lnTo>
                  <a:lnTo>
                    <a:pt x="7130" y="6862"/>
                  </a:lnTo>
                  <a:lnTo>
                    <a:pt x="6984" y="6935"/>
                  </a:lnTo>
                  <a:lnTo>
                    <a:pt x="6936" y="6959"/>
                  </a:lnTo>
                  <a:lnTo>
                    <a:pt x="6911" y="6984"/>
                  </a:lnTo>
                  <a:lnTo>
                    <a:pt x="6960" y="7057"/>
                  </a:lnTo>
                  <a:lnTo>
                    <a:pt x="7033" y="7081"/>
                  </a:lnTo>
                  <a:lnTo>
                    <a:pt x="7106" y="7105"/>
                  </a:lnTo>
                  <a:lnTo>
                    <a:pt x="7203" y="7105"/>
                  </a:lnTo>
                  <a:lnTo>
                    <a:pt x="7422" y="7081"/>
                  </a:lnTo>
                  <a:lnTo>
                    <a:pt x="7641" y="7032"/>
                  </a:lnTo>
                  <a:lnTo>
                    <a:pt x="7714" y="7227"/>
                  </a:lnTo>
                  <a:lnTo>
                    <a:pt x="7544" y="7276"/>
                  </a:lnTo>
                  <a:lnTo>
                    <a:pt x="7349" y="7349"/>
                  </a:lnTo>
                  <a:lnTo>
                    <a:pt x="7203" y="7422"/>
                  </a:lnTo>
                  <a:lnTo>
                    <a:pt x="7155" y="7470"/>
                  </a:lnTo>
                  <a:lnTo>
                    <a:pt x="7106" y="7543"/>
                  </a:lnTo>
                  <a:lnTo>
                    <a:pt x="7106" y="7568"/>
                  </a:lnTo>
                  <a:lnTo>
                    <a:pt x="7106" y="7592"/>
                  </a:lnTo>
                  <a:lnTo>
                    <a:pt x="7130" y="7616"/>
                  </a:lnTo>
                  <a:lnTo>
                    <a:pt x="7155" y="7616"/>
                  </a:lnTo>
                  <a:lnTo>
                    <a:pt x="7228" y="7568"/>
                  </a:lnTo>
                  <a:lnTo>
                    <a:pt x="7325" y="7543"/>
                  </a:lnTo>
                  <a:lnTo>
                    <a:pt x="7495" y="7519"/>
                  </a:lnTo>
                  <a:lnTo>
                    <a:pt x="7763" y="7470"/>
                  </a:lnTo>
                  <a:lnTo>
                    <a:pt x="7836" y="7762"/>
                  </a:lnTo>
                  <a:lnTo>
                    <a:pt x="7812" y="7787"/>
                  </a:lnTo>
                  <a:lnTo>
                    <a:pt x="7568" y="7811"/>
                  </a:lnTo>
                  <a:lnTo>
                    <a:pt x="7349" y="7884"/>
                  </a:lnTo>
                  <a:lnTo>
                    <a:pt x="7301" y="7933"/>
                  </a:lnTo>
                  <a:lnTo>
                    <a:pt x="7301" y="7981"/>
                  </a:lnTo>
                  <a:lnTo>
                    <a:pt x="7301" y="8030"/>
                  </a:lnTo>
                  <a:lnTo>
                    <a:pt x="7349" y="8054"/>
                  </a:lnTo>
                  <a:lnTo>
                    <a:pt x="7447" y="8079"/>
                  </a:lnTo>
                  <a:lnTo>
                    <a:pt x="7568" y="8079"/>
                  </a:lnTo>
                  <a:lnTo>
                    <a:pt x="7763" y="8054"/>
                  </a:lnTo>
                  <a:lnTo>
                    <a:pt x="7885" y="8030"/>
                  </a:lnTo>
                  <a:lnTo>
                    <a:pt x="7933" y="8273"/>
                  </a:lnTo>
                  <a:lnTo>
                    <a:pt x="7690" y="8346"/>
                  </a:lnTo>
                  <a:lnTo>
                    <a:pt x="7593" y="8395"/>
                  </a:lnTo>
                  <a:lnTo>
                    <a:pt x="7495" y="8468"/>
                  </a:lnTo>
                  <a:lnTo>
                    <a:pt x="7495" y="8492"/>
                  </a:lnTo>
                  <a:lnTo>
                    <a:pt x="7739" y="8541"/>
                  </a:lnTo>
                  <a:lnTo>
                    <a:pt x="7958" y="8541"/>
                  </a:lnTo>
                  <a:lnTo>
                    <a:pt x="7982" y="8809"/>
                  </a:lnTo>
                  <a:lnTo>
                    <a:pt x="7860" y="8833"/>
                  </a:lnTo>
                  <a:lnTo>
                    <a:pt x="7739" y="8857"/>
                  </a:lnTo>
                  <a:lnTo>
                    <a:pt x="7641" y="8930"/>
                  </a:lnTo>
                  <a:lnTo>
                    <a:pt x="7568" y="9003"/>
                  </a:lnTo>
                  <a:lnTo>
                    <a:pt x="7544" y="9052"/>
                  </a:lnTo>
                  <a:lnTo>
                    <a:pt x="7568" y="9101"/>
                  </a:lnTo>
                  <a:lnTo>
                    <a:pt x="7690" y="9125"/>
                  </a:lnTo>
                  <a:lnTo>
                    <a:pt x="7787" y="9125"/>
                  </a:lnTo>
                  <a:lnTo>
                    <a:pt x="8006" y="9101"/>
                  </a:lnTo>
                  <a:lnTo>
                    <a:pt x="8006" y="9320"/>
                  </a:lnTo>
                  <a:lnTo>
                    <a:pt x="7933" y="9344"/>
                  </a:lnTo>
                  <a:lnTo>
                    <a:pt x="7860" y="9368"/>
                  </a:lnTo>
                  <a:lnTo>
                    <a:pt x="7787" y="9417"/>
                  </a:lnTo>
                  <a:lnTo>
                    <a:pt x="7666" y="9490"/>
                  </a:lnTo>
                  <a:lnTo>
                    <a:pt x="7641" y="9539"/>
                  </a:lnTo>
                  <a:lnTo>
                    <a:pt x="7666" y="9563"/>
                  </a:lnTo>
                  <a:lnTo>
                    <a:pt x="7787" y="9587"/>
                  </a:lnTo>
                  <a:lnTo>
                    <a:pt x="7933" y="9612"/>
                  </a:lnTo>
                  <a:lnTo>
                    <a:pt x="8031" y="9612"/>
                  </a:lnTo>
                  <a:lnTo>
                    <a:pt x="8031" y="9855"/>
                  </a:lnTo>
                  <a:lnTo>
                    <a:pt x="7909" y="9879"/>
                  </a:lnTo>
                  <a:lnTo>
                    <a:pt x="7787" y="9928"/>
                  </a:lnTo>
                  <a:lnTo>
                    <a:pt x="7690" y="10001"/>
                  </a:lnTo>
                  <a:lnTo>
                    <a:pt x="7666" y="10025"/>
                  </a:lnTo>
                  <a:lnTo>
                    <a:pt x="7666" y="10050"/>
                  </a:lnTo>
                  <a:lnTo>
                    <a:pt x="7714" y="10098"/>
                  </a:lnTo>
                  <a:lnTo>
                    <a:pt x="8031" y="10098"/>
                  </a:lnTo>
                  <a:lnTo>
                    <a:pt x="8006" y="10415"/>
                  </a:lnTo>
                  <a:lnTo>
                    <a:pt x="7885" y="10439"/>
                  </a:lnTo>
                  <a:lnTo>
                    <a:pt x="7739" y="10488"/>
                  </a:lnTo>
                  <a:lnTo>
                    <a:pt x="7714" y="10512"/>
                  </a:lnTo>
                  <a:lnTo>
                    <a:pt x="7714" y="10536"/>
                  </a:lnTo>
                  <a:lnTo>
                    <a:pt x="7739" y="10585"/>
                  </a:lnTo>
                  <a:lnTo>
                    <a:pt x="7763" y="10609"/>
                  </a:lnTo>
                  <a:lnTo>
                    <a:pt x="7885" y="10634"/>
                  </a:lnTo>
                  <a:lnTo>
                    <a:pt x="7982" y="10634"/>
                  </a:lnTo>
                  <a:lnTo>
                    <a:pt x="7958" y="10901"/>
                  </a:lnTo>
                  <a:lnTo>
                    <a:pt x="7909" y="10926"/>
                  </a:lnTo>
                  <a:lnTo>
                    <a:pt x="7860" y="10926"/>
                  </a:lnTo>
                  <a:lnTo>
                    <a:pt x="7812" y="10950"/>
                  </a:lnTo>
                  <a:lnTo>
                    <a:pt x="7787" y="10950"/>
                  </a:lnTo>
                  <a:lnTo>
                    <a:pt x="7787" y="10999"/>
                  </a:lnTo>
                  <a:lnTo>
                    <a:pt x="7860" y="11047"/>
                  </a:lnTo>
                  <a:lnTo>
                    <a:pt x="7933" y="11072"/>
                  </a:lnTo>
                  <a:lnTo>
                    <a:pt x="7958" y="11145"/>
                  </a:lnTo>
                  <a:lnTo>
                    <a:pt x="7982" y="11193"/>
                  </a:lnTo>
                  <a:lnTo>
                    <a:pt x="8079" y="11266"/>
                  </a:lnTo>
                  <a:lnTo>
                    <a:pt x="8055" y="11437"/>
                  </a:lnTo>
                  <a:lnTo>
                    <a:pt x="8006" y="11583"/>
                  </a:lnTo>
                  <a:lnTo>
                    <a:pt x="7933" y="11729"/>
                  </a:lnTo>
                  <a:lnTo>
                    <a:pt x="7812" y="11826"/>
                  </a:lnTo>
                  <a:lnTo>
                    <a:pt x="7690" y="11899"/>
                  </a:lnTo>
                  <a:lnTo>
                    <a:pt x="7520" y="11899"/>
                  </a:lnTo>
                  <a:lnTo>
                    <a:pt x="7447" y="11850"/>
                  </a:lnTo>
                  <a:lnTo>
                    <a:pt x="7398" y="11802"/>
                  </a:lnTo>
                  <a:lnTo>
                    <a:pt x="7325" y="11729"/>
                  </a:lnTo>
                  <a:lnTo>
                    <a:pt x="7301" y="11656"/>
                  </a:lnTo>
                  <a:lnTo>
                    <a:pt x="7276" y="11583"/>
                  </a:lnTo>
                  <a:lnTo>
                    <a:pt x="7276" y="11388"/>
                  </a:lnTo>
                  <a:lnTo>
                    <a:pt x="7301" y="11242"/>
                  </a:lnTo>
                  <a:lnTo>
                    <a:pt x="7398" y="11096"/>
                  </a:lnTo>
                  <a:lnTo>
                    <a:pt x="7422" y="11023"/>
                  </a:lnTo>
                  <a:lnTo>
                    <a:pt x="7447" y="10974"/>
                  </a:lnTo>
                  <a:lnTo>
                    <a:pt x="7447" y="10828"/>
                  </a:lnTo>
                  <a:lnTo>
                    <a:pt x="7374" y="10561"/>
                  </a:lnTo>
                  <a:lnTo>
                    <a:pt x="7301" y="10074"/>
                  </a:lnTo>
                  <a:lnTo>
                    <a:pt x="7252" y="9612"/>
                  </a:lnTo>
                  <a:lnTo>
                    <a:pt x="7179" y="9125"/>
                  </a:lnTo>
                  <a:lnTo>
                    <a:pt x="7106" y="8906"/>
                  </a:lnTo>
                  <a:lnTo>
                    <a:pt x="7033" y="8663"/>
                  </a:lnTo>
                  <a:lnTo>
                    <a:pt x="6765" y="7957"/>
                  </a:lnTo>
                  <a:lnTo>
                    <a:pt x="6449" y="7276"/>
                  </a:lnTo>
                  <a:lnTo>
                    <a:pt x="6400" y="7203"/>
                  </a:lnTo>
                  <a:lnTo>
                    <a:pt x="6352" y="7105"/>
                  </a:lnTo>
                  <a:lnTo>
                    <a:pt x="6327" y="7057"/>
                  </a:lnTo>
                  <a:lnTo>
                    <a:pt x="6206" y="7057"/>
                  </a:lnTo>
                  <a:lnTo>
                    <a:pt x="6157" y="7081"/>
                  </a:lnTo>
                  <a:lnTo>
                    <a:pt x="6133" y="7105"/>
                  </a:lnTo>
                  <a:lnTo>
                    <a:pt x="6133" y="7154"/>
                  </a:lnTo>
                  <a:lnTo>
                    <a:pt x="6133" y="7227"/>
                  </a:lnTo>
                  <a:lnTo>
                    <a:pt x="5987" y="7227"/>
                  </a:lnTo>
                  <a:lnTo>
                    <a:pt x="5816" y="7251"/>
                  </a:lnTo>
                  <a:lnTo>
                    <a:pt x="5743" y="7276"/>
                  </a:lnTo>
                  <a:lnTo>
                    <a:pt x="5670" y="7300"/>
                  </a:lnTo>
                  <a:lnTo>
                    <a:pt x="5646" y="7349"/>
                  </a:lnTo>
                  <a:lnTo>
                    <a:pt x="5646" y="7397"/>
                  </a:lnTo>
                  <a:lnTo>
                    <a:pt x="5670" y="7422"/>
                  </a:lnTo>
                  <a:lnTo>
                    <a:pt x="5695" y="7470"/>
                  </a:lnTo>
                  <a:lnTo>
                    <a:pt x="5743" y="7495"/>
                  </a:lnTo>
                  <a:lnTo>
                    <a:pt x="5816" y="7519"/>
                  </a:lnTo>
                  <a:lnTo>
                    <a:pt x="6133" y="7519"/>
                  </a:lnTo>
                  <a:lnTo>
                    <a:pt x="6133" y="7714"/>
                  </a:lnTo>
                  <a:lnTo>
                    <a:pt x="6084" y="7714"/>
                  </a:lnTo>
                  <a:lnTo>
                    <a:pt x="5768" y="7738"/>
                  </a:lnTo>
                  <a:lnTo>
                    <a:pt x="5597" y="7787"/>
                  </a:lnTo>
                  <a:lnTo>
                    <a:pt x="5451" y="7860"/>
                  </a:lnTo>
                  <a:lnTo>
                    <a:pt x="5427" y="7884"/>
                  </a:lnTo>
                  <a:lnTo>
                    <a:pt x="5451" y="7933"/>
                  </a:lnTo>
                  <a:lnTo>
                    <a:pt x="5573" y="7981"/>
                  </a:lnTo>
                  <a:lnTo>
                    <a:pt x="5719" y="8006"/>
                  </a:lnTo>
                  <a:lnTo>
                    <a:pt x="6157" y="8006"/>
                  </a:lnTo>
                  <a:lnTo>
                    <a:pt x="6157" y="8298"/>
                  </a:lnTo>
                  <a:lnTo>
                    <a:pt x="5962" y="8298"/>
                  </a:lnTo>
                  <a:lnTo>
                    <a:pt x="5792" y="8322"/>
                  </a:lnTo>
                  <a:lnTo>
                    <a:pt x="5646" y="8322"/>
                  </a:lnTo>
                  <a:lnTo>
                    <a:pt x="5500" y="8371"/>
                  </a:lnTo>
                  <a:lnTo>
                    <a:pt x="5354" y="8444"/>
                  </a:lnTo>
                  <a:lnTo>
                    <a:pt x="5232" y="8541"/>
                  </a:lnTo>
                  <a:lnTo>
                    <a:pt x="5232" y="8565"/>
                  </a:lnTo>
                  <a:lnTo>
                    <a:pt x="5232" y="8590"/>
                  </a:lnTo>
                  <a:lnTo>
                    <a:pt x="5378" y="8638"/>
                  </a:lnTo>
                  <a:lnTo>
                    <a:pt x="5524" y="8663"/>
                  </a:lnTo>
                  <a:lnTo>
                    <a:pt x="5987" y="8663"/>
                  </a:lnTo>
                  <a:lnTo>
                    <a:pt x="6157" y="8638"/>
                  </a:lnTo>
                  <a:lnTo>
                    <a:pt x="6157" y="8784"/>
                  </a:lnTo>
                  <a:lnTo>
                    <a:pt x="6084" y="8760"/>
                  </a:lnTo>
                  <a:lnTo>
                    <a:pt x="5987" y="8784"/>
                  </a:lnTo>
                  <a:lnTo>
                    <a:pt x="5816" y="8809"/>
                  </a:lnTo>
                  <a:lnTo>
                    <a:pt x="5549" y="8833"/>
                  </a:lnTo>
                  <a:lnTo>
                    <a:pt x="5403" y="8857"/>
                  </a:lnTo>
                  <a:lnTo>
                    <a:pt x="5281" y="8906"/>
                  </a:lnTo>
                  <a:lnTo>
                    <a:pt x="5257" y="8930"/>
                  </a:lnTo>
                  <a:lnTo>
                    <a:pt x="5281" y="8955"/>
                  </a:lnTo>
                  <a:lnTo>
                    <a:pt x="5403" y="9028"/>
                  </a:lnTo>
                  <a:lnTo>
                    <a:pt x="5549" y="9052"/>
                  </a:lnTo>
                  <a:lnTo>
                    <a:pt x="5670" y="9076"/>
                  </a:lnTo>
                  <a:lnTo>
                    <a:pt x="5816" y="9101"/>
                  </a:lnTo>
                  <a:lnTo>
                    <a:pt x="5987" y="9101"/>
                  </a:lnTo>
                  <a:lnTo>
                    <a:pt x="6084" y="9076"/>
                  </a:lnTo>
                  <a:lnTo>
                    <a:pt x="6181" y="9076"/>
                  </a:lnTo>
                  <a:lnTo>
                    <a:pt x="6181" y="9320"/>
                  </a:lnTo>
                  <a:lnTo>
                    <a:pt x="5962" y="9295"/>
                  </a:lnTo>
                  <a:lnTo>
                    <a:pt x="5743" y="9320"/>
                  </a:lnTo>
                  <a:lnTo>
                    <a:pt x="5500" y="9344"/>
                  </a:lnTo>
                  <a:lnTo>
                    <a:pt x="5378" y="9393"/>
                  </a:lnTo>
                  <a:lnTo>
                    <a:pt x="5281" y="9441"/>
                  </a:lnTo>
                  <a:lnTo>
                    <a:pt x="5257" y="9466"/>
                  </a:lnTo>
                  <a:lnTo>
                    <a:pt x="5257" y="9514"/>
                  </a:lnTo>
                  <a:lnTo>
                    <a:pt x="5305" y="9563"/>
                  </a:lnTo>
                  <a:lnTo>
                    <a:pt x="5378" y="9587"/>
                  </a:lnTo>
                  <a:lnTo>
                    <a:pt x="5476" y="9612"/>
                  </a:lnTo>
                  <a:lnTo>
                    <a:pt x="5914" y="9612"/>
                  </a:lnTo>
                  <a:lnTo>
                    <a:pt x="6181" y="9636"/>
                  </a:lnTo>
                  <a:lnTo>
                    <a:pt x="6157" y="9855"/>
                  </a:lnTo>
                  <a:lnTo>
                    <a:pt x="6060" y="9855"/>
                  </a:lnTo>
                  <a:lnTo>
                    <a:pt x="5670" y="9928"/>
                  </a:lnTo>
                  <a:lnTo>
                    <a:pt x="5500" y="9952"/>
                  </a:lnTo>
                  <a:lnTo>
                    <a:pt x="5427" y="10001"/>
                  </a:lnTo>
                  <a:lnTo>
                    <a:pt x="5403" y="10001"/>
                  </a:lnTo>
                  <a:lnTo>
                    <a:pt x="5378" y="10025"/>
                  </a:lnTo>
                  <a:lnTo>
                    <a:pt x="5378" y="10098"/>
                  </a:lnTo>
                  <a:lnTo>
                    <a:pt x="5403" y="10147"/>
                  </a:lnTo>
                  <a:lnTo>
                    <a:pt x="5451" y="10171"/>
                  </a:lnTo>
                  <a:lnTo>
                    <a:pt x="5500" y="10196"/>
                  </a:lnTo>
                  <a:lnTo>
                    <a:pt x="5622" y="10220"/>
                  </a:lnTo>
                  <a:lnTo>
                    <a:pt x="5743" y="10220"/>
                  </a:lnTo>
                  <a:lnTo>
                    <a:pt x="5938" y="10196"/>
                  </a:lnTo>
                  <a:lnTo>
                    <a:pt x="6133" y="10171"/>
                  </a:lnTo>
                  <a:lnTo>
                    <a:pt x="6157" y="10147"/>
                  </a:lnTo>
                  <a:lnTo>
                    <a:pt x="6157" y="10366"/>
                  </a:lnTo>
                  <a:lnTo>
                    <a:pt x="6011" y="10390"/>
                  </a:lnTo>
                  <a:lnTo>
                    <a:pt x="5889" y="10415"/>
                  </a:lnTo>
                  <a:lnTo>
                    <a:pt x="5573" y="10512"/>
                  </a:lnTo>
                  <a:lnTo>
                    <a:pt x="5403" y="10585"/>
                  </a:lnTo>
                  <a:lnTo>
                    <a:pt x="5354" y="10634"/>
                  </a:lnTo>
                  <a:lnTo>
                    <a:pt x="5354" y="10658"/>
                  </a:lnTo>
                  <a:lnTo>
                    <a:pt x="5403" y="10707"/>
                  </a:lnTo>
                  <a:lnTo>
                    <a:pt x="5451" y="10731"/>
                  </a:lnTo>
                  <a:lnTo>
                    <a:pt x="5573" y="10755"/>
                  </a:lnTo>
                  <a:lnTo>
                    <a:pt x="5841" y="10731"/>
                  </a:lnTo>
                  <a:lnTo>
                    <a:pt x="6157" y="10682"/>
                  </a:lnTo>
                  <a:lnTo>
                    <a:pt x="6157" y="10999"/>
                  </a:lnTo>
                  <a:lnTo>
                    <a:pt x="6133" y="10999"/>
                  </a:lnTo>
                  <a:lnTo>
                    <a:pt x="5938" y="11023"/>
                  </a:lnTo>
                  <a:lnTo>
                    <a:pt x="5743" y="11047"/>
                  </a:lnTo>
                  <a:lnTo>
                    <a:pt x="5549" y="11120"/>
                  </a:lnTo>
                  <a:lnTo>
                    <a:pt x="5378" y="11193"/>
                  </a:lnTo>
                  <a:lnTo>
                    <a:pt x="5354" y="11218"/>
                  </a:lnTo>
                  <a:lnTo>
                    <a:pt x="5354" y="11242"/>
                  </a:lnTo>
                  <a:lnTo>
                    <a:pt x="5354" y="11266"/>
                  </a:lnTo>
                  <a:lnTo>
                    <a:pt x="5378" y="11291"/>
                  </a:lnTo>
                  <a:lnTo>
                    <a:pt x="5573" y="11315"/>
                  </a:lnTo>
                  <a:lnTo>
                    <a:pt x="5768" y="11315"/>
                  </a:lnTo>
                  <a:lnTo>
                    <a:pt x="6133" y="11291"/>
                  </a:lnTo>
                  <a:lnTo>
                    <a:pt x="6157" y="11266"/>
                  </a:lnTo>
                  <a:lnTo>
                    <a:pt x="6157" y="11558"/>
                  </a:lnTo>
                  <a:lnTo>
                    <a:pt x="6011" y="11558"/>
                  </a:lnTo>
                  <a:lnTo>
                    <a:pt x="5841" y="11607"/>
                  </a:lnTo>
                  <a:lnTo>
                    <a:pt x="5573" y="11656"/>
                  </a:lnTo>
                  <a:lnTo>
                    <a:pt x="5330" y="11753"/>
                  </a:lnTo>
                  <a:lnTo>
                    <a:pt x="5305" y="11777"/>
                  </a:lnTo>
                  <a:lnTo>
                    <a:pt x="5305" y="11826"/>
                  </a:lnTo>
                  <a:lnTo>
                    <a:pt x="5330" y="11850"/>
                  </a:lnTo>
                  <a:lnTo>
                    <a:pt x="5378" y="11850"/>
                  </a:lnTo>
                  <a:lnTo>
                    <a:pt x="5622" y="11875"/>
                  </a:lnTo>
                  <a:lnTo>
                    <a:pt x="5865" y="11850"/>
                  </a:lnTo>
                  <a:lnTo>
                    <a:pt x="6011" y="11850"/>
                  </a:lnTo>
                  <a:lnTo>
                    <a:pt x="6084" y="11826"/>
                  </a:lnTo>
                  <a:lnTo>
                    <a:pt x="6157" y="11802"/>
                  </a:lnTo>
                  <a:lnTo>
                    <a:pt x="6157" y="12020"/>
                  </a:lnTo>
                  <a:lnTo>
                    <a:pt x="5962" y="12020"/>
                  </a:lnTo>
                  <a:lnTo>
                    <a:pt x="5743" y="12045"/>
                  </a:lnTo>
                  <a:lnTo>
                    <a:pt x="5549" y="12118"/>
                  </a:lnTo>
                  <a:lnTo>
                    <a:pt x="5476" y="12142"/>
                  </a:lnTo>
                  <a:lnTo>
                    <a:pt x="5378" y="12191"/>
                  </a:lnTo>
                  <a:lnTo>
                    <a:pt x="5378" y="12239"/>
                  </a:lnTo>
                  <a:lnTo>
                    <a:pt x="5378" y="12264"/>
                  </a:lnTo>
                  <a:lnTo>
                    <a:pt x="5476" y="12312"/>
                  </a:lnTo>
                  <a:lnTo>
                    <a:pt x="5549" y="12337"/>
                  </a:lnTo>
                  <a:lnTo>
                    <a:pt x="5743" y="12385"/>
                  </a:lnTo>
                  <a:lnTo>
                    <a:pt x="5962" y="12361"/>
                  </a:lnTo>
                  <a:lnTo>
                    <a:pt x="6157" y="12361"/>
                  </a:lnTo>
                  <a:lnTo>
                    <a:pt x="6157" y="12458"/>
                  </a:lnTo>
                  <a:lnTo>
                    <a:pt x="6157" y="12483"/>
                  </a:lnTo>
                  <a:lnTo>
                    <a:pt x="6011" y="12531"/>
                  </a:lnTo>
                  <a:lnTo>
                    <a:pt x="5889" y="12580"/>
                  </a:lnTo>
                  <a:lnTo>
                    <a:pt x="5622" y="12653"/>
                  </a:lnTo>
                  <a:lnTo>
                    <a:pt x="5500" y="12702"/>
                  </a:lnTo>
                  <a:lnTo>
                    <a:pt x="5403" y="12750"/>
                  </a:lnTo>
                  <a:lnTo>
                    <a:pt x="5378" y="12799"/>
                  </a:lnTo>
                  <a:lnTo>
                    <a:pt x="5378" y="12823"/>
                  </a:lnTo>
                  <a:lnTo>
                    <a:pt x="5403" y="12848"/>
                  </a:lnTo>
                  <a:lnTo>
                    <a:pt x="5500" y="12872"/>
                  </a:lnTo>
                  <a:lnTo>
                    <a:pt x="5622" y="12896"/>
                  </a:lnTo>
                  <a:lnTo>
                    <a:pt x="5743" y="12921"/>
                  </a:lnTo>
                  <a:lnTo>
                    <a:pt x="5865" y="12896"/>
                  </a:lnTo>
                  <a:lnTo>
                    <a:pt x="6011" y="12872"/>
                  </a:lnTo>
                  <a:lnTo>
                    <a:pt x="6181" y="12848"/>
                  </a:lnTo>
                  <a:lnTo>
                    <a:pt x="6181" y="13042"/>
                  </a:lnTo>
                  <a:lnTo>
                    <a:pt x="6108" y="13018"/>
                  </a:lnTo>
                  <a:lnTo>
                    <a:pt x="5962" y="13042"/>
                  </a:lnTo>
                  <a:lnTo>
                    <a:pt x="5841" y="13091"/>
                  </a:lnTo>
                  <a:lnTo>
                    <a:pt x="5719" y="13164"/>
                  </a:lnTo>
                  <a:lnTo>
                    <a:pt x="5573" y="13237"/>
                  </a:lnTo>
                  <a:lnTo>
                    <a:pt x="5549" y="13261"/>
                  </a:lnTo>
                  <a:lnTo>
                    <a:pt x="5573" y="13286"/>
                  </a:lnTo>
                  <a:lnTo>
                    <a:pt x="5597" y="13334"/>
                  </a:lnTo>
                  <a:lnTo>
                    <a:pt x="5622" y="13334"/>
                  </a:lnTo>
                  <a:lnTo>
                    <a:pt x="5743" y="13310"/>
                  </a:lnTo>
                  <a:lnTo>
                    <a:pt x="6157" y="13310"/>
                  </a:lnTo>
                  <a:lnTo>
                    <a:pt x="6206" y="13286"/>
                  </a:lnTo>
                  <a:lnTo>
                    <a:pt x="6206" y="13529"/>
                  </a:lnTo>
                  <a:lnTo>
                    <a:pt x="6035" y="13553"/>
                  </a:lnTo>
                  <a:lnTo>
                    <a:pt x="5865" y="13553"/>
                  </a:lnTo>
                  <a:lnTo>
                    <a:pt x="5719" y="13602"/>
                  </a:lnTo>
                  <a:lnTo>
                    <a:pt x="5573" y="13675"/>
                  </a:lnTo>
                  <a:lnTo>
                    <a:pt x="5524" y="13724"/>
                  </a:lnTo>
                  <a:lnTo>
                    <a:pt x="5476" y="13797"/>
                  </a:lnTo>
                  <a:lnTo>
                    <a:pt x="5476" y="13870"/>
                  </a:lnTo>
                  <a:lnTo>
                    <a:pt x="5476" y="13894"/>
                  </a:lnTo>
                  <a:lnTo>
                    <a:pt x="5500" y="13918"/>
                  </a:lnTo>
                  <a:lnTo>
                    <a:pt x="5646" y="13967"/>
                  </a:lnTo>
                  <a:lnTo>
                    <a:pt x="5792" y="13967"/>
                  </a:lnTo>
                  <a:lnTo>
                    <a:pt x="6108" y="13943"/>
                  </a:lnTo>
                  <a:lnTo>
                    <a:pt x="6254" y="13943"/>
                  </a:lnTo>
                  <a:lnTo>
                    <a:pt x="6279" y="14235"/>
                  </a:lnTo>
                  <a:lnTo>
                    <a:pt x="6011" y="14308"/>
                  </a:lnTo>
                  <a:lnTo>
                    <a:pt x="5841" y="14332"/>
                  </a:lnTo>
                  <a:lnTo>
                    <a:pt x="5670" y="14381"/>
                  </a:lnTo>
                  <a:lnTo>
                    <a:pt x="5622" y="14429"/>
                  </a:lnTo>
                  <a:lnTo>
                    <a:pt x="5597" y="14478"/>
                  </a:lnTo>
                  <a:lnTo>
                    <a:pt x="5622" y="14551"/>
                  </a:lnTo>
                  <a:lnTo>
                    <a:pt x="5670" y="14600"/>
                  </a:lnTo>
                  <a:lnTo>
                    <a:pt x="5719" y="14624"/>
                  </a:lnTo>
                  <a:lnTo>
                    <a:pt x="5792" y="14648"/>
                  </a:lnTo>
                  <a:lnTo>
                    <a:pt x="5962" y="14673"/>
                  </a:lnTo>
                  <a:lnTo>
                    <a:pt x="6133" y="14648"/>
                  </a:lnTo>
                  <a:lnTo>
                    <a:pt x="6303" y="14600"/>
                  </a:lnTo>
                  <a:lnTo>
                    <a:pt x="6303" y="14770"/>
                  </a:lnTo>
                  <a:lnTo>
                    <a:pt x="6133" y="14794"/>
                  </a:lnTo>
                  <a:lnTo>
                    <a:pt x="5962" y="14867"/>
                  </a:lnTo>
                  <a:lnTo>
                    <a:pt x="5841" y="14916"/>
                  </a:lnTo>
                  <a:lnTo>
                    <a:pt x="5719" y="14965"/>
                  </a:lnTo>
                  <a:lnTo>
                    <a:pt x="5646" y="15062"/>
                  </a:lnTo>
                  <a:lnTo>
                    <a:pt x="5597" y="15111"/>
                  </a:lnTo>
                  <a:lnTo>
                    <a:pt x="5573" y="15159"/>
                  </a:lnTo>
                  <a:lnTo>
                    <a:pt x="5573" y="15184"/>
                  </a:lnTo>
                  <a:lnTo>
                    <a:pt x="5597" y="15208"/>
                  </a:lnTo>
                  <a:lnTo>
                    <a:pt x="5670" y="15257"/>
                  </a:lnTo>
                  <a:lnTo>
                    <a:pt x="5768" y="15281"/>
                  </a:lnTo>
                  <a:lnTo>
                    <a:pt x="5962" y="15257"/>
                  </a:lnTo>
                  <a:lnTo>
                    <a:pt x="6352" y="15184"/>
                  </a:lnTo>
                  <a:lnTo>
                    <a:pt x="6376" y="15451"/>
                  </a:lnTo>
                  <a:lnTo>
                    <a:pt x="6133" y="15476"/>
                  </a:lnTo>
                  <a:lnTo>
                    <a:pt x="5865" y="15524"/>
                  </a:lnTo>
                  <a:lnTo>
                    <a:pt x="5743" y="15573"/>
                  </a:lnTo>
                  <a:lnTo>
                    <a:pt x="5646" y="15646"/>
                  </a:lnTo>
                  <a:lnTo>
                    <a:pt x="5622" y="15646"/>
                  </a:lnTo>
                  <a:lnTo>
                    <a:pt x="5622" y="15670"/>
                  </a:lnTo>
                  <a:lnTo>
                    <a:pt x="5695" y="15768"/>
                  </a:lnTo>
                  <a:lnTo>
                    <a:pt x="5792" y="15816"/>
                  </a:lnTo>
                  <a:lnTo>
                    <a:pt x="5889" y="15841"/>
                  </a:lnTo>
                  <a:lnTo>
                    <a:pt x="5987" y="15841"/>
                  </a:lnTo>
                  <a:lnTo>
                    <a:pt x="6206" y="15865"/>
                  </a:lnTo>
                  <a:lnTo>
                    <a:pt x="6400" y="15865"/>
                  </a:lnTo>
                  <a:lnTo>
                    <a:pt x="6400" y="15962"/>
                  </a:lnTo>
                  <a:lnTo>
                    <a:pt x="6133" y="16035"/>
                  </a:lnTo>
                  <a:lnTo>
                    <a:pt x="5938" y="16084"/>
                  </a:lnTo>
                  <a:lnTo>
                    <a:pt x="5792" y="16181"/>
                  </a:lnTo>
                  <a:lnTo>
                    <a:pt x="5768" y="16230"/>
                  </a:lnTo>
                  <a:lnTo>
                    <a:pt x="5768" y="16254"/>
                  </a:lnTo>
                  <a:lnTo>
                    <a:pt x="5816" y="16327"/>
                  </a:lnTo>
                  <a:lnTo>
                    <a:pt x="5889" y="16376"/>
                  </a:lnTo>
                  <a:lnTo>
                    <a:pt x="5987" y="16400"/>
                  </a:lnTo>
                  <a:lnTo>
                    <a:pt x="6181" y="16400"/>
                  </a:lnTo>
                  <a:lnTo>
                    <a:pt x="6425" y="16352"/>
                  </a:lnTo>
                  <a:lnTo>
                    <a:pt x="6449" y="16644"/>
                  </a:lnTo>
                  <a:lnTo>
                    <a:pt x="6230" y="16668"/>
                  </a:lnTo>
                  <a:lnTo>
                    <a:pt x="6035" y="16717"/>
                  </a:lnTo>
                  <a:lnTo>
                    <a:pt x="5962" y="16765"/>
                  </a:lnTo>
                  <a:lnTo>
                    <a:pt x="5865" y="16790"/>
                  </a:lnTo>
                  <a:lnTo>
                    <a:pt x="5841" y="16838"/>
                  </a:lnTo>
                  <a:lnTo>
                    <a:pt x="5841" y="16887"/>
                  </a:lnTo>
                  <a:lnTo>
                    <a:pt x="5841" y="16911"/>
                  </a:lnTo>
                  <a:lnTo>
                    <a:pt x="5889" y="16936"/>
                  </a:lnTo>
                  <a:lnTo>
                    <a:pt x="6084" y="16960"/>
                  </a:lnTo>
                  <a:lnTo>
                    <a:pt x="6279" y="16984"/>
                  </a:lnTo>
                  <a:lnTo>
                    <a:pt x="6449" y="16984"/>
                  </a:lnTo>
                  <a:lnTo>
                    <a:pt x="6449" y="17276"/>
                  </a:lnTo>
                  <a:lnTo>
                    <a:pt x="6206" y="17325"/>
                  </a:lnTo>
                  <a:lnTo>
                    <a:pt x="6011" y="17349"/>
                  </a:lnTo>
                  <a:lnTo>
                    <a:pt x="5938" y="17398"/>
                  </a:lnTo>
                  <a:lnTo>
                    <a:pt x="5865" y="17447"/>
                  </a:lnTo>
                  <a:lnTo>
                    <a:pt x="5841" y="17471"/>
                  </a:lnTo>
                  <a:lnTo>
                    <a:pt x="5841" y="17520"/>
                  </a:lnTo>
                  <a:lnTo>
                    <a:pt x="5841" y="17544"/>
                  </a:lnTo>
                  <a:lnTo>
                    <a:pt x="5865" y="17568"/>
                  </a:lnTo>
                  <a:lnTo>
                    <a:pt x="5987" y="17641"/>
                  </a:lnTo>
                  <a:lnTo>
                    <a:pt x="6133" y="17690"/>
                  </a:lnTo>
                  <a:lnTo>
                    <a:pt x="6303" y="17690"/>
                  </a:lnTo>
                  <a:lnTo>
                    <a:pt x="6449" y="17666"/>
                  </a:lnTo>
                  <a:lnTo>
                    <a:pt x="6449" y="17958"/>
                  </a:lnTo>
                  <a:lnTo>
                    <a:pt x="6303" y="17982"/>
                  </a:lnTo>
                  <a:lnTo>
                    <a:pt x="6181" y="18031"/>
                  </a:lnTo>
                  <a:lnTo>
                    <a:pt x="6011" y="18055"/>
                  </a:lnTo>
                  <a:lnTo>
                    <a:pt x="5914" y="18104"/>
                  </a:lnTo>
                  <a:lnTo>
                    <a:pt x="5841" y="18152"/>
                  </a:lnTo>
                  <a:lnTo>
                    <a:pt x="5816" y="18177"/>
                  </a:lnTo>
                  <a:lnTo>
                    <a:pt x="5816" y="18225"/>
                  </a:lnTo>
                  <a:lnTo>
                    <a:pt x="5841" y="18250"/>
                  </a:lnTo>
                  <a:lnTo>
                    <a:pt x="5865" y="18274"/>
                  </a:lnTo>
                  <a:lnTo>
                    <a:pt x="5987" y="18323"/>
                  </a:lnTo>
                  <a:lnTo>
                    <a:pt x="6157" y="18371"/>
                  </a:lnTo>
                  <a:lnTo>
                    <a:pt x="6303" y="18371"/>
                  </a:lnTo>
                  <a:lnTo>
                    <a:pt x="6449" y="18347"/>
                  </a:lnTo>
                  <a:lnTo>
                    <a:pt x="6473" y="18444"/>
                  </a:lnTo>
                  <a:lnTo>
                    <a:pt x="6303" y="18469"/>
                  </a:lnTo>
                  <a:lnTo>
                    <a:pt x="6157" y="18542"/>
                  </a:lnTo>
                  <a:lnTo>
                    <a:pt x="6035" y="18615"/>
                  </a:lnTo>
                  <a:lnTo>
                    <a:pt x="5914" y="18688"/>
                  </a:lnTo>
                  <a:lnTo>
                    <a:pt x="5889" y="18736"/>
                  </a:lnTo>
                  <a:lnTo>
                    <a:pt x="5889" y="18761"/>
                  </a:lnTo>
                  <a:lnTo>
                    <a:pt x="5914" y="18785"/>
                  </a:lnTo>
                  <a:lnTo>
                    <a:pt x="5962" y="18809"/>
                  </a:lnTo>
                  <a:lnTo>
                    <a:pt x="6108" y="18809"/>
                  </a:lnTo>
                  <a:lnTo>
                    <a:pt x="6279" y="18785"/>
                  </a:lnTo>
                  <a:lnTo>
                    <a:pt x="6498" y="18761"/>
                  </a:lnTo>
                  <a:lnTo>
                    <a:pt x="6522" y="18980"/>
                  </a:lnTo>
                  <a:lnTo>
                    <a:pt x="6376" y="19028"/>
                  </a:lnTo>
                  <a:lnTo>
                    <a:pt x="6254" y="19101"/>
                  </a:lnTo>
                  <a:lnTo>
                    <a:pt x="5987" y="19223"/>
                  </a:lnTo>
                  <a:lnTo>
                    <a:pt x="5962" y="19272"/>
                  </a:lnTo>
                  <a:lnTo>
                    <a:pt x="5962" y="19320"/>
                  </a:lnTo>
                  <a:lnTo>
                    <a:pt x="5987" y="19369"/>
                  </a:lnTo>
                  <a:lnTo>
                    <a:pt x="6011" y="19393"/>
                  </a:lnTo>
                  <a:lnTo>
                    <a:pt x="6425" y="19393"/>
                  </a:lnTo>
                  <a:lnTo>
                    <a:pt x="6595" y="19345"/>
                  </a:lnTo>
                  <a:lnTo>
                    <a:pt x="6619" y="19393"/>
                  </a:lnTo>
                  <a:lnTo>
                    <a:pt x="6571" y="19442"/>
                  </a:lnTo>
                  <a:lnTo>
                    <a:pt x="6522" y="19515"/>
                  </a:lnTo>
                  <a:lnTo>
                    <a:pt x="6254" y="19637"/>
                  </a:lnTo>
                  <a:lnTo>
                    <a:pt x="6230" y="19661"/>
                  </a:lnTo>
                  <a:lnTo>
                    <a:pt x="6206" y="19734"/>
                  </a:lnTo>
                  <a:lnTo>
                    <a:pt x="6230" y="19758"/>
                  </a:lnTo>
                  <a:lnTo>
                    <a:pt x="6279" y="19783"/>
                  </a:lnTo>
                  <a:lnTo>
                    <a:pt x="6595" y="19758"/>
                  </a:lnTo>
                  <a:lnTo>
                    <a:pt x="6668" y="19783"/>
                  </a:lnTo>
                  <a:lnTo>
                    <a:pt x="6887" y="19856"/>
                  </a:lnTo>
                  <a:lnTo>
                    <a:pt x="7106" y="19904"/>
                  </a:lnTo>
                  <a:lnTo>
                    <a:pt x="7203" y="19953"/>
                  </a:lnTo>
                  <a:lnTo>
                    <a:pt x="7252" y="20001"/>
                  </a:lnTo>
                  <a:lnTo>
                    <a:pt x="7276" y="20050"/>
                  </a:lnTo>
                  <a:lnTo>
                    <a:pt x="7276" y="20123"/>
                  </a:lnTo>
                  <a:lnTo>
                    <a:pt x="7252" y="20172"/>
                  </a:lnTo>
                  <a:lnTo>
                    <a:pt x="7203" y="20245"/>
                  </a:lnTo>
                  <a:lnTo>
                    <a:pt x="7057" y="20342"/>
                  </a:lnTo>
                  <a:lnTo>
                    <a:pt x="6936" y="20391"/>
                  </a:lnTo>
                  <a:lnTo>
                    <a:pt x="6814" y="20439"/>
                  </a:lnTo>
                  <a:lnTo>
                    <a:pt x="6692" y="20464"/>
                  </a:lnTo>
                  <a:lnTo>
                    <a:pt x="6571" y="20464"/>
                  </a:lnTo>
                  <a:lnTo>
                    <a:pt x="6303" y="20439"/>
                  </a:lnTo>
                  <a:lnTo>
                    <a:pt x="5889" y="20439"/>
                  </a:lnTo>
                  <a:lnTo>
                    <a:pt x="5768" y="20391"/>
                  </a:lnTo>
                  <a:lnTo>
                    <a:pt x="5670" y="20318"/>
                  </a:lnTo>
                  <a:lnTo>
                    <a:pt x="5597" y="20220"/>
                  </a:lnTo>
                  <a:lnTo>
                    <a:pt x="5524" y="20099"/>
                  </a:lnTo>
                  <a:lnTo>
                    <a:pt x="5476" y="19929"/>
                  </a:lnTo>
                  <a:lnTo>
                    <a:pt x="5403" y="19612"/>
                  </a:lnTo>
                  <a:lnTo>
                    <a:pt x="5354" y="19247"/>
                  </a:lnTo>
                  <a:lnTo>
                    <a:pt x="5330" y="18882"/>
                  </a:lnTo>
                  <a:lnTo>
                    <a:pt x="5305" y="18371"/>
                  </a:lnTo>
                  <a:lnTo>
                    <a:pt x="5184" y="16960"/>
                  </a:lnTo>
                  <a:lnTo>
                    <a:pt x="5111" y="16254"/>
                  </a:lnTo>
                  <a:lnTo>
                    <a:pt x="5038" y="15549"/>
                  </a:lnTo>
                  <a:lnTo>
                    <a:pt x="4965" y="15086"/>
                  </a:lnTo>
                  <a:lnTo>
                    <a:pt x="4867" y="14600"/>
                  </a:lnTo>
                  <a:lnTo>
                    <a:pt x="4624" y="13675"/>
                  </a:lnTo>
                  <a:lnTo>
                    <a:pt x="4527" y="13310"/>
                  </a:lnTo>
                  <a:lnTo>
                    <a:pt x="4454" y="13018"/>
                  </a:lnTo>
                  <a:lnTo>
                    <a:pt x="4405" y="12896"/>
                  </a:lnTo>
                  <a:lnTo>
                    <a:pt x="4356" y="12823"/>
                  </a:lnTo>
                  <a:lnTo>
                    <a:pt x="4356" y="12799"/>
                  </a:lnTo>
                  <a:lnTo>
                    <a:pt x="4332" y="12750"/>
                  </a:lnTo>
                  <a:lnTo>
                    <a:pt x="4283" y="12702"/>
                  </a:lnTo>
                  <a:lnTo>
                    <a:pt x="4235" y="12677"/>
                  </a:lnTo>
                  <a:lnTo>
                    <a:pt x="4186" y="12653"/>
                  </a:lnTo>
                  <a:lnTo>
                    <a:pt x="4113" y="12677"/>
                  </a:lnTo>
                  <a:lnTo>
                    <a:pt x="4040" y="12750"/>
                  </a:lnTo>
                  <a:lnTo>
                    <a:pt x="3991" y="12848"/>
                  </a:lnTo>
                  <a:lnTo>
                    <a:pt x="3918" y="13091"/>
                  </a:lnTo>
                  <a:lnTo>
                    <a:pt x="3870" y="13286"/>
                  </a:lnTo>
                  <a:lnTo>
                    <a:pt x="3772" y="13237"/>
                  </a:lnTo>
                  <a:lnTo>
                    <a:pt x="3675" y="13213"/>
                  </a:lnTo>
                  <a:lnTo>
                    <a:pt x="3626" y="13237"/>
                  </a:lnTo>
                  <a:lnTo>
                    <a:pt x="3602" y="13310"/>
                  </a:lnTo>
                  <a:lnTo>
                    <a:pt x="3626" y="13383"/>
                  </a:lnTo>
                  <a:lnTo>
                    <a:pt x="3675" y="13456"/>
                  </a:lnTo>
                  <a:lnTo>
                    <a:pt x="3748" y="13529"/>
                  </a:lnTo>
                  <a:lnTo>
                    <a:pt x="3821" y="13578"/>
                  </a:lnTo>
                  <a:lnTo>
                    <a:pt x="3797" y="13772"/>
                  </a:lnTo>
                  <a:lnTo>
                    <a:pt x="3651" y="13772"/>
                  </a:lnTo>
                  <a:lnTo>
                    <a:pt x="3505" y="13821"/>
                  </a:lnTo>
                  <a:lnTo>
                    <a:pt x="3480" y="13845"/>
                  </a:lnTo>
                  <a:lnTo>
                    <a:pt x="3505" y="13870"/>
                  </a:lnTo>
                  <a:lnTo>
                    <a:pt x="3651" y="13943"/>
                  </a:lnTo>
                  <a:lnTo>
                    <a:pt x="3772" y="14016"/>
                  </a:lnTo>
                  <a:lnTo>
                    <a:pt x="3724" y="14405"/>
                  </a:lnTo>
                  <a:lnTo>
                    <a:pt x="3505" y="14381"/>
                  </a:lnTo>
                  <a:lnTo>
                    <a:pt x="3407" y="14381"/>
                  </a:lnTo>
                  <a:lnTo>
                    <a:pt x="3310" y="14405"/>
                  </a:lnTo>
                  <a:lnTo>
                    <a:pt x="3286" y="14454"/>
                  </a:lnTo>
                  <a:lnTo>
                    <a:pt x="3286" y="14478"/>
                  </a:lnTo>
                  <a:lnTo>
                    <a:pt x="3286" y="14502"/>
                  </a:lnTo>
                  <a:lnTo>
                    <a:pt x="3383" y="14551"/>
                  </a:lnTo>
                  <a:lnTo>
                    <a:pt x="3480" y="14624"/>
                  </a:lnTo>
                  <a:lnTo>
                    <a:pt x="3675" y="14721"/>
                  </a:lnTo>
                  <a:lnTo>
                    <a:pt x="3675" y="14892"/>
                  </a:lnTo>
                  <a:lnTo>
                    <a:pt x="3480" y="14892"/>
                  </a:lnTo>
                  <a:lnTo>
                    <a:pt x="3286" y="14916"/>
                  </a:lnTo>
                  <a:lnTo>
                    <a:pt x="3213" y="14940"/>
                  </a:lnTo>
                  <a:lnTo>
                    <a:pt x="3140" y="14965"/>
                  </a:lnTo>
                  <a:lnTo>
                    <a:pt x="3115" y="15013"/>
                  </a:lnTo>
                  <a:lnTo>
                    <a:pt x="3115" y="15038"/>
                  </a:lnTo>
                  <a:lnTo>
                    <a:pt x="3140" y="15086"/>
                  </a:lnTo>
                  <a:lnTo>
                    <a:pt x="3188" y="15135"/>
                  </a:lnTo>
                  <a:lnTo>
                    <a:pt x="3310" y="15208"/>
                  </a:lnTo>
                  <a:lnTo>
                    <a:pt x="3456" y="15232"/>
                  </a:lnTo>
                  <a:lnTo>
                    <a:pt x="3626" y="15257"/>
                  </a:lnTo>
                  <a:lnTo>
                    <a:pt x="3578" y="15573"/>
                  </a:lnTo>
                  <a:lnTo>
                    <a:pt x="3334" y="15549"/>
                  </a:lnTo>
                  <a:lnTo>
                    <a:pt x="3018" y="15549"/>
                  </a:lnTo>
                  <a:lnTo>
                    <a:pt x="2921" y="15573"/>
                  </a:lnTo>
                  <a:lnTo>
                    <a:pt x="2896" y="15597"/>
                  </a:lnTo>
                  <a:lnTo>
                    <a:pt x="2896" y="15622"/>
                  </a:lnTo>
                  <a:lnTo>
                    <a:pt x="2945" y="15695"/>
                  </a:lnTo>
                  <a:lnTo>
                    <a:pt x="3018" y="15743"/>
                  </a:lnTo>
                  <a:lnTo>
                    <a:pt x="3164" y="15816"/>
                  </a:lnTo>
                  <a:lnTo>
                    <a:pt x="3359" y="15889"/>
                  </a:lnTo>
                  <a:lnTo>
                    <a:pt x="3553" y="15914"/>
                  </a:lnTo>
                  <a:lnTo>
                    <a:pt x="3529" y="16011"/>
                  </a:lnTo>
                  <a:lnTo>
                    <a:pt x="3261" y="16035"/>
                  </a:lnTo>
                  <a:lnTo>
                    <a:pt x="3115" y="16060"/>
                  </a:lnTo>
                  <a:lnTo>
                    <a:pt x="2994" y="16108"/>
                  </a:lnTo>
                  <a:lnTo>
                    <a:pt x="2969" y="16133"/>
                  </a:lnTo>
                  <a:lnTo>
                    <a:pt x="2969" y="16181"/>
                  </a:lnTo>
                  <a:lnTo>
                    <a:pt x="2969" y="16206"/>
                  </a:lnTo>
                  <a:lnTo>
                    <a:pt x="2994" y="16230"/>
                  </a:lnTo>
                  <a:lnTo>
                    <a:pt x="3115" y="16279"/>
                  </a:lnTo>
                  <a:lnTo>
                    <a:pt x="3237" y="16303"/>
                  </a:lnTo>
                  <a:lnTo>
                    <a:pt x="3480" y="16327"/>
                  </a:lnTo>
                  <a:lnTo>
                    <a:pt x="3432" y="16790"/>
                  </a:lnTo>
                  <a:lnTo>
                    <a:pt x="3261" y="16790"/>
                  </a:lnTo>
                  <a:lnTo>
                    <a:pt x="3115" y="16814"/>
                  </a:lnTo>
                  <a:lnTo>
                    <a:pt x="2872" y="16838"/>
                  </a:lnTo>
                  <a:lnTo>
                    <a:pt x="2775" y="16887"/>
                  </a:lnTo>
                  <a:lnTo>
                    <a:pt x="2677" y="16960"/>
                  </a:lnTo>
                  <a:lnTo>
                    <a:pt x="2653" y="17033"/>
                  </a:lnTo>
                  <a:lnTo>
                    <a:pt x="2677" y="17082"/>
                  </a:lnTo>
                  <a:lnTo>
                    <a:pt x="2702" y="17106"/>
                  </a:lnTo>
                  <a:lnTo>
                    <a:pt x="2799" y="17155"/>
                  </a:lnTo>
                  <a:lnTo>
                    <a:pt x="2896" y="17155"/>
                  </a:lnTo>
                  <a:lnTo>
                    <a:pt x="3091" y="17179"/>
                  </a:lnTo>
                  <a:lnTo>
                    <a:pt x="3383" y="17203"/>
                  </a:lnTo>
                  <a:lnTo>
                    <a:pt x="3359" y="17398"/>
                  </a:lnTo>
                  <a:lnTo>
                    <a:pt x="3188" y="17398"/>
                  </a:lnTo>
                  <a:lnTo>
                    <a:pt x="3042" y="17422"/>
                  </a:lnTo>
                  <a:lnTo>
                    <a:pt x="2750" y="17520"/>
                  </a:lnTo>
                  <a:lnTo>
                    <a:pt x="2702" y="17544"/>
                  </a:lnTo>
                  <a:lnTo>
                    <a:pt x="2677" y="17593"/>
                  </a:lnTo>
                  <a:lnTo>
                    <a:pt x="2702" y="17641"/>
                  </a:lnTo>
                  <a:lnTo>
                    <a:pt x="2750" y="17666"/>
                  </a:lnTo>
                  <a:lnTo>
                    <a:pt x="2896" y="17714"/>
                  </a:lnTo>
                  <a:lnTo>
                    <a:pt x="3018" y="17739"/>
                  </a:lnTo>
                  <a:lnTo>
                    <a:pt x="3310" y="17739"/>
                  </a:lnTo>
                  <a:lnTo>
                    <a:pt x="3310" y="17763"/>
                  </a:lnTo>
                  <a:lnTo>
                    <a:pt x="3286" y="17933"/>
                  </a:lnTo>
                  <a:lnTo>
                    <a:pt x="3018" y="17958"/>
                  </a:lnTo>
                  <a:lnTo>
                    <a:pt x="2799" y="17982"/>
                  </a:lnTo>
                  <a:lnTo>
                    <a:pt x="2702" y="18031"/>
                  </a:lnTo>
                  <a:lnTo>
                    <a:pt x="2629" y="18079"/>
                  </a:lnTo>
                  <a:lnTo>
                    <a:pt x="2604" y="18128"/>
                  </a:lnTo>
                  <a:lnTo>
                    <a:pt x="2604" y="18177"/>
                  </a:lnTo>
                  <a:lnTo>
                    <a:pt x="2653" y="18250"/>
                  </a:lnTo>
                  <a:lnTo>
                    <a:pt x="2702" y="18274"/>
                  </a:lnTo>
                  <a:lnTo>
                    <a:pt x="2775" y="18298"/>
                  </a:lnTo>
                  <a:lnTo>
                    <a:pt x="2848" y="18323"/>
                  </a:lnTo>
                  <a:lnTo>
                    <a:pt x="3018" y="18323"/>
                  </a:lnTo>
                  <a:lnTo>
                    <a:pt x="3164" y="18298"/>
                  </a:lnTo>
                  <a:lnTo>
                    <a:pt x="3237" y="18323"/>
                  </a:lnTo>
                  <a:lnTo>
                    <a:pt x="3213" y="18517"/>
                  </a:lnTo>
                  <a:lnTo>
                    <a:pt x="2848" y="18566"/>
                  </a:lnTo>
                  <a:lnTo>
                    <a:pt x="2677" y="18615"/>
                  </a:lnTo>
                  <a:lnTo>
                    <a:pt x="2604" y="18663"/>
                  </a:lnTo>
                  <a:lnTo>
                    <a:pt x="2531" y="18712"/>
                  </a:lnTo>
                  <a:lnTo>
                    <a:pt x="2507" y="18761"/>
                  </a:lnTo>
                  <a:lnTo>
                    <a:pt x="2507" y="18785"/>
                  </a:lnTo>
                  <a:lnTo>
                    <a:pt x="2531" y="18809"/>
                  </a:lnTo>
                  <a:lnTo>
                    <a:pt x="2556" y="18834"/>
                  </a:lnTo>
                  <a:lnTo>
                    <a:pt x="2702" y="18882"/>
                  </a:lnTo>
                  <a:lnTo>
                    <a:pt x="3164" y="18882"/>
                  </a:lnTo>
                  <a:lnTo>
                    <a:pt x="3115" y="19223"/>
                  </a:lnTo>
                  <a:lnTo>
                    <a:pt x="2799" y="19199"/>
                  </a:lnTo>
                  <a:lnTo>
                    <a:pt x="2677" y="19199"/>
                  </a:lnTo>
                  <a:lnTo>
                    <a:pt x="2580" y="19223"/>
                  </a:lnTo>
                  <a:lnTo>
                    <a:pt x="2483" y="19247"/>
                  </a:lnTo>
                  <a:lnTo>
                    <a:pt x="2410" y="19320"/>
                  </a:lnTo>
                  <a:lnTo>
                    <a:pt x="2410" y="19369"/>
                  </a:lnTo>
                  <a:lnTo>
                    <a:pt x="2410" y="19393"/>
                  </a:lnTo>
                  <a:lnTo>
                    <a:pt x="2483" y="19466"/>
                  </a:lnTo>
                  <a:lnTo>
                    <a:pt x="2580" y="19515"/>
                  </a:lnTo>
                  <a:lnTo>
                    <a:pt x="2702" y="19564"/>
                  </a:lnTo>
                  <a:lnTo>
                    <a:pt x="2799" y="19564"/>
                  </a:lnTo>
                  <a:lnTo>
                    <a:pt x="3042" y="19612"/>
                  </a:lnTo>
                  <a:lnTo>
                    <a:pt x="3018" y="19807"/>
                  </a:lnTo>
                  <a:lnTo>
                    <a:pt x="2896" y="19807"/>
                  </a:lnTo>
                  <a:lnTo>
                    <a:pt x="2556" y="19856"/>
                  </a:lnTo>
                  <a:lnTo>
                    <a:pt x="2483" y="19880"/>
                  </a:lnTo>
                  <a:lnTo>
                    <a:pt x="2434" y="19904"/>
                  </a:lnTo>
                  <a:lnTo>
                    <a:pt x="2337" y="20001"/>
                  </a:lnTo>
                  <a:lnTo>
                    <a:pt x="2312" y="20026"/>
                  </a:lnTo>
                  <a:lnTo>
                    <a:pt x="2337" y="20074"/>
                  </a:lnTo>
                  <a:lnTo>
                    <a:pt x="2434" y="20123"/>
                  </a:lnTo>
                  <a:lnTo>
                    <a:pt x="2531" y="20147"/>
                  </a:lnTo>
                  <a:lnTo>
                    <a:pt x="2726" y="20172"/>
                  </a:lnTo>
                  <a:lnTo>
                    <a:pt x="2507" y="20269"/>
                  </a:lnTo>
                  <a:lnTo>
                    <a:pt x="2288" y="20366"/>
                  </a:lnTo>
                  <a:lnTo>
                    <a:pt x="1801" y="20512"/>
                  </a:lnTo>
                  <a:lnTo>
                    <a:pt x="1655" y="20537"/>
                  </a:lnTo>
                  <a:lnTo>
                    <a:pt x="1485" y="20561"/>
                  </a:lnTo>
                  <a:lnTo>
                    <a:pt x="1315" y="20537"/>
                  </a:lnTo>
                  <a:lnTo>
                    <a:pt x="1145" y="20488"/>
                  </a:lnTo>
                  <a:lnTo>
                    <a:pt x="1120" y="20464"/>
                  </a:lnTo>
                  <a:lnTo>
                    <a:pt x="1096" y="20415"/>
                  </a:lnTo>
                  <a:lnTo>
                    <a:pt x="1096" y="20391"/>
                  </a:lnTo>
                  <a:lnTo>
                    <a:pt x="1096" y="20342"/>
                  </a:lnTo>
                  <a:lnTo>
                    <a:pt x="1145" y="20245"/>
                  </a:lnTo>
                  <a:lnTo>
                    <a:pt x="1242" y="20123"/>
                  </a:lnTo>
                  <a:lnTo>
                    <a:pt x="1485" y="19929"/>
                  </a:lnTo>
                  <a:lnTo>
                    <a:pt x="1631" y="19831"/>
                  </a:lnTo>
                  <a:lnTo>
                    <a:pt x="1680" y="19807"/>
                  </a:lnTo>
                  <a:lnTo>
                    <a:pt x="1704" y="19758"/>
                  </a:lnTo>
                  <a:lnTo>
                    <a:pt x="1704" y="19710"/>
                  </a:lnTo>
                  <a:lnTo>
                    <a:pt x="1704" y="19661"/>
                  </a:lnTo>
                  <a:lnTo>
                    <a:pt x="1728" y="19588"/>
                  </a:lnTo>
                  <a:lnTo>
                    <a:pt x="1826" y="18785"/>
                  </a:lnTo>
                  <a:lnTo>
                    <a:pt x="1923" y="18006"/>
                  </a:lnTo>
                  <a:lnTo>
                    <a:pt x="2045" y="16425"/>
                  </a:lnTo>
                  <a:lnTo>
                    <a:pt x="2142" y="14843"/>
                  </a:lnTo>
                  <a:lnTo>
                    <a:pt x="2264" y="13237"/>
                  </a:lnTo>
                  <a:lnTo>
                    <a:pt x="2410" y="11631"/>
                  </a:lnTo>
                  <a:lnTo>
                    <a:pt x="2531" y="10025"/>
                  </a:lnTo>
                  <a:lnTo>
                    <a:pt x="2556" y="9368"/>
                  </a:lnTo>
                  <a:lnTo>
                    <a:pt x="2580" y="8663"/>
                  </a:lnTo>
                  <a:lnTo>
                    <a:pt x="2580" y="8322"/>
                  </a:lnTo>
                  <a:lnTo>
                    <a:pt x="2580" y="7981"/>
                  </a:lnTo>
                  <a:lnTo>
                    <a:pt x="2531" y="7641"/>
                  </a:lnTo>
                  <a:lnTo>
                    <a:pt x="2483" y="7324"/>
                  </a:lnTo>
                  <a:lnTo>
                    <a:pt x="2483" y="7251"/>
                  </a:lnTo>
                  <a:lnTo>
                    <a:pt x="2458" y="7178"/>
                  </a:lnTo>
                  <a:lnTo>
                    <a:pt x="2434" y="7130"/>
                  </a:lnTo>
                  <a:lnTo>
                    <a:pt x="2410" y="7105"/>
                  </a:lnTo>
                  <a:lnTo>
                    <a:pt x="2337" y="7057"/>
                  </a:lnTo>
                  <a:lnTo>
                    <a:pt x="2239" y="7057"/>
                  </a:lnTo>
                  <a:lnTo>
                    <a:pt x="2166" y="7105"/>
                  </a:lnTo>
                  <a:lnTo>
                    <a:pt x="2020" y="7130"/>
                  </a:lnTo>
                  <a:lnTo>
                    <a:pt x="1899" y="7154"/>
                  </a:lnTo>
                  <a:lnTo>
                    <a:pt x="1826" y="7227"/>
                  </a:lnTo>
                  <a:lnTo>
                    <a:pt x="1801" y="7300"/>
                  </a:lnTo>
                  <a:lnTo>
                    <a:pt x="1801" y="7349"/>
                  </a:lnTo>
                  <a:lnTo>
                    <a:pt x="1801" y="7397"/>
                  </a:lnTo>
                  <a:lnTo>
                    <a:pt x="1874" y="7446"/>
                  </a:lnTo>
                  <a:lnTo>
                    <a:pt x="1923" y="7470"/>
                  </a:lnTo>
                  <a:lnTo>
                    <a:pt x="1899" y="7519"/>
                  </a:lnTo>
                  <a:lnTo>
                    <a:pt x="1704" y="7519"/>
                  </a:lnTo>
                  <a:lnTo>
                    <a:pt x="1631" y="7543"/>
                  </a:lnTo>
                  <a:lnTo>
                    <a:pt x="1558" y="7592"/>
                  </a:lnTo>
                  <a:lnTo>
                    <a:pt x="1534" y="7665"/>
                  </a:lnTo>
                  <a:lnTo>
                    <a:pt x="1534" y="7714"/>
                  </a:lnTo>
                  <a:lnTo>
                    <a:pt x="1558" y="7738"/>
                  </a:lnTo>
                  <a:lnTo>
                    <a:pt x="1631" y="7811"/>
                  </a:lnTo>
                  <a:lnTo>
                    <a:pt x="1753" y="7860"/>
                  </a:lnTo>
                  <a:lnTo>
                    <a:pt x="1728" y="7957"/>
                  </a:lnTo>
                  <a:lnTo>
                    <a:pt x="1582" y="7957"/>
                  </a:lnTo>
                  <a:lnTo>
                    <a:pt x="1461" y="8006"/>
                  </a:lnTo>
                  <a:lnTo>
                    <a:pt x="1412" y="8054"/>
                  </a:lnTo>
                  <a:lnTo>
                    <a:pt x="1388" y="8127"/>
                  </a:lnTo>
                  <a:lnTo>
                    <a:pt x="1412" y="8200"/>
                  </a:lnTo>
                  <a:lnTo>
                    <a:pt x="1461" y="8249"/>
                  </a:lnTo>
                  <a:lnTo>
                    <a:pt x="1534" y="8273"/>
                  </a:lnTo>
                  <a:lnTo>
                    <a:pt x="1631" y="8298"/>
                  </a:lnTo>
                  <a:lnTo>
                    <a:pt x="1582" y="8468"/>
                  </a:lnTo>
                  <a:lnTo>
                    <a:pt x="1437" y="8468"/>
                  </a:lnTo>
                  <a:lnTo>
                    <a:pt x="1364" y="8517"/>
                  </a:lnTo>
                  <a:lnTo>
                    <a:pt x="1291" y="8541"/>
                  </a:lnTo>
                  <a:lnTo>
                    <a:pt x="1291" y="8590"/>
                  </a:lnTo>
                  <a:lnTo>
                    <a:pt x="1291" y="8638"/>
                  </a:lnTo>
                  <a:lnTo>
                    <a:pt x="1339" y="8687"/>
                  </a:lnTo>
                  <a:lnTo>
                    <a:pt x="1388" y="8736"/>
                  </a:lnTo>
                  <a:lnTo>
                    <a:pt x="1509" y="8760"/>
                  </a:lnTo>
                  <a:lnTo>
                    <a:pt x="1485" y="8833"/>
                  </a:lnTo>
                  <a:lnTo>
                    <a:pt x="1461" y="8930"/>
                  </a:lnTo>
                  <a:lnTo>
                    <a:pt x="1315" y="8955"/>
                  </a:lnTo>
                  <a:lnTo>
                    <a:pt x="1242" y="8979"/>
                  </a:lnTo>
                  <a:lnTo>
                    <a:pt x="1193" y="9028"/>
                  </a:lnTo>
                  <a:lnTo>
                    <a:pt x="1169" y="9076"/>
                  </a:lnTo>
                  <a:lnTo>
                    <a:pt x="1169" y="9149"/>
                  </a:lnTo>
                  <a:lnTo>
                    <a:pt x="1218" y="9198"/>
                  </a:lnTo>
                  <a:lnTo>
                    <a:pt x="1242" y="9222"/>
                  </a:lnTo>
                  <a:lnTo>
                    <a:pt x="1364" y="9271"/>
                  </a:lnTo>
                  <a:lnTo>
                    <a:pt x="1364" y="9295"/>
                  </a:lnTo>
                  <a:lnTo>
                    <a:pt x="1315" y="9320"/>
                  </a:lnTo>
                  <a:lnTo>
                    <a:pt x="1169" y="9344"/>
                  </a:lnTo>
                  <a:lnTo>
                    <a:pt x="1096" y="9393"/>
                  </a:lnTo>
                  <a:lnTo>
                    <a:pt x="1047" y="9441"/>
                  </a:lnTo>
                  <a:lnTo>
                    <a:pt x="1023" y="9539"/>
                  </a:lnTo>
                  <a:lnTo>
                    <a:pt x="1047" y="9563"/>
                  </a:lnTo>
                  <a:lnTo>
                    <a:pt x="1072" y="9612"/>
                  </a:lnTo>
                  <a:lnTo>
                    <a:pt x="1120" y="9636"/>
                  </a:lnTo>
                  <a:lnTo>
                    <a:pt x="1169" y="9660"/>
                  </a:lnTo>
                  <a:lnTo>
                    <a:pt x="1291" y="9660"/>
                  </a:lnTo>
                  <a:lnTo>
                    <a:pt x="1266" y="9733"/>
                  </a:lnTo>
                  <a:lnTo>
                    <a:pt x="1145" y="9733"/>
                  </a:lnTo>
                  <a:lnTo>
                    <a:pt x="1072" y="9758"/>
                  </a:lnTo>
                  <a:lnTo>
                    <a:pt x="1023" y="9806"/>
                  </a:lnTo>
                  <a:lnTo>
                    <a:pt x="999" y="9879"/>
                  </a:lnTo>
                  <a:lnTo>
                    <a:pt x="1023" y="9952"/>
                  </a:lnTo>
                  <a:lnTo>
                    <a:pt x="1120" y="10001"/>
                  </a:lnTo>
                  <a:lnTo>
                    <a:pt x="1218" y="10025"/>
                  </a:lnTo>
                  <a:lnTo>
                    <a:pt x="1169" y="10269"/>
                  </a:lnTo>
                  <a:lnTo>
                    <a:pt x="1096" y="10244"/>
                  </a:lnTo>
                  <a:lnTo>
                    <a:pt x="1023" y="10269"/>
                  </a:lnTo>
                  <a:lnTo>
                    <a:pt x="974" y="10293"/>
                  </a:lnTo>
                  <a:lnTo>
                    <a:pt x="926" y="10342"/>
                  </a:lnTo>
                  <a:lnTo>
                    <a:pt x="926" y="10390"/>
                  </a:lnTo>
                  <a:lnTo>
                    <a:pt x="926" y="10439"/>
                  </a:lnTo>
                  <a:lnTo>
                    <a:pt x="950" y="10488"/>
                  </a:lnTo>
                  <a:lnTo>
                    <a:pt x="999" y="10536"/>
                  </a:lnTo>
                  <a:lnTo>
                    <a:pt x="1096" y="10609"/>
                  </a:lnTo>
                  <a:lnTo>
                    <a:pt x="1072" y="10634"/>
                  </a:lnTo>
                  <a:lnTo>
                    <a:pt x="1047" y="10682"/>
                  </a:lnTo>
                  <a:lnTo>
                    <a:pt x="1047" y="10755"/>
                  </a:lnTo>
                  <a:lnTo>
                    <a:pt x="1047" y="10804"/>
                  </a:lnTo>
                  <a:lnTo>
                    <a:pt x="1145" y="11096"/>
                  </a:lnTo>
                  <a:lnTo>
                    <a:pt x="1169" y="11291"/>
                  </a:lnTo>
                  <a:lnTo>
                    <a:pt x="1193" y="11461"/>
                  </a:lnTo>
                  <a:lnTo>
                    <a:pt x="1193" y="11631"/>
                  </a:lnTo>
                  <a:lnTo>
                    <a:pt x="1120" y="11777"/>
                  </a:lnTo>
                  <a:lnTo>
                    <a:pt x="1096" y="11826"/>
                  </a:lnTo>
                  <a:lnTo>
                    <a:pt x="1023" y="11875"/>
                  </a:lnTo>
                  <a:lnTo>
                    <a:pt x="950" y="11923"/>
                  </a:lnTo>
                  <a:lnTo>
                    <a:pt x="780" y="11923"/>
                  </a:lnTo>
                  <a:lnTo>
                    <a:pt x="707" y="11875"/>
                  </a:lnTo>
                  <a:lnTo>
                    <a:pt x="658" y="11826"/>
                  </a:lnTo>
                  <a:lnTo>
                    <a:pt x="609" y="11753"/>
                  </a:lnTo>
                  <a:lnTo>
                    <a:pt x="512" y="11607"/>
                  </a:lnTo>
                  <a:lnTo>
                    <a:pt x="463" y="11437"/>
                  </a:lnTo>
                  <a:lnTo>
                    <a:pt x="463" y="11315"/>
                  </a:lnTo>
                  <a:lnTo>
                    <a:pt x="463" y="11193"/>
                  </a:lnTo>
                  <a:lnTo>
                    <a:pt x="512" y="10974"/>
                  </a:lnTo>
                  <a:lnTo>
                    <a:pt x="585" y="10974"/>
                  </a:lnTo>
                  <a:lnTo>
                    <a:pt x="634" y="10950"/>
                  </a:lnTo>
                  <a:lnTo>
                    <a:pt x="658" y="10901"/>
                  </a:lnTo>
                  <a:lnTo>
                    <a:pt x="658" y="10853"/>
                  </a:lnTo>
                  <a:lnTo>
                    <a:pt x="609" y="10658"/>
                  </a:lnTo>
                  <a:lnTo>
                    <a:pt x="585" y="10463"/>
                  </a:lnTo>
                  <a:lnTo>
                    <a:pt x="561" y="10074"/>
                  </a:lnTo>
                  <a:lnTo>
                    <a:pt x="585" y="9660"/>
                  </a:lnTo>
                  <a:lnTo>
                    <a:pt x="634" y="9271"/>
                  </a:lnTo>
                  <a:lnTo>
                    <a:pt x="731" y="8882"/>
                  </a:lnTo>
                  <a:lnTo>
                    <a:pt x="828" y="8492"/>
                  </a:lnTo>
                  <a:lnTo>
                    <a:pt x="1072" y="7714"/>
                  </a:lnTo>
                  <a:lnTo>
                    <a:pt x="1218" y="7227"/>
                  </a:lnTo>
                  <a:lnTo>
                    <a:pt x="1412" y="6740"/>
                  </a:lnTo>
                  <a:lnTo>
                    <a:pt x="1631" y="6302"/>
                  </a:lnTo>
                  <a:lnTo>
                    <a:pt x="1753" y="6108"/>
                  </a:lnTo>
                  <a:lnTo>
                    <a:pt x="1899" y="5913"/>
                  </a:lnTo>
                  <a:lnTo>
                    <a:pt x="2045" y="5743"/>
                  </a:lnTo>
                  <a:lnTo>
                    <a:pt x="2215" y="5572"/>
                  </a:lnTo>
                  <a:lnTo>
                    <a:pt x="2385" y="5402"/>
                  </a:lnTo>
                  <a:lnTo>
                    <a:pt x="2580" y="5280"/>
                  </a:lnTo>
                  <a:lnTo>
                    <a:pt x="2799" y="5159"/>
                  </a:lnTo>
                  <a:lnTo>
                    <a:pt x="3042" y="5061"/>
                  </a:lnTo>
                  <a:lnTo>
                    <a:pt x="3286" y="4964"/>
                  </a:lnTo>
                  <a:lnTo>
                    <a:pt x="3553" y="4891"/>
                  </a:lnTo>
                  <a:lnTo>
                    <a:pt x="3845" y="4842"/>
                  </a:lnTo>
                  <a:lnTo>
                    <a:pt x="4113" y="4818"/>
                  </a:lnTo>
                  <a:lnTo>
                    <a:pt x="4162" y="4842"/>
                  </a:lnTo>
                  <a:lnTo>
                    <a:pt x="4259" y="4818"/>
                  </a:lnTo>
                  <a:close/>
                  <a:moveTo>
                    <a:pt x="4259" y="0"/>
                  </a:moveTo>
                  <a:lnTo>
                    <a:pt x="4016" y="25"/>
                  </a:lnTo>
                  <a:lnTo>
                    <a:pt x="3797" y="98"/>
                  </a:lnTo>
                  <a:lnTo>
                    <a:pt x="3675" y="98"/>
                  </a:lnTo>
                  <a:lnTo>
                    <a:pt x="3578" y="146"/>
                  </a:lnTo>
                  <a:lnTo>
                    <a:pt x="3334" y="244"/>
                  </a:lnTo>
                  <a:lnTo>
                    <a:pt x="3140" y="390"/>
                  </a:lnTo>
                  <a:lnTo>
                    <a:pt x="2945" y="536"/>
                  </a:lnTo>
                  <a:lnTo>
                    <a:pt x="2799" y="682"/>
                  </a:lnTo>
                  <a:lnTo>
                    <a:pt x="2677" y="852"/>
                  </a:lnTo>
                  <a:lnTo>
                    <a:pt x="2556" y="1047"/>
                  </a:lnTo>
                  <a:lnTo>
                    <a:pt x="2458" y="1241"/>
                  </a:lnTo>
                  <a:lnTo>
                    <a:pt x="2385" y="1436"/>
                  </a:lnTo>
                  <a:lnTo>
                    <a:pt x="2337" y="1655"/>
                  </a:lnTo>
                  <a:lnTo>
                    <a:pt x="2288" y="1850"/>
                  </a:lnTo>
                  <a:lnTo>
                    <a:pt x="2264" y="2069"/>
                  </a:lnTo>
                  <a:lnTo>
                    <a:pt x="2264" y="2263"/>
                  </a:lnTo>
                  <a:lnTo>
                    <a:pt x="2288" y="2434"/>
                  </a:lnTo>
                  <a:lnTo>
                    <a:pt x="2312" y="2628"/>
                  </a:lnTo>
                  <a:lnTo>
                    <a:pt x="2361" y="2823"/>
                  </a:lnTo>
                  <a:lnTo>
                    <a:pt x="2434" y="2993"/>
                  </a:lnTo>
                  <a:lnTo>
                    <a:pt x="2507" y="3164"/>
                  </a:lnTo>
                  <a:lnTo>
                    <a:pt x="2604" y="3310"/>
                  </a:lnTo>
                  <a:lnTo>
                    <a:pt x="2702" y="3480"/>
                  </a:lnTo>
                  <a:lnTo>
                    <a:pt x="2823" y="3626"/>
                  </a:lnTo>
                  <a:lnTo>
                    <a:pt x="2945" y="3748"/>
                  </a:lnTo>
                  <a:lnTo>
                    <a:pt x="3067" y="3869"/>
                  </a:lnTo>
                  <a:lnTo>
                    <a:pt x="3213" y="3991"/>
                  </a:lnTo>
                  <a:lnTo>
                    <a:pt x="3383" y="4088"/>
                  </a:lnTo>
                  <a:lnTo>
                    <a:pt x="3553" y="4161"/>
                  </a:lnTo>
                  <a:lnTo>
                    <a:pt x="3724" y="4210"/>
                  </a:lnTo>
                  <a:lnTo>
                    <a:pt x="3894" y="4258"/>
                  </a:lnTo>
                  <a:lnTo>
                    <a:pt x="3894" y="4404"/>
                  </a:lnTo>
                  <a:lnTo>
                    <a:pt x="3553" y="4429"/>
                  </a:lnTo>
                  <a:lnTo>
                    <a:pt x="3261" y="4502"/>
                  </a:lnTo>
                  <a:lnTo>
                    <a:pt x="2969" y="4575"/>
                  </a:lnTo>
                  <a:lnTo>
                    <a:pt x="2702" y="4696"/>
                  </a:lnTo>
                  <a:lnTo>
                    <a:pt x="2458" y="4818"/>
                  </a:lnTo>
                  <a:lnTo>
                    <a:pt x="2239" y="4964"/>
                  </a:lnTo>
                  <a:lnTo>
                    <a:pt x="2020" y="5110"/>
                  </a:lnTo>
                  <a:lnTo>
                    <a:pt x="1826" y="5305"/>
                  </a:lnTo>
                  <a:lnTo>
                    <a:pt x="1655" y="5499"/>
                  </a:lnTo>
                  <a:lnTo>
                    <a:pt x="1485" y="5694"/>
                  </a:lnTo>
                  <a:lnTo>
                    <a:pt x="1339" y="5937"/>
                  </a:lnTo>
                  <a:lnTo>
                    <a:pt x="1193" y="6156"/>
                  </a:lnTo>
                  <a:lnTo>
                    <a:pt x="1072" y="6400"/>
                  </a:lnTo>
                  <a:lnTo>
                    <a:pt x="853" y="6935"/>
                  </a:lnTo>
                  <a:lnTo>
                    <a:pt x="658" y="7470"/>
                  </a:lnTo>
                  <a:lnTo>
                    <a:pt x="366" y="8492"/>
                  </a:lnTo>
                  <a:lnTo>
                    <a:pt x="244" y="9003"/>
                  </a:lnTo>
                  <a:lnTo>
                    <a:pt x="147" y="9514"/>
                  </a:lnTo>
                  <a:lnTo>
                    <a:pt x="123" y="9782"/>
                  </a:lnTo>
                  <a:lnTo>
                    <a:pt x="123" y="10098"/>
                  </a:lnTo>
                  <a:lnTo>
                    <a:pt x="147" y="10415"/>
                  </a:lnTo>
                  <a:lnTo>
                    <a:pt x="171" y="10561"/>
                  </a:lnTo>
                  <a:lnTo>
                    <a:pt x="220" y="10682"/>
                  </a:lnTo>
                  <a:lnTo>
                    <a:pt x="147" y="10755"/>
                  </a:lnTo>
                  <a:lnTo>
                    <a:pt x="74" y="10853"/>
                  </a:lnTo>
                  <a:lnTo>
                    <a:pt x="25" y="10974"/>
                  </a:lnTo>
                  <a:lnTo>
                    <a:pt x="1" y="11096"/>
                  </a:lnTo>
                  <a:lnTo>
                    <a:pt x="1" y="11339"/>
                  </a:lnTo>
                  <a:lnTo>
                    <a:pt x="25" y="11558"/>
                  </a:lnTo>
                  <a:lnTo>
                    <a:pt x="74" y="11704"/>
                  </a:lnTo>
                  <a:lnTo>
                    <a:pt x="123" y="11826"/>
                  </a:lnTo>
                  <a:lnTo>
                    <a:pt x="196" y="11972"/>
                  </a:lnTo>
                  <a:lnTo>
                    <a:pt x="269" y="12093"/>
                  </a:lnTo>
                  <a:lnTo>
                    <a:pt x="366" y="12191"/>
                  </a:lnTo>
                  <a:lnTo>
                    <a:pt x="488" y="12264"/>
                  </a:lnTo>
                  <a:lnTo>
                    <a:pt x="609" y="12337"/>
                  </a:lnTo>
                  <a:lnTo>
                    <a:pt x="755" y="12361"/>
                  </a:lnTo>
                  <a:lnTo>
                    <a:pt x="926" y="12385"/>
                  </a:lnTo>
                  <a:lnTo>
                    <a:pt x="1072" y="12361"/>
                  </a:lnTo>
                  <a:lnTo>
                    <a:pt x="1193" y="12312"/>
                  </a:lnTo>
                  <a:lnTo>
                    <a:pt x="1291" y="12264"/>
                  </a:lnTo>
                  <a:lnTo>
                    <a:pt x="1388" y="12166"/>
                  </a:lnTo>
                  <a:lnTo>
                    <a:pt x="1461" y="12069"/>
                  </a:lnTo>
                  <a:lnTo>
                    <a:pt x="1509" y="11947"/>
                  </a:lnTo>
                  <a:lnTo>
                    <a:pt x="1534" y="11802"/>
                  </a:lnTo>
                  <a:lnTo>
                    <a:pt x="1582" y="11510"/>
                  </a:lnTo>
                  <a:lnTo>
                    <a:pt x="1582" y="11218"/>
                  </a:lnTo>
                  <a:lnTo>
                    <a:pt x="1534" y="10950"/>
                  </a:lnTo>
                  <a:lnTo>
                    <a:pt x="1461" y="10707"/>
                  </a:lnTo>
                  <a:lnTo>
                    <a:pt x="1437" y="10658"/>
                  </a:lnTo>
                  <a:lnTo>
                    <a:pt x="1485" y="10536"/>
                  </a:lnTo>
                  <a:lnTo>
                    <a:pt x="1509" y="10488"/>
                  </a:lnTo>
                  <a:lnTo>
                    <a:pt x="1534" y="10269"/>
                  </a:lnTo>
                  <a:lnTo>
                    <a:pt x="1582" y="10025"/>
                  </a:lnTo>
                  <a:lnTo>
                    <a:pt x="1704" y="9539"/>
                  </a:lnTo>
                  <a:lnTo>
                    <a:pt x="1850" y="9028"/>
                  </a:lnTo>
                  <a:lnTo>
                    <a:pt x="2142" y="8103"/>
                  </a:lnTo>
                  <a:lnTo>
                    <a:pt x="2118" y="9344"/>
                  </a:lnTo>
                  <a:lnTo>
                    <a:pt x="2045" y="10585"/>
                  </a:lnTo>
                  <a:lnTo>
                    <a:pt x="1947" y="11826"/>
                  </a:lnTo>
                  <a:lnTo>
                    <a:pt x="1826" y="13067"/>
                  </a:lnTo>
                  <a:lnTo>
                    <a:pt x="1680" y="14648"/>
                  </a:lnTo>
                  <a:lnTo>
                    <a:pt x="1558" y="16254"/>
                  </a:lnTo>
                  <a:lnTo>
                    <a:pt x="1412" y="17860"/>
                  </a:lnTo>
                  <a:lnTo>
                    <a:pt x="1339" y="18663"/>
                  </a:lnTo>
                  <a:lnTo>
                    <a:pt x="1218" y="19442"/>
                  </a:lnTo>
                  <a:lnTo>
                    <a:pt x="1242" y="19564"/>
                  </a:lnTo>
                  <a:lnTo>
                    <a:pt x="1120" y="19612"/>
                  </a:lnTo>
                  <a:lnTo>
                    <a:pt x="1023" y="19661"/>
                  </a:lnTo>
                  <a:lnTo>
                    <a:pt x="950" y="19734"/>
                  </a:lnTo>
                  <a:lnTo>
                    <a:pt x="853" y="19831"/>
                  </a:lnTo>
                  <a:lnTo>
                    <a:pt x="731" y="20026"/>
                  </a:lnTo>
                  <a:lnTo>
                    <a:pt x="634" y="20245"/>
                  </a:lnTo>
                  <a:lnTo>
                    <a:pt x="634" y="20342"/>
                  </a:lnTo>
                  <a:lnTo>
                    <a:pt x="609" y="20464"/>
                  </a:lnTo>
                  <a:lnTo>
                    <a:pt x="634" y="20561"/>
                  </a:lnTo>
                  <a:lnTo>
                    <a:pt x="658" y="20683"/>
                  </a:lnTo>
                  <a:lnTo>
                    <a:pt x="731" y="20780"/>
                  </a:lnTo>
                  <a:lnTo>
                    <a:pt x="804" y="20853"/>
                  </a:lnTo>
                  <a:lnTo>
                    <a:pt x="901" y="20926"/>
                  </a:lnTo>
                  <a:lnTo>
                    <a:pt x="1023" y="20999"/>
                  </a:lnTo>
                  <a:lnTo>
                    <a:pt x="1145" y="21023"/>
                  </a:lnTo>
                  <a:lnTo>
                    <a:pt x="1266" y="21048"/>
                  </a:lnTo>
                  <a:lnTo>
                    <a:pt x="1558" y="21072"/>
                  </a:lnTo>
                  <a:lnTo>
                    <a:pt x="1874" y="21048"/>
                  </a:lnTo>
                  <a:lnTo>
                    <a:pt x="2191" y="20975"/>
                  </a:lnTo>
                  <a:lnTo>
                    <a:pt x="2483" y="20877"/>
                  </a:lnTo>
                  <a:lnTo>
                    <a:pt x="2775" y="20731"/>
                  </a:lnTo>
                  <a:lnTo>
                    <a:pt x="3042" y="20610"/>
                  </a:lnTo>
                  <a:lnTo>
                    <a:pt x="3261" y="20439"/>
                  </a:lnTo>
                  <a:lnTo>
                    <a:pt x="3334" y="20366"/>
                  </a:lnTo>
                  <a:lnTo>
                    <a:pt x="3359" y="20293"/>
                  </a:lnTo>
                  <a:lnTo>
                    <a:pt x="3383" y="20269"/>
                  </a:lnTo>
                  <a:lnTo>
                    <a:pt x="3456" y="20172"/>
                  </a:lnTo>
                  <a:lnTo>
                    <a:pt x="3480" y="20050"/>
                  </a:lnTo>
                  <a:lnTo>
                    <a:pt x="3529" y="19807"/>
                  </a:lnTo>
                  <a:lnTo>
                    <a:pt x="3699" y="18542"/>
                  </a:lnTo>
                  <a:lnTo>
                    <a:pt x="3870" y="16984"/>
                  </a:lnTo>
                  <a:lnTo>
                    <a:pt x="4040" y="15427"/>
                  </a:lnTo>
                  <a:lnTo>
                    <a:pt x="4064" y="15184"/>
                  </a:lnTo>
                  <a:lnTo>
                    <a:pt x="4089" y="15111"/>
                  </a:lnTo>
                  <a:lnTo>
                    <a:pt x="4089" y="15062"/>
                  </a:lnTo>
                  <a:lnTo>
                    <a:pt x="4186" y="14089"/>
                  </a:lnTo>
                  <a:lnTo>
                    <a:pt x="4186" y="14040"/>
                  </a:lnTo>
                  <a:lnTo>
                    <a:pt x="4186" y="13991"/>
                  </a:lnTo>
                  <a:lnTo>
                    <a:pt x="4186" y="13967"/>
                  </a:lnTo>
                  <a:lnTo>
                    <a:pt x="4210" y="13870"/>
                  </a:lnTo>
                  <a:lnTo>
                    <a:pt x="4308" y="14186"/>
                  </a:lnTo>
                  <a:lnTo>
                    <a:pt x="4454" y="14892"/>
                  </a:lnTo>
                  <a:lnTo>
                    <a:pt x="4575" y="15597"/>
                  </a:lnTo>
                  <a:lnTo>
                    <a:pt x="4673" y="16327"/>
                  </a:lnTo>
                  <a:lnTo>
                    <a:pt x="4721" y="17057"/>
                  </a:lnTo>
                  <a:lnTo>
                    <a:pt x="4843" y="18493"/>
                  </a:lnTo>
                  <a:lnTo>
                    <a:pt x="4916" y="19223"/>
                  </a:lnTo>
                  <a:lnTo>
                    <a:pt x="5013" y="19953"/>
                  </a:lnTo>
                  <a:lnTo>
                    <a:pt x="5038" y="20147"/>
                  </a:lnTo>
                  <a:lnTo>
                    <a:pt x="5111" y="20342"/>
                  </a:lnTo>
                  <a:lnTo>
                    <a:pt x="5208" y="20537"/>
                  </a:lnTo>
                  <a:lnTo>
                    <a:pt x="5354" y="20683"/>
                  </a:lnTo>
                  <a:lnTo>
                    <a:pt x="5500" y="20780"/>
                  </a:lnTo>
                  <a:lnTo>
                    <a:pt x="5670" y="20853"/>
                  </a:lnTo>
                  <a:lnTo>
                    <a:pt x="5865" y="20877"/>
                  </a:lnTo>
                  <a:lnTo>
                    <a:pt x="6084" y="20853"/>
                  </a:lnTo>
                  <a:lnTo>
                    <a:pt x="6303" y="20877"/>
                  </a:lnTo>
                  <a:lnTo>
                    <a:pt x="6522" y="20902"/>
                  </a:lnTo>
                  <a:lnTo>
                    <a:pt x="6741" y="20877"/>
                  </a:lnTo>
                  <a:lnTo>
                    <a:pt x="6936" y="20853"/>
                  </a:lnTo>
                  <a:lnTo>
                    <a:pt x="7155" y="20780"/>
                  </a:lnTo>
                  <a:lnTo>
                    <a:pt x="7325" y="20683"/>
                  </a:lnTo>
                  <a:lnTo>
                    <a:pt x="7495" y="20561"/>
                  </a:lnTo>
                  <a:lnTo>
                    <a:pt x="7666" y="20391"/>
                  </a:lnTo>
                  <a:lnTo>
                    <a:pt x="7714" y="20293"/>
                  </a:lnTo>
                  <a:lnTo>
                    <a:pt x="7739" y="20220"/>
                  </a:lnTo>
                  <a:lnTo>
                    <a:pt x="7739" y="20123"/>
                  </a:lnTo>
                  <a:lnTo>
                    <a:pt x="7739" y="20026"/>
                  </a:lnTo>
                  <a:lnTo>
                    <a:pt x="7739" y="19929"/>
                  </a:lnTo>
                  <a:lnTo>
                    <a:pt x="7690" y="19831"/>
                  </a:lnTo>
                  <a:lnTo>
                    <a:pt x="7666" y="19758"/>
                  </a:lnTo>
                  <a:lnTo>
                    <a:pt x="7593" y="19685"/>
                  </a:lnTo>
                  <a:lnTo>
                    <a:pt x="7495" y="19612"/>
                  </a:lnTo>
                  <a:lnTo>
                    <a:pt x="7374" y="19539"/>
                  </a:lnTo>
                  <a:lnTo>
                    <a:pt x="7130" y="19442"/>
                  </a:lnTo>
                  <a:lnTo>
                    <a:pt x="7130" y="19418"/>
                  </a:lnTo>
                  <a:lnTo>
                    <a:pt x="7057" y="19126"/>
                  </a:lnTo>
                  <a:lnTo>
                    <a:pt x="7009" y="18809"/>
                  </a:lnTo>
                  <a:lnTo>
                    <a:pt x="6984" y="18152"/>
                  </a:lnTo>
                  <a:lnTo>
                    <a:pt x="6936" y="16546"/>
                  </a:lnTo>
                  <a:lnTo>
                    <a:pt x="6863" y="15476"/>
                  </a:lnTo>
                  <a:lnTo>
                    <a:pt x="6765" y="14405"/>
                  </a:lnTo>
                  <a:lnTo>
                    <a:pt x="6668" y="13334"/>
                  </a:lnTo>
                  <a:lnTo>
                    <a:pt x="6595" y="12288"/>
                  </a:lnTo>
                  <a:lnTo>
                    <a:pt x="6571" y="10804"/>
                  </a:lnTo>
                  <a:lnTo>
                    <a:pt x="6546" y="9344"/>
                  </a:lnTo>
                  <a:lnTo>
                    <a:pt x="6546" y="8395"/>
                  </a:lnTo>
                  <a:lnTo>
                    <a:pt x="6644" y="8663"/>
                  </a:lnTo>
                  <a:lnTo>
                    <a:pt x="6765" y="8930"/>
                  </a:lnTo>
                  <a:lnTo>
                    <a:pt x="6814" y="9174"/>
                  </a:lnTo>
                  <a:lnTo>
                    <a:pt x="6887" y="9417"/>
                  </a:lnTo>
                  <a:lnTo>
                    <a:pt x="6936" y="9904"/>
                  </a:lnTo>
                  <a:lnTo>
                    <a:pt x="6984" y="10415"/>
                  </a:lnTo>
                  <a:lnTo>
                    <a:pt x="7057" y="10901"/>
                  </a:lnTo>
                  <a:lnTo>
                    <a:pt x="6960" y="11120"/>
                  </a:lnTo>
                  <a:lnTo>
                    <a:pt x="6911" y="11339"/>
                  </a:lnTo>
                  <a:lnTo>
                    <a:pt x="6887" y="11583"/>
                  </a:lnTo>
                  <a:lnTo>
                    <a:pt x="6936" y="11802"/>
                  </a:lnTo>
                  <a:lnTo>
                    <a:pt x="6960" y="11923"/>
                  </a:lnTo>
                  <a:lnTo>
                    <a:pt x="7009" y="12020"/>
                  </a:lnTo>
                  <a:lnTo>
                    <a:pt x="7057" y="12093"/>
                  </a:lnTo>
                  <a:lnTo>
                    <a:pt x="7130" y="12166"/>
                  </a:lnTo>
                  <a:lnTo>
                    <a:pt x="7228" y="12239"/>
                  </a:lnTo>
                  <a:lnTo>
                    <a:pt x="7325" y="12288"/>
                  </a:lnTo>
                  <a:lnTo>
                    <a:pt x="7447" y="12312"/>
                  </a:lnTo>
                  <a:lnTo>
                    <a:pt x="7714" y="12312"/>
                  </a:lnTo>
                  <a:lnTo>
                    <a:pt x="7860" y="12264"/>
                  </a:lnTo>
                  <a:lnTo>
                    <a:pt x="7982" y="12215"/>
                  </a:lnTo>
                  <a:lnTo>
                    <a:pt x="8104" y="12142"/>
                  </a:lnTo>
                  <a:lnTo>
                    <a:pt x="8201" y="12045"/>
                  </a:lnTo>
                  <a:lnTo>
                    <a:pt x="8298" y="11947"/>
                  </a:lnTo>
                  <a:lnTo>
                    <a:pt x="8371" y="11826"/>
                  </a:lnTo>
                  <a:lnTo>
                    <a:pt x="8444" y="11704"/>
                  </a:lnTo>
                  <a:lnTo>
                    <a:pt x="8517" y="11510"/>
                  </a:lnTo>
                  <a:lnTo>
                    <a:pt x="8542" y="11291"/>
                  </a:lnTo>
                  <a:lnTo>
                    <a:pt x="8517" y="11193"/>
                  </a:lnTo>
                  <a:lnTo>
                    <a:pt x="8493" y="11096"/>
                  </a:lnTo>
                  <a:lnTo>
                    <a:pt x="8469" y="10999"/>
                  </a:lnTo>
                  <a:lnTo>
                    <a:pt x="8396" y="10926"/>
                  </a:lnTo>
                  <a:lnTo>
                    <a:pt x="8469" y="10269"/>
                  </a:lnTo>
                  <a:lnTo>
                    <a:pt x="8493" y="9587"/>
                  </a:lnTo>
                  <a:lnTo>
                    <a:pt x="8469" y="8906"/>
                  </a:lnTo>
                  <a:lnTo>
                    <a:pt x="8396" y="8249"/>
                  </a:lnTo>
                  <a:lnTo>
                    <a:pt x="8323" y="7908"/>
                  </a:lnTo>
                  <a:lnTo>
                    <a:pt x="8250" y="7568"/>
                  </a:lnTo>
                  <a:lnTo>
                    <a:pt x="8177" y="7251"/>
                  </a:lnTo>
                  <a:lnTo>
                    <a:pt x="8079" y="6935"/>
                  </a:lnTo>
                  <a:lnTo>
                    <a:pt x="7958" y="6619"/>
                  </a:lnTo>
                  <a:lnTo>
                    <a:pt x="7812" y="6327"/>
                  </a:lnTo>
                  <a:lnTo>
                    <a:pt x="7666" y="6035"/>
                  </a:lnTo>
                  <a:lnTo>
                    <a:pt x="7495" y="5743"/>
                  </a:lnTo>
                  <a:lnTo>
                    <a:pt x="7349" y="5548"/>
                  </a:lnTo>
                  <a:lnTo>
                    <a:pt x="7203" y="5378"/>
                  </a:lnTo>
                  <a:lnTo>
                    <a:pt x="7057" y="5232"/>
                  </a:lnTo>
                  <a:lnTo>
                    <a:pt x="6887" y="5086"/>
                  </a:lnTo>
                  <a:lnTo>
                    <a:pt x="6717" y="4940"/>
                  </a:lnTo>
                  <a:lnTo>
                    <a:pt x="6522" y="4842"/>
                  </a:lnTo>
                  <a:lnTo>
                    <a:pt x="6327" y="4745"/>
                  </a:lnTo>
                  <a:lnTo>
                    <a:pt x="6133" y="4648"/>
                  </a:lnTo>
                  <a:lnTo>
                    <a:pt x="5719" y="4502"/>
                  </a:lnTo>
                  <a:lnTo>
                    <a:pt x="5305" y="4429"/>
                  </a:lnTo>
                  <a:lnTo>
                    <a:pt x="4867" y="4380"/>
                  </a:lnTo>
                  <a:lnTo>
                    <a:pt x="4405" y="4356"/>
                  </a:lnTo>
                  <a:lnTo>
                    <a:pt x="4405" y="4307"/>
                  </a:lnTo>
                  <a:lnTo>
                    <a:pt x="4405" y="4283"/>
                  </a:lnTo>
                  <a:lnTo>
                    <a:pt x="4600" y="4258"/>
                  </a:lnTo>
                  <a:lnTo>
                    <a:pt x="4794" y="4185"/>
                  </a:lnTo>
                  <a:lnTo>
                    <a:pt x="4965" y="4112"/>
                  </a:lnTo>
                  <a:lnTo>
                    <a:pt x="5159" y="4015"/>
                  </a:lnTo>
                  <a:lnTo>
                    <a:pt x="5305" y="3893"/>
                  </a:lnTo>
                  <a:lnTo>
                    <a:pt x="5451" y="3772"/>
                  </a:lnTo>
                  <a:lnTo>
                    <a:pt x="5597" y="3626"/>
                  </a:lnTo>
                  <a:lnTo>
                    <a:pt x="5719" y="3456"/>
                  </a:lnTo>
                  <a:lnTo>
                    <a:pt x="5841" y="3310"/>
                  </a:lnTo>
                  <a:lnTo>
                    <a:pt x="5938" y="3115"/>
                  </a:lnTo>
                  <a:lnTo>
                    <a:pt x="6035" y="2945"/>
                  </a:lnTo>
                  <a:lnTo>
                    <a:pt x="6108" y="2750"/>
                  </a:lnTo>
                  <a:lnTo>
                    <a:pt x="6181" y="2555"/>
                  </a:lnTo>
                  <a:lnTo>
                    <a:pt x="6230" y="2361"/>
                  </a:lnTo>
                  <a:lnTo>
                    <a:pt x="6254" y="2166"/>
                  </a:lnTo>
                  <a:lnTo>
                    <a:pt x="6279" y="1971"/>
                  </a:lnTo>
                  <a:lnTo>
                    <a:pt x="6254" y="1752"/>
                  </a:lnTo>
                  <a:lnTo>
                    <a:pt x="6230" y="1533"/>
                  </a:lnTo>
                  <a:lnTo>
                    <a:pt x="6157" y="1314"/>
                  </a:lnTo>
                  <a:lnTo>
                    <a:pt x="6060" y="1095"/>
                  </a:lnTo>
                  <a:lnTo>
                    <a:pt x="5962" y="925"/>
                  </a:lnTo>
                  <a:lnTo>
                    <a:pt x="5816" y="730"/>
                  </a:lnTo>
                  <a:lnTo>
                    <a:pt x="5670" y="584"/>
                  </a:lnTo>
                  <a:lnTo>
                    <a:pt x="5500" y="438"/>
                  </a:lnTo>
                  <a:lnTo>
                    <a:pt x="5305" y="292"/>
                  </a:lnTo>
                  <a:lnTo>
                    <a:pt x="5111" y="195"/>
                  </a:lnTo>
                  <a:lnTo>
                    <a:pt x="4892" y="98"/>
                  </a:lnTo>
                  <a:lnTo>
                    <a:pt x="4697" y="49"/>
                  </a:lnTo>
                  <a:lnTo>
                    <a:pt x="4478" y="25"/>
                  </a:lnTo>
                  <a:lnTo>
                    <a:pt x="42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80;p38">
              <a:extLst>
                <a:ext uri="{FF2B5EF4-FFF2-40B4-BE49-F238E27FC236}">
                  <a16:creationId xmlns:a16="http://schemas.microsoft.com/office/drawing/2014/main" id="{86E48F64-B768-4E18-AB8F-136BE7582E34}"/>
                </a:ext>
              </a:extLst>
            </p:cNvPr>
            <p:cNvSpPr/>
            <p:nvPr/>
          </p:nvSpPr>
          <p:spPr>
            <a:xfrm>
              <a:off x="3879059" y="3464753"/>
              <a:ext cx="275902" cy="546062"/>
            </a:xfrm>
            <a:custGeom>
              <a:avLst/>
              <a:gdLst/>
              <a:ahLst/>
              <a:cxnLst/>
              <a:rect l="l" t="t" r="r" b="b"/>
              <a:pathLst>
                <a:path w="6741" h="15963" extrusionOk="0">
                  <a:moveTo>
                    <a:pt x="3431" y="439"/>
                  </a:moveTo>
                  <a:lnTo>
                    <a:pt x="3577" y="488"/>
                  </a:lnTo>
                  <a:lnTo>
                    <a:pt x="3748" y="536"/>
                  </a:lnTo>
                  <a:lnTo>
                    <a:pt x="3699" y="609"/>
                  </a:lnTo>
                  <a:lnTo>
                    <a:pt x="3699" y="682"/>
                  </a:lnTo>
                  <a:lnTo>
                    <a:pt x="3723" y="731"/>
                  </a:lnTo>
                  <a:lnTo>
                    <a:pt x="3748" y="755"/>
                  </a:lnTo>
                  <a:lnTo>
                    <a:pt x="3845" y="780"/>
                  </a:lnTo>
                  <a:lnTo>
                    <a:pt x="3918" y="780"/>
                  </a:lnTo>
                  <a:lnTo>
                    <a:pt x="3991" y="755"/>
                  </a:lnTo>
                  <a:lnTo>
                    <a:pt x="4088" y="731"/>
                  </a:lnTo>
                  <a:lnTo>
                    <a:pt x="4161" y="780"/>
                  </a:lnTo>
                  <a:lnTo>
                    <a:pt x="4088" y="828"/>
                  </a:lnTo>
                  <a:lnTo>
                    <a:pt x="4040" y="853"/>
                  </a:lnTo>
                  <a:lnTo>
                    <a:pt x="4015" y="926"/>
                  </a:lnTo>
                  <a:lnTo>
                    <a:pt x="3991" y="974"/>
                  </a:lnTo>
                  <a:lnTo>
                    <a:pt x="3967" y="1047"/>
                  </a:lnTo>
                  <a:lnTo>
                    <a:pt x="3991" y="1072"/>
                  </a:lnTo>
                  <a:lnTo>
                    <a:pt x="4015" y="1096"/>
                  </a:lnTo>
                  <a:lnTo>
                    <a:pt x="4137" y="1096"/>
                  </a:lnTo>
                  <a:lnTo>
                    <a:pt x="4259" y="1072"/>
                  </a:lnTo>
                  <a:lnTo>
                    <a:pt x="4429" y="999"/>
                  </a:lnTo>
                  <a:lnTo>
                    <a:pt x="4502" y="1096"/>
                  </a:lnTo>
                  <a:lnTo>
                    <a:pt x="4332" y="1193"/>
                  </a:lnTo>
                  <a:lnTo>
                    <a:pt x="4186" y="1291"/>
                  </a:lnTo>
                  <a:lnTo>
                    <a:pt x="4137" y="1339"/>
                  </a:lnTo>
                  <a:lnTo>
                    <a:pt x="4113" y="1388"/>
                  </a:lnTo>
                  <a:lnTo>
                    <a:pt x="4113" y="1412"/>
                  </a:lnTo>
                  <a:lnTo>
                    <a:pt x="4113" y="1436"/>
                  </a:lnTo>
                  <a:lnTo>
                    <a:pt x="4210" y="1485"/>
                  </a:lnTo>
                  <a:lnTo>
                    <a:pt x="4307" y="1485"/>
                  </a:lnTo>
                  <a:lnTo>
                    <a:pt x="4405" y="1461"/>
                  </a:lnTo>
                  <a:lnTo>
                    <a:pt x="4551" y="1436"/>
                  </a:lnTo>
                  <a:lnTo>
                    <a:pt x="4672" y="1364"/>
                  </a:lnTo>
                  <a:lnTo>
                    <a:pt x="4745" y="1509"/>
                  </a:lnTo>
                  <a:lnTo>
                    <a:pt x="4429" y="1582"/>
                  </a:lnTo>
                  <a:lnTo>
                    <a:pt x="4332" y="1631"/>
                  </a:lnTo>
                  <a:lnTo>
                    <a:pt x="4210" y="1680"/>
                  </a:lnTo>
                  <a:lnTo>
                    <a:pt x="4113" y="1753"/>
                  </a:lnTo>
                  <a:lnTo>
                    <a:pt x="4040" y="1826"/>
                  </a:lnTo>
                  <a:lnTo>
                    <a:pt x="4040" y="1874"/>
                  </a:lnTo>
                  <a:lnTo>
                    <a:pt x="4064" y="1899"/>
                  </a:lnTo>
                  <a:lnTo>
                    <a:pt x="4283" y="1899"/>
                  </a:lnTo>
                  <a:lnTo>
                    <a:pt x="4502" y="1850"/>
                  </a:lnTo>
                  <a:lnTo>
                    <a:pt x="4818" y="1801"/>
                  </a:lnTo>
                  <a:lnTo>
                    <a:pt x="4818" y="1947"/>
                  </a:lnTo>
                  <a:lnTo>
                    <a:pt x="4794" y="2093"/>
                  </a:lnTo>
                  <a:lnTo>
                    <a:pt x="4794" y="2118"/>
                  </a:lnTo>
                  <a:lnTo>
                    <a:pt x="4770" y="2118"/>
                  </a:lnTo>
                  <a:lnTo>
                    <a:pt x="4502" y="2166"/>
                  </a:lnTo>
                  <a:lnTo>
                    <a:pt x="4234" y="2264"/>
                  </a:lnTo>
                  <a:lnTo>
                    <a:pt x="4015" y="2312"/>
                  </a:lnTo>
                  <a:lnTo>
                    <a:pt x="3894" y="2361"/>
                  </a:lnTo>
                  <a:lnTo>
                    <a:pt x="3796" y="2410"/>
                  </a:lnTo>
                  <a:lnTo>
                    <a:pt x="3796" y="2434"/>
                  </a:lnTo>
                  <a:lnTo>
                    <a:pt x="3796" y="2483"/>
                  </a:lnTo>
                  <a:lnTo>
                    <a:pt x="3821" y="2531"/>
                  </a:lnTo>
                  <a:lnTo>
                    <a:pt x="3894" y="2580"/>
                  </a:lnTo>
                  <a:lnTo>
                    <a:pt x="3991" y="2604"/>
                  </a:lnTo>
                  <a:lnTo>
                    <a:pt x="4210" y="2604"/>
                  </a:lnTo>
                  <a:lnTo>
                    <a:pt x="4453" y="2580"/>
                  </a:lnTo>
                  <a:lnTo>
                    <a:pt x="4672" y="2507"/>
                  </a:lnTo>
                  <a:lnTo>
                    <a:pt x="4672" y="2507"/>
                  </a:lnTo>
                  <a:lnTo>
                    <a:pt x="4526" y="2750"/>
                  </a:lnTo>
                  <a:lnTo>
                    <a:pt x="4283" y="2750"/>
                  </a:lnTo>
                  <a:lnTo>
                    <a:pt x="4064" y="2775"/>
                  </a:lnTo>
                  <a:lnTo>
                    <a:pt x="3845" y="2823"/>
                  </a:lnTo>
                  <a:lnTo>
                    <a:pt x="3723" y="2848"/>
                  </a:lnTo>
                  <a:lnTo>
                    <a:pt x="3626" y="2896"/>
                  </a:lnTo>
                  <a:lnTo>
                    <a:pt x="3626" y="2921"/>
                  </a:lnTo>
                  <a:lnTo>
                    <a:pt x="3602" y="2969"/>
                  </a:lnTo>
                  <a:lnTo>
                    <a:pt x="3626" y="2994"/>
                  </a:lnTo>
                  <a:lnTo>
                    <a:pt x="3650" y="2994"/>
                  </a:lnTo>
                  <a:lnTo>
                    <a:pt x="3918" y="3091"/>
                  </a:lnTo>
                  <a:lnTo>
                    <a:pt x="4064" y="3115"/>
                  </a:lnTo>
                  <a:lnTo>
                    <a:pt x="4234" y="3115"/>
                  </a:lnTo>
                  <a:lnTo>
                    <a:pt x="4040" y="3286"/>
                  </a:lnTo>
                  <a:lnTo>
                    <a:pt x="3869" y="3213"/>
                  </a:lnTo>
                  <a:lnTo>
                    <a:pt x="3675" y="3188"/>
                  </a:lnTo>
                  <a:lnTo>
                    <a:pt x="3504" y="3213"/>
                  </a:lnTo>
                  <a:lnTo>
                    <a:pt x="3407" y="3237"/>
                  </a:lnTo>
                  <a:lnTo>
                    <a:pt x="3358" y="3286"/>
                  </a:lnTo>
                  <a:lnTo>
                    <a:pt x="3334" y="3310"/>
                  </a:lnTo>
                  <a:lnTo>
                    <a:pt x="3334" y="3334"/>
                  </a:lnTo>
                  <a:lnTo>
                    <a:pt x="3358" y="3407"/>
                  </a:lnTo>
                  <a:lnTo>
                    <a:pt x="3480" y="3456"/>
                  </a:lnTo>
                  <a:lnTo>
                    <a:pt x="3602" y="3480"/>
                  </a:lnTo>
                  <a:lnTo>
                    <a:pt x="3383" y="3480"/>
                  </a:lnTo>
                  <a:lnTo>
                    <a:pt x="3139" y="3456"/>
                  </a:lnTo>
                  <a:lnTo>
                    <a:pt x="2920" y="3383"/>
                  </a:lnTo>
                  <a:lnTo>
                    <a:pt x="2701" y="3261"/>
                  </a:lnTo>
                  <a:lnTo>
                    <a:pt x="2507" y="3115"/>
                  </a:lnTo>
                  <a:lnTo>
                    <a:pt x="2337" y="2945"/>
                  </a:lnTo>
                  <a:lnTo>
                    <a:pt x="2191" y="2750"/>
                  </a:lnTo>
                  <a:lnTo>
                    <a:pt x="2093" y="2531"/>
                  </a:lnTo>
                  <a:lnTo>
                    <a:pt x="2020" y="2288"/>
                  </a:lnTo>
                  <a:lnTo>
                    <a:pt x="1996" y="2069"/>
                  </a:lnTo>
                  <a:lnTo>
                    <a:pt x="1972" y="1826"/>
                  </a:lnTo>
                  <a:lnTo>
                    <a:pt x="2020" y="1582"/>
                  </a:lnTo>
                  <a:lnTo>
                    <a:pt x="2069" y="1364"/>
                  </a:lnTo>
                  <a:lnTo>
                    <a:pt x="2191" y="1169"/>
                  </a:lnTo>
                  <a:lnTo>
                    <a:pt x="2312" y="974"/>
                  </a:lnTo>
                  <a:lnTo>
                    <a:pt x="2483" y="828"/>
                  </a:lnTo>
                  <a:lnTo>
                    <a:pt x="2653" y="731"/>
                  </a:lnTo>
                  <a:lnTo>
                    <a:pt x="2799" y="658"/>
                  </a:lnTo>
                  <a:lnTo>
                    <a:pt x="2896" y="682"/>
                  </a:lnTo>
                  <a:lnTo>
                    <a:pt x="2969" y="682"/>
                  </a:lnTo>
                  <a:lnTo>
                    <a:pt x="3042" y="658"/>
                  </a:lnTo>
                  <a:lnTo>
                    <a:pt x="3115" y="561"/>
                  </a:lnTo>
                  <a:lnTo>
                    <a:pt x="3261" y="512"/>
                  </a:lnTo>
                  <a:lnTo>
                    <a:pt x="3431" y="439"/>
                  </a:lnTo>
                  <a:close/>
                  <a:moveTo>
                    <a:pt x="3869" y="4454"/>
                  </a:moveTo>
                  <a:lnTo>
                    <a:pt x="4137" y="4478"/>
                  </a:lnTo>
                  <a:lnTo>
                    <a:pt x="4040" y="4575"/>
                  </a:lnTo>
                  <a:lnTo>
                    <a:pt x="4015" y="4624"/>
                  </a:lnTo>
                  <a:lnTo>
                    <a:pt x="4015" y="4673"/>
                  </a:lnTo>
                  <a:lnTo>
                    <a:pt x="4064" y="4721"/>
                  </a:lnTo>
                  <a:lnTo>
                    <a:pt x="4113" y="4770"/>
                  </a:lnTo>
                  <a:lnTo>
                    <a:pt x="4186" y="4770"/>
                  </a:lnTo>
                  <a:lnTo>
                    <a:pt x="4429" y="4697"/>
                  </a:lnTo>
                  <a:lnTo>
                    <a:pt x="4672" y="4624"/>
                  </a:lnTo>
                  <a:lnTo>
                    <a:pt x="4745" y="4600"/>
                  </a:lnTo>
                  <a:lnTo>
                    <a:pt x="4867" y="4648"/>
                  </a:lnTo>
                  <a:lnTo>
                    <a:pt x="4745" y="4673"/>
                  </a:lnTo>
                  <a:lnTo>
                    <a:pt x="4648" y="4721"/>
                  </a:lnTo>
                  <a:lnTo>
                    <a:pt x="4526" y="4770"/>
                  </a:lnTo>
                  <a:lnTo>
                    <a:pt x="4478" y="4867"/>
                  </a:lnTo>
                  <a:lnTo>
                    <a:pt x="4453" y="4940"/>
                  </a:lnTo>
                  <a:lnTo>
                    <a:pt x="4478" y="4965"/>
                  </a:lnTo>
                  <a:lnTo>
                    <a:pt x="4502" y="4965"/>
                  </a:lnTo>
                  <a:lnTo>
                    <a:pt x="4624" y="4989"/>
                  </a:lnTo>
                  <a:lnTo>
                    <a:pt x="4770" y="4965"/>
                  </a:lnTo>
                  <a:lnTo>
                    <a:pt x="5013" y="4940"/>
                  </a:lnTo>
                  <a:lnTo>
                    <a:pt x="5183" y="4940"/>
                  </a:lnTo>
                  <a:lnTo>
                    <a:pt x="5329" y="4916"/>
                  </a:lnTo>
                  <a:lnTo>
                    <a:pt x="5378" y="4965"/>
                  </a:lnTo>
                  <a:lnTo>
                    <a:pt x="5232" y="4989"/>
                  </a:lnTo>
                  <a:lnTo>
                    <a:pt x="5110" y="5038"/>
                  </a:lnTo>
                  <a:lnTo>
                    <a:pt x="5013" y="5111"/>
                  </a:lnTo>
                  <a:lnTo>
                    <a:pt x="4964" y="5232"/>
                  </a:lnTo>
                  <a:lnTo>
                    <a:pt x="4964" y="5281"/>
                  </a:lnTo>
                  <a:lnTo>
                    <a:pt x="4989" y="5305"/>
                  </a:lnTo>
                  <a:lnTo>
                    <a:pt x="5086" y="5354"/>
                  </a:lnTo>
                  <a:lnTo>
                    <a:pt x="5159" y="5354"/>
                  </a:lnTo>
                  <a:lnTo>
                    <a:pt x="5354" y="5330"/>
                  </a:lnTo>
                  <a:lnTo>
                    <a:pt x="5694" y="5330"/>
                  </a:lnTo>
                  <a:lnTo>
                    <a:pt x="5792" y="5476"/>
                  </a:lnTo>
                  <a:lnTo>
                    <a:pt x="5621" y="5524"/>
                  </a:lnTo>
                  <a:lnTo>
                    <a:pt x="5475" y="5597"/>
                  </a:lnTo>
                  <a:lnTo>
                    <a:pt x="5451" y="5622"/>
                  </a:lnTo>
                  <a:lnTo>
                    <a:pt x="5475" y="5646"/>
                  </a:lnTo>
                  <a:lnTo>
                    <a:pt x="5548" y="5695"/>
                  </a:lnTo>
                  <a:lnTo>
                    <a:pt x="5646" y="5719"/>
                  </a:lnTo>
                  <a:lnTo>
                    <a:pt x="5816" y="5743"/>
                  </a:lnTo>
                  <a:lnTo>
                    <a:pt x="5938" y="5743"/>
                  </a:lnTo>
                  <a:lnTo>
                    <a:pt x="6011" y="5914"/>
                  </a:lnTo>
                  <a:lnTo>
                    <a:pt x="5840" y="5962"/>
                  </a:lnTo>
                  <a:lnTo>
                    <a:pt x="5767" y="5987"/>
                  </a:lnTo>
                  <a:lnTo>
                    <a:pt x="5719" y="6035"/>
                  </a:lnTo>
                  <a:lnTo>
                    <a:pt x="5694" y="6084"/>
                  </a:lnTo>
                  <a:lnTo>
                    <a:pt x="5719" y="6108"/>
                  </a:lnTo>
                  <a:lnTo>
                    <a:pt x="5913" y="6157"/>
                  </a:lnTo>
                  <a:lnTo>
                    <a:pt x="6108" y="6181"/>
                  </a:lnTo>
                  <a:lnTo>
                    <a:pt x="6157" y="6400"/>
                  </a:lnTo>
                  <a:lnTo>
                    <a:pt x="6084" y="6400"/>
                  </a:lnTo>
                  <a:lnTo>
                    <a:pt x="5938" y="6425"/>
                  </a:lnTo>
                  <a:lnTo>
                    <a:pt x="5889" y="6473"/>
                  </a:lnTo>
                  <a:lnTo>
                    <a:pt x="5816" y="6522"/>
                  </a:lnTo>
                  <a:lnTo>
                    <a:pt x="5816" y="6546"/>
                  </a:lnTo>
                  <a:lnTo>
                    <a:pt x="5816" y="6595"/>
                  </a:lnTo>
                  <a:lnTo>
                    <a:pt x="5840" y="6644"/>
                  </a:lnTo>
                  <a:lnTo>
                    <a:pt x="5889" y="6692"/>
                  </a:lnTo>
                  <a:lnTo>
                    <a:pt x="5962" y="6717"/>
                  </a:lnTo>
                  <a:lnTo>
                    <a:pt x="6084" y="6717"/>
                  </a:lnTo>
                  <a:lnTo>
                    <a:pt x="6230" y="6692"/>
                  </a:lnTo>
                  <a:lnTo>
                    <a:pt x="6278" y="6887"/>
                  </a:lnTo>
                  <a:lnTo>
                    <a:pt x="6059" y="6887"/>
                  </a:lnTo>
                  <a:lnTo>
                    <a:pt x="6035" y="6911"/>
                  </a:lnTo>
                  <a:lnTo>
                    <a:pt x="6011" y="6936"/>
                  </a:lnTo>
                  <a:lnTo>
                    <a:pt x="6011" y="6984"/>
                  </a:lnTo>
                  <a:lnTo>
                    <a:pt x="6035" y="7033"/>
                  </a:lnTo>
                  <a:lnTo>
                    <a:pt x="6084" y="7082"/>
                  </a:lnTo>
                  <a:lnTo>
                    <a:pt x="6157" y="7106"/>
                  </a:lnTo>
                  <a:lnTo>
                    <a:pt x="6303" y="7130"/>
                  </a:lnTo>
                  <a:lnTo>
                    <a:pt x="6327" y="7301"/>
                  </a:lnTo>
                  <a:lnTo>
                    <a:pt x="6157" y="7301"/>
                  </a:lnTo>
                  <a:lnTo>
                    <a:pt x="6084" y="7325"/>
                  </a:lnTo>
                  <a:lnTo>
                    <a:pt x="6035" y="7374"/>
                  </a:lnTo>
                  <a:lnTo>
                    <a:pt x="6011" y="7447"/>
                  </a:lnTo>
                  <a:lnTo>
                    <a:pt x="6011" y="7471"/>
                  </a:lnTo>
                  <a:lnTo>
                    <a:pt x="6035" y="7520"/>
                  </a:lnTo>
                  <a:lnTo>
                    <a:pt x="6084" y="7544"/>
                  </a:lnTo>
                  <a:lnTo>
                    <a:pt x="6132" y="7568"/>
                  </a:lnTo>
                  <a:lnTo>
                    <a:pt x="6254" y="7593"/>
                  </a:lnTo>
                  <a:lnTo>
                    <a:pt x="6351" y="7617"/>
                  </a:lnTo>
                  <a:lnTo>
                    <a:pt x="6351" y="7739"/>
                  </a:lnTo>
                  <a:lnTo>
                    <a:pt x="6157" y="7739"/>
                  </a:lnTo>
                  <a:lnTo>
                    <a:pt x="6132" y="7763"/>
                  </a:lnTo>
                  <a:lnTo>
                    <a:pt x="6084" y="7787"/>
                  </a:lnTo>
                  <a:lnTo>
                    <a:pt x="6059" y="7860"/>
                  </a:lnTo>
                  <a:lnTo>
                    <a:pt x="6059" y="7885"/>
                  </a:lnTo>
                  <a:lnTo>
                    <a:pt x="6059" y="7909"/>
                  </a:lnTo>
                  <a:lnTo>
                    <a:pt x="6132" y="7982"/>
                  </a:lnTo>
                  <a:lnTo>
                    <a:pt x="6230" y="8006"/>
                  </a:lnTo>
                  <a:lnTo>
                    <a:pt x="6327" y="8031"/>
                  </a:lnTo>
                  <a:lnTo>
                    <a:pt x="6327" y="8177"/>
                  </a:lnTo>
                  <a:lnTo>
                    <a:pt x="6205" y="8201"/>
                  </a:lnTo>
                  <a:lnTo>
                    <a:pt x="6157" y="8225"/>
                  </a:lnTo>
                  <a:lnTo>
                    <a:pt x="6108" y="8250"/>
                  </a:lnTo>
                  <a:lnTo>
                    <a:pt x="6084" y="8298"/>
                  </a:lnTo>
                  <a:lnTo>
                    <a:pt x="6084" y="8323"/>
                  </a:lnTo>
                  <a:lnTo>
                    <a:pt x="6084" y="8371"/>
                  </a:lnTo>
                  <a:lnTo>
                    <a:pt x="6108" y="8420"/>
                  </a:lnTo>
                  <a:lnTo>
                    <a:pt x="6205" y="8469"/>
                  </a:lnTo>
                  <a:lnTo>
                    <a:pt x="6303" y="8469"/>
                  </a:lnTo>
                  <a:lnTo>
                    <a:pt x="6278" y="8590"/>
                  </a:lnTo>
                  <a:lnTo>
                    <a:pt x="6205" y="8639"/>
                  </a:lnTo>
                  <a:lnTo>
                    <a:pt x="6181" y="8712"/>
                  </a:lnTo>
                  <a:lnTo>
                    <a:pt x="6181" y="8809"/>
                  </a:lnTo>
                  <a:lnTo>
                    <a:pt x="6205" y="8834"/>
                  </a:lnTo>
                  <a:lnTo>
                    <a:pt x="6254" y="8882"/>
                  </a:lnTo>
                  <a:lnTo>
                    <a:pt x="6327" y="8907"/>
                  </a:lnTo>
                  <a:lnTo>
                    <a:pt x="6327" y="8931"/>
                  </a:lnTo>
                  <a:lnTo>
                    <a:pt x="6327" y="8980"/>
                  </a:lnTo>
                  <a:lnTo>
                    <a:pt x="6303" y="9028"/>
                  </a:lnTo>
                  <a:lnTo>
                    <a:pt x="6254" y="9101"/>
                  </a:lnTo>
                  <a:lnTo>
                    <a:pt x="6157" y="9199"/>
                  </a:lnTo>
                  <a:lnTo>
                    <a:pt x="6084" y="9223"/>
                  </a:lnTo>
                  <a:lnTo>
                    <a:pt x="6011" y="9199"/>
                  </a:lnTo>
                  <a:lnTo>
                    <a:pt x="5962" y="9174"/>
                  </a:lnTo>
                  <a:lnTo>
                    <a:pt x="5913" y="9126"/>
                  </a:lnTo>
                  <a:lnTo>
                    <a:pt x="5865" y="9053"/>
                  </a:lnTo>
                  <a:lnTo>
                    <a:pt x="5865" y="9004"/>
                  </a:lnTo>
                  <a:lnTo>
                    <a:pt x="5865" y="8858"/>
                  </a:lnTo>
                  <a:lnTo>
                    <a:pt x="5865" y="8834"/>
                  </a:lnTo>
                  <a:lnTo>
                    <a:pt x="5913" y="8542"/>
                  </a:lnTo>
                  <a:lnTo>
                    <a:pt x="5938" y="8201"/>
                  </a:lnTo>
                  <a:lnTo>
                    <a:pt x="5913" y="7812"/>
                  </a:lnTo>
                  <a:lnTo>
                    <a:pt x="5865" y="7398"/>
                  </a:lnTo>
                  <a:lnTo>
                    <a:pt x="5792" y="7009"/>
                  </a:lnTo>
                  <a:lnTo>
                    <a:pt x="5719" y="6838"/>
                  </a:lnTo>
                  <a:lnTo>
                    <a:pt x="5646" y="6668"/>
                  </a:lnTo>
                  <a:lnTo>
                    <a:pt x="5548" y="6522"/>
                  </a:lnTo>
                  <a:lnTo>
                    <a:pt x="5451" y="6400"/>
                  </a:lnTo>
                  <a:lnTo>
                    <a:pt x="5329" y="6327"/>
                  </a:lnTo>
                  <a:lnTo>
                    <a:pt x="5208" y="6254"/>
                  </a:lnTo>
                  <a:lnTo>
                    <a:pt x="5135" y="6254"/>
                  </a:lnTo>
                  <a:lnTo>
                    <a:pt x="5086" y="6279"/>
                  </a:lnTo>
                  <a:lnTo>
                    <a:pt x="5062" y="6327"/>
                  </a:lnTo>
                  <a:lnTo>
                    <a:pt x="5037" y="6376"/>
                  </a:lnTo>
                  <a:lnTo>
                    <a:pt x="4818" y="6376"/>
                  </a:lnTo>
                  <a:lnTo>
                    <a:pt x="4745" y="6400"/>
                  </a:lnTo>
                  <a:lnTo>
                    <a:pt x="4672" y="6449"/>
                  </a:lnTo>
                  <a:lnTo>
                    <a:pt x="4648" y="6546"/>
                  </a:lnTo>
                  <a:lnTo>
                    <a:pt x="4672" y="6571"/>
                  </a:lnTo>
                  <a:lnTo>
                    <a:pt x="4697" y="6595"/>
                  </a:lnTo>
                  <a:lnTo>
                    <a:pt x="4770" y="6619"/>
                  </a:lnTo>
                  <a:lnTo>
                    <a:pt x="4867" y="6619"/>
                  </a:lnTo>
                  <a:lnTo>
                    <a:pt x="4964" y="6644"/>
                  </a:lnTo>
                  <a:lnTo>
                    <a:pt x="4916" y="6887"/>
                  </a:lnTo>
                  <a:lnTo>
                    <a:pt x="4770" y="6911"/>
                  </a:lnTo>
                  <a:lnTo>
                    <a:pt x="4624" y="6960"/>
                  </a:lnTo>
                  <a:lnTo>
                    <a:pt x="4478" y="7033"/>
                  </a:lnTo>
                  <a:lnTo>
                    <a:pt x="4356" y="7130"/>
                  </a:lnTo>
                  <a:lnTo>
                    <a:pt x="4356" y="7155"/>
                  </a:lnTo>
                  <a:lnTo>
                    <a:pt x="4356" y="7179"/>
                  </a:lnTo>
                  <a:lnTo>
                    <a:pt x="4356" y="7203"/>
                  </a:lnTo>
                  <a:lnTo>
                    <a:pt x="4380" y="7228"/>
                  </a:lnTo>
                  <a:lnTo>
                    <a:pt x="4648" y="7228"/>
                  </a:lnTo>
                  <a:lnTo>
                    <a:pt x="4916" y="7203"/>
                  </a:lnTo>
                  <a:lnTo>
                    <a:pt x="4916" y="7349"/>
                  </a:lnTo>
                  <a:lnTo>
                    <a:pt x="4770" y="7374"/>
                  </a:lnTo>
                  <a:lnTo>
                    <a:pt x="4672" y="7398"/>
                  </a:lnTo>
                  <a:lnTo>
                    <a:pt x="4575" y="7422"/>
                  </a:lnTo>
                  <a:lnTo>
                    <a:pt x="4478" y="7471"/>
                  </a:lnTo>
                  <a:lnTo>
                    <a:pt x="4405" y="7544"/>
                  </a:lnTo>
                  <a:lnTo>
                    <a:pt x="4405" y="7568"/>
                  </a:lnTo>
                  <a:lnTo>
                    <a:pt x="4405" y="7593"/>
                  </a:lnTo>
                  <a:lnTo>
                    <a:pt x="4502" y="7641"/>
                  </a:lnTo>
                  <a:lnTo>
                    <a:pt x="4624" y="7666"/>
                  </a:lnTo>
                  <a:lnTo>
                    <a:pt x="4770" y="7690"/>
                  </a:lnTo>
                  <a:lnTo>
                    <a:pt x="4916" y="7690"/>
                  </a:lnTo>
                  <a:lnTo>
                    <a:pt x="4916" y="7909"/>
                  </a:lnTo>
                  <a:lnTo>
                    <a:pt x="4697" y="7909"/>
                  </a:lnTo>
                  <a:lnTo>
                    <a:pt x="4478" y="7958"/>
                  </a:lnTo>
                  <a:lnTo>
                    <a:pt x="4405" y="7982"/>
                  </a:lnTo>
                  <a:lnTo>
                    <a:pt x="4332" y="8031"/>
                  </a:lnTo>
                  <a:lnTo>
                    <a:pt x="4307" y="8079"/>
                  </a:lnTo>
                  <a:lnTo>
                    <a:pt x="4307" y="8128"/>
                  </a:lnTo>
                  <a:lnTo>
                    <a:pt x="4332" y="8152"/>
                  </a:lnTo>
                  <a:lnTo>
                    <a:pt x="4405" y="8201"/>
                  </a:lnTo>
                  <a:lnTo>
                    <a:pt x="4526" y="8225"/>
                  </a:lnTo>
                  <a:lnTo>
                    <a:pt x="4794" y="8201"/>
                  </a:lnTo>
                  <a:lnTo>
                    <a:pt x="4916" y="8201"/>
                  </a:lnTo>
                  <a:lnTo>
                    <a:pt x="4916" y="8420"/>
                  </a:lnTo>
                  <a:lnTo>
                    <a:pt x="4770" y="8396"/>
                  </a:lnTo>
                  <a:lnTo>
                    <a:pt x="4648" y="8420"/>
                  </a:lnTo>
                  <a:lnTo>
                    <a:pt x="4478" y="8469"/>
                  </a:lnTo>
                  <a:lnTo>
                    <a:pt x="4405" y="8493"/>
                  </a:lnTo>
                  <a:lnTo>
                    <a:pt x="4332" y="8542"/>
                  </a:lnTo>
                  <a:lnTo>
                    <a:pt x="4307" y="8566"/>
                  </a:lnTo>
                  <a:lnTo>
                    <a:pt x="4307" y="8590"/>
                  </a:lnTo>
                  <a:lnTo>
                    <a:pt x="4356" y="8639"/>
                  </a:lnTo>
                  <a:lnTo>
                    <a:pt x="4429" y="8688"/>
                  </a:lnTo>
                  <a:lnTo>
                    <a:pt x="4502" y="8712"/>
                  </a:lnTo>
                  <a:lnTo>
                    <a:pt x="4672" y="8736"/>
                  </a:lnTo>
                  <a:lnTo>
                    <a:pt x="4794" y="8736"/>
                  </a:lnTo>
                  <a:lnTo>
                    <a:pt x="4916" y="8712"/>
                  </a:lnTo>
                  <a:lnTo>
                    <a:pt x="4916" y="8980"/>
                  </a:lnTo>
                  <a:lnTo>
                    <a:pt x="4770" y="9004"/>
                  </a:lnTo>
                  <a:lnTo>
                    <a:pt x="4624" y="9028"/>
                  </a:lnTo>
                  <a:lnTo>
                    <a:pt x="4356" y="9126"/>
                  </a:lnTo>
                  <a:lnTo>
                    <a:pt x="4332" y="9150"/>
                  </a:lnTo>
                  <a:lnTo>
                    <a:pt x="4356" y="9174"/>
                  </a:lnTo>
                  <a:lnTo>
                    <a:pt x="4478" y="9223"/>
                  </a:lnTo>
                  <a:lnTo>
                    <a:pt x="4599" y="9247"/>
                  </a:lnTo>
                  <a:lnTo>
                    <a:pt x="4843" y="9247"/>
                  </a:lnTo>
                  <a:lnTo>
                    <a:pt x="4940" y="9223"/>
                  </a:lnTo>
                  <a:lnTo>
                    <a:pt x="4940" y="9466"/>
                  </a:lnTo>
                  <a:lnTo>
                    <a:pt x="4770" y="9490"/>
                  </a:lnTo>
                  <a:lnTo>
                    <a:pt x="4575" y="9515"/>
                  </a:lnTo>
                  <a:lnTo>
                    <a:pt x="4380" y="9563"/>
                  </a:lnTo>
                  <a:lnTo>
                    <a:pt x="4356" y="9588"/>
                  </a:lnTo>
                  <a:lnTo>
                    <a:pt x="4332" y="9661"/>
                  </a:lnTo>
                  <a:lnTo>
                    <a:pt x="4332" y="9709"/>
                  </a:lnTo>
                  <a:lnTo>
                    <a:pt x="4356" y="9758"/>
                  </a:lnTo>
                  <a:lnTo>
                    <a:pt x="4453" y="9807"/>
                  </a:lnTo>
                  <a:lnTo>
                    <a:pt x="4526" y="9831"/>
                  </a:lnTo>
                  <a:lnTo>
                    <a:pt x="4721" y="9855"/>
                  </a:lnTo>
                  <a:lnTo>
                    <a:pt x="4964" y="9855"/>
                  </a:lnTo>
                  <a:lnTo>
                    <a:pt x="4964" y="10026"/>
                  </a:lnTo>
                  <a:lnTo>
                    <a:pt x="4818" y="10026"/>
                  </a:lnTo>
                  <a:lnTo>
                    <a:pt x="4672" y="10050"/>
                  </a:lnTo>
                  <a:lnTo>
                    <a:pt x="4551" y="10099"/>
                  </a:lnTo>
                  <a:lnTo>
                    <a:pt x="4405" y="10172"/>
                  </a:lnTo>
                  <a:lnTo>
                    <a:pt x="4405" y="10196"/>
                  </a:lnTo>
                  <a:lnTo>
                    <a:pt x="4405" y="10220"/>
                  </a:lnTo>
                  <a:lnTo>
                    <a:pt x="4551" y="10269"/>
                  </a:lnTo>
                  <a:lnTo>
                    <a:pt x="4697" y="10318"/>
                  </a:lnTo>
                  <a:lnTo>
                    <a:pt x="4916" y="10318"/>
                  </a:lnTo>
                  <a:lnTo>
                    <a:pt x="4989" y="10269"/>
                  </a:lnTo>
                  <a:lnTo>
                    <a:pt x="4989" y="10561"/>
                  </a:lnTo>
                  <a:lnTo>
                    <a:pt x="4867" y="10561"/>
                  </a:lnTo>
                  <a:lnTo>
                    <a:pt x="4721" y="10610"/>
                  </a:lnTo>
                  <a:lnTo>
                    <a:pt x="4551" y="10658"/>
                  </a:lnTo>
                  <a:lnTo>
                    <a:pt x="4478" y="10707"/>
                  </a:lnTo>
                  <a:lnTo>
                    <a:pt x="4429" y="10780"/>
                  </a:lnTo>
                  <a:lnTo>
                    <a:pt x="4429" y="10804"/>
                  </a:lnTo>
                  <a:lnTo>
                    <a:pt x="4478" y="10853"/>
                  </a:lnTo>
                  <a:lnTo>
                    <a:pt x="4551" y="10902"/>
                  </a:lnTo>
                  <a:lnTo>
                    <a:pt x="4721" y="10902"/>
                  </a:lnTo>
                  <a:lnTo>
                    <a:pt x="4867" y="10877"/>
                  </a:lnTo>
                  <a:lnTo>
                    <a:pt x="5013" y="10829"/>
                  </a:lnTo>
                  <a:lnTo>
                    <a:pt x="5013" y="10853"/>
                  </a:lnTo>
                  <a:lnTo>
                    <a:pt x="5013" y="10950"/>
                  </a:lnTo>
                  <a:lnTo>
                    <a:pt x="4843" y="10999"/>
                  </a:lnTo>
                  <a:lnTo>
                    <a:pt x="4672" y="11048"/>
                  </a:lnTo>
                  <a:lnTo>
                    <a:pt x="4599" y="11072"/>
                  </a:lnTo>
                  <a:lnTo>
                    <a:pt x="4502" y="11121"/>
                  </a:lnTo>
                  <a:lnTo>
                    <a:pt x="4502" y="11169"/>
                  </a:lnTo>
                  <a:lnTo>
                    <a:pt x="4502" y="11218"/>
                  </a:lnTo>
                  <a:lnTo>
                    <a:pt x="4575" y="11291"/>
                  </a:lnTo>
                  <a:lnTo>
                    <a:pt x="4648" y="11340"/>
                  </a:lnTo>
                  <a:lnTo>
                    <a:pt x="4843" y="11340"/>
                  </a:lnTo>
                  <a:lnTo>
                    <a:pt x="5037" y="11315"/>
                  </a:lnTo>
                  <a:lnTo>
                    <a:pt x="5037" y="11461"/>
                  </a:lnTo>
                  <a:lnTo>
                    <a:pt x="4916" y="11486"/>
                  </a:lnTo>
                  <a:lnTo>
                    <a:pt x="4794" y="11510"/>
                  </a:lnTo>
                  <a:lnTo>
                    <a:pt x="4551" y="11607"/>
                  </a:lnTo>
                  <a:lnTo>
                    <a:pt x="4502" y="11632"/>
                  </a:lnTo>
                  <a:lnTo>
                    <a:pt x="4478" y="11656"/>
                  </a:lnTo>
                  <a:lnTo>
                    <a:pt x="4502" y="11753"/>
                  </a:lnTo>
                  <a:lnTo>
                    <a:pt x="4526" y="11802"/>
                  </a:lnTo>
                  <a:lnTo>
                    <a:pt x="4599" y="11851"/>
                  </a:lnTo>
                  <a:lnTo>
                    <a:pt x="4721" y="11851"/>
                  </a:lnTo>
                  <a:lnTo>
                    <a:pt x="4843" y="11826"/>
                  </a:lnTo>
                  <a:lnTo>
                    <a:pt x="4964" y="11802"/>
                  </a:lnTo>
                  <a:lnTo>
                    <a:pt x="5062" y="11753"/>
                  </a:lnTo>
                  <a:lnTo>
                    <a:pt x="5062" y="11948"/>
                  </a:lnTo>
                  <a:lnTo>
                    <a:pt x="4843" y="11997"/>
                  </a:lnTo>
                  <a:lnTo>
                    <a:pt x="4672" y="12070"/>
                  </a:lnTo>
                  <a:lnTo>
                    <a:pt x="4551" y="12191"/>
                  </a:lnTo>
                  <a:lnTo>
                    <a:pt x="4551" y="12216"/>
                  </a:lnTo>
                  <a:lnTo>
                    <a:pt x="4575" y="12240"/>
                  </a:lnTo>
                  <a:lnTo>
                    <a:pt x="4624" y="12264"/>
                  </a:lnTo>
                  <a:lnTo>
                    <a:pt x="4697" y="12289"/>
                  </a:lnTo>
                  <a:lnTo>
                    <a:pt x="5086" y="12289"/>
                  </a:lnTo>
                  <a:lnTo>
                    <a:pt x="5110" y="12483"/>
                  </a:lnTo>
                  <a:lnTo>
                    <a:pt x="4916" y="12532"/>
                  </a:lnTo>
                  <a:lnTo>
                    <a:pt x="4745" y="12629"/>
                  </a:lnTo>
                  <a:lnTo>
                    <a:pt x="4624" y="12727"/>
                  </a:lnTo>
                  <a:lnTo>
                    <a:pt x="4599" y="12800"/>
                  </a:lnTo>
                  <a:lnTo>
                    <a:pt x="4599" y="12848"/>
                  </a:lnTo>
                  <a:lnTo>
                    <a:pt x="4624" y="12873"/>
                  </a:lnTo>
                  <a:lnTo>
                    <a:pt x="4697" y="12897"/>
                  </a:lnTo>
                  <a:lnTo>
                    <a:pt x="4770" y="12897"/>
                  </a:lnTo>
                  <a:lnTo>
                    <a:pt x="4916" y="12873"/>
                  </a:lnTo>
                  <a:lnTo>
                    <a:pt x="5135" y="12824"/>
                  </a:lnTo>
                  <a:lnTo>
                    <a:pt x="5135" y="13067"/>
                  </a:lnTo>
                  <a:lnTo>
                    <a:pt x="4964" y="13140"/>
                  </a:lnTo>
                  <a:lnTo>
                    <a:pt x="4818" y="13165"/>
                  </a:lnTo>
                  <a:lnTo>
                    <a:pt x="4697" y="13238"/>
                  </a:lnTo>
                  <a:lnTo>
                    <a:pt x="4648" y="13286"/>
                  </a:lnTo>
                  <a:lnTo>
                    <a:pt x="4648" y="13311"/>
                  </a:lnTo>
                  <a:lnTo>
                    <a:pt x="4672" y="13335"/>
                  </a:lnTo>
                  <a:lnTo>
                    <a:pt x="4770" y="13384"/>
                  </a:lnTo>
                  <a:lnTo>
                    <a:pt x="4891" y="13408"/>
                  </a:lnTo>
                  <a:lnTo>
                    <a:pt x="5037" y="13384"/>
                  </a:lnTo>
                  <a:lnTo>
                    <a:pt x="5159" y="13359"/>
                  </a:lnTo>
                  <a:lnTo>
                    <a:pt x="5183" y="13530"/>
                  </a:lnTo>
                  <a:lnTo>
                    <a:pt x="5062" y="13578"/>
                  </a:lnTo>
                  <a:lnTo>
                    <a:pt x="4940" y="13627"/>
                  </a:lnTo>
                  <a:lnTo>
                    <a:pt x="4867" y="13676"/>
                  </a:lnTo>
                  <a:lnTo>
                    <a:pt x="4818" y="13700"/>
                  </a:lnTo>
                  <a:lnTo>
                    <a:pt x="4794" y="13749"/>
                  </a:lnTo>
                  <a:lnTo>
                    <a:pt x="4818" y="13797"/>
                  </a:lnTo>
                  <a:lnTo>
                    <a:pt x="4891" y="13846"/>
                  </a:lnTo>
                  <a:lnTo>
                    <a:pt x="4989" y="13870"/>
                  </a:lnTo>
                  <a:lnTo>
                    <a:pt x="5110" y="13846"/>
                  </a:lnTo>
                  <a:lnTo>
                    <a:pt x="5208" y="13822"/>
                  </a:lnTo>
                  <a:lnTo>
                    <a:pt x="5232" y="13919"/>
                  </a:lnTo>
                  <a:lnTo>
                    <a:pt x="5208" y="13919"/>
                  </a:lnTo>
                  <a:lnTo>
                    <a:pt x="4940" y="13992"/>
                  </a:lnTo>
                  <a:lnTo>
                    <a:pt x="4891" y="14016"/>
                  </a:lnTo>
                  <a:lnTo>
                    <a:pt x="4818" y="14065"/>
                  </a:lnTo>
                  <a:lnTo>
                    <a:pt x="4745" y="14138"/>
                  </a:lnTo>
                  <a:lnTo>
                    <a:pt x="4721" y="14187"/>
                  </a:lnTo>
                  <a:lnTo>
                    <a:pt x="4745" y="14211"/>
                  </a:lnTo>
                  <a:lnTo>
                    <a:pt x="4843" y="14260"/>
                  </a:lnTo>
                  <a:lnTo>
                    <a:pt x="4916" y="14284"/>
                  </a:lnTo>
                  <a:lnTo>
                    <a:pt x="5135" y="14284"/>
                  </a:lnTo>
                  <a:lnTo>
                    <a:pt x="5256" y="14235"/>
                  </a:lnTo>
                  <a:lnTo>
                    <a:pt x="5281" y="14406"/>
                  </a:lnTo>
                  <a:lnTo>
                    <a:pt x="5037" y="14430"/>
                  </a:lnTo>
                  <a:lnTo>
                    <a:pt x="4964" y="14454"/>
                  </a:lnTo>
                  <a:lnTo>
                    <a:pt x="4891" y="14527"/>
                  </a:lnTo>
                  <a:lnTo>
                    <a:pt x="4843" y="14576"/>
                  </a:lnTo>
                  <a:lnTo>
                    <a:pt x="4843" y="14625"/>
                  </a:lnTo>
                  <a:lnTo>
                    <a:pt x="4867" y="14649"/>
                  </a:lnTo>
                  <a:lnTo>
                    <a:pt x="4916" y="14698"/>
                  </a:lnTo>
                  <a:lnTo>
                    <a:pt x="4964" y="14722"/>
                  </a:lnTo>
                  <a:lnTo>
                    <a:pt x="5110" y="14722"/>
                  </a:lnTo>
                  <a:lnTo>
                    <a:pt x="5329" y="14698"/>
                  </a:lnTo>
                  <a:lnTo>
                    <a:pt x="5354" y="14868"/>
                  </a:lnTo>
                  <a:lnTo>
                    <a:pt x="5208" y="14892"/>
                  </a:lnTo>
                  <a:lnTo>
                    <a:pt x="5062" y="14965"/>
                  </a:lnTo>
                  <a:lnTo>
                    <a:pt x="5037" y="14990"/>
                  </a:lnTo>
                  <a:lnTo>
                    <a:pt x="5037" y="15014"/>
                  </a:lnTo>
                  <a:lnTo>
                    <a:pt x="5062" y="15038"/>
                  </a:lnTo>
                  <a:lnTo>
                    <a:pt x="5232" y="15087"/>
                  </a:lnTo>
                  <a:lnTo>
                    <a:pt x="5427" y="15111"/>
                  </a:lnTo>
                  <a:lnTo>
                    <a:pt x="5475" y="15136"/>
                  </a:lnTo>
                  <a:lnTo>
                    <a:pt x="5548" y="15160"/>
                  </a:lnTo>
                  <a:lnTo>
                    <a:pt x="5646" y="15160"/>
                  </a:lnTo>
                  <a:lnTo>
                    <a:pt x="5694" y="15209"/>
                  </a:lnTo>
                  <a:lnTo>
                    <a:pt x="5743" y="15282"/>
                  </a:lnTo>
                  <a:lnTo>
                    <a:pt x="5767" y="15355"/>
                  </a:lnTo>
                  <a:lnTo>
                    <a:pt x="5792" y="15428"/>
                  </a:lnTo>
                  <a:lnTo>
                    <a:pt x="5767" y="15501"/>
                  </a:lnTo>
                  <a:lnTo>
                    <a:pt x="5694" y="15574"/>
                  </a:lnTo>
                  <a:lnTo>
                    <a:pt x="5621" y="15598"/>
                  </a:lnTo>
                  <a:lnTo>
                    <a:pt x="5524" y="15622"/>
                  </a:lnTo>
                  <a:lnTo>
                    <a:pt x="5427" y="15622"/>
                  </a:lnTo>
                  <a:lnTo>
                    <a:pt x="5208" y="15574"/>
                  </a:lnTo>
                  <a:lnTo>
                    <a:pt x="4794" y="15452"/>
                  </a:lnTo>
                  <a:lnTo>
                    <a:pt x="4599" y="15403"/>
                  </a:lnTo>
                  <a:lnTo>
                    <a:pt x="4599" y="15330"/>
                  </a:lnTo>
                  <a:lnTo>
                    <a:pt x="4502" y="14990"/>
                  </a:lnTo>
                  <a:lnTo>
                    <a:pt x="4380" y="14673"/>
                  </a:lnTo>
                  <a:lnTo>
                    <a:pt x="4283" y="14333"/>
                  </a:lnTo>
                  <a:lnTo>
                    <a:pt x="4186" y="13992"/>
                  </a:lnTo>
                  <a:lnTo>
                    <a:pt x="4113" y="13651"/>
                  </a:lnTo>
                  <a:lnTo>
                    <a:pt x="4064" y="13335"/>
                  </a:lnTo>
                  <a:lnTo>
                    <a:pt x="4015" y="12678"/>
                  </a:lnTo>
                  <a:lnTo>
                    <a:pt x="3967" y="12191"/>
                  </a:lnTo>
                  <a:lnTo>
                    <a:pt x="3942" y="11948"/>
                  </a:lnTo>
                  <a:lnTo>
                    <a:pt x="3894" y="11705"/>
                  </a:lnTo>
                  <a:lnTo>
                    <a:pt x="3821" y="11486"/>
                  </a:lnTo>
                  <a:lnTo>
                    <a:pt x="3748" y="11267"/>
                  </a:lnTo>
                  <a:lnTo>
                    <a:pt x="3626" y="11048"/>
                  </a:lnTo>
                  <a:lnTo>
                    <a:pt x="3480" y="10877"/>
                  </a:lnTo>
                  <a:lnTo>
                    <a:pt x="3431" y="10853"/>
                  </a:lnTo>
                  <a:lnTo>
                    <a:pt x="3383" y="10829"/>
                  </a:lnTo>
                  <a:lnTo>
                    <a:pt x="3285" y="10853"/>
                  </a:lnTo>
                  <a:lnTo>
                    <a:pt x="3212" y="10877"/>
                  </a:lnTo>
                  <a:lnTo>
                    <a:pt x="3139" y="10950"/>
                  </a:lnTo>
                  <a:lnTo>
                    <a:pt x="3066" y="11023"/>
                  </a:lnTo>
                  <a:lnTo>
                    <a:pt x="2823" y="11023"/>
                  </a:lnTo>
                  <a:lnTo>
                    <a:pt x="2774" y="11048"/>
                  </a:lnTo>
                  <a:lnTo>
                    <a:pt x="2726" y="11072"/>
                  </a:lnTo>
                  <a:lnTo>
                    <a:pt x="2701" y="11096"/>
                  </a:lnTo>
                  <a:lnTo>
                    <a:pt x="2701" y="11121"/>
                  </a:lnTo>
                  <a:lnTo>
                    <a:pt x="2701" y="11169"/>
                  </a:lnTo>
                  <a:lnTo>
                    <a:pt x="2726" y="11194"/>
                  </a:lnTo>
                  <a:lnTo>
                    <a:pt x="2823" y="11242"/>
                  </a:lnTo>
                  <a:lnTo>
                    <a:pt x="2969" y="11242"/>
                  </a:lnTo>
                  <a:lnTo>
                    <a:pt x="2945" y="11364"/>
                  </a:lnTo>
                  <a:lnTo>
                    <a:pt x="2847" y="11340"/>
                  </a:lnTo>
                  <a:lnTo>
                    <a:pt x="2750" y="11364"/>
                  </a:lnTo>
                  <a:lnTo>
                    <a:pt x="2677" y="11364"/>
                  </a:lnTo>
                  <a:lnTo>
                    <a:pt x="2604" y="11388"/>
                  </a:lnTo>
                  <a:lnTo>
                    <a:pt x="2556" y="11437"/>
                  </a:lnTo>
                  <a:lnTo>
                    <a:pt x="2531" y="11461"/>
                  </a:lnTo>
                  <a:lnTo>
                    <a:pt x="2556" y="11510"/>
                  </a:lnTo>
                  <a:lnTo>
                    <a:pt x="2580" y="11583"/>
                  </a:lnTo>
                  <a:lnTo>
                    <a:pt x="2628" y="11607"/>
                  </a:lnTo>
                  <a:lnTo>
                    <a:pt x="2750" y="11656"/>
                  </a:lnTo>
                  <a:lnTo>
                    <a:pt x="2920" y="11680"/>
                  </a:lnTo>
                  <a:lnTo>
                    <a:pt x="2896" y="11851"/>
                  </a:lnTo>
                  <a:lnTo>
                    <a:pt x="2628" y="11875"/>
                  </a:lnTo>
                  <a:lnTo>
                    <a:pt x="2458" y="11899"/>
                  </a:lnTo>
                  <a:lnTo>
                    <a:pt x="2361" y="11924"/>
                  </a:lnTo>
                  <a:lnTo>
                    <a:pt x="2288" y="11948"/>
                  </a:lnTo>
                  <a:lnTo>
                    <a:pt x="2288" y="11972"/>
                  </a:lnTo>
                  <a:lnTo>
                    <a:pt x="2288" y="11997"/>
                  </a:lnTo>
                  <a:lnTo>
                    <a:pt x="2337" y="12045"/>
                  </a:lnTo>
                  <a:lnTo>
                    <a:pt x="2410" y="12094"/>
                  </a:lnTo>
                  <a:lnTo>
                    <a:pt x="2507" y="12118"/>
                  </a:lnTo>
                  <a:lnTo>
                    <a:pt x="2604" y="12143"/>
                  </a:lnTo>
                  <a:lnTo>
                    <a:pt x="2896" y="12143"/>
                  </a:lnTo>
                  <a:lnTo>
                    <a:pt x="2896" y="12216"/>
                  </a:lnTo>
                  <a:lnTo>
                    <a:pt x="2628" y="12289"/>
                  </a:lnTo>
                  <a:lnTo>
                    <a:pt x="2507" y="12313"/>
                  </a:lnTo>
                  <a:lnTo>
                    <a:pt x="2385" y="12362"/>
                  </a:lnTo>
                  <a:lnTo>
                    <a:pt x="2361" y="12386"/>
                  </a:lnTo>
                  <a:lnTo>
                    <a:pt x="2337" y="12410"/>
                  </a:lnTo>
                  <a:lnTo>
                    <a:pt x="2361" y="12483"/>
                  </a:lnTo>
                  <a:lnTo>
                    <a:pt x="2410" y="12532"/>
                  </a:lnTo>
                  <a:lnTo>
                    <a:pt x="2483" y="12556"/>
                  </a:lnTo>
                  <a:lnTo>
                    <a:pt x="2604" y="12581"/>
                  </a:lnTo>
                  <a:lnTo>
                    <a:pt x="2726" y="12556"/>
                  </a:lnTo>
                  <a:lnTo>
                    <a:pt x="2872" y="12556"/>
                  </a:lnTo>
                  <a:lnTo>
                    <a:pt x="2823" y="12824"/>
                  </a:lnTo>
                  <a:lnTo>
                    <a:pt x="2677" y="12775"/>
                  </a:lnTo>
                  <a:lnTo>
                    <a:pt x="2337" y="12775"/>
                  </a:lnTo>
                  <a:lnTo>
                    <a:pt x="2264" y="12824"/>
                  </a:lnTo>
                  <a:lnTo>
                    <a:pt x="2239" y="12848"/>
                  </a:lnTo>
                  <a:lnTo>
                    <a:pt x="2239" y="12897"/>
                  </a:lnTo>
                  <a:lnTo>
                    <a:pt x="2239" y="12970"/>
                  </a:lnTo>
                  <a:lnTo>
                    <a:pt x="2312" y="13019"/>
                  </a:lnTo>
                  <a:lnTo>
                    <a:pt x="2385" y="13043"/>
                  </a:lnTo>
                  <a:lnTo>
                    <a:pt x="2458" y="13067"/>
                  </a:lnTo>
                  <a:lnTo>
                    <a:pt x="2628" y="13092"/>
                  </a:lnTo>
                  <a:lnTo>
                    <a:pt x="2799" y="13092"/>
                  </a:lnTo>
                  <a:lnTo>
                    <a:pt x="2774" y="13262"/>
                  </a:lnTo>
                  <a:lnTo>
                    <a:pt x="2458" y="13262"/>
                  </a:lnTo>
                  <a:lnTo>
                    <a:pt x="2361" y="13286"/>
                  </a:lnTo>
                  <a:lnTo>
                    <a:pt x="2264" y="13335"/>
                  </a:lnTo>
                  <a:lnTo>
                    <a:pt x="2239" y="13359"/>
                  </a:lnTo>
                  <a:lnTo>
                    <a:pt x="2239" y="13408"/>
                  </a:lnTo>
                  <a:lnTo>
                    <a:pt x="2312" y="13481"/>
                  </a:lnTo>
                  <a:lnTo>
                    <a:pt x="2410" y="13505"/>
                  </a:lnTo>
                  <a:lnTo>
                    <a:pt x="2483" y="13530"/>
                  </a:lnTo>
                  <a:lnTo>
                    <a:pt x="2726" y="13530"/>
                  </a:lnTo>
                  <a:lnTo>
                    <a:pt x="2701" y="13724"/>
                  </a:lnTo>
                  <a:lnTo>
                    <a:pt x="2483" y="13749"/>
                  </a:lnTo>
                  <a:lnTo>
                    <a:pt x="2312" y="13749"/>
                  </a:lnTo>
                  <a:lnTo>
                    <a:pt x="2264" y="13773"/>
                  </a:lnTo>
                  <a:lnTo>
                    <a:pt x="2191" y="13822"/>
                  </a:lnTo>
                  <a:lnTo>
                    <a:pt x="2166" y="13870"/>
                  </a:lnTo>
                  <a:lnTo>
                    <a:pt x="2166" y="13943"/>
                  </a:lnTo>
                  <a:lnTo>
                    <a:pt x="2215" y="13992"/>
                  </a:lnTo>
                  <a:lnTo>
                    <a:pt x="2239" y="14041"/>
                  </a:lnTo>
                  <a:lnTo>
                    <a:pt x="2361" y="14089"/>
                  </a:lnTo>
                  <a:lnTo>
                    <a:pt x="2628" y="14089"/>
                  </a:lnTo>
                  <a:lnTo>
                    <a:pt x="2604" y="14260"/>
                  </a:lnTo>
                  <a:lnTo>
                    <a:pt x="2385" y="14260"/>
                  </a:lnTo>
                  <a:lnTo>
                    <a:pt x="2264" y="14284"/>
                  </a:lnTo>
                  <a:lnTo>
                    <a:pt x="2166" y="14333"/>
                  </a:lnTo>
                  <a:lnTo>
                    <a:pt x="2118" y="14357"/>
                  </a:lnTo>
                  <a:lnTo>
                    <a:pt x="2118" y="14406"/>
                  </a:lnTo>
                  <a:lnTo>
                    <a:pt x="2142" y="14454"/>
                  </a:lnTo>
                  <a:lnTo>
                    <a:pt x="2191" y="14479"/>
                  </a:lnTo>
                  <a:lnTo>
                    <a:pt x="2312" y="14527"/>
                  </a:lnTo>
                  <a:lnTo>
                    <a:pt x="2458" y="14527"/>
                  </a:lnTo>
                  <a:lnTo>
                    <a:pt x="2580" y="14503"/>
                  </a:lnTo>
                  <a:lnTo>
                    <a:pt x="2531" y="14868"/>
                  </a:lnTo>
                  <a:lnTo>
                    <a:pt x="2531" y="14844"/>
                  </a:lnTo>
                  <a:lnTo>
                    <a:pt x="2434" y="14819"/>
                  </a:lnTo>
                  <a:lnTo>
                    <a:pt x="2312" y="14795"/>
                  </a:lnTo>
                  <a:lnTo>
                    <a:pt x="2191" y="14795"/>
                  </a:lnTo>
                  <a:lnTo>
                    <a:pt x="2093" y="14844"/>
                  </a:lnTo>
                  <a:lnTo>
                    <a:pt x="2069" y="14868"/>
                  </a:lnTo>
                  <a:lnTo>
                    <a:pt x="2069" y="14892"/>
                  </a:lnTo>
                  <a:lnTo>
                    <a:pt x="2069" y="14917"/>
                  </a:lnTo>
                  <a:lnTo>
                    <a:pt x="2093" y="14941"/>
                  </a:lnTo>
                  <a:lnTo>
                    <a:pt x="2166" y="14990"/>
                  </a:lnTo>
                  <a:lnTo>
                    <a:pt x="2264" y="14990"/>
                  </a:lnTo>
                  <a:lnTo>
                    <a:pt x="2458" y="15014"/>
                  </a:lnTo>
                  <a:lnTo>
                    <a:pt x="2507" y="15014"/>
                  </a:lnTo>
                  <a:lnTo>
                    <a:pt x="2531" y="14990"/>
                  </a:lnTo>
                  <a:lnTo>
                    <a:pt x="2531" y="15136"/>
                  </a:lnTo>
                  <a:lnTo>
                    <a:pt x="2045" y="15452"/>
                  </a:lnTo>
                  <a:lnTo>
                    <a:pt x="1801" y="15549"/>
                  </a:lnTo>
                  <a:lnTo>
                    <a:pt x="1680" y="15598"/>
                  </a:lnTo>
                  <a:lnTo>
                    <a:pt x="1534" y="15622"/>
                  </a:lnTo>
                  <a:lnTo>
                    <a:pt x="1436" y="15622"/>
                  </a:lnTo>
                  <a:lnTo>
                    <a:pt x="1339" y="15598"/>
                  </a:lnTo>
                  <a:lnTo>
                    <a:pt x="1266" y="15549"/>
                  </a:lnTo>
                  <a:lnTo>
                    <a:pt x="1242" y="15501"/>
                  </a:lnTo>
                  <a:lnTo>
                    <a:pt x="1242" y="15452"/>
                  </a:lnTo>
                  <a:lnTo>
                    <a:pt x="1266" y="15355"/>
                  </a:lnTo>
                  <a:lnTo>
                    <a:pt x="1315" y="15282"/>
                  </a:lnTo>
                  <a:lnTo>
                    <a:pt x="1485" y="15136"/>
                  </a:lnTo>
                  <a:lnTo>
                    <a:pt x="1534" y="15111"/>
                  </a:lnTo>
                  <a:lnTo>
                    <a:pt x="1582" y="15063"/>
                  </a:lnTo>
                  <a:lnTo>
                    <a:pt x="1607" y="15014"/>
                  </a:lnTo>
                  <a:lnTo>
                    <a:pt x="1631" y="14941"/>
                  </a:lnTo>
                  <a:lnTo>
                    <a:pt x="1655" y="14308"/>
                  </a:lnTo>
                  <a:lnTo>
                    <a:pt x="1680" y="13676"/>
                  </a:lnTo>
                  <a:lnTo>
                    <a:pt x="1704" y="12410"/>
                  </a:lnTo>
                  <a:lnTo>
                    <a:pt x="1728" y="11121"/>
                  </a:lnTo>
                  <a:lnTo>
                    <a:pt x="1753" y="10488"/>
                  </a:lnTo>
                  <a:lnTo>
                    <a:pt x="1801" y="9855"/>
                  </a:lnTo>
                  <a:lnTo>
                    <a:pt x="1826" y="9223"/>
                  </a:lnTo>
                  <a:lnTo>
                    <a:pt x="1826" y="8590"/>
                  </a:lnTo>
                  <a:lnTo>
                    <a:pt x="1850" y="7958"/>
                  </a:lnTo>
                  <a:lnTo>
                    <a:pt x="1923" y="7349"/>
                  </a:lnTo>
                  <a:lnTo>
                    <a:pt x="1996" y="6911"/>
                  </a:lnTo>
                  <a:lnTo>
                    <a:pt x="1996" y="6692"/>
                  </a:lnTo>
                  <a:lnTo>
                    <a:pt x="1972" y="6571"/>
                  </a:lnTo>
                  <a:lnTo>
                    <a:pt x="1923" y="6498"/>
                  </a:lnTo>
                  <a:lnTo>
                    <a:pt x="1947" y="6425"/>
                  </a:lnTo>
                  <a:lnTo>
                    <a:pt x="1947" y="6352"/>
                  </a:lnTo>
                  <a:lnTo>
                    <a:pt x="1923" y="6303"/>
                  </a:lnTo>
                  <a:lnTo>
                    <a:pt x="1874" y="6254"/>
                  </a:lnTo>
                  <a:lnTo>
                    <a:pt x="1801" y="6230"/>
                  </a:lnTo>
                  <a:lnTo>
                    <a:pt x="1704" y="6254"/>
                  </a:lnTo>
                  <a:lnTo>
                    <a:pt x="1558" y="6230"/>
                  </a:lnTo>
                  <a:lnTo>
                    <a:pt x="1485" y="6230"/>
                  </a:lnTo>
                  <a:lnTo>
                    <a:pt x="1436" y="6254"/>
                  </a:lnTo>
                  <a:lnTo>
                    <a:pt x="1388" y="6303"/>
                  </a:lnTo>
                  <a:lnTo>
                    <a:pt x="1412" y="6352"/>
                  </a:lnTo>
                  <a:lnTo>
                    <a:pt x="1412" y="6376"/>
                  </a:lnTo>
                  <a:lnTo>
                    <a:pt x="1509" y="6425"/>
                  </a:lnTo>
                  <a:lnTo>
                    <a:pt x="1485" y="6449"/>
                  </a:lnTo>
                  <a:lnTo>
                    <a:pt x="1388" y="6449"/>
                  </a:lnTo>
                  <a:lnTo>
                    <a:pt x="1193" y="6473"/>
                  </a:lnTo>
                  <a:lnTo>
                    <a:pt x="1096" y="6522"/>
                  </a:lnTo>
                  <a:lnTo>
                    <a:pt x="1071" y="6522"/>
                  </a:lnTo>
                  <a:lnTo>
                    <a:pt x="1096" y="6546"/>
                  </a:lnTo>
                  <a:lnTo>
                    <a:pt x="1144" y="6619"/>
                  </a:lnTo>
                  <a:lnTo>
                    <a:pt x="1193" y="6644"/>
                  </a:lnTo>
                  <a:lnTo>
                    <a:pt x="1266" y="6668"/>
                  </a:lnTo>
                  <a:lnTo>
                    <a:pt x="1339" y="6692"/>
                  </a:lnTo>
                  <a:lnTo>
                    <a:pt x="1315" y="6741"/>
                  </a:lnTo>
                  <a:lnTo>
                    <a:pt x="1193" y="6765"/>
                  </a:lnTo>
                  <a:lnTo>
                    <a:pt x="1096" y="6790"/>
                  </a:lnTo>
                  <a:lnTo>
                    <a:pt x="998" y="6863"/>
                  </a:lnTo>
                  <a:lnTo>
                    <a:pt x="998" y="6887"/>
                  </a:lnTo>
                  <a:lnTo>
                    <a:pt x="1096" y="6936"/>
                  </a:lnTo>
                  <a:lnTo>
                    <a:pt x="1193" y="6960"/>
                  </a:lnTo>
                  <a:lnTo>
                    <a:pt x="1217" y="6960"/>
                  </a:lnTo>
                  <a:lnTo>
                    <a:pt x="1193" y="7106"/>
                  </a:lnTo>
                  <a:lnTo>
                    <a:pt x="1047" y="7082"/>
                  </a:lnTo>
                  <a:lnTo>
                    <a:pt x="950" y="7106"/>
                  </a:lnTo>
                  <a:lnTo>
                    <a:pt x="877" y="7130"/>
                  </a:lnTo>
                  <a:lnTo>
                    <a:pt x="804" y="7203"/>
                  </a:lnTo>
                  <a:lnTo>
                    <a:pt x="804" y="7252"/>
                  </a:lnTo>
                  <a:lnTo>
                    <a:pt x="828" y="7301"/>
                  </a:lnTo>
                  <a:lnTo>
                    <a:pt x="852" y="7325"/>
                  </a:lnTo>
                  <a:lnTo>
                    <a:pt x="901" y="7349"/>
                  </a:lnTo>
                  <a:lnTo>
                    <a:pt x="1023" y="7374"/>
                  </a:lnTo>
                  <a:lnTo>
                    <a:pt x="1096" y="7398"/>
                  </a:lnTo>
                  <a:lnTo>
                    <a:pt x="1047" y="7568"/>
                  </a:lnTo>
                  <a:lnTo>
                    <a:pt x="950" y="7568"/>
                  </a:lnTo>
                  <a:lnTo>
                    <a:pt x="852" y="7593"/>
                  </a:lnTo>
                  <a:lnTo>
                    <a:pt x="731" y="7617"/>
                  </a:lnTo>
                  <a:lnTo>
                    <a:pt x="706" y="7641"/>
                  </a:lnTo>
                  <a:lnTo>
                    <a:pt x="682" y="7690"/>
                  </a:lnTo>
                  <a:lnTo>
                    <a:pt x="706" y="7739"/>
                  </a:lnTo>
                  <a:lnTo>
                    <a:pt x="731" y="7763"/>
                  </a:lnTo>
                  <a:lnTo>
                    <a:pt x="755" y="7812"/>
                  </a:lnTo>
                  <a:lnTo>
                    <a:pt x="828" y="7836"/>
                  </a:lnTo>
                  <a:lnTo>
                    <a:pt x="925" y="7860"/>
                  </a:lnTo>
                  <a:lnTo>
                    <a:pt x="974" y="7860"/>
                  </a:lnTo>
                  <a:lnTo>
                    <a:pt x="950" y="7958"/>
                  </a:lnTo>
                  <a:lnTo>
                    <a:pt x="804" y="7982"/>
                  </a:lnTo>
                  <a:lnTo>
                    <a:pt x="731" y="8006"/>
                  </a:lnTo>
                  <a:lnTo>
                    <a:pt x="658" y="8031"/>
                  </a:lnTo>
                  <a:lnTo>
                    <a:pt x="658" y="8055"/>
                  </a:lnTo>
                  <a:lnTo>
                    <a:pt x="658" y="8079"/>
                  </a:lnTo>
                  <a:lnTo>
                    <a:pt x="731" y="8104"/>
                  </a:lnTo>
                  <a:lnTo>
                    <a:pt x="804" y="8128"/>
                  </a:lnTo>
                  <a:lnTo>
                    <a:pt x="950" y="8128"/>
                  </a:lnTo>
                  <a:lnTo>
                    <a:pt x="950" y="8274"/>
                  </a:lnTo>
                  <a:lnTo>
                    <a:pt x="828" y="8298"/>
                  </a:lnTo>
                  <a:lnTo>
                    <a:pt x="779" y="8323"/>
                  </a:lnTo>
                  <a:lnTo>
                    <a:pt x="731" y="8347"/>
                  </a:lnTo>
                  <a:lnTo>
                    <a:pt x="706" y="8396"/>
                  </a:lnTo>
                  <a:lnTo>
                    <a:pt x="706" y="8420"/>
                  </a:lnTo>
                  <a:lnTo>
                    <a:pt x="731" y="8469"/>
                  </a:lnTo>
                  <a:lnTo>
                    <a:pt x="755" y="8493"/>
                  </a:lnTo>
                  <a:lnTo>
                    <a:pt x="828" y="8517"/>
                  </a:lnTo>
                  <a:lnTo>
                    <a:pt x="901" y="8517"/>
                  </a:lnTo>
                  <a:lnTo>
                    <a:pt x="974" y="8712"/>
                  </a:lnTo>
                  <a:lnTo>
                    <a:pt x="974" y="8834"/>
                  </a:lnTo>
                  <a:lnTo>
                    <a:pt x="974" y="8931"/>
                  </a:lnTo>
                  <a:lnTo>
                    <a:pt x="950" y="9028"/>
                  </a:lnTo>
                  <a:lnTo>
                    <a:pt x="901" y="9101"/>
                  </a:lnTo>
                  <a:lnTo>
                    <a:pt x="828" y="9174"/>
                  </a:lnTo>
                  <a:lnTo>
                    <a:pt x="731" y="9223"/>
                  </a:lnTo>
                  <a:lnTo>
                    <a:pt x="633" y="9223"/>
                  </a:lnTo>
                  <a:lnTo>
                    <a:pt x="512" y="9199"/>
                  </a:lnTo>
                  <a:lnTo>
                    <a:pt x="414" y="9150"/>
                  </a:lnTo>
                  <a:lnTo>
                    <a:pt x="341" y="9101"/>
                  </a:lnTo>
                  <a:lnTo>
                    <a:pt x="268" y="9028"/>
                  </a:lnTo>
                  <a:lnTo>
                    <a:pt x="268" y="8980"/>
                  </a:lnTo>
                  <a:lnTo>
                    <a:pt x="268" y="8931"/>
                  </a:lnTo>
                  <a:lnTo>
                    <a:pt x="293" y="8882"/>
                  </a:lnTo>
                  <a:lnTo>
                    <a:pt x="366" y="8858"/>
                  </a:lnTo>
                  <a:lnTo>
                    <a:pt x="390" y="8834"/>
                  </a:lnTo>
                  <a:lnTo>
                    <a:pt x="414" y="8809"/>
                  </a:lnTo>
                  <a:lnTo>
                    <a:pt x="487" y="8517"/>
                  </a:lnTo>
                  <a:lnTo>
                    <a:pt x="512" y="8225"/>
                  </a:lnTo>
                  <a:lnTo>
                    <a:pt x="560" y="7641"/>
                  </a:lnTo>
                  <a:lnTo>
                    <a:pt x="560" y="7057"/>
                  </a:lnTo>
                  <a:lnTo>
                    <a:pt x="609" y="6741"/>
                  </a:lnTo>
                  <a:lnTo>
                    <a:pt x="633" y="6473"/>
                  </a:lnTo>
                  <a:lnTo>
                    <a:pt x="731" y="6108"/>
                  </a:lnTo>
                  <a:lnTo>
                    <a:pt x="877" y="5792"/>
                  </a:lnTo>
                  <a:lnTo>
                    <a:pt x="1047" y="5524"/>
                  </a:lnTo>
                  <a:lnTo>
                    <a:pt x="1242" y="5281"/>
                  </a:lnTo>
                  <a:lnTo>
                    <a:pt x="1485" y="5062"/>
                  </a:lnTo>
                  <a:lnTo>
                    <a:pt x="1753" y="4892"/>
                  </a:lnTo>
                  <a:lnTo>
                    <a:pt x="2069" y="4746"/>
                  </a:lnTo>
                  <a:lnTo>
                    <a:pt x="2410" y="4624"/>
                  </a:lnTo>
                  <a:lnTo>
                    <a:pt x="2872" y="4527"/>
                  </a:lnTo>
                  <a:lnTo>
                    <a:pt x="3358" y="4478"/>
                  </a:lnTo>
                  <a:lnTo>
                    <a:pt x="3407" y="4502"/>
                  </a:lnTo>
                  <a:lnTo>
                    <a:pt x="3480" y="4502"/>
                  </a:lnTo>
                  <a:lnTo>
                    <a:pt x="3529" y="4478"/>
                  </a:lnTo>
                  <a:lnTo>
                    <a:pt x="3577" y="4454"/>
                  </a:lnTo>
                  <a:close/>
                  <a:moveTo>
                    <a:pt x="3261" y="1"/>
                  </a:moveTo>
                  <a:lnTo>
                    <a:pt x="3066" y="25"/>
                  </a:lnTo>
                  <a:lnTo>
                    <a:pt x="2896" y="123"/>
                  </a:lnTo>
                  <a:lnTo>
                    <a:pt x="2823" y="171"/>
                  </a:lnTo>
                  <a:lnTo>
                    <a:pt x="2750" y="244"/>
                  </a:lnTo>
                  <a:lnTo>
                    <a:pt x="2531" y="317"/>
                  </a:lnTo>
                  <a:lnTo>
                    <a:pt x="2337" y="463"/>
                  </a:lnTo>
                  <a:lnTo>
                    <a:pt x="2142" y="609"/>
                  </a:lnTo>
                  <a:lnTo>
                    <a:pt x="1972" y="804"/>
                  </a:lnTo>
                  <a:lnTo>
                    <a:pt x="1826" y="1023"/>
                  </a:lnTo>
                  <a:lnTo>
                    <a:pt x="1704" y="1242"/>
                  </a:lnTo>
                  <a:lnTo>
                    <a:pt x="1631" y="1461"/>
                  </a:lnTo>
                  <a:lnTo>
                    <a:pt x="1582" y="1680"/>
                  </a:lnTo>
                  <a:lnTo>
                    <a:pt x="1558" y="1874"/>
                  </a:lnTo>
                  <a:lnTo>
                    <a:pt x="1582" y="2069"/>
                  </a:lnTo>
                  <a:lnTo>
                    <a:pt x="1582" y="2239"/>
                  </a:lnTo>
                  <a:lnTo>
                    <a:pt x="1631" y="2410"/>
                  </a:lnTo>
                  <a:lnTo>
                    <a:pt x="1680" y="2580"/>
                  </a:lnTo>
                  <a:lnTo>
                    <a:pt x="1728" y="2750"/>
                  </a:lnTo>
                  <a:lnTo>
                    <a:pt x="1826" y="2921"/>
                  </a:lnTo>
                  <a:lnTo>
                    <a:pt x="1899" y="3067"/>
                  </a:lnTo>
                  <a:lnTo>
                    <a:pt x="2020" y="3213"/>
                  </a:lnTo>
                  <a:lnTo>
                    <a:pt x="2142" y="3334"/>
                  </a:lnTo>
                  <a:lnTo>
                    <a:pt x="2264" y="3456"/>
                  </a:lnTo>
                  <a:lnTo>
                    <a:pt x="2410" y="3578"/>
                  </a:lnTo>
                  <a:lnTo>
                    <a:pt x="2556" y="3675"/>
                  </a:lnTo>
                  <a:lnTo>
                    <a:pt x="2701" y="3748"/>
                  </a:lnTo>
                  <a:lnTo>
                    <a:pt x="2872" y="3821"/>
                  </a:lnTo>
                  <a:lnTo>
                    <a:pt x="3066" y="3894"/>
                  </a:lnTo>
                  <a:lnTo>
                    <a:pt x="3310" y="3918"/>
                  </a:lnTo>
                  <a:lnTo>
                    <a:pt x="3261" y="4016"/>
                  </a:lnTo>
                  <a:lnTo>
                    <a:pt x="3237" y="4113"/>
                  </a:lnTo>
                  <a:lnTo>
                    <a:pt x="2750" y="4162"/>
                  </a:lnTo>
                  <a:lnTo>
                    <a:pt x="2361" y="4235"/>
                  </a:lnTo>
                  <a:lnTo>
                    <a:pt x="1996" y="4356"/>
                  </a:lnTo>
                  <a:lnTo>
                    <a:pt x="1655" y="4502"/>
                  </a:lnTo>
                  <a:lnTo>
                    <a:pt x="1339" y="4697"/>
                  </a:lnTo>
                  <a:lnTo>
                    <a:pt x="1071" y="4916"/>
                  </a:lnTo>
                  <a:lnTo>
                    <a:pt x="828" y="5184"/>
                  </a:lnTo>
                  <a:lnTo>
                    <a:pt x="609" y="5500"/>
                  </a:lnTo>
                  <a:lnTo>
                    <a:pt x="439" y="5865"/>
                  </a:lnTo>
                  <a:lnTo>
                    <a:pt x="341" y="6206"/>
                  </a:lnTo>
                  <a:lnTo>
                    <a:pt x="268" y="6571"/>
                  </a:lnTo>
                  <a:lnTo>
                    <a:pt x="220" y="6936"/>
                  </a:lnTo>
                  <a:lnTo>
                    <a:pt x="195" y="7301"/>
                  </a:lnTo>
                  <a:lnTo>
                    <a:pt x="171" y="7982"/>
                  </a:lnTo>
                  <a:lnTo>
                    <a:pt x="171" y="8347"/>
                  </a:lnTo>
                  <a:lnTo>
                    <a:pt x="195" y="8688"/>
                  </a:lnTo>
                  <a:lnTo>
                    <a:pt x="147" y="8712"/>
                  </a:lnTo>
                  <a:lnTo>
                    <a:pt x="98" y="8761"/>
                  </a:lnTo>
                  <a:lnTo>
                    <a:pt x="49" y="8809"/>
                  </a:lnTo>
                  <a:lnTo>
                    <a:pt x="25" y="8882"/>
                  </a:lnTo>
                  <a:lnTo>
                    <a:pt x="1" y="9004"/>
                  </a:lnTo>
                  <a:lnTo>
                    <a:pt x="49" y="9150"/>
                  </a:lnTo>
                  <a:lnTo>
                    <a:pt x="98" y="9223"/>
                  </a:lnTo>
                  <a:lnTo>
                    <a:pt x="147" y="9296"/>
                  </a:lnTo>
                  <a:lnTo>
                    <a:pt x="293" y="9418"/>
                  </a:lnTo>
                  <a:lnTo>
                    <a:pt x="463" y="9490"/>
                  </a:lnTo>
                  <a:lnTo>
                    <a:pt x="633" y="9515"/>
                  </a:lnTo>
                  <a:lnTo>
                    <a:pt x="828" y="9515"/>
                  </a:lnTo>
                  <a:lnTo>
                    <a:pt x="901" y="9466"/>
                  </a:lnTo>
                  <a:lnTo>
                    <a:pt x="974" y="9442"/>
                  </a:lnTo>
                  <a:lnTo>
                    <a:pt x="1120" y="9320"/>
                  </a:lnTo>
                  <a:lnTo>
                    <a:pt x="1193" y="9174"/>
                  </a:lnTo>
                  <a:lnTo>
                    <a:pt x="1266" y="9004"/>
                  </a:lnTo>
                  <a:lnTo>
                    <a:pt x="1290" y="8834"/>
                  </a:lnTo>
                  <a:lnTo>
                    <a:pt x="1266" y="8663"/>
                  </a:lnTo>
                  <a:lnTo>
                    <a:pt x="1217" y="8493"/>
                  </a:lnTo>
                  <a:lnTo>
                    <a:pt x="1266" y="8396"/>
                  </a:lnTo>
                  <a:lnTo>
                    <a:pt x="1290" y="8274"/>
                  </a:lnTo>
                  <a:lnTo>
                    <a:pt x="1315" y="8031"/>
                  </a:lnTo>
                  <a:lnTo>
                    <a:pt x="1412" y="7593"/>
                  </a:lnTo>
                  <a:lnTo>
                    <a:pt x="1534" y="7179"/>
                  </a:lnTo>
                  <a:lnTo>
                    <a:pt x="1631" y="6887"/>
                  </a:lnTo>
                  <a:lnTo>
                    <a:pt x="1582" y="7130"/>
                  </a:lnTo>
                  <a:lnTo>
                    <a:pt x="1534" y="7471"/>
                  </a:lnTo>
                  <a:lnTo>
                    <a:pt x="1509" y="7812"/>
                  </a:lnTo>
                  <a:lnTo>
                    <a:pt x="1436" y="9028"/>
                  </a:lnTo>
                  <a:lnTo>
                    <a:pt x="1363" y="10220"/>
                  </a:lnTo>
                  <a:lnTo>
                    <a:pt x="1315" y="11413"/>
                  </a:lnTo>
                  <a:lnTo>
                    <a:pt x="1290" y="12581"/>
                  </a:lnTo>
                  <a:lnTo>
                    <a:pt x="1266" y="13773"/>
                  </a:lnTo>
                  <a:lnTo>
                    <a:pt x="1217" y="14941"/>
                  </a:lnTo>
                  <a:lnTo>
                    <a:pt x="1217" y="14965"/>
                  </a:lnTo>
                  <a:lnTo>
                    <a:pt x="1120" y="15038"/>
                  </a:lnTo>
                  <a:lnTo>
                    <a:pt x="1023" y="15136"/>
                  </a:lnTo>
                  <a:lnTo>
                    <a:pt x="974" y="15233"/>
                  </a:lnTo>
                  <a:lnTo>
                    <a:pt x="925" y="15379"/>
                  </a:lnTo>
                  <a:lnTo>
                    <a:pt x="925" y="15501"/>
                  </a:lnTo>
                  <a:lnTo>
                    <a:pt x="925" y="15622"/>
                  </a:lnTo>
                  <a:lnTo>
                    <a:pt x="998" y="15720"/>
                  </a:lnTo>
                  <a:lnTo>
                    <a:pt x="1071" y="15841"/>
                  </a:lnTo>
                  <a:lnTo>
                    <a:pt x="1169" y="15890"/>
                  </a:lnTo>
                  <a:lnTo>
                    <a:pt x="1266" y="15939"/>
                  </a:lnTo>
                  <a:lnTo>
                    <a:pt x="1363" y="15963"/>
                  </a:lnTo>
                  <a:lnTo>
                    <a:pt x="1704" y="15963"/>
                  </a:lnTo>
                  <a:lnTo>
                    <a:pt x="1923" y="15890"/>
                  </a:lnTo>
                  <a:lnTo>
                    <a:pt x="2142" y="15793"/>
                  </a:lnTo>
                  <a:lnTo>
                    <a:pt x="2337" y="15671"/>
                  </a:lnTo>
                  <a:lnTo>
                    <a:pt x="2701" y="15452"/>
                  </a:lnTo>
                  <a:lnTo>
                    <a:pt x="2774" y="15428"/>
                  </a:lnTo>
                  <a:lnTo>
                    <a:pt x="2847" y="15403"/>
                  </a:lnTo>
                  <a:lnTo>
                    <a:pt x="2920" y="15330"/>
                  </a:lnTo>
                  <a:lnTo>
                    <a:pt x="2945" y="15233"/>
                  </a:lnTo>
                  <a:lnTo>
                    <a:pt x="3091" y="13870"/>
                  </a:lnTo>
                  <a:lnTo>
                    <a:pt x="3237" y="12508"/>
                  </a:lnTo>
                  <a:lnTo>
                    <a:pt x="3310" y="11802"/>
                  </a:lnTo>
                  <a:lnTo>
                    <a:pt x="3334" y="11461"/>
                  </a:lnTo>
                  <a:lnTo>
                    <a:pt x="3431" y="11096"/>
                  </a:lnTo>
                  <a:lnTo>
                    <a:pt x="3480" y="11194"/>
                  </a:lnTo>
                  <a:lnTo>
                    <a:pt x="3529" y="11315"/>
                  </a:lnTo>
                  <a:lnTo>
                    <a:pt x="3577" y="11559"/>
                  </a:lnTo>
                  <a:lnTo>
                    <a:pt x="3650" y="11997"/>
                  </a:lnTo>
                  <a:lnTo>
                    <a:pt x="3699" y="12508"/>
                  </a:lnTo>
                  <a:lnTo>
                    <a:pt x="3723" y="13043"/>
                  </a:lnTo>
                  <a:lnTo>
                    <a:pt x="3748" y="13359"/>
                  </a:lnTo>
                  <a:lnTo>
                    <a:pt x="3821" y="13651"/>
                  </a:lnTo>
                  <a:lnTo>
                    <a:pt x="3942" y="14260"/>
                  </a:lnTo>
                  <a:lnTo>
                    <a:pt x="4113" y="14844"/>
                  </a:lnTo>
                  <a:lnTo>
                    <a:pt x="4259" y="15428"/>
                  </a:lnTo>
                  <a:lnTo>
                    <a:pt x="4283" y="15501"/>
                  </a:lnTo>
                  <a:lnTo>
                    <a:pt x="4332" y="15525"/>
                  </a:lnTo>
                  <a:lnTo>
                    <a:pt x="4380" y="15598"/>
                  </a:lnTo>
                  <a:lnTo>
                    <a:pt x="4478" y="15671"/>
                  </a:lnTo>
                  <a:lnTo>
                    <a:pt x="4697" y="15793"/>
                  </a:lnTo>
                  <a:lnTo>
                    <a:pt x="4940" y="15866"/>
                  </a:lnTo>
                  <a:lnTo>
                    <a:pt x="5110" y="15914"/>
                  </a:lnTo>
                  <a:lnTo>
                    <a:pt x="5354" y="15963"/>
                  </a:lnTo>
                  <a:lnTo>
                    <a:pt x="5694" y="15963"/>
                  </a:lnTo>
                  <a:lnTo>
                    <a:pt x="5816" y="15914"/>
                  </a:lnTo>
                  <a:lnTo>
                    <a:pt x="5938" y="15866"/>
                  </a:lnTo>
                  <a:lnTo>
                    <a:pt x="6011" y="15793"/>
                  </a:lnTo>
                  <a:lnTo>
                    <a:pt x="6108" y="15671"/>
                  </a:lnTo>
                  <a:lnTo>
                    <a:pt x="6157" y="15525"/>
                  </a:lnTo>
                  <a:lnTo>
                    <a:pt x="6157" y="15379"/>
                  </a:lnTo>
                  <a:lnTo>
                    <a:pt x="6108" y="15209"/>
                  </a:lnTo>
                  <a:lnTo>
                    <a:pt x="6035" y="15087"/>
                  </a:lnTo>
                  <a:lnTo>
                    <a:pt x="5962" y="14965"/>
                  </a:lnTo>
                  <a:lnTo>
                    <a:pt x="5840" y="14868"/>
                  </a:lnTo>
                  <a:lnTo>
                    <a:pt x="5694" y="14819"/>
                  </a:lnTo>
                  <a:lnTo>
                    <a:pt x="5621" y="14333"/>
                  </a:lnTo>
                  <a:lnTo>
                    <a:pt x="5548" y="13822"/>
                  </a:lnTo>
                  <a:lnTo>
                    <a:pt x="5475" y="12824"/>
                  </a:lnTo>
                  <a:lnTo>
                    <a:pt x="5402" y="10853"/>
                  </a:lnTo>
                  <a:lnTo>
                    <a:pt x="5281" y="8542"/>
                  </a:lnTo>
                  <a:lnTo>
                    <a:pt x="5256" y="7836"/>
                  </a:lnTo>
                  <a:lnTo>
                    <a:pt x="5232" y="7106"/>
                  </a:lnTo>
                  <a:lnTo>
                    <a:pt x="5256" y="7033"/>
                  </a:lnTo>
                  <a:lnTo>
                    <a:pt x="5256" y="6984"/>
                  </a:lnTo>
                  <a:lnTo>
                    <a:pt x="5232" y="6936"/>
                  </a:lnTo>
                  <a:lnTo>
                    <a:pt x="5208" y="6887"/>
                  </a:lnTo>
                  <a:lnTo>
                    <a:pt x="5183" y="6619"/>
                  </a:lnTo>
                  <a:lnTo>
                    <a:pt x="5305" y="6863"/>
                  </a:lnTo>
                  <a:lnTo>
                    <a:pt x="5402" y="7130"/>
                  </a:lnTo>
                  <a:lnTo>
                    <a:pt x="5475" y="7398"/>
                  </a:lnTo>
                  <a:lnTo>
                    <a:pt x="5500" y="7666"/>
                  </a:lnTo>
                  <a:lnTo>
                    <a:pt x="5524" y="7958"/>
                  </a:lnTo>
                  <a:lnTo>
                    <a:pt x="5548" y="8250"/>
                  </a:lnTo>
                  <a:lnTo>
                    <a:pt x="5524" y="8785"/>
                  </a:lnTo>
                  <a:lnTo>
                    <a:pt x="5524" y="8834"/>
                  </a:lnTo>
                  <a:lnTo>
                    <a:pt x="5548" y="8907"/>
                  </a:lnTo>
                  <a:lnTo>
                    <a:pt x="5524" y="9004"/>
                  </a:lnTo>
                  <a:lnTo>
                    <a:pt x="5548" y="9126"/>
                  </a:lnTo>
                  <a:lnTo>
                    <a:pt x="5573" y="9247"/>
                  </a:lnTo>
                  <a:lnTo>
                    <a:pt x="5621" y="9345"/>
                  </a:lnTo>
                  <a:lnTo>
                    <a:pt x="5694" y="9418"/>
                  </a:lnTo>
                  <a:lnTo>
                    <a:pt x="5767" y="9466"/>
                  </a:lnTo>
                  <a:lnTo>
                    <a:pt x="5840" y="9515"/>
                  </a:lnTo>
                  <a:lnTo>
                    <a:pt x="5938" y="9539"/>
                  </a:lnTo>
                  <a:lnTo>
                    <a:pt x="6011" y="9563"/>
                  </a:lnTo>
                  <a:lnTo>
                    <a:pt x="6205" y="9563"/>
                  </a:lnTo>
                  <a:lnTo>
                    <a:pt x="6303" y="9515"/>
                  </a:lnTo>
                  <a:lnTo>
                    <a:pt x="6424" y="9442"/>
                  </a:lnTo>
                  <a:lnTo>
                    <a:pt x="6546" y="9320"/>
                  </a:lnTo>
                  <a:lnTo>
                    <a:pt x="6619" y="9199"/>
                  </a:lnTo>
                  <a:lnTo>
                    <a:pt x="6668" y="9053"/>
                  </a:lnTo>
                  <a:lnTo>
                    <a:pt x="6668" y="8907"/>
                  </a:lnTo>
                  <a:lnTo>
                    <a:pt x="6643" y="8785"/>
                  </a:lnTo>
                  <a:lnTo>
                    <a:pt x="6643" y="8736"/>
                  </a:lnTo>
                  <a:lnTo>
                    <a:pt x="6692" y="8420"/>
                  </a:lnTo>
                  <a:lnTo>
                    <a:pt x="6716" y="8079"/>
                  </a:lnTo>
                  <a:lnTo>
                    <a:pt x="6741" y="7739"/>
                  </a:lnTo>
                  <a:lnTo>
                    <a:pt x="6716" y="7398"/>
                  </a:lnTo>
                  <a:lnTo>
                    <a:pt x="6692" y="7057"/>
                  </a:lnTo>
                  <a:lnTo>
                    <a:pt x="6643" y="6717"/>
                  </a:lnTo>
                  <a:lnTo>
                    <a:pt x="6570" y="6400"/>
                  </a:lnTo>
                  <a:lnTo>
                    <a:pt x="6473" y="6060"/>
                  </a:lnTo>
                  <a:lnTo>
                    <a:pt x="6473" y="6011"/>
                  </a:lnTo>
                  <a:lnTo>
                    <a:pt x="6424" y="5962"/>
                  </a:lnTo>
                  <a:lnTo>
                    <a:pt x="6230" y="5500"/>
                  </a:lnTo>
                  <a:lnTo>
                    <a:pt x="6132" y="5257"/>
                  </a:lnTo>
                  <a:lnTo>
                    <a:pt x="5986" y="5038"/>
                  </a:lnTo>
                  <a:lnTo>
                    <a:pt x="5889" y="4916"/>
                  </a:lnTo>
                  <a:lnTo>
                    <a:pt x="5792" y="4770"/>
                  </a:lnTo>
                  <a:lnTo>
                    <a:pt x="5670" y="4673"/>
                  </a:lnTo>
                  <a:lnTo>
                    <a:pt x="5548" y="4551"/>
                  </a:lnTo>
                  <a:lnTo>
                    <a:pt x="5256" y="4381"/>
                  </a:lnTo>
                  <a:lnTo>
                    <a:pt x="4964" y="4259"/>
                  </a:lnTo>
                  <a:lnTo>
                    <a:pt x="4648" y="4162"/>
                  </a:lnTo>
                  <a:lnTo>
                    <a:pt x="4332" y="4113"/>
                  </a:lnTo>
                  <a:lnTo>
                    <a:pt x="3991" y="4089"/>
                  </a:lnTo>
                  <a:lnTo>
                    <a:pt x="3650" y="4089"/>
                  </a:lnTo>
                  <a:lnTo>
                    <a:pt x="3650" y="4064"/>
                  </a:lnTo>
                  <a:lnTo>
                    <a:pt x="3650" y="3918"/>
                  </a:lnTo>
                  <a:lnTo>
                    <a:pt x="3821" y="3870"/>
                  </a:lnTo>
                  <a:lnTo>
                    <a:pt x="3991" y="3797"/>
                  </a:lnTo>
                  <a:lnTo>
                    <a:pt x="4161" y="3724"/>
                  </a:lnTo>
                  <a:lnTo>
                    <a:pt x="4332" y="3626"/>
                  </a:lnTo>
                  <a:lnTo>
                    <a:pt x="4478" y="3505"/>
                  </a:lnTo>
                  <a:lnTo>
                    <a:pt x="4624" y="3359"/>
                  </a:lnTo>
                  <a:lnTo>
                    <a:pt x="4770" y="3237"/>
                  </a:lnTo>
                  <a:lnTo>
                    <a:pt x="4891" y="3067"/>
                  </a:lnTo>
                  <a:lnTo>
                    <a:pt x="4989" y="2896"/>
                  </a:lnTo>
                  <a:lnTo>
                    <a:pt x="5086" y="2726"/>
                  </a:lnTo>
                  <a:lnTo>
                    <a:pt x="5159" y="2556"/>
                  </a:lnTo>
                  <a:lnTo>
                    <a:pt x="5232" y="2385"/>
                  </a:lnTo>
                  <a:lnTo>
                    <a:pt x="5281" y="2191"/>
                  </a:lnTo>
                  <a:lnTo>
                    <a:pt x="5305" y="2020"/>
                  </a:lnTo>
                  <a:lnTo>
                    <a:pt x="5305" y="1826"/>
                  </a:lnTo>
                  <a:lnTo>
                    <a:pt x="5281" y="1655"/>
                  </a:lnTo>
                  <a:lnTo>
                    <a:pt x="5232" y="1436"/>
                  </a:lnTo>
                  <a:lnTo>
                    <a:pt x="5135" y="1218"/>
                  </a:lnTo>
                  <a:lnTo>
                    <a:pt x="5037" y="1023"/>
                  </a:lnTo>
                  <a:lnTo>
                    <a:pt x="4916" y="853"/>
                  </a:lnTo>
                  <a:lnTo>
                    <a:pt x="4770" y="682"/>
                  </a:lnTo>
                  <a:lnTo>
                    <a:pt x="4599" y="512"/>
                  </a:lnTo>
                  <a:lnTo>
                    <a:pt x="4429" y="366"/>
                  </a:lnTo>
                  <a:lnTo>
                    <a:pt x="4234" y="244"/>
                  </a:lnTo>
                  <a:lnTo>
                    <a:pt x="4088" y="171"/>
                  </a:lnTo>
                  <a:lnTo>
                    <a:pt x="3894" y="98"/>
                  </a:lnTo>
                  <a:lnTo>
                    <a:pt x="3699" y="25"/>
                  </a:lnTo>
                  <a:lnTo>
                    <a:pt x="34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401;p38">
              <a:extLst>
                <a:ext uri="{FF2B5EF4-FFF2-40B4-BE49-F238E27FC236}">
                  <a16:creationId xmlns:a16="http://schemas.microsoft.com/office/drawing/2014/main" id="{0352C65F-844C-42DE-ABAD-C4114B8130F1}"/>
                </a:ext>
              </a:extLst>
            </p:cNvPr>
            <p:cNvSpPr/>
            <p:nvPr/>
          </p:nvSpPr>
          <p:spPr>
            <a:xfrm>
              <a:off x="2185990" y="2328863"/>
              <a:ext cx="890904" cy="922312"/>
            </a:xfrm>
            <a:custGeom>
              <a:avLst/>
              <a:gdLst/>
              <a:ahLst/>
              <a:cxnLst/>
              <a:rect l="l" t="t" r="r" b="b"/>
              <a:pathLst>
                <a:path w="17495" h="15330" extrusionOk="0">
                  <a:moveTo>
                    <a:pt x="4648" y="1412"/>
                  </a:moveTo>
                  <a:lnTo>
                    <a:pt x="4526" y="1485"/>
                  </a:lnTo>
                  <a:lnTo>
                    <a:pt x="4429" y="1558"/>
                  </a:lnTo>
                  <a:lnTo>
                    <a:pt x="4258" y="1728"/>
                  </a:lnTo>
                  <a:lnTo>
                    <a:pt x="4185" y="1825"/>
                  </a:lnTo>
                  <a:lnTo>
                    <a:pt x="4112" y="1947"/>
                  </a:lnTo>
                  <a:lnTo>
                    <a:pt x="3869" y="1947"/>
                  </a:lnTo>
                  <a:lnTo>
                    <a:pt x="3893" y="1898"/>
                  </a:lnTo>
                  <a:lnTo>
                    <a:pt x="4015" y="1679"/>
                  </a:lnTo>
                  <a:lnTo>
                    <a:pt x="4088" y="1436"/>
                  </a:lnTo>
                  <a:lnTo>
                    <a:pt x="4088" y="1412"/>
                  </a:lnTo>
                  <a:close/>
                  <a:moveTo>
                    <a:pt x="4939" y="1412"/>
                  </a:moveTo>
                  <a:lnTo>
                    <a:pt x="4867" y="1509"/>
                  </a:lnTo>
                  <a:lnTo>
                    <a:pt x="4818" y="1631"/>
                  </a:lnTo>
                  <a:lnTo>
                    <a:pt x="4794" y="1752"/>
                  </a:lnTo>
                  <a:lnTo>
                    <a:pt x="4769" y="1898"/>
                  </a:lnTo>
                  <a:lnTo>
                    <a:pt x="4769" y="1947"/>
                  </a:lnTo>
                  <a:lnTo>
                    <a:pt x="4380" y="1947"/>
                  </a:lnTo>
                  <a:lnTo>
                    <a:pt x="4404" y="1898"/>
                  </a:lnTo>
                  <a:lnTo>
                    <a:pt x="4526" y="1679"/>
                  </a:lnTo>
                  <a:lnTo>
                    <a:pt x="4672" y="1436"/>
                  </a:lnTo>
                  <a:lnTo>
                    <a:pt x="4672" y="1412"/>
                  </a:lnTo>
                  <a:close/>
                  <a:moveTo>
                    <a:pt x="5815" y="1387"/>
                  </a:moveTo>
                  <a:lnTo>
                    <a:pt x="5645" y="1558"/>
                  </a:lnTo>
                  <a:lnTo>
                    <a:pt x="5475" y="1704"/>
                  </a:lnTo>
                  <a:lnTo>
                    <a:pt x="5402" y="1825"/>
                  </a:lnTo>
                  <a:lnTo>
                    <a:pt x="5304" y="1947"/>
                  </a:lnTo>
                  <a:lnTo>
                    <a:pt x="5037" y="1947"/>
                  </a:lnTo>
                  <a:lnTo>
                    <a:pt x="5037" y="1898"/>
                  </a:lnTo>
                  <a:lnTo>
                    <a:pt x="5061" y="1777"/>
                  </a:lnTo>
                  <a:lnTo>
                    <a:pt x="5085" y="1631"/>
                  </a:lnTo>
                  <a:lnTo>
                    <a:pt x="5183" y="1387"/>
                  </a:lnTo>
                  <a:close/>
                  <a:moveTo>
                    <a:pt x="3407" y="1412"/>
                  </a:moveTo>
                  <a:lnTo>
                    <a:pt x="3285" y="1533"/>
                  </a:lnTo>
                  <a:lnTo>
                    <a:pt x="3188" y="1679"/>
                  </a:lnTo>
                  <a:lnTo>
                    <a:pt x="3090" y="1825"/>
                  </a:lnTo>
                  <a:lnTo>
                    <a:pt x="3042" y="1971"/>
                  </a:lnTo>
                  <a:lnTo>
                    <a:pt x="2774" y="1971"/>
                  </a:lnTo>
                  <a:lnTo>
                    <a:pt x="2847" y="1801"/>
                  </a:lnTo>
                  <a:lnTo>
                    <a:pt x="3042" y="1412"/>
                  </a:lnTo>
                  <a:close/>
                  <a:moveTo>
                    <a:pt x="4039" y="1412"/>
                  </a:moveTo>
                  <a:lnTo>
                    <a:pt x="3966" y="1509"/>
                  </a:lnTo>
                  <a:lnTo>
                    <a:pt x="3893" y="1606"/>
                  </a:lnTo>
                  <a:lnTo>
                    <a:pt x="3747" y="1801"/>
                  </a:lnTo>
                  <a:lnTo>
                    <a:pt x="3626" y="1947"/>
                  </a:lnTo>
                  <a:lnTo>
                    <a:pt x="3334" y="1971"/>
                  </a:lnTo>
                  <a:lnTo>
                    <a:pt x="3455" y="1679"/>
                  </a:lnTo>
                  <a:lnTo>
                    <a:pt x="3601" y="1412"/>
                  </a:lnTo>
                  <a:close/>
                  <a:moveTo>
                    <a:pt x="2239" y="1412"/>
                  </a:moveTo>
                  <a:lnTo>
                    <a:pt x="2068" y="1533"/>
                  </a:lnTo>
                  <a:lnTo>
                    <a:pt x="1947" y="1679"/>
                  </a:lnTo>
                  <a:lnTo>
                    <a:pt x="1801" y="1825"/>
                  </a:lnTo>
                  <a:lnTo>
                    <a:pt x="1679" y="1971"/>
                  </a:lnTo>
                  <a:lnTo>
                    <a:pt x="1509" y="1996"/>
                  </a:lnTo>
                  <a:lnTo>
                    <a:pt x="1655" y="1704"/>
                  </a:lnTo>
                  <a:lnTo>
                    <a:pt x="1849" y="1436"/>
                  </a:lnTo>
                  <a:lnTo>
                    <a:pt x="2166" y="1412"/>
                  </a:lnTo>
                  <a:close/>
                  <a:moveTo>
                    <a:pt x="2896" y="1412"/>
                  </a:moveTo>
                  <a:lnTo>
                    <a:pt x="2774" y="1558"/>
                  </a:lnTo>
                  <a:lnTo>
                    <a:pt x="2677" y="1704"/>
                  </a:lnTo>
                  <a:lnTo>
                    <a:pt x="2579" y="1850"/>
                  </a:lnTo>
                  <a:lnTo>
                    <a:pt x="2506" y="1996"/>
                  </a:lnTo>
                  <a:lnTo>
                    <a:pt x="2214" y="1971"/>
                  </a:lnTo>
                  <a:lnTo>
                    <a:pt x="1995" y="1971"/>
                  </a:lnTo>
                  <a:lnTo>
                    <a:pt x="2239" y="1679"/>
                  </a:lnTo>
                  <a:lnTo>
                    <a:pt x="2482" y="1412"/>
                  </a:lnTo>
                  <a:close/>
                  <a:moveTo>
                    <a:pt x="7056" y="1387"/>
                  </a:moveTo>
                  <a:lnTo>
                    <a:pt x="6935" y="1558"/>
                  </a:lnTo>
                  <a:lnTo>
                    <a:pt x="6667" y="1898"/>
                  </a:lnTo>
                  <a:lnTo>
                    <a:pt x="6594" y="1996"/>
                  </a:lnTo>
                  <a:lnTo>
                    <a:pt x="6278" y="1971"/>
                  </a:lnTo>
                  <a:lnTo>
                    <a:pt x="6302" y="1898"/>
                  </a:lnTo>
                  <a:lnTo>
                    <a:pt x="6594" y="1436"/>
                  </a:lnTo>
                  <a:lnTo>
                    <a:pt x="6570" y="1412"/>
                  </a:lnTo>
                  <a:lnTo>
                    <a:pt x="6545" y="1412"/>
                  </a:lnTo>
                  <a:lnTo>
                    <a:pt x="6351" y="1582"/>
                  </a:lnTo>
                  <a:lnTo>
                    <a:pt x="6156" y="1777"/>
                  </a:lnTo>
                  <a:lnTo>
                    <a:pt x="6083" y="1874"/>
                  </a:lnTo>
                  <a:lnTo>
                    <a:pt x="6010" y="1971"/>
                  </a:lnTo>
                  <a:lnTo>
                    <a:pt x="5596" y="1971"/>
                  </a:lnTo>
                  <a:lnTo>
                    <a:pt x="5694" y="1801"/>
                  </a:lnTo>
                  <a:lnTo>
                    <a:pt x="5840" y="1606"/>
                  </a:lnTo>
                  <a:lnTo>
                    <a:pt x="5986" y="1387"/>
                  </a:lnTo>
                  <a:close/>
                  <a:moveTo>
                    <a:pt x="7665" y="1387"/>
                  </a:moveTo>
                  <a:lnTo>
                    <a:pt x="7519" y="1509"/>
                  </a:lnTo>
                  <a:lnTo>
                    <a:pt x="7373" y="1655"/>
                  </a:lnTo>
                  <a:lnTo>
                    <a:pt x="7251" y="1825"/>
                  </a:lnTo>
                  <a:lnTo>
                    <a:pt x="7154" y="1996"/>
                  </a:lnTo>
                  <a:lnTo>
                    <a:pt x="6910" y="1996"/>
                  </a:lnTo>
                  <a:lnTo>
                    <a:pt x="7056" y="1777"/>
                  </a:lnTo>
                  <a:lnTo>
                    <a:pt x="7348" y="1387"/>
                  </a:lnTo>
                  <a:close/>
                  <a:moveTo>
                    <a:pt x="15135" y="1412"/>
                  </a:moveTo>
                  <a:lnTo>
                    <a:pt x="15281" y="1436"/>
                  </a:lnTo>
                  <a:lnTo>
                    <a:pt x="15524" y="1436"/>
                  </a:lnTo>
                  <a:lnTo>
                    <a:pt x="15475" y="1509"/>
                  </a:lnTo>
                  <a:lnTo>
                    <a:pt x="15232" y="1728"/>
                  </a:lnTo>
                  <a:lnTo>
                    <a:pt x="15135" y="1874"/>
                  </a:lnTo>
                  <a:lnTo>
                    <a:pt x="15037" y="1996"/>
                  </a:lnTo>
                  <a:lnTo>
                    <a:pt x="14697" y="1996"/>
                  </a:lnTo>
                  <a:lnTo>
                    <a:pt x="14794" y="1898"/>
                  </a:lnTo>
                  <a:lnTo>
                    <a:pt x="14989" y="1655"/>
                  </a:lnTo>
                  <a:lnTo>
                    <a:pt x="15135" y="1412"/>
                  </a:lnTo>
                  <a:close/>
                  <a:moveTo>
                    <a:pt x="15865" y="1436"/>
                  </a:moveTo>
                  <a:lnTo>
                    <a:pt x="16254" y="1460"/>
                  </a:lnTo>
                  <a:lnTo>
                    <a:pt x="16278" y="1460"/>
                  </a:lnTo>
                  <a:lnTo>
                    <a:pt x="16157" y="1606"/>
                  </a:lnTo>
                  <a:lnTo>
                    <a:pt x="16035" y="1801"/>
                  </a:lnTo>
                  <a:lnTo>
                    <a:pt x="15913" y="1996"/>
                  </a:lnTo>
                  <a:lnTo>
                    <a:pt x="15427" y="1996"/>
                  </a:lnTo>
                  <a:lnTo>
                    <a:pt x="15646" y="1728"/>
                  </a:lnTo>
                  <a:lnTo>
                    <a:pt x="15865" y="1436"/>
                  </a:lnTo>
                  <a:close/>
                  <a:moveTo>
                    <a:pt x="8176" y="1387"/>
                  </a:moveTo>
                  <a:lnTo>
                    <a:pt x="8030" y="1533"/>
                  </a:lnTo>
                  <a:lnTo>
                    <a:pt x="7884" y="1679"/>
                  </a:lnTo>
                  <a:lnTo>
                    <a:pt x="7665" y="2020"/>
                  </a:lnTo>
                  <a:lnTo>
                    <a:pt x="7494" y="2020"/>
                  </a:lnTo>
                  <a:lnTo>
                    <a:pt x="7640" y="1704"/>
                  </a:lnTo>
                  <a:lnTo>
                    <a:pt x="7786" y="1387"/>
                  </a:lnTo>
                  <a:close/>
                  <a:moveTo>
                    <a:pt x="8687" y="1387"/>
                  </a:moveTo>
                  <a:lnTo>
                    <a:pt x="8638" y="1436"/>
                  </a:lnTo>
                  <a:lnTo>
                    <a:pt x="8419" y="1679"/>
                  </a:lnTo>
                  <a:lnTo>
                    <a:pt x="8322" y="1825"/>
                  </a:lnTo>
                  <a:lnTo>
                    <a:pt x="8224" y="1971"/>
                  </a:lnTo>
                  <a:lnTo>
                    <a:pt x="8224" y="2020"/>
                  </a:lnTo>
                  <a:lnTo>
                    <a:pt x="8005" y="2020"/>
                  </a:lnTo>
                  <a:lnTo>
                    <a:pt x="8200" y="1704"/>
                  </a:lnTo>
                  <a:lnTo>
                    <a:pt x="8273" y="1558"/>
                  </a:lnTo>
                  <a:lnTo>
                    <a:pt x="8346" y="1387"/>
                  </a:lnTo>
                  <a:close/>
                  <a:moveTo>
                    <a:pt x="9441" y="1387"/>
                  </a:moveTo>
                  <a:lnTo>
                    <a:pt x="9271" y="1558"/>
                  </a:lnTo>
                  <a:lnTo>
                    <a:pt x="9125" y="1752"/>
                  </a:lnTo>
                  <a:lnTo>
                    <a:pt x="9027" y="1874"/>
                  </a:lnTo>
                  <a:lnTo>
                    <a:pt x="8930" y="2020"/>
                  </a:lnTo>
                  <a:lnTo>
                    <a:pt x="8468" y="2020"/>
                  </a:lnTo>
                  <a:lnTo>
                    <a:pt x="8565" y="1923"/>
                  </a:lnTo>
                  <a:lnTo>
                    <a:pt x="8833" y="1631"/>
                  </a:lnTo>
                  <a:lnTo>
                    <a:pt x="8954" y="1509"/>
                  </a:lnTo>
                  <a:lnTo>
                    <a:pt x="9076" y="1387"/>
                  </a:lnTo>
                  <a:close/>
                  <a:moveTo>
                    <a:pt x="10220" y="1363"/>
                  </a:moveTo>
                  <a:lnTo>
                    <a:pt x="10074" y="1436"/>
                  </a:lnTo>
                  <a:lnTo>
                    <a:pt x="9952" y="1558"/>
                  </a:lnTo>
                  <a:lnTo>
                    <a:pt x="9757" y="1801"/>
                  </a:lnTo>
                  <a:lnTo>
                    <a:pt x="9587" y="2020"/>
                  </a:lnTo>
                  <a:lnTo>
                    <a:pt x="9271" y="2020"/>
                  </a:lnTo>
                  <a:lnTo>
                    <a:pt x="9368" y="1874"/>
                  </a:lnTo>
                  <a:lnTo>
                    <a:pt x="9514" y="1631"/>
                  </a:lnTo>
                  <a:lnTo>
                    <a:pt x="9587" y="1509"/>
                  </a:lnTo>
                  <a:lnTo>
                    <a:pt x="9636" y="1387"/>
                  </a:lnTo>
                  <a:lnTo>
                    <a:pt x="10220" y="1363"/>
                  </a:lnTo>
                  <a:close/>
                  <a:moveTo>
                    <a:pt x="11436" y="1339"/>
                  </a:moveTo>
                  <a:lnTo>
                    <a:pt x="11290" y="1558"/>
                  </a:lnTo>
                  <a:lnTo>
                    <a:pt x="11120" y="1777"/>
                  </a:lnTo>
                  <a:lnTo>
                    <a:pt x="11047" y="1898"/>
                  </a:lnTo>
                  <a:lnTo>
                    <a:pt x="10998" y="2020"/>
                  </a:lnTo>
                  <a:lnTo>
                    <a:pt x="10609" y="2020"/>
                  </a:lnTo>
                  <a:lnTo>
                    <a:pt x="10755" y="1874"/>
                  </a:lnTo>
                  <a:lnTo>
                    <a:pt x="10877" y="1728"/>
                  </a:lnTo>
                  <a:lnTo>
                    <a:pt x="10950" y="1582"/>
                  </a:lnTo>
                  <a:lnTo>
                    <a:pt x="11023" y="1412"/>
                  </a:lnTo>
                  <a:lnTo>
                    <a:pt x="10998" y="1363"/>
                  </a:lnTo>
                  <a:lnTo>
                    <a:pt x="10950" y="1363"/>
                  </a:lnTo>
                  <a:lnTo>
                    <a:pt x="10585" y="1679"/>
                  </a:lnTo>
                  <a:lnTo>
                    <a:pt x="10244" y="2020"/>
                  </a:lnTo>
                  <a:lnTo>
                    <a:pt x="9830" y="2020"/>
                  </a:lnTo>
                  <a:lnTo>
                    <a:pt x="9952" y="1850"/>
                  </a:lnTo>
                  <a:lnTo>
                    <a:pt x="10074" y="1704"/>
                  </a:lnTo>
                  <a:lnTo>
                    <a:pt x="10195" y="1533"/>
                  </a:lnTo>
                  <a:lnTo>
                    <a:pt x="10317" y="1363"/>
                  </a:lnTo>
                  <a:lnTo>
                    <a:pt x="11436" y="1339"/>
                  </a:lnTo>
                  <a:close/>
                  <a:moveTo>
                    <a:pt x="11996" y="1339"/>
                  </a:moveTo>
                  <a:lnTo>
                    <a:pt x="11874" y="1485"/>
                  </a:lnTo>
                  <a:lnTo>
                    <a:pt x="11777" y="1655"/>
                  </a:lnTo>
                  <a:lnTo>
                    <a:pt x="11704" y="1850"/>
                  </a:lnTo>
                  <a:lnTo>
                    <a:pt x="11680" y="2020"/>
                  </a:lnTo>
                  <a:lnTo>
                    <a:pt x="11290" y="2020"/>
                  </a:lnTo>
                  <a:lnTo>
                    <a:pt x="11388" y="1850"/>
                  </a:lnTo>
                  <a:lnTo>
                    <a:pt x="11485" y="1679"/>
                  </a:lnTo>
                  <a:lnTo>
                    <a:pt x="11558" y="1509"/>
                  </a:lnTo>
                  <a:lnTo>
                    <a:pt x="11631" y="1339"/>
                  </a:lnTo>
                  <a:close/>
                  <a:moveTo>
                    <a:pt x="12993" y="1314"/>
                  </a:moveTo>
                  <a:lnTo>
                    <a:pt x="12823" y="1485"/>
                  </a:lnTo>
                  <a:lnTo>
                    <a:pt x="12653" y="1655"/>
                  </a:lnTo>
                  <a:lnTo>
                    <a:pt x="12507" y="1801"/>
                  </a:lnTo>
                  <a:lnTo>
                    <a:pt x="12434" y="1898"/>
                  </a:lnTo>
                  <a:lnTo>
                    <a:pt x="12385" y="2020"/>
                  </a:lnTo>
                  <a:lnTo>
                    <a:pt x="11972" y="2020"/>
                  </a:lnTo>
                  <a:lnTo>
                    <a:pt x="12045" y="1801"/>
                  </a:lnTo>
                  <a:lnTo>
                    <a:pt x="12166" y="1582"/>
                  </a:lnTo>
                  <a:lnTo>
                    <a:pt x="12312" y="1314"/>
                  </a:lnTo>
                  <a:close/>
                  <a:moveTo>
                    <a:pt x="13115" y="1314"/>
                  </a:moveTo>
                  <a:lnTo>
                    <a:pt x="13602" y="1339"/>
                  </a:lnTo>
                  <a:lnTo>
                    <a:pt x="13407" y="1582"/>
                  </a:lnTo>
                  <a:lnTo>
                    <a:pt x="13261" y="1777"/>
                  </a:lnTo>
                  <a:lnTo>
                    <a:pt x="13188" y="1898"/>
                  </a:lnTo>
                  <a:lnTo>
                    <a:pt x="13139" y="2020"/>
                  </a:lnTo>
                  <a:lnTo>
                    <a:pt x="12677" y="2020"/>
                  </a:lnTo>
                  <a:lnTo>
                    <a:pt x="12775" y="1825"/>
                  </a:lnTo>
                  <a:lnTo>
                    <a:pt x="13115" y="1314"/>
                  </a:lnTo>
                  <a:close/>
                  <a:moveTo>
                    <a:pt x="13796" y="1339"/>
                  </a:moveTo>
                  <a:lnTo>
                    <a:pt x="14137" y="1363"/>
                  </a:lnTo>
                  <a:lnTo>
                    <a:pt x="13894" y="1631"/>
                  </a:lnTo>
                  <a:lnTo>
                    <a:pt x="13748" y="1801"/>
                  </a:lnTo>
                  <a:lnTo>
                    <a:pt x="13699" y="1898"/>
                  </a:lnTo>
                  <a:lnTo>
                    <a:pt x="13675" y="2020"/>
                  </a:lnTo>
                  <a:lnTo>
                    <a:pt x="13431" y="2020"/>
                  </a:lnTo>
                  <a:lnTo>
                    <a:pt x="13553" y="1752"/>
                  </a:lnTo>
                  <a:lnTo>
                    <a:pt x="13796" y="1339"/>
                  </a:lnTo>
                  <a:close/>
                  <a:moveTo>
                    <a:pt x="14259" y="1387"/>
                  </a:moveTo>
                  <a:lnTo>
                    <a:pt x="15013" y="1412"/>
                  </a:lnTo>
                  <a:lnTo>
                    <a:pt x="14794" y="1606"/>
                  </a:lnTo>
                  <a:lnTo>
                    <a:pt x="14599" y="1801"/>
                  </a:lnTo>
                  <a:lnTo>
                    <a:pt x="14502" y="1898"/>
                  </a:lnTo>
                  <a:lnTo>
                    <a:pt x="14405" y="2020"/>
                  </a:lnTo>
                  <a:lnTo>
                    <a:pt x="13918" y="2020"/>
                  </a:lnTo>
                  <a:lnTo>
                    <a:pt x="14015" y="1850"/>
                  </a:lnTo>
                  <a:lnTo>
                    <a:pt x="14088" y="1704"/>
                  </a:lnTo>
                  <a:lnTo>
                    <a:pt x="14259" y="1387"/>
                  </a:lnTo>
                  <a:close/>
                  <a:moveTo>
                    <a:pt x="16643" y="1412"/>
                  </a:moveTo>
                  <a:lnTo>
                    <a:pt x="16789" y="1436"/>
                  </a:lnTo>
                  <a:lnTo>
                    <a:pt x="16838" y="1460"/>
                  </a:lnTo>
                  <a:lnTo>
                    <a:pt x="16911" y="1485"/>
                  </a:lnTo>
                  <a:lnTo>
                    <a:pt x="16643" y="1679"/>
                  </a:lnTo>
                  <a:lnTo>
                    <a:pt x="16424" y="1898"/>
                  </a:lnTo>
                  <a:lnTo>
                    <a:pt x="16278" y="2044"/>
                  </a:lnTo>
                  <a:lnTo>
                    <a:pt x="16230" y="2020"/>
                  </a:lnTo>
                  <a:lnTo>
                    <a:pt x="16157" y="1996"/>
                  </a:lnTo>
                  <a:lnTo>
                    <a:pt x="16303" y="1728"/>
                  </a:lnTo>
                  <a:lnTo>
                    <a:pt x="16497" y="1436"/>
                  </a:lnTo>
                  <a:lnTo>
                    <a:pt x="16643" y="1412"/>
                  </a:lnTo>
                  <a:close/>
                  <a:moveTo>
                    <a:pt x="389" y="1387"/>
                  </a:moveTo>
                  <a:lnTo>
                    <a:pt x="657" y="1436"/>
                  </a:lnTo>
                  <a:lnTo>
                    <a:pt x="973" y="1460"/>
                  </a:lnTo>
                  <a:lnTo>
                    <a:pt x="803" y="1606"/>
                  </a:lnTo>
                  <a:lnTo>
                    <a:pt x="657" y="1752"/>
                  </a:lnTo>
                  <a:lnTo>
                    <a:pt x="535" y="1923"/>
                  </a:lnTo>
                  <a:lnTo>
                    <a:pt x="487" y="1996"/>
                  </a:lnTo>
                  <a:lnTo>
                    <a:pt x="438" y="2069"/>
                  </a:lnTo>
                  <a:lnTo>
                    <a:pt x="438" y="1679"/>
                  </a:lnTo>
                  <a:lnTo>
                    <a:pt x="389" y="1387"/>
                  </a:lnTo>
                  <a:close/>
                  <a:moveTo>
                    <a:pt x="1655" y="1436"/>
                  </a:moveTo>
                  <a:lnTo>
                    <a:pt x="1509" y="1558"/>
                  </a:lnTo>
                  <a:lnTo>
                    <a:pt x="1363" y="1728"/>
                  </a:lnTo>
                  <a:lnTo>
                    <a:pt x="1241" y="1898"/>
                  </a:lnTo>
                  <a:lnTo>
                    <a:pt x="1168" y="2093"/>
                  </a:lnTo>
                  <a:lnTo>
                    <a:pt x="1144" y="2093"/>
                  </a:lnTo>
                  <a:lnTo>
                    <a:pt x="1095" y="2142"/>
                  </a:lnTo>
                  <a:lnTo>
                    <a:pt x="1071" y="2190"/>
                  </a:lnTo>
                  <a:lnTo>
                    <a:pt x="1071" y="2239"/>
                  </a:lnTo>
                  <a:lnTo>
                    <a:pt x="1071" y="2288"/>
                  </a:lnTo>
                  <a:lnTo>
                    <a:pt x="1071" y="2409"/>
                  </a:lnTo>
                  <a:lnTo>
                    <a:pt x="1046" y="2409"/>
                  </a:lnTo>
                  <a:lnTo>
                    <a:pt x="925" y="2458"/>
                  </a:lnTo>
                  <a:lnTo>
                    <a:pt x="827" y="2531"/>
                  </a:lnTo>
                  <a:lnTo>
                    <a:pt x="633" y="2726"/>
                  </a:lnTo>
                  <a:lnTo>
                    <a:pt x="462" y="2872"/>
                  </a:lnTo>
                  <a:lnTo>
                    <a:pt x="462" y="2677"/>
                  </a:lnTo>
                  <a:lnTo>
                    <a:pt x="438" y="2263"/>
                  </a:lnTo>
                  <a:lnTo>
                    <a:pt x="462" y="2263"/>
                  </a:lnTo>
                  <a:lnTo>
                    <a:pt x="608" y="2215"/>
                  </a:lnTo>
                  <a:lnTo>
                    <a:pt x="657" y="2166"/>
                  </a:lnTo>
                  <a:lnTo>
                    <a:pt x="730" y="2117"/>
                  </a:lnTo>
                  <a:lnTo>
                    <a:pt x="973" y="1850"/>
                  </a:lnTo>
                  <a:lnTo>
                    <a:pt x="1168" y="1655"/>
                  </a:lnTo>
                  <a:lnTo>
                    <a:pt x="1387" y="1460"/>
                  </a:lnTo>
                  <a:lnTo>
                    <a:pt x="1655" y="1436"/>
                  </a:lnTo>
                  <a:close/>
                  <a:moveTo>
                    <a:pt x="16935" y="1631"/>
                  </a:moveTo>
                  <a:lnTo>
                    <a:pt x="16960" y="1947"/>
                  </a:lnTo>
                  <a:lnTo>
                    <a:pt x="16960" y="2239"/>
                  </a:lnTo>
                  <a:lnTo>
                    <a:pt x="16935" y="2847"/>
                  </a:lnTo>
                  <a:lnTo>
                    <a:pt x="16814" y="2920"/>
                  </a:lnTo>
                  <a:lnTo>
                    <a:pt x="16692" y="2993"/>
                  </a:lnTo>
                  <a:lnTo>
                    <a:pt x="16473" y="3188"/>
                  </a:lnTo>
                  <a:lnTo>
                    <a:pt x="16376" y="3310"/>
                  </a:lnTo>
                  <a:lnTo>
                    <a:pt x="16424" y="2872"/>
                  </a:lnTo>
                  <a:lnTo>
                    <a:pt x="16619" y="2726"/>
                  </a:lnTo>
                  <a:lnTo>
                    <a:pt x="16765" y="2628"/>
                  </a:lnTo>
                  <a:lnTo>
                    <a:pt x="16838" y="2580"/>
                  </a:lnTo>
                  <a:lnTo>
                    <a:pt x="16911" y="2507"/>
                  </a:lnTo>
                  <a:lnTo>
                    <a:pt x="16911" y="2482"/>
                  </a:lnTo>
                  <a:lnTo>
                    <a:pt x="16911" y="2434"/>
                  </a:lnTo>
                  <a:lnTo>
                    <a:pt x="16887" y="2409"/>
                  </a:lnTo>
                  <a:lnTo>
                    <a:pt x="16838" y="2385"/>
                  </a:lnTo>
                  <a:lnTo>
                    <a:pt x="16765" y="2409"/>
                  </a:lnTo>
                  <a:lnTo>
                    <a:pt x="16692" y="2458"/>
                  </a:lnTo>
                  <a:lnTo>
                    <a:pt x="16570" y="2580"/>
                  </a:lnTo>
                  <a:lnTo>
                    <a:pt x="16400" y="2701"/>
                  </a:lnTo>
                  <a:lnTo>
                    <a:pt x="16376" y="2555"/>
                  </a:lnTo>
                  <a:lnTo>
                    <a:pt x="16327" y="2434"/>
                  </a:lnTo>
                  <a:lnTo>
                    <a:pt x="16424" y="2361"/>
                  </a:lnTo>
                  <a:lnTo>
                    <a:pt x="16497" y="2239"/>
                  </a:lnTo>
                  <a:lnTo>
                    <a:pt x="16643" y="2020"/>
                  </a:lnTo>
                  <a:lnTo>
                    <a:pt x="16935" y="1631"/>
                  </a:lnTo>
                  <a:close/>
                  <a:moveTo>
                    <a:pt x="1022" y="2896"/>
                  </a:moveTo>
                  <a:lnTo>
                    <a:pt x="998" y="3237"/>
                  </a:lnTo>
                  <a:lnTo>
                    <a:pt x="900" y="3310"/>
                  </a:lnTo>
                  <a:lnTo>
                    <a:pt x="803" y="3407"/>
                  </a:lnTo>
                  <a:lnTo>
                    <a:pt x="657" y="3675"/>
                  </a:lnTo>
                  <a:lnTo>
                    <a:pt x="511" y="3966"/>
                  </a:lnTo>
                  <a:lnTo>
                    <a:pt x="487" y="3310"/>
                  </a:lnTo>
                  <a:lnTo>
                    <a:pt x="608" y="3261"/>
                  </a:lnTo>
                  <a:lnTo>
                    <a:pt x="706" y="3188"/>
                  </a:lnTo>
                  <a:lnTo>
                    <a:pt x="900" y="3018"/>
                  </a:lnTo>
                  <a:lnTo>
                    <a:pt x="1022" y="2896"/>
                  </a:lnTo>
                  <a:close/>
                  <a:moveTo>
                    <a:pt x="16935" y="3139"/>
                  </a:moveTo>
                  <a:lnTo>
                    <a:pt x="16935" y="3504"/>
                  </a:lnTo>
                  <a:lnTo>
                    <a:pt x="16789" y="3577"/>
                  </a:lnTo>
                  <a:lnTo>
                    <a:pt x="16668" y="3675"/>
                  </a:lnTo>
                  <a:lnTo>
                    <a:pt x="16449" y="3893"/>
                  </a:lnTo>
                  <a:lnTo>
                    <a:pt x="16376" y="3991"/>
                  </a:lnTo>
                  <a:lnTo>
                    <a:pt x="16376" y="3723"/>
                  </a:lnTo>
                  <a:lnTo>
                    <a:pt x="16400" y="3675"/>
                  </a:lnTo>
                  <a:lnTo>
                    <a:pt x="16619" y="3407"/>
                  </a:lnTo>
                  <a:lnTo>
                    <a:pt x="16741" y="3310"/>
                  </a:lnTo>
                  <a:lnTo>
                    <a:pt x="16838" y="3212"/>
                  </a:lnTo>
                  <a:lnTo>
                    <a:pt x="16935" y="3139"/>
                  </a:lnTo>
                  <a:close/>
                  <a:moveTo>
                    <a:pt x="16935" y="3723"/>
                  </a:moveTo>
                  <a:lnTo>
                    <a:pt x="16935" y="4258"/>
                  </a:lnTo>
                  <a:lnTo>
                    <a:pt x="16546" y="4599"/>
                  </a:lnTo>
                  <a:lnTo>
                    <a:pt x="16424" y="4721"/>
                  </a:lnTo>
                  <a:lnTo>
                    <a:pt x="16400" y="4429"/>
                  </a:lnTo>
                  <a:lnTo>
                    <a:pt x="16522" y="4210"/>
                  </a:lnTo>
                  <a:lnTo>
                    <a:pt x="16643" y="4015"/>
                  </a:lnTo>
                  <a:lnTo>
                    <a:pt x="16935" y="3723"/>
                  </a:lnTo>
                  <a:close/>
                  <a:moveTo>
                    <a:pt x="998" y="3553"/>
                  </a:moveTo>
                  <a:lnTo>
                    <a:pt x="973" y="4210"/>
                  </a:lnTo>
                  <a:lnTo>
                    <a:pt x="949" y="4234"/>
                  </a:lnTo>
                  <a:lnTo>
                    <a:pt x="803" y="4429"/>
                  </a:lnTo>
                  <a:lnTo>
                    <a:pt x="657" y="4623"/>
                  </a:lnTo>
                  <a:lnTo>
                    <a:pt x="535" y="4769"/>
                  </a:lnTo>
                  <a:lnTo>
                    <a:pt x="535" y="4234"/>
                  </a:lnTo>
                  <a:lnTo>
                    <a:pt x="681" y="4039"/>
                  </a:lnTo>
                  <a:lnTo>
                    <a:pt x="803" y="3845"/>
                  </a:lnTo>
                  <a:lnTo>
                    <a:pt x="998" y="3553"/>
                  </a:lnTo>
                  <a:close/>
                  <a:moveTo>
                    <a:pt x="16935" y="4599"/>
                  </a:moveTo>
                  <a:lnTo>
                    <a:pt x="16911" y="5256"/>
                  </a:lnTo>
                  <a:lnTo>
                    <a:pt x="16668" y="5426"/>
                  </a:lnTo>
                  <a:lnTo>
                    <a:pt x="16570" y="5524"/>
                  </a:lnTo>
                  <a:lnTo>
                    <a:pt x="16449" y="5621"/>
                  </a:lnTo>
                  <a:lnTo>
                    <a:pt x="16424" y="5670"/>
                  </a:lnTo>
                  <a:lnTo>
                    <a:pt x="16424" y="5207"/>
                  </a:lnTo>
                  <a:lnTo>
                    <a:pt x="16570" y="5037"/>
                  </a:lnTo>
                  <a:lnTo>
                    <a:pt x="16692" y="4891"/>
                  </a:lnTo>
                  <a:lnTo>
                    <a:pt x="16814" y="4745"/>
                  </a:lnTo>
                  <a:lnTo>
                    <a:pt x="16935" y="4599"/>
                  </a:lnTo>
                  <a:close/>
                  <a:moveTo>
                    <a:pt x="973" y="4696"/>
                  </a:moveTo>
                  <a:lnTo>
                    <a:pt x="973" y="5280"/>
                  </a:lnTo>
                  <a:lnTo>
                    <a:pt x="730" y="5475"/>
                  </a:lnTo>
                  <a:lnTo>
                    <a:pt x="633" y="5597"/>
                  </a:lnTo>
                  <a:lnTo>
                    <a:pt x="535" y="5718"/>
                  </a:lnTo>
                  <a:lnTo>
                    <a:pt x="535" y="5159"/>
                  </a:lnTo>
                  <a:lnTo>
                    <a:pt x="584" y="5134"/>
                  </a:lnTo>
                  <a:lnTo>
                    <a:pt x="754" y="4964"/>
                  </a:lnTo>
                  <a:lnTo>
                    <a:pt x="900" y="4794"/>
                  </a:lnTo>
                  <a:lnTo>
                    <a:pt x="973" y="4696"/>
                  </a:lnTo>
                  <a:close/>
                  <a:moveTo>
                    <a:pt x="16911" y="5378"/>
                  </a:moveTo>
                  <a:lnTo>
                    <a:pt x="16911" y="5962"/>
                  </a:lnTo>
                  <a:lnTo>
                    <a:pt x="16911" y="6132"/>
                  </a:lnTo>
                  <a:lnTo>
                    <a:pt x="16789" y="6181"/>
                  </a:lnTo>
                  <a:lnTo>
                    <a:pt x="16643" y="6278"/>
                  </a:lnTo>
                  <a:lnTo>
                    <a:pt x="16424" y="6473"/>
                  </a:lnTo>
                  <a:lnTo>
                    <a:pt x="16424" y="6108"/>
                  </a:lnTo>
                  <a:lnTo>
                    <a:pt x="16570" y="5937"/>
                  </a:lnTo>
                  <a:lnTo>
                    <a:pt x="16911" y="5378"/>
                  </a:lnTo>
                  <a:close/>
                  <a:moveTo>
                    <a:pt x="973" y="5670"/>
                  </a:moveTo>
                  <a:lnTo>
                    <a:pt x="973" y="6156"/>
                  </a:lnTo>
                  <a:lnTo>
                    <a:pt x="876" y="6229"/>
                  </a:lnTo>
                  <a:lnTo>
                    <a:pt x="779" y="6278"/>
                  </a:lnTo>
                  <a:lnTo>
                    <a:pt x="633" y="6448"/>
                  </a:lnTo>
                  <a:lnTo>
                    <a:pt x="511" y="6619"/>
                  </a:lnTo>
                  <a:lnTo>
                    <a:pt x="511" y="6181"/>
                  </a:lnTo>
                  <a:lnTo>
                    <a:pt x="973" y="5670"/>
                  </a:lnTo>
                  <a:close/>
                  <a:moveTo>
                    <a:pt x="16911" y="6351"/>
                  </a:moveTo>
                  <a:lnTo>
                    <a:pt x="16911" y="6765"/>
                  </a:lnTo>
                  <a:lnTo>
                    <a:pt x="16668" y="6935"/>
                  </a:lnTo>
                  <a:lnTo>
                    <a:pt x="16570" y="7032"/>
                  </a:lnTo>
                  <a:lnTo>
                    <a:pt x="16449" y="7130"/>
                  </a:lnTo>
                  <a:lnTo>
                    <a:pt x="16400" y="7203"/>
                  </a:lnTo>
                  <a:lnTo>
                    <a:pt x="16400" y="6838"/>
                  </a:lnTo>
                  <a:lnTo>
                    <a:pt x="16424" y="6813"/>
                  </a:lnTo>
                  <a:lnTo>
                    <a:pt x="16643" y="6594"/>
                  </a:lnTo>
                  <a:lnTo>
                    <a:pt x="16911" y="6351"/>
                  </a:lnTo>
                  <a:close/>
                  <a:moveTo>
                    <a:pt x="949" y="6619"/>
                  </a:moveTo>
                  <a:lnTo>
                    <a:pt x="949" y="6789"/>
                  </a:lnTo>
                  <a:lnTo>
                    <a:pt x="949" y="7178"/>
                  </a:lnTo>
                  <a:lnTo>
                    <a:pt x="827" y="7227"/>
                  </a:lnTo>
                  <a:lnTo>
                    <a:pt x="706" y="7324"/>
                  </a:lnTo>
                  <a:lnTo>
                    <a:pt x="584" y="7446"/>
                  </a:lnTo>
                  <a:lnTo>
                    <a:pt x="487" y="7568"/>
                  </a:lnTo>
                  <a:lnTo>
                    <a:pt x="487" y="7130"/>
                  </a:lnTo>
                  <a:lnTo>
                    <a:pt x="584" y="7057"/>
                  </a:lnTo>
                  <a:lnTo>
                    <a:pt x="681" y="6959"/>
                  </a:lnTo>
                  <a:lnTo>
                    <a:pt x="852" y="6740"/>
                  </a:lnTo>
                  <a:lnTo>
                    <a:pt x="949" y="6619"/>
                  </a:lnTo>
                  <a:close/>
                  <a:moveTo>
                    <a:pt x="16911" y="6886"/>
                  </a:moveTo>
                  <a:lnTo>
                    <a:pt x="16935" y="7519"/>
                  </a:lnTo>
                  <a:lnTo>
                    <a:pt x="16814" y="7616"/>
                  </a:lnTo>
                  <a:lnTo>
                    <a:pt x="16668" y="7714"/>
                  </a:lnTo>
                  <a:lnTo>
                    <a:pt x="16546" y="7835"/>
                  </a:lnTo>
                  <a:lnTo>
                    <a:pt x="16449" y="7957"/>
                  </a:lnTo>
                  <a:lnTo>
                    <a:pt x="16376" y="8030"/>
                  </a:lnTo>
                  <a:lnTo>
                    <a:pt x="16376" y="7665"/>
                  </a:lnTo>
                  <a:lnTo>
                    <a:pt x="16522" y="7495"/>
                  </a:lnTo>
                  <a:lnTo>
                    <a:pt x="16619" y="7324"/>
                  </a:lnTo>
                  <a:lnTo>
                    <a:pt x="16789" y="7105"/>
                  </a:lnTo>
                  <a:lnTo>
                    <a:pt x="16911" y="6886"/>
                  </a:lnTo>
                  <a:close/>
                  <a:moveTo>
                    <a:pt x="949" y="7422"/>
                  </a:moveTo>
                  <a:lnTo>
                    <a:pt x="973" y="8006"/>
                  </a:lnTo>
                  <a:lnTo>
                    <a:pt x="852" y="8054"/>
                  </a:lnTo>
                  <a:lnTo>
                    <a:pt x="754" y="8103"/>
                  </a:lnTo>
                  <a:lnTo>
                    <a:pt x="560" y="8273"/>
                  </a:lnTo>
                  <a:lnTo>
                    <a:pt x="462" y="8371"/>
                  </a:lnTo>
                  <a:lnTo>
                    <a:pt x="462" y="7957"/>
                  </a:lnTo>
                  <a:lnTo>
                    <a:pt x="535" y="7957"/>
                  </a:lnTo>
                  <a:lnTo>
                    <a:pt x="584" y="7933"/>
                  </a:lnTo>
                  <a:lnTo>
                    <a:pt x="608" y="7884"/>
                  </a:lnTo>
                  <a:lnTo>
                    <a:pt x="730" y="7714"/>
                  </a:lnTo>
                  <a:lnTo>
                    <a:pt x="852" y="7543"/>
                  </a:lnTo>
                  <a:lnTo>
                    <a:pt x="949" y="7422"/>
                  </a:lnTo>
                  <a:close/>
                  <a:moveTo>
                    <a:pt x="16935" y="7714"/>
                  </a:moveTo>
                  <a:lnTo>
                    <a:pt x="16935" y="8419"/>
                  </a:lnTo>
                  <a:lnTo>
                    <a:pt x="16716" y="8541"/>
                  </a:lnTo>
                  <a:lnTo>
                    <a:pt x="16497" y="8711"/>
                  </a:lnTo>
                  <a:lnTo>
                    <a:pt x="16351" y="8857"/>
                  </a:lnTo>
                  <a:lnTo>
                    <a:pt x="16376" y="8444"/>
                  </a:lnTo>
                  <a:lnTo>
                    <a:pt x="16449" y="8371"/>
                  </a:lnTo>
                  <a:lnTo>
                    <a:pt x="16522" y="8273"/>
                  </a:lnTo>
                  <a:lnTo>
                    <a:pt x="16668" y="8079"/>
                  </a:lnTo>
                  <a:lnTo>
                    <a:pt x="16862" y="7835"/>
                  </a:lnTo>
                  <a:lnTo>
                    <a:pt x="16935" y="7714"/>
                  </a:lnTo>
                  <a:close/>
                  <a:moveTo>
                    <a:pt x="13042" y="3869"/>
                  </a:moveTo>
                  <a:lnTo>
                    <a:pt x="12872" y="3893"/>
                  </a:lnTo>
                  <a:lnTo>
                    <a:pt x="12702" y="3918"/>
                  </a:lnTo>
                  <a:lnTo>
                    <a:pt x="12239" y="3966"/>
                  </a:lnTo>
                  <a:lnTo>
                    <a:pt x="11777" y="3991"/>
                  </a:lnTo>
                  <a:lnTo>
                    <a:pt x="11388" y="3991"/>
                  </a:lnTo>
                  <a:lnTo>
                    <a:pt x="10974" y="3966"/>
                  </a:lnTo>
                  <a:lnTo>
                    <a:pt x="10755" y="3966"/>
                  </a:lnTo>
                  <a:lnTo>
                    <a:pt x="10560" y="4015"/>
                  </a:lnTo>
                  <a:lnTo>
                    <a:pt x="10366" y="4064"/>
                  </a:lnTo>
                  <a:lnTo>
                    <a:pt x="10220" y="4137"/>
                  </a:lnTo>
                  <a:lnTo>
                    <a:pt x="10171" y="4185"/>
                  </a:lnTo>
                  <a:lnTo>
                    <a:pt x="10122" y="4258"/>
                  </a:lnTo>
                  <a:lnTo>
                    <a:pt x="10147" y="4331"/>
                  </a:lnTo>
                  <a:lnTo>
                    <a:pt x="10171" y="4404"/>
                  </a:lnTo>
                  <a:lnTo>
                    <a:pt x="10341" y="4502"/>
                  </a:lnTo>
                  <a:lnTo>
                    <a:pt x="10536" y="4575"/>
                  </a:lnTo>
                  <a:lnTo>
                    <a:pt x="10731" y="4599"/>
                  </a:lnTo>
                  <a:lnTo>
                    <a:pt x="10950" y="4623"/>
                  </a:lnTo>
                  <a:lnTo>
                    <a:pt x="12142" y="4623"/>
                  </a:lnTo>
                  <a:lnTo>
                    <a:pt x="12580" y="4599"/>
                  </a:lnTo>
                  <a:lnTo>
                    <a:pt x="12458" y="4745"/>
                  </a:lnTo>
                  <a:lnTo>
                    <a:pt x="12312" y="4867"/>
                  </a:lnTo>
                  <a:lnTo>
                    <a:pt x="12020" y="5110"/>
                  </a:lnTo>
                  <a:lnTo>
                    <a:pt x="11461" y="5548"/>
                  </a:lnTo>
                  <a:lnTo>
                    <a:pt x="10901" y="5986"/>
                  </a:lnTo>
                  <a:lnTo>
                    <a:pt x="10633" y="6205"/>
                  </a:lnTo>
                  <a:lnTo>
                    <a:pt x="10366" y="6473"/>
                  </a:lnTo>
                  <a:lnTo>
                    <a:pt x="9879" y="7008"/>
                  </a:lnTo>
                  <a:lnTo>
                    <a:pt x="9392" y="7568"/>
                  </a:lnTo>
                  <a:lnTo>
                    <a:pt x="9149" y="7835"/>
                  </a:lnTo>
                  <a:lnTo>
                    <a:pt x="8881" y="8079"/>
                  </a:lnTo>
                  <a:lnTo>
                    <a:pt x="8760" y="7957"/>
                  </a:lnTo>
                  <a:lnTo>
                    <a:pt x="8614" y="7860"/>
                  </a:lnTo>
                  <a:lnTo>
                    <a:pt x="8346" y="7665"/>
                  </a:lnTo>
                  <a:lnTo>
                    <a:pt x="7957" y="7324"/>
                  </a:lnTo>
                  <a:lnTo>
                    <a:pt x="7567" y="6959"/>
                  </a:lnTo>
                  <a:lnTo>
                    <a:pt x="7300" y="6692"/>
                  </a:lnTo>
                  <a:lnTo>
                    <a:pt x="7008" y="6424"/>
                  </a:lnTo>
                  <a:lnTo>
                    <a:pt x="6837" y="6302"/>
                  </a:lnTo>
                  <a:lnTo>
                    <a:pt x="6667" y="6205"/>
                  </a:lnTo>
                  <a:lnTo>
                    <a:pt x="6497" y="6132"/>
                  </a:lnTo>
                  <a:lnTo>
                    <a:pt x="6302" y="6083"/>
                  </a:lnTo>
                  <a:lnTo>
                    <a:pt x="6253" y="6059"/>
                  </a:lnTo>
                  <a:lnTo>
                    <a:pt x="6107" y="6059"/>
                  </a:lnTo>
                  <a:lnTo>
                    <a:pt x="6034" y="6108"/>
                  </a:lnTo>
                  <a:lnTo>
                    <a:pt x="5864" y="6205"/>
                  </a:lnTo>
                  <a:lnTo>
                    <a:pt x="5718" y="6351"/>
                  </a:lnTo>
                  <a:lnTo>
                    <a:pt x="5450" y="6643"/>
                  </a:lnTo>
                  <a:lnTo>
                    <a:pt x="5207" y="6984"/>
                  </a:lnTo>
                  <a:lnTo>
                    <a:pt x="4964" y="7300"/>
                  </a:lnTo>
                  <a:lnTo>
                    <a:pt x="4818" y="7519"/>
                  </a:lnTo>
                  <a:lnTo>
                    <a:pt x="4623" y="7714"/>
                  </a:lnTo>
                  <a:lnTo>
                    <a:pt x="4258" y="8079"/>
                  </a:lnTo>
                  <a:lnTo>
                    <a:pt x="3918" y="8468"/>
                  </a:lnTo>
                  <a:lnTo>
                    <a:pt x="3747" y="8687"/>
                  </a:lnTo>
                  <a:lnTo>
                    <a:pt x="3626" y="8906"/>
                  </a:lnTo>
                  <a:lnTo>
                    <a:pt x="3601" y="8955"/>
                  </a:lnTo>
                  <a:lnTo>
                    <a:pt x="3601" y="9003"/>
                  </a:lnTo>
                  <a:lnTo>
                    <a:pt x="3626" y="9052"/>
                  </a:lnTo>
                  <a:lnTo>
                    <a:pt x="3650" y="9101"/>
                  </a:lnTo>
                  <a:lnTo>
                    <a:pt x="3699" y="9125"/>
                  </a:lnTo>
                  <a:lnTo>
                    <a:pt x="3747" y="9149"/>
                  </a:lnTo>
                  <a:lnTo>
                    <a:pt x="3796" y="9149"/>
                  </a:lnTo>
                  <a:lnTo>
                    <a:pt x="3869" y="9125"/>
                  </a:lnTo>
                  <a:lnTo>
                    <a:pt x="4064" y="9028"/>
                  </a:lnTo>
                  <a:lnTo>
                    <a:pt x="4283" y="8857"/>
                  </a:lnTo>
                  <a:lnTo>
                    <a:pt x="4477" y="8687"/>
                  </a:lnTo>
                  <a:lnTo>
                    <a:pt x="4672" y="8492"/>
                  </a:lnTo>
                  <a:lnTo>
                    <a:pt x="5037" y="8103"/>
                  </a:lnTo>
                  <a:lnTo>
                    <a:pt x="5353" y="7689"/>
                  </a:lnTo>
                  <a:lnTo>
                    <a:pt x="5669" y="7276"/>
                  </a:lnTo>
                  <a:lnTo>
                    <a:pt x="6010" y="6838"/>
                  </a:lnTo>
                  <a:lnTo>
                    <a:pt x="6156" y="6716"/>
                  </a:lnTo>
                  <a:lnTo>
                    <a:pt x="6302" y="6594"/>
                  </a:lnTo>
                  <a:lnTo>
                    <a:pt x="6594" y="6838"/>
                  </a:lnTo>
                  <a:lnTo>
                    <a:pt x="6910" y="7105"/>
                  </a:lnTo>
                  <a:lnTo>
                    <a:pt x="7470" y="7665"/>
                  </a:lnTo>
                  <a:lnTo>
                    <a:pt x="7762" y="7933"/>
                  </a:lnTo>
                  <a:lnTo>
                    <a:pt x="8078" y="8249"/>
                  </a:lnTo>
                  <a:lnTo>
                    <a:pt x="8249" y="8395"/>
                  </a:lnTo>
                  <a:lnTo>
                    <a:pt x="8443" y="8492"/>
                  </a:lnTo>
                  <a:lnTo>
                    <a:pt x="8614" y="8565"/>
                  </a:lnTo>
                  <a:lnTo>
                    <a:pt x="8808" y="8590"/>
                  </a:lnTo>
                  <a:lnTo>
                    <a:pt x="8906" y="8565"/>
                  </a:lnTo>
                  <a:lnTo>
                    <a:pt x="8979" y="8590"/>
                  </a:lnTo>
                  <a:lnTo>
                    <a:pt x="9076" y="8541"/>
                  </a:lnTo>
                  <a:lnTo>
                    <a:pt x="9392" y="8298"/>
                  </a:lnTo>
                  <a:lnTo>
                    <a:pt x="9684" y="8006"/>
                  </a:lnTo>
                  <a:lnTo>
                    <a:pt x="10244" y="7422"/>
                  </a:lnTo>
                  <a:lnTo>
                    <a:pt x="10779" y="6838"/>
                  </a:lnTo>
                  <a:lnTo>
                    <a:pt x="11071" y="6570"/>
                  </a:lnTo>
                  <a:lnTo>
                    <a:pt x="11388" y="6302"/>
                  </a:lnTo>
                  <a:lnTo>
                    <a:pt x="11996" y="5840"/>
                  </a:lnTo>
                  <a:lnTo>
                    <a:pt x="12604" y="5353"/>
                  </a:lnTo>
                  <a:lnTo>
                    <a:pt x="12847" y="5134"/>
                  </a:lnTo>
                  <a:lnTo>
                    <a:pt x="13066" y="4915"/>
                  </a:lnTo>
                  <a:lnTo>
                    <a:pt x="13139" y="5743"/>
                  </a:lnTo>
                  <a:lnTo>
                    <a:pt x="13115" y="6059"/>
                  </a:lnTo>
                  <a:lnTo>
                    <a:pt x="13091" y="6448"/>
                  </a:lnTo>
                  <a:lnTo>
                    <a:pt x="13091" y="6643"/>
                  </a:lnTo>
                  <a:lnTo>
                    <a:pt x="13115" y="6813"/>
                  </a:lnTo>
                  <a:lnTo>
                    <a:pt x="13164" y="6984"/>
                  </a:lnTo>
                  <a:lnTo>
                    <a:pt x="13261" y="7105"/>
                  </a:lnTo>
                  <a:lnTo>
                    <a:pt x="13310" y="7130"/>
                  </a:lnTo>
                  <a:lnTo>
                    <a:pt x="13383" y="7154"/>
                  </a:lnTo>
                  <a:lnTo>
                    <a:pt x="13456" y="7154"/>
                  </a:lnTo>
                  <a:lnTo>
                    <a:pt x="13504" y="7130"/>
                  </a:lnTo>
                  <a:lnTo>
                    <a:pt x="13626" y="7032"/>
                  </a:lnTo>
                  <a:lnTo>
                    <a:pt x="13699" y="6886"/>
                  </a:lnTo>
                  <a:lnTo>
                    <a:pt x="13723" y="6716"/>
                  </a:lnTo>
                  <a:lnTo>
                    <a:pt x="13748" y="6546"/>
                  </a:lnTo>
                  <a:lnTo>
                    <a:pt x="13723" y="6181"/>
                  </a:lnTo>
                  <a:lnTo>
                    <a:pt x="13699" y="5889"/>
                  </a:lnTo>
                  <a:lnTo>
                    <a:pt x="13675" y="5086"/>
                  </a:lnTo>
                  <a:lnTo>
                    <a:pt x="13650" y="4672"/>
                  </a:lnTo>
                  <a:lnTo>
                    <a:pt x="13602" y="4477"/>
                  </a:lnTo>
                  <a:lnTo>
                    <a:pt x="13529" y="4307"/>
                  </a:lnTo>
                  <a:lnTo>
                    <a:pt x="13504" y="4258"/>
                  </a:lnTo>
                  <a:lnTo>
                    <a:pt x="13456" y="4210"/>
                  </a:lnTo>
                  <a:lnTo>
                    <a:pt x="13456" y="4137"/>
                  </a:lnTo>
                  <a:lnTo>
                    <a:pt x="13456" y="4064"/>
                  </a:lnTo>
                  <a:lnTo>
                    <a:pt x="13407" y="4015"/>
                  </a:lnTo>
                  <a:lnTo>
                    <a:pt x="13358" y="3966"/>
                  </a:lnTo>
                  <a:lnTo>
                    <a:pt x="13285" y="3918"/>
                  </a:lnTo>
                  <a:lnTo>
                    <a:pt x="13188" y="3893"/>
                  </a:lnTo>
                  <a:lnTo>
                    <a:pt x="13042" y="3869"/>
                  </a:lnTo>
                  <a:close/>
                  <a:moveTo>
                    <a:pt x="973" y="8298"/>
                  </a:moveTo>
                  <a:lnTo>
                    <a:pt x="998" y="8882"/>
                  </a:lnTo>
                  <a:lnTo>
                    <a:pt x="925" y="8906"/>
                  </a:lnTo>
                  <a:lnTo>
                    <a:pt x="827" y="8979"/>
                  </a:lnTo>
                  <a:lnTo>
                    <a:pt x="730" y="9052"/>
                  </a:lnTo>
                  <a:lnTo>
                    <a:pt x="487" y="9320"/>
                  </a:lnTo>
                  <a:lnTo>
                    <a:pt x="487" y="8955"/>
                  </a:lnTo>
                  <a:lnTo>
                    <a:pt x="560" y="8906"/>
                  </a:lnTo>
                  <a:lnTo>
                    <a:pt x="608" y="8809"/>
                  </a:lnTo>
                  <a:lnTo>
                    <a:pt x="803" y="8541"/>
                  </a:lnTo>
                  <a:lnTo>
                    <a:pt x="973" y="8298"/>
                  </a:lnTo>
                  <a:close/>
                  <a:moveTo>
                    <a:pt x="16935" y="8541"/>
                  </a:moveTo>
                  <a:lnTo>
                    <a:pt x="16935" y="8979"/>
                  </a:lnTo>
                  <a:lnTo>
                    <a:pt x="16960" y="9247"/>
                  </a:lnTo>
                  <a:lnTo>
                    <a:pt x="16716" y="9393"/>
                  </a:lnTo>
                  <a:lnTo>
                    <a:pt x="16497" y="9539"/>
                  </a:lnTo>
                  <a:lnTo>
                    <a:pt x="16376" y="9660"/>
                  </a:lnTo>
                  <a:lnTo>
                    <a:pt x="16376" y="9198"/>
                  </a:lnTo>
                  <a:lnTo>
                    <a:pt x="16424" y="9149"/>
                  </a:lnTo>
                  <a:lnTo>
                    <a:pt x="16497" y="9076"/>
                  </a:lnTo>
                  <a:lnTo>
                    <a:pt x="16595" y="8930"/>
                  </a:lnTo>
                  <a:lnTo>
                    <a:pt x="16935" y="8541"/>
                  </a:lnTo>
                  <a:close/>
                  <a:moveTo>
                    <a:pt x="998" y="9076"/>
                  </a:moveTo>
                  <a:lnTo>
                    <a:pt x="1022" y="9685"/>
                  </a:lnTo>
                  <a:lnTo>
                    <a:pt x="925" y="9709"/>
                  </a:lnTo>
                  <a:lnTo>
                    <a:pt x="827" y="9782"/>
                  </a:lnTo>
                  <a:lnTo>
                    <a:pt x="657" y="9904"/>
                  </a:lnTo>
                  <a:lnTo>
                    <a:pt x="535" y="10025"/>
                  </a:lnTo>
                  <a:lnTo>
                    <a:pt x="511" y="9636"/>
                  </a:lnTo>
                  <a:lnTo>
                    <a:pt x="584" y="9587"/>
                  </a:lnTo>
                  <a:lnTo>
                    <a:pt x="852" y="9247"/>
                  </a:lnTo>
                  <a:lnTo>
                    <a:pt x="998" y="9076"/>
                  </a:lnTo>
                  <a:close/>
                  <a:moveTo>
                    <a:pt x="16960" y="9368"/>
                  </a:moveTo>
                  <a:lnTo>
                    <a:pt x="16935" y="9806"/>
                  </a:lnTo>
                  <a:lnTo>
                    <a:pt x="16741" y="9928"/>
                  </a:lnTo>
                  <a:lnTo>
                    <a:pt x="16546" y="10074"/>
                  </a:lnTo>
                  <a:lnTo>
                    <a:pt x="16400" y="10196"/>
                  </a:lnTo>
                  <a:lnTo>
                    <a:pt x="16376" y="9952"/>
                  </a:lnTo>
                  <a:lnTo>
                    <a:pt x="16449" y="9855"/>
                  </a:lnTo>
                  <a:lnTo>
                    <a:pt x="16668" y="9636"/>
                  </a:lnTo>
                  <a:lnTo>
                    <a:pt x="16960" y="9368"/>
                  </a:lnTo>
                  <a:close/>
                  <a:moveTo>
                    <a:pt x="16935" y="10001"/>
                  </a:moveTo>
                  <a:lnTo>
                    <a:pt x="16935" y="10342"/>
                  </a:lnTo>
                  <a:lnTo>
                    <a:pt x="16814" y="10415"/>
                  </a:lnTo>
                  <a:lnTo>
                    <a:pt x="16668" y="10488"/>
                  </a:lnTo>
                  <a:lnTo>
                    <a:pt x="16424" y="10682"/>
                  </a:lnTo>
                  <a:lnTo>
                    <a:pt x="16400" y="10488"/>
                  </a:lnTo>
                  <a:lnTo>
                    <a:pt x="16546" y="10342"/>
                  </a:lnTo>
                  <a:lnTo>
                    <a:pt x="16692" y="10220"/>
                  </a:lnTo>
                  <a:lnTo>
                    <a:pt x="16935" y="10001"/>
                  </a:lnTo>
                  <a:close/>
                  <a:moveTo>
                    <a:pt x="1046" y="10050"/>
                  </a:moveTo>
                  <a:lnTo>
                    <a:pt x="1046" y="10415"/>
                  </a:lnTo>
                  <a:lnTo>
                    <a:pt x="949" y="10463"/>
                  </a:lnTo>
                  <a:lnTo>
                    <a:pt x="852" y="10512"/>
                  </a:lnTo>
                  <a:lnTo>
                    <a:pt x="681" y="10682"/>
                  </a:lnTo>
                  <a:lnTo>
                    <a:pt x="584" y="10755"/>
                  </a:lnTo>
                  <a:lnTo>
                    <a:pt x="560" y="10536"/>
                  </a:lnTo>
                  <a:lnTo>
                    <a:pt x="657" y="10463"/>
                  </a:lnTo>
                  <a:lnTo>
                    <a:pt x="730" y="10390"/>
                  </a:lnTo>
                  <a:lnTo>
                    <a:pt x="876" y="10220"/>
                  </a:lnTo>
                  <a:lnTo>
                    <a:pt x="1046" y="10050"/>
                  </a:lnTo>
                  <a:close/>
                  <a:moveTo>
                    <a:pt x="4185" y="2385"/>
                  </a:moveTo>
                  <a:lnTo>
                    <a:pt x="5158" y="2409"/>
                  </a:lnTo>
                  <a:lnTo>
                    <a:pt x="6132" y="2434"/>
                  </a:lnTo>
                  <a:lnTo>
                    <a:pt x="7129" y="2458"/>
                  </a:lnTo>
                  <a:lnTo>
                    <a:pt x="8103" y="2482"/>
                  </a:lnTo>
                  <a:lnTo>
                    <a:pt x="15938" y="2482"/>
                  </a:lnTo>
                  <a:lnTo>
                    <a:pt x="15938" y="2823"/>
                  </a:lnTo>
                  <a:lnTo>
                    <a:pt x="15913" y="3164"/>
                  </a:lnTo>
                  <a:lnTo>
                    <a:pt x="15889" y="3529"/>
                  </a:lnTo>
                  <a:lnTo>
                    <a:pt x="15913" y="3869"/>
                  </a:lnTo>
                  <a:lnTo>
                    <a:pt x="15938" y="5013"/>
                  </a:lnTo>
                  <a:lnTo>
                    <a:pt x="15938" y="5597"/>
                  </a:lnTo>
                  <a:lnTo>
                    <a:pt x="15938" y="6181"/>
                  </a:lnTo>
                  <a:lnTo>
                    <a:pt x="15913" y="7300"/>
                  </a:lnTo>
                  <a:lnTo>
                    <a:pt x="15889" y="8419"/>
                  </a:lnTo>
                  <a:lnTo>
                    <a:pt x="15889" y="9539"/>
                  </a:lnTo>
                  <a:lnTo>
                    <a:pt x="15913" y="10123"/>
                  </a:lnTo>
                  <a:lnTo>
                    <a:pt x="15938" y="10682"/>
                  </a:lnTo>
                  <a:lnTo>
                    <a:pt x="14161" y="10634"/>
                  </a:lnTo>
                  <a:lnTo>
                    <a:pt x="13285" y="10609"/>
                  </a:lnTo>
                  <a:lnTo>
                    <a:pt x="12385" y="10609"/>
                  </a:lnTo>
                  <a:lnTo>
                    <a:pt x="11315" y="10585"/>
                  </a:lnTo>
                  <a:lnTo>
                    <a:pt x="10220" y="10561"/>
                  </a:lnTo>
                  <a:lnTo>
                    <a:pt x="9149" y="10536"/>
                  </a:lnTo>
                  <a:lnTo>
                    <a:pt x="8614" y="10536"/>
                  </a:lnTo>
                  <a:lnTo>
                    <a:pt x="8054" y="10561"/>
                  </a:lnTo>
                  <a:lnTo>
                    <a:pt x="7056" y="10609"/>
                  </a:lnTo>
                  <a:lnTo>
                    <a:pt x="6059" y="10609"/>
                  </a:lnTo>
                  <a:lnTo>
                    <a:pt x="5037" y="10634"/>
                  </a:lnTo>
                  <a:lnTo>
                    <a:pt x="4039" y="10658"/>
                  </a:lnTo>
                  <a:lnTo>
                    <a:pt x="3334" y="10707"/>
                  </a:lnTo>
                  <a:lnTo>
                    <a:pt x="2604" y="10755"/>
                  </a:lnTo>
                  <a:lnTo>
                    <a:pt x="2068" y="10731"/>
                  </a:lnTo>
                  <a:lnTo>
                    <a:pt x="1533" y="10707"/>
                  </a:lnTo>
                  <a:lnTo>
                    <a:pt x="1460" y="8833"/>
                  </a:lnTo>
                  <a:lnTo>
                    <a:pt x="1436" y="7908"/>
                  </a:lnTo>
                  <a:lnTo>
                    <a:pt x="1411" y="6959"/>
                  </a:lnTo>
                  <a:lnTo>
                    <a:pt x="1460" y="5840"/>
                  </a:lnTo>
                  <a:lnTo>
                    <a:pt x="1509" y="4672"/>
                  </a:lnTo>
                  <a:lnTo>
                    <a:pt x="1533" y="3529"/>
                  </a:lnTo>
                  <a:lnTo>
                    <a:pt x="1509" y="2945"/>
                  </a:lnTo>
                  <a:lnTo>
                    <a:pt x="1484" y="2385"/>
                  </a:lnTo>
                  <a:lnTo>
                    <a:pt x="1703" y="2385"/>
                  </a:lnTo>
                  <a:lnTo>
                    <a:pt x="1947" y="2409"/>
                  </a:lnTo>
                  <a:lnTo>
                    <a:pt x="2409" y="2434"/>
                  </a:lnTo>
                  <a:lnTo>
                    <a:pt x="3285" y="2409"/>
                  </a:lnTo>
                  <a:lnTo>
                    <a:pt x="4185" y="2385"/>
                  </a:lnTo>
                  <a:close/>
                  <a:moveTo>
                    <a:pt x="12288" y="11096"/>
                  </a:moveTo>
                  <a:lnTo>
                    <a:pt x="12531" y="11120"/>
                  </a:lnTo>
                  <a:lnTo>
                    <a:pt x="12434" y="11193"/>
                  </a:lnTo>
                  <a:lnTo>
                    <a:pt x="12191" y="11364"/>
                  </a:lnTo>
                  <a:lnTo>
                    <a:pt x="12118" y="11437"/>
                  </a:lnTo>
                  <a:lnTo>
                    <a:pt x="11874" y="11437"/>
                  </a:lnTo>
                  <a:lnTo>
                    <a:pt x="11923" y="11388"/>
                  </a:lnTo>
                  <a:lnTo>
                    <a:pt x="12118" y="11242"/>
                  </a:lnTo>
                  <a:lnTo>
                    <a:pt x="12288" y="11096"/>
                  </a:lnTo>
                  <a:close/>
                  <a:moveTo>
                    <a:pt x="11290" y="11072"/>
                  </a:moveTo>
                  <a:lnTo>
                    <a:pt x="11972" y="11096"/>
                  </a:lnTo>
                  <a:lnTo>
                    <a:pt x="11753" y="11193"/>
                  </a:lnTo>
                  <a:lnTo>
                    <a:pt x="11534" y="11339"/>
                  </a:lnTo>
                  <a:lnTo>
                    <a:pt x="11388" y="11437"/>
                  </a:lnTo>
                  <a:lnTo>
                    <a:pt x="10877" y="11461"/>
                  </a:lnTo>
                  <a:lnTo>
                    <a:pt x="10925" y="11412"/>
                  </a:lnTo>
                  <a:lnTo>
                    <a:pt x="11120" y="11242"/>
                  </a:lnTo>
                  <a:lnTo>
                    <a:pt x="11217" y="11169"/>
                  </a:lnTo>
                  <a:lnTo>
                    <a:pt x="11290" y="11072"/>
                  </a:lnTo>
                  <a:close/>
                  <a:moveTo>
                    <a:pt x="13115" y="11120"/>
                  </a:moveTo>
                  <a:lnTo>
                    <a:pt x="12920" y="11291"/>
                  </a:lnTo>
                  <a:lnTo>
                    <a:pt x="12775" y="11461"/>
                  </a:lnTo>
                  <a:lnTo>
                    <a:pt x="12604" y="11461"/>
                  </a:lnTo>
                  <a:lnTo>
                    <a:pt x="12945" y="11120"/>
                  </a:lnTo>
                  <a:close/>
                  <a:moveTo>
                    <a:pt x="1509" y="11145"/>
                  </a:moveTo>
                  <a:lnTo>
                    <a:pt x="1776" y="11218"/>
                  </a:lnTo>
                  <a:lnTo>
                    <a:pt x="2044" y="11266"/>
                  </a:lnTo>
                  <a:lnTo>
                    <a:pt x="1849" y="11388"/>
                  </a:lnTo>
                  <a:lnTo>
                    <a:pt x="1679" y="11510"/>
                  </a:lnTo>
                  <a:lnTo>
                    <a:pt x="1095" y="11510"/>
                  </a:lnTo>
                  <a:lnTo>
                    <a:pt x="1241" y="11364"/>
                  </a:lnTo>
                  <a:lnTo>
                    <a:pt x="1387" y="11266"/>
                  </a:lnTo>
                  <a:lnTo>
                    <a:pt x="1509" y="11145"/>
                  </a:lnTo>
                  <a:close/>
                  <a:moveTo>
                    <a:pt x="13504" y="11145"/>
                  </a:moveTo>
                  <a:lnTo>
                    <a:pt x="14234" y="11169"/>
                  </a:lnTo>
                  <a:lnTo>
                    <a:pt x="14088" y="11242"/>
                  </a:lnTo>
                  <a:lnTo>
                    <a:pt x="13942" y="11315"/>
                  </a:lnTo>
                  <a:lnTo>
                    <a:pt x="13821" y="11412"/>
                  </a:lnTo>
                  <a:lnTo>
                    <a:pt x="13723" y="11510"/>
                  </a:lnTo>
                  <a:lnTo>
                    <a:pt x="13139" y="11485"/>
                  </a:lnTo>
                  <a:lnTo>
                    <a:pt x="13285" y="11339"/>
                  </a:lnTo>
                  <a:lnTo>
                    <a:pt x="13504" y="11145"/>
                  </a:lnTo>
                  <a:close/>
                  <a:moveTo>
                    <a:pt x="16960" y="10999"/>
                  </a:moveTo>
                  <a:lnTo>
                    <a:pt x="17008" y="11485"/>
                  </a:lnTo>
                  <a:lnTo>
                    <a:pt x="16935" y="11461"/>
                  </a:lnTo>
                  <a:lnTo>
                    <a:pt x="16887" y="11461"/>
                  </a:lnTo>
                  <a:lnTo>
                    <a:pt x="16570" y="11510"/>
                  </a:lnTo>
                  <a:lnTo>
                    <a:pt x="16765" y="11242"/>
                  </a:lnTo>
                  <a:lnTo>
                    <a:pt x="16960" y="10999"/>
                  </a:lnTo>
                  <a:close/>
                  <a:moveTo>
                    <a:pt x="15037" y="11169"/>
                  </a:moveTo>
                  <a:lnTo>
                    <a:pt x="14818" y="11339"/>
                  </a:lnTo>
                  <a:lnTo>
                    <a:pt x="14697" y="11461"/>
                  </a:lnTo>
                  <a:lnTo>
                    <a:pt x="14624" y="11558"/>
                  </a:lnTo>
                  <a:lnTo>
                    <a:pt x="14259" y="11558"/>
                  </a:lnTo>
                  <a:lnTo>
                    <a:pt x="14551" y="11364"/>
                  </a:lnTo>
                  <a:lnTo>
                    <a:pt x="14697" y="11266"/>
                  </a:lnTo>
                  <a:lnTo>
                    <a:pt x="14818" y="11169"/>
                  </a:lnTo>
                  <a:close/>
                  <a:moveTo>
                    <a:pt x="15962" y="11193"/>
                  </a:moveTo>
                  <a:lnTo>
                    <a:pt x="15913" y="11242"/>
                  </a:lnTo>
                  <a:lnTo>
                    <a:pt x="15743" y="11388"/>
                  </a:lnTo>
                  <a:lnTo>
                    <a:pt x="15621" y="11558"/>
                  </a:lnTo>
                  <a:lnTo>
                    <a:pt x="15037" y="11558"/>
                  </a:lnTo>
                  <a:lnTo>
                    <a:pt x="15183" y="11412"/>
                  </a:lnTo>
                  <a:lnTo>
                    <a:pt x="15329" y="11291"/>
                  </a:lnTo>
                  <a:lnTo>
                    <a:pt x="15500" y="11193"/>
                  </a:lnTo>
                  <a:close/>
                  <a:moveTo>
                    <a:pt x="16935" y="10366"/>
                  </a:moveTo>
                  <a:lnTo>
                    <a:pt x="16960" y="10853"/>
                  </a:lnTo>
                  <a:lnTo>
                    <a:pt x="16765" y="10974"/>
                  </a:lnTo>
                  <a:lnTo>
                    <a:pt x="16570" y="11120"/>
                  </a:lnTo>
                  <a:lnTo>
                    <a:pt x="16400" y="11315"/>
                  </a:lnTo>
                  <a:lnTo>
                    <a:pt x="16230" y="11534"/>
                  </a:lnTo>
                  <a:lnTo>
                    <a:pt x="15962" y="11558"/>
                  </a:lnTo>
                  <a:lnTo>
                    <a:pt x="16084" y="11412"/>
                  </a:lnTo>
                  <a:lnTo>
                    <a:pt x="16181" y="11315"/>
                  </a:lnTo>
                  <a:lnTo>
                    <a:pt x="16230" y="11266"/>
                  </a:lnTo>
                  <a:lnTo>
                    <a:pt x="16278" y="11193"/>
                  </a:lnTo>
                  <a:lnTo>
                    <a:pt x="16376" y="11169"/>
                  </a:lnTo>
                  <a:lnTo>
                    <a:pt x="16449" y="11096"/>
                  </a:lnTo>
                  <a:lnTo>
                    <a:pt x="16497" y="11023"/>
                  </a:lnTo>
                  <a:lnTo>
                    <a:pt x="16497" y="10926"/>
                  </a:lnTo>
                  <a:lnTo>
                    <a:pt x="16570" y="10877"/>
                  </a:lnTo>
                  <a:lnTo>
                    <a:pt x="16789" y="10634"/>
                  </a:lnTo>
                  <a:lnTo>
                    <a:pt x="16887" y="10512"/>
                  </a:lnTo>
                  <a:lnTo>
                    <a:pt x="16935" y="10366"/>
                  </a:lnTo>
                  <a:close/>
                  <a:moveTo>
                    <a:pt x="1071" y="10780"/>
                  </a:moveTo>
                  <a:lnTo>
                    <a:pt x="1071" y="10828"/>
                  </a:lnTo>
                  <a:lnTo>
                    <a:pt x="1071" y="10901"/>
                  </a:lnTo>
                  <a:lnTo>
                    <a:pt x="1119" y="10974"/>
                  </a:lnTo>
                  <a:lnTo>
                    <a:pt x="1144" y="10999"/>
                  </a:lnTo>
                  <a:lnTo>
                    <a:pt x="1192" y="11047"/>
                  </a:lnTo>
                  <a:lnTo>
                    <a:pt x="1022" y="11169"/>
                  </a:lnTo>
                  <a:lnTo>
                    <a:pt x="827" y="11339"/>
                  </a:lnTo>
                  <a:lnTo>
                    <a:pt x="730" y="11461"/>
                  </a:lnTo>
                  <a:lnTo>
                    <a:pt x="657" y="11558"/>
                  </a:lnTo>
                  <a:lnTo>
                    <a:pt x="608" y="11583"/>
                  </a:lnTo>
                  <a:lnTo>
                    <a:pt x="608" y="11266"/>
                  </a:lnTo>
                  <a:lnTo>
                    <a:pt x="681" y="11193"/>
                  </a:lnTo>
                  <a:lnTo>
                    <a:pt x="754" y="11120"/>
                  </a:lnTo>
                  <a:lnTo>
                    <a:pt x="949" y="10901"/>
                  </a:lnTo>
                  <a:lnTo>
                    <a:pt x="1071" y="10780"/>
                  </a:lnTo>
                  <a:close/>
                  <a:moveTo>
                    <a:pt x="2750" y="11266"/>
                  </a:moveTo>
                  <a:lnTo>
                    <a:pt x="2604" y="11412"/>
                  </a:lnTo>
                  <a:lnTo>
                    <a:pt x="2458" y="11583"/>
                  </a:lnTo>
                  <a:lnTo>
                    <a:pt x="2117" y="11534"/>
                  </a:lnTo>
                  <a:lnTo>
                    <a:pt x="2141" y="11510"/>
                  </a:lnTo>
                  <a:lnTo>
                    <a:pt x="2287" y="11388"/>
                  </a:lnTo>
                  <a:lnTo>
                    <a:pt x="2385" y="11266"/>
                  </a:lnTo>
                  <a:close/>
                  <a:moveTo>
                    <a:pt x="8176" y="11072"/>
                  </a:moveTo>
                  <a:lnTo>
                    <a:pt x="8127" y="11120"/>
                  </a:lnTo>
                  <a:lnTo>
                    <a:pt x="7884" y="11339"/>
                  </a:lnTo>
                  <a:lnTo>
                    <a:pt x="7665" y="11583"/>
                  </a:lnTo>
                  <a:lnTo>
                    <a:pt x="7251" y="11583"/>
                  </a:lnTo>
                  <a:lnTo>
                    <a:pt x="7373" y="11461"/>
                  </a:lnTo>
                  <a:lnTo>
                    <a:pt x="7738" y="11096"/>
                  </a:lnTo>
                  <a:lnTo>
                    <a:pt x="8176" y="11072"/>
                  </a:lnTo>
                  <a:close/>
                  <a:moveTo>
                    <a:pt x="9125" y="11047"/>
                  </a:moveTo>
                  <a:lnTo>
                    <a:pt x="8979" y="11145"/>
                  </a:lnTo>
                  <a:lnTo>
                    <a:pt x="8735" y="11339"/>
                  </a:lnTo>
                  <a:lnTo>
                    <a:pt x="8614" y="11461"/>
                  </a:lnTo>
                  <a:lnTo>
                    <a:pt x="8541" y="11583"/>
                  </a:lnTo>
                  <a:lnTo>
                    <a:pt x="8030" y="11583"/>
                  </a:lnTo>
                  <a:lnTo>
                    <a:pt x="8224" y="11388"/>
                  </a:lnTo>
                  <a:lnTo>
                    <a:pt x="8468" y="11169"/>
                  </a:lnTo>
                  <a:lnTo>
                    <a:pt x="8614" y="11072"/>
                  </a:lnTo>
                  <a:lnTo>
                    <a:pt x="9125" y="11047"/>
                  </a:lnTo>
                  <a:close/>
                  <a:moveTo>
                    <a:pt x="10317" y="11047"/>
                  </a:moveTo>
                  <a:lnTo>
                    <a:pt x="10828" y="11072"/>
                  </a:lnTo>
                  <a:lnTo>
                    <a:pt x="10731" y="11120"/>
                  </a:lnTo>
                  <a:lnTo>
                    <a:pt x="10512" y="11315"/>
                  </a:lnTo>
                  <a:lnTo>
                    <a:pt x="10414" y="11412"/>
                  </a:lnTo>
                  <a:lnTo>
                    <a:pt x="10341" y="11534"/>
                  </a:lnTo>
                  <a:lnTo>
                    <a:pt x="9733" y="11583"/>
                  </a:lnTo>
                  <a:lnTo>
                    <a:pt x="10001" y="11315"/>
                  </a:lnTo>
                  <a:lnTo>
                    <a:pt x="10317" y="11072"/>
                  </a:lnTo>
                  <a:lnTo>
                    <a:pt x="10317" y="11047"/>
                  </a:lnTo>
                  <a:close/>
                  <a:moveTo>
                    <a:pt x="7446" y="11096"/>
                  </a:moveTo>
                  <a:lnTo>
                    <a:pt x="7227" y="11242"/>
                  </a:lnTo>
                  <a:lnTo>
                    <a:pt x="7032" y="11388"/>
                  </a:lnTo>
                  <a:lnTo>
                    <a:pt x="6935" y="11485"/>
                  </a:lnTo>
                  <a:lnTo>
                    <a:pt x="6862" y="11583"/>
                  </a:lnTo>
                  <a:lnTo>
                    <a:pt x="6618" y="11607"/>
                  </a:lnTo>
                  <a:lnTo>
                    <a:pt x="6156" y="11607"/>
                  </a:lnTo>
                  <a:lnTo>
                    <a:pt x="6424" y="11388"/>
                  </a:lnTo>
                  <a:lnTo>
                    <a:pt x="6594" y="11266"/>
                  </a:lnTo>
                  <a:lnTo>
                    <a:pt x="6667" y="11193"/>
                  </a:lnTo>
                  <a:lnTo>
                    <a:pt x="6740" y="11120"/>
                  </a:lnTo>
                  <a:lnTo>
                    <a:pt x="7446" y="11096"/>
                  </a:lnTo>
                  <a:close/>
                  <a:moveTo>
                    <a:pt x="10122" y="11047"/>
                  </a:moveTo>
                  <a:lnTo>
                    <a:pt x="9928" y="11169"/>
                  </a:lnTo>
                  <a:lnTo>
                    <a:pt x="9733" y="11291"/>
                  </a:lnTo>
                  <a:lnTo>
                    <a:pt x="9563" y="11437"/>
                  </a:lnTo>
                  <a:lnTo>
                    <a:pt x="9392" y="11607"/>
                  </a:lnTo>
                  <a:lnTo>
                    <a:pt x="8906" y="11607"/>
                  </a:lnTo>
                  <a:lnTo>
                    <a:pt x="9149" y="11364"/>
                  </a:lnTo>
                  <a:lnTo>
                    <a:pt x="9490" y="11047"/>
                  </a:lnTo>
                  <a:close/>
                  <a:moveTo>
                    <a:pt x="3650" y="11193"/>
                  </a:moveTo>
                  <a:lnTo>
                    <a:pt x="3382" y="11364"/>
                  </a:lnTo>
                  <a:lnTo>
                    <a:pt x="3261" y="11485"/>
                  </a:lnTo>
                  <a:lnTo>
                    <a:pt x="3139" y="11631"/>
                  </a:lnTo>
                  <a:lnTo>
                    <a:pt x="2798" y="11607"/>
                  </a:lnTo>
                  <a:lnTo>
                    <a:pt x="3066" y="11242"/>
                  </a:lnTo>
                  <a:lnTo>
                    <a:pt x="3650" y="11193"/>
                  </a:lnTo>
                  <a:close/>
                  <a:moveTo>
                    <a:pt x="4331" y="11145"/>
                  </a:moveTo>
                  <a:lnTo>
                    <a:pt x="4112" y="11315"/>
                  </a:lnTo>
                  <a:lnTo>
                    <a:pt x="3966" y="11461"/>
                  </a:lnTo>
                  <a:lnTo>
                    <a:pt x="3869" y="11558"/>
                  </a:lnTo>
                  <a:lnTo>
                    <a:pt x="3772" y="11656"/>
                  </a:lnTo>
                  <a:lnTo>
                    <a:pt x="3407" y="11656"/>
                  </a:lnTo>
                  <a:lnTo>
                    <a:pt x="3577" y="11485"/>
                  </a:lnTo>
                  <a:lnTo>
                    <a:pt x="3699" y="11339"/>
                  </a:lnTo>
                  <a:lnTo>
                    <a:pt x="3820" y="11169"/>
                  </a:lnTo>
                  <a:lnTo>
                    <a:pt x="4331" y="11145"/>
                  </a:lnTo>
                  <a:close/>
                  <a:moveTo>
                    <a:pt x="6375" y="11120"/>
                  </a:moveTo>
                  <a:lnTo>
                    <a:pt x="6205" y="11242"/>
                  </a:lnTo>
                  <a:lnTo>
                    <a:pt x="5986" y="11412"/>
                  </a:lnTo>
                  <a:lnTo>
                    <a:pt x="5888" y="11510"/>
                  </a:lnTo>
                  <a:lnTo>
                    <a:pt x="5815" y="11631"/>
                  </a:lnTo>
                  <a:lnTo>
                    <a:pt x="5037" y="11656"/>
                  </a:lnTo>
                  <a:lnTo>
                    <a:pt x="5353" y="11339"/>
                  </a:lnTo>
                  <a:lnTo>
                    <a:pt x="5572" y="11169"/>
                  </a:lnTo>
                  <a:lnTo>
                    <a:pt x="5596" y="11120"/>
                  </a:lnTo>
                  <a:close/>
                  <a:moveTo>
                    <a:pt x="5134" y="11145"/>
                  </a:moveTo>
                  <a:lnTo>
                    <a:pt x="4964" y="11291"/>
                  </a:lnTo>
                  <a:lnTo>
                    <a:pt x="4794" y="11461"/>
                  </a:lnTo>
                  <a:lnTo>
                    <a:pt x="4769" y="11510"/>
                  </a:lnTo>
                  <a:lnTo>
                    <a:pt x="4769" y="11583"/>
                  </a:lnTo>
                  <a:lnTo>
                    <a:pt x="4769" y="11631"/>
                  </a:lnTo>
                  <a:lnTo>
                    <a:pt x="4794" y="11656"/>
                  </a:lnTo>
                  <a:lnTo>
                    <a:pt x="4137" y="11680"/>
                  </a:lnTo>
                  <a:lnTo>
                    <a:pt x="4137" y="11680"/>
                  </a:lnTo>
                  <a:lnTo>
                    <a:pt x="4258" y="11510"/>
                  </a:lnTo>
                  <a:lnTo>
                    <a:pt x="4404" y="11388"/>
                  </a:lnTo>
                  <a:lnTo>
                    <a:pt x="4575" y="11266"/>
                  </a:lnTo>
                  <a:lnTo>
                    <a:pt x="4672" y="11218"/>
                  </a:lnTo>
                  <a:lnTo>
                    <a:pt x="4721" y="11145"/>
                  </a:lnTo>
                  <a:close/>
                  <a:moveTo>
                    <a:pt x="8541" y="0"/>
                  </a:moveTo>
                  <a:lnTo>
                    <a:pt x="8468" y="49"/>
                  </a:lnTo>
                  <a:lnTo>
                    <a:pt x="8395" y="146"/>
                  </a:lnTo>
                  <a:lnTo>
                    <a:pt x="8370" y="244"/>
                  </a:lnTo>
                  <a:lnTo>
                    <a:pt x="8346" y="463"/>
                  </a:lnTo>
                  <a:lnTo>
                    <a:pt x="8370" y="706"/>
                  </a:lnTo>
                  <a:lnTo>
                    <a:pt x="8419" y="949"/>
                  </a:lnTo>
                  <a:lnTo>
                    <a:pt x="4842" y="974"/>
                  </a:lnTo>
                  <a:lnTo>
                    <a:pt x="2555" y="998"/>
                  </a:lnTo>
                  <a:lnTo>
                    <a:pt x="1411" y="1022"/>
                  </a:lnTo>
                  <a:lnTo>
                    <a:pt x="827" y="1022"/>
                  </a:lnTo>
                  <a:lnTo>
                    <a:pt x="511" y="1047"/>
                  </a:lnTo>
                  <a:lnTo>
                    <a:pt x="243" y="1120"/>
                  </a:lnTo>
                  <a:lnTo>
                    <a:pt x="195" y="1144"/>
                  </a:lnTo>
                  <a:lnTo>
                    <a:pt x="170" y="1193"/>
                  </a:lnTo>
                  <a:lnTo>
                    <a:pt x="146" y="1241"/>
                  </a:lnTo>
                  <a:lnTo>
                    <a:pt x="170" y="1290"/>
                  </a:lnTo>
                  <a:lnTo>
                    <a:pt x="146" y="1314"/>
                  </a:lnTo>
                  <a:lnTo>
                    <a:pt x="73" y="1509"/>
                  </a:lnTo>
                  <a:lnTo>
                    <a:pt x="24" y="1704"/>
                  </a:lnTo>
                  <a:lnTo>
                    <a:pt x="0" y="1923"/>
                  </a:lnTo>
                  <a:lnTo>
                    <a:pt x="0" y="2142"/>
                  </a:lnTo>
                  <a:lnTo>
                    <a:pt x="24" y="2580"/>
                  </a:lnTo>
                  <a:lnTo>
                    <a:pt x="73" y="2993"/>
                  </a:lnTo>
                  <a:lnTo>
                    <a:pt x="97" y="3626"/>
                  </a:lnTo>
                  <a:lnTo>
                    <a:pt x="122" y="4234"/>
                  </a:lnTo>
                  <a:lnTo>
                    <a:pt x="122" y="5475"/>
                  </a:lnTo>
                  <a:lnTo>
                    <a:pt x="97" y="6302"/>
                  </a:lnTo>
                  <a:lnTo>
                    <a:pt x="73" y="7130"/>
                  </a:lnTo>
                  <a:lnTo>
                    <a:pt x="49" y="7957"/>
                  </a:lnTo>
                  <a:lnTo>
                    <a:pt x="49" y="8784"/>
                  </a:lnTo>
                  <a:lnTo>
                    <a:pt x="73" y="9563"/>
                  </a:lnTo>
                  <a:lnTo>
                    <a:pt x="97" y="10317"/>
                  </a:lnTo>
                  <a:lnTo>
                    <a:pt x="146" y="11072"/>
                  </a:lnTo>
                  <a:lnTo>
                    <a:pt x="170" y="11850"/>
                  </a:lnTo>
                  <a:lnTo>
                    <a:pt x="195" y="11923"/>
                  </a:lnTo>
                  <a:lnTo>
                    <a:pt x="219" y="11972"/>
                  </a:lnTo>
                  <a:lnTo>
                    <a:pt x="268" y="12020"/>
                  </a:lnTo>
                  <a:lnTo>
                    <a:pt x="316" y="12045"/>
                  </a:lnTo>
                  <a:lnTo>
                    <a:pt x="438" y="12045"/>
                  </a:lnTo>
                  <a:lnTo>
                    <a:pt x="511" y="12020"/>
                  </a:lnTo>
                  <a:lnTo>
                    <a:pt x="560" y="11996"/>
                  </a:lnTo>
                  <a:lnTo>
                    <a:pt x="560" y="11972"/>
                  </a:lnTo>
                  <a:lnTo>
                    <a:pt x="681" y="11923"/>
                  </a:lnTo>
                  <a:lnTo>
                    <a:pt x="803" y="11899"/>
                  </a:lnTo>
                  <a:lnTo>
                    <a:pt x="949" y="11874"/>
                  </a:lnTo>
                  <a:lnTo>
                    <a:pt x="1119" y="11874"/>
                  </a:lnTo>
                  <a:lnTo>
                    <a:pt x="1436" y="11899"/>
                  </a:lnTo>
                  <a:lnTo>
                    <a:pt x="1679" y="11923"/>
                  </a:lnTo>
                  <a:lnTo>
                    <a:pt x="2360" y="11972"/>
                  </a:lnTo>
                  <a:lnTo>
                    <a:pt x="3042" y="12045"/>
                  </a:lnTo>
                  <a:lnTo>
                    <a:pt x="3747" y="12093"/>
                  </a:lnTo>
                  <a:lnTo>
                    <a:pt x="4477" y="12118"/>
                  </a:lnTo>
                  <a:lnTo>
                    <a:pt x="4404" y="12215"/>
                  </a:lnTo>
                  <a:lnTo>
                    <a:pt x="4307" y="12337"/>
                  </a:lnTo>
                  <a:lnTo>
                    <a:pt x="4161" y="12580"/>
                  </a:lnTo>
                  <a:lnTo>
                    <a:pt x="3991" y="13018"/>
                  </a:lnTo>
                  <a:lnTo>
                    <a:pt x="3845" y="13334"/>
                  </a:lnTo>
                  <a:lnTo>
                    <a:pt x="3674" y="13651"/>
                  </a:lnTo>
                  <a:lnTo>
                    <a:pt x="3358" y="14283"/>
                  </a:lnTo>
                  <a:lnTo>
                    <a:pt x="3236" y="14502"/>
                  </a:lnTo>
                  <a:lnTo>
                    <a:pt x="3139" y="14746"/>
                  </a:lnTo>
                  <a:lnTo>
                    <a:pt x="3090" y="14843"/>
                  </a:lnTo>
                  <a:lnTo>
                    <a:pt x="3090" y="14965"/>
                  </a:lnTo>
                  <a:lnTo>
                    <a:pt x="3090" y="15086"/>
                  </a:lnTo>
                  <a:lnTo>
                    <a:pt x="3139" y="15232"/>
                  </a:lnTo>
                  <a:lnTo>
                    <a:pt x="3188" y="15281"/>
                  </a:lnTo>
                  <a:lnTo>
                    <a:pt x="3236" y="15305"/>
                  </a:lnTo>
                  <a:lnTo>
                    <a:pt x="3309" y="15330"/>
                  </a:lnTo>
                  <a:lnTo>
                    <a:pt x="3382" y="15305"/>
                  </a:lnTo>
                  <a:lnTo>
                    <a:pt x="3480" y="15281"/>
                  </a:lnTo>
                  <a:lnTo>
                    <a:pt x="3553" y="15208"/>
                  </a:lnTo>
                  <a:lnTo>
                    <a:pt x="3601" y="15159"/>
                  </a:lnTo>
                  <a:lnTo>
                    <a:pt x="3650" y="15086"/>
                  </a:lnTo>
                  <a:lnTo>
                    <a:pt x="3747" y="14916"/>
                  </a:lnTo>
                  <a:lnTo>
                    <a:pt x="3820" y="14721"/>
                  </a:lnTo>
                  <a:lnTo>
                    <a:pt x="4088" y="14210"/>
                  </a:lnTo>
                  <a:lnTo>
                    <a:pt x="4331" y="13699"/>
                  </a:lnTo>
                  <a:lnTo>
                    <a:pt x="4526" y="13237"/>
                  </a:lnTo>
                  <a:lnTo>
                    <a:pt x="4721" y="12750"/>
                  </a:lnTo>
                  <a:lnTo>
                    <a:pt x="4867" y="12434"/>
                  </a:lnTo>
                  <a:lnTo>
                    <a:pt x="4939" y="12264"/>
                  </a:lnTo>
                  <a:lnTo>
                    <a:pt x="4988" y="12118"/>
                  </a:lnTo>
                  <a:lnTo>
                    <a:pt x="6180" y="12045"/>
                  </a:lnTo>
                  <a:lnTo>
                    <a:pt x="7348" y="11996"/>
                  </a:lnTo>
                  <a:lnTo>
                    <a:pt x="7932" y="11996"/>
                  </a:lnTo>
                  <a:lnTo>
                    <a:pt x="8516" y="12020"/>
                  </a:lnTo>
                  <a:lnTo>
                    <a:pt x="9684" y="12020"/>
                  </a:lnTo>
                  <a:lnTo>
                    <a:pt x="10341" y="11996"/>
                  </a:lnTo>
                  <a:lnTo>
                    <a:pt x="10998" y="11947"/>
                  </a:lnTo>
                  <a:lnTo>
                    <a:pt x="11631" y="11874"/>
                  </a:lnTo>
                  <a:lnTo>
                    <a:pt x="12337" y="11874"/>
                  </a:lnTo>
                  <a:lnTo>
                    <a:pt x="12337" y="11996"/>
                  </a:lnTo>
                  <a:lnTo>
                    <a:pt x="12434" y="12410"/>
                  </a:lnTo>
                  <a:lnTo>
                    <a:pt x="12580" y="12799"/>
                  </a:lnTo>
                  <a:lnTo>
                    <a:pt x="12775" y="13188"/>
                  </a:lnTo>
                  <a:lnTo>
                    <a:pt x="12969" y="13578"/>
                  </a:lnTo>
                  <a:lnTo>
                    <a:pt x="13188" y="13943"/>
                  </a:lnTo>
                  <a:lnTo>
                    <a:pt x="13431" y="14308"/>
                  </a:lnTo>
                  <a:lnTo>
                    <a:pt x="13918" y="15013"/>
                  </a:lnTo>
                  <a:lnTo>
                    <a:pt x="14015" y="15111"/>
                  </a:lnTo>
                  <a:lnTo>
                    <a:pt x="14137" y="15159"/>
                  </a:lnTo>
                  <a:lnTo>
                    <a:pt x="14259" y="15135"/>
                  </a:lnTo>
                  <a:lnTo>
                    <a:pt x="14356" y="15111"/>
                  </a:lnTo>
                  <a:lnTo>
                    <a:pt x="14453" y="15038"/>
                  </a:lnTo>
                  <a:lnTo>
                    <a:pt x="14502" y="14940"/>
                  </a:lnTo>
                  <a:lnTo>
                    <a:pt x="14502" y="14819"/>
                  </a:lnTo>
                  <a:lnTo>
                    <a:pt x="14478" y="14770"/>
                  </a:lnTo>
                  <a:lnTo>
                    <a:pt x="14453" y="14697"/>
                  </a:lnTo>
                  <a:lnTo>
                    <a:pt x="13991" y="14040"/>
                  </a:lnTo>
                  <a:lnTo>
                    <a:pt x="13577" y="13359"/>
                  </a:lnTo>
                  <a:lnTo>
                    <a:pt x="13383" y="12994"/>
                  </a:lnTo>
                  <a:lnTo>
                    <a:pt x="13188" y="12653"/>
                  </a:lnTo>
                  <a:lnTo>
                    <a:pt x="13042" y="12288"/>
                  </a:lnTo>
                  <a:lnTo>
                    <a:pt x="12872" y="11899"/>
                  </a:lnTo>
                  <a:lnTo>
                    <a:pt x="13918" y="11947"/>
                  </a:lnTo>
                  <a:lnTo>
                    <a:pt x="14940" y="11996"/>
                  </a:lnTo>
                  <a:lnTo>
                    <a:pt x="15451" y="11996"/>
                  </a:lnTo>
                  <a:lnTo>
                    <a:pt x="15986" y="11972"/>
                  </a:lnTo>
                  <a:lnTo>
                    <a:pt x="16497" y="11947"/>
                  </a:lnTo>
                  <a:lnTo>
                    <a:pt x="17008" y="11899"/>
                  </a:lnTo>
                  <a:lnTo>
                    <a:pt x="17057" y="11874"/>
                  </a:lnTo>
                  <a:lnTo>
                    <a:pt x="17106" y="11947"/>
                  </a:lnTo>
                  <a:lnTo>
                    <a:pt x="17154" y="11996"/>
                  </a:lnTo>
                  <a:lnTo>
                    <a:pt x="17325" y="11996"/>
                  </a:lnTo>
                  <a:lnTo>
                    <a:pt x="17398" y="11947"/>
                  </a:lnTo>
                  <a:lnTo>
                    <a:pt x="17446" y="11899"/>
                  </a:lnTo>
                  <a:lnTo>
                    <a:pt x="17495" y="11802"/>
                  </a:lnTo>
                  <a:lnTo>
                    <a:pt x="17495" y="11704"/>
                  </a:lnTo>
                  <a:lnTo>
                    <a:pt x="17446" y="11339"/>
                  </a:lnTo>
                  <a:lnTo>
                    <a:pt x="17398" y="10950"/>
                  </a:lnTo>
                  <a:lnTo>
                    <a:pt x="17373" y="10171"/>
                  </a:lnTo>
                  <a:lnTo>
                    <a:pt x="17398" y="9393"/>
                  </a:lnTo>
                  <a:lnTo>
                    <a:pt x="17373" y="8614"/>
                  </a:lnTo>
                  <a:lnTo>
                    <a:pt x="17373" y="7008"/>
                  </a:lnTo>
                  <a:lnTo>
                    <a:pt x="17349" y="5402"/>
                  </a:lnTo>
                  <a:lnTo>
                    <a:pt x="17349" y="2507"/>
                  </a:lnTo>
                  <a:lnTo>
                    <a:pt x="17373" y="2239"/>
                  </a:lnTo>
                  <a:lnTo>
                    <a:pt x="17373" y="1898"/>
                  </a:lnTo>
                  <a:lnTo>
                    <a:pt x="17349" y="1728"/>
                  </a:lnTo>
                  <a:lnTo>
                    <a:pt x="17325" y="1558"/>
                  </a:lnTo>
                  <a:lnTo>
                    <a:pt x="17276" y="1436"/>
                  </a:lnTo>
                  <a:lnTo>
                    <a:pt x="17203" y="1314"/>
                  </a:lnTo>
                  <a:lnTo>
                    <a:pt x="17203" y="1241"/>
                  </a:lnTo>
                  <a:lnTo>
                    <a:pt x="17203" y="1193"/>
                  </a:lnTo>
                  <a:lnTo>
                    <a:pt x="17179" y="1144"/>
                  </a:lnTo>
                  <a:lnTo>
                    <a:pt x="17154" y="1095"/>
                  </a:lnTo>
                  <a:lnTo>
                    <a:pt x="17033" y="1047"/>
                  </a:lnTo>
                  <a:lnTo>
                    <a:pt x="16911" y="998"/>
                  </a:lnTo>
                  <a:lnTo>
                    <a:pt x="16789" y="974"/>
                  </a:lnTo>
                  <a:lnTo>
                    <a:pt x="16643" y="974"/>
                  </a:lnTo>
                  <a:lnTo>
                    <a:pt x="16351" y="998"/>
                  </a:lnTo>
                  <a:lnTo>
                    <a:pt x="16108" y="998"/>
                  </a:lnTo>
                  <a:lnTo>
                    <a:pt x="15062" y="974"/>
                  </a:lnTo>
                  <a:lnTo>
                    <a:pt x="14015" y="925"/>
                  </a:lnTo>
                  <a:lnTo>
                    <a:pt x="13456" y="901"/>
                  </a:lnTo>
                  <a:lnTo>
                    <a:pt x="12872" y="876"/>
                  </a:lnTo>
                  <a:lnTo>
                    <a:pt x="11704" y="901"/>
                  </a:lnTo>
                  <a:lnTo>
                    <a:pt x="9392" y="949"/>
                  </a:lnTo>
                  <a:lnTo>
                    <a:pt x="8930" y="949"/>
                  </a:lnTo>
                  <a:lnTo>
                    <a:pt x="8954" y="852"/>
                  </a:lnTo>
                  <a:lnTo>
                    <a:pt x="8954" y="779"/>
                  </a:lnTo>
                  <a:lnTo>
                    <a:pt x="8954" y="706"/>
                  </a:lnTo>
                  <a:lnTo>
                    <a:pt x="8906" y="609"/>
                  </a:lnTo>
                  <a:lnTo>
                    <a:pt x="8881" y="584"/>
                  </a:lnTo>
                  <a:lnTo>
                    <a:pt x="8857" y="463"/>
                  </a:lnTo>
                  <a:lnTo>
                    <a:pt x="8833" y="244"/>
                  </a:lnTo>
                  <a:lnTo>
                    <a:pt x="8808" y="146"/>
                  </a:lnTo>
                  <a:lnTo>
                    <a:pt x="8735" y="49"/>
                  </a:lnTo>
                  <a:lnTo>
                    <a:pt x="866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Flèche : double flèche horizontale 4">
              <a:extLst>
                <a:ext uri="{FF2B5EF4-FFF2-40B4-BE49-F238E27FC236}">
                  <a16:creationId xmlns:a16="http://schemas.microsoft.com/office/drawing/2014/main" id="{7852B5E3-9BE6-418F-B2E7-9BE1EF774E30}"/>
                </a:ext>
              </a:extLst>
            </p:cNvPr>
            <p:cNvSpPr/>
            <p:nvPr/>
          </p:nvSpPr>
          <p:spPr>
            <a:xfrm rot="19650814">
              <a:off x="1422546" y="3331184"/>
              <a:ext cx="697232" cy="68545"/>
            </a:xfrm>
            <a:prstGeom prst="left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Flèche : double flèche horizontale 20">
              <a:extLst>
                <a:ext uri="{FF2B5EF4-FFF2-40B4-BE49-F238E27FC236}">
                  <a16:creationId xmlns:a16="http://schemas.microsoft.com/office/drawing/2014/main" id="{A7DC9796-5812-4154-B62A-89FFBD9E635C}"/>
                </a:ext>
              </a:extLst>
            </p:cNvPr>
            <p:cNvSpPr/>
            <p:nvPr/>
          </p:nvSpPr>
          <p:spPr>
            <a:xfrm rot="12639836">
              <a:off x="3128660" y="3331184"/>
              <a:ext cx="697232" cy="68545"/>
            </a:xfrm>
            <a:prstGeom prst="left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lèche : double flèche horizontale 21">
              <a:extLst>
                <a:ext uri="{FF2B5EF4-FFF2-40B4-BE49-F238E27FC236}">
                  <a16:creationId xmlns:a16="http://schemas.microsoft.com/office/drawing/2014/main" id="{5AACF9BE-5E13-4643-91B3-B3C918CF740A}"/>
                </a:ext>
              </a:extLst>
            </p:cNvPr>
            <p:cNvSpPr/>
            <p:nvPr/>
          </p:nvSpPr>
          <p:spPr>
            <a:xfrm rot="10800000" flipV="1">
              <a:off x="1589315" y="3883827"/>
              <a:ext cx="2111829" cy="71316"/>
            </a:xfrm>
            <a:prstGeom prst="left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5" name="Google Shape;143;p20">
            <a:extLst>
              <a:ext uri="{FF2B5EF4-FFF2-40B4-BE49-F238E27FC236}">
                <a16:creationId xmlns:a16="http://schemas.microsoft.com/office/drawing/2014/main" id="{BD425905-DC46-41BF-A8DC-CD335268946B}"/>
              </a:ext>
            </a:extLst>
          </p:cNvPr>
          <p:cNvSpPr txBox="1">
            <a:spLocks/>
          </p:cNvSpPr>
          <p:nvPr/>
        </p:nvSpPr>
        <p:spPr>
          <a:xfrm>
            <a:off x="4956629" y="2215440"/>
            <a:ext cx="3947885" cy="1805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101600" indent="0" algn="ctr">
              <a:buNone/>
            </a:pPr>
            <a:r>
              <a:rPr lang="fr-FR" sz="1800" dirty="0"/>
              <a:t>« Qui expose s’expose » :</a:t>
            </a:r>
          </a:p>
          <a:p>
            <a:r>
              <a:rPr lang="fr-FR" sz="1800" dirty="0"/>
              <a:t>Engagement  = risque</a:t>
            </a:r>
          </a:p>
          <a:p>
            <a:r>
              <a:rPr lang="fr-FR" sz="1800" dirty="0"/>
              <a:t>Accepter de se montrer</a:t>
            </a:r>
          </a:p>
          <a:p>
            <a:r>
              <a:rPr lang="fr-FR" sz="1800" dirty="0"/>
              <a:t>Accepter de se tromper</a:t>
            </a:r>
          </a:p>
          <a:p>
            <a:pPr marL="101600" indent="0">
              <a:buNone/>
            </a:pPr>
            <a:endParaRPr lang="fr-FR" sz="1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87E6853C-329C-4920-88D3-B44ED414466C}"/>
                  </a:ext>
                </a:extLst>
              </p14:cNvPr>
              <p14:cNvContentPartPr/>
              <p14:nvPr/>
            </p14:nvContentPartPr>
            <p14:xfrm>
              <a:off x="1033560" y="3773160"/>
              <a:ext cx="360" cy="360"/>
            </p14:xfrm>
          </p:contentPart>
        </mc:Choice>
        <mc:Fallback xmlns=""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87E6853C-329C-4920-88D3-B44ED414466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24200" y="37638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220639199"/>
      </p:ext>
    </p:extLst>
  </p:cSld>
  <p:clrMapOvr>
    <a:masterClrMapping/>
  </p:clrMapOvr>
  <p:transition advTm="48487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1357312" y="356553"/>
            <a:ext cx="7786687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Nature du cadre et usages</a:t>
            </a:r>
            <a:endParaRPr sz="3600"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097BC4A-CB3A-4BB4-8CDC-458FA12F7FE1}"/>
              </a:ext>
            </a:extLst>
          </p:cNvPr>
          <p:cNvGrpSpPr/>
          <p:nvPr/>
        </p:nvGrpSpPr>
        <p:grpSpPr>
          <a:xfrm>
            <a:off x="455725" y="388953"/>
            <a:ext cx="788694" cy="805193"/>
            <a:chOff x="4141750" y="274105"/>
            <a:chExt cx="788694" cy="805193"/>
          </a:xfrm>
        </p:grpSpPr>
        <p:sp>
          <p:nvSpPr>
            <p:cNvPr id="97" name="Google Shape;97;p16"/>
            <p:cNvSpPr/>
            <p:nvPr/>
          </p:nvSpPr>
          <p:spPr>
            <a:xfrm>
              <a:off x="4141750" y="274105"/>
              <a:ext cx="788694" cy="805193"/>
            </a:xfrm>
            <a:custGeom>
              <a:avLst/>
              <a:gdLst/>
              <a:ahLst/>
              <a:cxnLst/>
              <a:rect l="l" t="t" r="r" b="b"/>
              <a:pathLst>
                <a:path w="67641" h="69056" extrusionOk="0">
                  <a:moveTo>
                    <a:pt x="49622" y="2736"/>
                  </a:moveTo>
                  <a:lnTo>
                    <a:pt x="49622" y="2736"/>
                  </a:lnTo>
                  <a:lnTo>
                    <a:pt x="49622" y="2736"/>
                  </a:lnTo>
                  <a:close/>
                  <a:moveTo>
                    <a:pt x="59622" y="55565"/>
                  </a:moveTo>
                  <a:lnTo>
                    <a:pt x="59622" y="55565"/>
                  </a:lnTo>
                  <a:lnTo>
                    <a:pt x="59622" y="55565"/>
                  </a:lnTo>
                  <a:close/>
                  <a:moveTo>
                    <a:pt x="35471" y="0"/>
                  </a:moveTo>
                  <a:lnTo>
                    <a:pt x="34433" y="95"/>
                  </a:lnTo>
                  <a:lnTo>
                    <a:pt x="33584" y="189"/>
                  </a:lnTo>
                  <a:lnTo>
                    <a:pt x="32735" y="378"/>
                  </a:lnTo>
                  <a:lnTo>
                    <a:pt x="32169" y="566"/>
                  </a:lnTo>
                  <a:lnTo>
                    <a:pt x="31509" y="472"/>
                  </a:lnTo>
                  <a:lnTo>
                    <a:pt x="30754" y="472"/>
                  </a:lnTo>
                  <a:lnTo>
                    <a:pt x="29339" y="566"/>
                  </a:lnTo>
                  <a:lnTo>
                    <a:pt x="27830" y="849"/>
                  </a:lnTo>
                  <a:lnTo>
                    <a:pt x="26320" y="1321"/>
                  </a:lnTo>
                  <a:lnTo>
                    <a:pt x="24811" y="1981"/>
                  </a:lnTo>
                  <a:lnTo>
                    <a:pt x="23207" y="2736"/>
                  </a:lnTo>
                  <a:lnTo>
                    <a:pt x="21698" y="3585"/>
                  </a:lnTo>
                  <a:lnTo>
                    <a:pt x="20188" y="4623"/>
                  </a:lnTo>
                  <a:lnTo>
                    <a:pt x="18679" y="5661"/>
                  </a:lnTo>
                  <a:lnTo>
                    <a:pt x="17170" y="6793"/>
                  </a:lnTo>
                  <a:lnTo>
                    <a:pt x="15754" y="8019"/>
                  </a:lnTo>
                  <a:lnTo>
                    <a:pt x="14434" y="9151"/>
                  </a:lnTo>
                  <a:lnTo>
                    <a:pt x="11981" y="11510"/>
                  </a:lnTo>
                  <a:lnTo>
                    <a:pt x="10000" y="13774"/>
                  </a:lnTo>
                  <a:lnTo>
                    <a:pt x="7736" y="16981"/>
                  </a:lnTo>
                  <a:lnTo>
                    <a:pt x="8019" y="16321"/>
                  </a:lnTo>
                  <a:lnTo>
                    <a:pt x="8302" y="15660"/>
                  </a:lnTo>
                  <a:lnTo>
                    <a:pt x="7736" y="16604"/>
                  </a:lnTo>
                  <a:lnTo>
                    <a:pt x="7075" y="17642"/>
                  </a:lnTo>
                  <a:lnTo>
                    <a:pt x="7170" y="17830"/>
                  </a:lnTo>
                  <a:lnTo>
                    <a:pt x="6509" y="18868"/>
                  </a:lnTo>
                  <a:lnTo>
                    <a:pt x="7075" y="17359"/>
                  </a:lnTo>
                  <a:lnTo>
                    <a:pt x="6132" y="19057"/>
                  </a:lnTo>
                  <a:lnTo>
                    <a:pt x="5189" y="20849"/>
                  </a:lnTo>
                  <a:lnTo>
                    <a:pt x="4434" y="22736"/>
                  </a:lnTo>
                  <a:lnTo>
                    <a:pt x="3679" y="24622"/>
                  </a:lnTo>
                  <a:lnTo>
                    <a:pt x="2453" y="28490"/>
                  </a:lnTo>
                  <a:lnTo>
                    <a:pt x="1321" y="32169"/>
                  </a:lnTo>
                  <a:lnTo>
                    <a:pt x="1509" y="32264"/>
                  </a:lnTo>
                  <a:lnTo>
                    <a:pt x="1604" y="32453"/>
                  </a:lnTo>
                  <a:lnTo>
                    <a:pt x="1604" y="32641"/>
                  </a:lnTo>
                  <a:lnTo>
                    <a:pt x="1509" y="32924"/>
                  </a:lnTo>
                  <a:lnTo>
                    <a:pt x="1226" y="33396"/>
                  </a:lnTo>
                  <a:lnTo>
                    <a:pt x="1038" y="33585"/>
                  </a:lnTo>
                  <a:lnTo>
                    <a:pt x="1038" y="33773"/>
                  </a:lnTo>
                  <a:lnTo>
                    <a:pt x="1038" y="35000"/>
                  </a:lnTo>
                  <a:lnTo>
                    <a:pt x="849" y="36132"/>
                  </a:lnTo>
                  <a:lnTo>
                    <a:pt x="660" y="37358"/>
                  </a:lnTo>
                  <a:lnTo>
                    <a:pt x="472" y="38867"/>
                  </a:lnTo>
                  <a:lnTo>
                    <a:pt x="283" y="38301"/>
                  </a:lnTo>
                  <a:lnTo>
                    <a:pt x="94" y="39811"/>
                  </a:lnTo>
                  <a:lnTo>
                    <a:pt x="0" y="41509"/>
                  </a:lnTo>
                  <a:lnTo>
                    <a:pt x="94" y="43301"/>
                  </a:lnTo>
                  <a:lnTo>
                    <a:pt x="283" y="44056"/>
                  </a:lnTo>
                  <a:lnTo>
                    <a:pt x="472" y="44622"/>
                  </a:lnTo>
                  <a:lnTo>
                    <a:pt x="566" y="45660"/>
                  </a:lnTo>
                  <a:lnTo>
                    <a:pt x="755" y="46792"/>
                  </a:lnTo>
                  <a:lnTo>
                    <a:pt x="1226" y="48962"/>
                  </a:lnTo>
                  <a:lnTo>
                    <a:pt x="1981" y="51037"/>
                  </a:lnTo>
                  <a:lnTo>
                    <a:pt x="2924" y="53112"/>
                  </a:lnTo>
                  <a:lnTo>
                    <a:pt x="4057" y="55094"/>
                  </a:lnTo>
                  <a:lnTo>
                    <a:pt x="5283" y="56980"/>
                  </a:lnTo>
                  <a:lnTo>
                    <a:pt x="6698" y="58678"/>
                  </a:lnTo>
                  <a:lnTo>
                    <a:pt x="8113" y="60282"/>
                  </a:lnTo>
                  <a:lnTo>
                    <a:pt x="9056" y="61131"/>
                  </a:lnTo>
                  <a:lnTo>
                    <a:pt x="10000" y="61980"/>
                  </a:lnTo>
                  <a:lnTo>
                    <a:pt x="11038" y="62829"/>
                  </a:lnTo>
                  <a:lnTo>
                    <a:pt x="12075" y="63584"/>
                  </a:lnTo>
                  <a:lnTo>
                    <a:pt x="14339" y="64905"/>
                  </a:lnTo>
                  <a:lnTo>
                    <a:pt x="16604" y="66131"/>
                  </a:lnTo>
                  <a:lnTo>
                    <a:pt x="19056" y="67169"/>
                  </a:lnTo>
                  <a:lnTo>
                    <a:pt x="21509" y="67923"/>
                  </a:lnTo>
                  <a:lnTo>
                    <a:pt x="24056" y="68584"/>
                  </a:lnTo>
                  <a:lnTo>
                    <a:pt x="26603" y="69055"/>
                  </a:lnTo>
                  <a:lnTo>
                    <a:pt x="27830" y="69055"/>
                  </a:lnTo>
                  <a:lnTo>
                    <a:pt x="30188" y="68867"/>
                  </a:lnTo>
                  <a:lnTo>
                    <a:pt x="33113" y="68678"/>
                  </a:lnTo>
                  <a:lnTo>
                    <a:pt x="36509" y="68301"/>
                  </a:lnTo>
                  <a:lnTo>
                    <a:pt x="39811" y="67923"/>
                  </a:lnTo>
                  <a:lnTo>
                    <a:pt x="42735" y="67452"/>
                  </a:lnTo>
                  <a:lnTo>
                    <a:pt x="44905" y="66980"/>
                  </a:lnTo>
                  <a:lnTo>
                    <a:pt x="45565" y="66791"/>
                  </a:lnTo>
                  <a:lnTo>
                    <a:pt x="45943" y="66508"/>
                  </a:lnTo>
                  <a:lnTo>
                    <a:pt x="47358" y="65942"/>
                  </a:lnTo>
                  <a:lnTo>
                    <a:pt x="48018" y="65565"/>
                  </a:lnTo>
                  <a:lnTo>
                    <a:pt x="48678" y="65188"/>
                  </a:lnTo>
                  <a:lnTo>
                    <a:pt x="47924" y="65471"/>
                  </a:lnTo>
                  <a:lnTo>
                    <a:pt x="51509" y="62924"/>
                  </a:lnTo>
                  <a:lnTo>
                    <a:pt x="53301" y="61508"/>
                  </a:lnTo>
                  <a:lnTo>
                    <a:pt x="55093" y="59905"/>
                  </a:lnTo>
                  <a:lnTo>
                    <a:pt x="55093" y="59905"/>
                  </a:lnTo>
                  <a:lnTo>
                    <a:pt x="54810" y="60376"/>
                  </a:lnTo>
                  <a:lnTo>
                    <a:pt x="54339" y="60754"/>
                  </a:lnTo>
                  <a:lnTo>
                    <a:pt x="55376" y="59999"/>
                  </a:lnTo>
                  <a:lnTo>
                    <a:pt x="56320" y="59056"/>
                  </a:lnTo>
                  <a:lnTo>
                    <a:pt x="57075" y="58395"/>
                  </a:lnTo>
                  <a:lnTo>
                    <a:pt x="57169" y="58207"/>
                  </a:lnTo>
                  <a:lnTo>
                    <a:pt x="57075" y="58207"/>
                  </a:lnTo>
                  <a:lnTo>
                    <a:pt x="57924" y="57546"/>
                  </a:lnTo>
                  <a:lnTo>
                    <a:pt x="58678" y="56697"/>
                  </a:lnTo>
                  <a:lnTo>
                    <a:pt x="59339" y="55754"/>
                  </a:lnTo>
                  <a:lnTo>
                    <a:pt x="59905" y="54905"/>
                  </a:lnTo>
                  <a:lnTo>
                    <a:pt x="59716" y="54999"/>
                  </a:lnTo>
                  <a:lnTo>
                    <a:pt x="59622" y="54999"/>
                  </a:lnTo>
                  <a:lnTo>
                    <a:pt x="59810" y="54622"/>
                  </a:lnTo>
                  <a:lnTo>
                    <a:pt x="59150" y="55565"/>
                  </a:lnTo>
                  <a:lnTo>
                    <a:pt x="59527" y="55094"/>
                  </a:lnTo>
                  <a:lnTo>
                    <a:pt x="59433" y="55377"/>
                  </a:lnTo>
                  <a:lnTo>
                    <a:pt x="58867" y="56037"/>
                  </a:lnTo>
                  <a:lnTo>
                    <a:pt x="59056" y="55660"/>
                  </a:lnTo>
                  <a:lnTo>
                    <a:pt x="59056" y="55660"/>
                  </a:lnTo>
                  <a:lnTo>
                    <a:pt x="58678" y="56037"/>
                  </a:lnTo>
                  <a:lnTo>
                    <a:pt x="59810" y="54339"/>
                  </a:lnTo>
                  <a:lnTo>
                    <a:pt x="60282" y="53490"/>
                  </a:lnTo>
                  <a:lnTo>
                    <a:pt x="60282" y="53301"/>
                  </a:lnTo>
                  <a:lnTo>
                    <a:pt x="60188" y="53395"/>
                  </a:lnTo>
                  <a:lnTo>
                    <a:pt x="60188" y="53395"/>
                  </a:lnTo>
                  <a:lnTo>
                    <a:pt x="60565" y="52924"/>
                  </a:lnTo>
                  <a:lnTo>
                    <a:pt x="61037" y="52452"/>
                  </a:lnTo>
                  <a:lnTo>
                    <a:pt x="61886" y="51509"/>
                  </a:lnTo>
                  <a:lnTo>
                    <a:pt x="61508" y="52452"/>
                  </a:lnTo>
                  <a:lnTo>
                    <a:pt x="60848" y="53584"/>
                  </a:lnTo>
                  <a:lnTo>
                    <a:pt x="59622" y="55565"/>
                  </a:lnTo>
                  <a:lnTo>
                    <a:pt x="60376" y="54528"/>
                  </a:lnTo>
                  <a:lnTo>
                    <a:pt x="60942" y="53678"/>
                  </a:lnTo>
                  <a:lnTo>
                    <a:pt x="61980" y="51792"/>
                  </a:lnTo>
                  <a:lnTo>
                    <a:pt x="61886" y="51886"/>
                  </a:lnTo>
                  <a:lnTo>
                    <a:pt x="61886" y="51697"/>
                  </a:lnTo>
                  <a:lnTo>
                    <a:pt x="62169" y="51037"/>
                  </a:lnTo>
                  <a:lnTo>
                    <a:pt x="62735" y="49999"/>
                  </a:lnTo>
                  <a:lnTo>
                    <a:pt x="61508" y="51603"/>
                  </a:lnTo>
                  <a:lnTo>
                    <a:pt x="61603" y="51037"/>
                  </a:lnTo>
                  <a:lnTo>
                    <a:pt x="61697" y="50377"/>
                  </a:lnTo>
                  <a:lnTo>
                    <a:pt x="62169" y="48962"/>
                  </a:lnTo>
                  <a:lnTo>
                    <a:pt x="62829" y="47358"/>
                  </a:lnTo>
                  <a:lnTo>
                    <a:pt x="63678" y="45565"/>
                  </a:lnTo>
                  <a:lnTo>
                    <a:pt x="65376" y="42169"/>
                  </a:lnTo>
                  <a:lnTo>
                    <a:pt x="66131" y="40660"/>
                  </a:lnTo>
                  <a:lnTo>
                    <a:pt x="66697" y="39339"/>
                  </a:lnTo>
                  <a:lnTo>
                    <a:pt x="66603" y="39528"/>
                  </a:lnTo>
                  <a:lnTo>
                    <a:pt x="66697" y="39056"/>
                  </a:lnTo>
                  <a:lnTo>
                    <a:pt x="66791" y="38962"/>
                  </a:lnTo>
                  <a:lnTo>
                    <a:pt x="66791" y="39056"/>
                  </a:lnTo>
                  <a:lnTo>
                    <a:pt x="66886" y="38584"/>
                  </a:lnTo>
                  <a:lnTo>
                    <a:pt x="66791" y="38867"/>
                  </a:lnTo>
                  <a:lnTo>
                    <a:pt x="66980" y="38207"/>
                  </a:lnTo>
                  <a:lnTo>
                    <a:pt x="67169" y="37264"/>
                  </a:lnTo>
                  <a:lnTo>
                    <a:pt x="67263" y="36415"/>
                  </a:lnTo>
                  <a:lnTo>
                    <a:pt x="67357" y="36509"/>
                  </a:lnTo>
                  <a:lnTo>
                    <a:pt x="67452" y="36509"/>
                  </a:lnTo>
                  <a:lnTo>
                    <a:pt x="67546" y="35943"/>
                  </a:lnTo>
                  <a:lnTo>
                    <a:pt x="67546" y="34811"/>
                  </a:lnTo>
                  <a:lnTo>
                    <a:pt x="67640" y="31037"/>
                  </a:lnTo>
                  <a:lnTo>
                    <a:pt x="67640" y="28490"/>
                  </a:lnTo>
                  <a:lnTo>
                    <a:pt x="67546" y="27736"/>
                  </a:lnTo>
                  <a:lnTo>
                    <a:pt x="67546" y="27547"/>
                  </a:lnTo>
                  <a:lnTo>
                    <a:pt x="67452" y="27547"/>
                  </a:lnTo>
                  <a:lnTo>
                    <a:pt x="67074" y="26792"/>
                  </a:lnTo>
                  <a:lnTo>
                    <a:pt x="66791" y="25660"/>
                  </a:lnTo>
                  <a:lnTo>
                    <a:pt x="66508" y="24528"/>
                  </a:lnTo>
                  <a:lnTo>
                    <a:pt x="66414" y="23585"/>
                  </a:lnTo>
                  <a:lnTo>
                    <a:pt x="66320" y="23679"/>
                  </a:lnTo>
                  <a:lnTo>
                    <a:pt x="66320" y="23490"/>
                  </a:lnTo>
                  <a:lnTo>
                    <a:pt x="65942" y="22924"/>
                  </a:lnTo>
                  <a:lnTo>
                    <a:pt x="65565" y="22358"/>
                  </a:lnTo>
                  <a:lnTo>
                    <a:pt x="64527" y="21132"/>
                  </a:lnTo>
                  <a:lnTo>
                    <a:pt x="63584" y="19906"/>
                  </a:lnTo>
                  <a:lnTo>
                    <a:pt x="63207" y="19340"/>
                  </a:lnTo>
                  <a:lnTo>
                    <a:pt x="63018" y="18774"/>
                  </a:lnTo>
                  <a:lnTo>
                    <a:pt x="63112" y="18962"/>
                  </a:lnTo>
                  <a:lnTo>
                    <a:pt x="63301" y="19057"/>
                  </a:lnTo>
                  <a:lnTo>
                    <a:pt x="63301" y="19057"/>
                  </a:lnTo>
                  <a:lnTo>
                    <a:pt x="63207" y="18868"/>
                  </a:lnTo>
                  <a:lnTo>
                    <a:pt x="62923" y="18491"/>
                  </a:lnTo>
                  <a:lnTo>
                    <a:pt x="61980" y="17453"/>
                  </a:lnTo>
                  <a:lnTo>
                    <a:pt x="61037" y="16509"/>
                  </a:lnTo>
                  <a:lnTo>
                    <a:pt x="61037" y="16698"/>
                  </a:lnTo>
                  <a:lnTo>
                    <a:pt x="61037" y="16887"/>
                  </a:lnTo>
                  <a:lnTo>
                    <a:pt x="60093" y="15943"/>
                  </a:lnTo>
                  <a:lnTo>
                    <a:pt x="60376" y="16321"/>
                  </a:lnTo>
                  <a:lnTo>
                    <a:pt x="59527" y="15377"/>
                  </a:lnTo>
                  <a:lnTo>
                    <a:pt x="59056" y="14906"/>
                  </a:lnTo>
                  <a:lnTo>
                    <a:pt x="59244" y="14906"/>
                  </a:lnTo>
                  <a:lnTo>
                    <a:pt x="59905" y="15472"/>
                  </a:lnTo>
                  <a:lnTo>
                    <a:pt x="59905" y="15472"/>
                  </a:lnTo>
                  <a:lnTo>
                    <a:pt x="57641" y="13396"/>
                  </a:lnTo>
                  <a:lnTo>
                    <a:pt x="58112" y="13868"/>
                  </a:lnTo>
                  <a:lnTo>
                    <a:pt x="56886" y="13019"/>
                  </a:lnTo>
                  <a:lnTo>
                    <a:pt x="55754" y="12453"/>
                  </a:lnTo>
                  <a:lnTo>
                    <a:pt x="56603" y="13113"/>
                  </a:lnTo>
                  <a:lnTo>
                    <a:pt x="57452" y="13774"/>
                  </a:lnTo>
                  <a:lnTo>
                    <a:pt x="58961" y="15283"/>
                  </a:lnTo>
                  <a:lnTo>
                    <a:pt x="60376" y="16604"/>
                  </a:lnTo>
                  <a:lnTo>
                    <a:pt x="61225" y="17264"/>
                  </a:lnTo>
                  <a:lnTo>
                    <a:pt x="62074" y="17925"/>
                  </a:lnTo>
                  <a:lnTo>
                    <a:pt x="62074" y="17925"/>
                  </a:lnTo>
                  <a:lnTo>
                    <a:pt x="61414" y="17547"/>
                  </a:lnTo>
                  <a:lnTo>
                    <a:pt x="60659" y="16981"/>
                  </a:lnTo>
                  <a:lnTo>
                    <a:pt x="60754" y="17264"/>
                  </a:lnTo>
                  <a:lnTo>
                    <a:pt x="60942" y="17642"/>
                  </a:lnTo>
                  <a:lnTo>
                    <a:pt x="61980" y="19151"/>
                  </a:lnTo>
                  <a:lnTo>
                    <a:pt x="63301" y="20943"/>
                  </a:lnTo>
                  <a:lnTo>
                    <a:pt x="63207" y="20943"/>
                  </a:lnTo>
                  <a:lnTo>
                    <a:pt x="63395" y="21038"/>
                  </a:lnTo>
                  <a:lnTo>
                    <a:pt x="63490" y="21321"/>
                  </a:lnTo>
                  <a:lnTo>
                    <a:pt x="63678" y="21604"/>
                  </a:lnTo>
                  <a:lnTo>
                    <a:pt x="63773" y="21698"/>
                  </a:lnTo>
                  <a:lnTo>
                    <a:pt x="63584" y="21321"/>
                  </a:lnTo>
                  <a:lnTo>
                    <a:pt x="63584" y="21321"/>
                  </a:lnTo>
                  <a:lnTo>
                    <a:pt x="64244" y="22170"/>
                  </a:lnTo>
                  <a:lnTo>
                    <a:pt x="64716" y="22641"/>
                  </a:lnTo>
                  <a:lnTo>
                    <a:pt x="64905" y="22830"/>
                  </a:lnTo>
                  <a:lnTo>
                    <a:pt x="64999" y="22830"/>
                  </a:lnTo>
                  <a:lnTo>
                    <a:pt x="64999" y="22641"/>
                  </a:lnTo>
                  <a:lnTo>
                    <a:pt x="64905" y="22358"/>
                  </a:lnTo>
                  <a:lnTo>
                    <a:pt x="65282" y="23207"/>
                  </a:lnTo>
                  <a:lnTo>
                    <a:pt x="65565" y="24056"/>
                  </a:lnTo>
                  <a:lnTo>
                    <a:pt x="66225" y="25943"/>
                  </a:lnTo>
                  <a:lnTo>
                    <a:pt x="66697" y="27830"/>
                  </a:lnTo>
                  <a:lnTo>
                    <a:pt x="66886" y="28490"/>
                  </a:lnTo>
                  <a:lnTo>
                    <a:pt x="66980" y="28868"/>
                  </a:lnTo>
                  <a:lnTo>
                    <a:pt x="66886" y="28962"/>
                  </a:lnTo>
                  <a:lnTo>
                    <a:pt x="66697" y="28679"/>
                  </a:lnTo>
                  <a:lnTo>
                    <a:pt x="66697" y="29245"/>
                  </a:lnTo>
                  <a:lnTo>
                    <a:pt x="66791" y="29905"/>
                  </a:lnTo>
                  <a:lnTo>
                    <a:pt x="66886" y="29905"/>
                  </a:lnTo>
                  <a:lnTo>
                    <a:pt x="66886" y="30094"/>
                  </a:lnTo>
                  <a:lnTo>
                    <a:pt x="66886" y="30566"/>
                  </a:lnTo>
                  <a:lnTo>
                    <a:pt x="66697" y="30377"/>
                  </a:lnTo>
                  <a:lnTo>
                    <a:pt x="66603" y="30188"/>
                  </a:lnTo>
                  <a:lnTo>
                    <a:pt x="66603" y="30094"/>
                  </a:lnTo>
                  <a:lnTo>
                    <a:pt x="66697" y="29905"/>
                  </a:lnTo>
                  <a:lnTo>
                    <a:pt x="66508" y="28679"/>
                  </a:lnTo>
                  <a:lnTo>
                    <a:pt x="66225" y="27358"/>
                  </a:lnTo>
                  <a:lnTo>
                    <a:pt x="66603" y="30283"/>
                  </a:lnTo>
                  <a:lnTo>
                    <a:pt x="66697" y="31792"/>
                  </a:lnTo>
                  <a:lnTo>
                    <a:pt x="66697" y="33302"/>
                  </a:lnTo>
                  <a:lnTo>
                    <a:pt x="66603" y="34717"/>
                  </a:lnTo>
                  <a:lnTo>
                    <a:pt x="66414" y="36226"/>
                  </a:lnTo>
                  <a:lnTo>
                    <a:pt x="66131" y="37547"/>
                  </a:lnTo>
                  <a:lnTo>
                    <a:pt x="65659" y="38962"/>
                  </a:lnTo>
                  <a:lnTo>
                    <a:pt x="65848" y="38584"/>
                  </a:lnTo>
                  <a:lnTo>
                    <a:pt x="65942" y="38584"/>
                  </a:lnTo>
                  <a:lnTo>
                    <a:pt x="65848" y="39245"/>
                  </a:lnTo>
                  <a:lnTo>
                    <a:pt x="65565" y="40188"/>
                  </a:lnTo>
                  <a:lnTo>
                    <a:pt x="65471" y="40471"/>
                  </a:lnTo>
                  <a:lnTo>
                    <a:pt x="65282" y="40660"/>
                  </a:lnTo>
                  <a:lnTo>
                    <a:pt x="65282" y="40566"/>
                  </a:lnTo>
                  <a:lnTo>
                    <a:pt x="65093" y="41132"/>
                  </a:lnTo>
                  <a:lnTo>
                    <a:pt x="64433" y="43018"/>
                  </a:lnTo>
                  <a:lnTo>
                    <a:pt x="63678" y="45282"/>
                  </a:lnTo>
                  <a:lnTo>
                    <a:pt x="62735" y="47264"/>
                  </a:lnTo>
                  <a:lnTo>
                    <a:pt x="61697" y="49056"/>
                  </a:lnTo>
                  <a:lnTo>
                    <a:pt x="60659" y="50943"/>
                  </a:lnTo>
                  <a:lnTo>
                    <a:pt x="59433" y="52735"/>
                  </a:lnTo>
                  <a:lnTo>
                    <a:pt x="58207" y="54433"/>
                  </a:lnTo>
                  <a:lnTo>
                    <a:pt x="56886" y="56037"/>
                  </a:lnTo>
                  <a:lnTo>
                    <a:pt x="55376" y="57641"/>
                  </a:lnTo>
                  <a:lnTo>
                    <a:pt x="53867" y="59150"/>
                  </a:lnTo>
                  <a:lnTo>
                    <a:pt x="52169" y="60376"/>
                  </a:lnTo>
                  <a:lnTo>
                    <a:pt x="48961" y="62452"/>
                  </a:lnTo>
                  <a:lnTo>
                    <a:pt x="44528" y="65282"/>
                  </a:lnTo>
                  <a:lnTo>
                    <a:pt x="44622" y="65188"/>
                  </a:lnTo>
                  <a:lnTo>
                    <a:pt x="44716" y="65093"/>
                  </a:lnTo>
                  <a:lnTo>
                    <a:pt x="45094" y="64810"/>
                  </a:lnTo>
                  <a:lnTo>
                    <a:pt x="45660" y="64527"/>
                  </a:lnTo>
                  <a:lnTo>
                    <a:pt x="43867" y="65376"/>
                  </a:lnTo>
                  <a:lnTo>
                    <a:pt x="43113" y="65754"/>
                  </a:lnTo>
                  <a:lnTo>
                    <a:pt x="42924" y="65754"/>
                  </a:lnTo>
                  <a:lnTo>
                    <a:pt x="43113" y="65659"/>
                  </a:lnTo>
                  <a:lnTo>
                    <a:pt x="41603" y="66037"/>
                  </a:lnTo>
                  <a:lnTo>
                    <a:pt x="39999" y="66320"/>
                  </a:lnTo>
                  <a:lnTo>
                    <a:pt x="38396" y="66508"/>
                  </a:lnTo>
                  <a:lnTo>
                    <a:pt x="36792" y="66697"/>
                  </a:lnTo>
                  <a:lnTo>
                    <a:pt x="33584" y="66980"/>
                  </a:lnTo>
                  <a:lnTo>
                    <a:pt x="32169" y="67169"/>
                  </a:lnTo>
                  <a:lnTo>
                    <a:pt x="30754" y="67357"/>
                  </a:lnTo>
                  <a:lnTo>
                    <a:pt x="30094" y="67357"/>
                  </a:lnTo>
                  <a:lnTo>
                    <a:pt x="29339" y="67263"/>
                  </a:lnTo>
                  <a:lnTo>
                    <a:pt x="27830" y="66886"/>
                  </a:lnTo>
                  <a:lnTo>
                    <a:pt x="26415" y="66508"/>
                  </a:lnTo>
                  <a:lnTo>
                    <a:pt x="25754" y="66414"/>
                  </a:lnTo>
                  <a:lnTo>
                    <a:pt x="25094" y="66414"/>
                  </a:lnTo>
                  <a:lnTo>
                    <a:pt x="25566" y="66980"/>
                  </a:lnTo>
                  <a:lnTo>
                    <a:pt x="25471" y="67074"/>
                  </a:lnTo>
                  <a:lnTo>
                    <a:pt x="25188" y="66980"/>
                  </a:lnTo>
                  <a:lnTo>
                    <a:pt x="24339" y="66791"/>
                  </a:lnTo>
                  <a:lnTo>
                    <a:pt x="23773" y="66508"/>
                  </a:lnTo>
                  <a:lnTo>
                    <a:pt x="24245" y="66414"/>
                  </a:lnTo>
                  <a:lnTo>
                    <a:pt x="24717" y="66603"/>
                  </a:lnTo>
                  <a:lnTo>
                    <a:pt x="24811" y="66414"/>
                  </a:lnTo>
                  <a:lnTo>
                    <a:pt x="24811" y="66320"/>
                  </a:lnTo>
                  <a:lnTo>
                    <a:pt x="24717" y="66225"/>
                  </a:lnTo>
                  <a:lnTo>
                    <a:pt x="24528" y="66131"/>
                  </a:lnTo>
                  <a:lnTo>
                    <a:pt x="24151" y="66225"/>
                  </a:lnTo>
                  <a:lnTo>
                    <a:pt x="23679" y="66320"/>
                  </a:lnTo>
                  <a:lnTo>
                    <a:pt x="23018" y="66414"/>
                  </a:lnTo>
                  <a:lnTo>
                    <a:pt x="23490" y="66225"/>
                  </a:lnTo>
                  <a:lnTo>
                    <a:pt x="22075" y="65942"/>
                  </a:lnTo>
                  <a:lnTo>
                    <a:pt x="20943" y="65659"/>
                  </a:lnTo>
                  <a:lnTo>
                    <a:pt x="20000" y="65282"/>
                  </a:lnTo>
                  <a:lnTo>
                    <a:pt x="19056" y="64810"/>
                  </a:lnTo>
                  <a:lnTo>
                    <a:pt x="19056" y="64810"/>
                  </a:lnTo>
                  <a:lnTo>
                    <a:pt x="19717" y="64999"/>
                  </a:lnTo>
                  <a:lnTo>
                    <a:pt x="19151" y="64716"/>
                  </a:lnTo>
                  <a:lnTo>
                    <a:pt x="18962" y="64810"/>
                  </a:lnTo>
                  <a:lnTo>
                    <a:pt x="19151" y="64905"/>
                  </a:lnTo>
                  <a:lnTo>
                    <a:pt x="18490" y="64905"/>
                  </a:lnTo>
                  <a:lnTo>
                    <a:pt x="17830" y="64716"/>
                  </a:lnTo>
                  <a:lnTo>
                    <a:pt x="17264" y="64527"/>
                  </a:lnTo>
                  <a:lnTo>
                    <a:pt x="16698" y="64150"/>
                  </a:lnTo>
                  <a:lnTo>
                    <a:pt x="16981" y="64056"/>
                  </a:lnTo>
                  <a:lnTo>
                    <a:pt x="17264" y="64150"/>
                  </a:lnTo>
                  <a:lnTo>
                    <a:pt x="17264" y="64150"/>
                  </a:lnTo>
                  <a:lnTo>
                    <a:pt x="15188" y="63207"/>
                  </a:lnTo>
                  <a:lnTo>
                    <a:pt x="14622" y="62829"/>
                  </a:lnTo>
                  <a:lnTo>
                    <a:pt x="14717" y="62924"/>
                  </a:lnTo>
                  <a:lnTo>
                    <a:pt x="13773" y="62546"/>
                  </a:lnTo>
                  <a:lnTo>
                    <a:pt x="12924" y="62075"/>
                  </a:lnTo>
                  <a:lnTo>
                    <a:pt x="12358" y="61697"/>
                  </a:lnTo>
                  <a:lnTo>
                    <a:pt x="12264" y="61508"/>
                  </a:lnTo>
                  <a:lnTo>
                    <a:pt x="12170" y="61320"/>
                  </a:lnTo>
                  <a:lnTo>
                    <a:pt x="11698" y="60942"/>
                  </a:lnTo>
                  <a:lnTo>
                    <a:pt x="11132" y="60471"/>
                  </a:lnTo>
                  <a:lnTo>
                    <a:pt x="9906" y="59244"/>
                  </a:lnTo>
                  <a:lnTo>
                    <a:pt x="9906" y="59244"/>
                  </a:lnTo>
                  <a:lnTo>
                    <a:pt x="10566" y="59527"/>
                  </a:lnTo>
                  <a:lnTo>
                    <a:pt x="9434" y="58584"/>
                  </a:lnTo>
                  <a:lnTo>
                    <a:pt x="8207" y="57546"/>
                  </a:lnTo>
                  <a:lnTo>
                    <a:pt x="7547" y="56886"/>
                  </a:lnTo>
                  <a:lnTo>
                    <a:pt x="6981" y="56131"/>
                  </a:lnTo>
                  <a:lnTo>
                    <a:pt x="6226" y="55094"/>
                  </a:lnTo>
                  <a:lnTo>
                    <a:pt x="6415" y="55377"/>
                  </a:lnTo>
                  <a:lnTo>
                    <a:pt x="6038" y="54905"/>
                  </a:lnTo>
                  <a:lnTo>
                    <a:pt x="5472" y="54244"/>
                  </a:lnTo>
                  <a:lnTo>
                    <a:pt x="5283" y="53961"/>
                  </a:lnTo>
                  <a:lnTo>
                    <a:pt x="5094" y="53867"/>
                  </a:lnTo>
                  <a:lnTo>
                    <a:pt x="5377" y="54622"/>
                  </a:lnTo>
                  <a:lnTo>
                    <a:pt x="5849" y="55282"/>
                  </a:lnTo>
                  <a:lnTo>
                    <a:pt x="6321" y="55943"/>
                  </a:lnTo>
                  <a:lnTo>
                    <a:pt x="6698" y="56603"/>
                  </a:lnTo>
                  <a:lnTo>
                    <a:pt x="6226" y="56226"/>
                  </a:lnTo>
                  <a:lnTo>
                    <a:pt x="5943" y="55848"/>
                  </a:lnTo>
                  <a:lnTo>
                    <a:pt x="6038" y="56037"/>
                  </a:lnTo>
                  <a:lnTo>
                    <a:pt x="5943" y="55943"/>
                  </a:lnTo>
                  <a:lnTo>
                    <a:pt x="5377" y="55188"/>
                  </a:lnTo>
                  <a:lnTo>
                    <a:pt x="5000" y="54716"/>
                  </a:lnTo>
                  <a:lnTo>
                    <a:pt x="4717" y="54150"/>
                  </a:lnTo>
                  <a:lnTo>
                    <a:pt x="4528" y="53678"/>
                  </a:lnTo>
                  <a:lnTo>
                    <a:pt x="4528" y="53584"/>
                  </a:lnTo>
                  <a:lnTo>
                    <a:pt x="4623" y="53395"/>
                  </a:lnTo>
                  <a:lnTo>
                    <a:pt x="5094" y="54244"/>
                  </a:lnTo>
                  <a:lnTo>
                    <a:pt x="4717" y="53301"/>
                  </a:lnTo>
                  <a:lnTo>
                    <a:pt x="4528" y="53018"/>
                  </a:lnTo>
                  <a:lnTo>
                    <a:pt x="4151" y="52263"/>
                  </a:lnTo>
                  <a:lnTo>
                    <a:pt x="4151" y="52169"/>
                  </a:lnTo>
                  <a:lnTo>
                    <a:pt x="3774" y="51509"/>
                  </a:lnTo>
                  <a:lnTo>
                    <a:pt x="3396" y="50660"/>
                  </a:lnTo>
                  <a:lnTo>
                    <a:pt x="3585" y="51603"/>
                  </a:lnTo>
                  <a:lnTo>
                    <a:pt x="3396" y="51226"/>
                  </a:lnTo>
                  <a:lnTo>
                    <a:pt x="3208" y="50848"/>
                  </a:lnTo>
                  <a:lnTo>
                    <a:pt x="3208" y="50471"/>
                  </a:lnTo>
                  <a:lnTo>
                    <a:pt x="3208" y="50094"/>
                  </a:lnTo>
                  <a:lnTo>
                    <a:pt x="3585" y="50754"/>
                  </a:lnTo>
                  <a:lnTo>
                    <a:pt x="3868" y="51509"/>
                  </a:lnTo>
                  <a:lnTo>
                    <a:pt x="3868" y="51509"/>
                  </a:lnTo>
                  <a:lnTo>
                    <a:pt x="3208" y="49528"/>
                  </a:lnTo>
                  <a:lnTo>
                    <a:pt x="3208" y="49528"/>
                  </a:lnTo>
                  <a:lnTo>
                    <a:pt x="3868" y="50754"/>
                  </a:lnTo>
                  <a:lnTo>
                    <a:pt x="3208" y="48962"/>
                  </a:lnTo>
                  <a:lnTo>
                    <a:pt x="3585" y="49339"/>
                  </a:lnTo>
                  <a:lnTo>
                    <a:pt x="3774" y="49433"/>
                  </a:lnTo>
                  <a:lnTo>
                    <a:pt x="3962" y="49528"/>
                  </a:lnTo>
                  <a:lnTo>
                    <a:pt x="4057" y="49905"/>
                  </a:lnTo>
                  <a:lnTo>
                    <a:pt x="3868" y="48962"/>
                  </a:lnTo>
                  <a:lnTo>
                    <a:pt x="3491" y="47924"/>
                  </a:lnTo>
                  <a:lnTo>
                    <a:pt x="2641" y="45565"/>
                  </a:lnTo>
                  <a:lnTo>
                    <a:pt x="2170" y="43867"/>
                  </a:lnTo>
                  <a:lnTo>
                    <a:pt x="1698" y="41886"/>
                  </a:lnTo>
                  <a:lnTo>
                    <a:pt x="1698" y="41886"/>
                  </a:lnTo>
                  <a:lnTo>
                    <a:pt x="1887" y="42075"/>
                  </a:lnTo>
                  <a:lnTo>
                    <a:pt x="1981" y="41981"/>
                  </a:lnTo>
                  <a:lnTo>
                    <a:pt x="2075" y="42075"/>
                  </a:lnTo>
                  <a:lnTo>
                    <a:pt x="2264" y="42169"/>
                  </a:lnTo>
                  <a:lnTo>
                    <a:pt x="2170" y="40283"/>
                  </a:lnTo>
                  <a:lnTo>
                    <a:pt x="2075" y="38301"/>
                  </a:lnTo>
                  <a:lnTo>
                    <a:pt x="2170" y="36415"/>
                  </a:lnTo>
                  <a:lnTo>
                    <a:pt x="2358" y="35566"/>
                  </a:lnTo>
                  <a:lnTo>
                    <a:pt x="2453" y="34811"/>
                  </a:lnTo>
                  <a:lnTo>
                    <a:pt x="2830" y="32830"/>
                  </a:lnTo>
                  <a:lnTo>
                    <a:pt x="2830" y="33207"/>
                  </a:lnTo>
                  <a:lnTo>
                    <a:pt x="2924" y="33490"/>
                  </a:lnTo>
                  <a:lnTo>
                    <a:pt x="2924" y="32453"/>
                  </a:lnTo>
                  <a:lnTo>
                    <a:pt x="3019" y="31415"/>
                  </a:lnTo>
                  <a:lnTo>
                    <a:pt x="3396" y="29245"/>
                  </a:lnTo>
                  <a:lnTo>
                    <a:pt x="3868" y="27075"/>
                  </a:lnTo>
                  <a:lnTo>
                    <a:pt x="4623" y="25000"/>
                  </a:lnTo>
                  <a:lnTo>
                    <a:pt x="5566" y="22830"/>
                  </a:lnTo>
                  <a:lnTo>
                    <a:pt x="6604" y="20849"/>
                  </a:lnTo>
                  <a:lnTo>
                    <a:pt x="7830" y="18868"/>
                  </a:lnTo>
                  <a:lnTo>
                    <a:pt x="9151" y="16887"/>
                  </a:lnTo>
                  <a:lnTo>
                    <a:pt x="10566" y="15094"/>
                  </a:lnTo>
                  <a:lnTo>
                    <a:pt x="12075" y="13302"/>
                  </a:lnTo>
                  <a:lnTo>
                    <a:pt x="13773" y="11698"/>
                  </a:lnTo>
                  <a:lnTo>
                    <a:pt x="15377" y="10095"/>
                  </a:lnTo>
                  <a:lnTo>
                    <a:pt x="17170" y="8679"/>
                  </a:lnTo>
                  <a:lnTo>
                    <a:pt x="18962" y="7453"/>
                  </a:lnTo>
                  <a:lnTo>
                    <a:pt x="20754" y="6321"/>
                  </a:lnTo>
                  <a:lnTo>
                    <a:pt x="22547" y="5378"/>
                  </a:lnTo>
                  <a:lnTo>
                    <a:pt x="21603" y="6227"/>
                  </a:lnTo>
                  <a:lnTo>
                    <a:pt x="22641" y="5472"/>
                  </a:lnTo>
                  <a:lnTo>
                    <a:pt x="23302" y="5095"/>
                  </a:lnTo>
                  <a:lnTo>
                    <a:pt x="25377" y="4151"/>
                  </a:lnTo>
                  <a:lnTo>
                    <a:pt x="24811" y="4151"/>
                  </a:lnTo>
                  <a:lnTo>
                    <a:pt x="25660" y="3774"/>
                  </a:lnTo>
                  <a:lnTo>
                    <a:pt x="26886" y="3208"/>
                  </a:lnTo>
                  <a:lnTo>
                    <a:pt x="26603" y="3585"/>
                  </a:lnTo>
                  <a:lnTo>
                    <a:pt x="26886" y="3585"/>
                  </a:lnTo>
                  <a:lnTo>
                    <a:pt x="26886" y="3680"/>
                  </a:lnTo>
                  <a:lnTo>
                    <a:pt x="26792" y="3774"/>
                  </a:lnTo>
                  <a:lnTo>
                    <a:pt x="28301" y="3302"/>
                  </a:lnTo>
                  <a:lnTo>
                    <a:pt x="29622" y="2736"/>
                  </a:lnTo>
                  <a:lnTo>
                    <a:pt x="31037" y="2264"/>
                  </a:lnTo>
                  <a:lnTo>
                    <a:pt x="31792" y="2076"/>
                  </a:lnTo>
                  <a:lnTo>
                    <a:pt x="32641" y="1981"/>
                  </a:lnTo>
                  <a:lnTo>
                    <a:pt x="32547" y="2076"/>
                  </a:lnTo>
                  <a:lnTo>
                    <a:pt x="32924" y="1981"/>
                  </a:lnTo>
                  <a:lnTo>
                    <a:pt x="34245" y="1793"/>
                  </a:lnTo>
                  <a:lnTo>
                    <a:pt x="35848" y="1415"/>
                  </a:lnTo>
                  <a:lnTo>
                    <a:pt x="36981" y="1132"/>
                  </a:lnTo>
                  <a:lnTo>
                    <a:pt x="36981" y="1415"/>
                  </a:lnTo>
                  <a:lnTo>
                    <a:pt x="40943" y="1227"/>
                  </a:lnTo>
                  <a:lnTo>
                    <a:pt x="41509" y="1038"/>
                  </a:lnTo>
                  <a:lnTo>
                    <a:pt x="41697" y="1132"/>
                  </a:lnTo>
                  <a:lnTo>
                    <a:pt x="41509" y="1227"/>
                  </a:lnTo>
                  <a:lnTo>
                    <a:pt x="41320" y="1321"/>
                  </a:lnTo>
                  <a:lnTo>
                    <a:pt x="42263" y="1321"/>
                  </a:lnTo>
                  <a:lnTo>
                    <a:pt x="43113" y="1227"/>
                  </a:lnTo>
                  <a:lnTo>
                    <a:pt x="43396" y="1415"/>
                  </a:lnTo>
                  <a:lnTo>
                    <a:pt x="44056" y="1604"/>
                  </a:lnTo>
                  <a:lnTo>
                    <a:pt x="45943" y="2076"/>
                  </a:lnTo>
                  <a:lnTo>
                    <a:pt x="48018" y="2359"/>
                  </a:lnTo>
                  <a:lnTo>
                    <a:pt x="49622" y="2736"/>
                  </a:lnTo>
                  <a:lnTo>
                    <a:pt x="47641" y="1981"/>
                  </a:lnTo>
                  <a:lnTo>
                    <a:pt x="45282" y="1321"/>
                  </a:lnTo>
                  <a:lnTo>
                    <a:pt x="42735" y="755"/>
                  </a:lnTo>
                  <a:lnTo>
                    <a:pt x="40188" y="283"/>
                  </a:lnTo>
                  <a:lnTo>
                    <a:pt x="37735" y="95"/>
                  </a:lnTo>
                  <a:lnTo>
                    <a:pt x="354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82;p38">
              <a:extLst>
                <a:ext uri="{FF2B5EF4-FFF2-40B4-BE49-F238E27FC236}">
                  <a16:creationId xmlns:a16="http://schemas.microsoft.com/office/drawing/2014/main" id="{ACF6C92C-38E1-452A-B19C-D644481FF4FD}"/>
                </a:ext>
              </a:extLst>
            </p:cNvPr>
            <p:cNvSpPr/>
            <p:nvPr/>
          </p:nvSpPr>
          <p:spPr>
            <a:xfrm>
              <a:off x="4346957" y="496767"/>
              <a:ext cx="375993" cy="347276"/>
            </a:xfrm>
            <a:custGeom>
              <a:avLst/>
              <a:gdLst/>
              <a:ahLst/>
              <a:cxnLst/>
              <a:rect l="l" t="t" r="r" b="b"/>
              <a:pathLst>
                <a:path w="17204" h="15890" extrusionOk="0">
                  <a:moveTo>
                    <a:pt x="1241" y="6108"/>
                  </a:moveTo>
                  <a:lnTo>
                    <a:pt x="1022" y="6376"/>
                  </a:lnTo>
                  <a:lnTo>
                    <a:pt x="852" y="6644"/>
                  </a:lnTo>
                  <a:lnTo>
                    <a:pt x="755" y="6765"/>
                  </a:lnTo>
                  <a:lnTo>
                    <a:pt x="730" y="6425"/>
                  </a:lnTo>
                  <a:lnTo>
                    <a:pt x="682" y="6108"/>
                  </a:lnTo>
                  <a:close/>
                  <a:moveTo>
                    <a:pt x="3188" y="6181"/>
                  </a:moveTo>
                  <a:lnTo>
                    <a:pt x="3918" y="6206"/>
                  </a:lnTo>
                  <a:lnTo>
                    <a:pt x="3772" y="6327"/>
                  </a:lnTo>
                  <a:lnTo>
                    <a:pt x="3626" y="6498"/>
                  </a:lnTo>
                  <a:lnTo>
                    <a:pt x="3382" y="6814"/>
                  </a:lnTo>
                  <a:lnTo>
                    <a:pt x="3236" y="7009"/>
                  </a:lnTo>
                  <a:lnTo>
                    <a:pt x="3115" y="6936"/>
                  </a:lnTo>
                  <a:lnTo>
                    <a:pt x="2969" y="6911"/>
                  </a:lnTo>
                  <a:lnTo>
                    <a:pt x="2896" y="6887"/>
                  </a:lnTo>
                  <a:lnTo>
                    <a:pt x="2798" y="6863"/>
                  </a:lnTo>
                  <a:lnTo>
                    <a:pt x="2725" y="6863"/>
                  </a:lnTo>
                  <a:lnTo>
                    <a:pt x="2969" y="6546"/>
                  </a:lnTo>
                  <a:lnTo>
                    <a:pt x="3188" y="6230"/>
                  </a:lnTo>
                  <a:lnTo>
                    <a:pt x="3188" y="6181"/>
                  </a:lnTo>
                  <a:close/>
                  <a:moveTo>
                    <a:pt x="4112" y="6206"/>
                  </a:moveTo>
                  <a:lnTo>
                    <a:pt x="4064" y="6376"/>
                  </a:lnTo>
                  <a:lnTo>
                    <a:pt x="4039" y="6546"/>
                  </a:lnTo>
                  <a:lnTo>
                    <a:pt x="4039" y="6863"/>
                  </a:lnTo>
                  <a:lnTo>
                    <a:pt x="3991" y="7398"/>
                  </a:lnTo>
                  <a:lnTo>
                    <a:pt x="3796" y="7617"/>
                  </a:lnTo>
                  <a:lnTo>
                    <a:pt x="3626" y="7860"/>
                  </a:lnTo>
                  <a:lnTo>
                    <a:pt x="3650" y="7714"/>
                  </a:lnTo>
                  <a:lnTo>
                    <a:pt x="3650" y="7568"/>
                  </a:lnTo>
                  <a:lnTo>
                    <a:pt x="3626" y="7447"/>
                  </a:lnTo>
                  <a:lnTo>
                    <a:pt x="3577" y="7325"/>
                  </a:lnTo>
                  <a:lnTo>
                    <a:pt x="3504" y="7203"/>
                  </a:lnTo>
                  <a:lnTo>
                    <a:pt x="3820" y="6717"/>
                  </a:lnTo>
                  <a:lnTo>
                    <a:pt x="3966" y="6473"/>
                  </a:lnTo>
                  <a:lnTo>
                    <a:pt x="4088" y="6206"/>
                  </a:lnTo>
                  <a:close/>
                  <a:moveTo>
                    <a:pt x="2701" y="7301"/>
                  </a:moveTo>
                  <a:lnTo>
                    <a:pt x="2750" y="7325"/>
                  </a:lnTo>
                  <a:lnTo>
                    <a:pt x="2823" y="7325"/>
                  </a:lnTo>
                  <a:lnTo>
                    <a:pt x="2969" y="7374"/>
                  </a:lnTo>
                  <a:lnTo>
                    <a:pt x="3090" y="7447"/>
                  </a:lnTo>
                  <a:lnTo>
                    <a:pt x="3163" y="7568"/>
                  </a:lnTo>
                  <a:lnTo>
                    <a:pt x="3188" y="7690"/>
                  </a:lnTo>
                  <a:lnTo>
                    <a:pt x="3188" y="7836"/>
                  </a:lnTo>
                  <a:lnTo>
                    <a:pt x="3139" y="7982"/>
                  </a:lnTo>
                  <a:lnTo>
                    <a:pt x="3042" y="8104"/>
                  </a:lnTo>
                  <a:lnTo>
                    <a:pt x="2920" y="8201"/>
                  </a:lnTo>
                  <a:lnTo>
                    <a:pt x="2847" y="8225"/>
                  </a:lnTo>
                  <a:lnTo>
                    <a:pt x="2774" y="8250"/>
                  </a:lnTo>
                  <a:lnTo>
                    <a:pt x="2677" y="8225"/>
                  </a:lnTo>
                  <a:lnTo>
                    <a:pt x="2604" y="8201"/>
                  </a:lnTo>
                  <a:lnTo>
                    <a:pt x="2531" y="8152"/>
                  </a:lnTo>
                  <a:lnTo>
                    <a:pt x="2482" y="8079"/>
                  </a:lnTo>
                  <a:lnTo>
                    <a:pt x="2433" y="8031"/>
                  </a:lnTo>
                  <a:lnTo>
                    <a:pt x="2409" y="7958"/>
                  </a:lnTo>
                  <a:lnTo>
                    <a:pt x="2385" y="7836"/>
                  </a:lnTo>
                  <a:lnTo>
                    <a:pt x="2385" y="7714"/>
                  </a:lnTo>
                  <a:lnTo>
                    <a:pt x="2433" y="7593"/>
                  </a:lnTo>
                  <a:lnTo>
                    <a:pt x="2482" y="7495"/>
                  </a:lnTo>
                  <a:lnTo>
                    <a:pt x="2579" y="7374"/>
                  </a:lnTo>
                  <a:lnTo>
                    <a:pt x="2701" y="7301"/>
                  </a:lnTo>
                  <a:close/>
                  <a:moveTo>
                    <a:pt x="1582" y="6133"/>
                  </a:moveTo>
                  <a:lnTo>
                    <a:pt x="1898" y="6157"/>
                  </a:lnTo>
                  <a:lnTo>
                    <a:pt x="2239" y="6157"/>
                  </a:lnTo>
                  <a:lnTo>
                    <a:pt x="3042" y="6181"/>
                  </a:lnTo>
                  <a:lnTo>
                    <a:pt x="2823" y="6303"/>
                  </a:lnTo>
                  <a:lnTo>
                    <a:pt x="2628" y="6473"/>
                  </a:lnTo>
                  <a:lnTo>
                    <a:pt x="2458" y="6692"/>
                  </a:lnTo>
                  <a:lnTo>
                    <a:pt x="2287" y="6911"/>
                  </a:lnTo>
                  <a:lnTo>
                    <a:pt x="1995" y="7398"/>
                  </a:lnTo>
                  <a:lnTo>
                    <a:pt x="1728" y="7836"/>
                  </a:lnTo>
                  <a:lnTo>
                    <a:pt x="1485" y="8225"/>
                  </a:lnTo>
                  <a:lnTo>
                    <a:pt x="1193" y="8639"/>
                  </a:lnTo>
                  <a:lnTo>
                    <a:pt x="925" y="9053"/>
                  </a:lnTo>
                  <a:lnTo>
                    <a:pt x="657" y="9466"/>
                  </a:lnTo>
                  <a:lnTo>
                    <a:pt x="633" y="8639"/>
                  </a:lnTo>
                  <a:lnTo>
                    <a:pt x="755" y="8566"/>
                  </a:lnTo>
                  <a:lnTo>
                    <a:pt x="852" y="8469"/>
                  </a:lnTo>
                  <a:lnTo>
                    <a:pt x="1047" y="8225"/>
                  </a:lnTo>
                  <a:lnTo>
                    <a:pt x="1193" y="7982"/>
                  </a:lnTo>
                  <a:lnTo>
                    <a:pt x="1314" y="7714"/>
                  </a:lnTo>
                  <a:lnTo>
                    <a:pt x="1436" y="7544"/>
                  </a:lnTo>
                  <a:lnTo>
                    <a:pt x="1582" y="7349"/>
                  </a:lnTo>
                  <a:lnTo>
                    <a:pt x="1874" y="6984"/>
                  </a:lnTo>
                  <a:lnTo>
                    <a:pt x="1995" y="6790"/>
                  </a:lnTo>
                  <a:lnTo>
                    <a:pt x="2141" y="6619"/>
                  </a:lnTo>
                  <a:lnTo>
                    <a:pt x="2239" y="6425"/>
                  </a:lnTo>
                  <a:lnTo>
                    <a:pt x="2312" y="6206"/>
                  </a:lnTo>
                  <a:lnTo>
                    <a:pt x="2312" y="6181"/>
                  </a:lnTo>
                  <a:lnTo>
                    <a:pt x="2287" y="6181"/>
                  </a:lnTo>
                  <a:lnTo>
                    <a:pt x="2117" y="6279"/>
                  </a:lnTo>
                  <a:lnTo>
                    <a:pt x="1971" y="6400"/>
                  </a:lnTo>
                  <a:lnTo>
                    <a:pt x="1825" y="6546"/>
                  </a:lnTo>
                  <a:lnTo>
                    <a:pt x="1703" y="6692"/>
                  </a:lnTo>
                  <a:lnTo>
                    <a:pt x="1460" y="7009"/>
                  </a:lnTo>
                  <a:lnTo>
                    <a:pt x="1217" y="7325"/>
                  </a:lnTo>
                  <a:lnTo>
                    <a:pt x="925" y="7714"/>
                  </a:lnTo>
                  <a:lnTo>
                    <a:pt x="657" y="8152"/>
                  </a:lnTo>
                  <a:lnTo>
                    <a:pt x="657" y="8128"/>
                  </a:lnTo>
                  <a:lnTo>
                    <a:pt x="730" y="7398"/>
                  </a:lnTo>
                  <a:lnTo>
                    <a:pt x="828" y="7276"/>
                  </a:lnTo>
                  <a:lnTo>
                    <a:pt x="901" y="7130"/>
                  </a:lnTo>
                  <a:lnTo>
                    <a:pt x="1047" y="6887"/>
                  </a:lnTo>
                  <a:lnTo>
                    <a:pt x="1339" y="6522"/>
                  </a:lnTo>
                  <a:lnTo>
                    <a:pt x="1460" y="6327"/>
                  </a:lnTo>
                  <a:lnTo>
                    <a:pt x="1582" y="6133"/>
                  </a:lnTo>
                  <a:close/>
                  <a:moveTo>
                    <a:pt x="1971" y="7982"/>
                  </a:moveTo>
                  <a:lnTo>
                    <a:pt x="1995" y="8104"/>
                  </a:lnTo>
                  <a:lnTo>
                    <a:pt x="2044" y="8225"/>
                  </a:lnTo>
                  <a:lnTo>
                    <a:pt x="2117" y="8323"/>
                  </a:lnTo>
                  <a:lnTo>
                    <a:pt x="2190" y="8396"/>
                  </a:lnTo>
                  <a:lnTo>
                    <a:pt x="1533" y="9369"/>
                  </a:lnTo>
                  <a:lnTo>
                    <a:pt x="682" y="10658"/>
                  </a:lnTo>
                  <a:lnTo>
                    <a:pt x="682" y="10512"/>
                  </a:lnTo>
                  <a:lnTo>
                    <a:pt x="657" y="10123"/>
                  </a:lnTo>
                  <a:lnTo>
                    <a:pt x="1241" y="9150"/>
                  </a:lnTo>
                  <a:lnTo>
                    <a:pt x="1849" y="8201"/>
                  </a:lnTo>
                  <a:lnTo>
                    <a:pt x="1971" y="7982"/>
                  </a:lnTo>
                  <a:close/>
                  <a:moveTo>
                    <a:pt x="3188" y="8566"/>
                  </a:moveTo>
                  <a:lnTo>
                    <a:pt x="2312" y="9928"/>
                  </a:lnTo>
                  <a:lnTo>
                    <a:pt x="1436" y="11242"/>
                  </a:lnTo>
                  <a:lnTo>
                    <a:pt x="1047" y="11753"/>
                  </a:lnTo>
                  <a:lnTo>
                    <a:pt x="828" y="11997"/>
                  </a:lnTo>
                  <a:lnTo>
                    <a:pt x="657" y="12264"/>
                  </a:lnTo>
                  <a:lnTo>
                    <a:pt x="657" y="11242"/>
                  </a:lnTo>
                  <a:lnTo>
                    <a:pt x="974" y="10780"/>
                  </a:lnTo>
                  <a:lnTo>
                    <a:pt x="1922" y="9369"/>
                  </a:lnTo>
                  <a:lnTo>
                    <a:pt x="2458" y="8590"/>
                  </a:lnTo>
                  <a:lnTo>
                    <a:pt x="2579" y="8639"/>
                  </a:lnTo>
                  <a:lnTo>
                    <a:pt x="2725" y="8663"/>
                  </a:lnTo>
                  <a:lnTo>
                    <a:pt x="2871" y="8663"/>
                  </a:lnTo>
                  <a:lnTo>
                    <a:pt x="2993" y="8639"/>
                  </a:lnTo>
                  <a:lnTo>
                    <a:pt x="3090" y="8615"/>
                  </a:lnTo>
                  <a:lnTo>
                    <a:pt x="3188" y="8566"/>
                  </a:lnTo>
                  <a:close/>
                  <a:moveTo>
                    <a:pt x="3991" y="7787"/>
                  </a:moveTo>
                  <a:lnTo>
                    <a:pt x="3991" y="8834"/>
                  </a:lnTo>
                  <a:lnTo>
                    <a:pt x="3820" y="8980"/>
                  </a:lnTo>
                  <a:lnTo>
                    <a:pt x="3650" y="9174"/>
                  </a:lnTo>
                  <a:lnTo>
                    <a:pt x="3358" y="9588"/>
                  </a:lnTo>
                  <a:lnTo>
                    <a:pt x="2823" y="10342"/>
                  </a:lnTo>
                  <a:lnTo>
                    <a:pt x="2555" y="10707"/>
                  </a:lnTo>
                  <a:lnTo>
                    <a:pt x="2287" y="11096"/>
                  </a:lnTo>
                  <a:lnTo>
                    <a:pt x="1436" y="12143"/>
                  </a:lnTo>
                  <a:lnTo>
                    <a:pt x="1022" y="12654"/>
                  </a:lnTo>
                  <a:lnTo>
                    <a:pt x="633" y="13189"/>
                  </a:lnTo>
                  <a:lnTo>
                    <a:pt x="633" y="12946"/>
                  </a:lnTo>
                  <a:lnTo>
                    <a:pt x="633" y="12775"/>
                  </a:lnTo>
                  <a:lnTo>
                    <a:pt x="755" y="12654"/>
                  </a:lnTo>
                  <a:lnTo>
                    <a:pt x="876" y="12532"/>
                  </a:lnTo>
                  <a:lnTo>
                    <a:pt x="1120" y="12264"/>
                  </a:lnTo>
                  <a:lnTo>
                    <a:pt x="1509" y="11680"/>
                  </a:lnTo>
                  <a:lnTo>
                    <a:pt x="2020" y="10975"/>
                  </a:lnTo>
                  <a:lnTo>
                    <a:pt x="2506" y="10245"/>
                  </a:lnTo>
                  <a:lnTo>
                    <a:pt x="2993" y="9490"/>
                  </a:lnTo>
                  <a:lnTo>
                    <a:pt x="3455" y="8736"/>
                  </a:lnTo>
                  <a:lnTo>
                    <a:pt x="3723" y="8274"/>
                  </a:lnTo>
                  <a:lnTo>
                    <a:pt x="3869" y="8031"/>
                  </a:lnTo>
                  <a:lnTo>
                    <a:pt x="3991" y="7787"/>
                  </a:lnTo>
                  <a:close/>
                  <a:moveTo>
                    <a:pt x="4039" y="14065"/>
                  </a:moveTo>
                  <a:lnTo>
                    <a:pt x="4039" y="14430"/>
                  </a:lnTo>
                  <a:lnTo>
                    <a:pt x="3820" y="14430"/>
                  </a:lnTo>
                  <a:lnTo>
                    <a:pt x="4015" y="14089"/>
                  </a:lnTo>
                  <a:lnTo>
                    <a:pt x="4039" y="14065"/>
                  </a:lnTo>
                  <a:close/>
                  <a:moveTo>
                    <a:pt x="4039" y="12921"/>
                  </a:moveTo>
                  <a:lnTo>
                    <a:pt x="4039" y="13140"/>
                  </a:lnTo>
                  <a:lnTo>
                    <a:pt x="4039" y="13554"/>
                  </a:lnTo>
                  <a:lnTo>
                    <a:pt x="3918" y="13724"/>
                  </a:lnTo>
                  <a:lnTo>
                    <a:pt x="3820" y="13870"/>
                  </a:lnTo>
                  <a:lnTo>
                    <a:pt x="3577" y="14235"/>
                  </a:lnTo>
                  <a:lnTo>
                    <a:pt x="3431" y="14454"/>
                  </a:lnTo>
                  <a:lnTo>
                    <a:pt x="2993" y="14454"/>
                  </a:lnTo>
                  <a:lnTo>
                    <a:pt x="3431" y="13797"/>
                  </a:lnTo>
                  <a:lnTo>
                    <a:pt x="3747" y="13359"/>
                  </a:lnTo>
                  <a:lnTo>
                    <a:pt x="4039" y="12921"/>
                  </a:lnTo>
                  <a:close/>
                  <a:moveTo>
                    <a:pt x="4039" y="11826"/>
                  </a:moveTo>
                  <a:lnTo>
                    <a:pt x="4039" y="12483"/>
                  </a:lnTo>
                  <a:lnTo>
                    <a:pt x="3845" y="12678"/>
                  </a:lnTo>
                  <a:lnTo>
                    <a:pt x="3650" y="12873"/>
                  </a:lnTo>
                  <a:lnTo>
                    <a:pt x="3334" y="13311"/>
                  </a:lnTo>
                  <a:lnTo>
                    <a:pt x="2896" y="13895"/>
                  </a:lnTo>
                  <a:lnTo>
                    <a:pt x="2677" y="14187"/>
                  </a:lnTo>
                  <a:lnTo>
                    <a:pt x="2482" y="14503"/>
                  </a:lnTo>
                  <a:lnTo>
                    <a:pt x="2312" y="14503"/>
                  </a:lnTo>
                  <a:lnTo>
                    <a:pt x="2433" y="14333"/>
                  </a:lnTo>
                  <a:lnTo>
                    <a:pt x="2555" y="14162"/>
                  </a:lnTo>
                  <a:lnTo>
                    <a:pt x="2871" y="13651"/>
                  </a:lnTo>
                  <a:lnTo>
                    <a:pt x="3188" y="13116"/>
                  </a:lnTo>
                  <a:lnTo>
                    <a:pt x="3504" y="12581"/>
                  </a:lnTo>
                  <a:lnTo>
                    <a:pt x="3845" y="12070"/>
                  </a:lnTo>
                  <a:lnTo>
                    <a:pt x="4039" y="11826"/>
                  </a:lnTo>
                  <a:close/>
                  <a:moveTo>
                    <a:pt x="4015" y="10391"/>
                  </a:moveTo>
                  <a:lnTo>
                    <a:pt x="4015" y="11218"/>
                  </a:lnTo>
                  <a:lnTo>
                    <a:pt x="4039" y="11364"/>
                  </a:lnTo>
                  <a:lnTo>
                    <a:pt x="3869" y="11486"/>
                  </a:lnTo>
                  <a:lnTo>
                    <a:pt x="3723" y="11656"/>
                  </a:lnTo>
                  <a:lnTo>
                    <a:pt x="3577" y="11826"/>
                  </a:lnTo>
                  <a:lnTo>
                    <a:pt x="3455" y="12021"/>
                  </a:lnTo>
                  <a:lnTo>
                    <a:pt x="3236" y="12386"/>
                  </a:lnTo>
                  <a:lnTo>
                    <a:pt x="3042" y="12702"/>
                  </a:lnTo>
                  <a:lnTo>
                    <a:pt x="2725" y="13238"/>
                  </a:lnTo>
                  <a:lnTo>
                    <a:pt x="2409" y="13773"/>
                  </a:lnTo>
                  <a:lnTo>
                    <a:pt x="2263" y="13968"/>
                  </a:lnTo>
                  <a:lnTo>
                    <a:pt x="2117" y="14138"/>
                  </a:lnTo>
                  <a:lnTo>
                    <a:pt x="1971" y="14333"/>
                  </a:lnTo>
                  <a:lnTo>
                    <a:pt x="1849" y="14527"/>
                  </a:lnTo>
                  <a:lnTo>
                    <a:pt x="1047" y="14600"/>
                  </a:lnTo>
                  <a:lnTo>
                    <a:pt x="1460" y="14089"/>
                  </a:lnTo>
                  <a:lnTo>
                    <a:pt x="1825" y="13554"/>
                  </a:lnTo>
                  <a:lnTo>
                    <a:pt x="2214" y="13019"/>
                  </a:lnTo>
                  <a:lnTo>
                    <a:pt x="2604" y="12508"/>
                  </a:lnTo>
                  <a:lnTo>
                    <a:pt x="2823" y="12240"/>
                  </a:lnTo>
                  <a:lnTo>
                    <a:pt x="3017" y="11972"/>
                  </a:lnTo>
                  <a:lnTo>
                    <a:pt x="3382" y="11388"/>
                  </a:lnTo>
                  <a:lnTo>
                    <a:pt x="3723" y="10902"/>
                  </a:lnTo>
                  <a:lnTo>
                    <a:pt x="3869" y="10634"/>
                  </a:lnTo>
                  <a:lnTo>
                    <a:pt x="4015" y="10391"/>
                  </a:lnTo>
                  <a:close/>
                  <a:moveTo>
                    <a:pt x="4015" y="9271"/>
                  </a:moveTo>
                  <a:lnTo>
                    <a:pt x="4015" y="10147"/>
                  </a:lnTo>
                  <a:lnTo>
                    <a:pt x="3893" y="10220"/>
                  </a:lnTo>
                  <a:lnTo>
                    <a:pt x="3796" y="10318"/>
                  </a:lnTo>
                  <a:lnTo>
                    <a:pt x="3626" y="10512"/>
                  </a:lnTo>
                  <a:lnTo>
                    <a:pt x="3455" y="10731"/>
                  </a:lnTo>
                  <a:lnTo>
                    <a:pt x="3285" y="10975"/>
                  </a:lnTo>
                  <a:lnTo>
                    <a:pt x="2847" y="11632"/>
                  </a:lnTo>
                  <a:lnTo>
                    <a:pt x="2628" y="11972"/>
                  </a:lnTo>
                  <a:lnTo>
                    <a:pt x="2385" y="12289"/>
                  </a:lnTo>
                  <a:lnTo>
                    <a:pt x="1947" y="12873"/>
                  </a:lnTo>
                  <a:lnTo>
                    <a:pt x="1509" y="13481"/>
                  </a:lnTo>
                  <a:lnTo>
                    <a:pt x="1071" y="14065"/>
                  </a:lnTo>
                  <a:lnTo>
                    <a:pt x="828" y="14333"/>
                  </a:lnTo>
                  <a:lnTo>
                    <a:pt x="584" y="14625"/>
                  </a:lnTo>
                  <a:lnTo>
                    <a:pt x="609" y="14430"/>
                  </a:lnTo>
                  <a:lnTo>
                    <a:pt x="609" y="14235"/>
                  </a:lnTo>
                  <a:lnTo>
                    <a:pt x="609" y="13895"/>
                  </a:lnTo>
                  <a:lnTo>
                    <a:pt x="1120" y="13213"/>
                  </a:lnTo>
                  <a:lnTo>
                    <a:pt x="1631" y="12556"/>
                  </a:lnTo>
                  <a:lnTo>
                    <a:pt x="2677" y="11242"/>
                  </a:lnTo>
                  <a:lnTo>
                    <a:pt x="3090" y="10658"/>
                  </a:lnTo>
                  <a:lnTo>
                    <a:pt x="3480" y="10050"/>
                  </a:lnTo>
                  <a:lnTo>
                    <a:pt x="3747" y="9661"/>
                  </a:lnTo>
                  <a:lnTo>
                    <a:pt x="4015" y="9271"/>
                  </a:lnTo>
                  <a:close/>
                  <a:moveTo>
                    <a:pt x="10341" y="488"/>
                  </a:moveTo>
                  <a:lnTo>
                    <a:pt x="10536" y="512"/>
                  </a:lnTo>
                  <a:lnTo>
                    <a:pt x="10755" y="536"/>
                  </a:lnTo>
                  <a:lnTo>
                    <a:pt x="10950" y="585"/>
                  </a:lnTo>
                  <a:lnTo>
                    <a:pt x="11071" y="609"/>
                  </a:lnTo>
                  <a:lnTo>
                    <a:pt x="11169" y="658"/>
                  </a:lnTo>
                  <a:lnTo>
                    <a:pt x="11266" y="731"/>
                  </a:lnTo>
                  <a:lnTo>
                    <a:pt x="11339" y="828"/>
                  </a:lnTo>
                  <a:lnTo>
                    <a:pt x="11485" y="999"/>
                  </a:lnTo>
                  <a:lnTo>
                    <a:pt x="11582" y="1217"/>
                  </a:lnTo>
                  <a:lnTo>
                    <a:pt x="11655" y="1436"/>
                  </a:lnTo>
                  <a:lnTo>
                    <a:pt x="11704" y="1680"/>
                  </a:lnTo>
                  <a:lnTo>
                    <a:pt x="11728" y="1923"/>
                  </a:lnTo>
                  <a:lnTo>
                    <a:pt x="11728" y="2385"/>
                  </a:lnTo>
                  <a:lnTo>
                    <a:pt x="11680" y="2848"/>
                  </a:lnTo>
                  <a:lnTo>
                    <a:pt x="11582" y="3310"/>
                  </a:lnTo>
                  <a:lnTo>
                    <a:pt x="11461" y="3772"/>
                  </a:lnTo>
                  <a:lnTo>
                    <a:pt x="11315" y="4210"/>
                  </a:lnTo>
                  <a:lnTo>
                    <a:pt x="10974" y="5111"/>
                  </a:lnTo>
                  <a:lnTo>
                    <a:pt x="10804" y="5549"/>
                  </a:lnTo>
                  <a:lnTo>
                    <a:pt x="10658" y="5987"/>
                  </a:lnTo>
                  <a:lnTo>
                    <a:pt x="10658" y="6084"/>
                  </a:lnTo>
                  <a:lnTo>
                    <a:pt x="10658" y="6181"/>
                  </a:lnTo>
                  <a:lnTo>
                    <a:pt x="10731" y="6254"/>
                  </a:lnTo>
                  <a:lnTo>
                    <a:pt x="10779" y="6303"/>
                  </a:lnTo>
                  <a:lnTo>
                    <a:pt x="10877" y="6327"/>
                  </a:lnTo>
                  <a:lnTo>
                    <a:pt x="10950" y="6327"/>
                  </a:lnTo>
                  <a:lnTo>
                    <a:pt x="11047" y="6303"/>
                  </a:lnTo>
                  <a:lnTo>
                    <a:pt x="11120" y="6279"/>
                  </a:lnTo>
                  <a:lnTo>
                    <a:pt x="11388" y="6303"/>
                  </a:lnTo>
                  <a:lnTo>
                    <a:pt x="11655" y="6327"/>
                  </a:lnTo>
                  <a:lnTo>
                    <a:pt x="12215" y="6352"/>
                  </a:lnTo>
                  <a:lnTo>
                    <a:pt x="12775" y="6327"/>
                  </a:lnTo>
                  <a:lnTo>
                    <a:pt x="13310" y="6327"/>
                  </a:lnTo>
                  <a:lnTo>
                    <a:pt x="13748" y="6352"/>
                  </a:lnTo>
                  <a:lnTo>
                    <a:pt x="14210" y="6425"/>
                  </a:lnTo>
                  <a:lnTo>
                    <a:pt x="14673" y="6498"/>
                  </a:lnTo>
                  <a:lnTo>
                    <a:pt x="15111" y="6595"/>
                  </a:lnTo>
                  <a:lnTo>
                    <a:pt x="15476" y="6668"/>
                  </a:lnTo>
                  <a:lnTo>
                    <a:pt x="15841" y="6790"/>
                  </a:lnTo>
                  <a:lnTo>
                    <a:pt x="16011" y="6887"/>
                  </a:lnTo>
                  <a:lnTo>
                    <a:pt x="16157" y="6960"/>
                  </a:lnTo>
                  <a:lnTo>
                    <a:pt x="16327" y="7082"/>
                  </a:lnTo>
                  <a:lnTo>
                    <a:pt x="16449" y="7203"/>
                  </a:lnTo>
                  <a:lnTo>
                    <a:pt x="16546" y="7301"/>
                  </a:lnTo>
                  <a:lnTo>
                    <a:pt x="16619" y="7398"/>
                  </a:lnTo>
                  <a:lnTo>
                    <a:pt x="16644" y="7520"/>
                  </a:lnTo>
                  <a:lnTo>
                    <a:pt x="16668" y="7641"/>
                  </a:lnTo>
                  <a:lnTo>
                    <a:pt x="16692" y="7763"/>
                  </a:lnTo>
                  <a:lnTo>
                    <a:pt x="16668" y="7885"/>
                  </a:lnTo>
                  <a:lnTo>
                    <a:pt x="16644" y="8031"/>
                  </a:lnTo>
                  <a:lnTo>
                    <a:pt x="16595" y="8152"/>
                  </a:lnTo>
                  <a:lnTo>
                    <a:pt x="16473" y="8371"/>
                  </a:lnTo>
                  <a:lnTo>
                    <a:pt x="16303" y="8566"/>
                  </a:lnTo>
                  <a:lnTo>
                    <a:pt x="16206" y="8663"/>
                  </a:lnTo>
                  <a:lnTo>
                    <a:pt x="16108" y="8736"/>
                  </a:lnTo>
                  <a:lnTo>
                    <a:pt x="15987" y="8785"/>
                  </a:lnTo>
                  <a:lnTo>
                    <a:pt x="15889" y="8834"/>
                  </a:lnTo>
                  <a:lnTo>
                    <a:pt x="15792" y="8882"/>
                  </a:lnTo>
                  <a:lnTo>
                    <a:pt x="15719" y="8955"/>
                  </a:lnTo>
                  <a:lnTo>
                    <a:pt x="15695" y="9053"/>
                  </a:lnTo>
                  <a:lnTo>
                    <a:pt x="15719" y="9150"/>
                  </a:lnTo>
                  <a:lnTo>
                    <a:pt x="15743" y="9247"/>
                  </a:lnTo>
                  <a:lnTo>
                    <a:pt x="15816" y="9296"/>
                  </a:lnTo>
                  <a:lnTo>
                    <a:pt x="15914" y="9344"/>
                  </a:lnTo>
                  <a:lnTo>
                    <a:pt x="16035" y="9344"/>
                  </a:lnTo>
                  <a:lnTo>
                    <a:pt x="16157" y="9296"/>
                  </a:lnTo>
                  <a:lnTo>
                    <a:pt x="16279" y="9393"/>
                  </a:lnTo>
                  <a:lnTo>
                    <a:pt x="16376" y="9490"/>
                  </a:lnTo>
                  <a:lnTo>
                    <a:pt x="16425" y="9636"/>
                  </a:lnTo>
                  <a:lnTo>
                    <a:pt x="16473" y="9782"/>
                  </a:lnTo>
                  <a:lnTo>
                    <a:pt x="16473" y="9953"/>
                  </a:lnTo>
                  <a:lnTo>
                    <a:pt x="16449" y="10123"/>
                  </a:lnTo>
                  <a:lnTo>
                    <a:pt x="16376" y="10415"/>
                  </a:lnTo>
                  <a:lnTo>
                    <a:pt x="16303" y="10610"/>
                  </a:lnTo>
                  <a:lnTo>
                    <a:pt x="16206" y="10756"/>
                  </a:lnTo>
                  <a:lnTo>
                    <a:pt x="16084" y="10902"/>
                  </a:lnTo>
                  <a:lnTo>
                    <a:pt x="15938" y="11023"/>
                  </a:lnTo>
                  <a:lnTo>
                    <a:pt x="15743" y="11145"/>
                  </a:lnTo>
                  <a:lnTo>
                    <a:pt x="15670" y="11194"/>
                  </a:lnTo>
                  <a:lnTo>
                    <a:pt x="15622" y="11315"/>
                  </a:lnTo>
                  <a:lnTo>
                    <a:pt x="15622" y="11388"/>
                  </a:lnTo>
                  <a:lnTo>
                    <a:pt x="15646" y="11437"/>
                  </a:lnTo>
                  <a:lnTo>
                    <a:pt x="15670" y="11486"/>
                  </a:lnTo>
                  <a:lnTo>
                    <a:pt x="15719" y="11510"/>
                  </a:lnTo>
                  <a:lnTo>
                    <a:pt x="15792" y="11559"/>
                  </a:lnTo>
                  <a:lnTo>
                    <a:pt x="15889" y="11583"/>
                  </a:lnTo>
                  <a:lnTo>
                    <a:pt x="15962" y="11753"/>
                  </a:lnTo>
                  <a:lnTo>
                    <a:pt x="15987" y="11924"/>
                  </a:lnTo>
                  <a:lnTo>
                    <a:pt x="16011" y="12070"/>
                  </a:lnTo>
                  <a:lnTo>
                    <a:pt x="15987" y="12410"/>
                  </a:lnTo>
                  <a:lnTo>
                    <a:pt x="15962" y="12678"/>
                  </a:lnTo>
                  <a:lnTo>
                    <a:pt x="15914" y="12824"/>
                  </a:lnTo>
                  <a:lnTo>
                    <a:pt x="15865" y="12994"/>
                  </a:lnTo>
                  <a:lnTo>
                    <a:pt x="15792" y="13140"/>
                  </a:lnTo>
                  <a:lnTo>
                    <a:pt x="15719" y="13262"/>
                  </a:lnTo>
                  <a:lnTo>
                    <a:pt x="15622" y="13335"/>
                  </a:lnTo>
                  <a:lnTo>
                    <a:pt x="15549" y="13359"/>
                  </a:lnTo>
                  <a:lnTo>
                    <a:pt x="15500" y="13359"/>
                  </a:lnTo>
                  <a:lnTo>
                    <a:pt x="15403" y="13384"/>
                  </a:lnTo>
                  <a:lnTo>
                    <a:pt x="15330" y="13432"/>
                  </a:lnTo>
                  <a:lnTo>
                    <a:pt x="15281" y="13505"/>
                  </a:lnTo>
                  <a:lnTo>
                    <a:pt x="15257" y="13578"/>
                  </a:lnTo>
                  <a:lnTo>
                    <a:pt x="15257" y="13676"/>
                  </a:lnTo>
                  <a:lnTo>
                    <a:pt x="15281" y="13749"/>
                  </a:lnTo>
                  <a:lnTo>
                    <a:pt x="15354" y="13797"/>
                  </a:lnTo>
                  <a:lnTo>
                    <a:pt x="15427" y="13846"/>
                  </a:lnTo>
                  <a:lnTo>
                    <a:pt x="15524" y="13846"/>
                  </a:lnTo>
                  <a:lnTo>
                    <a:pt x="15573" y="14089"/>
                  </a:lnTo>
                  <a:lnTo>
                    <a:pt x="15622" y="14357"/>
                  </a:lnTo>
                  <a:lnTo>
                    <a:pt x="15622" y="14479"/>
                  </a:lnTo>
                  <a:lnTo>
                    <a:pt x="15622" y="14600"/>
                  </a:lnTo>
                  <a:lnTo>
                    <a:pt x="15597" y="14722"/>
                  </a:lnTo>
                  <a:lnTo>
                    <a:pt x="15549" y="14868"/>
                  </a:lnTo>
                  <a:lnTo>
                    <a:pt x="15476" y="14965"/>
                  </a:lnTo>
                  <a:lnTo>
                    <a:pt x="15403" y="15063"/>
                  </a:lnTo>
                  <a:lnTo>
                    <a:pt x="15305" y="15136"/>
                  </a:lnTo>
                  <a:lnTo>
                    <a:pt x="15208" y="15184"/>
                  </a:lnTo>
                  <a:lnTo>
                    <a:pt x="15208" y="15184"/>
                  </a:lnTo>
                  <a:lnTo>
                    <a:pt x="15257" y="14917"/>
                  </a:lnTo>
                  <a:lnTo>
                    <a:pt x="15330" y="14625"/>
                  </a:lnTo>
                  <a:lnTo>
                    <a:pt x="15330" y="14600"/>
                  </a:lnTo>
                  <a:lnTo>
                    <a:pt x="15330" y="14552"/>
                  </a:lnTo>
                  <a:lnTo>
                    <a:pt x="15281" y="14527"/>
                  </a:lnTo>
                  <a:lnTo>
                    <a:pt x="15208" y="14503"/>
                  </a:lnTo>
                  <a:lnTo>
                    <a:pt x="15184" y="14527"/>
                  </a:lnTo>
                  <a:lnTo>
                    <a:pt x="15159" y="14552"/>
                  </a:lnTo>
                  <a:lnTo>
                    <a:pt x="15013" y="14917"/>
                  </a:lnTo>
                  <a:lnTo>
                    <a:pt x="14965" y="15087"/>
                  </a:lnTo>
                  <a:lnTo>
                    <a:pt x="14965" y="15282"/>
                  </a:lnTo>
                  <a:lnTo>
                    <a:pt x="14648" y="15355"/>
                  </a:lnTo>
                  <a:lnTo>
                    <a:pt x="14721" y="15038"/>
                  </a:lnTo>
                  <a:lnTo>
                    <a:pt x="14819" y="14673"/>
                  </a:lnTo>
                  <a:lnTo>
                    <a:pt x="14867" y="14308"/>
                  </a:lnTo>
                  <a:lnTo>
                    <a:pt x="14867" y="14284"/>
                  </a:lnTo>
                  <a:lnTo>
                    <a:pt x="14843" y="14235"/>
                  </a:lnTo>
                  <a:lnTo>
                    <a:pt x="14794" y="14211"/>
                  </a:lnTo>
                  <a:lnTo>
                    <a:pt x="14721" y="14235"/>
                  </a:lnTo>
                  <a:lnTo>
                    <a:pt x="14673" y="14260"/>
                  </a:lnTo>
                  <a:lnTo>
                    <a:pt x="14673" y="14284"/>
                  </a:lnTo>
                  <a:lnTo>
                    <a:pt x="14551" y="14625"/>
                  </a:lnTo>
                  <a:lnTo>
                    <a:pt x="14454" y="14965"/>
                  </a:lnTo>
                  <a:lnTo>
                    <a:pt x="14356" y="15184"/>
                  </a:lnTo>
                  <a:lnTo>
                    <a:pt x="14332" y="15306"/>
                  </a:lnTo>
                  <a:lnTo>
                    <a:pt x="14332" y="15403"/>
                  </a:lnTo>
                  <a:lnTo>
                    <a:pt x="14064" y="15428"/>
                  </a:lnTo>
                  <a:lnTo>
                    <a:pt x="14064" y="15428"/>
                  </a:lnTo>
                  <a:lnTo>
                    <a:pt x="14089" y="15379"/>
                  </a:lnTo>
                  <a:lnTo>
                    <a:pt x="14089" y="15330"/>
                  </a:lnTo>
                  <a:lnTo>
                    <a:pt x="14113" y="15063"/>
                  </a:lnTo>
                  <a:lnTo>
                    <a:pt x="14162" y="14771"/>
                  </a:lnTo>
                  <a:lnTo>
                    <a:pt x="14235" y="14503"/>
                  </a:lnTo>
                  <a:lnTo>
                    <a:pt x="14356" y="14260"/>
                  </a:lnTo>
                  <a:lnTo>
                    <a:pt x="14356" y="14211"/>
                  </a:lnTo>
                  <a:lnTo>
                    <a:pt x="14332" y="14162"/>
                  </a:lnTo>
                  <a:lnTo>
                    <a:pt x="14283" y="14138"/>
                  </a:lnTo>
                  <a:lnTo>
                    <a:pt x="14235" y="14162"/>
                  </a:lnTo>
                  <a:lnTo>
                    <a:pt x="14064" y="14430"/>
                  </a:lnTo>
                  <a:lnTo>
                    <a:pt x="13918" y="14722"/>
                  </a:lnTo>
                  <a:lnTo>
                    <a:pt x="13845" y="14868"/>
                  </a:lnTo>
                  <a:lnTo>
                    <a:pt x="13821" y="15014"/>
                  </a:lnTo>
                  <a:lnTo>
                    <a:pt x="13797" y="15160"/>
                  </a:lnTo>
                  <a:lnTo>
                    <a:pt x="13797" y="15330"/>
                  </a:lnTo>
                  <a:lnTo>
                    <a:pt x="13821" y="15379"/>
                  </a:lnTo>
                  <a:lnTo>
                    <a:pt x="13845" y="15428"/>
                  </a:lnTo>
                  <a:lnTo>
                    <a:pt x="13383" y="15428"/>
                  </a:lnTo>
                  <a:lnTo>
                    <a:pt x="13432" y="15209"/>
                  </a:lnTo>
                  <a:lnTo>
                    <a:pt x="13456" y="14990"/>
                  </a:lnTo>
                  <a:lnTo>
                    <a:pt x="13505" y="14771"/>
                  </a:lnTo>
                  <a:lnTo>
                    <a:pt x="13578" y="14552"/>
                  </a:lnTo>
                  <a:lnTo>
                    <a:pt x="13748" y="14114"/>
                  </a:lnTo>
                  <a:lnTo>
                    <a:pt x="13748" y="14089"/>
                  </a:lnTo>
                  <a:lnTo>
                    <a:pt x="13748" y="14065"/>
                  </a:lnTo>
                  <a:lnTo>
                    <a:pt x="13699" y="14016"/>
                  </a:lnTo>
                  <a:lnTo>
                    <a:pt x="13651" y="14016"/>
                  </a:lnTo>
                  <a:lnTo>
                    <a:pt x="13602" y="14065"/>
                  </a:lnTo>
                  <a:lnTo>
                    <a:pt x="13456" y="14260"/>
                  </a:lnTo>
                  <a:lnTo>
                    <a:pt x="13334" y="14454"/>
                  </a:lnTo>
                  <a:lnTo>
                    <a:pt x="13237" y="14673"/>
                  </a:lnTo>
                  <a:lnTo>
                    <a:pt x="13140" y="14917"/>
                  </a:lnTo>
                  <a:lnTo>
                    <a:pt x="13067" y="15136"/>
                  </a:lnTo>
                  <a:lnTo>
                    <a:pt x="13042" y="15282"/>
                  </a:lnTo>
                  <a:lnTo>
                    <a:pt x="13042" y="15403"/>
                  </a:lnTo>
                  <a:lnTo>
                    <a:pt x="12556" y="15330"/>
                  </a:lnTo>
                  <a:lnTo>
                    <a:pt x="12604" y="15038"/>
                  </a:lnTo>
                  <a:lnTo>
                    <a:pt x="12677" y="14746"/>
                  </a:lnTo>
                  <a:lnTo>
                    <a:pt x="12775" y="14479"/>
                  </a:lnTo>
                  <a:lnTo>
                    <a:pt x="12921" y="14211"/>
                  </a:lnTo>
                  <a:lnTo>
                    <a:pt x="12921" y="14162"/>
                  </a:lnTo>
                  <a:lnTo>
                    <a:pt x="12896" y="14114"/>
                  </a:lnTo>
                  <a:lnTo>
                    <a:pt x="12799" y="14114"/>
                  </a:lnTo>
                  <a:lnTo>
                    <a:pt x="12702" y="14235"/>
                  </a:lnTo>
                  <a:lnTo>
                    <a:pt x="12604" y="14357"/>
                  </a:lnTo>
                  <a:lnTo>
                    <a:pt x="12507" y="14479"/>
                  </a:lnTo>
                  <a:lnTo>
                    <a:pt x="12410" y="14649"/>
                  </a:lnTo>
                  <a:lnTo>
                    <a:pt x="12337" y="14795"/>
                  </a:lnTo>
                  <a:lnTo>
                    <a:pt x="12288" y="14965"/>
                  </a:lnTo>
                  <a:lnTo>
                    <a:pt x="12239" y="15136"/>
                  </a:lnTo>
                  <a:lnTo>
                    <a:pt x="12239" y="15282"/>
                  </a:lnTo>
                  <a:lnTo>
                    <a:pt x="11801" y="15233"/>
                  </a:lnTo>
                  <a:lnTo>
                    <a:pt x="11753" y="15209"/>
                  </a:lnTo>
                  <a:lnTo>
                    <a:pt x="11874" y="14941"/>
                  </a:lnTo>
                  <a:lnTo>
                    <a:pt x="11947" y="14673"/>
                  </a:lnTo>
                  <a:lnTo>
                    <a:pt x="12118" y="14114"/>
                  </a:lnTo>
                  <a:lnTo>
                    <a:pt x="12118" y="14089"/>
                  </a:lnTo>
                  <a:lnTo>
                    <a:pt x="12118" y="14065"/>
                  </a:lnTo>
                  <a:lnTo>
                    <a:pt x="12093" y="14065"/>
                  </a:lnTo>
                  <a:lnTo>
                    <a:pt x="12069" y="14089"/>
                  </a:lnTo>
                  <a:lnTo>
                    <a:pt x="11874" y="14357"/>
                  </a:lnTo>
                  <a:lnTo>
                    <a:pt x="11680" y="14600"/>
                  </a:lnTo>
                  <a:lnTo>
                    <a:pt x="11509" y="14868"/>
                  </a:lnTo>
                  <a:lnTo>
                    <a:pt x="11363" y="15136"/>
                  </a:lnTo>
                  <a:lnTo>
                    <a:pt x="11363" y="15160"/>
                  </a:lnTo>
                  <a:lnTo>
                    <a:pt x="10974" y="15087"/>
                  </a:lnTo>
                  <a:lnTo>
                    <a:pt x="11096" y="14990"/>
                  </a:lnTo>
                  <a:lnTo>
                    <a:pt x="11169" y="14868"/>
                  </a:lnTo>
                  <a:lnTo>
                    <a:pt x="11290" y="14600"/>
                  </a:lnTo>
                  <a:lnTo>
                    <a:pt x="11655" y="13870"/>
                  </a:lnTo>
                  <a:lnTo>
                    <a:pt x="11680" y="13846"/>
                  </a:lnTo>
                  <a:lnTo>
                    <a:pt x="11680" y="13822"/>
                  </a:lnTo>
                  <a:lnTo>
                    <a:pt x="11631" y="13773"/>
                  </a:lnTo>
                  <a:lnTo>
                    <a:pt x="11558" y="13773"/>
                  </a:lnTo>
                  <a:lnTo>
                    <a:pt x="11534" y="13797"/>
                  </a:lnTo>
                  <a:lnTo>
                    <a:pt x="11144" y="14406"/>
                  </a:lnTo>
                  <a:lnTo>
                    <a:pt x="10974" y="14722"/>
                  </a:lnTo>
                  <a:lnTo>
                    <a:pt x="10901" y="14868"/>
                  </a:lnTo>
                  <a:lnTo>
                    <a:pt x="10877" y="14941"/>
                  </a:lnTo>
                  <a:lnTo>
                    <a:pt x="10877" y="15038"/>
                  </a:lnTo>
                  <a:lnTo>
                    <a:pt x="10901" y="15063"/>
                  </a:lnTo>
                  <a:lnTo>
                    <a:pt x="10341" y="14941"/>
                  </a:lnTo>
                  <a:lnTo>
                    <a:pt x="10487" y="14625"/>
                  </a:lnTo>
                  <a:lnTo>
                    <a:pt x="10633" y="14333"/>
                  </a:lnTo>
                  <a:lnTo>
                    <a:pt x="10804" y="14041"/>
                  </a:lnTo>
                  <a:lnTo>
                    <a:pt x="10998" y="13773"/>
                  </a:lnTo>
                  <a:lnTo>
                    <a:pt x="11023" y="13724"/>
                  </a:lnTo>
                  <a:lnTo>
                    <a:pt x="10998" y="13700"/>
                  </a:lnTo>
                  <a:lnTo>
                    <a:pt x="10950" y="13676"/>
                  </a:lnTo>
                  <a:lnTo>
                    <a:pt x="10901" y="13700"/>
                  </a:lnTo>
                  <a:lnTo>
                    <a:pt x="10658" y="13943"/>
                  </a:lnTo>
                  <a:lnTo>
                    <a:pt x="10414" y="14211"/>
                  </a:lnTo>
                  <a:lnTo>
                    <a:pt x="10317" y="14357"/>
                  </a:lnTo>
                  <a:lnTo>
                    <a:pt x="10220" y="14503"/>
                  </a:lnTo>
                  <a:lnTo>
                    <a:pt x="10147" y="14673"/>
                  </a:lnTo>
                  <a:lnTo>
                    <a:pt x="10098" y="14844"/>
                  </a:lnTo>
                  <a:lnTo>
                    <a:pt x="10098" y="14892"/>
                  </a:lnTo>
                  <a:lnTo>
                    <a:pt x="9709" y="14771"/>
                  </a:lnTo>
                  <a:lnTo>
                    <a:pt x="9757" y="14576"/>
                  </a:lnTo>
                  <a:lnTo>
                    <a:pt x="9830" y="14381"/>
                  </a:lnTo>
                  <a:lnTo>
                    <a:pt x="10001" y="13968"/>
                  </a:lnTo>
                  <a:lnTo>
                    <a:pt x="10147" y="13530"/>
                  </a:lnTo>
                  <a:lnTo>
                    <a:pt x="10147" y="13505"/>
                  </a:lnTo>
                  <a:lnTo>
                    <a:pt x="10122" y="13530"/>
                  </a:lnTo>
                  <a:lnTo>
                    <a:pt x="9879" y="13919"/>
                  </a:lnTo>
                  <a:lnTo>
                    <a:pt x="9636" y="14308"/>
                  </a:lnTo>
                  <a:lnTo>
                    <a:pt x="9539" y="14503"/>
                  </a:lnTo>
                  <a:lnTo>
                    <a:pt x="9466" y="14698"/>
                  </a:lnTo>
                  <a:lnTo>
                    <a:pt x="8906" y="14527"/>
                  </a:lnTo>
                  <a:lnTo>
                    <a:pt x="8979" y="14430"/>
                  </a:lnTo>
                  <a:lnTo>
                    <a:pt x="9028" y="14308"/>
                  </a:lnTo>
                  <a:lnTo>
                    <a:pt x="9149" y="14089"/>
                  </a:lnTo>
                  <a:lnTo>
                    <a:pt x="9344" y="13724"/>
                  </a:lnTo>
                  <a:lnTo>
                    <a:pt x="9417" y="13554"/>
                  </a:lnTo>
                  <a:lnTo>
                    <a:pt x="9490" y="13359"/>
                  </a:lnTo>
                  <a:lnTo>
                    <a:pt x="9490" y="13311"/>
                  </a:lnTo>
                  <a:lnTo>
                    <a:pt x="9441" y="13286"/>
                  </a:lnTo>
                  <a:lnTo>
                    <a:pt x="9393" y="13262"/>
                  </a:lnTo>
                  <a:lnTo>
                    <a:pt x="9368" y="13311"/>
                  </a:lnTo>
                  <a:lnTo>
                    <a:pt x="9247" y="13481"/>
                  </a:lnTo>
                  <a:lnTo>
                    <a:pt x="9149" y="13627"/>
                  </a:lnTo>
                  <a:lnTo>
                    <a:pt x="8906" y="13943"/>
                  </a:lnTo>
                  <a:lnTo>
                    <a:pt x="8736" y="14162"/>
                  </a:lnTo>
                  <a:lnTo>
                    <a:pt x="8663" y="14284"/>
                  </a:lnTo>
                  <a:lnTo>
                    <a:pt x="8638" y="14430"/>
                  </a:lnTo>
                  <a:lnTo>
                    <a:pt x="8419" y="14333"/>
                  </a:lnTo>
                  <a:lnTo>
                    <a:pt x="8492" y="14065"/>
                  </a:lnTo>
                  <a:lnTo>
                    <a:pt x="8541" y="13846"/>
                  </a:lnTo>
                  <a:lnTo>
                    <a:pt x="8711" y="13384"/>
                  </a:lnTo>
                  <a:lnTo>
                    <a:pt x="8833" y="13165"/>
                  </a:lnTo>
                  <a:lnTo>
                    <a:pt x="8955" y="12946"/>
                  </a:lnTo>
                  <a:lnTo>
                    <a:pt x="8955" y="12897"/>
                  </a:lnTo>
                  <a:lnTo>
                    <a:pt x="8930" y="12848"/>
                  </a:lnTo>
                  <a:lnTo>
                    <a:pt x="8882" y="12848"/>
                  </a:lnTo>
                  <a:lnTo>
                    <a:pt x="8833" y="12873"/>
                  </a:lnTo>
                  <a:lnTo>
                    <a:pt x="8687" y="13092"/>
                  </a:lnTo>
                  <a:lnTo>
                    <a:pt x="8565" y="13286"/>
                  </a:lnTo>
                  <a:lnTo>
                    <a:pt x="8444" y="13505"/>
                  </a:lnTo>
                  <a:lnTo>
                    <a:pt x="8322" y="13749"/>
                  </a:lnTo>
                  <a:lnTo>
                    <a:pt x="8225" y="13968"/>
                  </a:lnTo>
                  <a:lnTo>
                    <a:pt x="8176" y="14089"/>
                  </a:lnTo>
                  <a:lnTo>
                    <a:pt x="8152" y="14211"/>
                  </a:lnTo>
                  <a:lnTo>
                    <a:pt x="7762" y="14041"/>
                  </a:lnTo>
                  <a:lnTo>
                    <a:pt x="7908" y="13627"/>
                  </a:lnTo>
                  <a:lnTo>
                    <a:pt x="8103" y="13213"/>
                  </a:lnTo>
                  <a:lnTo>
                    <a:pt x="8322" y="12800"/>
                  </a:lnTo>
                  <a:lnTo>
                    <a:pt x="8322" y="12751"/>
                  </a:lnTo>
                  <a:lnTo>
                    <a:pt x="8298" y="12727"/>
                  </a:lnTo>
                  <a:lnTo>
                    <a:pt x="8249" y="12727"/>
                  </a:lnTo>
                  <a:lnTo>
                    <a:pt x="7908" y="13140"/>
                  </a:lnTo>
                  <a:lnTo>
                    <a:pt x="7762" y="13335"/>
                  </a:lnTo>
                  <a:lnTo>
                    <a:pt x="7616" y="13578"/>
                  </a:lnTo>
                  <a:lnTo>
                    <a:pt x="7543" y="13700"/>
                  </a:lnTo>
                  <a:lnTo>
                    <a:pt x="7470" y="13870"/>
                  </a:lnTo>
                  <a:lnTo>
                    <a:pt x="7130" y="13700"/>
                  </a:lnTo>
                  <a:lnTo>
                    <a:pt x="7154" y="13554"/>
                  </a:lnTo>
                  <a:lnTo>
                    <a:pt x="7178" y="13408"/>
                  </a:lnTo>
                  <a:lnTo>
                    <a:pt x="7300" y="13165"/>
                  </a:lnTo>
                  <a:lnTo>
                    <a:pt x="7495" y="12751"/>
                  </a:lnTo>
                  <a:lnTo>
                    <a:pt x="7689" y="12313"/>
                  </a:lnTo>
                  <a:lnTo>
                    <a:pt x="7689" y="12289"/>
                  </a:lnTo>
                  <a:lnTo>
                    <a:pt x="7665" y="12264"/>
                  </a:lnTo>
                  <a:lnTo>
                    <a:pt x="7641" y="12264"/>
                  </a:lnTo>
                  <a:lnTo>
                    <a:pt x="7616" y="12289"/>
                  </a:lnTo>
                  <a:lnTo>
                    <a:pt x="7397" y="12581"/>
                  </a:lnTo>
                  <a:lnTo>
                    <a:pt x="7178" y="12873"/>
                  </a:lnTo>
                  <a:lnTo>
                    <a:pt x="7081" y="13043"/>
                  </a:lnTo>
                  <a:lnTo>
                    <a:pt x="7008" y="13189"/>
                  </a:lnTo>
                  <a:lnTo>
                    <a:pt x="6935" y="13359"/>
                  </a:lnTo>
                  <a:lnTo>
                    <a:pt x="6886" y="13530"/>
                  </a:lnTo>
                  <a:lnTo>
                    <a:pt x="6570" y="13335"/>
                  </a:lnTo>
                  <a:lnTo>
                    <a:pt x="6692" y="13043"/>
                  </a:lnTo>
                  <a:lnTo>
                    <a:pt x="6813" y="12751"/>
                  </a:lnTo>
                  <a:lnTo>
                    <a:pt x="7105" y="12216"/>
                  </a:lnTo>
                  <a:lnTo>
                    <a:pt x="7130" y="12191"/>
                  </a:lnTo>
                  <a:lnTo>
                    <a:pt x="7105" y="12167"/>
                  </a:lnTo>
                  <a:lnTo>
                    <a:pt x="7057" y="12167"/>
                  </a:lnTo>
                  <a:lnTo>
                    <a:pt x="6838" y="12386"/>
                  </a:lnTo>
                  <a:lnTo>
                    <a:pt x="6619" y="12629"/>
                  </a:lnTo>
                  <a:lnTo>
                    <a:pt x="6448" y="12897"/>
                  </a:lnTo>
                  <a:lnTo>
                    <a:pt x="6327" y="13165"/>
                  </a:lnTo>
                  <a:lnTo>
                    <a:pt x="6254" y="13165"/>
                  </a:lnTo>
                  <a:lnTo>
                    <a:pt x="6181" y="13189"/>
                  </a:lnTo>
                  <a:lnTo>
                    <a:pt x="6132" y="13238"/>
                  </a:lnTo>
                  <a:lnTo>
                    <a:pt x="6083" y="13286"/>
                  </a:lnTo>
                  <a:lnTo>
                    <a:pt x="5937" y="13238"/>
                  </a:lnTo>
                  <a:lnTo>
                    <a:pt x="5791" y="13213"/>
                  </a:lnTo>
                  <a:lnTo>
                    <a:pt x="5816" y="13140"/>
                  </a:lnTo>
                  <a:lnTo>
                    <a:pt x="6059" y="12654"/>
                  </a:lnTo>
                  <a:lnTo>
                    <a:pt x="6254" y="12264"/>
                  </a:lnTo>
                  <a:lnTo>
                    <a:pt x="6351" y="12045"/>
                  </a:lnTo>
                  <a:lnTo>
                    <a:pt x="6424" y="11851"/>
                  </a:lnTo>
                  <a:lnTo>
                    <a:pt x="6424" y="11826"/>
                  </a:lnTo>
                  <a:lnTo>
                    <a:pt x="6400" y="11802"/>
                  </a:lnTo>
                  <a:lnTo>
                    <a:pt x="6375" y="11802"/>
                  </a:lnTo>
                  <a:lnTo>
                    <a:pt x="6351" y="11826"/>
                  </a:lnTo>
                  <a:lnTo>
                    <a:pt x="6108" y="12143"/>
                  </a:lnTo>
                  <a:lnTo>
                    <a:pt x="5864" y="12459"/>
                  </a:lnTo>
                  <a:lnTo>
                    <a:pt x="5743" y="12654"/>
                  </a:lnTo>
                  <a:lnTo>
                    <a:pt x="5621" y="12824"/>
                  </a:lnTo>
                  <a:lnTo>
                    <a:pt x="5548" y="13019"/>
                  </a:lnTo>
                  <a:lnTo>
                    <a:pt x="5475" y="13213"/>
                  </a:lnTo>
                  <a:lnTo>
                    <a:pt x="5451" y="13213"/>
                  </a:lnTo>
                  <a:lnTo>
                    <a:pt x="5183" y="13189"/>
                  </a:lnTo>
                  <a:lnTo>
                    <a:pt x="4891" y="13213"/>
                  </a:lnTo>
                  <a:lnTo>
                    <a:pt x="5037" y="12921"/>
                  </a:lnTo>
                  <a:lnTo>
                    <a:pt x="5353" y="12410"/>
                  </a:lnTo>
                  <a:lnTo>
                    <a:pt x="5451" y="12240"/>
                  </a:lnTo>
                  <a:lnTo>
                    <a:pt x="5524" y="12070"/>
                  </a:lnTo>
                  <a:lnTo>
                    <a:pt x="5548" y="11972"/>
                  </a:lnTo>
                  <a:lnTo>
                    <a:pt x="5548" y="11899"/>
                  </a:lnTo>
                  <a:lnTo>
                    <a:pt x="5524" y="11802"/>
                  </a:lnTo>
                  <a:lnTo>
                    <a:pt x="5475" y="11729"/>
                  </a:lnTo>
                  <a:lnTo>
                    <a:pt x="5451" y="11729"/>
                  </a:lnTo>
                  <a:lnTo>
                    <a:pt x="5451" y="11753"/>
                  </a:lnTo>
                  <a:lnTo>
                    <a:pt x="5426" y="11802"/>
                  </a:lnTo>
                  <a:lnTo>
                    <a:pt x="5378" y="11875"/>
                  </a:lnTo>
                  <a:lnTo>
                    <a:pt x="5280" y="11997"/>
                  </a:lnTo>
                  <a:lnTo>
                    <a:pt x="4988" y="12435"/>
                  </a:lnTo>
                  <a:lnTo>
                    <a:pt x="4745" y="12800"/>
                  </a:lnTo>
                  <a:lnTo>
                    <a:pt x="4623" y="13019"/>
                  </a:lnTo>
                  <a:lnTo>
                    <a:pt x="4599" y="13140"/>
                  </a:lnTo>
                  <a:lnTo>
                    <a:pt x="4599" y="13238"/>
                  </a:lnTo>
                  <a:lnTo>
                    <a:pt x="4599" y="13262"/>
                  </a:lnTo>
                  <a:lnTo>
                    <a:pt x="4575" y="13262"/>
                  </a:lnTo>
                  <a:lnTo>
                    <a:pt x="4550" y="11802"/>
                  </a:lnTo>
                  <a:lnTo>
                    <a:pt x="4550" y="10537"/>
                  </a:lnTo>
                  <a:lnTo>
                    <a:pt x="4526" y="9271"/>
                  </a:lnTo>
                  <a:lnTo>
                    <a:pt x="4477" y="8396"/>
                  </a:lnTo>
                  <a:lnTo>
                    <a:pt x="4477" y="7520"/>
                  </a:lnTo>
                  <a:lnTo>
                    <a:pt x="4453" y="7130"/>
                  </a:lnTo>
                  <a:lnTo>
                    <a:pt x="4453" y="6863"/>
                  </a:lnTo>
                  <a:lnTo>
                    <a:pt x="4453" y="6595"/>
                  </a:lnTo>
                  <a:lnTo>
                    <a:pt x="4648" y="6619"/>
                  </a:lnTo>
                  <a:lnTo>
                    <a:pt x="4818" y="6619"/>
                  </a:lnTo>
                  <a:lnTo>
                    <a:pt x="5183" y="6595"/>
                  </a:lnTo>
                  <a:lnTo>
                    <a:pt x="5791" y="6595"/>
                  </a:lnTo>
                  <a:lnTo>
                    <a:pt x="6010" y="6571"/>
                  </a:lnTo>
                  <a:lnTo>
                    <a:pt x="6108" y="6522"/>
                  </a:lnTo>
                  <a:lnTo>
                    <a:pt x="6156" y="6449"/>
                  </a:lnTo>
                  <a:lnTo>
                    <a:pt x="6546" y="6230"/>
                  </a:lnTo>
                  <a:lnTo>
                    <a:pt x="6935" y="5962"/>
                  </a:lnTo>
                  <a:lnTo>
                    <a:pt x="7300" y="5646"/>
                  </a:lnTo>
                  <a:lnTo>
                    <a:pt x="7665" y="5330"/>
                  </a:lnTo>
                  <a:lnTo>
                    <a:pt x="8006" y="4989"/>
                  </a:lnTo>
                  <a:lnTo>
                    <a:pt x="8322" y="4648"/>
                  </a:lnTo>
                  <a:lnTo>
                    <a:pt x="8930" y="3943"/>
                  </a:lnTo>
                  <a:lnTo>
                    <a:pt x="9003" y="3870"/>
                  </a:lnTo>
                  <a:lnTo>
                    <a:pt x="9003" y="3797"/>
                  </a:lnTo>
                  <a:lnTo>
                    <a:pt x="9003" y="3699"/>
                  </a:lnTo>
                  <a:lnTo>
                    <a:pt x="8979" y="3626"/>
                  </a:lnTo>
                  <a:lnTo>
                    <a:pt x="9125" y="3456"/>
                  </a:lnTo>
                  <a:lnTo>
                    <a:pt x="9247" y="3286"/>
                  </a:lnTo>
                  <a:lnTo>
                    <a:pt x="9514" y="2872"/>
                  </a:lnTo>
                  <a:lnTo>
                    <a:pt x="9709" y="2434"/>
                  </a:lnTo>
                  <a:lnTo>
                    <a:pt x="9855" y="2020"/>
                  </a:lnTo>
                  <a:lnTo>
                    <a:pt x="10074" y="1266"/>
                  </a:lnTo>
                  <a:lnTo>
                    <a:pt x="10195" y="877"/>
                  </a:lnTo>
                  <a:lnTo>
                    <a:pt x="10341" y="512"/>
                  </a:lnTo>
                  <a:lnTo>
                    <a:pt x="10341" y="488"/>
                  </a:lnTo>
                  <a:close/>
                  <a:moveTo>
                    <a:pt x="10536" y="1"/>
                  </a:moveTo>
                  <a:lnTo>
                    <a:pt x="10366" y="25"/>
                  </a:lnTo>
                  <a:lnTo>
                    <a:pt x="10195" y="74"/>
                  </a:lnTo>
                  <a:lnTo>
                    <a:pt x="10049" y="171"/>
                  </a:lnTo>
                  <a:lnTo>
                    <a:pt x="10025" y="196"/>
                  </a:lnTo>
                  <a:lnTo>
                    <a:pt x="9952" y="244"/>
                  </a:lnTo>
                  <a:lnTo>
                    <a:pt x="9903" y="293"/>
                  </a:lnTo>
                  <a:lnTo>
                    <a:pt x="9782" y="415"/>
                  </a:lnTo>
                  <a:lnTo>
                    <a:pt x="9709" y="585"/>
                  </a:lnTo>
                  <a:lnTo>
                    <a:pt x="9636" y="780"/>
                  </a:lnTo>
                  <a:lnTo>
                    <a:pt x="9539" y="1169"/>
                  </a:lnTo>
                  <a:lnTo>
                    <a:pt x="9466" y="1509"/>
                  </a:lnTo>
                  <a:lnTo>
                    <a:pt x="9320" y="1972"/>
                  </a:lnTo>
                  <a:lnTo>
                    <a:pt x="9247" y="2215"/>
                  </a:lnTo>
                  <a:lnTo>
                    <a:pt x="9149" y="2458"/>
                  </a:lnTo>
                  <a:lnTo>
                    <a:pt x="9003" y="2726"/>
                  </a:lnTo>
                  <a:lnTo>
                    <a:pt x="8833" y="2994"/>
                  </a:lnTo>
                  <a:lnTo>
                    <a:pt x="8663" y="3286"/>
                  </a:lnTo>
                  <a:lnTo>
                    <a:pt x="8614" y="3407"/>
                  </a:lnTo>
                  <a:lnTo>
                    <a:pt x="8565" y="3578"/>
                  </a:lnTo>
                  <a:lnTo>
                    <a:pt x="7324" y="4867"/>
                  </a:lnTo>
                  <a:lnTo>
                    <a:pt x="6692" y="5500"/>
                  </a:lnTo>
                  <a:lnTo>
                    <a:pt x="6035" y="6108"/>
                  </a:lnTo>
                  <a:lnTo>
                    <a:pt x="5937" y="6084"/>
                  </a:lnTo>
                  <a:lnTo>
                    <a:pt x="5524" y="6084"/>
                  </a:lnTo>
                  <a:lnTo>
                    <a:pt x="5110" y="6133"/>
                  </a:lnTo>
                  <a:lnTo>
                    <a:pt x="4867" y="6133"/>
                  </a:lnTo>
                  <a:lnTo>
                    <a:pt x="4599" y="6157"/>
                  </a:lnTo>
                  <a:lnTo>
                    <a:pt x="4599" y="6157"/>
                  </a:lnTo>
                  <a:lnTo>
                    <a:pt x="4623" y="6133"/>
                  </a:lnTo>
                  <a:lnTo>
                    <a:pt x="4623" y="6084"/>
                  </a:lnTo>
                  <a:lnTo>
                    <a:pt x="4599" y="5987"/>
                  </a:lnTo>
                  <a:lnTo>
                    <a:pt x="4526" y="5914"/>
                  </a:lnTo>
                  <a:lnTo>
                    <a:pt x="4453" y="5889"/>
                  </a:lnTo>
                  <a:lnTo>
                    <a:pt x="4404" y="5816"/>
                  </a:lnTo>
                  <a:lnTo>
                    <a:pt x="4331" y="5768"/>
                  </a:lnTo>
                  <a:lnTo>
                    <a:pt x="4112" y="5670"/>
                  </a:lnTo>
                  <a:lnTo>
                    <a:pt x="3869" y="5622"/>
                  </a:lnTo>
                  <a:lnTo>
                    <a:pt x="3626" y="5597"/>
                  </a:lnTo>
                  <a:lnTo>
                    <a:pt x="2871" y="5597"/>
                  </a:lnTo>
                  <a:lnTo>
                    <a:pt x="2385" y="5646"/>
                  </a:lnTo>
                  <a:lnTo>
                    <a:pt x="2166" y="5646"/>
                  </a:lnTo>
                  <a:lnTo>
                    <a:pt x="1922" y="5622"/>
                  </a:lnTo>
                  <a:lnTo>
                    <a:pt x="1412" y="5597"/>
                  </a:lnTo>
                  <a:lnTo>
                    <a:pt x="1144" y="5597"/>
                  </a:lnTo>
                  <a:lnTo>
                    <a:pt x="901" y="5622"/>
                  </a:lnTo>
                  <a:lnTo>
                    <a:pt x="682" y="5670"/>
                  </a:lnTo>
                  <a:lnTo>
                    <a:pt x="463" y="5792"/>
                  </a:lnTo>
                  <a:lnTo>
                    <a:pt x="365" y="5792"/>
                  </a:lnTo>
                  <a:lnTo>
                    <a:pt x="317" y="5841"/>
                  </a:lnTo>
                  <a:lnTo>
                    <a:pt x="292" y="5889"/>
                  </a:lnTo>
                  <a:lnTo>
                    <a:pt x="244" y="6133"/>
                  </a:lnTo>
                  <a:lnTo>
                    <a:pt x="219" y="6400"/>
                  </a:lnTo>
                  <a:lnTo>
                    <a:pt x="219" y="6911"/>
                  </a:lnTo>
                  <a:lnTo>
                    <a:pt x="195" y="7422"/>
                  </a:lnTo>
                  <a:lnTo>
                    <a:pt x="171" y="7933"/>
                  </a:lnTo>
                  <a:lnTo>
                    <a:pt x="146" y="8493"/>
                  </a:lnTo>
                  <a:lnTo>
                    <a:pt x="146" y="9028"/>
                  </a:lnTo>
                  <a:lnTo>
                    <a:pt x="146" y="10123"/>
                  </a:lnTo>
                  <a:lnTo>
                    <a:pt x="171" y="10707"/>
                  </a:lnTo>
                  <a:lnTo>
                    <a:pt x="171" y="11267"/>
                  </a:lnTo>
                  <a:lnTo>
                    <a:pt x="122" y="12386"/>
                  </a:lnTo>
                  <a:lnTo>
                    <a:pt x="98" y="13530"/>
                  </a:lnTo>
                  <a:lnTo>
                    <a:pt x="98" y="14162"/>
                  </a:lnTo>
                  <a:lnTo>
                    <a:pt x="73" y="14479"/>
                  </a:lnTo>
                  <a:lnTo>
                    <a:pt x="25" y="14795"/>
                  </a:lnTo>
                  <a:lnTo>
                    <a:pt x="0" y="14868"/>
                  </a:lnTo>
                  <a:lnTo>
                    <a:pt x="25" y="14965"/>
                  </a:lnTo>
                  <a:lnTo>
                    <a:pt x="73" y="15014"/>
                  </a:lnTo>
                  <a:lnTo>
                    <a:pt x="122" y="15063"/>
                  </a:lnTo>
                  <a:lnTo>
                    <a:pt x="195" y="15087"/>
                  </a:lnTo>
                  <a:lnTo>
                    <a:pt x="268" y="15111"/>
                  </a:lnTo>
                  <a:lnTo>
                    <a:pt x="341" y="15087"/>
                  </a:lnTo>
                  <a:lnTo>
                    <a:pt x="414" y="15038"/>
                  </a:lnTo>
                  <a:lnTo>
                    <a:pt x="463" y="15087"/>
                  </a:lnTo>
                  <a:lnTo>
                    <a:pt x="536" y="15111"/>
                  </a:lnTo>
                  <a:lnTo>
                    <a:pt x="998" y="15136"/>
                  </a:lnTo>
                  <a:lnTo>
                    <a:pt x="1460" y="15136"/>
                  </a:lnTo>
                  <a:lnTo>
                    <a:pt x="1922" y="15111"/>
                  </a:lnTo>
                  <a:lnTo>
                    <a:pt x="2385" y="15087"/>
                  </a:lnTo>
                  <a:lnTo>
                    <a:pt x="2482" y="15087"/>
                  </a:lnTo>
                  <a:lnTo>
                    <a:pt x="3309" y="15014"/>
                  </a:lnTo>
                  <a:lnTo>
                    <a:pt x="3723" y="14990"/>
                  </a:lnTo>
                  <a:lnTo>
                    <a:pt x="4112" y="14965"/>
                  </a:lnTo>
                  <a:lnTo>
                    <a:pt x="4137" y="14965"/>
                  </a:lnTo>
                  <a:lnTo>
                    <a:pt x="4185" y="14990"/>
                  </a:lnTo>
                  <a:lnTo>
                    <a:pt x="4234" y="15014"/>
                  </a:lnTo>
                  <a:lnTo>
                    <a:pt x="4356" y="15014"/>
                  </a:lnTo>
                  <a:lnTo>
                    <a:pt x="4453" y="14941"/>
                  </a:lnTo>
                  <a:lnTo>
                    <a:pt x="4502" y="14917"/>
                  </a:lnTo>
                  <a:lnTo>
                    <a:pt x="4526" y="14868"/>
                  </a:lnTo>
                  <a:lnTo>
                    <a:pt x="4575" y="14746"/>
                  </a:lnTo>
                  <a:lnTo>
                    <a:pt x="4599" y="14600"/>
                  </a:lnTo>
                  <a:lnTo>
                    <a:pt x="4599" y="14333"/>
                  </a:lnTo>
                  <a:lnTo>
                    <a:pt x="4599" y="14065"/>
                  </a:lnTo>
                  <a:lnTo>
                    <a:pt x="4575" y="13797"/>
                  </a:lnTo>
                  <a:lnTo>
                    <a:pt x="4599" y="13773"/>
                  </a:lnTo>
                  <a:lnTo>
                    <a:pt x="5037" y="13724"/>
                  </a:lnTo>
                  <a:lnTo>
                    <a:pt x="5451" y="13676"/>
                  </a:lnTo>
                  <a:lnTo>
                    <a:pt x="5791" y="13700"/>
                  </a:lnTo>
                  <a:lnTo>
                    <a:pt x="5986" y="13676"/>
                  </a:lnTo>
                  <a:lnTo>
                    <a:pt x="6132" y="13627"/>
                  </a:lnTo>
                  <a:lnTo>
                    <a:pt x="6156" y="13651"/>
                  </a:lnTo>
                  <a:lnTo>
                    <a:pt x="6521" y="13895"/>
                  </a:lnTo>
                  <a:lnTo>
                    <a:pt x="6886" y="14138"/>
                  </a:lnTo>
                  <a:lnTo>
                    <a:pt x="7276" y="14357"/>
                  </a:lnTo>
                  <a:lnTo>
                    <a:pt x="7665" y="14552"/>
                  </a:lnTo>
                  <a:lnTo>
                    <a:pt x="8054" y="14722"/>
                  </a:lnTo>
                  <a:lnTo>
                    <a:pt x="8444" y="14892"/>
                  </a:lnTo>
                  <a:lnTo>
                    <a:pt x="8833" y="15038"/>
                  </a:lnTo>
                  <a:lnTo>
                    <a:pt x="9247" y="15160"/>
                  </a:lnTo>
                  <a:lnTo>
                    <a:pt x="10074" y="15403"/>
                  </a:lnTo>
                  <a:lnTo>
                    <a:pt x="10925" y="15574"/>
                  </a:lnTo>
                  <a:lnTo>
                    <a:pt x="11777" y="15695"/>
                  </a:lnTo>
                  <a:lnTo>
                    <a:pt x="12653" y="15817"/>
                  </a:lnTo>
                  <a:lnTo>
                    <a:pt x="13310" y="15866"/>
                  </a:lnTo>
                  <a:lnTo>
                    <a:pt x="13651" y="15890"/>
                  </a:lnTo>
                  <a:lnTo>
                    <a:pt x="14016" y="15866"/>
                  </a:lnTo>
                  <a:lnTo>
                    <a:pt x="14356" y="15866"/>
                  </a:lnTo>
                  <a:lnTo>
                    <a:pt x="14697" y="15793"/>
                  </a:lnTo>
                  <a:lnTo>
                    <a:pt x="15013" y="15720"/>
                  </a:lnTo>
                  <a:lnTo>
                    <a:pt x="15330" y="15598"/>
                  </a:lnTo>
                  <a:lnTo>
                    <a:pt x="15476" y="15525"/>
                  </a:lnTo>
                  <a:lnTo>
                    <a:pt x="15597" y="15452"/>
                  </a:lnTo>
                  <a:lnTo>
                    <a:pt x="15719" y="15355"/>
                  </a:lnTo>
                  <a:lnTo>
                    <a:pt x="15792" y="15257"/>
                  </a:lnTo>
                  <a:lnTo>
                    <a:pt x="15865" y="15160"/>
                  </a:lnTo>
                  <a:lnTo>
                    <a:pt x="15914" y="15038"/>
                  </a:lnTo>
                  <a:lnTo>
                    <a:pt x="15962" y="14941"/>
                  </a:lnTo>
                  <a:lnTo>
                    <a:pt x="15987" y="14819"/>
                  </a:lnTo>
                  <a:lnTo>
                    <a:pt x="16011" y="14552"/>
                  </a:lnTo>
                  <a:lnTo>
                    <a:pt x="15987" y="14284"/>
                  </a:lnTo>
                  <a:lnTo>
                    <a:pt x="15938" y="14016"/>
                  </a:lnTo>
                  <a:lnTo>
                    <a:pt x="15865" y="13749"/>
                  </a:lnTo>
                  <a:lnTo>
                    <a:pt x="15987" y="13651"/>
                  </a:lnTo>
                  <a:lnTo>
                    <a:pt x="16084" y="13530"/>
                  </a:lnTo>
                  <a:lnTo>
                    <a:pt x="16181" y="13408"/>
                  </a:lnTo>
                  <a:lnTo>
                    <a:pt x="16254" y="13262"/>
                  </a:lnTo>
                  <a:lnTo>
                    <a:pt x="16376" y="12946"/>
                  </a:lnTo>
                  <a:lnTo>
                    <a:pt x="16425" y="12654"/>
                  </a:lnTo>
                  <a:lnTo>
                    <a:pt x="16449" y="12410"/>
                  </a:lnTo>
                  <a:lnTo>
                    <a:pt x="16449" y="12070"/>
                  </a:lnTo>
                  <a:lnTo>
                    <a:pt x="16425" y="11875"/>
                  </a:lnTo>
                  <a:lnTo>
                    <a:pt x="16400" y="11680"/>
                  </a:lnTo>
                  <a:lnTo>
                    <a:pt x="16352" y="11534"/>
                  </a:lnTo>
                  <a:lnTo>
                    <a:pt x="16279" y="11388"/>
                  </a:lnTo>
                  <a:lnTo>
                    <a:pt x="16425" y="11267"/>
                  </a:lnTo>
                  <a:lnTo>
                    <a:pt x="16546" y="11096"/>
                  </a:lnTo>
                  <a:lnTo>
                    <a:pt x="16668" y="10926"/>
                  </a:lnTo>
                  <a:lnTo>
                    <a:pt x="16765" y="10756"/>
                  </a:lnTo>
                  <a:lnTo>
                    <a:pt x="16838" y="10561"/>
                  </a:lnTo>
                  <a:lnTo>
                    <a:pt x="16887" y="10342"/>
                  </a:lnTo>
                  <a:lnTo>
                    <a:pt x="16911" y="10147"/>
                  </a:lnTo>
                  <a:lnTo>
                    <a:pt x="16936" y="9953"/>
                  </a:lnTo>
                  <a:lnTo>
                    <a:pt x="16911" y="9758"/>
                  </a:lnTo>
                  <a:lnTo>
                    <a:pt x="16838" y="9515"/>
                  </a:lnTo>
                  <a:lnTo>
                    <a:pt x="16717" y="9271"/>
                  </a:lnTo>
                  <a:lnTo>
                    <a:pt x="16571" y="9053"/>
                  </a:lnTo>
                  <a:lnTo>
                    <a:pt x="16717" y="8931"/>
                  </a:lnTo>
                  <a:lnTo>
                    <a:pt x="16838" y="8785"/>
                  </a:lnTo>
                  <a:lnTo>
                    <a:pt x="16936" y="8615"/>
                  </a:lnTo>
                  <a:lnTo>
                    <a:pt x="17033" y="8444"/>
                  </a:lnTo>
                  <a:lnTo>
                    <a:pt x="17106" y="8274"/>
                  </a:lnTo>
                  <a:lnTo>
                    <a:pt x="17155" y="8079"/>
                  </a:lnTo>
                  <a:lnTo>
                    <a:pt x="17179" y="7885"/>
                  </a:lnTo>
                  <a:lnTo>
                    <a:pt x="17203" y="7690"/>
                  </a:lnTo>
                  <a:lnTo>
                    <a:pt x="17179" y="7447"/>
                  </a:lnTo>
                  <a:lnTo>
                    <a:pt x="17106" y="7252"/>
                  </a:lnTo>
                  <a:lnTo>
                    <a:pt x="17009" y="7057"/>
                  </a:lnTo>
                  <a:lnTo>
                    <a:pt x="16887" y="6887"/>
                  </a:lnTo>
                  <a:lnTo>
                    <a:pt x="16717" y="6741"/>
                  </a:lnTo>
                  <a:lnTo>
                    <a:pt x="16546" y="6619"/>
                  </a:lnTo>
                  <a:lnTo>
                    <a:pt x="16352" y="6498"/>
                  </a:lnTo>
                  <a:lnTo>
                    <a:pt x="16157" y="6400"/>
                  </a:lnTo>
                  <a:lnTo>
                    <a:pt x="15938" y="6303"/>
                  </a:lnTo>
                  <a:lnTo>
                    <a:pt x="15719" y="6206"/>
                  </a:lnTo>
                  <a:lnTo>
                    <a:pt x="15232" y="6084"/>
                  </a:lnTo>
                  <a:lnTo>
                    <a:pt x="14746" y="5987"/>
                  </a:lnTo>
                  <a:lnTo>
                    <a:pt x="14259" y="5938"/>
                  </a:lnTo>
                  <a:lnTo>
                    <a:pt x="13845" y="5889"/>
                  </a:lnTo>
                  <a:lnTo>
                    <a:pt x="13432" y="5865"/>
                  </a:lnTo>
                  <a:lnTo>
                    <a:pt x="12604" y="5841"/>
                  </a:lnTo>
                  <a:lnTo>
                    <a:pt x="11607" y="5841"/>
                  </a:lnTo>
                  <a:lnTo>
                    <a:pt x="11266" y="5865"/>
                  </a:lnTo>
                  <a:lnTo>
                    <a:pt x="11461" y="5354"/>
                  </a:lnTo>
                  <a:lnTo>
                    <a:pt x="11655" y="4843"/>
                  </a:lnTo>
                  <a:lnTo>
                    <a:pt x="11826" y="4308"/>
                  </a:lnTo>
                  <a:lnTo>
                    <a:pt x="11996" y="3797"/>
                  </a:lnTo>
                  <a:lnTo>
                    <a:pt x="12142" y="3261"/>
                  </a:lnTo>
                  <a:lnTo>
                    <a:pt x="12239" y="2726"/>
                  </a:lnTo>
                  <a:lnTo>
                    <a:pt x="12264" y="2458"/>
                  </a:lnTo>
                  <a:lnTo>
                    <a:pt x="12264" y="2191"/>
                  </a:lnTo>
                  <a:lnTo>
                    <a:pt x="12239" y="1899"/>
                  </a:lnTo>
                  <a:lnTo>
                    <a:pt x="12215" y="1631"/>
                  </a:lnTo>
                  <a:lnTo>
                    <a:pt x="12166" y="1412"/>
                  </a:lnTo>
                  <a:lnTo>
                    <a:pt x="12118" y="1217"/>
                  </a:lnTo>
                  <a:lnTo>
                    <a:pt x="12045" y="1023"/>
                  </a:lnTo>
                  <a:lnTo>
                    <a:pt x="11972" y="853"/>
                  </a:lnTo>
                  <a:lnTo>
                    <a:pt x="11850" y="682"/>
                  </a:lnTo>
                  <a:lnTo>
                    <a:pt x="11728" y="512"/>
                  </a:lnTo>
                  <a:lnTo>
                    <a:pt x="11582" y="366"/>
                  </a:lnTo>
                  <a:lnTo>
                    <a:pt x="11412" y="220"/>
                  </a:lnTo>
                  <a:lnTo>
                    <a:pt x="11266" y="147"/>
                  </a:lnTo>
                  <a:lnTo>
                    <a:pt x="11120" y="74"/>
                  </a:lnTo>
                  <a:lnTo>
                    <a:pt x="10925" y="25"/>
                  </a:lnTo>
                  <a:lnTo>
                    <a:pt x="107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143;p20">
            <a:extLst>
              <a:ext uri="{FF2B5EF4-FFF2-40B4-BE49-F238E27FC236}">
                <a16:creationId xmlns:a16="http://schemas.microsoft.com/office/drawing/2014/main" id="{68D82821-C28D-4009-A769-2FB2F7C07227}"/>
              </a:ext>
            </a:extLst>
          </p:cNvPr>
          <p:cNvSpPr txBox="1">
            <a:spLocks/>
          </p:cNvSpPr>
          <p:nvPr/>
        </p:nvSpPr>
        <p:spPr>
          <a:xfrm>
            <a:off x="1160482" y="1986506"/>
            <a:ext cx="4918035" cy="1114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101600" indent="0">
              <a:buNone/>
            </a:pPr>
            <a:r>
              <a:rPr lang="fr-FR" sz="2400" dirty="0"/>
              <a:t>La bienveillance	</a:t>
            </a:r>
            <a:r>
              <a:rPr lang="fr-FR" sz="5400" dirty="0"/>
              <a:t>=</a:t>
            </a:r>
            <a:r>
              <a:rPr lang="fr-FR" sz="2400" dirty="0"/>
              <a:t> </a:t>
            </a:r>
          </a:p>
        </p:txBody>
      </p:sp>
      <p:pic>
        <p:nvPicPr>
          <p:cNvPr id="4098" name="Picture 2" descr="Teddy Bear Icons - Download Free Vector Icons | Noun Project">
            <a:extLst>
              <a:ext uri="{FF2B5EF4-FFF2-40B4-BE49-F238E27FC236}">
                <a16:creationId xmlns:a16="http://schemas.microsoft.com/office/drawing/2014/main" id="{C56953E8-201D-4D25-8A1F-C95553182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155" y="164861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Google Shape;54;p11">
            <a:extLst>
              <a:ext uri="{FF2B5EF4-FFF2-40B4-BE49-F238E27FC236}">
                <a16:creationId xmlns:a16="http://schemas.microsoft.com/office/drawing/2014/main" id="{2E7EFC7B-F144-4E18-BA78-256C0C16A8E2}"/>
              </a:ext>
            </a:extLst>
          </p:cNvPr>
          <p:cNvSpPr/>
          <p:nvPr/>
        </p:nvSpPr>
        <p:spPr>
          <a:xfrm rot="19091470" flipV="1">
            <a:off x="4049891" y="2453013"/>
            <a:ext cx="2425512" cy="109660"/>
          </a:xfrm>
          <a:custGeom>
            <a:avLst/>
            <a:gdLst/>
            <a:ahLst/>
            <a:cxnLst/>
            <a:rect l="l" t="t" r="r" b="b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9993557"/>
      </p:ext>
    </p:extLst>
  </p:cSld>
  <p:clrMapOvr>
    <a:masterClrMapping/>
  </p:clrMapOvr>
  <p:transition advTm="44411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Businesswoman Looking Through A Magnifying Glass Stock Vector ...">
            <a:extLst>
              <a:ext uri="{FF2B5EF4-FFF2-40B4-BE49-F238E27FC236}">
                <a16:creationId xmlns:a16="http://schemas.microsoft.com/office/drawing/2014/main" id="{2BCC0C53-2A6F-4DF3-8D63-9F6A64387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B4D6D8"/>
              </a:clrFrom>
              <a:clrTo>
                <a:srgbClr val="B4D6D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964" y="1583418"/>
            <a:ext cx="2270125" cy="227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1357312" y="356553"/>
            <a:ext cx="7786687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Nature du cadre et usages</a:t>
            </a:r>
            <a:endParaRPr sz="3600"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097BC4A-CB3A-4BB4-8CDC-458FA12F7FE1}"/>
              </a:ext>
            </a:extLst>
          </p:cNvPr>
          <p:cNvGrpSpPr/>
          <p:nvPr/>
        </p:nvGrpSpPr>
        <p:grpSpPr>
          <a:xfrm>
            <a:off x="455725" y="388953"/>
            <a:ext cx="788694" cy="805193"/>
            <a:chOff x="4141750" y="274105"/>
            <a:chExt cx="788694" cy="805193"/>
          </a:xfrm>
        </p:grpSpPr>
        <p:sp>
          <p:nvSpPr>
            <p:cNvPr id="97" name="Google Shape;97;p16"/>
            <p:cNvSpPr/>
            <p:nvPr/>
          </p:nvSpPr>
          <p:spPr>
            <a:xfrm>
              <a:off x="4141750" y="274105"/>
              <a:ext cx="788694" cy="805193"/>
            </a:xfrm>
            <a:custGeom>
              <a:avLst/>
              <a:gdLst/>
              <a:ahLst/>
              <a:cxnLst/>
              <a:rect l="l" t="t" r="r" b="b"/>
              <a:pathLst>
                <a:path w="67641" h="69056" extrusionOk="0">
                  <a:moveTo>
                    <a:pt x="49622" y="2736"/>
                  </a:moveTo>
                  <a:lnTo>
                    <a:pt x="49622" y="2736"/>
                  </a:lnTo>
                  <a:lnTo>
                    <a:pt x="49622" y="2736"/>
                  </a:lnTo>
                  <a:close/>
                  <a:moveTo>
                    <a:pt x="59622" y="55565"/>
                  </a:moveTo>
                  <a:lnTo>
                    <a:pt x="59622" y="55565"/>
                  </a:lnTo>
                  <a:lnTo>
                    <a:pt x="59622" y="55565"/>
                  </a:lnTo>
                  <a:close/>
                  <a:moveTo>
                    <a:pt x="35471" y="0"/>
                  </a:moveTo>
                  <a:lnTo>
                    <a:pt x="34433" y="95"/>
                  </a:lnTo>
                  <a:lnTo>
                    <a:pt x="33584" y="189"/>
                  </a:lnTo>
                  <a:lnTo>
                    <a:pt x="32735" y="378"/>
                  </a:lnTo>
                  <a:lnTo>
                    <a:pt x="32169" y="566"/>
                  </a:lnTo>
                  <a:lnTo>
                    <a:pt x="31509" y="472"/>
                  </a:lnTo>
                  <a:lnTo>
                    <a:pt x="30754" y="472"/>
                  </a:lnTo>
                  <a:lnTo>
                    <a:pt x="29339" y="566"/>
                  </a:lnTo>
                  <a:lnTo>
                    <a:pt x="27830" y="849"/>
                  </a:lnTo>
                  <a:lnTo>
                    <a:pt x="26320" y="1321"/>
                  </a:lnTo>
                  <a:lnTo>
                    <a:pt x="24811" y="1981"/>
                  </a:lnTo>
                  <a:lnTo>
                    <a:pt x="23207" y="2736"/>
                  </a:lnTo>
                  <a:lnTo>
                    <a:pt x="21698" y="3585"/>
                  </a:lnTo>
                  <a:lnTo>
                    <a:pt x="20188" y="4623"/>
                  </a:lnTo>
                  <a:lnTo>
                    <a:pt x="18679" y="5661"/>
                  </a:lnTo>
                  <a:lnTo>
                    <a:pt x="17170" y="6793"/>
                  </a:lnTo>
                  <a:lnTo>
                    <a:pt x="15754" y="8019"/>
                  </a:lnTo>
                  <a:lnTo>
                    <a:pt x="14434" y="9151"/>
                  </a:lnTo>
                  <a:lnTo>
                    <a:pt x="11981" y="11510"/>
                  </a:lnTo>
                  <a:lnTo>
                    <a:pt x="10000" y="13774"/>
                  </a:lnTo>
                  <a:lnTo>
                    <a:pt x="7736" y="16981"/>
                  </a:lnTo>
                  <a:lnTo>
                    <a:pt x="8019" y="16321"/>
                  </a:lnTo>
                  <a:lnTo>
                    <a:pt x="8302" y="15660"/>
                  </a:lnTo>
                  <a:lnTo>
                    <a:pt x="7736" y="16604"/>
                  </a:lnTo>
                  <a:lnTo>
                    <a:pt x="7075" y="17642"/>
                  </a:lnTo>
                  <a:lnTo>
                    <a:pt x="7170" y="17830"/>
                  </a:lnTo>
                  <a:lnTo>
                    <a:pt x="6509" y="18868"/>
                  </a:lnTo>
                  <a:lnTo>
                    <a:pt x="7075" y="17359"/>
                  </a:lnTo>
                  <a:lnTo>
                    <a:pt x="6132" y="19057"/>
                  </a:lnTo>
                  <a:lnTo>
                    <a:pt x="5189" y="20849"/>
                  </a:lnTo>
                  <a:lnTo>
                    <a:pt x="4434" y="22736"/>
                  </a:lnTo>
                  <a:lnTo>
                    <a:pt x="3679" y="24622"/>
                  </a:lnTo>
                  <a:lnTo>
                    <a:pt x="2453" y="28490"/>
                  </a:lnTo>
                  <a:lnTo>
                    <a:pt x="1321" y="32169"/>
                  </a:lnTo>
                  <a:lnTo>
                    <a:pt x="1509" y="32264"/>
                  </a:lnTo>
                  <a:lnTo>
                    <a:pt x="1604" y="32453"/>
                  </a:lnTo>
                  <a:lnTo>
                    <a:pt x="1604" y="32641"/>
                  </a:lnTo>
                  <a:lnTo>
                    <a:pt x="1509" y="32924"/>
                  </a:lnTo>
                  <a:lnTo>
                    <a:pt x="1226" y="33396"/>
                  </a:lnTo>
                  <a:lnTo>
                    <a:pt x="1038" y="33585"/>
                  </a:lnTo>
                  <a:lnTo>
                    <a:pt x="1038" y="33773"/>
                  </a:lnTo>
                  <a:lnTo>
                    <a:pt x="1038" y="35000"/>
                  </a:lnTo>
                  <a:lnTo>
                    <a:pt x="849" y="36132"/>
                  </a:lnTo>
                  <a:lnTo>
                    <a:pt x="660" y="37358"/>
                  </a:lnTo>
                  <a:lnTo>
                    <a:pt x="472" y="38867"/>
                  </a:lnTo>
                  <a:lnTo>
                    <a:pt x="283" y="38301"/>
                  </a:lnTo>
                  <a:lnTo>
                    <a:pt x="94" y="39811"/>
                  </a:lnTo>
                  <a:lnTo>
                    <a:pt x="0" y="41509"/>
                  </a:lnTo>
                  <a:lnTo>
                    <a:pt x="94" y="43301"/>
                  </a:lnTo>
                  <a:lnTo>
                    <a:pt x="283" y="44056"/>
                  </a:lnTo>
                  <a:lnTo>
                    <a:pt x="472" y="44622"/>
                  </a:lnTo>
                  <a:lnTo>
                    <a:pt x="566" y="45660"/>
                  </a:lnTo>
                  <a:lnTo>
                    <a:pt x="755" y="46792"/>
                  </a:lnTo>
                  <a:lnTo>
                    <a:pt x="1226" y="48962"/>
                  </a:lnTo>
                  <a:lnTo>
                    <a:pt x="1981" y="51037"/>
                  </a:lnTo>
                  <a:lnTo>
                    <a:pt x="2924" y="53112"/>
                  </a:lnTo>
                  <a:lnTo>
                    <a:pt x="4057" y="55094"/>
                  </a:lnTo>
                  <a:lnTo>
                    <a:pt x="5283" y="56980"/>
                  </a:lnTo>
                  <a:lnTo>
                    <a:pt x="6698" y="58678"/>
                  </a:lnTo>
                  <a:lnTo>
                    <a:pt x="8113" y="60282"/>
                  </a:lnTo>
                  <a:lnTo>
                    <a:pt x="9056" y="61131"/>
                  </a:lnTo>
                  <a:lnTo>
                    <a:pt x="10000" y="61980"/>
                  </a:lnTo>
                  <a:lnTo>
                    <a:pt x="11038" y="62829"/>
                  </a:lnTo>
                  <a:lnTo>
                    <a:pt x="12075" y="63584"/>
                  </a:lnTo>
                  <a:lnTo>
                    <a:pt x="14339" y="64905"/>
                  </a:lnTo>
                  <a:lnTo>
                    <a:pt x="16604" y="66131"/>
                  </a:lnTo>
                  <a:lnTo>
                    <a:pt x="19056" y="67169"/>
                  </a:lnTo>
                  <a:lnTo>
                    <a:pt x="21509" y="67923"/>
                  </a:lnTo>
                  <a:lnTo>
                    <a:pt x="24056" y="68584"/>
                  </a:lnTo>
                  <a:lnTo>
                    <a:pt x="26603" y="69055"/>
                  </a:lnTo>
                  <a:lnTo>
                    <a:pt x="27830" y="69055"/>
                  </a:lnTo>
                  <a:lnTo>
                    <a:pt x="30188" y="68867"/>
                  </a:lnTo>
                  <a:lnTo>
                    <a:pt x="33113" y="68678"/>
                  </a:lnTo>
                  <a:lnTo>
                    <a:pt x="36509" y="68301"/>
                  </a:lnTo>
                  <a:lnTo>
                    <a:pt x="39811" y="67923"/>
                  </a:lnTo>
                  <a:lnTo>
                    <a:pt x="42735" y="67452"/>
                  </a:lnTo>
                  <a:lnTo>
                    <a:pt x="44905" y="66980"/>
                  </a:lnTo>
                  <a:lnTo>
                    <a:pt x="45565" y="66791"/>
                  </a:lnTo>
                  <a:lnTo>
                    <a:pt x="45943" y="66508"/>
                  </a:lnTo>
                  <a:lnTo>
                    <a:pt x="47358" y="65942"/>
                  </a:lnTo>
                  <a:lnTo>
                    <a:pt x="48018" y="65565"/>
                  </a:lnTo>
                  <a:lnTo>
                    <a:pt x="48678" y="65188"/>
                  </a:lnTo>
                  <a:lnTo>
                    <a:pt x="47924" y="65471"/>
                  </a:lnTo>
                  <a:lnTo>
                    <a:pt x="51509" y="62924"/>
                  </a:lnTo>
                  <a:lnTo>
                    <a:pt x="53301" y="61508"/>
                  </a:lnTo>
                  <a:lnTo>
                    <a:pt x="55093" y="59905"/>
                  </a:lnTo>
                  <a:lnTo>
                    <a:pt x="55093" y="59905"/>
                  </a:lnTo>
                  <a:lnTo>
                    <a:pt x="54810" y="60376"/>
                  </a:lnTo>
                  <a:lnTo>
                    <a:pt x="54339" y="60754"/>
                  </a:lnTo>
                  <a:lnTo>
                    <a:pt x="55376" y="59999"/>
                  </a:lnTo>
                  <a:lnTo>
                    <a:pt x="56320" y="59056"/>
                  </a:lnTo>
                  <a:lnTo>
                    <a:pt x="57075" y="58395"/>
                  </a:lnTo>
                  <a:lnTo>
                    <a:pt x="57169" y="58207"/>
                  </a:lnTo>
                  <a:lnTo>
                    <a:pt x="57075" y="58207"/>
                  </a:lnTo>
                  <a:lnTo>
                    <a:pt x="57924" y="57546"/>
                  </a:lnTo>
                  <a:lnTo>
                    <a:pt x="58678" y="56697"/>
                  </a:lnTo>
                  <a:lnTo>
                    <a:pt x="59339" y="55754"/>
                  </a:lnTo>
                  <a:lnTo>
                    <a:pt x="59905" y="54905"/>
                  </a:lnTo>
                  <a:lnTo>
                    <a:pt x="59716" y="54999"/>
                  </a:lnTo>
                  <a:lnTo>
                    <a:pt x="59622" y="54999"/>
                  </a:lnTo>
                  <a:lnTo>
                    <a:pt x="59810" y="54622"/>
                  </a:lnTo>
                  <a:lnTo>
                    <a:pt x="59150" y="55565"/>
                  </a:lnTo>
                  <a:lnTo>
                    <a:pt x="59527" y="55094"/>
                  </a:lnTo>
                  <a:lnTo>
                    <a:pt x="59433" y="55377"/>
                  </a:lnTo>
                  <a:lnTo>
                    <a:pt x="58867" y="56037"/>
                  </a:lnTo>
                  <a:lnTo>
                    <a:pt x="59056" y="55660"/>
                  </a:lnTo>
                  <a:lnTo>
                    <a:pt x="59056" y="55660"/>
                  </a:lnTo>
                  <a:lnTo>
                    <a:pt x="58678" y="56037"/>
                  </a:lnTo>
                  <a:lnTo>
                    <a:pt x="59810" y="54339"/>
                  </a:lnTo>
                  <a:lnTo>
                    <a:pt x="60282" y="53490"/>
                  </a:lnTo>
                  <a:lnTo>
                    <a:pt x="60282" y="53301"/>
                  </a:lnTo>
                  <a:lnTo>
                    <a:pt x="60188" y="53395"/>
                  </a:lnTo>
                  <a:lnTo>
                    <a:pt x="60188" y="53395"/>
                  </a:lnTo>
                  <a:lnTo>
                    <a:pt x="60565" y="52924"/>
                  </a:lnTo>
                  <a:lnTo>
                    <a:pt x="61037" y="52452"/>
                  </a:lnTo>
                  <a:lnTo>
                    <a:pt x="61886" y="51509"/>
                  </a:lnTo>
                  <a:lnTo>
                    <a:pt x="61508" y="52452"/>
                  </a:lnTo>
                  <a:lnTo>
                    <a:pt x="60848" y="53584"/>
                  </a:lnTo>
                  <a:lnTo>
                    <a:pt x="59622" y="55565"/>
                  </a:lnTo>
                  <a:lnTo>
                    <a:pt x="60376" y="54528"/>
                  </a:lnTo>
                  <a:lnTo>
                    <a:pt x="60942" y="53678"/>
                  </a:lnTo>
                  <a:lnTo>
                    <a:pt x="61980" y="51792"/>
                  </a:lnTo>
                  <a:lnTo>
                    <a:pt x="61886" y="51886"/>
                  </a:lnTo>
                  <a:lnTo>
                    <a:pt x="61886" y="51697"/>
                  </a:lnTo>
                  <a:lnTo>
                    <a:pt x="62169" y="51037"/>
                  </a:lnTo>
                  <a:lnTo>
                    <a:pt x="62735" y="49999"/>
                  </a:lnTo>
                  <a:lnTo>
                    <a:pt x="61508" y="51603"/>
                  </a:lnTo>
                  <a:lnTo>
                    <a:pt x="61603" y="51037"/>
                  </a:lnTo>
                  <a:lnTo>
                    <a:pt x="61697" y="50377"/>
                  </a:lnTo>
                  <a:lnTo>
                    <a:pt x="62169" y="48962"/>
                  </a:lnTo>
                  <a:lnTo>
                    <a:pt x="62829" y="47358"/>
                  </a:lnTo>
                  <a:lnTo>
                    <a:pt x="63678" y="45565"/>
                  </a:lnTo>
                  <a:lnTo>
                    <a:pt x="65376" y="42169"/>
                  </a:lnTo>
                  <a:lnTo>
                    <a:pt x="66131" y="40660"/>
                  </a:lnTo>
                  <a:lnTo>
                    <a:pt x="66697" y="39339"/>
                  </a:lnTo>
                  <a:lnTo>
                    <a:pt x="66603" y="39528"/>
                  </a:lnTo>
                  <a:lnTo>
                    <a:pt x="66697" y="39056"/>
                  </a:lnTo>
                  <a:lnTo>
                    <a:pt x="66791" y="38962"/>
                  </a:lnTo>
                  <a:lnTo>
                    <a:pt x="66791" y="39056"/>
                  </a:lnTo>
                  <a:lnTo>
                    <a:pt x="66886" y="38584"/>
                  </a:lnTo>
                  <a:lnTo>
                    <a:pt x="66791" y="38867"/>
                  </a:lnTo>
                  <a:lnTo>
                    <a:pt x="66980" y="38207"/>
                  </a:lnTo>
                  <a:lnTo>
                    <a:pt x="67169" y="37264"/>
                  </a:lnTo>
                  <a:lnTo>
                    <a:pt x="67263" y="36415"/>
                  </a:lnTo>
                  <a:lnTo>
                    <a:pt x="67357" y="36509"/>
                  </a:lnTo>
                  <a:lnTo>
                    <a:pt x="67452" y="36509"/>
                  </a:lnTo>
                  <a:lnTo>
                    <a:pt x="67546" y="35943"/>
                  </a:lnTo>
                  <a:lnTo>
                    <a:pt x="67546" y="34811"/>
                  </a:lnTo>
                  <a:lnTo>
                    <a:pt x="67640" y="31037"/>
                  </a:lnTo>
                  <a:lnTo>
                    <a:pt x="67640" y="28490"/>
                  </a:lnTo>
                  <a:lnTo>
                    <a:pt x="67546" y="27736"/>
                  </a:lnTo>
                  <a:lnTo>
                    <a:pt x="67546" y="27547"/>
                  </a:lnTo>
                  <a:lnTo>
                    <a:pt x="67452" y="27547"/>
                  </a:lnTo>
                  <a:lnTo>
                    <a:pt x="67074" y="26792"/>
                  </a:lnTo>
                  <a:lnTo>
                    <a:pt x="66791" y="25660"/>
                  </a:lnTo>
                  <a:lnTo>
                    <a:pt x="66508" y="24528"/>
                  </a:lnTo>
                  <a:lnTo>
                    <a:pt x="66414" y="23585"/>
                  </a:lnTo>
                  <a:lnTo>
                    <a:pt x="66320" y="23679"/>
                  </a:lnTo>
                  <a:lnTo>
                    <a:pt x="66320" y="23490"/>
                  </a:lnTo>
                  <a:lnTo>
                    <a:pt x="65942" y="22924"/>
                  </a:lnTo>
                  <a:lnTo>
                    <a:pt x="65565" y="22358"/>
                  </a:lnTo>
                  <a:lnTo>
                    <a:pt x="64527" y="21132"/>
                  </a:lnTo>
                  <a:lnTo>
                    <a:pt x="63584" y="19906"/>
                  </a:lnTo>
                  <a:lnTo>
                    <a:pt x="63207" y="19340"/>
                  </a:lnTo>
                  <a:lnTo>
                    <a:pt x="63018" y="18774"/>
                  </a:lnTo>
                  <a:lnTo>
                    <a:pt x="63112" y="18962"/>
                  </a:lnTo>
                  <a:lnTo>
                    <a:pt x="63301" y="19057"/>
                  </a:lnTo>
                  <a:lnTo>
                    <a:pt x="63301" y="19057"/>
                  </a:lnTo>
                  <a:lnTo>
                    <a:pt x="63207" y="18868"/>
                  </a:lnTo>
                  <a:lnTo>
                    <a:pt x="62923" y="18491"/>
                  </a:lnTo>
                  <a:lnTo>
                    <a:pt x="61980" y="17453"/>
                  </a:lnTo>
                  <a:lnTo>
                    <a:pt x="61037" y="16509"/>
                  </a:lnTo>
                  <a:lnTo>
                    <a:pt x="61037" y="16698"/>
                  </a:lnTo>
                  <a:lnTo>
                    <a:pt x="61037" y="16887"/>
                  </a:lnTo>
                  <a:lnTo>
                    <a:pt x="60093" y="15943"/>
                  </a:lnTo>
                  <a:lnTo>
                    <a:pt x="60376" y="16321"/>
                  </a:lnTo>
                  <a:lnTo>
                    <a:pt x="59527" y="15377"/>
                  </a:lnTo>
                  <a:lnTo>
                    <a:pt x="59056" y="14906"/>
                  </a:lnTo>
                  <a:lnTo>
                    <a:pt x="59244" y="14906"/>
                  </a:lnTo>
                  <a:lnTo>
                    <a:pt x="59905" y="15472"/>
                  </a:lnTo>
                  <a:lnTo>
                    <a:pt x="59905" y="15472"/>
                  </a:lnTo>
                  <a:lnTo>
                    <a:pt x="57641" y="13396"/>
                  </a:lnTo>
                  <a:lnTo>
                    <a:pt x="58112" y="13868"/>
                  </a:lnTo>
                  <a:lnTo>
                    <a:pt x="56886" y="13019"/>
                  </a:lnTo>
                  <a:lnTo>
                    <a:pt x="55754" y="12453"/>
                  </a:lnTo>
                  <a:lnTo>
                    <a:pt x="56603" y="13113"/>
                  </a:lnTo>
                  <a:lnTo>
                    <a:pt x="57452" y="13774"/>
                  </a:lnTo>
                  <a:lnTo>
                    <a:pt x="58961" y="15283"/>
                  </a:lnTo>
                  <a:lnTo>
                    <a:pt x="60376" y="16604"/>
                  </a:lnTo>
                  <a:lnTo>
                    <a:pt x="61225" y="17264"/>
                  </a:lnTo>
                  <a:lnTo>
                    <a:pt x="62074" y="17925"/>
                  </a:lnTo>
                  <a:lnTo>
                    <a:pt x="62074" y="17925"/>
                  </a:lnTo>
                  <a:lnTo>
                    <a:pt x="61414" y="17547"/>
                  </a:lnTo>
                  <a:lnTo>
                    <a:pt x="60659" y="16981"/>
                  </a:lnTo>
                  <a:lnTo>
                    <a:pt x="60754" y="17264"/>
                  </a:lnTo>
                  <a:lnTo>
                    <a:pt x="60942" y="17642"/>
                  </a:lnTo>
                  <a:lnTo>
                    <a:pt x="61980" y="19151"/>
                  </a:lnTo>
                  <a:lnTo>
                    <a:pt x="63301" y="20943"/>
                  </a:lnTo>
                  <a:lnTo>
                    <a:pt x="63207" y="20943"/>
                  </a:lnTo>
                  <a:lnTo>
                    <a:pt x="63395" y="21038"/>
                  </a:lnTo>
                  <a:lnTo>
                    <a:pt x="63490" y="21321"/>
                  </a:lnTo>
                  <a:lnTo>
                    <a:pt x="63678" y="21604"/>
                  </a:lnTo>
                  <a:lnTo>
                    <a:pt x="63773" y="21698"/>
                  </a:lnTo>
                  <a:lnTo>
                    <a:pt x="63584" y="21321"/>
                  </a:lnTo>
                  <a:lnTo>
                    <a:pt x="63584" y="21321"/>
                  </a:lnTo>
                  <a:lnTo>
                    <a:pt x="64244" y="22170"/>
                  </a:lnTo>
                  <a:lnTo>
                    <a:pt x="64716" y="22641"/>
                  </a:lnTo>
                  <a:lnTo>
                    <a:pt x="64905" y="22830"/>
                  </a:lnTo>
                  <a:lnTo>
                    <a:pt x="64999" y="22830"/>
                  </a:lnTo>
                  <a:lnTo>
                    <a:pt x="64999" y="22641"/>
                  </a:lnTo>
                  <a:lnTo>
                    <a:pt x="64905" y="22358"/>
                  </a:lnTo>
                  <a:lnTo>
                    <a:pt x="65282" y="23207"/>
                  </a:lnTo>
                  <a:lnTo>
                    <a:pt x="65565" y="24056"/>
                  </a:lnTo>
                  <a:lnTo>
                    <a:pt x="66225" y="25943"/>
                  </a:lnTo>
                  <a:lnTo>
                    <a:pt x="66697" y="27830"/>
                  </a:lnTo>
                  <a:lnTo>
                    <a:pt x="66886" y="28490"/>
                  </a:lnTo>
                  <a:lnTo>
                    <a:pt x="66980" y="28868"/>
                  </a:lnTo>
                  <a:lnTo>
                    <a:pt x="66886" y="28962"/>
                  </a:lnTo>
                  <a:lnTo>
                    <a:pt x="66697" y="28679"/>
                  </a:lnTo>
                  <a:lnTo>
                    <a:pt x="66697" y="29245"/>
                  </a:lnTo>
                  <a:lnTo>
                    <a:pt x="66791" y="29905"/>
                  </a:lnTo>
                  <a:lnTo>
                    <a:pt x="66886" y="29905"/>
                  </a:lnTo>
                  <a:lnTo>
                    <a:pt x="66886" y="30094"/>
                  </a:lnTo>
                  <a:lnTo>
                    <a:pt x="66886" y="30566"/>
                  </a:lnTo>
                  <a:lnTo>
                    <a:pt x="66697" y="30377"/>
                  </a:lnTo>
                  <a:lnTo>
                    <a:pt x="66603" y="30188"/>
                  </a:lnTo>
                  <a:lnTo>
                    <a:pt x="66603" y="30094"/>
                  </a:lnTo>
                  <a:lnTo>
                    <a:pt x="66697" y="29905"/>
                  </a:lnTo>
                  <a:lnTo>
                    <a:pt x="66508" y="28679"/>
                  </a:lnTo>
                  <a:lnTo>
                    <a:pt x="66225" y="27358"/>
                  </a:lnTo>
                  <a:lnTo>
                    <a:pt x="66603" y="30283"/>
                  </a:lnTo>
                  <a:lnTo>
                    <a:pt x="66697" y="31792"/>
                  </a:lnTo>
                  <a:lnTo>
                    <a:pt x="66697" y="33302"/>
                  </a:lnTo>
                  <a:lnTo>
                    <a:pt x="66603" y="34717"/>
                  </a:lnTo>
                  <a:lnTo>
                    <a:pt x="66414" y="36226"/>
                  </a:lnTo>
                  <a:lnTo>
                    <a:pt x="66131" y="37547"/>
                  </a:lnTo>
                  <a:lnTo>
                    <a:pt x="65659" y="38962"/>
                  </a:lnTo>
                  <a:lnTo>
                    <a:pt x="65848" y="38584"/>
                  </a:lnTo>
                  <a:lnTo>
                    <a:pt x="65942" y="38584"/>
                  </a:lnTo>
                  <a:lnTo>
                    <a:pt x="65848" y="39245"/>
                  </a:lnTo>
                  <a:lnTo>
                    <a:pt x="65565" y="40188"/>
                  </a:lnTo>
                  <a:lnTo>
                    <a:pt x="65471" y="40471"/>
                  </a:lnTo>
                  <a:lnTo>
                    <a:pt x="65282" y="40660"/>
                  </a:lnTo>
                  <a:lnTo>
                    <a:pt x="65282" y="40566"/>
                  </a:lnTo>
                  <a:lnTo>
                    <a:pt x="65093" y="41132"/>
                  </a:lnTo>
                  <a:lnTo>
                    <a:pt x="64433" y="43018"/>
                  </a:lnTo>
                  <a:lnTo>
                    <a:pt x="63678" y="45282"/>
                  </a:lnTo>
                  <a:lnTo>
                    <a:pt x="62735" y="47264"/>
                  </a:lnTo>
                  <a:lnTo>
                    <a:pt x="61697" y="49056"/>
                  </a:lnTo>
                  <a:lnTo>
                    <a:pt x="60659" y="50943"/>
                  </a:lnTo>
                  <a:lnTo>
                    <a:pt x="59433" y="52735"/>
                  </a:lnTo>
                  <a:lnTo>
                    <a:pt x="58207" y="54433"/>
                  </a:lnTo>
                  <a:lnTo>
                    <a:pt x="56886" y="56037"/>
                  </a:lnTo>
                  <a:lnTo>
                    <a:pt x="55376" y="57641"/>
                  </a:lnTo>
                  <a:lnTo>
                    <a:pt x="53867" y="59150"/>
                  </a:lnTo>
                  <a:lnTo>
                    <a:pt x="52169" y="60376"/>
                  </a:lnTo>
                  <a:lnTo>
                    <a:pt x="48961" y="62452"/>
                  </a:lnTo>
                  <a:lnTo>
                    <a:pt x="44528" y="65282"/>
                  </a:lnTo>
                  <a:lnTo>
                    <a:pt x="44622" y="65188"/>
                  </a:lnTo>
                  <a:lnTo>
                    <a:pt x="44716" y="65093"/>
                  </a:lnTo>
                  <a:lnTo>
                    <a:pt x="45094" y="64810"/>
                  </a:lnTo>
                  <a:lnTo>
                    <a:pt x="45660" y="64527"/>
                  </a:lnTo>
                  <a:lnTo>
                    <a:pt x="43867" y="65376"/>
                  </a:lnTo>
                  <a:lnTo>
                    <a:pt x="43113" y="65754"/>
                  </a:lnTo>
                  <a:lnTo>
                    <a:pt x="42924" y="65754"/>
                  </a:lnTo>
                  <a:lnTo>
                    <a:pt x="43113" y="65659"/>
                  </a:lnTo>
                  <a:lnTo>
                    <a:pt x="41603" y="66037"/>
                  </a:lnTo>
                  <a:lnTo>
                    <a:pt x="39999" y="66320"/>
                  </a:lnTo>
                  <a:lnTo>
                    <a:pt x="38396" y="66508"/>
                  </a:lnTo>
                  <a:lnTo>
                    <a:pt x="36792" y="66697"/>
                  </a:lnTo>
                  <a:lnTo>
                    <a:pt x="33584" y="66980"/>
                  </a:lnTo>
                  <a:lnTo>
                    <a:pt x="32169" y="67169"/>
                  </a:lnTo>
                  <a:lnTo>
                    <a:pt x="30754" y="67357"/>
                  </a:lnTo>
                  <a:lnTo>
                    <a:pt x="30094" y="67357"/>
                  </a:lnTo>
                  <a:lnTo>
                    <a:pt x="29339" y="67263"/>
                  </a:lnTo>
                  <a:lnTo>
                    <a:pt x="27830" y="66886"/>
                  </a:lnTo>
                  <a:lnTo>
                    <a:pt x="26415" y="66508"/>
                  </a:lnTo>
                  <a:lnTo>
                    <a:pt x="25754" y="66414"/>
                  </a:lnTo>
                  <a:lnTo>
                    <a:pt x="25094" y="66414"/>
                  </a:lnTo>
                  <a:lnTo>
                    <a:pt x="25566" y="66980"/>
                  </a:lnTo>
                  <a:lnTo>
                    <a:pt x="25471" y="67074"/>
                  </a:lnTo>
                  <a:lnTo>
                    <a:pt x="25188" y="66980"/>
                  </a:lnTo>
                  <a:lnTo>
                    <a:pt x="24339" y="66791"/>
                  </a:lnTo>
                  <a:lnTo>
                    <a:pt x="23773" y="66508"/>
                  </a:lnTo>
                  <a:lnTo>
                    <a:pt x="24245" y="66414"/>
                  </a:lnTo>
                  <a:lnTo>
                    <a:pt x="24717" y="66603"/>
                  </a:lnTo>
                  <a:lnTo>
                    <a:pt x="24811" y="66414"/>
                  </a:lnTo>
                  <a:lnTo>
                    <a:pt x="24811" y="66320"/>
                  </a:lnTo>
                  <a:lnTo>
                    <a:pt x="24717" y="66225"/>
                  </a:lnTo>
                  <a:lnTo>
                    <a:pt x="24528" y="66131"/>
                  </a:lnTo>
                  <a:lnTo>
                    <a:pt x="24151" y="66225"/>
                  </a:lnTo>
                  <a:lnTo>
                    <a:pt x="23679" y="66320"/>
                  </a:lnTo>
                  <a:lnTo>
                    <a:pt x="23018" y="66414"/>
                  </a:lnTo>
                  <a:lnTo>
                    <a:pt x="23490" y="66225"/>
                  </a:lnTo>
                  <a:lnTo>
                    <a:pt x="22075" y="65942"/>
                  </a:lnTo>
                  <a:lnTo>
                    <a:pt x="20943" y="65659"/>
                  </a:lnTo>
                  <a:lnTo>
                    <a:pt x="20000" y="65282"/>
                  </a:lnTo>
                  <a:lnTo>
                    <a:pt x="19056" y="64810"/>
                  </a:lnTo>
                  <a:lnTo>
                    <a:pt x="19056" y="64810"/>
                  </a:lnTo>
                  <a:lnTo>
                    <a:pt x="19717" y="64999"/>
                  </a:lnTo>
                  <a:lnTo>
                    <a:pt x="19151" y="64716"/>
                  </a:lnTo>
                  <a:lnTo>
                    <a:pt x="18962" y="64810"/>
                  </a:lnTo>
                  <a:lnTo>
                    <a:pt x="19151" y="64905"/>
                  </a:lnTo>
                  <a:lnTo>
                    <a:pt x="18490" y="64905"/>
                  </a:lnTo>
                  <a:lnTo>
                    <a:pt x="17830" y="64716"/>
                  </a:lnTo>
                  <a:lnTo>
                    <a:pt x="17264" y="64527"/>
                  </a:lnTo>
                  <a:lnTo>
                    <a:pt x="16698" y="64150"/>
                  </a:lnTo>
                  <a:lnTo>
                    <a:pt x="16981" y="64056"/>
                  </a:lnTo>
                  <a:lnTo>
                    <a:pt x="17264" y="64150"/>
                  </a:lnTo>
                  <a:lnTo>
                    <a:pt x="17264" y="64150"/>
                  </a:lnTo>
                  <a:lnTo>
                    <a:pt x="15188" y="63207"/>
                  </a:lnTo>
                  <a:lnTo>
                    <a:pt x="14622" y="62829"/>
                  </a:lnTo>
                  <a:lnTo>
                    <a:pt x="14717" y="62924"/>
                  </a:lnTo>
                  <a:lnTo>
                    <a:pt x="13773" y="62546"/>
                  </a:lnTo>
                  <a:lnTo>
                    <a:pt x="12924" y="62075"/>
                  </a:lnTo>
                  <a:lnTo>
                    <a:pt x="12358" y="61697"/>
                  </a:lnTo>
                  <a:lnTo>
                    <a:pt x="12264" y="61508"/>
                  </a:lnTo>
                  <a:lnTo>
                    <a:pt x="12170" y="61320"/>
                  </a:lnTo>
                  <a:lnTo>
                    <a:pt x="11698" y="60942"/>
                  </a:lnTo>
                  <a:lnTo>
                    <a:pt x="11132" y="60471"/>
                  </a:lnTo>
                  <a:lnTo>
                    <a:pt x="9906" y="59244"/>
                  </a:lnTo>
                  <a:lnTo>
                    <a:pt x="9906" y="59244"/>
                  </a:lnTo>
                  <a:lnTo>
                    <a:pt x="10566" y="59527"/>
                  </a:lnTo>
                  <a:lnTo>
                    <a:pt x="9434" y="58584"/>
                  </a:lnTo>
                  <a:lnTo>
                    <a:pt x="8207" y="57546"/>
                  </a:lnTo>
                  <a:lnTo>
                    <a:pt x="7547" y="56886"/>
                  </a:lnTo>
                  <a:lnTo>
                    <a:pt x="6981" y="56131"/>
                  </a:lnTo>
                  <a:lnTo>
                    <a:pt x="6226" y="55094"/>
                  </a:lnTo>
                  <a:lnTo>
                    <a:pt x="6415" y="55377"/>
                  </a:lnTo>
                  <a:lnTo>
                    <a:pt x="6038" y="54905"/>
                  </a:lnTo>
                  <a:lnTo>
                    <a:pt x="5472" y="54244"/>
                  </a:lnTo>
                  <a:lnTo>
                    <a:pt x="5283" y="53961"/>
                  </a:lnTo>
                  <a:lnTo>
                    <a:pt x="5094" y="53867"/>
                  </a:lnTo>
                  <a:lnTo>
                    <a:pt x="5377" y="54622"/>
                  </a:lnTo>
                  <a:lnTo>
                    <a:pt x="5849" y="55282"/>
                  </a:lnTo>
                  <a:lnTo>
                    <a:pt x="6321" y="55943"/>
                  </a:lnTo>
                  <a:lnTo>
                    <a:pt x="6698" y="56603"/>
                  </a:lnTo>
                  <a:lnTo>
                    <a:pt x="6226" y="56226"/>
                  </a:lnTo>
                  <a:lnTo>
                    <a:pt x="5943" y="55848"/>
                  </a:lnTo>
                  <a:lnTo>
                    <a:pt x="6038" y="56037"/>
                  </a:lnTo>
                  <a:lnTo>
                    <a:pt x="5943" y="55943"/>
                  </a:lnTo>
                  <a:lnTo>
                    <a:pt x="5377" y="55188"/>
                  </a:lnTo>
                  <a:lnTo>
                    <a:pt x="5000" y="54716"/>
                  </a:lnTo>
                  <a:lnTo>
                    <a:pt x="4717" y="54150"/>
                  </a:lnTo>
                  <a:lnTo>
                    <a:pt x="4528" y="53678"/>
                  </a:lnTo>
                  <a:lnTo>
                    <a:pt x="4528" y="53584"/>
                  </a:lnTo>
                  <a:lnTo>
                    <a:pt x="4623" y="53395"/>
                  </a:lnTo>
                  <a:lnTo>
                    <a:pt x="5094" y="54244"/>
                  </a:lnTo>
                  <a:lnTo>
                    <a:pt x="4717" y="53301"/>
                  </a:lnTo>
                  <a:lnTo>
                    <a:pt x="4528" y="53018"/>
                  </a:lnTo>
                  <a:lnTo>
                    <a:pt x="4151" y="52263"/>
                  </a:lnTo>
                  <a:lnTo>
                    <a:pt x="4151" y="52169"/>
                  </a:lnTo>
                  <a:lnTo>
                    <a:pt x="3774" y="51509"/>
                  </a:lnTo>
                  <a:lnTo>
                    <a:pt x="3396" y="50660"/>
                  </a:lnTo>
                  <a:lnTo>
                    <a:pt x="3585" y="51603"/>
                  </a:lnTo>
                  <a:lnTo>
                    <a:pt x="3396" y="51226"/>
                  </a:lnTo>
                  <a:lnTo>
                    <a:pt x="3208" y="50848"/>
                  </a:lnTo>
                  <a:lnTo>
                    <a:pt x="3208" y="50471"/>
                  </a:lnTo>
                  <a:lnTo>
                    <a:pt x="3208" y="50094"/>
                  </a:lnTo>
                  <a:lnTo>
                    <a:pt x="3585" y="50754"/>
                  </a:lnTo>
                  <a:lnTo>
                    <a:pt x="3868" y="51509"/>
                  </a:lnTo>
                  <a:lnTo>
                    <a:pt x="3868" y="51509"/>
                  </a:lnTo>
                  <a:lnTo>
                    <a:pt x="3208" y="49528"/>
                  </a:lnTo>
                  <a:lnTo>
                    <a:pt x="3208" y="49528"/>
                  </a:lnTo>
                  <a:lnTo>
                    <a:pt x="3868" y="50754"/>
                  </a:lnTo>
                  <a:lnTo>
                    <a:pt x="3208" y="48962"/>
                  </a:lnTo>
                  <a:lnTo>
                    <a:pt x="3585" y="49339"/>
                  </a:lnTo>
                  <a:lnTo>
                    <a:pt x="3774" y="49433"/>
                  </a:lnTo>
                  <a:lnTo>
                    <a:pt x="3962" y="49528"/>
                  </a:lnTo>
                  <a:lnTo>
                    <a:pt x="4057" y="49905"/>
                  </a:lnTo>
                  <a:lnTo>
                    <a:pt x="3868" y="48962"/>
                  </a:lnTo>
                  <a:lnTo>
                    <a:pt x="3491" y="47924"/>
                  </a:lnTo>
                  <a:lnTo>
                    <a:pt x="2641" y="45565"/>
                  </a:lnTo>
                  <a:lnTo>
                    <a:pt x="2170" y="43867"/>
                  </a:lnTo>
                  <a:lnTo>
                    <a:pt x="1698" y="41886"/>
                  </a:lnTo>
                  <a:lnTo>
                    <a:pt x="1698" y="41886"/>
                  </a:lnTo>
                  <a:lnTo>
                    <a:pt x="1887" y="42075"/>
                  </a:lnTo>
                  <a:lnTo>
                    <a:pt x="1981" y="41981"/>
                  </a:lnTo>
                  <a:lnTo>
                    <a:pt x="2075" y="42075"/>
                  </a:lnTo>
                  <a:lnTo>
                    <a:pt x="2264" y="42169"/>
                  </a:lnTo>
                  <a:lnTo>
                    <a:pt x="2170" y="40283"/>
                  </a:lnTo>
                  <a:lnTo>
                    <a:pt x="2075" y="38301"/>
                  </a:lnTo>
                  <a:lnTo>
                    <a:pt x="2170" y="36415"/>
                  </a:lnTo>
                  <a:lnTo>
                    <a:pt x="2358" y="35566"/>
                  </a:lnTo>
                  <a:lnTo>
                    <a:pt x="2453" y="34811"/>
                  </a:lnTo>
                  <a:lnTo>
                    <a:pt x="2830" y="32830"/>
                  </a:lnTo>
                  <a:lnTo>
                    <a:pt x="2830" y="33207"/>
                  </a:lnTo>
                  <a:lnTo>
                    <a:pt x="2924" y="33490"/>
                  </a:lnTo>
                  <a:lnTo>
                    <a:pt x="2924" y="32453"/>
                  </a:lnTo>
                  <a:lnTo>
                    <a:pt x="3019" y="31415"/>
                  </a:lnTo>
                  <a:lnTo>
                    <a:pt x="3396" y="29245"/>
                  </a:lnTo>
                  <a:lnTo>
                    <a:pt x="3868" y="27075"/>
                  </a:lnTo>
                  <a:lnTo>
                    <a:pt x="4623" y="25000"/>
                  </a:lnTo>
                  <a:lnTo>
                    <a:pt x="5566" y="22830"/>
                  </a:lnTo>
                  <a:lnTo>
                    <a:pt x="6604" y="20849"/>
                  </a:lnTo>
                  <a:lnTo>
                    <a:pt x="7830" y="18868"/>
                  </a:lnTo>
                  <a:lnTo>
                    <a:pt x="9151" y="16887"/>
                  </a:lnTo>
                  <a:lnTo>
                    <a:pt x="10566" y="15094"/>
                  </a:lnTo>
                  <a:lnTo>
                    <a:pt x="12075" y="13302"/>
                  </a:lnTo>
                  <a:lnTo>
                    <a:pt x="13773" y="11698"/>
                  </a:lnTo>
                  <a:lnTo>
                    <a:pt x="15377" y="10095"/>
                  </a:lnTo>
                  <a:lnTo>
                    <a:pt x="17170" y="8679"/>
                  </a:lnTo>
                  <a:lnTo>
                    <a:pt x="18962" y="7453"/>
                  </a:lnTo>
                  <a:lnTo>
                    <a:pt x="20754" y="6321"/>
                  </a:lnTo>
                  <a:lnTo>
                    <a:pt x="22547" y="5378"/>
                  </a:lnTo>
                  <a:lnTo>
                    <a:pt x="21603" y="6227"/>
                  </a:lnTo>
                  <a:lnTo>
                    <a:pt x="22641" y="5472"/>
                  </a:lnTo>
                  <a:lnTo>
                    <a:pt x="23302" y="5095"/>
                  </a:lnTo>
                  <a:lnTo>
                    <a:pt x="25377" y="4151"/>
                  </a:lnTo>
                  <a:lnTo>
                    <a:pt x="24811" y="4151"/>
                  </a:lnTo>
                  <a:lnTo>
                    <a:pt x="25660" y="3774"/>
                  </a:lnTo>
                  <a:lnTo>
                    <a:pt x="26886" y="3208"/>
                  </a:lnTo>
                  <a:lnTo>
                    <a:pt x="26603" y="3585"/>
                  </a:lnTo>
                  <a:lnTo>
                    <a:pt x="26886" y="3585"/>
                  </a:lnTo>
                  <a:lnTo>
                    <a:pt x="26886" y="3680"/>
                  </a:lnTo>
                  <a:lnTo>
                    <a:pt x="26792" y="3774"/>
                  </a:lnTo>
                  <a:lnTo>
                    <a:pt x="28301" y="3302"/>
                  </a:lnTo>
                  <a:lnTo>
                    <a:pt x="29622" y="2736"/>
                  </a:lnTo>
                  <a:lnTo>
                    <a:pt x="31037" y="2264"/>
                  </a:lnTo>
                  <a:lnTo>
                    <a:pt x="31792" y="2076"/>
                  </a:lnTo>
                  <a:lnTo>
                    <a:pt x="32641" y="1981"/>
                  </a:lnTo>
                  <a:lnTo>
                    <a:pt x="32547" y="2076"/>
                  </a:lnTo>
                  <a:lnTo>
                    <a:pt x="32924" y="1981"/>
                  </a:lnTo>
                  <a:lnTo>
                    <a:pt x="34245" y="1793"/>
                  </a:lnTo>
                  <a:lnTo>
                    <a:pt x="35848" y="1415"/>
                  </a:lnTo>
                  <a:lnTo>
                    <a:pt x="36981" y="1132"/>
                  </a:lnTo>
                  <a:lnTo>
                    <a:pt x="36981" y="1415"/>
                  </a:lnTo>
                  <a:lnTo>
                    <a:pt x="40943" y="1227"/>
                  </a:lnTo>
                  <a:lnTo>
                    <a:pt x="41509" y="1038"/>
                  </a:lnTo>
                  <a:lnTo>
                    <a:pt x="41697" y="1132"/>
                  </a:lnTo>
                  <a:lnTo>
                    <a:pt x="41509" y="1227"/>
                  </a:lnTo>
                  <a:lnTo>
                    <a:pt x="41320" y="1321"/>
                  </a:lnTo>
                  <a:lnTo>
                    <a:pt x="42263" y="1321"/>
                  </a:lnTo>
                  <a:lnTo>
                    <a:pt x="43113" y="1227"/>
                  </a:lnTo>
                  <a:lnTo>
                    <a:pt x="43396" y="1415"/>
                  </a:lnTo>
                  <a:lnTo>
                    <a:pt x="44056" y="1604"/>
                  </a:lnTo>
                  <a:lnTo>
                    <a:pt x="45943" y="2076"/>
                  </a:lnTo>
                  <a:lnTo>
                    <a:pt x="48018" y="2359"/>
                  </a:lnTo>
                  <a:lnTo>
                    <a:pt x="49622" y="2736"/>
                  </a:lnTo>
                  <a:lnTo>
                    <a:pt x="47641" y="1981"/>
                  </a:lnTo>
                  <a:lnTo>
                    <a:pt x="45282" y="1321"/>
                  </a:lnTo>
                  <a:lnTo>
                    <a:pt x="42735" y="755"/>
                  </a:lnTo>
                  <a:lnTo>
                    <a:pt x="40188" y="283"/>
                  </a:lnTo>
                  <a:lnTo>
                    <a:pt x="37735" y="95"/>
                  </a:lnTo>
                  <a:lnTo>
                    <a:pt x="354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82;p38">
              <a:extLst>
                <a:ext uri="{FF2B5EF4-FFF2-40B4-BE49-F238E27FC236}">
                  <a16:creationId xmlns:a16="http://schemas.microsoft.com/office/drawing/2014/main" id="{ACF6C92C-38E1-452A-B19C-D644481FF4FD}"/>
                </a:ext>
              </a:extLst>
            </p:cNvPr>
            <p:cNvSpPr/>
            <p:nvPr/>
          </p:nvSpPr>
          <p:spPr>
            <a:xfrm>
              <a:off x="4346957" y="496767"/>
              <a:ext cx="375993" cy="347276"/>
            </a:xfrm>
            <a:custGeom>
              <a:avLst/>
              <a:gdLst/>
              <a:ahLst/>
              <a:cxnLst/>
              <a:rect l="l" t="t" r="r" b="b"/>
              <a:pathLst>
                <a:path w="17204" h="15890" extrusionOk="0">
                  <a:moveTo>
                    <a:pt x="1241" y="6108"/>
                  </a:moveTo>
                  <a:lnTo>
                    <a:pt x="1022" y="6376"/>
                  </a:lnTo>
                  <a:lnTo>
                    <a:pt x="852" y="6644"/>
                  </a:lnTo>
                  <a:lnTo>
                    <a:pt x="755" y="6765"/>
                  </a:lnTo>
                  <a:lnTo>
                    <a:pt x="730" y="6425"/>
                  </a:lnTo>
                  <a:lnTo>
                    <a:pt x="682" y="6108"/>
                  </a:lnTo>
                  <a:close/>
                  <a:moveTo>
                    <a:pt x="3188" y="6181"/>
                  </a:moveTo>
                  <a:lnTo>
                    <a:pt x="3918" y="6206"/>
                  </a:lnTo>
                  <a:lnTo>
                    <a:pt x="3772" y="6327"/>
                  </a:lnTo>
                  <a:lnTo>
                    <a:pt x="3626" y="6498"/>
                  </a:lnTo>
                  <a:lnTo>
                    <a:pt x="3382" y="6814"/>
                  </a:lnTo>
                  <a:lnTo>
                    <a:pt x="3236" y="7009"/>
                  </a:lnTo>
                  <a:lnTo>
                    <a:pt x="3115" y="6936"/>
                  </a:lnTo>
                  <a:lnTo>
                    <a:pt x="2969" y="6911"/>
                  </a:lnTo>
                  <a:lnTo>
                    <a:pt x="2896" y="6887"/>
                  </a:lnTo>
                  <a:lnTo>
                    <a:pt x="2798" y="6863"/>
                  </a:lnTo>
                  <a:lnTo>
                    <a:pt x="2725" y="6863"/>
                  </a:lnTo>
                  <a:lnTo>
                    <a:pt x="2969" y="6546"/>
                  </a:lnTo>
                  <a:lnTo>
                    <a:pt x="3188" y="6230"/>
                  </a:lnTo>
                  <a:lnTo>
                    <a:pt x="3188" y="6181"/>
                  </a:lnTo>
                  <a:close/>
                  <a:moveTo>
                    <a:pt x="4112" y="6206"/>
                  </a:moveTo>
                  <a:lnTo>
                    <a:pt x="4064" y="6376"/>
                  </a:lnTo>
                  <a:lnTo>
                    <a:pt x="4039" y="6546"/>
                  </a:lnTo>
                  <a:lnTo>
                    <a:pt x="4039" y="6863"/>
                  </a:lnTo>
                  <a:lnTo>
                    <a:pt x="3991" y="7398"/>
                  </a:lnTo>
                  <a:lnTo>
                    <a:pt x="3796" y="7617"/>
                  </a:lnTo>
                  <a:lnTo>
                    <a:pt x="3626" y="7860"/>
                  </a:lnTo>
                  <a:lnTo>
                    <a:pt x="3650" y="7714"/>
                  </a:lnTo>
                  <a:lnTo>
                    <a:pt x="3650" y="7568"/>
                  </a:lnTo>
                  <a:lnTo>
                    <a:pt x="3626" y="7447"/>
                  </a:lnTo>
                  <a:lnTo>
                    <a:pt x="3577" y="7325"/>
                  </a:lnTo>
                  <a:lnTo>
                    <a:pt x="3504" y="7203"/>
                  </a:lnTo>
                  <a:lnTo>
                    <a:pt x="3820" y="6717"/>
                  </a:lnTo>
                  <a:lnTo>
                    <a:pt x="3966" y="6473"/>
                  </a:lnTo>
                  <a:lnTo>
                    <a:pt x="4088" y="6206"/>
                  </a:lnTo>
                  <a:close/>
                  <a:moveTo>
                    <a:pt x="2701" y="7301"/>
                  </a:moveTo>
                  <a:lnTo>
                    <a:pt x="2750" y="7325"/>
                  </a:lnTo>
                  <a:lnTo>
                    <a:pt x="2823" y="7325"/>
                  </a:lnTo>
                  <a:lnTo>
                    <a:pt x="2969" y="7374"/>
                  </a:lnTo>
                  <a:lnTo>
                    <a:pt x="3090" y="7447"/>
                  </a:lnTo>
                  <a:lnTo>
                    <a:pt x="3163" y="7568"/>
                  </a:lnTo>
                  <a:lnTo>
                    <a:pt x="3188" y="7690"/>
                  </a:lnTo>
                  <a:lnTo>
                    <a:pt x="3188" y="7836"/>
                  </a:lnTo>
                  <a:lnTo>
                    <a:pt x="3139" y="7982"/>
                  </a:lnTo>
                  <a:lnTo>
                    <a:pt x="3042" y="8104"/>
                  </a:lnTo>
                  <a:lnTo>
                    <a:pt x="2920" y="8201"/>
                  </a:lnTo>
                  <a:lnTo>
                    <a:pt x="2847" y="8225"/>
                  </a:lnTo>
                  <a:lnTo>
                    <a:pt x="2774" y="8250"/>
                  </a:lnTo>
                  <a:lnTo>
                    <a:pt x="2677" y="8225"/>
                  </a:lnTo>
                  <a:lnTo>
                    <a:pt x="2604" y="8201"/>
                  </a:lnTo>
                  <a:lnTo>
                    <a:pt x="2531" y="8152"/>
                  </a:lnTo>
                  <a:lnTo>
                    <a:pt x="2482" y="8079"/>
                  </a:lnTo>
                  <a:lnTo>
                    <a:pt x="2433" y="8031"/>
                  </a:lnTo>
                  <a:lnTo>
                    <a:pt x="2409" y="7958"/>
                  </a:lnTo>
                  <a:lnTo>
                    <a:pt x="2385" y="7836"/>
                  </a:lnTo>
                  <a:lnTo>
                    <a:pt x="2385" y="7714"/>
                  </a:lnTo>
                  <a:lnTo>
                    <a:pt x="2433" y="7593"/>
                  </a:lnTo>
                  <a:lnTo>
                    <a:pt x="2482" y="7495"/>
                  </a:lnTo>
                  <a:lnTo>
                    <a:pt x="2579" y="7374"/>
                  </a:lnTo>
                  <a:lnTo>
                    <a:pt x="2701" y="7301"/>
                  </a:lnTo>
                  <a:close/>
                  <a:moveTo>
                    <a:pt x="1582" y="6133"/>
                  </a:moveTo>
                  <a:lnTo>
                    <a:pt x="1898" y="6157"/>
                  </a:lnTo>
                  <a:lnTo>
                    <a:pt x="2239" y="6157"/>
                  </a:lnTo>
                  <a:lnTo>
                    <a:pt x="3042" y="6181"/>
                  </a:lnTo>
                  <a:lnTo>
                    <a:pt x="2823" y="6303"/>
                  </a:lnTo>
                  <a:lnTo>
                    <a:pt x="2628" y="6473"/>
                  </a:lnTo>
                  <a:lnTo>
                    <a:pt x="2458" y="6692"/>
                  </a:lnTo>
                  <a:lnTo>
                    <a:pt x="2287" y="6911"/>
                  </a:lnTo>
                  <a:lnTo>
                    <a:pt x="1995" y="7398"/>
                  </a:lnTo>
                  <a:lnTo>
                    <a:pt x="1728" y="7836"/>
                  </a:lnTo>
                  <a:lnTo>
                    <a:pt x="1485" y="8225"/>
                  </a:lnTo>
                  <a:lnTo>
                    <a:pt x="1193" y="8639"/>
                  </a:lnTo>
                  <a:lnTo>
                    <a:pt x="925" y="9053"/>
                  </a:lnTo>
                  <a:lnTo>
                    <a:pt x="657" y="9466"/>
                  </a:lnTo>
                  <a:lnTo>
                    <a:pt x="633" y="8639"/>
                  </a:lnTo>
                  <a:lnTo>
                    <a:pt x="755" y="8566"/>
                  </a:lnTo>
                  <a:lnTo>
                    <a:pt x="852" y="8469"/>
                  </a:lnTo>
                  <a:lnTo>
                    <a:pt x="1047" y="8225"/>
                  </a:lnTo>
                  <a:lnTo>
                    <a:pt x="1193" y="7982"/>
                  </a:lnTo>
                  <a:lnTo>
                    <a:pt x="1314" y="7714"/>
                  </a:lnTo>
                  <a:lnTo>
                    <a:pt x="1436" y="7544"/>
                  </a:lnTo>
                  <a:lnTo>
                    <a:pt x="1582" y="7349"/>
                  </a:lnTo>
                  <a:lnTo>
                    <a:pt x="1874" y="6984"/>
                  </a:lnTo>
                  <a:lnTo>
                    <a:pt x="1995" y="6790"/>
                  </a:lnTo>
                  <a:lnTo>
                    <a:pt x="2141" y="6619"/>
                  </a:lnTo>
                  <a:lnTo>
                    <a:pt x="2239" y="6425"/>
                  </a:lnTo>
                  <a:lnTo>
                    <a:pt x="2312" y="6206"/>
                  </a:lnTo>
                  <a:lnTo>
                    <a:pt x="2312" y="6181"/>
                  </a:lnTo>
                  <a:lnTo>
                    <a:pt x="2287" y="6181"/>
                  </a:lnTo>
                  <a:lnTo>
                    <a:pt x="2117" y="6279"/>
                  </a:lnTo>
                  <a:lnTo>
                    <a:pt x="1971" y="6400"/>
                  </a:lnTo>
                  <a:lnTo>
                    <a:pt x="1825" y="6546"/>
                  </a:lnTo>
                  <a:lnTo>
                    <a:pt x="1703" y="6692"/>
                  </a:lnTo>
                  <a:lnTo>
                    <a:pt x="1460" y="7009"/>
                  </a:lnTo>
                  <a:lnTo>
                    <a:pt x="1217" y="7325"/>
                  </a:lnTo>
                  <a:lnTo>
                    <a:pt x="925" y="7714"/>
                  </a:lnTo>
                  <a:lnTo>
                    <a:pt x="657" y="8152"/>
                  </a:lnTo>
                  <a:lnTo>
                    <a:pt x="657" y="8128"/>
                  </a:lnTo>
                  <a:lnTo>
                    <a:pt x="730" y="7398"/>
                  </a:lnTo>
                  <a:lnTo>
                    <a:pt x="828" y="7276"/>
                  </a:lnTo>
                  <a:lnTo>
                    <a:pt x="901" y="7130"/>
                  </a:lnTo>
                  <a:lnTo>
                    <a:pt x="1047" y="6887"/>
                  </a:lnTo>
                  <a:lnTo>
                    <a:pt x="1339" y="6522"/>
                  </a:lnTo>
                  <a:lnTo>
                    <a:pt x="1460" y="6327"/>
                  </a:lnTo>
                  <a:lnTo>
                    <a:pt x="1582" y="6133"/>
                  </a:lnTo>
                  <a:close/>
                  <a:moveTo>
                    <a:pt x="1971" y="7982"/>
                  </a:moveTo>
                  <a:lnTo>
                    <a:pt x="1995" y="8104"/>
                  </a:lnTo>
                  <a:lnTo>
                    <a:pt x="2044" y="8225"/>
                  </a:lnTo>
                  <a:lnTo>
                    <a:pt x="2117" y="8323"/>
                  </a:lnTo>
                  <a:lnTo>
                    <a:pt x="2190" y="8396"/>
                  </a:lnTo>
                  <a:lnTo>
                    <a:pt x="1533" y="9369"/>
                  </a:lnTo>
                  <a:lnTo>
                    <a:pt x="682" y="10658"/>
                  </a:lnTo>
                  <a:lnTo>
                    <a:pt x="682" y="10512"/>
                  </a:lnTo>
                  <a:lnTo>
                    <a:pt x="657" y="10123"/>
                  </a:lnTo>
                  <a:lnTo>
                    <a:pt x="1241" y="9150"/>
                  </a:lnTo>
                  <a:lnTo>
                    <a:pt x="1849" y="8201"/>
                  </a:lnTo>
                  <a:lnTo>
                    <a:pt x="1971" y="7982"/>
                  </a:lnTo>
                  <a:close/>
                  <a:moveTo>
                    <a:pt x="3188" y="8566"/>
                  </a:moveTo>
                  <a:lnTo>
                    <a:pt x="2312" y="9928"/>
                  </a:lnTo>
                  <a:lnTo>
                    <a:pt x="1436" y="11242"/>
                  </a:lnTo>
                  <a:lnTo>
                    <a:pt x="1047" y="11753"/>
                  </a:lnTo>
                  <a:lnTo>
                    <a:pt x="828" y="11997"/>
                  </a:lnTo>
                  <a:lnTo>
                    <a:pt x="657" y="12264"/>
                  </a:lnTo>
                  <a:lnTo>
                    <a:pt x="657" y="11242"/>
                  </a:lnTo>
                  <a:lnTo>
                    <a:pt x="974" y="10780"/>
                  </a:lnTo>
                  <a:lnTo>
                    <a:pt x="1922" y="9369"/>
                  </a:lnTo>
                  <a:lnTo>
                    <a:pt x="2458" y="8590"/>
                  </a:lnTo>
                  <a:lnTo>
                    <a:pt x="2579" y="8639"/>
                  </a:lnTo>
                  <a:lnTo>
                    <a:pt x="2725" y="8663"/>
                  </a:lnTo>
                  <a:lnTo>
                    <a:pt x="2871" y="8663"/>
                  </a:lnTo>
                  <a:lnTo>
                    <a:pt x="2993" y="8639"/>
                  </a:lnTo>
                  <a:lnTo>
                    <a:pt x="3090" y="8615"/>
                  </a:lnTo>
                  <a:lnTo>
                    <a:pt x="3188" y="8566"/>
                  </a:lnTo>
                  <a:close/>
                  <a:moveTo>
                    <a:pt x="3991" y="7787"/>
                  </a:moveTo>
                  <a:lnTo>
                    <a:pt x="3991" y="8834"/>
                  </a:lnTo>
                  <a:lnTo>
                    <a:pt x="3820" y="8980"/>
                  </a:lnTo>
                  <a:lnTo>
                    <a:pt x="3650" y="9174"/>
                  </a:lnTo>
                  <a:lnTo>
                    <a:pt x="3358" y="9588"/>
                  </a:lnTo>
                  <a:lnTo>
                    <a:pt x="2823" y="10342"/>
                  </a:lnTo>
                  <a:lnTo>
                    <a:pt x="2555" y="10707"/>
                  </a:lnTo>
                  <a:lnTo>
                    <a:pt x="2287" y="11096"/>
                  </a:lnTo>
                  <a:lnTo>
                    <a:pt x="1436" y="12143"/>
                  </a:lnTo>
                  <a:lnTo>
                    <a:pt x="1022" y="12654"/>
                  </a:lnTo>
                  <a:lnTo>
                    <a:pt x="633" y="13189"/>
                  </a:lnTo>
                  <a:lnTo>
                    <a:pt x="633" y="12946"/>
                  </a:lnTo>
                  <a:lnTo>
                    <a:pt x="633" y="12775"/>
                  </a:lnTo>
                  <a:lnTo>
                    <a:pt x="755" y="12654"/>
                  </a:lnTo>
                  <a:lnTo>
                    <a:pt x="876" y="12532"/>
                  </a:lnTo>
                  <a:lnTo>
                    <a:pt x="1120" y="12264"/>
                  </a:lnTo>
                  <a:lnTo>
                    <a:pt x="1509" y="11680"/>
                  </a:lnTo>
                  <a:lnTo>
                    <a:pt x="2020" y="10975"/>
                  </a:lnTo>
                  <a:lnTo>
                    <a:pt x="2506" y="10245"/>
                  </a:lnTo>
                  <a:lnTo>
                    <a:pt x="2993" y="9490"/>
                  </a:lnTo>
                  <a:lnTo>
                    <a:pt x="3455" y="8736"/>
                  </a:lnTo>
                  <a:lnTo>
                    <a:pt x="3723" y="8274"/>
                  </a:lnTo>
                  <a:lnTo>
                    <a:pt x="3869" y="8031"/>
                  </a:lnTo>
                  <a:lnTo>
                    <a:pt x="3991" y="7787"/>
                  </a:lnTo>
                  <a:close/>
                  <a:moveTo>
                    <a:pt x="4039" y="14065"/>
                  </a:moveTo>
                  <a:lnTo>
                    <a:pt x="4039" y="14430"/>
                  </a:lnTo>
                  <a:lnTo>
                    <a:pt x="3820" y="14430"/>
                  </a:lnTo>
                  <a:lnTo>
                    <a:pt x="4015" y="14089"/>
                  </a:lnTo>
                  <a:lnTo>
                    <a:pt x="4039" y="14065"/>
                  </a:lnTo>
                  <a:close/>
                  <a:moveTo>
                    <a:pt x="4039" y="12921"/>
                  </a:moveTo>
                  <a:lnTo>
                    <a:pt x="4039" y="13140"/>
                  </a:lnTo>
                  <a:lnTo>
                    <a:pt x="4039" y="13554"/>
                  </a:lnTo>
                  <a:lnTo>
                    <a:pt x="3918" y="13724"/>
                  </a:lnTo>
                  <a:lnTo>
                    <a:pt x="3820" y="13870"/>
                  </a:lnTo>
                  <a:lnTo>
                    <a:pt x="3577" y="14235"/>
                  </a:lnTo>
                  <a:lnTo>
                    <a:pt x="3431" y="14454"/>
                  </a:lnTo>
                  <a:lnTo>
                    <a:pt x="2993" y="14454"/>
                  </a:lnTo>
                  <a:lnTo>
                    <a:pt x="3431" y="13797"/>
                  </a:lnTo>
                  <a:lnTo>
                    <a:pt x="3747" y="13359"/>
                  </a:lnTo>
                  <a:lnTo>
                    <a:pt x="4039" y="12921"/>
                  </a:lnTo>
                  <a:close/>
                  <a:moveTo>
                    <a:pt x="4039" y="11826"/>
                  </a:moveTo>
                  <a:lnTo>
                    <a:pt x="4039" y="12483"/>
                  </a:lnTo>
                  <a:lnTo>
                    <a:pt x="3845" y="12678"/>
                  </a:lnTo>
                  <a:lnTo>
                    <a:pt x="3650" y="12873"/>
                  </a:lnTo>
                  <a:lnTo>
                    <a:pt x="3334" y="13311"/>
                  </a:lnTo>
                  <a:lnTo>
                    <a:pt x="2896" y="13895"/>
                  </a:lnTo>
                  <a:lnTo>
                    <a:pt x="2677" y="14187"/>
                  </a:lnTo>
                  <a:lnTo>
                    <a:pt x="2482" y="14503"/>
                  </a:lnTo>
                  <a:lnTo>
                    <a:pt x="2312" y="14503"/>
                  </a:lnTo>
                  <a:lnTo>
                    <a:pt x="2433" y="14333"/>
                  </a:lnTo>
                  <a:lnTo>
                    <a:pt x="2555" y="14162"/>
                  </a:lnTo>
                  <a:lnTo>
                    <a:pt x="2871" y="13651"/>
                  </a:lnTo>
                  <a:lnTo>
                    <a:pt x="3188" y="13116"/>
                  </a:lnTo>
                  <a:lnTo>
                    <a:pt x="3504" y="12581"/>
                  </a:lnTo>
                  <a:lnTo>
                    <a:pt x="3845" y="12070"/>
                  </a:lnTo>
                  <a:lnTo>
                    <a:pt x="4039" y="11826"/>
                  </a:lnTo>
                  <a:close/>
                  <a:moveTo>
                    <a:pt x="4015" y="10391"/>
                  </a:moveTo>
                  <a:lnTo>
                    <a:pt x="4015" y="11218"/>
                  </a:lnTo>
                  <a:lnTo>
                    <a:pt x="4039" y="11364"/>
                  </a:lnTo>
                  <a:lnTo>
                    <a:pt x="3869" y="11486"/>
                  </a:lnTo>
                  <a:lnTo>
                    <a:pt x="3723" y="11656"/>
                  </a:lnTo>
                  <a:lnTo>
                    <a:pt x="3577" y="11826"/>
                  </a:lnTo>
                  <a:lnTo>
                    <a:pt x="3455" y="12021"/>
                  </a:lnTo>
                  <a:lnTo>
                    <a:pt x="3236" y="12386"/>
                  </a:lnTo>
                  <a:lnTo>
                    <a:pt x="3042" y="12702"/>
                  </a:lnTo>
                  <a:lnTo>
                    <a:pt x="2725" y="13238"/>
                  </a:lnTo>
                  <a:lnTo>
                    <a:pt x="2409" y="13773"/>
                  </a:lnTo>
                  <a:lnTo>
                    <a:pt x="2263" y="13968"/>
                  </a:lnTo>
                  <a:lnTo>
                    <a:pt x="2117" y="14138"/>
                  </a:lnTo>
                  <a:lnTo>
                    <a:pt x="1971" y="14333"/>
                  </a:lnTo>
                  <a:lnTo>
                    <a:pt x="1849" y="14527"/>
                  </a:lnTo>
                  <a:lnTo>
                    <a:pt x="1047" y="14600"/>
                  </a:lnTo>
                  <a:lnTo>
                    <a:pt x="1460" y="14089"/>
                  </a:lnTo>
                  <a:lnTo>
                    <a:pt x="1825" y="13554"/>
                  </a:lnTo>
                  <a:lnTo>
                    <a:pt x="2214" y="13019"/>
                  </a:lnTo>
                  <a:lnTo>
                    <a:pt x="2604" y="12508"/>
                  </a:lnTo>
                  <a:lnTo>
                    <a:pt x="2823" y="12240"/>
                  </a:lnTo>
                  <a:lnTo>
                    <a:pt x="3017" y="11972"/>
                  </a:lnTo>
                  <a:lnTo>
                    <a:pt x="3382" y="11388"/>
                  </a:lnTo>
                  <a:lnTo>
                    <a:pt x="3723" y="10902"/>
                  </a:lnTo>
                  <a:lnTo>
                    <a:pt x="3869" y="10634"/>
                  </a:lnTo>
                  <a:lnTo>
                    <a:pt x="4015" y="10391"/>
                  </a:lnTo>
                  <a:close/>
                  <a:moveTo>
                    <a:pt x="4015" y="9271"/>
                  </a:moveTo>
                  <a:lnTo>
                    <a:pt x="4015" y="10147"/>
                  </a:lnTo>
                  <a:lnTo>
                    <a:pt x="3893" y="10220"/>
                  </a:lnTo>
                  <a:lnTo>
                    <a:pt x="3796" y="10318"/>
                  </a:lnTo>
                  <a:lnTo>
                    <a:pt x="3626" y="10512"/>
                  </a:lnTo>
                  <a:lnTo>
                    <a:pt x="3455" y="10731"/>
                  </a:lnTo>
                  <a:lnTo>
                    <a:pt x="3285" y="10975"/>
                  </a:lnTo>
                  <a:lnTo>
                    <a:pt x="2847" y="11632"/>
                  </a:lnTo>
                  <a:lnTo>
                    <a:pt x="2628" y="11972"/>
                  </a:lnTo>
                  <a:lnTo>
                    <a:pt x="2385" y="12289"/>
                  </a:lnTo>
                  <a:lnTo>
                    <a:pt x="1947" y="12873"/>
                  </a:lnTo>
                  <a:lnTo>
                    <a:pt x="1509" y="13481"/>
                  </a:lnTo>
                  <a:lnTo>
                    <a:pt x="1071" y="14065"/>
                  </a:lnTo>
                  <a:lnTo>
                    <a:pt x="828" y="14333"/>
                  </a:lnTo>
                  <a:lnTo>
                    <a:pt x="584" y="14625"/>
                  </a:lnTo>
                  <a:lnTo>
                    <a:pt x="609" y="14430"/>
                  </a:lnTo>
                  <a:lnTo>
                    <a:pt x="609" y="14235"/>
                  </a:lnTo>
                  <a:lnTo>
                    <a:pt x="609" y="13895"/>
                  </a:lnTo>
                  <a:lnTo>
                    <a:pt x="1120" y="13213"/>
                  </a:lnTo>
                  <a:lnTo>
                    <a:pt x="1631" y="12556"/>
                  </a:lnTo>
                  <a:lnTo>
                    <a:pt x="2677" y="11242"/>
                  </a:lnTo>
                  <a:lnTo>
                    <a:pt x="3090" y="10658"/>
                  </a:lnTo>
                  <a:lnTo>
                    <a:pt x="3480" y="10050"/>
                  </a:lnTo>
                  <a:lnTo>
                    <a:pt x="3747" y="9661"/>
                  </a:lnTo>
                  <a:lnTo>
                    <a:pt x="4015" y="9271"/>
                  </a:lnTo>
                  <a:close/>
                  <a:moveTo>
                    <a:pt x="10341" y="488"/>
                  </a:moveTo>
                  <a:lnTo>
                    <a:pt x="10536" y="512"/>
                  </a:lnTo>
                  <a:lnTo>
                    <a:pt x="10755" y="536"/>
                  </a:lnTo>
                  <a:lnTo>
                    <a:pt x="10950" y="585"/>
                  </a:lnTo>
                  <a:lnTo>
                    <a:pt x="11071" y="609"/>
                  </a:lnTo>
                  <a:lnTo>
                    <a:pt x="11169" y="658"/>
                  </a:lnTo>
                  <a:lnTo>
                    <a:pt x="11266" y="731"/>
                  </a:lnTo>
                  <a:lnTo>
                    <a:pt x="11339" y="828"/>
                  </a:lnTo>
                  <a:lnTo>
                    <a:pt x="11485" y="999"/>
                  </a:lnTo>
                  <a:lnTo>
                    <a:pt x="11582" y="1217"/>
                  </a:lnTo>
                  <a:lnTo>
                    <a:pt x="11655" y="1436"/>
                  </a:lnTo>
                  <a:lnTo>
                    <a:pt x="11704" y="1680"/>
                  </a:lnTo>
                  <a:lnTo>
                    <a:pt x="11728" y="1923"/>
                  </a:lnTo>
                  <a:lnTo>
                    <a:pt x="11728" y="2385"/>
                  </a:lnTo>
                  <a:lnTo>
                    <a:pt x="11680" y="2848"/>
                  </a:lnTo>
                  <a:lnTo>
                    <a:pt x="11582" y="3310"/>
                  </a:lnTo>
                  <a:lnTo>
                    <a:pt x="11461" y="3772"/>
                  </a:lnTo>
                  <a:lnTo>
                    <a:pt x="11315" y="4210"/>
                  </a:lnTo>
                  <a:lnTo>
                    <a:pt x="10974" y="5111"/>
                  </a:lnTo>
                  <a:lnTo>
                    <a:pt x="10804" y="5549"/>
                  </a:lnTo>
                  <a:lnTo>
                    <a:pt x="10658" y="5987"/>
                  </a:lnTo>
                  <a:lnTo>
                    <a:pt x="10658" y="6084"/>
                  </a:lnTo>
                  <a:lnTo>
                    <a:pt x="10658" y="6181"/>
                  </a:lnTo>
                  <a:lnTo>
                    <a:pt x="10731" y="6254"/>
                  </a:lnTo>
                  <a:lnTo>
                    <a:pt x="10779" y="6303"/>
                  </a:lnTo>
                  <a:lnTo>
                    <a:pt x="10877" y="6327"/>
                  </a:lnTo>
                  <a:lnTo>
                    <a:pt x="10950" y="6327"/>
                  </a:lnTo>
                  <a:lnTo>
                    <a:pt x="11047" y="6303"/>
                  </a:lnTo>
                  <a:lnTo>
                    <a:pt x="11120" y="6279"/>
                  </a:lnTo>
                  <a:lnTo>
                    <a:pt x="11388" y="6303"/>
                  </a:lnTo>
                  <a:lnTo>
                    <a:pt x="11655" y="6327"/>
                  </a:lnTo>
                  <a:lnTo>
                    <a:pt x="12215" y="6352"/>
                  </a:lnTo>
                  <a:lnTo>
                    <a:pt x="12775" y="6327"/>
                  </a:lnTo>
                  <a:lnTo>
                    <a:pt x="13310" y="6327"/>
                  </a:lnTo>
                  <a:lnTo>
                    <a:pt x="13748" y="6352"/>
                  </a:lnTo>
                  <a:lnTo>
                    <a:pt x="14210" y="6425"/>
                  </a:lnTo>
                  <a:lnTo>
                    <a:pt x="14673" y="6498"/>
                  </a:lnTo>
                  <a:lnTo>
                    <a:pt x="15111" y="6595"/>
                  </a:lnTo>
                  <a:lnTo>
                    <a:pt x="15476" y="6668"/>
                  </a:lnTo>
                  <a:lnTo>
                    <a:pt x="15841" y="6790"/>
                  </a:lnTo>
                  <a:lnTo>
                    <a:pt x="16011" y="6887"/>
                  </a:lnTo>
                  <a:lnTo>
                    <a:pt x="16157" y="6960"/>
                  </a:lnTo>
                  <a:lnTo>
                    <a:pt x="16327" y="7082"/>
                  </a:lnTo>
                  <a:lnTo>
                    <a:pt x="16449" y="7203"/>
                  </a:lnTo>
                  <a:lnTo>
                    <a:pt x="16546" y="7301"/>
                  </a:lnTo>
                  <a:lnTo>
                    <a:pt x="16619" y="7398"/>
                  </a:lnTo>
                  <a:lnTo>
                    <a:pt x="16644" y="7520"/>
                  </a:lnTo>
                  <a:lnTo>
                    <a:pt x="16668" y="7641"/>
                  </a:lnTo>
                  <a:lnTo>
                    <a:pt x="16692" y="7763"/>
                  </a:lnTo>
                  <a:lnTo>
                    <a:pt x="16668" y="7885"/>
                  </a:lnTo>
                  <a:lnTo>
                    <a:pt x="16644" y="8031"/>
                  </a:lnTo>
                  <a:lnTo>
                    <a:pt x="16595" y="8152"/>
                  </a:lnTo>
                  <a:lnTo>
                    <a:pt x="16473" y="8371"/>
                  </a:lnTo>
                  <a:lnTo>
                    <a:pt x="16303" y="8566"/>
                  </a:lnTo>
                  <a:lnTo>
                    <a:pt x="16206" y="8663"/>
                  </a:lnTo>
                  <a:lnTo>
                    <a:pt x="16108" y="8736"/>
                  </a:lnTo>
                  <a:lnTo>
                    <a:pt x="15987" y="8785"/>
                  </a:lnTo>
                  <a:lnTo>
                    <a:pt x="15889" y="8834"/>
                  </a:lnTo>
                  <a:lnTo>
                    <a:pt x="15792" y="8882"/>
                  </a:lnTo>
                  <a:lnTo>
                    <a:pt x="15719" y="8955"/>
                  </a:lnTo>
                  <a:lnTo>
                    <a:pt x="15695" y="9053"/>
                  </a:lnTo>
                  <a:lnTo>
                    <a:pt x="15719" y="9150"/>
                  </a:lnTo>
                  <a:lnTo>
                    <a:pt x="15743" y="9247"/>
                  </a:lnTo>
                  <a:lnTo>
                    <a:pt x="15816" y="9296"/>
                  </a:lnTo>
                  <a:lnTo>
                    <a:pt x="15914" y="9344"/>
                  </a:lnTo>
                  <a:lnTo>
                    <a:pt x="16035" y="9344"/>
                  </a:lnTo>
                  <a:lnTo>
                    <a:pt x="16157" y="9296"/>
                  </a:lnTo>
                  <a:lnTo>
                    <a:pt x="16279" y="9393"/>
                  </a:lnTo>
                  <a:lnTo>
                    <a:pt x="16376" y="9490"/>
                  </a:lnTo>
                  <a:lnTo>
                    <a:pt x="16425" y="9636"/>
                  </a:lnTo>
                  <a:lnTo>
                    <a:pt x="16473" y="9782"/>
                  </a:lnTo>
                  <a:lnTo>
                    <a:pt x="16473" y="9953"/>
                  </a:lnTo>
                  <a:lnTo>
                    <a:pt x="16449" y="10123"/>
                  </a:lnTo>
                  <a:lnTo>
                    <a:pt x="16376" y="10415"/>
                  </a:lnTo>
                  <a:lnTo>
                    <a:pt x="16303" y="10610"/>
                  </a:lnTo>
                  <a:lnTo>
                    <a:pt x="16206" y="10756"/>
                  </a:lnTo>
                  <a:lnTo>
                    <a:pt x="16084" y="10902"/>
                  </a:lnTo>
                  <a:lnTo>
                    <a:pt x="15938" y="11023"/>
                  </a:lnTo>
                  <a:lnTo>
                    <a:pt x="15743" y="11145"/>
                  </a:lnTo>
                  <a:lnTo>
                    <a:pt x="15670" y="11194"/>
                  </a:lnTo>
                  <a:lnTo>
                    <a:pt x="15622" y="11315"/>
                  </a:lnTo>
                  <a:lnTo>
                    <a:pt x="15622" y="11388"/>
                  </a:lnTo>
                  <a:lnTo>
                    <a:pt x="15646" y="11437"/>
                  </a:lnTo>
                  <a:lnTo>
                    <a:pt x="15670" y="11486"/>
                  </a:lnTo>
                  <a:lnTo>
                    <a:pt x="15719" y="11510"/>
                  </a:lnTo>
                  <a:lnTo>
                    <a:pt x="15792" y="11559"/>
                  </a:lnTo>
                  <a:lnTo>
                    <a:pt x="15889" y="11583"/>
                  </a:lnTo>
                  <a:lnTo>
                    <a:pt x="15962" y="11753"/>
                  </a:lnTo>
                  <a:lnTo>
                    <a:pt x="15987" y="11924"/>
                  </a:lnTo>
                  <a:lnTo>
                    <a:pt x="16011" y="12070"/>
                  </a:lnTo>
                  <a:lnTo>
                    <a:pt x="15987" y="12410"/>
                  </a:lnTo>
                  <a:lnTo>
                    <a:pt x="15962" y="12678"/>
                  </a:lnTo>
                  <a:lnTo>
                    <a:pt x="15914" y="12824"/>
                  </a:lnTo>
                  <a:lnTo>
                    <a:pt x="15865" y="12994"/>
                  </a:lnTo>
                  <a:lnTo>
                    <a:pt x="15792" y="13140"/>
                  </a:lnTo>
                  <a:lnTo>
                    <a:pt x="15719" y="13262"/>
                  </a:lnTo>
                  <a:lnTo>
                    <a:pt x="15622" y="13335"/>
                  </a:lnTo>
                  <a:lnTo>
                    <a:pt x="15549" y="13359"/>
                  </a:lnTo>
                  <a:lnTo>
                    <a:pt x="15500" y="13359"/>
                  </a:lnTo>
                  <a:lnTo>
                    <a:pt x="15403" y="13384"/>
                  </a:lnTo>
                  <a:lnTo>
                    <a:pt x="15330" y="13432"/>
                  </a:lnTo>
                  <a:lnTo>
                    <a:pt x="15281" y="13505"/>
                  </a:lnTo>
                  <a:lnTo>
                    <a:pt x="15257" y="13578"/>
                  </a:lnTo>
                  <a:lnTo>
                    <a:pt x="15257" y="13676"/>
                  </a:lnTo>
                  <a:lnTo>
                    <a:pt x="15281" y="13749"/>
                  </a:lnTo>
                  <a:lnTo>
                    <a:pt x="15354" y="13797"/>
                  </a:lnTo>
                  <a:lnTo>
                    <a:pt x="15427" y="13846"/>
                  </a:lnTo>
                  <a:lnTo>
                    <a:pt x="15524" y="13846"/>
                  </a:lnTo>
                  <a:lnTo>
                    <a:pt x="15573" y="14089"/>
                  </a:lnTo>
                  <a:lnTo>
                    <a:pt x="15622" y="14357"/>
                  </a:lnTo>
                  <a:lnTo>
                    <a:pt x="15622" y="14479"/>
                  </a:lnTo>
                  <a:lnTo>
                    <a:pt x="15622" y="14600"/>
                  </a:lnTo>
                  <a:lnTo>
                    <a:pt x="15597" y="14722"/>
                  </a:lnTo>
                  <a:lnTo>
                    <a:pt x="15549" y="14868"/>
                  </a:lnTo>
                  <a:lnTo>
                    <a:pt x="15476" y="14965"/>
                  </a:lnTo>
                  <a:lnTo>
                    <a:pt x="15403" y="15063"/>
                  </a:lnTo>
                  <a:lnTo>
                    <a:pt x="15305" y="15136"/>
                  </a:lnTo>
                  <a:lnTo>
                    <a:pt x="15208" y="15184"/>
                  </a:lnTo>
                  <a:lnTo>
                    <a:pt x="15208" y="15184"/>
                  </a:lnTo>
                  <a:lnTo>
                    <a:pt x="15257" y="14917"/>
                  </a:lnTo>
                  <a:lnTo>
                    <a:pt x="15330" y="14625"/>
                  </a:lnTo>
                  <a:lnTo>
                    <a:pt x="15330" y="14600"/>
                  </a:lnTo>
                  <a:lnTo>
                    <a:pt x="15330" y="14552"/>
                  </a:lnTo>
                  <a:lnTo>
                    <a:pt x="15281" y="14527"/>
                  </a:lnTo>
                  <a:lnTo>
                    <a:pt x="15208" y="14503"/>
                  </a:lnTo>
                  <a:lnTo>
                    <a:pt x="15184" y="14527"/>
                  </a:lnTo>
                  <a:lnTo>
                    <a:pt x="15159" y="14552"/>
                  </a:lnTo>
                  <a:lnTo>
                    <a:pt x="15013" y="14917"/>
                  </a:lnTo>
                  <a:lnTo>
                    <a:pt x="14965" y="15087"/>
                  </a:lnTo>
                  <a:lnTo>
                    <a:pt x="14965" y="15282"/>
                  </a:lnTo>
                  <a:lnTo>
                    <a:pt x="14648" y="15355"/>
                  </a:lnTo>
                  <a:lnTo>
                    <a:pt x="14721" y="15038"/>
                  </a:lnTo>
                  <a:lnTo>
                    <a:pt x="14819" y="14673"/>
                  </a:lnTo>
                  <a:lnTo>
                    <a:pt x="14867" y="14308"/>
                  </a:lnTo>
                  <a:lnTo>
                    <a:pt x="14867" y="14284"/>
                  </a:lnTo>
                  <a:lnTo>
                    <a:pt x="14843" y="14235"/>
                  </a:lnTo>
                  <a:lnTo>
                    <a:pt x="14794" y="14211"/>
                  </a:lnTo>
                  <a:lnTo>
                    <a:pt x="14721" y="14235"/>
                  </a:lnTo>
                  <a:lnTo>
                    <a:pt x="14673" y="14260"/>
                  </a:lnTo>
                  <a:lnTo>
                    <a:pt x="14673" y="14284"/>
                  </a:lnTo>
                  <a:lnTo>
                    <a:pt x="14551" y="14625"/>
                  </a:lnTo>
                  <a:lnTo>
                    <a:pt x="14454" y="14965"/>
                  </a:lnTo>
                  <a:lnTo>
                    <a:pt x="14356" y="15184"/>
                  </a:lnTo>
                  <a:lnTo>
                    <a:pt x="14332" y="15306"/>
                  </a:lnTo>
                  <a:lnTo>
                    <a:pt x="14332" y="15403"/>
                  </a:lnTo>
                  <a:lnTo>
                    <a:pt x="14064" y="15428"/>
                  </a:lnTo>
                  <a:lnTo>
                    <a:pt x="14064" y="15428"/>
                  </a:lnTo>
                  <a:lnTo>
                    <a:pt x="14089" y="15379"/>
                  </a:lnTo>
                  <a:lnTo>
                    <a:pt x="14089" y="15330"/>
                  </a:lnTo>
                  <a:lnTo>
                    <a:pt x="14113" y="15063"/>
                  </a:lnTo>
                  <a:lnTo>
                    <a:pt x="14162" y="14771"/>
                  </a:lnTo>
                  <a:lnTo>
                    <a:pt x="14235" y="14503"/>
                  </a:lnTo>
                  <a:lnTo>
                    <a:pt x="14356" y="14260"/>
                  </a:lnTo>
                  <a:lnTo>
                    <a:pt x="14356" y="14211"/>
                  </a:lnTo>
                  <a:lnTo>
                    <a:pt x="14332" y="14162"/>
                  </a:lnTo>
                  <a:lnTo>
                    <a:pt x="14283" y="14138"/>
                  </a:lnTo>
                  <a:lnTo>
                    <a:pt x="14235" y="14162"/>
                  </a:lnTo>
                  <a:lnTo>
                    <a:pt x="14064" y="14430"/>
                  </a:lnTo>
                  <a:lnTo>
                    <a:pt x="13918" y="14722"/>
                  </a:lnTo>
                  <a:lnTo>
                    <a:pt x="13845" y="14868"/>
                  </a:lnTo>
                  <a:lnTo>
                    <a:pt x="13821" y="15014"/>
                  </a:lnTo>
                  <a:lnTo>
                    <a:pt x="13797" y="15160"/>
                  </a:lnTo>
                  <a:lnTo>
                    <a:pt x="13797" y="15330"/>
                  </a:lnTo>
                  <a:lnTo>
                    <a:pt x="13821" y="15379"/>
                  </a:lnTo>
                  <a:lnTo>
                    <a:pt x="13845" y="15428"/>
                  </a:lnTo>
                  <a:lnTo>
                    <a:pt x="13383" y="15428"/>
                  </a:lnTo>
                  <a:lnTo>
                    <a:pt x="13432" y="15209"/>
                  </a:lnTo>
                  <a:lnTo>
                    <a:pt x="13456" y="14990"/>
                  </a:lnTo>
                  <a:lnTo>
                    <a:pt x="13505" y="14771"/>
                  </a:lnTo>
                  <a:lnTo>
                    <a:pt x="13578" y="14552"/>
                  </a:lnTo>
                  <a:lnTo>
                    <a:pt x="13748" y="14114"/>
                  </a:lnTo>
                  <a:lnTo>
                    <a:pt x="13748" y="14089"/>
                  </a:lnTo>
                  <a:lnTo>
                    <a:pt x="13748" y="14065"/>
                  </a:lnTo>
                  <a:lnTo>
                    <a:pt x="13699" y="14016"/>
                  </a:lnTo>
                  <a:lnTo>
                    <a:pt x="13651" y="14016"/>
                  </a:lnTo>
                  <a:lnTo>
                    <a:pt x="13602" y="14065"/>
                  </a:lnTo>
                  <a:lnTo>
                    <a:pt x="13456" y="14260"/>
                  </a:lnTo>
                  <a:lnTo>
                    <a:pt x="13334" y="14454"/>
                  </a:lnTo>
                  <a:lnTo>
                    <a:pt x="13237" y="14673"/>
                  </a:lnTo>
                  <a:lnTo>
                    <a:pt x="13140" y="14917"/>
                  </a:lnTo>
                  <a:lnTo>
                    <a:pt x="13067" y="15136"/>
                  </a:lnTo>
                  <a:lnTo>
                    <a:pt x="13042" y="15282"/>
                  </a:lnTo>
                  <a:lnTo>
                    <a:pt x="13042" y="15403"/>
                  </a:lnTo>
                  <a:lnTo>
                    <a:pt x="12556" y="15330"/>
                  </a:lnTo>
                  <a:lnTo>
                    <a:pt x="12604" y="15038"/>
                  </a:lnTo>
                  <a:lnTo>
                    <a:pt x="12677" y="14746"/>
                  </a:lnTo>
                  <a:lnTo>
                    <a:pt x="12775" y="14479"/>
                  </a:lnTo>
                  <a:lnTo>
                    <a:pt x="12921" y="14211"/>
                  </a:lnTo>
                  <a:lnTo>
                    <a:pt x="12921" y="14162"/>
                  </a:lnTo>
                  <a:lnTo>
                    <a:pt x="12896" y="14114"/>
                  </a:lnTo>
                  <a:lnTo>
                    <a:pt x="12799" y="14114"/>
                  </a:lnTo>
                  <a:lnTo>
                    <a:pt x="12702" y="14235"/>
                  </a:lnTo>
                  <a:lnTo>
                    <a:pt x="12604" y="14357"/>
                  </a:lnTo>
                  <a:lnTo>
                    <a:pt x="12507" y="14479"/>
                  </a:lnTo>
                  <a:lnTo>
                    <a:pt x="12410" y="14649"/>
                  </a:lnTo>
                  <a:lnTo>
                    <a:pt x="12337" y="14795"/>
                  </a:lnTo>
                  <a:lnTo>
                    <a:pt x="12288" y="14965"/>
                  </a:lnTo>
                  <a:lnTo>
                    <a:pt x="12239" y="15136"/>
                  </a:lnTo>
                  <a:lnTo>
                    <a:pt x="12239" y="15282"/>
                  </a:lnTo>
                  <a:lnTo>
                    <a:pt x="11801" y="15233"/>
                  </a:lnTo>
                  <a:lnTo>
                    <a:pt x="11753" y="15209"/>
                  </a:lnTo>
                  <a:lnTo>
                    <a:pt x="11874" y="14941"/>
                  </a:lnTo>
                  <a:lnTo>
                    <a:pt x="11947" y="14673"/>
                  </a:lnTo>
                  <a:lnTo>
                    <a:pt x="12118" y="14114"/>
                  </a:lnTo>
                  <a:lnTo>
                    <a:pt x="12118" y="14089"/>
                  </a:lnTo>
                  <a:lnTo>
                    <a:pt x="12118" y="14065"/>
                  </a:lnTo>
                  <a:lnTo>
                    <a:pt x="12093" y="14065"/>
                  </a:lnTo>
                  <a:lnTo>
                    <a:pt x="12069" y="14089"/>
                  </a:lnTo>
                  <a:lnTo>
                    <a:pt x="11874" y="14357"/>
                  </a:lnTo>
                  <a:lnTo>
                    <a:pt x="11680" y="14600"/>
                  </a:lnTo>
                  <a:lnTo>
                    <a:pt x="11509" y="14868"/>
                  </a:lnTo>
                  <a:lnTo>
                    <a:pt x="11363" y="15136"/>
                  </a:lnTo>
                  <a:lnTo>
                    <a:pt x="11363" y="15160"/>
                  </a:lnTo>
                  <a:lnTo>
                    <a:pt x="10974" y="15087"/>
                  </a:lnTo>
                  <a:lnTo>
                    <a:pt x="11096" y="14990"/>
                  </a:lnTo>
                  <a:lnTo>
                    <a:pt x="11169" y="14868"/>
                  </a:lnTo>
                  <a:lnTo>
                    <a:pt x="11290" y="14600"/>
                  </a:lnTo>
                  <a:lnTo>
                    <a:pt x="11655" y="13870"/>
                  </a:lnTo>
                  <a:lnTo>
                    <a:pt x="11680" y="13846"/>
                  </a:lnTo>
                  <a:lnTo>
                    <a:pt x="11680" y="13822"/>
                  </a:lnTo>
                  <a:lnTo>
                    <a:pt x="11631" y="13773"/>
                  </a:lnTo>
                  <a:lnTo>
                    <a:pt x="11558" y="13773"/>
                  </a:lnTo>
                  <a:lnTo>
                    <a:pt x="11534" y="13797"/>
                  </a:lnTo>
                  <a:lnTo>
                    <a:pt x="11144" y="14406"/>
                  </a:lnTo>
                  <a:lnTo>
                    <a:pt x="10974" y="14722"/>
                  </a:lnTo>
                  <a:lnTo>
                    <a:pt x="10901" y="14868"/>
                  </a:lnTo>
                  <a:lnTo>
                    <a:pt x="10877" y="14941"/>
                  </a:lnTo>
                  <a:lnTo>
                    <a:pt x="10877" y="15038"/>
                  </a:lnTo>
                  <a:lnTo>
                    <a:pt x="10901" y="15063"/>
                  </a:lnTo>
                  <a:lnTo>
                    <a:pt x="10341" y="14941"/>
                  </a:lnTo>
                  <a:lnTo>
                    <a:pt x="10487" y="14625"/>
                  </a:lnTo>
                  <a:lnTo>
                    <a:pt x="10633" y="14333"/>
                  </a:lnTo>
                  <a:lnTo>
                    <a:pt x="10804" y="14041"/>
                  </a:lnTo>
                  <a:lnTo>
                    <a:pt x="10998" y="13773"/>
                  </a:lnTo>
                  <a:lnTo>
                    <a:pt x="11023" y="13724"/>
                  </a:lnTo>
                  <a:lnTo>
                    <a:pt x="10998" y="13700"/>
                  </a:lnTo>
                  <a:lnTo>
                    <a:pt x="10950" y="13676"/>
                  </a:lnTo>
                  <a:lnTo>
                    <a:pt x="10901" y="13700"/>
                  </a:lnTo>
                  <a:lnTo>
                    <a:pt x="10658" y="13943"/>
                  </a:lnTo>
                  <a:lnTo>
                    <a:pt x="10414" y="14211"/>
                  </a:lnTo>
                  <a:lnTo>
                    <a:pt x="10317" y="14357"/>
                  </a:lnTo>
                  <a:lnTo>
                    <a:pt x="10220" y="14503"/>
                  </a:lnTo>
                  <a:lnTo>
                    <a:pt x="10147" y="14673"/>
                  </a:lnTo>
                  <a:lnTo>
                    <a:pt x="10098" y="14844"/>
                  </a:lnTo>
                  <a:lnTo>
                    <a:pt x="10098" y="14892"/>
                  </a:lnTo>
                  <a:lnTo>
                    <a:pt x="9709" y="14771"/>
                  </a:lnTo>
                  <a:lnTo>
                    <a:pt x="9757" y="14576"/>
                  </a:lnTo>
                  <a:lnTo>
                    <a:pt x="9830" y="14381"/>
                  </a:lnTo>
                  <a:lnTo>
                    <a:pt x="10001" y="13968"/>
                  </a:lnTo>
                  <a:lnTo>
                    <a:pt x="10147" y="13530"/>
                  </a:lnTo>
                  <a:lnTo>
                    <a:pt x="10147" y="13505"/>
                  </a:lnTo>
                  <a:lnTo>
                    <a:pt x="10122" y="13530"/>
                  </a:lnTo>
                  <a:lnTo>
                    <a:pt x="9879" y="13919"/>
                  </a:lnTo>
                  <a:lnTo>
                    <a:pt x="9636" y="14308"/>
                  </a:lnTo>
                  <a:lnTo>
                    <a:pt x="9539" y="14503"/>
                  </a:lnTo>
                  <a:lnTo>
                    <a:pt x="9466" y="14698"/>
                  </a:lnTo>
                  <a:lnTo>
                    <a:pt x="8906" y="14527"/>
                  </a:lnTo>
                  <a:lnTo>
                    <a:pt x="8979" y="14430"/>
                  </a:lnTo>
                  <a:lnTo>
                    <a:pt x="9028" y="14308"/>
                  </a:lnTo>
                  <a:lnTo>
                    <a:pt x="9149" y="14089"/>
                  </a:lnTo>
                  <a:lnTo>
                    <a:pt x="9344" y="13724"/>
                  </a:lnTo>
                  <a:lnTo>
                    <a:pt x="9417" y="13554"/>
                  </a:lnTo>
                  <a:lnTo>
                    <a:pt x="9490" y="13359"/>
                  </a:lnTo>
                  <a:lnTo>
                    <a:pt x="9490" y="13311"/>
                  </a:lnTo>
                  <a:lnTo>
                    <a:pt x="9441" y="13286"/>
                  </a:lnTo>
                  <a:lnTo>
                    <a:pt x="9393" y="13262"/>
                  </a:lnTo>
                  <a:lnTo>
                    <a:pt x="9368" y="13311"/>
                  </a:lnTo>
                  <a:lnTo>
                    <a:pt x="9247" y="13481"/>
                  </a:lnTo>
                  <a:lnTo>
                    <a:pt x="9149" y="13627"/>
                  </a:lnTo>
                  <a:lnTo>
                    <a:pt x="8906" y="13943"/>
                  </a:lnTo>
                  <a:lnTo>
                    <a:pt x="8736" y="14162"/>
                  </a:lnTo>
                  <a:lnTo>
                    <a:pt x="8663" y="14284"/>
                  </a:lnTo>
                  <a:lnTo>
                    <a:pt x="8638" y="14430"/>
                  </a:lnTo>
                  <a:lnTo>
                    <a:pt x="8419" y="14333"/>
                  </a:lnTo>
                  <a:lnTo>
                    <a:pt x="8492" y="14065"/>
                  </a:lnTo>
                  <a:lnTo>
                    <a:pt x="8541" y="13846"/>
                  </a:lnTo>
                  <a:lnTo>
                    <a:pt x="8711" y="13384"/>
                  </a:lnTo>
                  <a:lnTo>
                    <a:pt x="8833" y="13165"/>
                  </a:lnTo>
                  <a:lnTo>
                    <a:pt x="8955" y="12946"/>
                  </a:lnTo>
                  <a:lnTo>
                    <a:pt x="8955" y="12897"/>
                  </a:lnTo>
                  <a:lnTo>
                    <a:pt x="8930" y="12848"/>
                  </a:lnTo>
                  <a:lnTo>
                    <a:pt x="8882" y="12848"/>
                  </a:lnTo>
                  <a:lnTo>
                    <a:pt x="8833" y="12873"/>
                  </a:lnTo>
                  <a:lnTo>
                    <a:pt x="8687" y="13092"/>
                  </a:lnTo>
                  <a:lnTo>
                    <a:pt x="8565" y="13286"/>
                  </a:lnTo>
                  <a:lnTo>
                    <a:pt x="8444" y="13505"/>
                  </a:lnTo>
                  <a:lnTo>
                    <a:pt x="8322" y="13749"/>
                  </a:lnTo>
                  <a:lnTo>
                    <a:pt x="8225" y="13968"/>
                  </a:lnTo>
                  <a:lnTo>
                    <a:pt x="8176" y="14089"/>
                  </a:lnTo>
                  <a:lnTo>
                    <a:pt x="8152" y="14211"/>
                  </a:lnTo>
                  <a:lnTo>
                    <a:pt x="7762" y="14041"/>
                  </a:lnTo>
                  <a:lnTo>
                    <a:pt x="7908" y="13627"/>
                  </a:lnTo>
                  <a:lnTo>
                    <a:pt x="8103" y="13213"/>
                  </a:lnTo>
                  <a:lnTo>
                    <a:pt x="8322" y="12800"/>
                  </a:lnTo>
                  <a:lnTo>
                    <a:pt x="8322" y="12751"/>
                  </a:lnTo>
                  <a:lnTo>
                    <a:pt x="8298" y="12727"/>
                  </a:lnTo>
                  <a:lnTo>
                    <a:pt x="8249" y="12727"/>
                  </a:lnTo>
                  <a:lnTo>
                    <a:pt x="7908" y="13140"/>
                  </a:lnTo>
                  <a:lnTo>
                    <a:pt x="7762" y="13335"/>
                  </a:lnTo>
                  <a:lnTo>
                    <a:pt x="7616" y="13578"/>
                  </a:lnTo>
                  <a:lnTo>
                    <a:pt x="7543" y="13700"/>
                  </a:lnTo>
                  <a:lnTo>
                    <a:pt x="7470" y="13870"/>
                  </a:lnTo>
                  <a:lnTo>
                    <a:pt x="7130" y="13700"/>
                  </a:lnTo>
                  <a:lnTo>
                    <a:pt x="7154" y="13554"/>
                  </a:lnTo>
                  <a:lnTo>
                    <a:pt x="7178" y="13408"/>
                  </a:lnTo>
                  <a:lnTo>
                    <a:pt x="7300" y="13165"/>
                  </a:lnTo>
                  <a:lnTo>
                    <a:pt x="7495" y="12751"/>
                  </a:lnTo>
                  <a:lnTo>
                    <a:pt x="7689" y="12313"/>
                  </a:lnTo>
                  <a:lnTo>
                    <a:pt x="7689" y="12289"/>
                  </a:lnTo>
                  <a:lnTo>
                    <a:pt x="7665" y="12264"/>
                  </a:lnTo>
                  <a:lnTo>
                    <a:pt x="7641" y="12264"/>
                  </a:lnTo>
                  <a:lnTo>
                    <a:pt x="7616" y="12289"/>
                  </a:lnTo>
                  <a:lnTo>
                    <a:pt x="7397" y="12581"/>
                  </a:lnTo>
                  <a:lnTo>
                    <a:pt x="7178" y="12873"/>
                  </a:lnTo>
                  <a:lnTo>
                    <a:pt x="7081" y="13043"/>
                  </a:lnTo>
                  <a:lnTo>
                    <a:pt x="7008" y="13189"/>
                  </a:lnTo>
                  <a:lnTo>
                    <a:pt x="6935" y="13359"/>
                  </a:lnTo>
                  <a:lnTo>
                    <a:pt x="6886" y="13530"/>
                  </a:lnTo>
                  <a:lnTo>
                    <a:pt x="6570" y="13335"/>
                  </a:lnTo>
                  <a:lnTo>
                    <a:pt x="6692" y="13043"/>
                  </a:lnTo>
                  <a:lnTo>
                    <a:pt x="6813" y="12751"/>
                  </a:lnTo>
                  <a:lnTo>
                    <a:pt x="7105" y="12216"/>
                  </a:lnTo>
                  <a:lnTo>
                    <a:pt x="7130" y="12191"/>
                  </a:lnTo>
                  <a:lnTo>
                    <a:pt x="7105" y="12167"/>
                  </a:lnTo>
                  <a:lnTo>
                    <a:pt x="7057" y="12167"/>
                  </a:lnTo>
                  <a:lnTo>
                    <a:pt x="6838" y="12386"/>
                  </a:lnTo>
                  <a:lnTo>
                    <a:pt x="6619" y="12629"/>
                  </a:lnTo>
                  <a:lnTo>
                    <a:pt x="6448" y="12897"/>
                  </a:lnTo>
                  <a:lnTo>
                    <a:pt x="6327" y="13165"/>
                  </a:lnTo>
                  <a:lnTo>
                    <a:pt x="6254" y="13165"/>
                  </a:lnTo>
                  <a:lnTo>
                    <a:pt x="6181" y="13189"/>
                  </a:lnTo>
                  <a:lnTo>
                    <a:pt x="6132" y="13238"/>
                  </a:lnTo>
                  <a:lnTo>
                    <a:pt x="6083" y="13286"/>
                  </a:lnTo>
                  <a:lnTo>
                    <a:pt x="5937" y="13238"/>
                  </a:lnTo>
                  <a:lnTo>
                    <a:pt x="5791" y="13213"/>
                  </a:lnTo>
                  <a:lnTo>
                    <a:pt x="5816" y="13140"/>
                  </a:lnTo>
                  <a:lnTo>
                    <a:pt x="6059" y="12654"/>
                  </a:lnTo>
                  <a:lnTo>
                    <a:pt x="6254" y="12264"/>
                  </a:lnTo>
                  <a:lnTo>
                    <a:pt x="6351" y="12045"/>
                  </a:lnTo>
                  <a:lnTo>
                    <a:pt x="6424" y="11851"/>
                  </a:lnTo>
                  <a:lnTo>
                    <a:pt x="6424" y="11826"/>
                  </a:lnTo>
                  <a:lnTo>
                    <a:pt x="6400" y="11802"/>
                  </a:lnTo>
                  <a:lnTo>
                    <a:pt x="6375" y="11802"/>
                  </a:lnTo>
                  <a:lnTo>
                    <a:pt x="6351" y="11826"/>
                  </a:lnTo>
                  <a:lnTo>
                    <a:pt x="6108" y="12143"/>
                  </a:lnTo>
                  <a:lnTo>
                    <a:pt x="5864" y="12459"/>
                  </a:lnTo>
                  <a:lnTo>
                    <a:pt x="5743" y="12654"/>
                  </a:lnTo>
                  <a:lnTo>
                    <a:pt x="5621" y="12824"/>
                  </a:lnTo>
                  <a:lnTo>
                    <a:pt x="5548" y="13019"/>
                  </a:lnTo>
                  <a:lnTo>
                    <a:pt x="5475" y="13213"/>
                  </a:lnTo>
                  <a:lnTo>
                    <a:pt x="5451" y="13213"/>
                  </a:lnTo>
                  <a:lnTo>
                    <a:pt x="5183" y="13189"/>
                  </a:lnTo>
                  <a:lnTo>
                    <a:pt x="4891" y="13213"/>
                  </a:lnTo>
                  <a:lnTo>
                    <a:pt x="5037" y="12921"/>
                  </a:lnTo>
                  <a:lnTo>
                    <a:pt x="5353" y="12410"/>
                  </a:lnTo>
                  <a:lnTo>
                    <a:pt x="5451" y="12240"/>
                  </a:lnTo>
                  <a:lnTo>
                    <a:pt x="5524" y="12070"/>
                  </a:lnTo>
                  <a:lnTo>
                    <a:pt x="5548" y="11972"/>
                  </a:lnTo>
                  <a:lnTo>
                    <a:pt x="5548" y="11899"/>
                  </a:lnTo>
                  <a:lnTo>
                    <a:pt x="5524" y="11802"/>
                  </a:lnTo>
                  <a:lnTo>
                    <a:pt x="5475" y="11729"/>
                  </a:lnTo>
                  <a:lnTo>
                    <a:pt x="5451" y="11729"/>
                  </a:lnTo>
                  <a:lnTo>
                    <a:pt x="5451" y="11753"/>
                  </a:lnTo>
                  <a:lnTo>
                    <a:pt x="5426" y="11802"/>
                  </a:lnTo>
                  <a:lnTo>
                    <a:pt x="5378" y="11875"/>
                  </a:lnTo>
                  <a:lnTo>
                    <a:pt x="5280" y="11997"/>
                  </a:lnTo>
                  <a:lnTo>
                    <a:pt x="4988" y="12435"/>
                  </a:lnTo>
                  <a:lnTo>
                    <a:pt x="4745" y="12800"/>
                  </a:lnTo>
                  <a:lnTo>
                    <a:pt x="4623" y="13019"/>
                  </a:lnTo>
                  <a:lnTo>
                    <a:pt x="4599" y="13140"/>
                  </a:lnTo>
                  <a:lnTo>
                    <a:pt x="4599" y="13238"/>
                  </a:lnTo>
                  <a:lnTo>
                    <a:pt x="4599" y="13262"/>
                  </a:lnTo>
                  <a:lnTo>
                    <a:pt x="4575" y="13262"/>
                  </a:lnTo>
                  <a:lnTo>
                    <a:pt x="4550" y="11802"/>
                  </a:lnTo>
                  <a:lnTo>
                    <a:pt x="4550" y="10537"/>
                  </a:lnTo>
                  <a:lnTo>
                    <a:pt x="4526" y="9271"/>
                  </a:lnTo>
                  <a:lnTo>
                    <a:pt x="4477" y="8396"/>
                  </a:lnTo>
                  <a:lnTo>
                    <a:pt x="4477" y="7520"/>
                  </a:lnTo>
                  <a:lnTo>
                    <a:pt x="4453" y="7130"/>
                  </a:lnTo>
                  <a:lnTo>
                    <a:pt x="4453" y="6863"/>
                  </a:lnTo>
                  <a:lnTo>
                    <a:pt x="4453" y="6595"/>
                  </a:lnTo>
                  <a:lnTo>
                    <a:pt x="4648" y="6619"/>
                  </a:lnTo>
                  <a:lnTo>
                    <a:pt x="4818" y="6619"/>
                  </a:lnTo>
                  <a:lnTo>
                    <a:pt x="5183" y="6595"/>
                  </a:lnTo>
                  <a:lnTo>
                    <a:pt x="5791" y="6595"/>
                  </a:lnTo>
                  <a:lnTo>
                    <a:pt x="6010" y="6571"/>
                  </a:lnTo>
                  <a:lnTo>
                    <a:pt x="6108" y="6522"/>
                  </a:lnTo>
                  <a:lnTo>
                    <a:pt x="6156" y="6449"/>
                  </a:lnTo>
                  <a:lnTo>
                    <a:pt x="6546" y="6230"/>
                  </a:lnTo>
                  <a:lnTo>
                    <a:pt x="6935" y="5962"/>
                  </a:lnTo>
                  <a:lnTo>
                    <a:pt x="7300" y="5646"/>
                  </a:lnTo>
                  <a:lnTo>
                    <a:pt x="7665" y="5330"/>
                  </a:lnTo>
                  <a:lnTo>
                    <a:pt x="8006" y="4989"/>
                  </a:lnTo>
                  <a:lnTo>
                    <a:pt x="8322" y="4648"/>
                  </a:lnTo>
                  <a:lnTo>
                    <a:pt x="8930" y="3943"/>
                  </a:lnTo>
                  <a:lnTo>
                    <a:pt x="9003" y="3870"/>
                  </a:lnTo>
                  <a:lnTo>
                    <a:pt x="9003" y="3797"/>
                  </a:lnTo>
                  <a:lnTo>
                    <a:pt x="9003" y="3699"/>
                  </a:lnTo>
                  <a:lnTo>
                    <a:pt x="8979" y="3626"/>
                  </a:lnTo>
                  <a:lnTo>
                    <a:pt x="9125" y="3456"/>
                  </a:lnTo>
                  <a:lnTo>
                    <a:pt x="9247" y="3286"/>
                  </a:lnTo>
                  <a:lnTo>
                    <a:pt x="9514" y="2872"/>
                  </a:lnTo>
                  <a:lnTo>
                    <a:pt x="9709" y="2434"/>
                  </a:lnTo>
                  <a:lnTo>
                    <a:pt x="9855" y="2020"/>
                  </a:lnTo>
                  <a:lnTo>
                    <a:pt x="10074" y="1266"/>
                  </a:lnTo>
                  <a:lnTo>
                    <a:pt x="10195" y="877"/>
                  </a:lnTo>
                  <a:lnTo>
                    <a:pt x="10341" y="512"/>
                  </a:lnTo>
                  <a:lnTo>
                    <a:pt x="10341" y="488"/>
                  </a:lnTo>
                  <a:close/>
                  <a:moveTo>
                    <a:pt x="10536" y="1"/>
                  </a:moveTo>
                  <a:lnTo>
                    <a:pt x="10366" y="25"/>
                  </a:lnTo>
                  <a:lnTo>
                    <a:pt x="10195" y="74"/>
                  </a:lnTo>
                  <a:lnTo>
                    <a:pt x="10049" y="171"/>
                  </a:lnTo>
                  <a:lnTo>
                    <a:pt x="10025" y="196"/>
                  </a:lnTo>
                  <a:lnTo>
                    <a:pt x="9952" y="244"/>
                  </a:lnTo>
                  <a:lnTo>
                    <a:pt x="9903" y="293"/>
                  </a:lnTo>
                  <a:lnTo>
                    <a:pt x="9782" y="415"/>
                  </a:lnTo>
                  <a:lnTo>
                    <a:pt x="9709" y="585"/>
                  </a:lnTo>
                  <a:lnTo>
                    <a:pt x="9636" y="780"/>
                  </a:lnTo>
                  <a:lnTo>
                    <a:pt x="9539" y="1169"/>
                  </a:lnTo>
                  <a:lnTo>
                    <a:pt x="9466" y="1509"/>
                  </a:lnTo>
                  <a:lnTo>
                    <a:pt x="9320" y="1972"/>
                  </a:lnTo>
                  <a:lnTo>
                    <a:pt x="9247" y="2215"/>
                  </a:lnTo>
                  <a:lnTo>
                    <a:pt x="9149" y="2458"/>
                  </a:lnTo>
                  <a:lnTo>
                    <a:pt x="9003" y="2726"/>
                  </a:lnTo>
                  <a:lnTo>
                    <a:pt x="8833" y="2994"/>
                  </a:lnTo>
                  <a:lnTo>
                    <a:pt x="8663" y="3286"/>
                  </a:lnTo>
                  <a:lnTo>
                    <a:pt x="8614" y="3407"/>
                  </a:lnTo>
                  <a:lnTo>
                    <a:pt x="8565" y="3578"/>
                  </a:lnTo>
                  <a:lnTo>
                    <a:pt x="7324" y="4867"/>
                  </a:lnTo>
                  <a:lnTo>
                    <a:pt x="6692" y="5500"/>
                  </a:lnTo>
                  <a:lnTo>
                    <a:pt x="6035" y="6108"/>
                  </a:lnTo>
                  <a:lnTo>
                    <a:pt x="5937" y="6084"/>
                  </a:lnTo>
                  <a:lnTo>
                    <a:pt x="5524" y="6084"/>
                  </a:lnTo>
                  <a:lnTo>
                    <a:pt x="5110" y="6133"/>
                  </a:lnTo>
                  <a:lnTo>
                    <a:pt x="4867" y="6133"/>
                  </a:lnTo>
                  <a:lnTo>
                    <a:pt x="4599" y="6157"/>
                  </a:lnTo>
                  <a:lnTo>
                    <a:pt x="4599" y="6157"/>
                  </a:lnTo>
                  <a:lnTo>
                    <a:pt x="4623" y="6133"/>
                  </a:lnTo>
                  <a:lnTo>
                    <a:pt x="4623" y="6084"/>
                  </a:lnTo>
                  <a:lnTo>
                    <a:pt x="4599" y="5987"/>
                  </a:lnTo>
                  <a:lnTo>
                    <a:pt x="4526" y="5914"/>
                  </a:lnTo>
                  <a:lnTo>
                    <a:pt x="4453" y="5889"/>
                  </a:lnTo>
                  <a:lnTo>
                    <a:pt x="4404" y="5816"/>
                  </a:lnTo>
                  <a:lnTo>
                    <a:pt x="4331" y="5768"/>
                  </a:lnTo>
                  <a:lnTo>
                    <a:pt x="4112" y="5670"/>
                  </a:lnTo>
                  <a:lnTo>
                    <a:pt x="3869" y="5622"/>
                  </a:lnTo>
                  <a:lnTo>
                    <a:pt x="3626" y="5597"/>
                  </a:lnTo>
                  <a:lnTo>
                    <a:pt x="2871" y="5597"/>
                  </a:lnTo>
                  <a:lnTo>
                    <a:pt x="2385" y="5646"/>
                  </a:lnTo>
                  <a:lnTo>
                    <a:pt x="2166" y="5646"/>
                  </a:lnTo>
                  <a:lnTo>
                    <a:pt x="1922" y="5622"/>
                  </a:lnTo>
                  <a:lnTo>
                    <a:pt x="1412" y="5597"/>
                  </a:lnTo>
                  <a:lnTo>
                    <a:pt x="1144" y="5597"/>
                  </a:lnTo>
                  <a:lnTo>
                    <a:pt x="901" y="5622"/>
                  </a:lnTo>
                  <a:lnTo>
                    <a:pt x="682" y="5670"/>
                  </a:lnTo>
                  <a:lnTo>
                    <a:pt x="463" y="5792"/>
                  </a:lnTo>
                  <a:lnTo>
                    <a:pt x="365" y="5792"/>
                  </a:lnTo>
                  <a:lnTo>
                    <a:pt x="317" y="5841"/>
                  </a:lnTo>
                  <a:lnTo>
                    <a:pt x="292" y="5889"/>
                  </a:lnTo>
                  <a:lnTo>
                    <a:pt x="244" y="6133"/>
                  </a:lnTo>
                  <a:lnTo>
                    <a:pt x="219" y="6400"/>
                  </a:lnTo>
                  <a:lnTo>
                    <a:pt x="219" y="6911"/>
                  </a:lnTo>
                  <a:lnTo>
                    <a:pt x="195" y="7422"/>
                  </a:lnTo>
                  <a:lnTo>
                    <a:pt x="171" y="7933"/>
                  </a:lnTo>
                  <a:lnTo>
                    <a:pt x="146" y="8493"/>
                  </a:lnTo>
                  <a:lnTo>
                    <a:pt x="146" y="9028"/>
                  </a:lnTo>
                  <a:lnTo>
                    <a:pt x="146" y="10123"/>
                  </a:lnTo>
                  <a:lnTo>
                    <a:pt x="171" y="10707"/>
                  </a:lnTo>
                  <a:lnTo>
                    <a:pt x="171" y="11267"/>
                  </a:lnTo>
                  <a:lnTo>
                    <a:pt x="122" y="12386"/>
                  </a:lnTo>
                  <a:lnTo>
                    <a:pt x="98" y="13530"/>
                  </a:lnTo>
                  <a:lnTo>
                    <a:pt x="98" y="14162"/>
                  </a:lnTo>
                  <a:lnTo>
                    <a:pt x="73" y="14479"/>
                  </a:lnTo>
                  <a:lnTo>
                    <a:pt x="25" y="14795"/>
                  </a:lnTo>
                  <a:lnTo>
                    <a:pt x="0" y="14868"/>
                  </a:lnTo>
                  <a:lnTo>
                    <a:pt x="25" y="14965"/>
                  </a:lnTo>
                  <a:lnTo>
                    <a:pt x="73" y="15014"/>
                  </a:lnTo>
                  <a:lnTo>
                    <a:pt x="122" y="15063"/>
                  </a:lnTo>
                  <a:lnTo>
                    <a:pt x="195" y="15087"/>
                  </a:lnTo>
                  <a:lnTo>
                    <a:pt x="268" y="15111"/>
                  </a:lnTo>
                  <a:lnTo>
                    <a:pt x="341" y="15087"/>
                  </a:lnTo>
                  <a:lnTo>
                    <a:pt x="414" y="15038"/>
                  </a:lnTo>
                  <a:lnTo>
                    <a:pt x="463" y="15087"/>
                  </a:lnTo>
                  <a:lnTo>
                    <a:pt x="536" y="15111"/>
                  </a:lnTo>
                  <a:lnTo>
                    <a:pt x="998" y="15136"/>
                  </a:lnTo>
                  <a:lnTo>
                    <a:pt x="1460" y="15136"/>
                  </a:lnTo>
                  <a:lnTo>
                    <a:pt x="1922" y="15111"/>
                  </a:lnTo>
                  <a:lnTo>
                    <a:pt x="2385" y="15087"/>
                  </a:lnTo>
                  <a:lnTo>
                    <a:pt x="2482" y="15087"/>
                  </a:lnTo>
                  <a:lnTo>
                    <a:pt x="3309" y="15014"/>
                  </a:lnTo>
                  <a:lnTo>
                    <a:pt x="3723" y="14990"/>
                  </a:lnTo>
                  <a:lnTo>
                    <a:pt x="4112" y="14965"/>
                  </a:lnTo>
                  <a:lnTo>
                    <a:pt x="4137" y="14965"/>
                  </a:lnTo>
                  <a:lnTo>
                    <a:pt x="4185" y="14990"/>
                  </a:lnTo>
                  <a:lnTo>
                    <a:pt x="4234" y="15014"/>
                  </a:lnTo>
                  <a:lnTo>
                    <a:pt x="4356" y="15014"/>
                  </a:lnTo>
                  <a:lnTo>
                    <a:pt x="4453" y="14941"/>
                  </a:lnTo>
                  <a:lnTo>
                    <a:pt x="4502" y="14917"/>
                  </a:lnTo>
                  <a:lnTo>
                    <a:pt x="4526" y="14868"/>
                  </a:lnTo>
                  <a:lnTo>
                    <a:pt x="4575" y="14746"/>
                  </a:lnTo>
                  <a:lnTo>
                    <a:pt x="4599" y="14600"/>
                  </a:lnTo>
                  <a:lnTo>
                    <a:pt x="4599" y="14333"/>
                  </a:lnTo>
                  <a:lnTo>
                    <a:pt x="4599" y="14065"/>
                  </a:lnTo>
                  <a:lnTo>
                    <a:pt x="4575" y="13797"/>
                  </a:lnTo>
                  <a:lnTo>
                    <a:pt x="4599" y="13773"/>
                  </a:lnTo>
                  <a:lnTo>
                    <a:pt x="5037" y="13724"/>
                  </a:lnTo>
                  <a:lnTo>
                    <a:pt x="5451" y="13676"/>
                  </a:lnTo>
                  <a:lnTo>
                    <a:pt x="5791" y="13700"/>
                  </a:lnTo>
                  <a:lnTo>
                    <a:pt x="5986" y="13676"/>
                  </a:lnTo>
                  <a:lnTo>
                    <a:pt x="6132" y="13627"/>
                  </a:lnTo>
                  <a:lnTo>
                    <a:pt x="6156" y="13651"/>
                  </a:lnTo>
                  <a:lnTo>
                    <a:pt x="6521" y="13895"/>
                  </a:lnTo>
                  <a:lnTo>
                    <a:pt x="6886" y="14138"/>
                  </a:lnTo>
                  <a:lnTo>
                    <a:pt x="7276" y="14357"/>
                  </a:lnTo>
                  <a:lnTo>
                    <a:pt x="7665" y="14552"/>
                  </a:lnTo>
                  <a:lnTo>
                    <a:pt x="8054" y="14722"/>
                  </a:lnTo>
                  <a:lnTo>
                    <a:pt x="8444" y="14892"/>
                  </a:lnTo>
                  <a:lnTo>
                    <a:pt x="8833" y="15038"/>
                  </a:lnTo>
                  <a:lnTo>
                    <a:pt x="9247" y="15160"/>
                  </a:lnTo>
                  <a:lnTo>
                    <a:pt x="10074" y="15403"/>
                  </a:lnTo>
                  <a:lnTo>
                    <a:pt x="10925" y="15574"/>
                  </a:lnTo>
                  <a:lnTo>
                    <a:pt x="11777" y="15695"/>
                  </a:lnTo>
                  <a:lnTo>
                    <a:pt x="12653" y="15817"/>
                  </a:lnTo>
                  <a:lnTo>
                    <a:pt x="13310" y="15866"/>
                  </a:lnTo>
                  <a:lnTo>
                    <a:pt x="13651" y="15890"/>
                  </a:lnTo>
                  <a:lnTo>
                    <a:pt x="14016" y="15866"/>
                  </a:lnTo>
                  <a:lnTo>
                    <a:pt x="14356" y="15866"/>
                  </a:lnTo>
                  <a:lnTo>
                    <a:pt x="14697" y="15793"/>
                  </a:lnTo>
                  <a:lnTo>
                    <a:pt x="15013" y="15720"/>
                  </a:lnTo>
                  <a:lnTo>
                    <a:pt x="15330" y="15598"/>
                  </a:lnTo>
                  <a:lnTo>
                    <a:pt x="15476" y="15525"/>
                  </a:lnTo>
                  <a:lnTo>
                    <a:pt x="15597" y="15452"/>
                  </a:lnTo>
                  <a:lnTo>
                    <a:pt x="15719" y="15355"/>
                  </a:lnTo>
                  <a:lnTo>
                    <a:pt x="15792" y="15257"/>
                  </a:lnTo>
                  <a:lnTo>
                    <a:pt x="15865" y="15160"/>
                  </a:lnTo>
                  <a:lnTo>
                    <a:pt x="15914" y="15038"/>
                  </a:lnTo>
                  <a:lnTo>
                    <a:pt x="15962" y="14941"/>
                  </a:lnTo>
                  <a:lnTo>
                    <a:pt x="15987" y="14819"/>
                  </a:lnTo>
                  <a:lnTo>
                    <a:pt x="16011" y="14552"/>
                  </a:lnTo>
                  <a:lnTo>
                    <a:pt x="15987" y="14284"/>
                  </a:lnTo>
                  <a:lnTo>
                    <a:pt x="15938" y="14016"/>
                  </a:lnTo>
                  <a:lnTo>
                    <a:pt x="15865" y="13749"/>
                  </a:lnTo>
                  <a:lnTo>
                    <a:pt x="15987" y="13651"/>
                  </a:lnTo>
                  <a:lnTo>
                    <a:pt x="16084" y="13530"/>
                  </a:lnTo>
                  <a:lnTo>
                    <a:pt x="16181" y="13408"/>
                  </a:lnTo>
                  <a:lnTo>
                    <a:pt x="16254" y="13262"/>
                  </a:lnTo>
                  <a:lnTo>
                    <a:pt x="16376" y="12946"/>
                  </a:lnTo>
                  <a:lnTo>
                    <a:pt x="16425" y="12654"/>
                  </a:lnTo>
                  <a:lnTo>
                    <a:pt x="16449" y="12410"/>
                  </a:lnTo>
                  <a:lnTo>
                    <a:pt x="16449" y="12070"/>
                  </a:lnTo>
                  <a:lnTo>
                    <a:pt x="16425" y="11875"/>
                  </a:lnTo>
                  <a:lnTo>
                    <a:pt x="16400" y="11680"/>
                  </a:lnTo>
                  <a:lnTo>
                    <a:pt x="16352" y="11534"/>
                  </a:lnTo>
                  <a:lnTo>
                    <a:pt x="16279" y="11388"/>
                  </a:lnTo>
                  <a:lnTo>
                    <a:pt x="16425" y="11267"/>
                  </a:lnTo>
                  <a:lnTo>
                    <a:pt x="16546" y="11096"/>
                  </a:lnTo>
                  <a:lnTo>
                    <a:pt x="16668" y="10926"/>
                  </a:lnTo>
                  <a:lnTo>
                    <a:pt x="16765" y="10756"/>
                  </a:lnTo>
                  <a:lnTo>
                    <a:pt x="16838" y="10561"/>
                  </a:lnTo>
                  <a:lnTo>
                    <a:pt x="16887" y="10342"/>
                  </a:lnTo>
                  <a:lnTo>
                    <a:pt x="16911" y="10147"/>
                  </a:lnTo>
                  <a:lnTo>
                    <a:pt x="16936" y="9953"/>
                  </a:lnTo>
                  <a:lnTo>
                    <a:pt x="16911" y="9758"/>
                  </a:lnTo>
                  <a:lnTo>
                    <a:pt x="16838" y="9515"/>
                  </a:lnTo>
                  <a:lnTo>
                    <a:pt x="16717" y="9271"/>
                  </a:lnTo>
                  <a:lnTo>
                    <a:pt x="16571" y="9053"/>
                  </a:lnTo>
                  <a:lnTo>
                    <a:pt x="16717" y="8931"/>
                  </a:lnTo>
                  <a:lnTo>
                    <a:pt x="16838" y="8785"/>
                  </a:lnTo>
                  <a:lnTo>
                    <a:pt x="16936" y="8615"/>
                  </a:lnTo>
                  <a:lnTo>
                    <a:pt x="17033" y="8444"/>
                  </a:lnTo>
                  <a:lnTo>
                    <a:pt x="17106" y="8274"/>
                  </a:lnTo>
                  <a:lnTo>
                    <a:pt x="17155" y="8079"/>
                  </a:lnTo>
                  <a:lnTo>
                    <a:pt x="17179" y="7885"/>
                  </a:lnTo>
                  <a:lnTo>
                    <a:pt x="17203" y="7690"/>
                  </a:lnTo>
                  <a:lnTo>
                    <a:pt x="17179" y="7447"/>
                  </a:lnTo>
                  <a:lnTo>
                    <a:pt x="17106" y="7252"/>
                  </a:lnTo>
                  <a:lnTo>
                    <a:pt x="17009" y="7057"/>
                  </a:lnTo>
                  <a:lnTo>
                    <a:pt x="16887" y="6887"/>
                  </a:lnTo>
                  <a:lnTo>
                    <a:pt x="16717" y="6741"/>
                  </a:lnTo>
                  <a:lnTo>
                    <a:pt x="16546" y="6619"/>
                  </a:lnTo>
                  <a:lnTo>
                    <a:pt x="16352" y="6498"/>
                  </a:lnTo>
                  <a:lnTo>
                    <a:pt x="16157" y="6400"/>
                  </a:lnTo>
                  <a:lnTo>
                    <a:pt x="15938" y="6303"/>
                  </a:lnTo>
                  <a:lnTo>
                    <a:pt x="15719" y="6206"/>
                  </a:lnTo>
                  <a:lnTo>
                    <a:pt x="15232" y="6084"/>
                  </a:lnTo>
                  <a:lnTo>
                    <a:pt x="14746" y="5987"/>
                  </a:lnTo>
                  <a:lnTo>
                    <a:pt x="14259" y="5938"/>
                  </a:lnTo>
                  <a:lnTo>
                    <a:pt x="13845" y="5889"/>
                  </a:lnTo>
                  <a:lnTo>
                    <a:pt x="13432" y="5865"/>
                  </a:lnTo>
                  <a:lnTo>
                    <a:pt x="12604" y="5841"/>
                  </a:lnTo>
                  <a:lnTo>
                    <a:pt x="11607" y="5841"/>
                  </a:lnTo>
                  <a:lnTo>
                    <a:pt x="11266" y="5865"/>
                  </a:lnTo>
                  <a:lnTo>
                    <a:pt x="11461" y="5354"/>
                  </a:lnTo>
                  <a:lnTo>
                    <a:pt x="11655" y="4843"/>
                  </a:lnTo>
                  <a:lnTo>
                    <a:pt x="11826" y="4308"/>
                  </a:lnTo>
                  <a:lnTo>
                    <a:pt x="11996" y="3797"/>
                  </a:lnTo>
                  <a:lnTo>
                    <a:pt x="12142" y="3261"/>
                  </a:lnTo>
                  <a:lnTo>
                    <a:pt x="12239" y="2726"/>
                  </a:lnTo>
                  <a:lnTo>
                    <a:pt x="12264" y="2458"/>
                  </a:lnTo>
                  <a:lnTo>
                    <a:pt x="12264" y="2191"/>
                  </a:lnTo>
                  <a:lnTo>
                    <a:pt x="12239" y="1899"/>
                  </a:lnTo>
                  <a:lnTo>
                    <a:pt x="12215" y="1631"/>
                  </a:lnTo>
                  <a:lnTo>
                    <a:pt x="12166" y="1412"/>
                  </a:lnTo>
                  <a:lnTo>
                    <a:pt x="12118" y="1217"/>
                  </a:lnTo>
                  <a:lnTo>
                    <a:pt x="12045" y="1023"/>
                  </a:lnTo>
                  <a:lnTo>
                    <a:pt x="11972" y="853"/>
                  </a:lnTo>
                  <a:lnTo>
                    <a:pt x="11850" y="682"/>
                  </a:lnTo>
                  <a:lnTo>
                    <a:pt x="11728" y="512"/>
                  </a:lnTo>
                  <a:lnTo>
                    <a:pt x="11582" y="366"/>
                  </a:lnTo>
                  <a:lnTo>
                    <a:pt x="11412" y="220"/>
                  </a:lnTo>
                  <a:lnTo>
                    <a:pt x="11266" y="147"/>
                  </a:lnTo>
                  <a:lnTo>
                    <a:pt x="11120" y="74"/>
                  </a:lnTo>
                  <a:lnTo>
                    <a:pt x="10925" y="25"/>
                  </a:lnTo>
                  <a:lnTo>
                    <a:pt x="107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143;p20">
            <a:extLst>
              <a:ext uri="{FF2B5EF4-FFF2-40B4-BE49-F238E27FC236}">
                <a16:creationId xmlns:a16="http://schemas.microsoft.com/office/drawing/2014/main" id="{68D82821-C28D-4009-A769-2FB2F7C07227}"/>
              </a:ext>
            </a:extLst>
          </p:cNvPr>
          <p:cNvSpPr txBox="1">
            <a:spLocks/>
          </p:cNvSpPr>
          <p:nvPr/>
        </p:nvSpPr>
        <p:spPr>
          <a:xfrm>
            <a:off x="1160482" y="1986506"/>
            <a:ext cx="4918035" cy="1114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101600" indent="0">
              <a:buNone/>
            </a:pPr>
            <a:r>
              <a:rPr lang="fr-FR" sz="2400" dirty="0"/>
              <a:t>La bienveillance	</a:t>
            </a:r>
            <a:r>
              <a:rPr lang="fr-FR" sz="5400" dirty="0"/>
              <a:t>=</a:t>
            </a:r>
            <a:r>
              <a:rPr lang="fr-FR" sz="2400" dirty="0"/>
              <a:t> </a:t>
            </a:r>
          </a:p>
        </p:txBody>
      </p:sp>
      <p:pic>
        <p:nvPicPr>
          <p:cNvPr id="4" name="Graphique 3" descr="Ligne fléchée : légère courbe">
            <a:extLst>
              <a:ext uri="{FF2B5EF4-FFF2-40B4-BE49-F238E27FC236}">
                <a16:creationId xmlns:a16="http://schemas.microsoft.com/office/drawing/2014/main" id="{8F893FEC-2D9D-41B0-B0CB-5AAD3BE849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21317" y="2187016"/>
            <a:ext cx="914400" cy="914400"/>
          </a:xfrm>
          <a:prstGeom prst="rect">
            <a:avLst/>
          </a:prstGeom>
        </p:spPr>
      </p:pic>
      <p:pic>
        <p:nvPicPr>
          <p:cNvPr id="15" name="Picture 2" descr="Care, careful, gently, logistics, transport, transportation icon">
            <a:extLst>
              <a:ext uri="{FF2B5EF4-FFF2-40B4-BE49-F238E27FC236}">
                <a16:creationId xmlns:a16="http://schemas.microsoft.com/office/drawing/2014/main" id="{0EE989DA-A91A-4BCF-9E03-8A99AAFA9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143" y="1986506"/>
            <a:ext cx="1114910" cy="111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80160532"/>
      </p:ext>
    </p:extLst>
  </p:cSld>
  <p:clrMapOvr>
    <a:masterClrMapping/>
  </p:clrMapOvr>
  <p:transition advTm="26374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1357312" y="356553"/>
            <a:ext cx="7786687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Nature du cadre et usages</a:t>
            </a:r>
            <a:endParaRPr sz="3600"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097BC4A-CB3A-4BB4-8CDC-458FA12F7FE1}"/>
              </a:ext>
            </a:extLst>
          </p:cNvPr>
          <p:cNvGrpSpPr/>
          <p:nvPr/>
        </p:nvGrpSpPr>
        <p:grpSpPr>
          <a:xfrm>
            <a:off x="455725" y="388953"/>
            <a:ext cx="788694" cy="805193"/>
            <a:chOff x="4141750" y="274105"/>
            <a:chExt cx="788694" cy="805193"/>
          </a:xfrm>
        </p:grpSpPr>
        <p:sp>
          <p:nvSpPr>
            <p:cNvPr id="97" name="Google Shape;97;p16"/>
            <p:cNvSpPr/>
            <p:nvPr/>
          </p:nvSpPr>
          <p:spPr>
            <a:xfrm>
              <a:off x="4141750" y="274105"/>
              <a:ext cx="788694" cy="805193"/>
            </a:xfrm>
            <a:custGeom>
              <a:avLst/>
              <a:gdLst/>
              <a:ahLst/>
              <a:cxnLst/>
              <a:rect l="l" t="t" r="r" b="b"/>
              <a:pathLst>
                <a:path w="67641" h="69056" extrusionOk="0">
                  <a:moveTo>
                    <a:pt x="49622" y="2736"/>
                  </a:moveTo>
                  <a:lnTo>
                    <a:pt x="49622" y="2736"/>
                  </a:lnTo>
                  <a:lnTo>
                    <a:pt x="49622" y="2736"/>
                  </a:lnTo>
                  <a:close/>
                  <a:moveTo>
                    <a:pt x="59622" y="55565"/>
                  </a:moveTo>
                  <a:lnTo>
                    <a:pt x="59622" y="55565"/>
                  </a:lnTo>
                  <a:lnTo>
                    <a:pt x="59622" y="55565"/>
                  </a:lnTo>
                  <a:close/>
                  <a:moveTo>
                    <a:pt x="35471" y="0"/>
                  </a:moveTo>
                  <a:lnTo>
                    <a:pt x="34433" y="95"/>
                  </a:lnTo>
                  <a:lnTo>
                    <a:pt x="33584" y="189"/>
                  </a:lnTo>
                  <a:lnTo>
                    <a:pt x="32735" y="378"/>
                  </a:lnTo>
                  <a:lnTo>
                    <a:pt x="32169" y="566"/>
                  </a:lnTo>
                  <a:lnTo>
                    <a:pt x="31509" y="472"/>
                  </a:lnTo>
                  <a:lnTo>
                    <a:pt x="30754" y="472"/>
                  </a:lnTo>
                  <a:lnTo>
                    <a:pt x="29339" y="566"/>
                  </a:lnTo>
                  <a:lnTo>
                    <a:pt x="27830" y="849"/>
                  </a:lnTo>
                  <a:lnTo>
                    <a:pt x="26320" y="1321"/>
                  </a:lnTo>
                  <a:lnTo>
                    <a:pt x="24811" y="1981"/>
                  </a:lnTo>
                  <a:lnTo>
                    <a:pt x="23207" y="2736"/>
                  </a:lnTo>
                  <a:lnTo>
                    <a:pt x="21698" y="3585"/>
                  </a:lnTo>
                  <a:lnTo>
                    <a:pt x="20188" y="4623"/>
                  </a:lnTo>
                  <a:lnTo>
                    <a:pt x="18679" y="5661"/>
                  </a:lnTo>
                  <a:lnTo>
                    <a:pt x="17170" y="6793"/>
                  </a:lnTo>
                  <a:lnTo>
                    <a:pt x="15754" y="8019"/>
                  </a:lnTo>
                  <a:lnTo>
                    <a:pt x="14434" y="9151"/>
                  </a:lnTo>
                  <a:lnTo>
                    <a:pt x="11981" y="11510"/>
                  </a:lnTo>
                  <a:lnTo>
                    <a:pt x="10000" y="13774"/>
                  </a:lnTo>
                  <a:lnTo>
                    <a:pt x="7736" y="16981"/>
                  </a:lnTo>
                  <a:lnTo>
                    <a:pt x="8019" y="16321"/>
                  </a:lnTo>
                  <a:lnTo>
                    <a:pt x="8302" y="15660"/>
                  </a:lnTo>
                  <a:lnTo>
                    <a:pt x="7736" y="16604"/>
                  </a:lnTo>
                  <a:lnTo>
                    <a:pt x="7075" y="17642"/>
                  </a:lnTo>
                  <a:lnTo>
                    <a:pt x="7170" y="17830"/>
                  </a:lnTo>
                  <a:lnTo>
                    <a:pt x="6509" y="18868"/>
                  </a:lnTo>
                  <a:lnTo>
                    <a:pt x="7075" y="17359"/>
                  </a:lnTo>
                  <a:lnTo>
                    <a:pt x="6132" y="19057"/>
                  </a:lnTo>
                  <a:lnTo>
                    <a:pt x="5189" y="20849"/>
                  </a:lnTo>
                  <a:lnTo>
                    <a:pt x="4434" y="22736"/>
                  </a:lnTo>
                  <a:lnTo>
                    <a:pt x="3679" y="24622"/>
                  </a:lnTo>
                  <a:lnTo>
                    <a:pt x="2453" y="28490"/>
                  </a:lnTo>
                  <a:lnTo>
                    <a:pt x="1321" y="32169"/>
                  </a:lnTo>
                  <a:lnTo>
                    <a:pt x="1509" y="32264"/>
                  </a:lnTo>
                  <a:lnTo>
                    <a:pt x="1604" y="32453"/>
                  </a:lnTo>
                  <a:lnTo>
                    <a:pt x="1604" y="32641"/>
                  </a:lnTo>
                  <a:lnTo>
                    <a:pt x="1509" y="32924"/>
                  </a:lnTo>
                  <a:lnTo>
                    <a:pt x="1226" y="33396"/>
                  </a:lnTo>
                  <a:lnTo>
                    <a:pt x="1038" y="33585"/>
                  </a:lnTo>
                  <a:lnTo>
                    <a:pt x="1038" y="33773"/>
                  </a:lnTo>
                  <a:lnTo>
                    <a:pt x="1038" y="35000"/>
                  </a:lnTo>
                  <a:lnTo>
                    <a:pt x="849" y="36132"/>
                  </a:lnTo>
                  <a:lnTo>
                    <a:pt x="660" y="37358"/>
                  </a:lnTo>
                  <a:lnTo>
                    <a:pt x="472" y="38867"/>
                  </a:lnTo>
                  <a:lnTo>
                    <a:pt x="283" y="38301"/>
                  </a:lnTo>
                  <a:lnTo>
                    <a:pt x="94" y="39811"/>
                  </a:lnTo>
                  <a:lnTo>
                    <a:pt x="0" y="41509"/>
                  </a:lnTo>
                  <a:lnTo>
                    <a:pt x="94" y="43301"/>
                  </a:lnTo>
                  <a:lnTo>
                    <a:pt x="283" y="44056"/>
                  </a:lnTo>
                  <a:lnTo>
                    <a:pt x="472" y="44622"/>
                  </a:lnTo>
                  <a:lnTo>
                    <a:pt x="566" y="45660"/>
                  </a:lnTo>
                  <a:lnTo>
                    <a:pt x="755" y="46792"/>
                  </a:lnTo>
                  <a:lnTo>
                    <a:pt x="1226" y="48962"/>
                  </a:lnTo>
                  <a:lnTo>
                    <a:pt x="1981" y="51037"/>
                  </a:lnTo>
                  <a:lnTo>
                    <a:pt x="2924" y="53112"/>
                  </a:lnTo>
                  <a:lnTo>
                    <a:pt x="4057" y="55094"/>
                  </a:lnTo>
                  <a:lnTo>
                    <a:pt x="5283" y="56980"/>
                  </a:lnTo>
                  <a:lnTo>
                    <a:pt x="6698" y="58678"/>
                  </a:lnTo>
                  <a:lnTo>
                    <a:pt x="8113" y="60282"/>
                  </a:lnTo>
                  <a:lnTo>
                    <a:pt x="9056" y="61131"/>
                  </a:lnTo>
                  <a:lnTo>
                    <a:pt x="10000" y="61980"/>
                  </a:lnTo>
                  <a:lnTo>
                    <a:pt x="11038" y="62829"/>
                  </a:lnTo>
                  <a:lnTo>
                    <a:pt x="12075" y="63584"/>
                  </a:lnTo>
                  <a:lnTo>
                    <a:pt x="14339" y="64905"/>
                  </a:lnTo>
                  <a:lnTo>
                    <a:pt x="16604" y="66131"/>
                  </a:lnTo>
                  <a:lnTo>
                    <a:pt x="19056" y="67169"/>
                  </a:lnTo>
                  <a:lnTo>
                    <a:pt x="21509" y="67923"/>
                  </a:lnTo>
                  <a:lnTo>
                    <a:pt x="24056" y="68584"/>
                  </a:lnTo>
                  <a:lnTo>
                    <a:pt x="26603" y="69055"/>
                  </a:lnTo>
                  <a:lnTo>
                    <a:pt x="27830" y="69055"/>
                  </a:lnTo>
                  <a:lnTo>
                    <a:pt x="30188" y="68867"/>
                  </a:lnTo>
                  <a:lnTo>
                    <a:pt x="33113" y="68678"/>
                  </a:lnTo>
                  <a:lnTo>
                    <a:pt x="36509" y="68301"/>
                  </a:lnTo>
                  <a:lnTo>
                    <a:pt x="39811" y="67923"/>
                  </a:lnTo>
                  <a:lnTo>
                    <a:pt x="42735" y="67452"/>
                  </a:lnTo>
                  <a:lnTo>
                    <a:pt x="44905" y="66980"/>
                  </a:lnTo>
                  <a:lnTo>
                    <a:pt x="45565" y="66791"/>
                  </a:lnTo>
                  <a:lnTo>
                    <a:pt x="45943" y="66508"/>
                  </a:lnTo>
                  <a:lnTo>
                    <a:pt x="47358" y="65942"/>
                  </a:lnTo>
                  <a:lnTo>
                    <a:pt x="48018" y="65565"/>
                  </a:lnTo>
                  <a:lnTo>
                    <a:pt x="48678" y="65188"/>
                  </a:lnTo>
                  <a:lnTo>
                    <a:pt x="47924" y="65471"/>
                  </a:lnTo>
                  <a:lnTo>
                    <a:pt x="51509" y="62924"/>
                  </a:lnTo>
                  <a:lnTo>
                    <a:pt x="53301" y="61508"/>
                  </a:lnTo>
                  <a:lnTo>
                    <a:pt x="55093" y="59905"/>
                  </a:lnTo>
                  <a:lnTo>
                    <a:pt x="55093" y="59905"/>
                  </a:lnTo>
                  <a:lnTo>
                    <a:pt x="54810" y="60376"/>
                  </a:lnTo>
                  <a:lnTo>
                    <a:pt x="54339" y="60754"/>
                  </a:lnTo>
                  <a:lnTo>
                    <a:pt x="55376" y="59999"/>
                  </a:lnTo>
                  <a:lnTo>
                    <a:pt x="56320" y="59056"/>
                  </a:lnTo>
                  <a:lnTo>
                    <a:pt x="57075" y="58395"/>
                  </a:lnTo>
                  <a:lnTo>
                    <a:pt x="57169" y="58207"/>
                  </a:lnTo>
                  <a:lnTo>
                    <a:pt x="57075" y="58207"/>
                  </a:lnTo>
                  <a:lnTo>
                    <a:pt x="57924" y="57546"/>
                  </a:lnTo>
                  <a:lnTo>
                    <a:pt x="58678" y="56697"/>
                  </a:lnTo>
                  <a:lnTo>
                    <a:pt x="59339" y="55754"/>
                  </a:lnTo>
                  <a:lnTo>
                    <a:pt x="59905" y="54905"/>
                  </a:lnTo>
                  <a:lnTo>
                    <a:pt x="59716" y="54999"/>
                  </a:lnTo>
                  <a:lnTo>
                    <a:pt x="59622" y="54999"/>
                  </a:lnTo>
                  <a:lnTo>
                    <a:pt x="59810" y="54622"/>
                  </a:lnTo>
                  <a:lnTo>
                    <a:pt x="59150" y="55565"/>
                  </a:lnTo>
                  <a:lnTo>
                    <a:pt x="59527" y="55094"/>
                  </a:lnTo>
                  <a:lnTo>
                    <a:pt x="59433" y="55377"/>
                  </a:lnTo>
                  <a:lnTo>
                    <a:pt x="58867" y="56037"/>
                  </a:lnTo>
                  <a:lnTo>
                    <a:pt x="59056" y="55660"/>
                  </a:lnTo>
                  <a:lnTo>
                    <a:pt x="59056" y="55660"/>
                  </a:lnTo>
                  <a:lnTo>
                    <a:pt x="58678" y="56037"/>
                  </a:lnTo>
                  <a:lnTo>
                    <a:pt x="59810" y="54339"/>
                  </a:lnTo>
                  <a:lnTo>
                    <a:pt x="60282" y="53490"/>
                  </a:lnTo>
                  <a:lnTo>
                    <a:pt x="60282" y="53301"/>
                  </a:lnTo>
                  <a:lnTo>
                    <a:pt x="60188" y="53395"/>
                  </a:lnTo>
                  <a:lnTo>
                    <a:pt x="60188" y="53395"/>
                  </a:lnTo>
                  <a:lnTo>
                    <a:pt x="60565" y="52924"/>
                  </a:lnTo>
                  <a:lnTo>
                    <a:pt x="61037" y="52452"/>
                  </a:lnTo>
                  <a:lnTo>
                    <a:pt x="61886" y="51509"/>
                  </a:lnTo>
                  <a:lnTo>
                    <a:pt x="61508" y="52452"/>
                  </a:lnTo>
                  <a:lnTo>
                    <a:pt x="60848" y="53584"/>
                  </a:lnTo>
                  <a:lnTo>
                    <a:pt x="59622" y="55565"/>
                  </a:lnTo>
                  <a:lnTo>
                    <a:pt x="60376" y="54528"/>
                  </a:lnTo>
                  <a:lnTo>
                    <a:pt x="60942" y="53678"/>
                  </a:lnTo>
                  <a:lnTo>
                    <a:pt x="61980" y="51792"/>
                  </a:lnTo>
                  <a:lnTo>
                    <a:pt x="61886" y="51886"/>
                  </a:lnTo>
                  <a:lnTo>
                    <a:pt x="61886" y="51697"/>
                  </a:lnTo>
                  <a:lnTo>
                    <a:pt x="62169" y="51037"/>
                  </a:lnTo>
                  <a:lnTo>
                    <a:pt x="62735" y="49999"/>
                  </a:lnTo>
                  <a:lnTo>
                    <a:pt x="61508" y="51603"/>
                  </a:lnTo>
                  <a:lnTo>
                    <a:pt x="61603" y="51037"/>
                  </a:lnTo>
                  <a:lnTo>
                    <a:pt x="61697" y="50377"/>
                  </a:lnTo>
                  <a:lnTo>
                    <a:pt x="62169" y="48962"/>
                  </a:lnTo>
                  <a:lnTo>
                    <a:pt x="62829" y="47358"/>
                  </a:lnTo>
                  <a:lnTo>
                    <a:pt x="63678" y="45565"/>
                  </a:lnTo>
                  <a:lnTo>
                    <a:pt x="65376" y="42169"/>
                  </a:lnTo>
                  <a:lnTo>
                    <a:pt x="66131" y="40660"/>
                  </a:lnTo>
                  <a:lnTo>
                    <a:pt x="66697" y="39339"/>
                  </a:lnTo>
                  <a:lnTo>
                    <a:pt x="66603" y="39528"/>
                  </a:lnTo>
                  <a:lnTo>
                    <a:pt x="66697" y="39056"/>
                  </a:lnTo>
                  <a:lnTo>
                    <a:pt x="66791" y="38962"/>
                  </a:lnTo>
                  <a:lnTo>
                    <a:pt x="66791" y="39056"/>
                  </a:lnTo>
                  <a:lnTo>
                    <a:pt x="66886" y="38584"/>
                  </a:lnTo>
                  <a:lnTo>
                    <a:pt x="66791" y="38867"/>
                  </a:lnTo>
                  <a:lnTo>
                    <a:pt x="66980" y="38207"/>
                  </a:lnTo>
                  <a:lnTo>
                    <a:pt x="67169" y="37264"/>
                  </a:lnTo>
                  <a:lnTo>
                    <a:pt x="67263" y="36415"/>
                  </a:lnTo>
                  <a:lnTo>
                    <a:pt x="67357" y="36509"/>
                  </a:lnTo>
                  <a:lnTo>
                    <a:pt x="67452" y="36509"/>
                  </a:lnTo>
                  <a:lnTo>
                    <a:pt x="67546" y="35943"/>
                  </a:lnTo>
                  <a:lnTo>
                    <a:pt x="67546" y="34811"/>
                  </a:lnTo>
                  <a:lnTo>
                    <a:pt x="67640" y="31037"/>
                  </a:lnTo>
                  <a:lnTo>
                    <a:pt x="67640" y="28490"/>
                  </a:lnTo>
                  <a:lnTo>
                    <a:pt x="67546" y="27736"/>
                  </a:lnTo>
                  <a:lnTo>
                    <a:pt x="67546" y="27547"/>
                  </a:lnTo>
                  <a:lnTo>
                    <a:pt x="67452" y="27547"/>
                  </a:lnTo>
                  <a:lnTo>
                    <a:pt x="67074" y="26792"/>
                  </a:lnTo>
                  <a:lnTo>
                    <a:pt x="66791" y="25660"/>
                  </a:lnTo>
                  <a:lnTo>
                    <a:pt x="66508" y="24528"/>
                  </a:lnTo>
                  <a:lnTo>
                    <a:pt x="66414" y="23585"/>
                  </a:lnTo>
                  <a:lnTo>
                    <a:pt x="66320" y="23679"/>
                  </a:lnTo>
                  <a:lnTo>
                    <a:pt x="66320" y="23490"/>
                  </a:lnTo>
                  <a:lnTo>
                    <a:pt x="65942" y="22924"/>
                  </a:lnTo>
                  <a:lnTo>
                    <a:pt x="65565" y="22358"/>
                  </a:lnTo>
                  <a:lnTo>
                    <a:pt x="64527" y="21132"/>
                  </a:lnTo>
                  <a:lnTo>
                    <a:pt x="63584" y="19906"/>
                  </a:lnTo>
                  <a:lnTo>
                    <a:pt x="63207" y="19340"/>
                  </a:lnTo>
                  <a:lnTo>
                    <a:pt x="63018" y="18774"/>
                  </a:lnTo>
                  <a:lnTo>
                    <a:pt x="63112" y="18962"/>
                  </a:lnTo>
                  <a:lnTo>
                    <a:pt x="63301" y="19057"/>
                  </a:lnTo>
                  <a:lnTo>
                    <a:pt x="63301" y="19057"/>
                  </a:lnTo>
                  <a:lnTo>
                    <a:pt x="63207" y="18868"/>
                  </a:lnTo>
                  <a:lnTo>
                    <a:pt x="62923" y="18491"/>
                  </a:lnTo>
                  <a:lnTo>
                    <a:pt x="61980" y="17453"/>
                  </a:lnTo>
                  <a:lnTo>
                    <a:pt x="61037" y="16509"/>
                  </a:lnTo>
                  <a:lnTo>
                    <a:pt x="61037" y="16698"/>
                  </a:lnTo>
                  <a:lnTo>
                    <a:pt x="61037" y="16887"/>
                  </a:lnTo>
                  <a:lnTo>
                    <a:pt x="60093" y="15943"/>
                  </a:lnTo>
                  <a:lnTo>
                    <a:pt x="60376" y="16321"/>
                  </a:lnTo>
                  <a:lnTo>
                    <a:pt x="59527" y="15377"/>
                  </a:lnTo>
                  <a:lnTo>
                    <a:pt x="59056" y="14906"/>
                  </a:lnTo>
                  <a:lnTo>
                    <a:pt x="59244" y="14906"/>
                  </a:lnTo>
                  <a:lnTo>
                    <a:pt x="59905" y="15472"/>
                  </a:lnTo>
                  <a:lnTo>
                    <a:pt x="59905" y="15472"/>
                  </a:lnTo>
                  <a:lnTo>
                    <a:pt x="57641" y="13396"/>
                  </a:lnTo>
                  <a:lnTo>
                    <a:pt x="58112" y="13868"/>
                  </a:lnTo>
                  <a:lnTo>
                    <a:pt x="56886" y="13019"/>
                  </a:lnTo>
                  <a:lnTo>
                    <a:pt x="55754" y="12453"/>
                  </a:lnTo>
                  <a:lnTo>
                    <a:pt x="56603" y="13113"/>
                  </a:lnTo>
                  <a:lnTo>
                    <a:pt x="57452" y="13774"/>
                  </a:lnTo>
                  <a:lnTo>
                    <a:pt x="58961" y="15283"/>
                  </a:lnTo>
                  <a:lnTo>
                    <a:pt x="60376" y="16604"/>
                  </a:lnTo>
                  <a:lnTo>
                    <a:pt x="61225" y="17264"/>
                  </a:lnTo>
                  <a:lnTo>
                    <a:pt x="62074" y="17925"/>
                  </a:lnTo>
                  <a:lnTo>
                    <a:pt x="62074" y="17925"/>
                  </a:lnTo>
                  <a:lnTo>
                    <a:pt x="61414" y="17547"/>
                  </a:lnTo>
                  <a:lnTo>
                    <a:pt x="60659" y="16981"/>
                  </a:lnTo>
                  <a:lnTo>
                    <a:pt x="60754" y="17264"/>
                  </a:lnTo>
                  <a:lnTo>
                    <a:pt x="60942" y="17642"/>
                  </a:lnTo>
                  <a:lnTo>
                    <a:pt x="61980" y="19151"/>
                  </a:lnTo>
                  <a:lnTo>
                    <a:pt x="63301" y="20943"/>
                  </a:lnTo>
                  <a:lnTo>
                    <a:pt x="63207" y="20943"/>
                  </a:lnTo>
                  <a:lnTo>
                    <a:pt x="63395" y="21038"/>
                  </a:lnTo>
                  <a:lnTo>
                    <a:pt x="63490" y="21321"/>
                  </a:lnTo>
                  <a:lnTo>
                    <a:pt x="63678" y="21604"/>
                  </a:lnTo>
                  <a:lnTo>
                    <a:pt x="63773" y="21698"/>
                  </a:lnTo>
                  <a:lnTo>
                    <a:pt x="63584" y="21321"/>
                  </a:lnTo>
                  <a:lnTo>
                    <a:pt x="63584" y="21321"/>
                  </a:lnTo>
                  <a:lnTo>
                    <a:pt x="64244" y="22170"/>
                  </a:lnTo>
                  <a:lnTo>
                    <a:pt x="64716" y="22641"/>
                  </a:lnTo>
                  <a:lnTo>
                    <a:pt x="64905" y="22830"/>
                  </a:lnTo>
                  <a:lnTo>
                    <a:pt x="64999" y="22830"/>
                  </a:lnTo>
                  <a:lnTo>
                    <a:pt x="64999" y="22641"/>
                  </a:lnTo>
                  <a:lnTo>
                    <a:pt x="64905" y="22358"/>
                  </a:lnTo>
                  <a:lnTo>
                    <a:pt x="65282" y="23207"/>
                  </a:lnTo>
                  <a:lnTo>
                    <a:pt x="65565" y="24056"/>
                  </a:lnTo>
                  <a:lnTo>
                    <a:pt x="66225" y="25943"/>
                  </a:lnTo>
                  <a:lnTo>
                    <a:pt x="66697" y="27830"/>
                  </a:lnTo>
                  <a:lnTo>
                    <a:pt x="66886" y="28490"/>
                  </a:lnTo>
                  <a:lnTo>
                    <a:pt x="66980" y="28868"/>
                  </a:lnTo>
                  <a:lnTo>
                    <a:pt x="66886" y="28962"/>
                  </a:lnTo>
                  <a:lnTo>
                    <a:pt x="66697" y="28679"/>
                  </a:lnTo>
                  <a:lnTo>
                    <a:pt x="66697" y="29245"/>
                  </a:lnTo>
                  <a:lnTo>
                    <a:pt x="66791" y="29905"/>
                  </a:lnTo>
                  <a:lnTo>
                    <a:pt x="66886" y="29905"/>
                  </a:lnTo>
                  <a:lnTo>
                    <a:pt x="66886" y="30094"/>
                  </a:lnTo>
                  <a:lnTo>
                    <a:pt x="66886" y="30566"/>
                  </a:lnTo>
                  <a:lnTo>
                    <a:pt x="66697" y="30377"/>
                  </a:lnTo>
                  <a:lnTo>
                    <a:pt x="66603" y="30188"/>
                  </a:lnTo>
                  <a:lnTo>
                    <a:pt x="66603" y="30094"/>
                  </a:lnTo>
                  <a:lnTo>
                    <a:pt x="66697" y="29905"/>
                  </a:lnTo>
                  <a:lnTo>
                    <a:pt x="66508" y="28679"/>
                  </a:lnTo>
                  <a:lnTo>
                    <a:pt x="66225" y="27358"/>
                  </a:lnTo>
                  <a:lnTo>
                    <a:pt x="66603" y="30283"/>
                  </a:lnTo>
                  <a:lnTo>
                    <a:pt x="66697" y="31792"/>
                  </a:lnTo>
                  <a:lnTo>
                    <a:pt x="66697" y="33302"/>
                  </a:lnTo>
                  <a:lnTo>
                    <a:pt x="66603" y="34717"/>
                  </a:lnTo>
                  <a:lnTo>
                    <a:pt x="66414" y="36226"/>
                  </a:lnTo>
                  <a:lnTo>
                    <a:pt x="66131" y="37547"/>
                  </a:lnTo>
                  <a:lnTo>
                    <a:pt x="65659" y="38962"/>
                  </a:lnTo>
                  <a:lnTo>
                    <a:pt x="65848" y="38584"/>
                  </a:lnTo>
                  <a:lnTo>
                    <a:pt x="65942" y="38584"/>
                  </a:lnTo>
                  <a:lnTo>
                    <a:pt x="65848" y="39245"/>
                  </a:lnTo>
                  <a:lnTo>
                    <a:pt x="65565" y="40188"/>
                  </a:lnTo>
                  <a:lnTo>
                    <a:pt x="65471" y="40471"/>
                  </a:lnTo>
                  <a:lnTo>
                    <a:pt x="65282" y="40660"/>
                  </a:lnTo>
                  <a:lnTo>
                    <a:pt x="65282" y="40566"/>
                  </a:lnTo>
                  <a:lnTo>
                    <a:pt x="65093" y="41132"/>
                  </a:lnTo>
                  <a:lnTo>
                    <a:pt x="64433" y="43018"/>
                  </a:lnTo>
                  <a:lnTo>
                    <a:pt x="63678" y="45282"/>
                  </a:lnTo>
                  <a:lnTo>
                    <a:pt x="62735" y="47264"/>
                  </a:lnTo>
                  <a:lnTo>
                    <a:pt x="61697" y="49056"/>
                  </a:lnTo>
                  <a:lnTo>
                    <a:pt x="60659" y="50943"/>
                  </a:lnTo>
                  <a:lnTo>
                    <a:pt x="59433" y="52735"/>
                  </a:lnTo>
                  <a:lnTo>
                    <a:pt x="58207" y="54433"/>
                  </a:lnTo>
                  <a:lnTo>
                    <a:pt x="56886" y="56037"/>
                  </a:lnTo>
                  <a:lnTo>
                    <a:pt x="55376" y="57641"/>
                  </a:lnTo>
                  <a:lnTo>
                    <a:pt x="53867" y="59150"/>
                  </a:lnTo>
                  <a:lnTo>
                    <a:pt x="52169" y="60376"/>
                  </a:lnTo>
                  <a:lnTo>
                    <a:pt x="48961" y="62452"/>
                  </a:lnTo>
                  <a:lnTo>
                    <a:pt x="44528" y="65282"/>
                  </a:lnTo>
                  <a:lnTo>
                    <a:pt x="44622" y="65188"/>
                  </a:lnTo>
                  <a:lnTo>
                    <a:pt x="44716" y="65093"/>
                  </a:lnTo>
                  <a:lnTo>
                    <a:pt x="45094" y="64810"/>
                  </a:lnTo>
                  <a:lnTo>
                    <a:pt x="45660" y="64527"/>
                  </a:lnTo>
                  <a:lnTo>
                    <a:pt x="43867" y="65376"/>
                  </a:lnTo>
                  <a:lnTo>
                    <a:pt x="43113" y="65754"/>
                  </a:lnTo>
                  <a:lnTo>
                    <a:pt x="42924" y="65754"/>
                  </a:lnTo>
                  <a:lnTo>
                    <a:pt x="43113" y="65659"/>
                  </a:lnTo>
                  <a:lnTo>
                    <a:pt x="41603" y="66037"/>
                  </a:lnTo>
                  <a:lnTo>
                    <a:pt x="39999" y="66320"/>
                  </a:lnTo>
                  <a:lnTo>
                    <a:pt x="38396" y="66508"/>
                  </a:lnTo>
                  <a:lnTo>
                    <a:pt x="36792" y="66697"/>
                  </a:lnTo>
                  <a:lnTo>
                    <a:pt x="33584" y="66980"/>
                  </a:lnTo>
                  <a:lnTo>
                    <a:pt x="32169" y="67169"/>
                  </a:lnTo>
                  <a:lnTo>
                    <a:pt x="30754" y="67357"/>
                  </a:lnTo>
                  <a:lnTo>
                    <a:pt x="30094" y="67357"/>
                  </a:lnTo>
                  <a:lnTo>
                    <a:pt x="29339" y="67263"/>
                  </a:lnTo>
                  <a:lnTo>
                    <a:pt x="27830" y="66886"/>
                  </a:lnTo>
                  <a:lnTo>
                    <a:pt x="26415" y="66508"/>
                  </a:lnTo>
                  <a:lnTo>
                    <a:pt x="25754" y="66414"/>
                  </a:lnTo>
                  <a:lnTo>
                    <a:pt x="25094" y="66414"/>
                  </a:lnTo>
                  <a:lnTo>
                    <a:pt x="25566" y="66980"/>
                  </a:lnTo>
                  <a:lnTo>
                    <a:pt x="25471" y="67074"/>
                  </a:lnTo>
                  <a:lnTo>
                    <a:pt x="25188" y="66980"/>
                  </a:lnTo>
                  <a:lnTo>
                    <a:pt x="24339" y="66791"/>
                  </a:lnTo>
                  <a:lnTo>
                    <a:pt x="23773" y="66508"/>
                  </a:lnTo>
                  <a:lnTo>
                    <a:pt x="24245" y="66414"/>
                  </a:lnTo>
                  <a:lnTo>
                    <a:pt x="24717" y="66603"/>
                  </a:lnTo>
                  <a:lnTo>
                    <a:pt x="24811" y="66414"/>
                  </a:lnTo>
                  <a:lnTo>
                    <a:pt x="24811" y="66320"/>
                  </a:lnTo>
                  <a:lnTo>
                    <a:pt x="24717" y="66225"/>
                  </a:lnTo>
                  <a:lnTo>
                    <a:pt x="24528" y="66131"/>
                  </a:lnTo>
                  <a:lnTo>
                    <a:pt x="24151" y="66225"/>
                  </a:lnTo>
                  <a:lnTo>
                    <a:pt x="23679" y="66320"/>
                  </a:lnTo>
                  <a:lnTo>
                    <a:pt x="23018" y="66414"/>
                  </a:lnTo>
                  <a:lnTo>
                    <a:pt x="23490" y="66225"/>
                  </a:lnTo>
                  <a:lnTo>
                    <a:pt x="22075" y="65942"/>
                  </a:lnTo>
                  <a:lnTo>
                    <a:pt x="20943" y="65659"/>
                  </a:lnTo>
                  <a:lnTo>
                    <a:pt x="20000" y="65282"/>
                  </a:lnTo>
                  <a:lnTo>
                    <a:pt x="19056" y="64810"/>
                  </a:lnTo>
                  <a:lnTo>
                    <a:pt x="19056" y="64810"/>
                  </a:lnTo>
                  <a:lnTo>
                    <a:pt x="19717" y="64999"/>
                  </a:lnTo>
                  <a:lnTo>
                    <a:pt x="19151" y="64716"/>
                  </a:lnTo>
                  <a:lnTo>
                    <a:pt x="18962" y="64810"/>
                  </a:lnTo>
                  <a:lnTo>
                    <a:pt x="19151" y="64905"/>
                  </a:lnTo>
                  <a:lnTo>
                    <a:pt x="18490" y="64905"/>
                  </a:lnTo>
                  <a:lnTo>
                    <a:pt x="17830" y="64716"/>
                  </a:lnTo>
                  <a:lnTo>
                    <a:pt x="17264" y="64527"/>
                  </a:lnTo>
                  <a:lnTo>
                    <a:pt x="16698" y="64150"/>
                  </a:lnTo>
                  <a:lnTo>
                    <a:pt x="16981" y="64056"/>
                  </a:lnTo>
                  <a:lnTo>
                    <a:pt x="17264" y="64150"/>
                  </a:lnTo>
                  <a:lnTo>
                    <a:pt x="17264" y="64150"/>
                  </a:lnTo>
                  <a:lnTo>
                    <a:pt x="15188" y="63207"/>
                  </a:lnTo>
                  <a:lnTo>
                    <a:pt x="14622" y="62829"/>
                  </a:lnTo>
                  <a:lnTo>
                    <a:pt x="14717" y="62924"/>
                  </a:lnTo>
                  <a:lnTo>
                    <a:pt x="13773" y="62546"/>
                  </a:lnTo>
                  <a:lnTo>
                    <a:pt x="12924" y="62075"/>
                  </a:lnTo>
                  <a:lnTo>
                    <a:pt x="12358" y="61697"/>
                  </a:lnTo>
                  <a:lnTo>
                    <a:pt x="12264" y="61508"/>
                  </a:lnTo>
                  <a:lnTo>
                    <a:pt x="12170" y="61320"/>
                  </a:lnTo>
                  <a:lnTo>
                    <a:pt x="11698" y="60942"/>
                  </a:lnTo>
                  <a:lnTo>
                    <a:pt x="11132" y="60471"/>
                  </a:lnTo>
                  <a:lnTo>
                    <a:pt x="9906" y="59244"/>
                  </a:lnTo>
                  <a:lnTo>
                    <a:pt x="9906" y="59244"/>
                  </a:lnTo>
                  <a:lnTo>
                    <a:pt x="10566" y="59527"/>
                  </a:lnTo>
                  <a:lnTo>
                    <a:pt x="9434" y="58584"/>
                  </a:lnTo>
                  <a:lnTo>
                    <a:pt x="8207" y="57546"/>
                  </a:lnTo>
                  <a:lnTo>
                    <a:pt x="7547" y="56886"/>
                  </a:lnTo>
                  <a:lnTo>
                    <a:pt x="6981" y="56131"/>
                  </a:lnTo>
                  <a:lnTo>
                    <a:pt x="6226" y="55094"/>
                  </a:lnTo>
                  <a:lnTo>
                    <a:pt x="6415" y="55377"/>
                  </a:lnTo>
                  <a:lnTo>
                    <a:pt x="6038" y="54905"/>
                  </a:lnTo>
                  <a:lnTo>
                    <a:pt x="5472" y="54244"/>
                  </a:lnTo>
                  <a:lnTo>
                    <a:pt x="5283" y="53961"/>
                  </a:lnTo>
                  <a:lnTo>
                    <a:pt x="5094" y="53867"/>
                  </a:lnTo>
                  <a:lnTo>
                    <a:pt x="5377" y="54622"/>
                  </a:lnTo>
                  <a:lnTo>
                    <a:pt x="5849" y="55282"/>
                  </a:lnTo>
                  <a:lnTo>
                    <a:pt x="6321" y="55943"/>
                  </a:lnTo>
                  <a:lnTo>
                    <a:pt x="6698" y="56603"/>
                  </a:lnTo>
                  <a:lnTo>
                    <a:pt x="6226" y="56226"/>
                  </a:lnTo>
                  <a:lnTo>
                    <a:pt x="5943" y="55848"/>
                  </a:lnTo>
                  <a:lnTo>
                    <a:pt x="6038" y="56037"/>
                  </a:lnTo>
                  <a:lnTo>
                    <a:pt x="5943" y="55943"/>
                  </a:lnTo>
                  <a:lnTo>
                    <a:pt x="5377" y="55188"/>
                  </a:lnTo>
                  <a:lnTo>
                    <a:pt x="5000" y="54716"/>
                  </a:lnTo>
                  <a:lnTo>
                    <a:pt x="4717" y="54150"/>
                  </a:lnTo>
                  <a:lnTo>
                    <a:pt x="4528" y="53678"/>
                  </a:lnTo>
                  <a:lnTo>
                    <a:pt x="4528" y="53584"/>
                  </a:lnTo>
                  <a:lnTo>
                    <a:pt x="4623" y="53395"/>
                  </a:lnTo>
                  <a:lnTo>
                    <a:pt x="5094" y="54244"/>
                  </a:lnTo>
                  <a:lnTo>
                    <a:pt x="4717" y="53301"/>
                  </a:lnTo>
                  <a:lnTo>
                    <a:pt x="4528" y="53018"/>
                  </a:lnTo>
                  <a:lnTo>
                    <a:pt x="4151" y="52263"/>
                  </a:lnTo>
                  <a:lnTo>
                    <a:pt x="4151" y="52169"/>
                  </a:lnTo>
                  <a:lnTo>
                    <a:pt x="3774" y="51509"/>
                  </a:lnTo>
                  <a:lnTo>
                    <a:pt x="3396" y="50660"/>
                  </a:lnTo>
                  <a:lnTo>
                    <a:pt x="3585" y="51603"/>
                  </a:lnTo>
                  <a:lnTo>
                    <a:pt x="3396" y="51226"/>
                  </a:lnTo>
                  <a:lnTo>
                    <a:pt x="3208" y="50848"/>
                  </a:lnTo>
                  <a:lnTo>
                    <a:pt x="3208" y="50471"/>
                  </a:lnTo>
                  <a:lnTo>
                    <a:pt x="3208" y="50094"/>
                  </a:lnTo>
                  <a:lnTo>
                    <a:pt x="3585" y="50754"/>
                  </a:lnTo>
                  <a:lnTo>
                    <a:pt x="3868" y="51509"/>
                  </a:lnTo>
                  <a:lnTo>
                    <a:pt x="3868" y="51509"/>
                  </a:lnTo>
                  <a:lnTo>
                    <a:pt x="3208" y="49528"/>
                  </a:lnTo>
                  <a:lnTo>
                    <a:pt x="3208" y="49528"/>
                  </a:lnTo>
                  <a:lnTo>
                    <a:pt x="3868" y="50754"/>
                  </a:lnTo>
                  <a:lnTo>
                    <a:pt x="3208" y="48962"/>
                  </a:lnTo>
                  <a:lnTo>
                    <a:pt x="3585" y="49339"/>
                  </a:lnTo>
                  <a:lnTo>
                    <a:pt x="3774" y="49433"/>
                  </a:lnTo>
                  <a:lnTo>
                    <a:pt x="3962" y="49528"/>
                  </a:lnTo>
                  <a:lnTo>
                    <a:pt x="4057" y="49905"/>
                  </a:lnTo>
                  <a:lnTo>
                    <a:pt x="3868" y="48962"/>
                  </a:lnTo>
                  <a:lnTo>
                    <a:pt x="3491" y="47924"/>
                  </a:lnTo>
                  <a:lnTo>
                    <a:pt x="2641" y="45565"/>
                  </a:lnTo>
                  <a:lnTo>
                    <a:pt x="2170" y="43867"/>
                  </a:lnTo>
                  <a:lnTo>
                    <a:pt x="1698" y="41886"/>
                  </a:lnTo>
                  <a:lnTo>
                    <a:pt x="1698" y="41886"/>
                  </a:lnTo>
                  <a:lnTo>
                    <a:pt x="1887" y="42075"/>
                  </a:lnTo>
                  <a:lnTo>
                    <a:pt x="1981" y="41981"/>
                  </a:lnTo>
                  <a:lnTo>
                    <a:pt x="2075" y="42075"/>
                  </a:lnTo>
                  <a:lnTo>
                    <a:pt x="2264" y="42169"/>
                  </a:lnTo>
                  <a:lnTo>
                    <a:pt x="2170" y="40283"/>
                  </a:lnTo>
                  <a:lnTo>
                    <a:pt x="2075" y="38301"/>
                  </a:lnTo>
                  <a:lnTo>
                    <a:pt x="2170" y="36415"/>
                  </a:lnTo>
                  <a:lnTo>
                    <a:pt x="2358" y="35566"/>
                  </a:lnTo>
                  <a:lnTo>
                    <a:pt x="2453" y="34811"/>
                  </a:lnTo>
                  <a:lnTo>
                    <a:pt x="2830" y="32830"/>
                  </a:lnTo>
                  <a:lnTo>
                    <a:pt x="2830" y="33207"/>
                  </a:lnTo>
                  <a:lnTo>
                    <a:pt x="2924" y="33490"/>
                  </a:lnTo>
                  <a:lnTo>
                    <a:pt x="2924" y="32453"/>
                  </a:lnTo>
                  <a:lnTo>
                    <a:pt x="3019" y="31415"/>
                  </a:lnTo>
                  <a:lnTo>
                    <a:pt x="3396" y="29245"/>
                  </a:lnTo>
                  <a:lnTo>
                    <a:pt x="3868" y="27075"/>
                  </a:lnTo>
                  <a:lnTo>
                    <a:pt x="4623" y="25000"/>
                  </a:lnTo>
                  <a:lnTo>
                    <a:pt x="5566" y="22830"/>
                  </a:lnTo>
                  <a:lnTo>
                    <a:pt x="6604" y="20849"/>
                  </a:lnTo>
                  <a:lnTo>
                    <a:pt x="7830" y="18868"/>
                  </a:lnTo>
                  <a:lnTo>
                    <a:pt x="9151" y="16887"/>
                  </a:lnTo>
                  <a:lnTo>
                    <a:pt x="10566" y="15094"/>
                  </a:lnTo>
                  <a:lnTo>
                    <a:pt x="12075" y="13302"/>
                  </a:lnTo>
                  <a:lnTo>
                    <a:pt x="13773" y="11698"/>
                  </a:lnTo>
                  <a:lnTo>
                    <a:pt x="15377" y="10095"/>
                  </a:lnTo>
                  <a:lnTo>
                    <a:pt x="17170" y="8679"/>
                  </a:lnTo>
                  <a:lnTo>
                    <a:pt x="18962" y="7453"/>
                  </a:lnTo>
                  <a:lnTo>
                    <a:pt x="20754" y="6321"/>
                  </a:lnTo>
                  <a:lnTo>
                    <a:pt x="22547" y="5378"/>
                  </a:lnTo>
                  <a:lnTo>
                    <a:pt x="21603" y="6227"/>
                  </a:lnTo>
                  <a:lnTo>
                    <a:pt x="22641" y="5472"/>
                  </a:lnTo>
                  <a:lnTo>
                    <a:pt x="23302" y="5095"/>
                  </a:lnTo>
                  <a:lnTo>
                    <a:pt x="25377" y="4151"/>
                  </a:lnTo>
                  <a:lnTo>
                    <a:pt x="24811" y="4151"/>
                  </a:lnTo>
                  <a:lnTo>
                    <a:pt x="25660" y="3774"/>
                  </a:lnTo>
                  <a:lnTo>
                    <a:pt x="26886" y="3208"/>
                  </a:lnTo>
                  <a:lnTo>
                    <a:pt x="26603" y="3585"/>
                  </a:lnTo>
                  <a:lnTo>
                    <a:pt x="26886" y="3585"/>
                  </a:lnTo>
                  <a:lnTo>
                    <a:pt x="26886" y="3680"/>
                  </a:lnTo>
                  <a:lnTo>
                    <a:pt x="26792" y="3774"/>
                  </a:lnTo>
                  <a:lnTo>
                    <a:pt x="28301" y="3302"/>
                  </a:lnTo>
                  <a:lnTo>
                    <a:pt x="29622" y="2736"/>
                  </a:lnTo>
                  <a:lnTo>
                    <a:pt x="31037" y="2264"/>
                  </a:lnTo>
                  <a:lnTo>
                    <a:pt x="31792" y="2076"/>
                  </a:lnTo>
                  <a:lnTo>
                    <a:pt x="32641" y="1981"/>
                  </a:lnTo>
                  <a:lnTo>
                    <a:pt x="32547" y="2076"/>
                  </a:lnTo>
                  <a:lnTo>
                    <a:pt x="32924" y="1981"/>
                  </a:lnTo>
                  <a:lnTo>
                    <a:pt x="34245" y="1793"/>
                  </a:lnTo>
                  <a:lnTo>
                    <a:pt x="35848" y="1415"/>
                  </a:lnTo>
                  <a:lnTo>
                    <a:pt x="36981" y="1132"/>
                  </a:lnTo>
                  <a:lnTo>
                    <a:pt x="36981" y="1415"/>
                  </a:lnTo>
                  <a:lnTo>
                    <a:pt x="40943" y="1227"/>
                  </a:lnTo>
                  <a:lnTo>
                    <a:pt x="41509" y="1038"/>
                  </a:lnTo>
                  <a:lnTo>
                    <a:pt x="41697" y="1132"/>
                  </a:lnTo>
                  <a:lnTo>
                    <a:pt x="41509" y="1227"/>
                  </a:lnTo>
                  <a:lnTo>
                    <a:pt x="41320" y="1321"/>
                  </a:lnTo>
                  <a:lnTo>
                    <a:pt x="42263" y="1321"/>
                  </a:lnTo>
                  <a:lnTo>
                    <a:pt x="43113" y="1227"/>
                  </a:lnTo>
                  <a:lnTo>
                    <a:pt x="43396" y="1415"/>
                  </a:lnTo>
                  <a:lnTo>
                    <a:pt x="44056" y="1604"/>
                  </a:lnTo>
                  <a:lnTo>
                    <a:pt x="45943" y="2076"/>
                  </a:lnTo>
                  <a:lnTo>
                    <a:pt x="48018" y="2359"/>
                  </a:lnTo>
                  <a:lnTo>
                    <a:pt x="49622" y="2736"/>
                  </a:lnTo>
                  <a:lnTo>
                    <a:pt x="47641" y="1981"/>
                  </a:lnTo>
                  <a:lnTo>
                    <a:pt x="45282" y="1321"/>
                  </a:lnTo>
                  <a:lnTo>
                    <a:pt x="42735" y="755"/>
                  </a:lnTo>
                  <a:lnTo>
                    <a:pt x="40188" y="283"/>
                  </a:lnTo>
                  <a:lnTo>
                    <a:pt x="37735" y="95"/>
                  </a:lnTo>
                  <a:lnTo>
                    <a:pt x="354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82;p38">
              <a:extLst>
                <a:ext uri="{FF2B5EF4-FFF2-40B4-BE49-F238E27FC236}">
                  <a16:creationId xmlns:a16="http://schemas.microsoft.com/office/drawing/2014/main" id="{ACF6C92C-38E1-452A-B19C-D644481FF4FD}"/>
                </a:ext>
              </a:extLst>
            </p:cNvPr>
            <p:cNvSpPr/>
            <p:nvPr/>
          </p:nvSpPr>
          <p:spPr>
            <a:xfrm>
              <a:off x="4346957" y="496767"/>
              <a:ext cx="375993" cy="347276"/>
            </a:xfrm>
            <a:custGeom>
              <a:avLst/>
              <a:gdLst/>
              <a:ahLst/>
              <a:cxnLst/>
              <a:rect l="l" t="t" r="r" b="b"/>
              <a:pathLst>
                <a:path w="17204" h="15890" extrusionOk="0">
                  <a:moveTo>
                    <a:pt x="1241" y="6108"/>
                  </a:moveTo>
                  <a:lnTo>
                    <a:pt x="1022" y="6376"/>
                  </a:lnTo>
                  <a:lnTo>
                    <a:pt x="852" y="6644"/>
                  </a:lnTo>
                  <a:lnTo>
                    <a:pt x="755" y="6765"/>
                  </a:lnTo>
                  <a:lnTo>
                    <a:pt x="730" y="6425"/>
                  </a:lnTo>
                  <a:lnTo>
                    <a:pt x="682" y="6108"/>
                  </a:lnTo>
                  <a:close/>
                  <a:moveTo>
                    <a:pt x="3188" y="6181"/>
                  </a:moveTo>
                  <a:lnTo>
                    <a:pt x="3918" y="6206"/>
                  </a:lnTo>
                  <a:lnTo>
                    <a:pt x="3772" y="6327"/>
                  </a:lnTo>
                  <a:lnTo>
                    <a:pt x="3626" y="6498"/>
                  </a:lnTo>
                  <a:lnTo>
                    <a:pt x="3382" y="6814"/>
                  </a:lnTo>
                  <a:lnTo>
                    <a:pt x="3236" y="7009"/>
                  </a:lnTo>
                  <a:lnTo>
                    <a:pt x="3115" y="6936"/>
                  </a:lnTo>
                  <a:lnTo>
                    <a:pt x="2969" y="6911"/>
                  </a:lnTo>
                  <a:lnTo>
                    <a:pt x="2896" y="6887"/>
                  </a:lnTo>
                  <a:lnTo>
                    <a:pt x="2798" y="6863"/>
                  </a:lnTo>
                  <a:lnTo>
                    <a:pt x="2725" y="6863"/>
                  </a:lnTo>
                  <a:lnTo>
                    <a:pt x="2969" y="6546"/>
                  </a:lnTo>
                  <a:lnTo>
                    <a:pt x="3188" y="6230"/>
                  </a:lnTo>
                  <a:lnTo>
                    <a:pt x="3188" y="6181"/>
                  </a:lnTo>
                  <a:close/>
                  <a:moveTo>
                    <a:pt x="4112" y="6206"/>
                  </a:moveTo>
                  <a:lnTo>
                    <a:pt x="4064" y="6376"/>
                  </a:lnTo>
                  <a:lnTo>
                    <a:pt x="4039" y="6546"/>
                  </a:lnTo>
                  <a:lnTo>
                    <a:pt x="4039" y="6863"/>
                  </a:lnTo>
                  <a:lnTo>
                    <a:pt x="3991" y="7398"/>
                  </a:lnTo>
                  <a:lnTo>
                    <a:pt x="3796" y="7617"/>
                  </a:lnTo>
                  <a:lnTo>
                    <a:pt x="3626" y="7860"/>
                  </a:lnTo>
                  <a:lnTo>
                    <a:pt x="3650" y="7714"/>
                  </a:lnTo>
                  <a:lnTo>
                    <a:pt x="3650" y="7568"/>
                  </a:lnTo>
                  <a:lnTo>
                    <a:pt x="3626" y="7447"/>
                  </a:lnTo>
                  <a:lnTo>
                    <a:pt x="3577" y="7325"/>
                  </a:lnTo>
                  <a:lnTo>
                    <a:pt x="3504" y="7203"/>
                  </a:lnTo>
                  <a:lnTo>
                    <a:pt x="3820" y="6717"/>
                  </a:lnTo>
                  <a:lnTo>
                    <a:pt x="3966" y="6473"/>
                  </a:lnTo>
                  <a:lnTo>
                    <a:pt x="4088" y="6206"/>
                  </a:lnTo>
                  <a:close/>
                  <a:moveTo>
                    <a:pt x="2701" y="7301"/>
                  </a:moveTo>
                  <a:lnTo>
                    <a:pt x="2750" y="7325"/>
                  </a:lnTo>
                  <a:lnTo>
                    <a:pt x="2823" y="7325"/>
                  </a:lnTo>
                  <a:lnTo>
                    <a:pt x="2969" y="7374"/>
                  </a:lnTo>
                  <a:lnTo>
                    <a:pt x="3090" y="7447"/>
                  </a:lnTo>
                  <a:lnTo>
                    <a:pt x="3163" y="7568"/>
                  </a:lnTo>
                  <a:lnTo>
                    <a:pt x="3188" y="7690"/>
                  </a:lnTo>
                  <a:lnTo>
                    <a:pt x="3188" y="7836"/>
                  </a:lnTo>
                  <a:lnTo>
                    <a:pt x="3139" y="7982"/>
                  </a:lnTo>
                  <a:lnTo>
                    <a:pt x="3042" y="8104"/>
                  </a:lnTo>
                  <a:lnTo>
                    <a:pt x="2920" y="8201"/>
                  </a:lnTo>
                  <a:lnTo>
                    <a:pt x="2847" y="8225"/>
                  </a:lnTo>
                  <a:lnTo>
                    <a:pt x="2774" y="8250"/>
                  </a:lnTo>
                  <a:lnTo>
                    <a:pt x="2677" y="8225"/>
                  </a:lnTo>
                  <a:lnTo>
                    <a:pt x="2604" y="8201"/>
                  </a:lnTo>
                  <a:lnTo>
                    <a:pt x="2531" y="8152"/>
                  </a:lnTo>
                  <a:lnTo>
                    <a:pt x="2482" y="8079"/>
                  </a:lnTo>
                  <a:lnTo>
                    <a:pt x="2433" y="8031"/>
                  </a:lnTo>
                  <a:lnTo>
                    <a:pt x="2409" y="7958"/>
                  </a:lnTo>
                  <a:lnTo>
                    <a:pt x="2385" y="7836"/>
                  </a:lnTo>
                  <a:lnTo>
                    <a:pt x="2385" y="7714"/>
                  </a:lnTo>
                  <a:lnTo>
                    <a:pt x="2433" y="7593"/>
                  </a:lnTo>
                  <a:lnTo>
                    <a:pt x="2482" y="7495"/>
                  </a:lnTo>
                  <a:lnTo>
                    <a:pt x="2579" y="7374"/>
                  </a:lnTo>
                  <a:lnTo>
                    <a:pt x="2701" y="7301"/>
                  </a:lnTo>
                  <a:close/>
                  <a:moveTo>
                    <a:pt x="1582" y="6133"/>
                  </a:moveTo>
                  <a:lnTo>
                    <a:pt x="1898" y="6157"/>
                  </a:lnTo>
                  <a:lnTo>
                    <a:pt x="2239" y="6157"/>
                  </a:lnTo>
                  <a:lnTo>
                    <a:pt x="3042" y="6181"/>
                  </a:lnTo>
                  <a:lnTo>
                    <a:pt x="2823" y="6303"/>
                  </a:lnTo>
                  <a:lnTo>
                    <a:pt x="2628" y="6473"/>
                  </a:lnTo>
                  <a:lnTo>
                    <a:pt x="2458" y="6692"/>
                  </a:lnTo>
                  <a:lnTo>
                    <a:pt x="2287" y="6911"/>
                  </a:lnTo>
                  <a:lnTo>
                    <a:pt x="1995" y="7398"/>
                  </a:lnTo>
                  <a:lnTo>
                    <a:pt x="1728" y="7836"/>
                  </a:lnTo>
                  <a:lnTo>
                    <a:pt x="1485" y="8225"/>
                  </a:lnTo>
                  <a:lnTo>
                    <a:pt x="1193" y="8639"/>
                  </a:lnTo>
                  <a:lnTo>
                    <a:pt x="925" y="9053"/>
                  </a:lnTo>
                  <a:lnTo>
                    <a:pt x="657" y="9466"/>
                  </a:lnTo>
                  <a:lnTo>
                    <a:pt x="633" y="8639"/>
                  </a:lnTo>
                  <a:lnTo>
                    <a:pt x="755" y="8566"/>
                  </a:lnTo>
                  <a:lnTo>
                    <a:pt x="852" y="8469"/>
                  </a:lnTo>
                  <a:lnTo>
                    <a:pt x="1047" y="8225"/>
                  </a:lnTo>
                  <a:lnTo>
                    <a:pt x="1193" y="7982"/>
                  </a:lnTo>
                  <a:lnTo>
                    <a:pt x="1314" y="7714"/>
                  </a:lnTo>
                  <a:lnTo>
                    <a:pt x="1436" y="7544"/>
                  </a:lnTo>
                  <a:lnTo>
                    <a:pt x="1582" y="7349"/>
                  </a:lnTo>
                  <a:lnTo>
                    <a:pt x="1874" y="6984"/>
                  </a:lnTo>
                  <a:lnTo>
                    <a:pt x="1995" y="6790"/>
                  </a:lnTo>
                  <a:lnTo>
                    <a:pt x="2141" y="6619"/>
                  </a:lnTo>
                  <a:lnTo>
                    <a:pt x="2239" y="6425"/>
                  </a:lnTo>
                  <a:lnTo>
                    <a:pt x="2312" y="6206"/>
                  </a:lnTo>
                  <a:lnTo>
                    <a:pt x="2312" y="6181"/>
                  </a:lnTo>
                  <a:lnTo>
                    <a:pt x="2287" y="6181"/>
                  </a:lnTo>
                  <a:lnTo>
                    <a:pt x="2117" y="6279"/>
                  </a:lnTo>
                  <a:lnTo>
                    <a:pt x="1971" y="6400"/>
                  </a:lnTo>
                  <a:lnTo>
                    <a:pt x="1825" y="6546"/>
                  </a:lnTo>
                  <a:lnTo>
                    <a:pt x="1703" y="6692"/>
                  </a:lnTo>
                  <a:lnTo>
                    <a:pt x="1460" y="7009"/>
                  </a:lnTo>
                  <a:lnTo>
                    <a:pt x="1217" y="7325"/>
                  </a:lnTo>
                  <a:lnTo>
                    <a:pt x="925" y="7714"/>
                  </a:lnTo>
                  <a:lnTo>
                    <a:pt x="657" y="8152"/>
                  </a:lnTo>
                  <a:lnTo>
                    <a:pt x="657" y="8128"/>
                  </a:lnTo>
                  <a:lnTo>
                    <a:pt x="730" y="7398"/>
                  </a:lnTo>
                  <a:lnTo>
                    <a:pt x="828" y="7276"/>
                  </a:lnTo>
                  <a:lnTo>
                    <a:pt x="901" y="7130"/>
                  </a:lnTo>
                  <a:lnTo>
                    <a:pt x="1047" y="6887"/>
                  </a:lnTo>
                  <a:lnTo>
                    <a:pt x="1339" y="6522"/>
                  </a:lnTo>
                  <a:lnTo>
                    <a:pt x="1460" y="6327"/>
                  </a:lnTo>
                  <a:lnTo>
                    <a:pt x="1582" y="6133"/>
                  </a:lnTo>
                  <a:close/>
                  <a:moveTo>
                    <a:pt x="1971" y="7982"/>
                  </a:moveTo>
                  <a:lnTo>
                    <a:pt x="1995" y="8104"/>
                  </a:lnTo>
                  <a:lnTo>
                    <a:pt x="2044" y="8225"/>
                  </a:lnTo>
                  <a:lnTo>
                    <a:pt x="2117" y="8323"/>
                  </a:lnTo>
                  <a:lnTo>
                    <a:pt x="2190" y="8396"/>
                  </a:lnTo>
                  <a:lnTo>
                    <a:pt x="1533" y="9369"/>
                  </a:lnTo>
                  <a:lnTo>
                    <a:pt x="682" y="10658"/>
                  </a:lnTo>
                  <a:lnTo>
                    <a:pt x="682" y="10512"/>
                  </a:lnTo>
                  <a:lnTo>
                    <a:pt x="657" y="10123"/>
                  </a:lnTo>
                  <a:lnTo>
                    <a:pt x="1241" y="9150"/>
                  </a:lnTo>
                  <a:lnTo>
                    <a:pt x="1849" y="8201"/>
                  </a:lnTo>
                  <a:lnTo>
                    <a:pt x="1971" y="7982"/>
                  </a:lnTo>
                  <a:close/>
                  <a:moveTo>
                    <a:pt x="3188" y="8566"/>
                  </a:moveTo>
                  <a:lnTo>
                    <a:pt x="2312" y="9928"/>
                  </a:lnTo>
                  <a:lnTo>
                    <a:pt x="1436" y="11242"/>
                  </a:lnTo>
                  <a:lnTo>
                    <a:pt x="1047" y="11753"/>
                  </a:lnTo>
                  <a:lnTo>
                    <a:pt x="828" y="11997"/>
                  </a:lnTo>
                  <a:lnTo>
                    <a:pt x="657" y="12264"/>
                  </a:lnTo>
                  <a:lnTo>
                    <a:pt x="657" y="11242"/>
                  </a:lnTo>
                  <a:lnTo>
                    <a:pt x="974" y="10780"/>
                  </a:lnTo>
                  <a:lnTo>
                    <a:pt x="1922" y="9369"/>
                  </a:lnTo>
                  <a:lnTo>
                    <a:pt x="2458" y="8590"/>
                  </a:lnTo>
                  <a:lnTo>
                    <a:pt x="2579" y="8639"/>
                  </a:lnTo>
                  <a:lnTo>
                    <a:pt x="2725" y="8663"/>
                  </a:lnTo>
                  <a:lnTo>
                    <a:pt x="2871" y="8663"/>
                  </a:lnTo>
                  <a:lnTo>
                    <a:pt x="2993" y="8639"/>
                  </a:lnTo>
                  <a:lnTo>
                    <a:pt x="3090" y="8615"/>
                  </a:lnTo>
                  <a:lnTo>
                    <a:pt x="3188" y="8566"/>
                  </a:lnTo>
                  <a:close/>
                  <a:moveTo>
                    <a:pt x="3991" y="7787"/>
                  </a:moveTo>
                  <a:lnTo>
                    <a:pt x="3991" y="8834"/>
                  </a:lnTo>
                  <a:lnTo>
                    <a:pt x="3820" y="8980"/>
                  </a:lnTo>
                  <a:lnTo>
                    <a:pt x="3650" y="9174"/>
                  </a:lnTo>
                  <a:lnTo>
                    <a:pt x="3358" y="9588"/>
                  </a:lnTo>
                  <a:lnTo>
                    <a:pt x="2823" y="10342"/>
                  </a:lnTo>
                  <a:lnTo>
                    <a:pt x="2555" y="10707"/>
                  </a:lnTo>
                  <a:lnTo>
                    <a:pt x="2287" y="11096"/>
                  </a:lnTo>
                  <a:lnTo>
                    <a:pt x="1436" y="12143"/>
                  </a:lnTo>
                  <a:lnTo>
                    <a:pt x="1022" y="12654"/>
                  </a:lnTo>
                  <a:lnTo>
                    <a:pt x="633" y="13189"/>
                  </a:lnTo>
                  <a:lnTo>
                    <a:pt x="633" y="12946"/>
                  </a:lnTo>
                  <a:lnTo>
                    <a:pt x="633" y="12775"/>
                  </a:lnTo>
                  <a:lnTo>
                    <a:pt x="755" y="12654"/>
                  </a:lnTo>
                  <a:lnTo>
                    <a:pt x="876" y="12532"/>
                  </a:lnTo>
                  <a:lnTo>
                    <a:pt x="1120" y="12264"/>
                  </a:lnTo>
                  <a:lnTo>
                    <a:pt x="1509" y="11680"/>
                  </a:lnTo>
                  <a:lnTo>
                    <a:pt x="2020" y="10975"/>
                  </a:lnTo>
                  <a:lnTo>
                    <a:pt x="2506" y="10245"/>
                  </a:lnTo>
                  <a:lnTo>
                    <a:pt x="2993" y="9490"/>
                  </a:lnTo>
                  <a:lnTo>
                    <a:pt x="3455" y="8736"/>
                  </a:lnTo>
                  <a:lnTo>
                    <a:pt x="3723" y="8274"/>
                  </a:lnTo>
                  <a:lnTo>
                    <a:pt x="3869" y="8031"/>
                  </a:lnTo>
                  <a:lnTo>
                    <a:pt x="3991" y="7787"/>
                  </a:lnTo>
                  <a:close/>
                  <a:moveTo>
                    <a:pt x="4039" y="14065"/>
                  </a:moveTo>
                  <a:lnTo>
                    <a:pt x="4039" y="14430"/>
                  </a:lnTo>
                  <a:lnTo>
                    <a:pt x="3820" y="14430"/>
                  </a:lnTo>
                  <a:lnTo>
                    <a:pt x="4015" y="14089"/>
                  </a:lnTo>
                  <a:lnTo>
                    <a:pt x="4039" y="14065"/>
                  </a:lnTo>
                  <a:close/>
                  <a:moveTo>
                    <a:pt x="4039" y="12921"/>
                  </a:moveTo>
                  <a:lnTo>
                    <a:pt x="4039" y="13140"/>
                  </a:lnTo>
                  <a:lnTo>
                    <a:pt x="4039" y="13554"/>
                  </a:lnTo>
                  <a:lnTo>
                    <a:pt x="3918" y="13724"/>
                  </a:lnTo>
                  <a:lnTo>
                    <a:pt x="3820" y="13870"/>
                  </a:lnTo>
                  <a:lnTo>
                    <a:pt x="3577" y="14235"/>
                  </a:lnTo>
                  <a:lnTo>
                    <a:pt x="3431" y="14454"/>
                  </a:lnTo>
                  <a:lnTo>
                    <a:pt x="2993" y="14454"/>
                  </a:lnTo>
                  <a:lnTo>
                    <a:pt x="3431" y="13797"/>
                  </a:lnTo>
                  <a:lnTo>
                    <a:pt x="3747" y="13359"/>
                  </a:lnTo>
                  <a:lnTo>
                    <a:pt x="4039" y="12921"/>
                  </a:lnTo>
                  <a:close/>
                  <a:moveTo>
                    <a:pt x="4039" y="11826"/>
                  </a:moveTo>
                  <a:lnTo>
                    <a:pt x="4039" y="12483"/>
                  </a:lnTo>
                  <a:lnTo>
                    <a:pt x="3845" y="12678"/>
                  </a:lnTo>
                  <a:lnTo>
                    <a:pt x="3650" y="12873"/>
                  </a:lnTo>
                  <a:lnTo>
                    <a:pt x="3334" y="13311"/>
                  </a:lnTo>
                  <a:lnTo>
                    <a:pt x="2896" y="13895"/>
                  </a:lnTo>
                  <a:lnTo>
                    <a:pt x="2677" y="14187"/>
                  </a:lnTo>
                  <a:lnTo>
                    <a:pt x="2482" y="14503"/>
                  </a:lnTo>
                  <a:lnTo>
                    <a:pt x="2312" y="14503"/>
                  </a:lnTo>
                  <a:lnTo>
                    <a:pt x="2433" y="14333"/>
                  </a:lnTo>
                  <a:lnTo>
                    <a:pt x="2555" y="14162"/>
                  </a:lnTo>
                  <a:lnTo>
                    <a:pt x="2871" y="13651"/>
                  </a:lnTo>
                  <a:lnTo>
                    <a:pt x="3188" y="13116"/>
                  </a:lnTo>
                  <a:lnTo>
                    <a:pt x="3504" y="12581"/>
                  </a:lnTo>
                  <a:lnTo>
                    <a:pt x="3845" y="12070"/>
                  </a:lnTo>
                  <a:lnTo>
                    <a:pt x="4039" y="11826"/>
                  </a:lnTo>
                  <a:close/>
                  <a:moveTo>
                    <a:pt x="4015" y="10391"/>
                  </a:moveTo>
                  <a:lnTo>
                    <a:pt x="4015" y="11218"/>
                  </a:lnTo>
                  <a:lnTo>
                    <a:pt x="4039" y="11364"/>
                  </a:lnTo>
                  <a:lnTo>
                    <a:pt x="3869" y="11486"/>
                  </a:lnTo>
                  <a:lnTo>
                    <a:pt x="3723" y="11656"/>
                  </a:lnTo>
                  <a:lnTo>
                    <a:pt x="3577" y="11826"/>
                  </a:lnTo>
                  <a:lnTo>
                    <a:pt x="3455" y="12021"/>
                  </a:lnTo>
                  <a:lnTo>
                    <a:pt x="3236" y="12386"/>
                  </a:lnTo>
                  <a:lnTo>
                    <a:pt x="3042" y="12702"/>
                  </a:lnTo>
                  <a:lnTo>
                    <a:pt x="2725" y="13238"/>
                  </a:lnTo>
                  <a:lnTo>
                    <a:pt x="2409" y="13773"/>
                  </a:lnTo>
                  <a:lnTo>
                    <a:pt x="2263" y="13968"/>
                  </a:lnTo>
                  <a:lnTo>
                    <a:pt x="2117" y="14138"/>
                  </a:lnTo>
                  <a:lnTo>
                    <a:pt x="1971" y="14333"/>
                  </a:lnTo>
                  <a:lnTo>
                    <a:pt x="1849" y="14527"/>
                  </a:lnTo>
                  <a:lnTo>
                    <a:pt x="1047" y="14600"/>
                  </a:lnTo>
                  <a:lnTo>
                    <a:pt x="1460" y="14089"/>
                  </a:lnTo>
                  <a:lnTo>
                    <a:pt x="1825" y="13554"/>
                  </a:lnTo>
                  <a:lnTo>
                    <a:pt x="2214" y="13019"/>
                  </a:lnTo>
                  <a:lnTo>
                    <a:pt x="2604" y="12508"/>
                  </a:lnTo>
                  <a:lnTo>
                    <a:pt x="2823" y="12240"/>
                  </a:lnTo>
                  <a:lnTo>
                    <a:pt x="3017" y="11972"/>
                  </a:lnTo>
                  <a:lnTo>
                    <a:pt x="3382" y="11388"/>
                  </a:lnTo>
                  <a:lnTo>
                    <a:pt x="3723" y="10902"/>
                  </a:lnTo>
                  <a:lnTo>
                    <a:pt x="3869" y="10634"/>
                  </a:lnTo>
                  <a:lnTo>
                    <a:pt x="4015" y="10391"/>
                  </a:lnTo>
                  <a:close/>
                  <a:moveTo>
                    <a:pt x="4015" y="9271"/>
                  </a:moveTo>
                  <a:lnTo>
                    <a:pt x="4015" y="10147"/>
                  </a:lnTo>
                  <a:lnTo>
                    <a:pt x="3893" y="10220"/>
                  </a:lnTo>
                  <a:lnTo>
                    <a:pt x="3796" y="10318"/>
                  </a:lnTo>
                  <a:lnTo>
                    <a:pt x="3626" y="10512"/>
                  </a:lnTo>
                  <a:lnTo>
                    <a:pt x="3455" y="10731"/>
                  </a:lnTo>
                  <a:lnTo>
                    <a:pt x="3285" y="10975"/>
                  </a:lnTo>
                  <a:lnTo>
                    <a:pt x="2847" y="11632"/>
                  </a:lnTo>
                  <a:lnTo>
                    <a:pt x="2628" y="11972"/>
                  </a:lnTo>
                  <a:lnTo>
                    <a:pt x="2385" y="12289"/>
                  </a:lnTo>
                  <a:lnTo>
                    <a:pt x="1947" y="12873"/>
                  </a:lnTo>
                  <a:lnTo>
                    <a:pt x="1509" y="13481"/>
                  </a:lnTo>
                  <a:lnTo>
                    <a:pt x="1071" y="14065"/>
                  </a:lnTo>
                  <a:lnTo>
                    <a:pt x="828" y="14333"/>
                  </a:lnTo>
                  <a:lnTo>
                    <a:pt x="584" y="14625"/>
                  </a:lnTo>
                  <a:lnTo>
                    <a:pt x="609" y="14430"/>
                  </a:lnTo>
                  <a:lnTo>
                    <a:pt x="609" y="14235"/>
                  </a:lnTo>
                  <a:lnTo>
                    <a:pt x="609" y="13895"/>
                  </a:lnTo>
                  <a:lnTo>
                    <a:pt x="1120" y="13213"/>
                  </a:lnTo>
                  <a:lnTo>
                    <a:pt x="1631" y="12556"/>
                  </a:lnTo>
                  <a:lnTo>
                    <a:pt x="2677" y="11242"/>
                  </a:lnTo>
                  <a:lnTo>
                    <a:pt x="3090" y="10658"/>
                  </a:lnTo>
                  <a:lnTo>
                    <a:pt x="3480" y="10050"/>
                  </a:lnTo>
                  <a:lnTo>
                    <a:pt x="3747" y="9661"/>
                  </a:lnTo>
                  <a:lnTo>
                    <a:pt x="4015" y="9271"/>
                  </a:lnTo>
                  <a:close/>
                  <a:moveTo>
                    <a:pt x="10341" y="488"/>
                  </a:moveTo>
                  <a:lnTo>
                    <a:pt x="10536" y="512"/>
                  </a:lnTo>
                  <a:lnTo>
                    <a:pt x="10755" y="536"/>
                  </a:lnTo>
                  <a:lnTo>
                    <a:pt x="10950" y="585"/>
                  </a:lnTo>
                  <a:lnTo>
                    <a:pt x="11071" y="609"/>
                  </a:lnTo>
                  <a:lnTo>
                    <a:pt x="11169" y="658"/>
                  </a:lnTo>
                  <a:lnTo>
                    <a:pt x="11266" y="731"/>
                  </a:lnTo>
                  <a:lnTo>
                    <a:pt x="11339" y="828"/>
                  </a:lnTo>
                  <a:lnTo>
                    <a:pt x="11485" y="999"/>
                  </a:lnTo>
                  <a:lnTo>
                    <a:pt x="11582" y="1217"/>
                  </a:lnTo>
                  <a:lnTo>
                    <a:pt x="11655" y="1436"/>
                  </a:lnTo>
                  <a:lnTo>
                    <a:pt x="11704" y="1680"/>
                  </a:lnTo>
                  <a:lnTo>
                    <a:pt x="11728" y="1923"/>
                  </a:lnTo>
                  <a:lnTo>
                    <a:pt x="11728" y="2385"/>
                  </a:lnTo>
                  <a:lnTo>
                    <a:pt x="11680" y="2848"/>
                  </a:lnTo>
                  <a:lnTo>
                    <a:pt x="11582" y="3310"/>
                  </a:lnTo>
                  <a:lnTo>
                    <a:pt x="11461" y="3772"/>
                  </a:lnTo>
                  <a:lnTo>
                    <a:pt x="11315" y="4210"/>
                  </a:lnTo>
                  <a:lnTo>
                    <a:pt x="10974" y="5111"/>
                  </a:lnTo>
                  <a:lnTo>
                    <a:pt x="10804" y="5549"/>
                  </a:lnTo>
                  <a:lnTo>
                    <a:pt x="10658" y="5987"/>
                  </a:lnTo>
                  <a:lnTo>
                    <a:pt x="10658" y="6084"/>
                  </a:lnTo>
                  <a:lnTo>
                    <a:pt x="10658" y="6181"/>
                  </a:lnTo>
                  <a:lnTo>
                    <a:pt x="10731" y="6254"/>
                  </a:lnTo>
                  <a:lnTo>
                    <a:pt x="10779" y="6303"/>
                  </a:lnTo>
                  <a:lnTo>
                    <a:pt x="10877" y="6327"/>
                  </a:lnTo>
                  <a:lnTo>
                    <a:pt x="10950" y="6327"/>
                  </a:lnTo>
                  <a:lnTo>
                    <a:pt x="11047" y="6303"/>
                  </a:lnTo>
                  <a:lnTo>
                    <a:pt x="11120" y="6279"/>
                  </a:lnTo>
                  <a:lnTo>
                    <a:pt x="11388" y="6303"/>
                  </a:lnTo>
                  <a:lnTo>
                    <a:pt x="11655" y="6327"/>
                  </a:lnTo>
                  <a:lnTo>
                    <a:pt x="12215" y="6352"/>
                  </a:lnTo>
                  <a:lnTo>
                    <a:pt x="12775" y="6327"/>
                  </a:lnTo>
                  <a:lnTo>
                    <a:pt x="13310" y="6327"/>
                  </a:lnTo>
                  <a:lnTo>
                    <a:pt x="13748" y="6352"/>
                  </a:lnTo>
                  <a:lnTo>
                    <a:pt x="14210" y="6425"/>
                  </a:lnTo>
                  <a:lnTo>
                    <a:pt x="14673" y="6498"/>
                  </a:lnTo>
                  <a:lnTo>
                    <a:pt x="15111" y="6595"/>
                  </a:lnTo>
                  <a:lnTo>
                    <a:pt x="15476" y="6668"/>
                  </a:lnTo>
                  <a:lnTo>
                    <a:pt x="15841" y="6790"/>
                  </a:lnTo>
                  <a:lnTo>
                    <a:pt x="16011" y="6887"/>
                  </a:lnTo>
                  <a:lnTo>
                    <a:pt x="16157" y="6960"/>
                  </a:lnTo>
                  <a:lnTo>
                    <a:pt x="16327" y="7082"/>
                  </a:lnTo>
                  <a:lnTo>
                    <a:pt x="16449" y="7203"/>
                  </a:lnTo>
                  <a:lnTo>
                    <a:pt x="16546" y="7301"/>
                  </a:lnTo>
                  <a:lnTo>
                    <a:pt x="16619" y="7398"/>
                  </a:lnTo>
                  <a:lnTo>
                    <a:pt x="16644" y="7520"/>
                  </a:lnTo>
                  <a:lnTo>
                    <a:pt x="16668" y="7641"/>
                  </a:lnTo>
                  <a:lnTo>
                    <a:pt x="16692" y="7763"/>
                  </a:lnTo>
                  <a:lnTo>
                    <a:pt x="16668" y="7885"/>
                  </a:lnTo>
                  <a:lnTo>
                    <a:pt x="16644" y="8031"/>
                  </a:lnTo>
                  <a:lnTo>
                    <a:pt x="16595" y="8152"/>
                  </a:lnTo>
                  <a:lnTo>
                    <a:pt x="16473" y="8371"/>
                  </a:lnTo>
                  <a:lnTo>
                    <a:pt x="16303" y="8566"/>
                  </a:lnTo>
                  <a:lnTo>
                    <a:pt x="16206" y="8663"/>
                  </a:lnTo>
                  <a:lnTo>
                    <a:pt x="16108" y="8736"/>
                  </a:lnTo>
                  <a:lnTo>
                    <a:pt x="15987" y="8785"/>
                  </a:lnTo>
                  <a:lnTo>
                    <a:pt x="15889" y="8834"/>
                  </a:lnTo>
                  <a:lnTo>
                    <a:pt x="15792" y="8882"/>
                  </a:lnTo>
                  <a:lnTo>
                    <a:pt x="15719" y="8955"/>
                  </a:lnTo>
                  <a:lnTo>
                    <a:pt x="15695" y="9053"/>
                  </a:lnTo>
                  <a:lnTo>
                    <a:pt x="15719" y="9150"/>
                  </a:lnTo>
                  <a:lnTo>
                    <a:pt x="15743" y="9247"/>
                  </a:lnTo>
                  <a:lnTo>
                    <a:pt x="15816" y="9296"/>
                  </a:lnTo>
                  <a:lnTo>
                    <a:pt x="15914" y="9344"/>
                  </a:lnTo>
                  <a:lnTo>
                    <a:pt x="16035" y="9344"/>
                  </a:lnTo>
                  <a:lnTo>
                    <a:pt x="16157" y="9296"/>
                  </a:lnTo>
                  <a:lnTo>
                    <a:pt x="16279" y="9393"/>
                  </a:lnTo>
                  <a:lnTo>
                    <a:pt x="16376" y="9490"/>
                  </a:lnTo>
                  <a:lnTo>
                    <a:pt x="16425" y="9636"/>
                  </a:lnTo>
                  <a:lnTo>
                    <a:pt x="16473" y="9782"/>
                  </a:lnTo>
                  <a:lnTo>
                    <a:pt x="16473" y="9953"/>
                  </a:lnTo>
                  <a:lnTo>
                    <a:pt x="16449" y="10123"/>
                  </a:lnTo>
                  <a:lnTo>
                    <a:pt x="16376" y="10415"/>
                  </a:lnTo>
                  <a:lnTo>
                    <a:pt x="16303" y="10610"/>
                  </a:lnTo>
                  <a:lnTo>
                    <a:pt x="16206" y="10756"/>
                  </a:lnTo>
                  <a:lnTo>
                    <a:pt x="16084" y="10902"/>
                  </a:lnTo>
                  <a:lnTo>
                    <a:pt x="15938" y="11023"/>
                  </a:lnTo>
                  <a:lnTo>
                    <a:pt x="15743" y="11145"/>
                  </a:lnTo>
                  <a:lnTo>
                    <a:pt x="15670" y="11194"/>
                  </a:lnTo>
                  <a:lnTo>
                    <a:pt x="15622" y="11315"/>
                  </a:lnTo>
                  <a:lnTo>
                    <a:pt x="15622" y="11388"/>
                  </a:lnTo>
                  <a:lnTo>
                    <a:pt x="15646" y="11437"/>
                  </a:lnTo>
                  <a:lnTo>
                    <a:pt x="15670" y="11486"/>
                  </a:lnTo>
                  <a:lnTo>
                    <a:pt x="15719" y="11510"/>
                  </a:lnTo>
                  <a:lnTo>
                    <a:pt x="15792" y="11559"/>
                  </a:lnTo>
                  <a:lnTo>
                    <a:pt x="15889" y="11583"/>
                  </a:lnTo>
                  <a:lnTo>
                    <a:pt x="15962" y="11753"/>
                  </a:lnTo>
                  <a:lnTo>
                    <a:pt x="15987" y="11924"/>
                  </a:lnTo>
                  <a:lnTo>
                    <a:pt x="16011" y="12070"/>
                  </a:lnTo>
                  <a:lnTo>
                    <a:pt x="15987" y="12410"/>
                  </a:lnTo>
                  <a:lnTo>
                    <a:pt x="15962" y="12678"/>
                  </a:lnTo>
                  <a:lnTo>
                    <a:pt x="15914" y="12824"/>
                  </a:lnTo>
                  <a:lnTo>
                    <a:pt x="15865" y="12994"/>
                  </a:lnTo>
                  <a:lnTo>
                    <a:pt x="15792" y="13140"/>
                  </a:lnTo>
                  <a:lnTo>
                    <a:pt x="15719" y="13262"/>
                  </a:lnTo>
                  <a:lnTo>
                    <a:pt x="15622" y="13335"/>
                  </a:lnTo>
                  <a:lnTo>
                    <a:pt x="15549" y="13359"/>
                  </a:lnTo>
                  <a:lnTo>
                    <a:pt x="15500" y="13359"/>
                  </a:lnTo>
                  <a:lnTo>
                    <a:pt x="15403" y="13384"/>
                  </a:lnTo>
                  <a:lnTo>
                    <a:pt x="15330" y="13432"/>
                  </a:lnTo>
                  <a:lnTo>
                    <a:pt x="15281" y="13505"/>
                  </a:lnTo>
                  <a:lnTo>
                    <a:pt x="15257" y="13578"/>
                  </a:lnTo>
                  <a:lnTo>
                    <a:pt x="15257" y="13676"/>
                  </a:lnTo>
                  <a:lnTo>
                    <a:pt x="15281" y="13749"/>
                  </a:lnTo>
                  <a:lnTo>
                    <a:pt x="15354" y="13797"/>
                  </a:lnTo>
                  <a:lnTo>
                    <a:pt x="15427" y="13846"/>
                  </a:lnTo>
                  <a:lnTo>
                    <a:pt x="15524" y="13846"/>
                  </a:lnTo>
                  <a:lnTo>
                    <a:pt x="15573" y="14089"/>
                  </a:lnTo>
                  <a:lnTo>
                    <a:pt x="15622" y="14357"/>
                  </a:lnTo>
                  <a:lnTo>
                    <a:pt x="15622" y="14479"/>
                  </a:lnTo>
                  <a:lnTo>
                    <a:pt x="15622" y="14600"/>
                  </a:lnTo>
                  <a:lnTo>
                    <a:pt x="15597" y="14722"/>
                  </a:lnTo>
                  <a:lnTo>
                    <a:pt x="15549" y="14868"/>
                  </a:lnTo>
                  <a:lnTo>
                    <a:pt x="15476" y="14965"/>
                  </a:lnTo>
                  <a:lnTo>
                    <a:pt x="15403" y="15063"/>
                  </a:lnTo>
                  <a:lnTo>
                    <a:pt x="15305" y="15136"/>
                  </a:lnTo>
                  <a:lnTo>
                    <a:pt x="15208" y="15184"/>
                  </a:lnTo>
                  <a:lnTo>
                    <a:pt x="15208" y="15184"/>
                  </a:lnTo>
                  <a:lnTo>
                    <a:pt x="15257" y="14917"/>
                  </a:lnTo>
                  <a:lnTo>
                    <a:pt x="15330" y="14625"/>
                  </a:lnTo>
                  <a:lnTo>
                    <a:pt x="15330" y="14600"/>
                  </a:lnTo>
                  <a:lnTo>
                    <a:pt x="15330" y="14552"/>
                  </a:lnTo>
                  <a:lnTo>
                    <a:pt x="15281" y="14527"/>
                  </a:lnTo>
                  <a:lnTo>
                    <a:pt x="15208" y="14503"/>
                  </a:lnTo>
                  <a:lnTo>
                    <a:pt x="15184" y="14527"/>
                  </a:lnTo>
                  <a:lnTo>
                    <a:pt x="15159" y="14552"/>
                  </a:lnTo>
                  <a:lnTo>
                    <a:pt x="15013" y="14917"/>
                  </a:lnTo>
                  <a:lnTo>
                    <a:pt x="14965" y="15087"/>
                  </a:lnTo>
                  <a:lnTo>
                    <a:pt x="14965" y="15282"/>
                  </a:lnTo>
                  <a:lnTo>
                    <a:pt x="14648" y="15355"/>
                  </a:lnTo>
                  <a:lnTo>
                    <a:pt x="14721" y="15038"/>
                  </a:lnTo>
                  <a:lnTo>
                    <a:pt x="14819" y="14673"/>
                  </a:lnTo>
                  <a:lnTo>
                    <a:pt x="14867" y="14308"/>
                  </a:lnTo>
                  <a:lnTo>
                    <a:pt x="14867" y="14284"/>
                  </a:lnTo>
                  <a:lnTo>
                    <a:pt x="14843" y="14235"/>
                  </a:lnTo>
                  <a:lnTo>
                    <a:pt x="14794" y="14211"/>
                  </a:lnTo>
                  <a:lnTo>
                    <a:pt x="14721" y="14235"/>
                  </a:lnTo>
                  <a:lnTo>
                    <a:pt x="14673" y="14260"/>
                  </a:lnTo>
                  <a:lnTo>
                    <a:pt x="14673" y="14284"/>
                  </a:lnTo>
                  <a:lnTo>
                    <a:pt x="14551" y="14625"/>
                  </a:lnTo>
                  <a:lnTo>
                    <a:pt x="14454" y="14965"/>
                  </a:lnTo>
                  <a:lnTo>
                    <a:pt x="14356" y="15184"/>
                  </a:lnTo>
                  <a:lnTo>
                    <a:pt x="14332" y="15306"/>
                  </a:lnTo>
                  <a:lnTo>
                    <a:pt x="14332" y="15403"/>
                  </a:lnTo>
                  <a:lnTo>
                    <a:pt x="14064" y="15428"/>
                  </a:lnTo>
                  <a:lnTo>
                    <a:pt x="14064" y="15428"/>
                  </a:lnTo>
                  <a:lnTo>
                    <a:pt x="14089" y="15379"/>
                  </a:lnTo>
                  <a:lnTo>
                    <a:pt x="14089" y="15330"/>
                  </a:lnTo>
                  <a:lnTo>
                    <a:pt x="14113" y="15063"/>
                  </a:lnTo>
                  <a:lnTo>
                    <a:pt x="14162" y="14771"/>
                  </a:lnTo>
                  <a:lnTo>
                    <a:pt x="14235" y="14503"/>
                  </a:lnTo>
                  <a:lnTo>
                    <a:pt x="14356" y="14260"/>
                  </a:lnTo>
                  <a:lnTo>
                    <a:pt x="14356" y="14211"/>
                  </a:lnTo>
                  <a:lnTo>
                    <a:pt x="14332" y="14162"/>
                  </a:lnTo>
                  <a:lnTo>
                    <a:pt x="14283" y="14138"/>
                  </a:lnTo>
                  <a:lnTo>
                    <a:pt x="14235" y="14162"/>
                  </a:lnTo>
                  <a:lnTo>
                    <a:pt x="14064" y="14430"/>
                  </a:lnTo>
                  <a:lnTo>
                    <a:pt x="13918" y="14722"/>
                  </a:lnTo>
                  <a:lnTo>
                    <a:pt x="13845" y="14868"/>
                  </a:lnTo>
                  <a:lnTo>
                    <a:pt x="13821" y="15014"/>
                  </a:lnTo>
                  <a:lnTo>
                    <a:pt x="13797" y="15160"/>
                  </a:lnTo>
                  <a:lnTo>
                    <a:pt x="13797" y="15330"/>
                  </a:lnTo>
                  <a:lnTo>
                    <a:pt x="13821" y="15379"/>
                  </a:lnTo>
                  <a:lnTo>
                    <a:pt x="13845" y="15428"/>
                  </a:lnTo>
                  <a:lnTo>
                    <a:pt x="13383" y="15428"/>
                  </a:lnTo>
                  <a:lnTo>
                    <a:pt x="13432" y="15209"/>
                  </a:lnTo>
                  <a:lnTo>
                    <a:pt x="13456" y="14990"/>
                  </a:lnTo>
                  <a:lnTo>
                    <a:pt x="13505" y="14771"/>
                  </a:lnTo>
                  <a:lnTo>
                    <a:pt x="13578" y="14552"/>
                  </a:lnTo>
                  <a:lnTo>
                    <a:pt x="13748" y="14114"/>
                  </a:lnTo>
                  <a:lnTo>
                    <a:pt x="13748" y="14089"/>
                  </a:lnTo>
                  <a:lnTo>
                    <a:pt x="13748" y="14065"/>
                  </a:lnTo>
                  <a:lnTo>
                    <a:pt x="13699" y="14016"/>
                  </a:lnTo>
                  <a:lnTo>
                    <a:pt x="13651" y="14016"/>
                  </a:lnTo>
                  <a:lnTo>
                    <a:pt x="13602" y="14065"/>
                  </a:lnTo>
                  <a:lnTo>
                    <a:pt x="13456" y="14260"/>
                  </a:lnTo>
                  <a:lnTo>
                    <a:pt x="13334" y="14454"/>
                  </a:lnTo>
                  <a:lnTo>
                    <a:pt x="13237" y="14673"/>
                  </a:lnTo>
                  <a:lnTo>
                    <a:pt x="13140" y="14917"/>
                  </a:lnTo>
                  <a:lnTo>
                    <a:pt x="13067" y="15136"/>
                  </a:lnTo>
                  <a:lnTo>
                    <a:pt x="13042" y="15282"/>
                  </a:lnTo>
                  <a:lnTo>
                    <a:pt x="13042" y="15403"/>
                  </a:lnTo>
                  <a:lnTo>
                    <a:pt x="12556" y="15330"/>
                  </a:lnTo>
                  <a:lnTo>
                    <a:pt x="12604" y="15038"/>
                  </a:lnTo>
                  <a:lnTo>
                    <a:pt x="12677" y="14746"/>
                  </a:lnTo>
                  <a:lnTo>
                    <a:pt x="12775" y="14479"/>
                  </a:lnTo>
                  <a:lnTo>
                    <a:pt x="12921" y="14211"/>
                  </a:lnTo>
                  <a:lnTo>
                    <a:pt x="12921" y="14162"/>
                  </a:lnTo>
                  <a:lnTo>
                    <a:pt x="12896" y="14114"/>
                  </a:lnTo>
                  <a:lnTo>
                    <a:pt x="12799" y="14114"/>
                  </a:lnTo>
                  <a:lnTo>
                    <a:pt x="12702" y="14235"/>
                  </a:lnTo>
                  <a:lnTo>
                    <a:pt x="12604" y="14357"/>
                  </a:lnTo>
                  <a:lnTo>
                    <a:pt x="12507" y="14479"/>
                  </a:lnTo>
                  <a:lnTo>
                    <a:pt x="12410" y="14649"/>
                  </a:lnTo>
                  <a:lnTo>
                    <a:pt x="12337" y="14795"/>
                  </a:lnTo>
                  <a:lnTo>
                    <a:pt x="12288" y="14965"/>
                  </a:lnTo>
                  <a:lnTo>
                    <a:pt x="12239" y="15136"/>
                  </a:lnTo>
                  <a:lnTo>
                    <a:pt x="12239" y="15282"/>
                  </a:lnTo>
                  <a:lnTo>
                    <a:pt x="11801" y="15233"/>
                  </a:lnTo>
                  <a:lnTo>
                    <a:pt x="11753" y="15209"/>
                  </a:lnTo>
                  <a:lnTo>
                    <a:pt x="11874" y="14941"/>
                  </a:lnTo>
                  <a:lnTo>
                    <a:pt x="11947" y="14673"/>
                  </a:lnTo>
                  <a:lnTo>
                    <a:pt x="12118" y="14114"/>
                  </a:lnTo>
                  <a:lnTo>
                    <a:pt x="12118" y="14089"/>
                  </a:lnTo>
                  <a:lnTo>
                    <a:pt x="12118" y="14065"/>
                  </a:lnTo>
                  <a:lnTo>
                    <a:pt x="12093" y="14065"/>
                  </a:lnTo>
                  <a:lnTo>
                    <a:pt x="12069" y="14089"/>
                  </a:lnTo>
                  <a:lnTo>
                    <a:pt x="11874" y="14357"/>
                  </a:lnTo>
                  <a:lnTo>
                    <a:pt x="11680" y="14600"/>
                  </a:lnTo>
                  <a:lnTo>
                    <a:pt x="11509" y="14868"/>
                  </a:lnTo>
                  <a:lnTo>
                    <a:pt x="11363" y="15136"/>
                  </a:lnTo>
                  <a:lnTo>
                    <a:pt x="11363" y="15160"/>
                  </a:lnTo>
                  <a:lnTo>
                    <a:pt x="10974" y="15087"/>
                  </a:lnTo>
                  <a:lnTo>
                    <a:pt x="11096" y="14990"/>
                  </a:lnTo>
                  <a:lnTo>
                    <a:pt x="11169" y="14868"/>
                  </a:lnTo>
                  <a:lnTo>
                    <a:pt x="11290" y="14600"/>
                  </a:lnTo>
                  <a:lnTo>
                    <a:pt x="11655" y="13870"/>
                  </a:lnTo>
                  <a:lnTo>
                    <a:pt x="11680" y="13846"/>
                  </a:lnTo>
                  <a:lnTo>
                    <a:pt x="11680" y="13822"/>
                  </a:lnTo>
                  <a:lnTo>
                    <a:pt x="11631" y="13773"/>
                  </a:lnTo>
                  <a:lnTo>
                    <a:pt x="11558" y="13773"/>
                  </a:lnTo>
                  <a:lnTo>
                    <a:pt x="11534" y="13797"/>
                  </a:lnTo>
                  <a:lnTo>
                    <a:pt x="11144" y="14406"/>
                  </a:lnTo>
                  <a:lnTo>
                    <a:pt x="10974" y="14722"/>
                  </a:lnTo>
                  <a:lnTo>
                    <a:pt x="10901" y="14868"/>
                  </a:lnTo>
                  <a:lnTo>
                    <a:pt x="10877" y="14941"/>
                  </a:lnTo>
                  <a:lnTo>
                    <a:pt x="10877" y="15038"/>
                  </a:lnTo>
                  <a:lnTo>
                    <a:pt x="10901" y="15063"/>
                  </a:lnTo>
                  <a:lnTo>
                    <a:pt x="10341" y="14941"/>
                  </a:lnTo>
                  <a:lnTo>
                    <a:pt x="10487" y="14625"/>
                  </a:lnTo>
                  <a:lnTo>
                    <a:pt x="10633" y="14333"/>
                  </a:lnTo>
                  <a:lnTo>
                    <a:pt x="10804" y="14041"/>
                  </a:lnTo>
                  <a:lnTo>
                    <a:pt x="10998" y="13773"/>
                  </a:lnTo>
                  <a:lnTo>
                    <a:pt x="11023" y="13724"/>
                  </a:lnTo>
                  <a:lnTo>
                    <a:pt x="10998" y="13700"/>
                  </a:lnTo>
                  <a:lnTo>
                    <a:pt x="10950" y="13676"/>
                  </a:lnTo>
                  <a:lnTo>
                    <a:pt x="10901" y="13700"/>
                  </a:lnTo>
                  <a:lnTo>
                    <a:pt x="10658" y="13943"/>
                  </a:lnTo>
                  <a:lnTo>
                    <a:pt x="10414" y="14211"/>
                  </a:lnTo>
                  <a:lnTo>
                    <a:pt x="10317" y="14357"/>
                  </a:lnTo>
                  <a:lnTo>
                    <a:pt x="10220" y="14503"/>
                  </a:lnTo>
                  <a:lnTo>
                    <a:pt x="10147" y="14673"/>
                  </a:lnTo>
                  <a:lnTo>
                    <a:pt x="10098" y="14844"/>
                  </a:lnTo>
                  <a:lnTo>
                    <a:pt x="10098" y="14892"/>
                  </a:lnTo>
                  <a:lnTo>
                    <a:pt x="9709" y="14771"/>
                  </a:lnTo>
                  <a:lnTo>
                    <a:pt x="9757" y="14576"/>
                  </a:lnTo>
                  <a:lnTo>
                    <a:pt x="9830" y="14381"/>
                  </a:lnTo>
                  <a:lnTo>
                    <a:pt x="10001" y="13968"/>
                  </a:lnTo>
                  <a:lnTo>
                    <a:pt x="10147" y="13530"/>
                  </a:lnTo>
                  <a:lnTo>
                    <a:pt x="10147" y="13505"/>
                  </a:lnTo>
                  <a:lnTo>
                    <a:pt x="10122" y="13530"/>
                  </a:lnTo>
                  <a:lnTo>
                    <a:pt x="9879" y="13919"/>
                  </a:lnTo>
                  <a:lnTo>
                    <a:pt x="9636" y="14308"/>
                  </a:lnTo>
                  <a:lnTo>
                    <a:pt x="9539" y="14503"/>
                  </a:lnTo>
                  <a:lnTo>
                    <a:pt x="9466" y="14698"/>
                  </a:lnTo>
                  <a:lnTo>
                    <a:pt x="8906" y="14527"/>
                  </a:lnTo>
                  <a:lnTo>
                    <a:pt x="8979" y="14430"/>
                  </a:lnTo>
                  <a:lnTo>
                    <a:pt x="9028" y="14308"/>
                  </a:lnTo>
                  <a:lnTo>
                    <a:pt x="9149" y="14089"/>
                  </a:lnTo>
                  <a:lnTo>
                    <a:pt x="9344" y="13724"/>
                  </a:lnTo>
                  <a:lnTo>
                    <a:pt x="9417" y="13554"/>
                  </a:lnTo>
                  <a:lnTo>
                    <a:pt x="9490" y="13359"/>
                  </a:lnTo>
                  <a:lnTo>
                    <a:pt x="9490" y="13311"/>
                  </a:lnTo>
                  <a:lnTo>
                    <a:pt x="9441" y="13286"/>
                  </a:lnTo>
                  <a:lnTo>
                    <a:pt x="9393" y="13262"/>
                  </a:lnTo>
                  <a:lnTo>
                    <a:pt x="9368" y="13311"/>
                  </a:lnTo>
                  <a:lnTo>
                    <a:pt x="9247" y="13481"/>
                  </a:lnTo>
                  <a:lnTo>
                    <a:pt x="9149" y="13627"/>
                  </a:lnTo>
                  <a:lnTo>
                    <a:pt x="8906" y="13943"/>
                  </a:lnTo>
                  <a:lnTo>
                    <a:pt x="8736" y="14162"/>
                  </a:lnTo>
                  <a:lnTo>
                    <a:pt x="8663" y="14284"/>
                  </a:lnTo>
                  <a:lnTo>
                    <a:pt x="8638" y="14430"/>
                  </a:lnTo>
                  <a:lnTo>
                    <a:pt x="8419" y="14333"/>
                  </a:lnTo>
                  <a:lnTo>
                    <a:pt x="8492" y="14065"/>
                  </a:lnTo>
                  <a:lnTo>
                    <a:pt x="8541" y="13846"/>
                  </a:lnTo>
                  <a:lnTo>
                    <a:pt x="8711" y="13384"/>
                  </a:lnTo>
                  <a:lnTo>
                    <a:pt x="8833" y="13165"/>
                  </a:lnTo>
                  <a:lnTo>
                    <a:pt x="8955" y="12946"/>
                  </a:lnTo>
                  <a:lnTo>
                    <a:pt x="8955" y="12897"/>
                  </a:lnTo>
                  <a:lnTo>
                    <a:pt x="8930" y="12848"/>
                  </a:lnTo>
                  <a:lnTo>
                    <a:pt x="8882" y="12848"/>
                  </a:lnTo>
                  <a:lnTo>
                    <a:pt x="8833" y="12873"/>
                  </a:lnTo>
                  <a:lnTo>
                    <a:pt x="8687" y="13092"/>
                  </a:lnTo>
                  <a:lnTo>
                    <a:pt x="8565" y="13286"/>
                  </a:lnTo>
                  <a:lnTo>
                    <a:pt x="8444" y="13505"/>
                  </a:lnTo>
                  <a:lnTo>
                    <a:pt x="8322" y="13749"/>
                  </a:lnTo>
                  <a:lnTo>
                    <a:pt x="8225" y="13968"/>
                  </a:lnTo>
                  <a:lnTo>
                    <a:pt x="8176" y="14089"/>
                  </a:lnTo>
                  <a:lnTo>
                    <a:pt x="8152" y="14211"/>
                  </a:lnTo>
                  <a:lnTo>
                    <a:pt x="7762" y="14041"/>
                  </a:lnTo>
                  <a:lnTo>
                    <a:pt x="7908" y="13627"/>
                  </a:lnTo>
                  <a:lnTo>
                    <a:pt x="8103" y="13213"/>
                  </a:lnTo>
                  <a:lnTo>
                    <a:pt x="8322" y="12800"/>
                  </a:lnTo>
                  <a:lnTo>
                    <a:pt x="8322" y="12751"/>
                  </a:lnTo>
                  <a:lnTo>
                    <a:pt x="8298" y="12727"/>
                  </a:lnTo>
                  <a:lnTo>
                    <a:pt x="8249" y="12727"/>
                  </a:lnTo>
                  <a:lnTo>
                    <a:pt x="7908" y="13140"/>
                  </a:lnTo>
                  <a:lnTo>
                    <a:pt x="7762" y="13335"/>
                  </a:lnTo>
                  <a:lnTo>
                    <a:pt x="7616" y="13578"/>
                  </a:lnTo>
                  <a:lnTo>
                    <a:pt x="7543" y="13700"/>
                  </a:lnTo>
                  <a:lnTo>
                    <a:pt x="7470" y="13870"/>
                  </a:lnTo>
                  <a:lnTo>
                    <a:pt x="7130" y="13700"/>
                  </a:lnTo>
                  <a:lnTo>
                    <a:pt x="7154" y="13554"/>
                  </a:lnTo>
                  <a:lnTo>
                    <a:pt x="7178" y="13408"/>
                  </a:lnTo>
                  <a:lnTo>
                    <a:pt x="7300" y="13165"/>
                  </a:lnTo>
                  <a:lnTo>
                    <a:pt x="7495" y="12751"/>
                  </a:lnTo>
                  <a:lnTo>
                    <a:pt x="7689" y="12313"/>
                  </a:lnTo>
                  <a:lnTo>
                    <a:pt x="7689" y="12289"/>
                  </a:lnTo>
                  <a:lnTo>
                    <a:pt x="7665" y="12264"/>
                  </a:lnTo>
                  <a:lnTo>
                    <a:pt x="7641" y="12264"/>
                  </a:lnTo>
                  <a:lnTo>
                    <a:pt x="7616" y="12289"/>
                  </a:lnTo>
                  <a:lnTo>
                    <a:pt x="7397" y="12581"/>
                  </a:lnTo>
                  <a:lnTo>
                    <a:pt x="7178" y="12873"/>
                  </a:lnTo>
                  <a:lnTo>
                    <a:pt x="7081" y="13043"/>
                  </a:lnTo>
                  <a:lnTo>
                    <a:pt x="7008" y="13189"/>
                  </a:lnTo>
                  <a:lnTo>
                    <a:pt x="6935" y="13359"/>
                  </a:lnTo>
                  <a:lnTo>
                    <a:pt x="6886" y="13530"/>
                  </a:lnTo>
                  <a:lnTo>
                    <a:pt x="6570" y="13335"/>
                  </a:lnTo>
                  <a:lnTo>
                    <a:pt x="6692" y="13043"/>
                  </a:lnTo>
                  <a:lnTo>
                    <a:pt x="6813" y="12751"/>
                  </a:lnTo>
                  <a:lnTo>
                    <a:pt x="7105" y="12216"/>
                  </a:lnTo>
                  <a:lnTo>
                    <a:pt x="7130" y="12191"/>
                  </a:lnTo>
                  <a:lnTo>
                    <a:pt x="7105" y="12167"/>
                  </a:lnTo>
                  <a:lnTo>
                    <a:pt x="7057" y="12167"/>
                  </a:lnTo>
                  <a:lnTo>
                    <a:pt x="6838" y="12386"/>
                  </a:lnTo>
                  <a:lnTo>
                    <a:pt x="6619" y="12629"/>
                  </a:lnTo>
                  <a:lnTo>
                    <a:pt x="6448" y="12897"/>
                  </a:lnTo>
                  <a:lnTo>
                    <a:pt x="6327" y="13165"/>
                  </a:lnTo>
                  <a:lnTo>
                    <a:pt x="6254" y="13165"/>
                  </a:lnTo>
                  <a:lnTo>
                    <a:pt x="6181" y="13189"/>
                  </a:lnTo>
                  <a:lnTo>
                    <a:pt x="6132" y="13238"/>
                  </a:lnTo>
                  <a:lnTo>
                    <a:pt x="6083" y="13286"/>
                  </a:lnTo>
                  <a:lnTo>
                    <a:pt x="5937" y="13238"/>
                  </a:lnTo>
                  <a:lnTo>
                    <a:pt x="5791" y="13213"/>
                  </a:lnTo>
                  <a:lnTo>
                    <a:pt x="5816" y="13140"/>
                  </a:lnTo>
                  <a:lnTo>
                    <a:pt x="6059" y="12654"/>
                  </a:lnTo>
                  <a:lnTo>
                    <a:pt x="6254" y="12264"/>
                  </a:lnTo>
                  <a:lnTo>
                    <a:pt x="6351" y="12045"/>
                  </a:lnTo>
                  <a:lnTo>
                    <a:pt x="6424" y="11851"/>
                  </a:lnTo>
                  <a:lnTo>
                    <a:pt x="6424" y="11826"/>
                  </a:lnTo>
                  <a:lnTo>
                    <a:pt x="6400" y="11802"/>
                  </a:lnTo>
                  <a:lnTo>
                    <a:pt x="6375" y="11802"/>
                  </a:lnTo>
                  <a:lnTo>
                    <a:pt x="6351" y="11826"/>
                  </a:lnTo>
                  <a:lnTo>
                    <a:pt x="6108" y="12143"/>
                  </a:lnTo>
                  <a:lnTo>
                    <a:pt x="5864" y="12459"/>
                  </a:lnTo>
                  <a:lnTo>
                    <a:pt x="5743" y="12654"/>
                  </a:lnTo>
                  <a:lnTo>
                    <a:pt x="5621" y="12824"/>
                  </a:lnTo>
                  <a:lnTo>
                    <a:pt x="5548" y="13019"/>
                  </a:lnTo>
                  <a:lnTo>
                    <a:pt x="5475" y="13213"/>
                  </a:lnTo>
                  <a:lnTo>
                    <a:pt x="5451" y="13213"/>
                  </a:lnTo>
                  <a:lnTo>
                    <a:pt x="5183" y="13189"/>
                  </a:lnTo>
                  <a:lnTo>
                    <a:pt x="4891" y="13213"/>
                  </a:lnTo>
                  <a:lnTo>
                    <a:pt x="5037" y="12921"/>
                  </a:lnTo>
                  <a:lnTo>
                    <a:pt x="5353" y="12410"/>
                  </a:lnTo>
                  <a:lnTo>
                    <a:pt x="5451" y="12240"/>
                  </a:lnTo>
                  <a:lnTo>
                    <a:pt x="5524" y="12070"/>
                  </a:lnTo>
                  <a:lnTo>
                    <a:pt x="5548" y="11972"/>
                  </a:lnTo>
                  <a:lnTo>
                    <a:pt x="5548" y="11899"/>
                  </a:lnTo>
                  <a:lnTo>
                    <a:pt x="5524" y="11802"/>
                  </a:lnTo>
                  <a:lnTo>
                    <a:pt x="5475" y="11729"/>
                  </a:lnTo>
                  <a:lnTo>
                    <a:pt x="5451" y="11729"/>
                  </a:lnTo>
                  <a:lnTo>
                    <a:pt x="5451" y="11753"/>
                  </a:lnTo>
                  <a:lnTo>
                    <a:pt x="5426" y="11802"/>
                  </a:lnTo>
                  <a:lnTo>
                    <a:pt x="5378" y="11875"/>
                  </a:lnTo>
                  <a:lnTo>
                    <a:pt x="5280" y="11997"/>
                  </a:lnTo>
                  <a:lnTo>
                    <a:pt x="4988" y="12435"/>
                  </a:lnTo>
                  <a:lnTo>
                    <a:pt x="4745" y="12800"/>
                  </a:lnTo>
                  <a:lnTo>
                    <a:pt x="4623" y="13019"/>
                  </a:lnTo>
                  <a:lnTo>
                    <a:pt x="4599" y="13140"/>
                  </a:lnTo>
                  <a:lnTo>
                    <a:pt x="4599" y="13238"/>
                  </a:lnTo>
                  <a:lnTo>
                    <a:pt x="4599" y="13262"/>
                  </a:lnTo>
                  <a:lnTo>
                    <a:pt x="4575" y="13262"/>
                  </a:lnTo>
                  <a:lnTo>
                    <a:pt x="4550" y="11802"/>
                  </a:lnTo>
                  <a:lnTo>
                    <a:pt x="4550" y="10537"/>
                  </a:lnTo>
                  <a:lnTo>
                    <a:pt x="4526" y="9271"/>
                  </a:lnTo>
                  <a:lnTo>
                    <a:pt x="4477" y="8396"/>
                  </a:lnTo>
                  <a:lnTo>
                    <a:pt x="4477" y="7520"/>
                  </a:lnTo>
                  <a:lnTo>
                    <a:pt x="4453" y="7130"/>
                  </a:lnTo>
                  <a:lnTo>
                    <a:pt x="4453" y="6863"/>
                  </a:lnTo>
                  <a:lnTo>
                    <a:pt x="4453" y="6595"/>
                  </a:lnTo>
                  <a:lnTo>
                    <a:pt x="4648" y="6619"/>
                  </a:lnTo>
                  <a:lnTo>
                    <a:pt x="4818" y="6619"/>
                  </a:lnTo>
                  <a:lnTo>
                    <a:pt x="5183" y="6595"/>
                  </a:lnTo>
                  <a:lnTo>
                    <a:pt x="5791" y="6595"/>
                  </a:lnTo>
                  <a:lnTo>
                    <a:pt x="6010" y="6571"/>
                  </a:lnTo>
                  <a:lnTo>
                    <a:pt x="6108" y="6522"/>
                  </a:lnTo>
                  <a:lnTo>
                    <a:pt x="6156" y="6449"/>
                  </a:lnTo>
                  <a:lnTo>
                    <a:pt x="6546" y="6230"/>
                  </a:lnTo>
                  <a:lnTo>
                    <a:pt x="6935" y="5962"/>
                  </a:lnTo>
                  <a:lnTo>
                    <a:pt x="7300" y="5646"/>
                  </a:lnTo>
                  <a:lnTo>
                    <a:pt x="7665" y="5330"/>
                  </a:lnTo>
                  <a:lnTo>
                    <a:pt x="8006" y="4989"/>
                  </a:lnTo>
                  <a:lnTo>
                    <a:pt x="8322" y="4648"/>
                  </a:lnTo>
                  <a:lnTo>
                    <a:pt x="8930" y="3943"/>
                  </a:lnTo>
                  <a:lnTo>
                    <a:pt x="9003" y="3870"/>
                  </a:lnTo>
                  <a:lnTo>
                    <a:pt x="9003" y="3797"/>
                  </a:lnTo>
                  <a:lnTo>
                    <a:pt x="9003" y="3699"/>
                  </a:lnTo>
                  <a:lnTo>
                    <a:pt x="8979" y="3626"/>
                  </a:lnTo>
                  <a:lnTo>
                    <a:pt x="9125" y="3456"/>
                  </a:lnTo>
                  <a:lnTo>
                    <a:pt x="9247" y="3286"/>
                  </a:lnTo>
                  <a:lnTo>
                    <a:pt x="9514" y="2872"/>
                  </a:lnTo>
                  <a:lnTo>
                    <a:pt x="9709" y="2434"/>
                  </a:lnTo>
                  <a:lnTo>
                    <a:pt x="9855" y="2020"/>
                  </a:lnTo>
                  <a:lnTo>
                    <a:pt x="10074" y="1266"/>
                  </a:lnTo>
                  <a:lnTo>
                    <a:pt x="10195" y="877"/>
                  </a:lnTo>
                  <a:lnTo>
                    <a:pt x="10341" y="512"/>
                  </a:lnTo>
                  <a:lnTo>
                    <a:pt x="10341" y="488"/>
                  </a:lnTo>
                  <a:close/>
                  <a:moveTo>
                    <a:pt x="10536" y="1"/>
                  </a:moveTo>
                  <a:lnTo>
                    <a:pt x="10366" y="25"/>
                  </a:lnTo>
                  <a:lnTo>
                    <a:pt x="10195" y="74"/>
                  </a:lnTo>
                  <a:lnTo>
                    <a:pt x="10049" y="171"/>
                  </a:lnTo>
                  <a:lnTo>
                    <a:pt x="10025" y="196"/>
                  </a:lnTo>
                  <a:lnTo>
                    <a:pt x="9952" y="244"/>
                  </a:lnTo>
                  <a:lnTo>
                    <a:pt x="9903" y="293"/>
                  </a:lnTo>
                  <a:lnTo>
                    <a:pt x="9782" y="415"/>
                  </a:lnTo>
                  <a:lnTo>
                    <a:pt x="9709" y="585"/>
                  </a:lnTo>
                  <a:lnTo>
                    <a:pt x="9636" y="780"/>
                  </a:lnTo>
                  <a:lnTo>
                    <a:pt x="9539" y="1169"/>
                  </a:lnTo>
                  <a:lnTo>
                    <a:pt x="9466" y="1509"/>
                  </a:lnTo>
                  <a:lnTo>
                    <a:pt x="9320" y="1972"/>
                  </a:lnTo>
                  <a:lnTo>
                    <a:pt x="9247" y="2215"/>
                  </a:lnTo>
                  <a:lnTo>
                    <a:pt x="9149" y="2458"/>
                  </a:lnTo>
                  <a:lnTo>
                    <a:pt x="9003" y="2726"/>
                  </a:lnTo>
                  <a:lnTo>
                    <a:pt x="8833" y="2994"/>
                  </a:lnTo>
                  <a:lnTo>
                    <a:pt x="8663" y="3286"/>
                  </a:lnTo>
                  <a:lnTo>
                    <a:pt x="8614" y="3407"/>
                  </a:lnTo>
                  <a:lnTo>
                    <a:pt x="8565" y="3578"/>
                  </a:lnTo>
                  <a:lnTo>
                    <a:pt x="7324" y="4867"/>
                  </a:lnTo>
                  <a:lnTo>
                    <a:pt x="6692" y="5500"/>
                  </a:lnTo>
                  <a:lnTo>
                    <a:pt x="6035" y="6108"/>
                  </a:lnTo>
                  <a:lnTo>
                    <a:pt x="5937" y="6084"/>
                  </a:lnTo>
                  <a:lnTo>
                    <a:pt x="5524" y="6084"/>
                  </a:lnTo>
                  <a:lnTo>
                    <a:pt x="5110" y="6133"/>
                  </a:lnTo>
                  <a:lnTo>
                    <a:pt x="4867" y="6133"/>
                  </a:lnTo>
                  <a:lnTo>
                    <a:pt x="4599" y="6157"/>
                  </a:lnTo>
                  <a:lnTo>
                    <a:pt x="4599" y="6157"/>
                  </a:lnTo>
                  <a:lnTo>
                    <a:pt x="4623" y="6133"/>
                  </a:lnTo>
                  <a:lnTo>
                    <a:pt x="4623" y="6084"/>
                  </a:lnTo>
                  <a:lnTo>
                    <a:pt x="4599" y="5987"/>
                  </a:lnTo>
                  <a:lnTo>
                    <a:pt x="4526" y="5914"/>
                  </a:lnTo>
                  <a:lnTo>
                    <a:pt x="4453" y="5889"/>
                  </a:lnTo>
                  <a:lnTo>
                    <a:pt x="4404" y="5816"/>
                  </a:lnTo>
                  <a:lnTo>
                    <a:pt x="4331" y="5768"/>
                  </a:lnTo>
                  <a:lnTo>
                    <a:pt x="4112" y="5670"/>
                  </a:lnTo>
                  <a:lnTo>
                    <a:pt x="3869" y="5622"/>
                  </a:lnTo>
                  <a:lnTo>
                    <a:pt x="3626" y="5597"/>
                  </a:lnTo>
                  <a:lnTo>
                    <a:pt x="2871" y="5597"/>
                  </a:lnTo>
                  <a:lnTo>
                    <a:pt x="2385" y="5646"/>
                  </a:lnTo>
                  <a:lnTo>
                    <a:pt x="2166" y="5646"/>
                  </a:lnTo>
                  <a:lnTo>
                    <a:pt x="1922" y="5622"/>
                  </a:lnTo>
                  <a:lnTo>
                    <a:pt x="1412" y="5597"/>
                  </a:lnTo>
                  <a:lnTo>
                    <a:pt x="1144" y="5597"/>
                  </a:lnTo>
                  <a:lnTo>
                    <a:pt x="901" y="5622"/>
                  </a:lnTo>
                  <a:lnTo>
                    <a:pt x="682" y="5670"/>
                  </a:lnTo>
                  <a:lnTo>
                    <a:pt x="463" y="5792"/>
                  </a:lnTo>
                  <a:lnTo>
                    <a:pt x="365" y="5792"/>
                  </a:lnTo>
                  <a:lnTo>
                    <a:pt x="317" y="5841"/>
                  </a:lnTo>
                  <a:lnTo>
                    <a:pt x="292" y="5889"/>
                  </a:lnTo>
                  <a:lnTo>
                    <a:pt x="244" y="6133"/>
                  </a:lnTo>
                  <a:lnTo>
                    <a:pt x="219" y="6400"/>
                  </a:lnTo>
                  <a:lnTo>
                    <a:pt x="219" y="6911"/>
                  </a:lnTo>
                  <a:lnTo>
                    <a:pt x="195" y="7422"/>
                  </a:lnTo>
                  <a:lnTo>
                    <a:pt x="171" y="7933"/>
                  </a:lnTo>
                  <a:lnTo>
                    <a:pt x="146" y="8493"/>
                  </a:lnTo>
                  <a:lnTo>
                    <a:pt x="146" y="9028"/>
                  </a:lnTo>
                  <a:lnTo>
                    <a:pt x="146" y="10123"/>
                  </a:lnTo>
                  <a:lnTo>
                    <a:pt x="171" y="10707"/>
                  </a:lnTo>
                  <a:lnTo>
                    <a:pt x="171" y="11267"/>
                  </a:lnTo>
                  <a:lnTo>
                    <a:pt x="122" y="12386"/>
                  </a:lnTo>
                  <a:lnTo>
                    <a:pt x="98" y="13530"/>
                  </a:lnTo>
                  <a:lnTo>
                    <a:pt x="98" y="14162"/>
                  </a:lnTo>
                  <a:lnTo>
                    <a:pt x="73" y="14479"/>
                  </a:lnTo>
                  <a:lnTo>
                    <a:pt x="25" y="14795"/>
                  </a:lnTo>
                  <a:lnTo>
                    <a:pt x="0" y="14868"/>
                  </a:lnTo>
                  <a:lnTo>
                    <a:pt x="25" y="14965"/>
                  </a:lnTo>
                  <a:lnTo>
                    <a:pt x="73" y="15014"/>
                  </a:lnTo>
                  <a:lnTo>
                    <a:pt x="122" y="15063"/>
                  </a:lnTo>
                  <a:lnTo>
                    <a:pt x="195" y="15087"/>
                  </a:lnTo>
                  <a:lnTo>
                    <a:pt x="268" y="15111"/>
                  </a:lnTo>
                  <a:lnTo>
                    <a:pt x="341" y="15087"/>
                  </a:lnTo>
                  <a:lnTo>
                    <a:pt x="414" y="15038"/>
                  </a:lnTo>
                  <a:lnTo>
                    <a:pt x="463" y="15087"/>
                  </a:lnTo>
                  <a:lnTo>
                    <a:pt x="536" y="15111"/>
                  </a:lnTo>
                  <a:lnTo>
                    <a:pt x="998" y="15136"/>
                  </a:lnTo>
                  <a:lnTo>
                    <a:pt x="1460" y="15136"/>
                  </a:lnTo>
                  <a:lnTo>
                    <a:pt x="1922" y="15111"/>
                  </a:lnTo>
                  <a:lnTo>
                    <a:pt x="2385" y="15087"/>
                  </a:lnTo>
                  <a:lnTo>
                    <a:pt x="2482" y="15087"/>
                  </a:lnTo>
                  <a:lnTo>
                    <a:pt x="3309" y="15014"/>
                  </a:lnTo>
                  <a:lnTo>
                    <a:pt x="3723" y="14990"/>
                  </a:lnTo>
                  <a:lnTo>
                    <a:pt x="4112" y="14965"/>
                  </a:lnTo>
                  <a:lnTo>
                    <a:pt x="4137" y="14965"/>
                  </a:lnTo>
                  <a:lnTo>
                    <a:pt x="4185" y="14990"/>
                  </a:lnTo>
                  <a:lnTo>
                    <a:pt x="4234" y="15014"/>
                  </a:lnTo>
                  <a:lnTo>
                    <a:pt x="4356" y="15014"/>
                  </a:lnTo>
                  <a:lnTo>
                    <a:pt x="4453" y="14941"/>
                  </a:lnTo>
                  <a:lnTo>
                    <a:pt x="4502" y="14917"/>
                  </a:lnTo>
                  <a:lnTo>
                    <a:pt x="4526" y="14868"/>
                  </a:lnTo>
                  <a:lnTo>
                    <a:pt x="4575" y="14746"/>
                  </a:lnTo>
                  <a:lnTo>
                    <a:pt x="4599" y="14600"/>
                  </a:lnTo>
                  <a:lnTo>
                    <a:pt x="4599" y="14333"/>
                  </a:lnTo>
                  <a:lnTo>
                    <a:pt x="4599" y="14065"/>
                  </a:lnTo>
                  <a:lnTo>
                    <a:pt x="4575" y="13797"/>
                  </a:lnTo>
                  <a:lnTo>
                    <a:pt x="4599" y="13773"/>
                  </a:lnTo>
                  <a:lnTo>
                    <a:pt x="5037" y="13724"/>
                  </a:lnTo>
                  <a:lnTo>
                    <a:pt x="5451" y="13676"/>
                  </a:lnTo>
                  <a:lnTo>
                    <a:pt x="5791" y="13700"/>
                  </a:lnTo>
                  <a:lnTo>
                    <a:pt x="5986" y="13676"/>
                  </a:lnTo>
                  <a:lnTo>
                    <a:pt x="6132" y="13627"/>
                  </a:lnTo>
                  <a:lnTo>
                    <a:pt x="6156" y="13651"/>
                  </a:lnTo>
                  <a:lnTo>
                    <a:pt x="6521" y="13895"/>
                  </a:lnTo>
                  <a:lnTo>
                    <a:pt x="6886" y="14138"/>
                  </a:lnTo>
                  <a:lnTo>
                    <a:pt x="7276" y="14357"/>
                  </a:lnTo>
                  <a:lnTo>
                    <a:pt x="7665" y="14552"/>
                  </a:lnTo>
                  <a:lnTo>
                    <a:pt x="8054" y="14722"/>
                  </a:lnTo>
                  <a:lnTo>
                    <a:pt x="8444" y="14892"/>
                  </a:lnTo>
                  <a:lnTo>
                    <a:pt x="8833" y="15038"/>
                  </a:lnTo>
                  <a:lnTo>
                    <a:pt x="9247" y="15160"/>
                  </a:lnTo>
                  <a:lnTo>
                    <a:pt x="10074" y="15403"/>
                  </a:lnTo>
                  <a:lnTo>
                    <a:pt x="10925" y="15574"/>
                  </a:lnTo>
                  <a:lnTo>
                    <a:pt x="11777" y="15695"/>
                  </a:lnTo>
                  <a:lnTo>
                    <a:pt x="12653" y="15817"/>
                  </a:lnTo>
                  <a:lnTo>
                    <a:pt x="13310" y="15866"/>
                  </a:lnTo>
                  <a:lnTo>
                    <a:pt x="13651" y="15890"/>
                  </a:lnTo>
                  <a:lnTo>
                    <a:pt x="14016" y="15866"/>
                  </a:lnTo>
                  <a:lnTo>
                    <a:pt x="14356" y="15866"/>
                  </a:lnTo>
                  <a:lnTo>
                    <a:pt x="14697" y="15793"/>
                  </a:lnTo>
                  <a:lnTo>
                    <a:pt x="15013" y="15720"/>
                  </a:lnTo>
                  <a:lnTo>
                    <a:pt x="15330" y="15598"/>
                  </a:lnTo>
                  <a:lnTo>
                    <a:pt x="15476" y="15525"/>
                  </a:lnTo>
                  <a:lnTo>
                    <a:pt x="15597" y="15452"/>
                  </a:lnTo>
                  <a:lnTo>
                    <a:pt x="15719" y="15355"/>
                  </a:lnTo>
                  <a:lnTo>
                    <a:pt x="15792" y="15257"/>
                  </a:lnTo>
                  <a:lnTo>
                    <a:pt x="15865" y="15160"/>
                  </a:lnTo>
                  <a:lnTo>
                    <a:pt x="15914" y="15038"/>
                  </a:lnTo>
                  <a:lnTo>
                    <a:pt x="15962" y="14941"/>
                  </a:lnTo>
                  <a:lnTo>
                    <a:pt x="15987" y="14819"/>
                  </a:lnTo>
                  <a:lnTo>
                    <a:pt x="16011" y="14552"/>
                  </a:lnTo>
                  <a:lnTo>
                    <a:pt x="15987" y="14284"/>
                  </a:lnTo>
                  <a:lnTo>
                    <a:pt x="15938" y="14016"/>
                  </a:lnTo>
                  <a:lnTo>
                    <a:pt x="15865" y="13749"/>
                  </a:lnTo>
                  <a:lnTo>
                    <a:pt x="15987" y="13651"/>
                  </a:lnTo>
                  <a:lnTo>
                    <a:pt x="16084" y="13530"/>
                  </a:lnTo>
                  <a:lnTo>
                    <a:pt x="16181" y="13408"/>
                  </a:lnTo>
                  <a:lnTo>
                    <a:pt x="16254" y="13262"/>
                  </a:lnTo>
                  <a:lnTo>
                    <a:pt x="16376" y="12946"/>
                  </a:lnTo>
                  <a:lnTo>
                    <a:pt x="16425" y="12654"/>
                  </a:lnTo>
                  <a:lnTo>
                    <a:pt x="16449" y="12410"/>
                  </a:lnTo>
                  <a:lnTo>
                    <a:pt x="16449" y="12070"/>
                  </a:lnTo>
                  <a:lnTo>
                    <a:pt x="16425" y="11875"/>
                  </a:lnTo>
                  <a:lnTo>
                    <a:pt x="16400" y="11680"/>
                  </a:lnTo>
                  <a:lnTo>
                    <a:pt x="16352" y="11534"/>
                  </a:lnTo>
                  <a:lnTo>
                    <a:pt x="16279" y="11388"/>
                  </a:lnTo>
                  <a:lnTo>
                    <a:pt x="16425" y="11267"/>
                  </a:lnTo>
                  <a:lnTo>
                    <a:pt x="16546" y="11096"/>
                  </a:lnTo>
                  <a:lnTo>
                    <a:pt x="16668" y="10926"/>
                  </a:lnTo>
                  <a:lnTo>
                    <a:pt x="16765" y="10756"/>
                  </a:lnTo>
                  <a:lnTo>
                    <a:pt x="16838" y="10561"/>
                  </a:lnTo>
                  <a:lnTo>
                    <a:pt x="16887" y="10342"/>
                  </a:lnTo>
                  <a:lnTo>
                    <a:pt x="16911" y="10147"/>
                  </a:lnTo>
                  <a:lnTo>
                    <a:pt x="16936" y="9953"/>
                  </a:lnTo>
                  <a:lnTo>
                    <a:pt x="16911" y="9758"/>
                  </a:lnTo>
                  <a:lnTo>
                    <a:pt x="16838" y="9515"/>
                  </a:lnTo>
                  <a:lnTo>
                    <a:pt x="16717" y="9271"/>
                  </a:lnTo>
                  <a:lnTo>
                    <a:pt x="16571" y="9053"/>
                  </a:lnTo>
                  <a:lnTo>
                    <a:pt x="16717" y="8931"/>
                  </a:lnTo>
                  <a:lnTo>
                    <a:pt x="16838" y="8785"/>
                  </a:lnTo>
                  <a:lnTo>
                    <a:pt x="16936" y="8615"/>
                  </a:lnTo>
                  <a:lnTo>
                    <a:pt x="17033" y="8444"/>
                  </a:lnTo>
                  <a:lnTo>
                    <a:pt x="17106" y="8274"/>
                  </a:lnTo>
                  <a:lnTo>
                    <a:pt x="17155" y="8079"/>
                  </a:lnTo>
                  <a:lnTo>
                    <a:pt x="17179" y="7885"/>
                  </a:lnTo>
                  <a:lnTo>
                    <a:pt x="17203" y="7690"/>
                  </a:lnTo>
                  <a:lnTo>
                    <a:pt x="17179" y="7447"/>
                  </a:lnTo>
                  <a:lnTo>
                    <a:pt x="17106" y="7252"/>
                  </a:lnTo>
                  <a:lnTo>
                    <a:pt x="17009" y="7057"/>
                  </a:lnTo>
                  <a:lnTo>
                    <a:pt x="16887" y="6887"/>
                  </a:lnTo>
                  <a:lnTo>
                    <a:pt x="16717" y="6741"/>
                  </a:lnTo>
                  <a:lnTo>
                    <a:pt x="16546" y="6619"/>
                  </a:lnTo>
                  <a:lnTo>
                    <a:pt x="16352" y="6498"/>
                  </a:lnTo>
                  <a:lnTo>
                    <a:pt x="16157" y="6400"/>
                  </a:lnTo>
                  <a:lnTo>
                    <a:pt x="15938" y="6303"/>
                  </a:lnTo>
                  <a:lnTo>
                    <a:pt x="15719" y="6206"/>
                  </a:lnTo>
                  <a:lnTo>
                    <a:pt x="15232" y="6084"/>
                  </a:lnTo>
                  <a:lnTo>
                    <a:pt x="14746" y="5987"/>
                  </a:lnTo>
                  <a:lnTo>
                    <a:pt x="14259" y="5938"/>
                  </a:lnTo>
                  <a:lnTo>
                    <a:pt x="13845" y="5889"/>
                  </a:lnTo>
                  <a:lnTo>
                    <a:pt x="13432" y="5865"/>
                  </a:lnTo>
                  <a:lnTo>
                    <a:pt x="12604" y="5841"/>
                  </a:lnTo>
                  <a:lnTo>
                    <a:pt x="11607" y="5841"/>
                  </a:lnTo>
                  <a:lnTo>
                    <a:pt x="11266" y="5865"/>
                  </a:lnTo>
                  <a:lnTo>
                    <a:pt x="11461" y="5354"/>
                  </a:lnTo>
                  <a:lnTo>
                    <a:pt x="11655" y="4843"/>
                  </a:lnTo>
                  <a:lnTo>
                    <a:pt x="11826" y="4308"/>
                  </a:lnTo>
                  <a:lnTo>
                    <a:pt x="11996" y="3797"/>
                  </a:lnTo>
                  <a:lnTo>
                    <a:pt x="12142" y="3261"/>
                  </a:lnTo>
                  <a:lnTo>
                    <a:pt x="12239" y="2726"/>
                  </a:lnTo>
                  <a:lnTo>
                    <a:pt x="12264" y="2458"/>
                  </a:lnTo>
                  <a:lnTo>
                    <a:pt x="12264" y="2191"/>
                  </a:lnTo>
                  <a:lnTo>
                    <a:pt x="12239" y="1899"/>
                  </a:lnTo>
                  <a:lnTo>
                    <a:pt x="12215" y="1631"/>
                  </a:lnTo>
                  <a:lnTo>
                    <a:pt x="12166" y="1412"/>
                  </a:lnTo>
                  <a:lnTo>
                    <a:pt x="12118" y="1217"/>
                  </a:lnTo>
                  <a:lnTo>
                    <a:pt x="12045" y="1023"/>
                  </a:lnTo>
                  <a:lnTo>
                    <a:pt x="11972" y="853"/>
                  </a:lnTo>
                  <a:lnTo>
                    <a:pt x="11850" y="682"/>
                  </a:lnTo>
                  <a:lnTo>
                    <a:pt x="11728" y="512"/>
                  </a:lnTo>
                  <a:lnTo>
                    <a:pt x="11582" y="366"/>
                  </a:lnTo>
                  <a:lnTo>
                    <a:pt x="11412" y="220"/>
                  </a:lnTo>
                  <a:lnTo>
                    <a:pt x="11266" y="147"/>
                  </a:lnTo>
                  <a:lnTo>
                    <a:pt x="11120" y="74"/>
                  </a:lnTo>
                  <a:lnTo>
                    <a:pt x="10925" y="25"/>
                  </a:lnTo>
                  <a:lnTo>
                    <a:pt x="107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143;p20">
            <a:extLst>
              <a:ext uri="{FF2B5EF4-FFF2-40B4-BE49-F238E27FC236}">
                <a16:creationId xmlns:a16="http://schemas.microsoft.com/office/drawing/2014/main" id="{68D82821-C28D-4009-A769-2FB2F7C07227}"/>
              </a:ext>
            </a:extLst>
          </p:cNvPr>
          <p:cNvSpPr txBox="1">
            <a:spLocks/>
          </p:cNvSpPr>
          <p:nvPr/>
        </p:nvSpPr>
        <p:spPr>
          <a:xfrm>
            <a:off x="1149818" y="958891"/>
            <a:ext cx="4918035" cy="1114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101600" indent="0">
              <a:buNone/>
            </a:pPr>
            <a:r>
              <a:rPr lang="fr-FR" sz="2400" dirty="0"/>
              <a:t>La bienveillance </a:t>
            </a:r>
          </a:p>
        </p:txBody>
      </p:sp>
      <p:pic>
        <p:nvPicPr>
          <p:cNvPr id="8194" name="Picture 2" descr="Un petit tableau pour définir la bienveillance (ou comment être ...">
            <a:extLst>
              <a:ext uri="{FF2B5EF4-FFF2-40B4-BE49-F238E27FC236}">
                <a16:creationId xmlns:a16="http://schemas.microsoft.com/office/drawing/2014/main" id="{7755CD7D-BB27-4835-9BE8-098DDA8EC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475" y="1516346"/>
            <a:ext cx="5684838" cy="3347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3630014"/>
      </p:ext>
    </p:extLst>
  </p:cSld>
  <p:clrMapOvr>
    <a:masterClrMapping/>
  </p:clrMapOvr>
  <p:transition advTm="26337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1357312" y="356553"/>
            <a:ext cx="7786687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Nature du cadre et usages</a:t>
            </a:r>
            <a:endParaRPr sz="3600"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097BC4A-CB3A-4BB4-8CDC-458FA12F7FE1}"/>
              </a:ext>
            </a:extLst>
          </p:cNvPr>
          <p:cNvGrpSpPr/>
          <p:nvPr/>
        </p:nvGrpSpPr>
        <p:grpSpPr>
          <a:xfrm>
            <a:off x="455725" y="388953"/>
            <a:ext cx="788694" cy="805193"/>
            <a:chOff x="4141750" y="274105"/>
            <a:chExt cx="788694" cy="805193"/>
          </a:xfrm>
        </p:grpSpPr>
        <p:sp>
          <p:nvSpPr>
            <p:cNvPr id="97" name="Google Shape;97;p16"/>
            <p:cNvSpPr/>
            <p:nvPr/>
          </p:nvSpPr>
          <p:spPr>
            <a:xfrm>
              <a:off x="4141750" y="274105"/>
              <a:ext cx="788694" cy="805193"/>
            </a:xfrm>
            <a:custGeom>
              <a:avLst/>
              <a:gdLst/>
              <a:ahLst/>
              <a:cxnLst/>
              <a:rect l="l" t="t" r="r" b="b"/>
              <a:pathLst>
                <a:path w="67641" h="69056" extrusionOk="0">
                  <a:moveTo>
                    <a:pt x="49622" y="2736"/>
                  </a:moveTo>
                  <a:lnTo>
                    <a:pt x="49622" y="2736"/>
                  </a:lnTo>
                  <a:lnTo>
                    <a:pt x="49622" y="2736"/>
                  </a:lnTo>
                  <a:close/>
                  <a:moveTo>
                    <a:pt x="59622" y="55565"/>
                  </a:moveTo>
                  <a:lnTo>
                    <a:pt x="59622" y="55565"/>
                  </a:lnTo>
                  <a:lnTo>
                    <a:pt x="59622" y="55565"/>
                  </a:lnTo>
                  <a:close/>
                  <a:moveTo>
                    <a:pt x="35471" y="0"/>
                  </a:moveTo>
                  <a:lnTo>
                    <a:pt x="34433" y="95"/>
                  </a:lnTo>
                  <a:lnTo>
                    <a:pt x="33584" y="189"/>
                  </a:lnTo>
                  <a:lnTo>
                    <a:pt x="32735" y="378"/>
                  </a:lnTo>
                  <a:lnTo>
                    <a:pt x="32169" y="566"/>
                  </a:lnTo>
                  <a:lnTo>
                    <a:pt x="31509" y="472"/>
                  </a:lnTo>
                  <a:lnTo>
                    <a:pt x="30754" y="472"/>
                  </a:lnTo>
                  <a:lnTo>
                    <a:pt x="29339" y="566"/>
                  </a:lnTo>
                  <a:lnTo>
                    <a:pt x="27830" y="849"/>
                  </a:lnTo>
                  <a:lnTo>
                    <a:pt x="26320" y="1321"/>
                  </a:lnTo>
                  <a:lnTo>
                    <a:pt x="24811" y="1981"/>
                  </a:lnTo>
                  <a:lnTo>
                    <a:pt x="23207" y="2736"/>
                  </a:lnTo>
                  <a:lnTo>
                    <a:pt x="21698" y="3585"/>
                  </a:lnTo>
                  <a:lnTo>
                    <a:pt x="20188" y="4623"/>
                  </a:lnTo>
                  <a:lnTo>
                    <a:pt x="18679" y="5661"/>
                  </a:lnTo>
                  <a:lnTo>
                    <a:pt x="17170" y="6793"/>
                  </a:lnTo>
                  <a:lnTo>
                    <a:pt x="15754" y="8019"/>
                  </a:lnTo>
                  <a:lnTo>
                    <a:pt x="14434" y="9151"/>
                  </a:lnTo>
                  <a:lnTo>
                    <a:pt x="11981" y="11510"/>
                  </a:lnTo>
                  <a:lnTo>
                    <a:pt x="10000" y="13774"/>
                  </a:lnTo>
                  <a:lnTo>
                    <a:pt x="7736" y="16981"/>
                  </a:lnTo>
                  <a:lnTo>
                    <a:pt x="8019" y="16321"/>
                  </a:lnTo>
                  <a:lnTo>
                    <a:pt x="8302" y="15660"/>
                  </a:lnTo>
                  <a:lnTo>
                    <a:pt x="7736" y="16604"/>
                  </a:lnTo>
                  <a:lnTo>
                    <a:pt x="7075" y="17642"/>
                  </a:lnTo>
                  <a:lnTo>
                    <a:pt x="7170" y="17830"/>
                  </a:lnTo>
                  <a:lnTo>
                    <a:pt x="6509" y="18868"/>
                  </a:lnTo>
                  <a:lnTo>
                    <a:pt x="7075" y="17359"/>
                  </a:lnTo>
                  <a:lnTo>
                    <a:pt x="6132" y="19057"/>
                  </a:lnTo>
                  <a:lnTo>
                    <a:pt x="5189" y="20849"/>
                  </a:lnTo>
                  <a:lnTo>
                    <a:pt x="4434" y="22736"/>
                  </a:lnTo>
                  <a:lnTo>
                    <a:pt x="3679" y="24622"/>
                  </a:lnTo>
                  <a:lnTo>
                    <a:pt x="2453" y="28490"/>
                  </a:lnTo>
                  <a:lnTo>
                    <a:pt x="1321" y="32169"/>
                  </a:lnTo>
                  <a:lnTo>
                    <a:pt x="1509" y="32264"/>
                  </a:lnTo>
                  <a:lnTo>
                    <a:pt x="1604" y="32453"/>
                  </a:lnTo>
                  <a:lnTo>
                    <a:pt x="1604" y="32641"/>
                  </a:lnTo>
                  <a:lnTo>
                    <a:pt x="1509" y="32924"/>
                  </a:lnTo>
                  <a:lnTo>
                    <a:pt x="1226" y="33396"/>
                  </a:lnTo>
                  <a:lnTo>
                    <a:pt x="1038" y="33585"/>
                  </a:lnTo>
                  <a:lnTo>
                    <a:pt x="1038" y="33773"/>
                  </a:lnTo>
                  <a:lnTo>
                    <a:pt x="1038" y="35000"/>
                  </a:lnTo>
                  <a:lnTo>
                    <a:pt x="849" y="36132"/>
                  </a:lnTo>
                  <a:lnTo>
                    <a:pt x="660" y="37358"/>
                  </a:lnTo>
                  <a:lnTo>
                    <a:pt x="472" y="38867"/>
                  </a:lnTo>
                  <a:lnTo>
                    <a:pt x="283" y="38301"/>
                  </a:lnTo>
                  <a:lnTo>
                    <a:pt x="94" y="39811"/>
                  </a:lnTo>
                  <a:lnTo>
                    <a:pt x="0" y="41509"/>
                  </a:lnTo>
                  <a:lnTo>
                    <a:pt x="94" y="43301"/>
                  </a:lnTo>
                  <a:lnTo>
                    <a:pt x="283" y="44056"/>
                  </a:lnTo>
                  <a:lnTo>
                    <a:pt x="472" y="44622"/>
                  </a:lnTo>
                  <a:lnTo>
                    <a:pt x="566" y="45660"/>
                  </a:lnTo>
                  <a:lnTo>
                    <a:pt x="755" y="46792"/>
                  </a:lnTo>
                  <a:lnTo>
                    <a:pt x="1226" y="48962"/>
                  </a:lnTo>
                  <a:lnTo>
                    <a:pt x="1981" y="51037"/>
                  </a:lnTo>
                  <a:lnTo>
                    <a:pt x="2924" y="53112"/>
                  </a:lnTo>
                  <a:lnTo>
                    <a:pt x="4057" y="55094"/>
                  </a:lnTo>
                  <a:lnTo>
                    <a:pt x="5283" y="56980"/>
                  </a:lnTo>
                  <a:lnTo>
                    <a:pt x="6698" y="58678"/>
                  </a:lnTo>
                  <a:lnTo>
                    <a:pt x="8113" y="60282"/>
                  </a:lnTo>
                  <a:lnTo>
                    <a:pt x="9056" y="61131"/>
                  </a:lnTo>
                  <a:lnTo>
                    <a:pt x="10000" y="61980"/>
                  </a:lnTo>
                  <a:lnTo>
                    <a:pt x="11038" y="62829"/>
                  </a:lnTo>
                  <a:lnTo>
                    <a:pt x="12075" y="63584"/>
                  </a:lnTo>
                  <a:lnTo>
                    <a:pt x="14339" y="64905"/>
                  </a:lnTo>
                  <a:lnTo>
                    <a:pt x="16604" y="66131"/>
                  </a:lnTo>
                  <a:lnTo>
                    <a:pt x="19056" y="67169"/>
                  </a:lnTo>
                  <a:lnTo>
                    <a:pt x="21509" y="67923"/>
                  </a:lnTo>
                  <a:lnTo>
                    <a:pt x="24056" y="68584"/>
                  </a:lnTo>
                  <a:lnTo>
                    <a:pt x="26603" y="69055"/>
                  </a:lnTo>
                  <a:lnTo>
                    <a:pt x="27830" y="69055"/>
                  </a:lnTo>
                  <a:lnTo>
                    <a:pt x="30188" y="68867"/>
                  </a:lnTo>
                  <a:lnTo>
                    <a:pt x="33113" y="68678"/>
                  </a:lnTo>
                  <a:lnTo>
                    <a:pt x="36509" y="68301"/>
                  </a:lnTo>
                  <a:lnTo>
                    <a:pt x="39811" y="67923"/>
                  </a:lnTo>
                  <a:lnTo>
                    <a:pt x="42735" y="67452"/>
                  </a:lnTo>
                  <a:lnTo>
                    <a:pt x="44905" y="66980"/>
                  </a:lnTo>
                  <a:lnTo>
                    <a:pt x="45565" y="66791"/>
                  </a:lnTo>
                  <a:lnTo>
                    <a:pt x="45943" y="66508"/>
                  </a:lnTo>
                  <a:lnTo>
                    <a:pt x="47358" y="65942"/>
                  </a:lnTo>
                  <a:lnTo>
                    <a:pt x="48018" y="65565"/>
                  </a:lnTo>
                  <a:lnTo>
                    <a:pt x="48678" y="65188"/>
                  </a:lnTo>
                  <a:lnTo>
                    <a:pt x="47924" y="65471"/>
                  </a:lnTo>
                  <a:lnTo>
                    <a:pt x="51509" y="62924"/>
                  </a:lnTo>
                  <a:lnTo>
                    <a:pt x="53301" y="61508"/>
                  </a:lnTo>
                  <a:lnTo>
                    <a:pt x="55093" y="59905"/>
                  </a:lnTo>
                  <a:lnTo>
                    <a:pt x="55093" y="59905"/>
                  </a:lnTo>
                  <a:lnTo>
                    <a:pt x="54810" y="60376"/>
                  </a:lnTo>
                  <a:lnTo>
                    <a:pt x="54339" y="60754"/>
                  </a:lnTo>
                  <a:lnTo>
                    <a:pt x="55376" y="59999"/>
                  </a:lnTo>
                  <a:lnTo>
                    <a:pt x="56320" y="59056"/>
                  </a:lnTo>
                  <a:lnTo>
                    <a:pt x="57075" y="58395"/>
                  </a:lnTo>
                  <a:lnTo>
                    <a:pt x="57169" y="58207"/>
                  </a:lnTo>
                  <a:lnTo>
                    <a:pt x="57075" y="58207"/>
                  </a:lnTo>
                  <a:lnTo>
                    <a:pt x="57924" y="57546"/>
                  </a:lnTo>
                  <a:lnTo>
                    <a:pt x="58678" y="56697"/>
                  </a:lnTo>
                  <a:lnTo>
                    <a:pt x="59339" y="55754"/>
                  </a:lnTo>
                  <a:lnTo>
                    <a:pt x="59905" y="54905"/>
                  </a:lnTo>
                  <a:lnTo>
                    <a:pt x="59716" y="54999"/>
                  </a:lnTo>
                  <a:lnTo>
                    <a:pt x="59622" y="54999"/>
                  </a:lnTo>
                  <a:lnTo>
                    <a:pt x="59810" y="54622"/>
                  </a:lnTo>
                  <a:lnTo>
                    <a:pt x="59150" y="55565"/>
                  </a:lnTo>
                  <a:lnTo>
                    <a:pt x="59527" y="55094"/>
                  </a:lnTo>
                  <a:lnTo>
                    <a:pt x="59433" y="55377"/>
                  </a:lnTo>
                  <a:lnTo>
                    <a:pt x="58867" y="56037"/>
                  </a:lnTo>
                  <a:lnTo>
                    <a:pt x="59056" y="55660"/>
                  </a:lnTo>
                  <a:lnTo>
                    <a:pt x="59056" y="55660"/>
                  </a:lnTo>
                  <a:lnTo>
                    <a:pt x="58678" y="56037"/>
                  </a:lnTo>
                  <a:lnTo>
                    <a:pt x="59810" y="54339"/>
                  </a:lnTo>
                  <a:lnTo>
                    <a:pt x="60282" y="53490"/>
                  </a:lnTo>
                  <a:lnTo>
                    <a:pt x="60282" y="53301"/>
                  </a:lnTo>
                  <a:lnTo>
                    <a:pt x="60188" y="53395"/>
                  </a:lnTo>
                  <a:lnTo>
                    <a:pt x="60188" y="53395"/>
                  </a:lnTo>
                  <a:lnTo>
                    <a:pt x="60565" y="52924"/>
                  </a:lnTo>
                  <a:lnTo>
                    <a:pt x="61037" y="52452"/>
                  </a:lnTo>
                  <a:lnTo>
                    <a:pt x="61886" y="51509"/>
                  </a:lnTo>
                  <a:lnTo>
                    <a:pt x="61508" y="52452"/>
                  </a:lnTo>
                  <a:lnTo>
                    <a:pt x="60848" y="53584"/>
                  </a:lnTo>
                  <a:lnTo>
                    <a:pt x="59622" y="55565"/>
                  </a:lnTo>
                  <a:lnTo>
                    <a:pt x="60376" y="54528"/>
                  </a:lnTo>
                  <a:lnTo>
                    <a:pt x="60942" y="53678"/>
                  </a:lnTo>
                  <a:lnTo>
                    <a:pt x="61980" y="51792"/>
                  </a:lnTo>
                  <a:lnTo>
                    <a:pt x="61886" y="51886"/>
                  </a:lnTo>
                  <a:lnTo>
                    <a:pt x="61886" y="51697"/>
                  </a:lnTo>
                  <a:lnTo>
                    <a:pt x="62169" y="51037"/>
                  </a:lnTo>
                  <a:lnTo>
                    <a:pt x="62735" y="49999"/>
                  </a:lnTo>
                  <a:lnTo>
                    <a:pt x="61508" y="51603"/>
                  </a:lnTo>
                  <a:lnTo>
                    <a:pt x="61603" y="51037"/>
                  </a:lnTo>
                  <a:lnTo>
                    <a:pt x="61697" y="50377"/>
                  </a:lnTo>
                  <a:lnTo>
                    <a:pt x="62169" y="48962"/>
                  </a:lnTo>
                  <a:lnTo>
                    <a:pt x="62829" y="47358"/>
                  </a:lnTo>
                  <a:lnTo>
                    <a:pt x="63678" y="45565"/>
                  </a:lnTo>
                  <a:lnTo>
                    <a:pt x="65376" y="42169"/>
                  </a:lnTo>
                  <a:lnTo>
                    <a:pt x="66131" y="40660"/>
                  </a:lnTo>
                  <a:lnTo>
                    <a:pt x="66697" y="39339"/>
                  </a:lnTo>
                  <a:lnTo>
                    <a:pt x="66603" y="39528"/>
                  </a:lnTo>
                  <a:lnTo>
                    <a:pt x="66697" y="39056"/>
                  </a:lnTo>
                  <a:lnTo>
                    <a:pt x="66791" y="38962"/>
                  </a:lnTo>
                  <a:lnTo>
                    <a:pt x="66791" y="39056"/>
                  </a:lnTo>
                  <a:lnTo>
                    <a:pt x="66886" y="38584"/>
                  </a:lnTo>
                  <a:lnTo>
                    <a:pt x="66791" y="38867"/>
                  </a:lnTo>
                  <a:lnTo>
                    <a:pt x="66980" y="38207"/>
                  </a:lnTo>
                  <a:lnTo>
                    <a:pt x="67169" y="37264"/>
                  </a:lnTo>
                  <a:lnTo>
                    <a:pt x="67263" y="36415"/>
                  </a:lnTo>
                  <a:lnTo>
                    <a:pt x="67357" y="36509"/>
                  </a:lnTo>
                  <a:lnTo>
                    <a:pt x="67452" y="36509"/>
                  </a:lnTo>
                  <a:lnTo>
                    <a:pt x="67546" y="35943"/>
                  </a:lnTo>
                  <a:lnTo>
                    <a:pt x="67546" y="34811"/>
                  </a:lnTo>
                  <a:lnTo>
                    <a:pt x="67640" y="31037"/>
                  </a:lnTo>
                  <a:lnTo>
                    <a:pt x="67640" y="28490"/>
                  </a:lnTo>
                  <a:lnTo>
                    <a:pt x="67546" y="27736"/>
                  </a:lnTo>
                  <a:lnTo>
                    <a:pt x="67546" y="27547"/>
                  </a:lnTo>
                  <a:lnTo>
                    <a:pt x="67452" y="27547"/>
                  </a:lnTo>
                  <a:lnTo>
                    <a:pt x="67074" y="26792"/>
                  </a:lnTo>
                  <a:lnTo>
                    <a:pt x="66791" y="25660"/>
                  </a:lnTo>
                  <a:lnTo>
                    <a:pt x="66508" y="24528"/>
                  </a:lnTo>
                  <a:lnTo>
                    <a:pt x="66414" y="23585"/>
                  </a:lnTo>
                  <a:lnTo>
                    <a:pt x="66320" y="23679"/>
                  </a:lnTo>
                  <a:lnTo>
                    <a:pt x="66320" y="23490"/>
                  </a:lnTo>
                  <a:lnTo>
                    <a:pt x="65942" y="22924"/>
                  </a:lnTo>
                  <a:lnTo>
                    <a:pt x="65565" y="22358"/>
                  </a:lnTo>
                  <a:lnTo>
                    <a:pt x="64527" y="21132"/>
                  </a:lnTo>
                  <a:lnTo>
                    <a:pt x="63584" y="19906"/>
                  </a:lnTo>
                  <a:lnTo>
                    <a:pt x="63207" y="19340"/>
                  </a:lnTo>
                  <a:lnTo>
                    <a:pt x="63018" y="18774"/>
                  </a:lnTo>
                  <a:lnTo>
                    <a:pt x="63112" y="18962"/>
                  </a:lnTo>
                  <a:lnTo>
                    <a:pt x="63301" y="19057"/>
                  </a:lnTo>
                  <a:lnTo>
                    <a:pt x="63301" y="19057"/>
                  </a:lnTo>
                  <a:lnTo>
                    <a:pt x="63207" y="18868"/>
                  </a:lnTo>
                  <a:lnTo>
                    <a:pt x="62923" y="18491"/>
                  </a:lnTo>
                  <a:lnTo>
                    <a:pt x="61980" y="17453"/>
                  </a:lnTo>
                  <a:lnTo>
                    <a:pt x="61037" y="16509"/>
                  </a:lnTo>
                  <a:lnTo>
                    <a:pt x="61037" y="16698"/>
                  </a:lnTo>
                  <a:lnTo>
                    <a:pt x="61037" y="16887"/>
                  </a:lnTo>
                  <a:lnTo>
                    <a:pt x="60093" y="15943"/>
                  </a:lnTo>
                  <a:lnTo>
                    <a:pt x="60376" y="16321"/>
                  </a:lnTo>
                  <a:lnTo>
                    <a:pt x="59527" y="15377"/>
                  </a:lnTo>
                  <a:lnTo>
                    <a:pt x="59056" y="14906"/>
                  </a:lnTo>
                  <a:lnTo>
                    <a:pt x="59244" y="14906"/>
                  </a:lnTo>
                  <a:lnTo>
                    <a:pt x="59905" y="15472"/>
                  </a:lnTo>
                  <a:lnTo>
                    <a:pt x="59905" y="15472"/>
                  </a:lnTo>
                  <a:lnTo>
                    <a:pt x="57641" y="13396"/>
                  </a:lnTo>
                  <a:lnTo>
                    <a:pt x="58112" y="13868"/>
                  </a:lnTo>
                  <a:lnTo>
                    <a:pt x="56886" y="13019"/>
                  </a:lnTo>
                  <a:lnTo>
                    <a:pt x="55754" y="12453"/>
                  </a:lnTo>
                  <a:lnTo>
                    <a:pt x="56603" y="13113"/>
                  </a:lnTo>
                  <a:lnTo>
                    <a:pt x="57452" y="13774"/>
                  </a:lnTo>
                  <a:lnTo>
                    <a:pt x="58961" y="15283"/>
                  </a:lnTo>
                  <a:lnTo>
                    <a:pt x="60376" y="16604"/>
                  </a:lnTo>
                  <a:lnTo>
                    <a:pt x="61225" y="17264"/>
                  </a:lnTo>
                  <a:lnTo>
                    <a:pt x="62074" y="17925"/>
                  </a:lnTo>
                  <a:lnTo>
                    <a:pt x="62074" y="17925"/>
                  </a:lnTo>
                  <a:lnTo>
                    <a:pt x="61414" y="17547"/>
                  </a:lnTo>
                  <a:lnTo>
                    <a:pt x="60659" y="16981"/>
                  </a:lnTo>
                  <a:lnTo>
                    <a:pt x="60754" y="17264"/>
                  </a:lnTo>
                  <a:lnTo>
                    <a:pt x="60942" y="17642"/>
                  </a:lnTo>
                  <a:lnTo>
                    <a:pt x="61980" y="19151"/>
                  </a:lnTo>
                  <a:lnTo>
                    <a:pt x="63301" y="20943"/>
                  </a:lnTo>
                  <a:lnTo>
                    <a:pt x="63207" y="20943"/>
                  </a:lnTo>
                  <a:lnTo>
                    <a:pt x="63395" y="21038"/>
                  </a:lnTo>
                  <a:lnTo>
                    <a:pt x="63490" y="21321"/>
                  </a:lnTo>
                  <a:lnTo>
                    <a:pt x="63678" y="21604"/>
                  </a:lnTo>
                  <a:lnTo>
                    <a:pt x="63773" y="21698"/>
                  </a:lnTo>
                  <a:lnTo>
                    <a:pt x="63584" y="21321"/>
                  </a:lnTo>
                  <a:lnTo>
                    <a:pt x="63584" y="21321"/>
                  </a:lnTo>
                  <a:lnTo>
                    <a:pt x="64244" y="22170"/>
                  </a:lnTo>
                  <a:lnTo>
                    <a:pt x="64716" y="22641"/>
                  </a:lnTo>
                  <a:lnTo>
                    <a:pt x="64905" y="22830"/>
                  </a:lnTo>
                  <a:lnTo>
                    <a:pt x="64999" y="22830"/>
                  </a:lnTo>
                  <a:lnTo>
                    <a:pt x="64999" y="22641"/>
                  </a:lnTo>
                  <a:lnTo>
                    <a:pt x="64905" y="22358"/>
                  </a:lnTo>
                  <a:lnTo>
                    <a:pt x="65282" y="23207"/>
                  </a:lnTo>
                  <a:lnTo>
                    <a:pt x="65565" y="24056"/>
                  </a:lnTo>
                  <a:lnTo>
                    <a:pt x="66225" y="25943"/>
                  </a:lnTo>
                  <a:lnTo>
                    <a:pt x="66697" y="27830"/>
                  </a:lnTo>
                  <a:lnTo>
                    <a:pt x="66886" y="28490"/>
                  </a:lnTo>
                  <a:lnTo>
                    <a:pt x="66980" y="28868"/>
                  </a:lnTo>
                  <a:lnTo>
                    <a:pt x="66886" y="28962"/>
                  </a:lnTo>
                  <a:lnTo>
                    <a:pt x="66697" y="28679"/>
                  </a:lnTo>
                  <a:lnTo>
                    <a:pt x="66697" y="29245"/>
                  </a:lnTo>
                  <a:lnTo>
                    <a:pt x="66791" y="29905"/>
                  </a:lnTo>
                  <a:lnTo>
                    <a:pt x="66886" y="29905"/>
                  </a:lnTo>
                  <a:lnTo>
                    <a:pt x="66886" y="30094"/>
                  </a:lnTo>
                  <a:lnTo>
                    <a:pt x="66886" y="30566"/>
                  </a:lnTo>
                  <a:lnTo>
                    <a:pt x="66697" y="30377"/>
                  </a:lnTo>
                  <a:lnTo>
                    <a:pt x="66603" y="30188"/>
                  </a:lnTo>
                  <a:lnTo>
                    <a:pt x="66603" y="30094"/>
                  </a:lnTo>
                  <a:lnTo>
                    <a:pt x="66697" y="29905"/>
                  </a:lnTo>
                  <a:lnTo>
                    <a:pt x="66508" y="28679"/>
                  </a:lnTo>
                  <a:lnTo>
                    <a:pt x="66225" y="27358"/>
                  </a:lnTo>
                  <a:lnTo>
                    <a:pt x="66603" y="30283"/>
                  </a:lnTo>
                  <a:lnTo>
                    <a:pt x="66697" y="31792"/>
                  </a:lnTo>
                  <a:lnTo>
                    <a:pt x="66697" y="33302"/>
                  </a:lnTo>
                  <a:lnTo>
                    <a:pt x="66603" y="34717"/>
                  </a:lnTo>
                  <a:lnTo>
                    <a:pt x="66414" y="36226"/>
                  </a:lnTo>
                  <a:lnTo>
                    <a:pt x="66131" y="37547"/>
                  </a:lnTo>
                  <a:lnTo>
                    <a:pt x="65659" y="38962"/>
                  </a:lnTo>
                  <a:lnTo>
                    <a:pt x="65848" y="38584"/>
                  </a:lnTo>
                  <a:lnTo>
                    <a:pt x="65942" y="38584"/>
                  </a:lnTo>
                  <a:lnTo>
                    <a:pt x="65848" y="39245"/>
                  </a:lnTo>
                  <a:lnTo>
                    <a:pt x="65565" y="40188"/>
                  </a:lnTo>
                  <a:lnTo>
                    <a:pt x="65471" y="40471"/>
                  </a:lnTo>
                  <a:lnTo>
                    <a:pt x="65282" y="40660"/>
                  </a:lnTo>
                  <a:lnTo>
                    <a:pt x="65282" y="40566"/>
                  </a:lnTo>
                  <a:lnTo>
                    <a:pt x="65093" y="41132"/>
                  </a:lnTo>
                  <a:lnTo>
                    <a:pt x="64433" y="43018"/>
                  </a:lnTo>
                  <a:lnTo>
                    <a:pt x="63678" y="45282"/>
                  </a:lnTo>
                  <a:lnTo>
                    <a:pt x="62735" y="47264"/>
                  </a:lnTo>
                  <a:lnTo>
                    <a:pt x="61697" y="49056"/>
                  </a:lnTo>
                  <a:lnTo>
                    <a:pt x="60659" y="50943"/>
                  </a:lnTo>
                  <a:lnTo>
                    <a:pt x="59433" y="52735"/>
                  </a:lnTo>
                  <a:lnTo>
                    <a:pt x="58207" y="54433"/>
                  </a:lnTo>
                  <a:lnTo>
                    <a:pt x="56886" y="56037"/>
                  </a:lnTo>
                  <a:lnTo>
                    <a:pt x="55376" y="57641"/>
                  </a:lnTo>
                  <a:lnTo>
                    <a:pt x="53867" y="59150"/>
                  </a:lnTo>
                  <a:lnTo>
                    <a:pt x="52169" y="60376"/>
                  </a:lnTo>
                  <a:lnTo>
                    <a:pt x="48961" y="62452"/>
                  </a:lnTo>
                  <a:lnTo>
                    <a:pt x="44528" y="65282"/>
                  </a:lnTo>
                  <a:lnTo>
                    <a:pt x="44622" y="65188"/>
                  </a:lnTo>
                  <a:lnTo>
                    <a:pt x="44716" y="65093"/>
                  </a:lnTo>
                  <a:lnTo>
                    <a:pt x="45094" y="64810"/>
                  </a:lnTo>
                  <a:lnTo>
                    <a:pt x="45660" y="64527"/>
                  </a:lnTo>
                  <a:lnTo>
                    <a:pt x="43867" y="65376"/>
                  </a:lnTo>
                  <a:lnTo>
                    <a:pt x="43113" y="65754"/>
                  </a:lnTo>
                  <a:lnTo>
                    <a:pt x="42924" y="65754"/>
                  </a:lnTo>
                  <a:lnTo>
                    <a:pt x="43113" y="65659"/>
                  </a:lnTo>
                  <a:lnTo>
                    <a:pt x="41603" y="66037"/>
                  </a:lnTo>
                  <a:lnTo>
                    <a:pt x="39999" y="66320"/>
                  </a:lnTo>
                  <a:lnTo>
                    <a:pt x="38396" y="66508"/>
                  </a:lnTo>
                  <a:lnTo>
                    <a:pt x="36792" y="66697"/>
                  </a:lnTo>
                  <a:lnTo>
                    <a:pt x="33584" y="66980"/>
                  </a:lnTo>
                  <a:lnTo>
                    <a:pt x="32169" y="67169"/>
                  </a:lnTo>
                  <a:lnTo>
                    <a:pt x="30754" y="67357"/>
                  </a:lnTo>
                  <a:lnTo>
                    <a:pt x="30094" y="67357"/>
                  </a:lnTo>
                  <a:lnTo>
                    <a:pt x="29339" y="67263"/>
                  </a:lnTo>
                  <a:lnTo>
                    <a:pt x="27830" y="66886"/>
                  </a:lnTo>
                  <a:lnTo>
                    <a:pt x="26415" y="66508"/>
                  </a:lnTo>
                  <a:lnTo>
                    <a:pt x="25754" y="66414"/>
                  </a:lnTo>
                  <a:lnTo>
                    <a:pt x="25094" y="66414"/>
                  </a:lnTo>
                  <a:lnTo>
                    <a:pt x="25566" y="66980"/>
                  </a:lnTo>
                  <a:lnTo>
                    <a:pt x="25471" y="67074"/>
                  </a:lnTo>
                  <a:lnTo>
                    <a:pt x="25188" y="66980"/>
                  </a:lnTo>
                  <a:lnTo>
                    <a:pt x="24339" y="66791"/>
                  </a:lnTo>
                  <a:lnTo>
                    <a:pt x="23773" y="66508"/>
                  </a:lnTo>
                  <a:lnTo>
                    <a:pt x="24245" y="66414"/>
                  </a:lnTo>
                  <a:lnTo>
                    <a:pt x="24717" y="66603"/>
                  </a:lnTo>
                  <a:lnTo>
                    <a:pt x="24811" y="66414"/>
                  </a:lnTo>
                  <a:lnTo>
                    <a:pt x="24811" y="66320"/>
                  </a:lnTo>
                  <a:lnTo>
                    <a:pt x="24717" y="66225"/>
                  </a:lnTo>
                  <a:lnTo>
                    <a:pt x="24528" y="66131"/>
                  </a:lnTo>
                  <a:lnTo>
                    <a:pt x="24151" y="66225"/>
                  </a:lnTo>
                  <a:lnTo>
                    <a:pt x="23679" y="66320"/>
                  </a:lnTo>
                  <a:lnTo>
                    <a:pt x="23018" y="66414"/>
                  </a:lnTo>
                  <a:lnTo>
                    <a:pt x="23490" y="66225"/>
                  </a:lnTo>
                  <a:lnTo>
                    <a:pt x="22075" y="65942"/>
                  </a:lnTo>
                  <a:lnTo>
                    <a:pt x="20943" y="65659"/>
                  </a:lnTo>
                  <a:lnTo>
                    <a:pt x="20000" y="65282"/>
                  </a:lnTo>
                  <a:lnTo>
                    <a:pt x="19056" y="64810"/>
                  </a:lnTo>
                  <a:lnTo>
                    <a:pt x="19056" y="64810"/>
                  </a:lnTo>
                  <a:lnTo>
                    <a:pt x="19717" y="64999"/>
                  </a:lnTo>
                  <a:lnTo>
                    <a:pt x="19151" y="64716"/>
                  </a:lnTo>
                  <a:lnTo>
                    <a:pt x="18962" y="64810"/>
                  </a:lnTo>
                  <a:lnTo>
                    <a:pt x="19151" y="64905"/>
                  </a:lnTo>
                  <a:lnTo>
                    <a:pt x="18490" y="64905"/>
                  </a:lnTo>
                  <a:lnTo>
                    <a:pt x="17830" y="64716"/>
                  </a:lnTo>
                  <a:lnTo>
                    <a:pt x="17264" y="64527"/>
                  </a:lnTo>
                  <a:lnTo>
                    <a:pt x="16698" y="64150"/>
                  </a:lnTo>
                  <a:lnTo>
                    <a:pt x="16981" y="64056"/>
                  </a:lnTo>
                  <a:lnTo>
                    <a:pt x="17264" y="64150"/>
                  </a:lnTo>
                  <a:lnTo>
                    <a:pt x="17264" y="64150"/>
                  </a:lnTo>
                  <a:lnTo>
                    <a:pt x="15188" y="63207"/>
                  </a:lnTo>
                  <a:lnTo>
                    <a:pt x="14622" y="62829"/>
                  </a:lnTo>
                  <a:lnTo>
                    <a:pt x="14717" y="62924"/>
                  </a:lnTo>
                  <a:lnTo>
                    <a:pt x="13773" y="62546"/>
                  </a:lnTo>
                  <a:lnTo>
                    <a:pt x="12924" y="62075"/>
                  </a:lnTo>
                  <a:lnTo>
                    <a:pt x="12358" y="61697"/>
                  </a:lnTo>
                  <a:lnTo>
                    <a:pt x="12264" y="61508"/>
                  </a:lnTo>
                  <a:lnTo>
                    <a:pt x="12170" y="61320"/>
                  </a:lnTo>
                  <a:lnTo>
                    <a:pt x="11698" y="60942"/>
                  </a:lnTo>
                  <a:lnTo>
                    <a:pt x="11132" y="60471"/>
                  </a:lnTo>
                  <a:lnTo>
                    <a:pt x="9906" y="59244"/>
                  </a:lnTo>
                  <a:lnTo>
                    <a:pt x="9906" y="59244"/>
                  </a:lnTo>
                  <a:lnTo>
                    <a:pt x="10566" y="59527"/>
                  </a:lnTo>
                  <a:lnTo>
                    <a:pt x="9434" y="58584"/>
                  </a:lnTo>
                  <a:lnTo>
                    <a:pt x="8207" y="57546"/>
                  </a:lnTo>
                  <a:lnTo>
                    <a:pt x="7547" y="56886"/>
                  </a:lnTo>
                  <a:lnTo>
                    <a:pt x="6981" y="56131"/>
                  </a:lnTo>
                  <a:lnTo>
                    <a:pt x="6226" y="55094"/>
                  </a:lnTo>
                  <a:lnTo>
                    <a:pt x="6415" y="55377"/>
                  </a:lnTo>
                  <a:lnTo>
                    <a:pt x="6038" y="54905"/>
                  </a:lnTo>
                  <a:lnTo>
                    <a:pt x="5472" y="54244"/>
                  </a:lnTo>
                  <a:lnTo>
                    <a:pt x="5283" y="53961"/>
                  </a:lnTo>
                  <a:lnTo>
                    <a:pt x="5094" y="53867"/>
                  </a:lnTo>
                  <a:lnTo>
                    <a:pt x="5377" y="54622"/>
                  </a:lnTo>
                  <a:lnTo>
                    <a:pt x="5849" y="55282"/>
                  </a:lnTo>
                  <a:lnTo>
                    <a:pt x="6321" y="55943"/>
                  </a:lnTo>
                  <a:lnTo>
                    <a:pt x="6698" y="56603"/>
                  </a:lnTo>
                  <a:lnTo>
                    <a:pt x="6226" y="56226"/>
                  </a:lnTo>
                  <a:lnTo>
                    <a:pt x="5943" y="55848"/>
                  </a:lnTo>
                  <a:lnTo>
                    <a:pt x="6038" y="56037"/>
                  </a:lnTo>
                  <a:lnTo>
                    <a:pt x="5943" y="55943"/>
                  </a:lnTo>
                  <a:lnTo>
                    <a:pt x="5377" y="55188"/>
                  </a:lnTo>
                  <a:lnTo>
                    <a:pt x="5000" y="54716"/>
                  </a:lnTo>
                  <a:lnTo>
                    <a:pt x="4717" y="54150"/>
                  </a:lnTo>
                  <a:lnTo>
                    <a:pt x="4528" y="53678"/>
                  </a:lnTo>
                  <a:lnTo>
                    <a:pt x="4528" y="53584"/>
                  </a:lnTo>
                  <a:lnTo>
                    <a:pt x="4623" y="53395"/>
                  </a:lnTo>
                  <a:lnTo>
                    <a:pt x="5094" y="54244"/>
                  </a:lnTo>
                  <a:lnTo>
                    <a:pt x="4717" y="53301"/>
                  </a:lnTo>
                  <a:lnTo>
                    <a:pt x="4528" y="53018"/>
                  </a:lnTo>
                  <a:lnTo>
                    <a:pt x="4151" y="52263"/>
                  </a:lnTo>
                  <a:lnTo>
                    <a:pt x="4151" y="52169"/>
                  </a:lnTo>
                  <a:lnTo>
                    <a:pt x="3774" y="51509"/>
                  </a:lnTo>
                  <a:lnTo>
                    <a:pt x="3396" y="50660"/>
                  </a:lnTo>
                  <a:lnTo>
                    <a:pt x="3585" y="51603"/>
                  </a:lnTo>
                  <a:lnTo>
                    <a:pt x="3396" y="51226"/>
                  </a:lnTo>
                  <a:lnTo>
                    <a:pt x="3208" y="50848"/>
                  </a:lnTo>
                  <a:lnTo>
                    <a:pt x="3208" y="50471"/>
                  </a:lnTo>
                  <a:lnTo>
                    <a:pt x="3208" y="50094"/>
                  </a:lnTo>
                  <a:lnTo>
                    <a:pt x="3585" y="50754"/>
                  </a:lnTo>
                  <a:lnTo>
                    <a:pt x="3868" y="51509"/>
                  </a:lnTo>
                  <a:lnTo>
                    <a:pt x="3868" y="51509"/>
                  </a:lnTo>
                  <a:lnTo>
                    <a:pt x="3208" y="49528"/>
                  </a:lnTo>
                  <a:lnTo>
                    <a:pt x="3208" y="49528"/>
                  </a:lnTo>
                  <a:lnTo>
                    <a:pt x="3868" y="50754"/>
                  </a:lnTo>
                  <a:lnTo>
                    <a:pt x="3208" y="48962"/>
                  </a:lnTo>
                  <a:lnTo>
                    <a:pt x="3585" y="49339"/>
                  </a:lnTo>
                  <a:lnTo>
                    <a:pt x="3774" y="49433"/>
                  </a:lnTo>
                  <a:lnTo>
                    <a:pt x="3962" y="49528"/>
                  </a:lnTo>
                  <a:lnTo>
                    <a:pt x="4057" y="49905"/>
                  </a:lnTo>
                  <a:lnTo>
                    <a:pt x="3868" y="48962"/>
                  </a:lnTo>
                  <a:lnTo>
                    <a:pt x="3491" y="47924"/>
                  </a:lnTo>
                  <a:lnTo>
                    <a:pt x="2641" y="45565"/>
                  </a:lnTo>
                  <a:lnTo>
                    <a:pt x="2170" y="43867"/>
                  </a:lnTo>
                  <a:lnTo>
                    <a:pt x="1698" y="41886"/>
                  </a:lnTo>
                  <a:lnTo>
                    <a:pt x="1698" y="41886"/>
                  </a:lnTo>
                  <a:lnTo>
                    <a:pt x="1887" y="42075"/>
                  </a:lnTo>
                  <a:lnTo>
                    <a:pt x="1981" y="41981"/>
                  </a:lnTo>
                  <a:lnTo>
                    <a:pt x="2075" y="42075"/>
                  </a:lnTo>
                  <a:lnTo>
                    <a:pt x="2264" y="42169"/>
                  </a:lnTo>
                  <a:lnTo>
                    <a:pt x="2170" y="40283"/>
                  </a:lnTo>
                  <a:lnTo>
                    <a:pt x="2075" y="38301"/>
                  </a:lnTo>
                  <a:lnTo>
                    <a:pt x="2170" y="36415"/>
                  </a:lnTo>
                  <a:lnTo>
                    <a:pt x="2358" y="35566"/>
                  </a:lnTo>
                  <a:lnTo>
                    <a:pt x="2453" y="34811"/>
                  </a:lnTo>
                  <a:lnTo>
                    <a:pt x="2830" y="32830"/>
                  </a:lnTo>
                  <a:lnTo>
                    <a:pt x="2830" y="33207"/>
                  </a:lnTo>
                  <a:lnTo>
                    <a:pt x="2924" y="33490"/>
                  </a:lnTo>
                  <a:lnTo>
                    <a:pt x="2924" y="32453"/>
                  </a:lnTo>
                  <a:lnTo>
                    <a:pt x="3019" y="31415"/>
                  </a:lnTo>
                  <a:lnTo>
                    <a:pt x="3396" y="29245"/>
                  </a:lnTo>
                  <a:lnTo>
                    <a:pt x="3868" y="27075"/>
                  </a:lnTo>
                  <a:lnTo>
                    <a:pt x="4623" y="25000"/>
                  </a:lnTo>
                  <a:lnTo>
                    <a:pt x="5566" y="22830"/>
                  </a:lnTo>
                  <a:lnTo>
                    <a:pt x="6604" y="20849"/>
                  </a:lnTo>
                  <a:lnTo>
                    <a:pt x="7830" y="18868"/>
                  </a:lnTo>
                  <a:lnTo>
                    <a:pt x="9151" y="16887"/>
                  </a:lnTo>
                  <a:lnTo>
                    <a:pt x="10566" y="15094"/>
                  </a:lnTo>
                  <a:lnTo>
                    <a:pt x="12075" y="13302"/>
                  </a:lnTo>
                  <a:lnTo>
                    <a:pt x="13773" y="11698"/>
                  </a:lnTo>
                  <a:lnTo>
                    <a:pt x="15377" y="10095"/>
                  </a:lnTo>
                  <a:lnTo>
                    <a:pt x="17170" y="8679"/>
                  </a:lnTo>
                  <a:lnTo>
                    <a:pt x="18962" y="7453"/>
                  </a:lnTo>
                  <a:lnTo>
                    <a:pt x="20754" y="6321"/>
                  </a:lnTo>
                  <a:lnTo>
                    <a:pt x="22547" y="5378"/>
                  </a:lnTo>
                  <a:lnTo>
                    <a:pt x="21603" y="6227"/>
                  </a:lnTo>
                  <a:lnTo>
                    <a:pt x="22641" y="5472"/>
                  </a:lnTo>
                  <a:lnTo>
                    <a:pt x="23302" y="5095"/>
                  </a:lnTo>
                  <a:lnTo>
                    <a:pt x="25377" y="4151"/>
                  </a:lnTo>
                  <a:lnTo>
                    <a:pt x="24811" y="4151"/>
                  </a:lnTo>
                  <a:lnTo>
                    <a:pt x="25660" y="3774"/>
                  </a:lnTo>
                  <a:lnTo>
                    <a:pt x="26886" y="3208"/>
                  </a:lnTo>
                  <a:lnTo>
                    <a:pt x="26603" y="3585"/>
                  </a:lnTo>
                  <a:lnTo>
                    <a:pt x="26886" y="3585"/>
                  </a:lnTo>
                  <a:lnTo>
                    <a:pt x="26886" y="3680"/>
                  </a:lnTo>
                  <a:lnTo>
                    <a:pt x="26792" y="3774"/>
                  </a:lnTo>
                  <a:lnTo>
                    <a:pt x="28301" y="3302"/>
                  </a:lnTo>
                  <a:lnTo>
                    <a:pt x="29622" y="2736"/>
                  </a:lnTo>
                  <a:lnTo>
                    <a:pt x="31037" y="2264"/>
                  </a:lnTo>
                  <a:lnTo>
                    <a:pt x="31792" y="2076"/>
                  </a:lnTo>
                  <a:lnTo>
                    <a:pt x="32641" y="1981"/>
                  </a:lnTo>
                  <a:lnTo>
                    <a:pt x="32547" y="2076"/>
                  </a:lnTo>
                  <a:lnTo>
                    <a:pt x="32924" y="1981"/>
                  </a:lnTo>
                  <a:lnTo>
                    <a:pt x="34245" y="1793"/>
                  </a:lnTo>
                  <a:lnTo>
                    <a:pt x="35848" y="1415"/>
                  </a:lnTo>
                  <a:lnTo>
                    <a:pt x="36981" y="1132"/>
                  </a:lnTo>
                  <a:lnTo>
                    <a:pt x="36981" y="1415"/>
                  </a:lnTo>
                  <a:lnTo>
                    <a:pt x="40943" y="1227"/>
                  </a:lnTo>
                  <a:lnTo>
                    <a:pt x="41509" y="1038"/>
                  </a:lnTo>
                  <a:lnTo>
                    <a:pt x="41697" y="1132"/>
                  </a:lnTo>
                  <a:lnTo>
                    <a:pt x="41509" y="1227"/>
                  </a:lnTo>
                  <a:lnTo>
                    <a:pt x="41320" y="1321"/>
                  </a:lnTo>
                  <a:lnTo>
                    <a:pt x="42263" y="1321"/>
                  </a:lnTo>
                  <a:lnTo>
                    <a:pt x="43113" y="1227"/>
                  </a:lnTo>
                  <a:lnTo>
                    <a:pt x="43396" y="1415"/>
                  </a:lnTo>
                  <a:lnTo>
                    <a:pt x="44056" y="1604"/>
                  </a:lnTo>
                  <a:lnTo>
                    <a:pt x="45943" y="2076"/>
                  </a:lnTo>
                  <a:lnTo>
                    <a:pt x="48018" y="2359"/>
                  </a:lnTo>
                  <a:lnTo>
                    <a:pt x="49622" y="2736"/>
                  </a:lnTo>
                  <a:lnTo>
                    <a:pt x="47641" y="1981"/>
                  </a:lnTo>
                  <a:lnTo>
                    <a:pt x="45282" y="1321"/>
                  </a:lnTo>
                  <a:lnTo>
                    <a:pt x="42735" y="755"/>
                  </a:lnTo>
                  <a:lnTo>
                    <a:pt x="40188" y="283"/>
                  </a:lnTo>
                  <a:lnTo>
                    <a:pt x="37735" y="95"/>
                  </a:lnTo>
                  <a:lnTo>
                    <a:pt x="354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82;p38">
              <a:extLst>
                <a:ext uri="{FF2B5EF4-FFF2-40B4-BE49-F238E27FC236}">
                  <a16:creationId xmlns:a16="http://schemas.microsoft.com/office/drawing/2014/main" id="{ACF6C92C-38E1-452A-B19C-D644481FF4FD}"/>
                </a:ext>
              </a:extLst>
            </p:cNvPr>
            <p:cNvSpPr/>
            <p:nvPr/>
          </p:nvSpPr>
          <p:spPr>
            <a:xfrm>
              <a:off x="4346957" y="496767"/>
              <a:ext cx="375993" cy="347276"/>
            </a:xfrm>
            <a:custGeom>
              <a:avLst/>
              <a:gdLst/>
              <a:ahLst/>
              <a:cxnLst/>
              <a:rect l="l" t="t" r="r" b="b"/>
              <a:pathLst>
                <a:path w="17204" h="15890" extrusionOk="0">
                  <a:moveTo>
                    <a:pt x="1241" y="6108"/>
                  </a:moveTo>
                  <a:lnTo>
                    <a:pt x="1022" y="6376"/>
                  </a:lnTo>
                  <a:lnTo>
                    <a:pt x="852" y="6644"/>
                  </a:lnTo>
                  <a:lnTo>
                    <a:pt x="755" y="6765"/>
                  </a:lnTo>
                  <a:lnTo>
                    <a:pt x="730" y="6425"/>
                  </a:lnTo>
                  <a:lnTo>
                    <a:pt x="682" y="6108"/>
                  </a:lnTo>
                  <a:close/>
                  <a:moveTo>
                    <a:pt x="3188" y="6181"/>
                  </a:moveTo>
                  <a:lnTo>
                    <a:pt x="3918" y="6206"/>
                  </a:lnTo>
                  <a:lnTo>
                    <a:pt x="3772" y="6327"/>
                  </a:lnTo>
                  <a:lnTo>
                    <a:pt x="3626" y="6498"/>
                  </a:lnTo>
                  <a:lnTo>
                    <a:pt x="3382" y="6814"/>
                  </a:lnTo>
                  <a:lnTo>
                    <a:pt x="3236" y="7009"/>
                  </a:lnTo>
                  <a:lnTo>
                    <a:pt x="3115" y="6936"/>
                  </a:lnTo>
                  <a:lnTo>
                    <a:pt x="2969" y="6911"/>
                  </a:lnTo>
                  <a:lnTo>
                    <a:pt x="2896" y="6887"/>
                  </a:lnTo>
                  <a:lnTo>
                    <a:pt x="2798" y="6863"/>
                  </a:lnTo>
                  <a:lnTo>
                    <a:pt x="2725" y="6863"/>
                  </a:lnTo>
                  <a:lnTo>
                    <a:pt x="2969" y="6546"/>
                  </a:lnTo>
                  <a:lnTo>
                    <a:pt x="3188" y="6230"/>
                  </a:lnTo>
                  <a:lnTo>
                    <a:pt x="3188" y="6181"/>
                  </a:lnTo>
                  <a:close/>
                  <a:moveTo>
                    <a:pt x="4112" y="6206"/>
                  </a:moveTo>
                  <a:lnTo>
                    <a:pt x="4064" y="6376"/>
                  </a:lnTo>
                  <a:lnTo>
                    <a:pt x="4039" y="6546"/>
                  </a:lnTo>
                  <a:lnTo>
                    <a:pt x="4039" y="6863"/>
                  </a:lnTo>
                  <a:lnTo>
                    <a:pt x="3991" y="7398"/>
                  </a:lnTo>
                  <a:lnTo>
                    <a:pt x="3796" y="7617"/>
                  </a:lnTo>
                  <a:lnTo>
                    <a:pt x="3626" y="7860"/>
                  </a:lnTo>
                  <a:lnTo>
                    <a:pt x="3650" y="7714"/>
                  </a:lnTo>
                  <a:lnTo>
                    <a:pt x="3650" y="7568"/>
                  </a:lnTo>
                  <a:lnTo>
                    <a:pt x="3626" y="7447"/>
                  </a:lnTo>
                  <a:lnTo>
                    <a:pt x="3577" y="7325"/>
                  </a:lnTo>
                  <a:lnTo>
                    <a:pt x="3504" y="7203"/>
                  </a:lnTo>
                  <a:lnTo>
                    <a:pt x="3820" y="6717"/>
                  </a:lnTo>
                  <a:lnTo>
                    <a:pt x="3966" y="6473"/>
                  </a:lnTo>
                  <a:lnTo>
                    <a:pt x="4088" y="6206"/>
                  </a:lnTo>
                  <a:close/>
                  <a:moveTo>
                    <a:pt x="2701" y="7301"/>
                  </a:moveTo>
                  <a:lnTo>
                    <a:pt x="2750" y="7325"/>
                  </a:lnTo>
                  <a:lnTo>
                    <a:pt x="2823" y="7325"/>
                  </a:lnTo>
                  <a:lnTo>
                    <a:pt x="2969" y="7374"/>
                  </a:lnTo>
                  <a:lnTo>
                    <a:pt x="3090" y="7447"/>
                  </a:lnTo>
                  <a:lnTo>
                    <a:pt x="3163" y="7568"/>
                  </a:lnTo>
                  <a:lnTo>
                    <a:pt x="3188" y="7690"/>
                  </a:lnTo>
                  <a:lnTo>
                    <a:pt x="3188" y="7836"/>
                  </a:lnTo>
                  <a:lnTo>
                    <a:pt x="3139" y="7982"/>
                  </a:lnTo>
                  <a:lnTo>
                    <a:pt x="3042" y="8104"/>
                  </a:lnTo>
                  <a:lnTo>
                    <a:pt x="2920" y="8201"/>
                  </a:lnTo>
                  <a:lnTo>
                    <a:pt x="2847" y="8225"/>
                  </a:lnTo>
                  <a:lnTo>
                    <a:pt x="2774" y="8250"/>
                  </a:lnTo>
                  <a:lnTo>
                    <a:pt x="2677" y="8225"/>
                  </a:lnTo>
                  <a:lnTo>
                    <a:pt x="2604" y="8201"/>
                  </a:lnTo>
                  <a:lnTo>
                    <a:pt x="2531" y="8152"/>
                  </a:lnTo>
                  <a:lnTo>
                    <a:pt x="2482" y="8079"/>
                  </a:lnTo>
                  <a:lnTo>
                    <a:pt x="2433" y="8031"/>
                  </a:lnTo>
                  <a:lnTo>
                    <a:pt x="2409" y="7958"/>
                  </a:lnTo>
                  <a:lnTo>
                    <a:pt x="2385" y="7836"/>
                  </a:lnTo>
                  <a:lnTo>
                    <a:pt x="2385" y="7714"/>
                  </a:lnTo>
                  <a:lnTo>
                    <a:pt x="2433" y="7593"/>
                  </a:lnTo>
                  <a:lnTo>
                    <a:pt x="2482" y="7495"/>
                  </a:lnTo>
                  <a:lnTo>
                    <a:pt x="2579" y="7374"/>
                  </a:lnTo>
                  <a:lnTo>
                    <a:pt x="2701" y="7301"/>
                  </a:lnTo>
                  <a:close/>
                  <a:moveTo>
                    <a:pt x="1582" y="6133"/>
                  </a:moveTo>
                  <a:lnTo>
                    <a:pt x="1898" y="6157"/>
                  </a:lnTo>
                  <a:lnTo>
                    <a:pt x="2239" y="6157"/>
                  </a:lnTo>
                  <a:lnTo>
                    <a:pt x="3042" y="6181"/>
                  </a:lnTo>
                  <a:lnTo>
                    <a:pt x="2823" y="6303"/>
                  </a:lnTo>
                  <a:lnTo>
                    <a:pt x="2628" y="6473"/>
                  </a:lnTo>
                  <a:lnTo>
                    <a:pt x="2458" y="6692"/>
                  </a:lnTo>
                  <a:lnTo>
                    <a:pt x="2287" y="6911"/>
                  </a:lnTo>
                  <a:lnTo>
                    <a:pt x="1995" y="7398"/>
                  </a:lnTo>
                  <a:lnTo>
                    <a:pt x="1728" y="7836"/>
                  </a:lnTo>
                  <a:lnTo>
                    <a:pt x="1485" y="8225"/>
                  </a:lnTo>
                  <a:lnTo>
                    <a:pt x="1193" y="8639"/>
                  </a:lnTo>
                  <a:lnTo>
                    <a:pt x="925" y="9053"/>
                  </a:lnTo>
                  <a:lnTo>
                    <a:pt x="657" y="9466"/>
                  </a:lnTo>
                  <a:lnTo>
                    <a:pt x="633" y="8639"/>
                  </a:lnTo>
                  <a:lnTo>
                    <a:pt x="755" y="8566"/>
                  </a:lnTo>
                  <a:lnTo>
                    <a:pt x="852" y="8469"/>
                  </a:lnTo>
                  <a:lnTo>
                    <a:pt x="1047" y="8225"/>
                  </a:lnTo>
                  <a:lnTo>
                    <a:pt x="1193" y="7982"/>
                  </a:lnTo>
                  <a:lnTo>
                    <a:pt x="1314" y="7714"/>
                  </a:lnTo>
                  <a:lnTo>
                    <a:pt x="1436" y="7544"/>
                  </a:lnTo>
                  <a:lnTo>
                    <a:pt x="1582" y="7349"/>
                  </a:lnTo>
                  <a:lnTo>
                    <a:pt x="1874" y="6984"/>
                  </a:lnTo>
                  <a:lnTo>
                    <a:pt x="1995" y="6790"/>
                  </a:lnTo>
                  <a:lnTo>
                    <a:pt x="2141" y="6619"/>
                  </a:lnTo>
                  <a:lnTo>
                    <a:pt x="2239" y="6425"/>
                  </a:lnTo>
                  <a:lnTo>
                    <a:pt x="2312" y="6206"/>
                  </a:lnTo>
                  <a:lnTo>
                    <a:pt x="2312" y="6181"/>
                  </a:lnTo>
                  <a:lnTo>
                    <a:pt x="2287" y="6181"/>
                  </a:lnTo>
                  <a:lnTo>
                    <a:pt x="2117" y="6279"/>
                  </a:lnTo>
                  <a:lnTo>
                    <a:pt x="1971" y="6400"/>
                  </a:lnTo>
                  <a:lnTo>
                    <a:pt x="1825" y="6546"/>
                  </a:lnTo>
                  <a:lnTo>
                    <a:pt x="1703" y="6692"/>
                  </a:lnTo>
                  <a:lnTo>
                    <a:pt x="1460" y="7009"/>
                  </a:lnTo>
                  <a:lnTo>
                    <a:pt x="1217" y="7325"/>
                  </a:lnTo>
                  <a:lnTo>
                    <a:pt x="925" y="7714"/>
                  </a:lnTo>
                  <a:lnTo>
                    <a:pt x="657" y="8152"/>
                  </a:lnTo>
                  <a:lnTo>
                    <a:pt x="657" y="8128"/>
                  </a:lnTo>
                  <a:lnTo>
                    <a:pt x="730" y="7398"/>
                  </a:lnTo>
                  <a:lnTo>
                    <a:pt x="828" y="7276"/>
                  </a:lnTo>
                  <a:lnTo>
                    <a:pt x="901" y="7130"/>
                  </a:lnTo>
                  <a:lnTo>
                    <a:pt x="1047" y="6887"/>
                  </a:lnTo>
                  <a:lnTo>
                    <a:pt x="1339" y="6522"/>
                  </a:lnTo>
                  <a:lnTo>
                    <a:pt x="1460" y="6327"/>
                  </a:lnTo>
                  <a:lnTo>
                    <a:pt x="1582" y="6133"/>
                  </a:lnTo>
                  <a:close/>
                  <a:moveTo>
                    <a:pt x="1971" y="7982"/>
                  </a:moveTo>
                  <a:lnTo>
                    <a:pt x="1995" y="8104"/>
                  </a:lnTo>
                  <a:lnTo>
                    <a:pt x="2044" y="8225"/>
                  </a:lnTo>
                  <a:lnTo>
                    <a:pt x="2117" y="8323"/>
                  </a:lnTo>
                  <a:lnTo>
                    <a:pt x="2190" y="8396"/>
                  </a:lnTo>
                  <a:lnTo>
                    <a:pt x="1533" y="9369"/>
                  </a:lnTo>
                  <a:lnTo>
                    <a:pt x="682" y="10658"/>
                  </a:lnTo>
                  <a:lnTo>
                    <a:pt x="682" y="10512"/>
                  </a:lnTo>
                  <a:lnTo>
                    <a:pt x="657" y="10123"/>
                  </a:lnTo>
                  <a:lnTo>
                    <a:pt x="1241" y="9150"/>
                  </a:lnTo>
                  <a:lnTo>
                    <a:pt x="1849" y="8201"/>
                  </a:lnTo>
                  <a:lnTo>
                    <a:pt x="1971" y="7982"/>
                  </a:lnTo>
                  <a:close/>
                  <a:moveTo>
                    <a:pt x="3188" y="8566"/>
                  </a:moveTo>
                  <a:lnTo>
                    <a:pt x="2312" y="9928"/>
                  </a:lnTo>
                  <a:lnTo>
                    <a:pt x="1436" y="11242"/>
                  </a:lnTo>
                  <a:lnTo>
                    <a:pt x="1047" y="11753"/>
                  </a:lnTo>
                  <a:lnTo>
                    <a:pt x="828" y="11997"/>
                  </a:lnTo>
                  <a:lnTo>
                    <a:pt x="657" y="12264"/>
                  </a:lnTo>
                  <a:lnTo>
                    <a:pt x="657" y="11242"/>
                  </a:lnTo>
                  <a:lnTo>
                    <a:pt x="974" y="10780"/>
                  </a:lnTo>
                  <a:lnTo>
                    <a:pt x="1922" y="9369"/>
                  </a:lnTo>
                  <a:lnTo>
                    <a:pt x="2458" y="8590"/>
                  </a:lnTo>
                  <a:lnTo>
                    <a:pt x="2579" y="8639"/>
                  </a:lnTo>
                  <a:lnTo>
                    <a:pt x="2725" y="8663"/>
                  </a:lnTo>
                  <a:lnTo>
                    <a:pt x="2871" y="8663"/>
                  </a:lnTo>
                  <a:lnTo>
                    <a:pt x="2993" y="8639"/>
                  </a:lnTo>
                  <a:lnTo>
                    <a:pt x="3090" y="8615"/>
                  </a:lnTo>
                  <a:lnTo>
                    <a:pt x="3188" y="8566"/>
                  </a:lnTo>
                  <a:close/>
                  <a:moveTo>
                    <a:pt x="3991" y="7787"/>
                  </a:moveTo>
                  <a:lnTo>
                    <a:pt x="3991" y="8834"/>
                  </a:lnTo>
                  <a:lnTo>
                    <a:pt x="3820" y="8980"/>
                  </a:lnTo>
                  <a:lnTo>
                    <a:pt x="3650" y="9174"/>
                  </a:lnTo>
                  <a:lnTo>
                    <a:pt x="3358" y="9588"/>
                  </a:lnTo>
                  <a:lnTo>
                    <a:pt x="2823" y="10342"/>
                  </a:lnTo>
                  <a:lnTo>
                    <a:pt x="2555" y="10707"/>
                  </a:lnTo>
                  <a:lnTo>
                    <a:pt x="2287" y="11096"/>
                  </a:lnTo>
                  <a:lnTo>
                    <a:pt x="1436" y="12143"/>
                  </a:lnTo>
                  <a:lnTo>
                    <a:pt x="1022" y="12654"/>
                  </a:lnTo>
                  <a:lnTo>
                    <a:pt x="633" y="13189"/>
                  </a:lnTo>
                  <a:lnTo>
                    <a:pt x="633" y="12946"/>
                  </a:lnTo>
                  <a:lnTo>
                    <a:pt x="633" y="12775"/>
                  </a:lnTo>
                  <a:lnTo>
                    <a:pt x="755" y="12654"/>
                  </a:lnTo>
                  <a:lnTo>
                    <a:pt x="876" y="12532"/>
                  </a:lnTo>
                  <a:lnTo>
                    <a:pt x="1120" y="12264"/>
                  </a:lnTo>
                  <a:lnTo>
                    <a:pt x="1509" y="11680"/>
                  </a:lnTo>
                  <a:lnTo>
                    <a:pt x="2020" y="10975"/>
                  </a:lnTo>
                  <a:lnTo>
                    <a:pt x="2506" y="10245"/>
                  </a:lnTo>
                  <a:lnTo>
                    <a:pt x="2993" y="9490"/>
                  </a:lnTo>
                  <a:lnTo>
                    <a:pt x="3455" y="8736"/>
                  </a:lnTo>
                  <a:lnTo>
                    <a:pt x="3723" y="8274"/>
                  </a:lnTo>
                  <a:lnTo>
                    <a:pt x="3869" y="8031"/>
                  </a:lnTo>
                  <a:lnTo>
                    <a:pt x="3991" y="7787"/>
                  </a:lnTo>
                  <a:close/>
                  <a:moveTo>
                    <a:pt x="4039" y="14065"/>
                  </a:moveTo>
                  <a:lnTo>
                    <a:pt x="4039" y="14430"/>
                  </a:lnTo>
                  <a:lnTo>
                    <a:pt x="3820" y="14430"/>
                  </a:lnTo>
                  <a:lnTo>
                    <a:pt x="4015" y="14089"/>
                  </a:lnTo>
                  <a:lnTo>
                    <a:pt x="4039" y="14065"/>
                  </a:lnTo>
                  <a:close/>
                  <a:moveTo>
                    <a:pt x="4039" y="12921"/>
                  </a:moveTo>
                  <a:lnTo>
                    <a:pt x="4039" y="13140"/>
                  </a:lnTo>
                  <a:lnTo>
                    <a:pt x="4039" y="13554"/>
                  </a:lnTo>
                  <a:lnTo>
                    <a:pt x="3918" y="13724"/>
                  </a:lnTo>
                  <a:lnTo>
                    <a:pt x="3820" y="13870"/>
                  </a:lnTo>
                  <a:lnTo>
                    <a:pt x="3577" y="14235"/>
                  </a:lnTo>
                  <a:lnTo>
                    <a:pt x="3431" y="14454"/>
                  </a:lnTo>
                  <a:lnTo>
                    <a:pt x="2993" y="14454"/>
                  </a:lnTo>
                  <a:lnTo>
                    <a:pt x="3431" y="13797"/>
                  </a:lnTo>
                  <a:lnTo>
                    <a:pt x="3747" y="13359"/>
                  </a:lnTo>
                  <a:lnTo>
                    <a:pt x="4039" y="12921"/>
                  </a:lnTo>
                  <a:close/>
                  <a:moveTo>
                    <a:pt x="4039" y="11826"/>
                  </a:moveTo>
                  <a:lnTo>
                    <a:pt x="4039" y="12483"/>
                  </a:lnTo>
                  <a:lnTo>
                    <a:pt x="3845" y="12678"/>
                  </a:lnTo>
                  <a:lnTo>
                    <a:pt x="3650" y="12873"/>
                  </a:lnTo>
                  <a:lnTo>
                    <a:pt x="3334" y="13311"/>
                  </a:lnTo>
                  <a:lnTo>
                    <a:pt x="2896" y="13895"/>
                  </a:lnTo>
                  <a:lnTo>
                    <a:pt x="2677" y="14187"/>
                  </a:lnTo>
                  <a:lnTo>
                    <a:pt x="2482" y="14503"/>
                  </a:lnTo>
                  <a:lnTo>
                    <a:pt x="2312" y="14503"/>
                  </a:lnTo>
                  <a:lnTo>
                    <a:pt x="2433" y="14333"/>
                  </a:lnTo>
                  <a:lnTo>
                    <a:pt x="2555" y="14162"/>
                  </a:lnTo>
                  <a:lnTo>
                    <a:pt x="2871" y="13651"/>
                  </a:lnTo>
                  <a:lnTo>
                    <a:pt x="3188" y="13116"/>
                  </a:lnTo>
                  <a:lnTo>
                    <a:pt x="3504" y="12581"/>
                  </a:lnTo>
                  <a:lnTo>
                    <a:pt x="3845" y="12070"/>
                  </a:lnTo>
                  <a:lnTo>
                    <a:pt x="4039" y="11826"/>
                  </a:lnTo>
                  <a:close/>
                  <a:moveTo>
                    <a:pt x="4015" y="10391"/>
                  </a:moveTo>
                  <a:lnTo>
                    <a:pt x="4015" y="11218"/>
                  </a:lnTo>
                  <a:lnTo>
                    <a:pt x="4039" y="11364"/>
                  </a:lnTo>
                  <a:lnTo>
                    <a:pt x="3869" y="11486"/>
                  </a:lnTo>
                  <a:lnTo>
                    <a:pt x="3723" y="11656"/>
                  </a:lnTo>
                  <a:lnTo>
                    <a:pt x="3577" y="11826"/>
                  </a:lnTo>
                  <a:lnTo>
                    <a:pt x="3455" y="12021"/>
                  </a:lnTo>
                  <a:lnTo>
                    <a:pt x="3236" y="12386"/>
                  </a:lnTo>
                  <a:lnTo>
                    <a:pt x="3042" y="12702"/>
                  </a:lnTo>
                  <a:lnTo>
                    <a:pt x="2725" y="13238"/>
                  </a:lnTo>
                  <a:lnTo>
                    <a:pt x="2409" y="13773"/>
                  </a:lnTo>
                  <a:lnTo>
                    <a:pt x="2263" y="13968"/>
                  </a:lnTo>
                  <a:lnTo>
                    <a:pt x="2117" y="14138"/>
                  </a:lnTo>
                  <a:lnTo>
                    <a:pt x="1971" y="14333"/>
                  </a:lnTo>
                  <a:lnTo>
                    <a:pt x="1849" y="14527"/>
                  </a:lnTo>
                  <a:lnTo>
                    <a:pt x="1047" y="14600"/>
                  </a:lnTo>
                  <a:lnTo>
                    <a:pt x="1460" y="14089"/>
                  </a:lnTo>
                  <a:lnTo>
                    <a:pt x="1825" y="13554"/>
                  </a:lnTo>
                  <a:lnTo>
                    <a:pt x="2214" y="13019"/>
                  </a:lnTo>
                  <a:lnTo>
                    <a:pt x="2604" y="12508"/>
                  </a:lnTo>
                  <a:lnTo>
                    <a:pt x="2823" y="12240"/>
                  </a:lnTo>
                  <a:lnTo>
                    <a:pt x="3017" y="11972"/>
                  </a:lnTo>
                  <a:lnTo>
                    <a:pt x="3382" y="11388"/>
                  </a:lnTo>
                  <a:lnTo>
                    <a:pt x="3723" y="10902"/>
                  </a:lnTo>
                  <a:lnTo>
                    <a:pt x="3869" y="10634"/>
                  </a:lnTo>
                  <a:lnTo>
                    <a:pt x="4015" y="10391"/>
                  </a:lnTo>
                  <a:close/>
                  <a:moveTo>
                    <a:pt x="4015" y="9271"/>
                  </a:moveTo>
                  <a:lnTo>
                    <a:pt x="4015" y="10147"/>
                  </a:lnTo>
                  <a:lnTo>
                    <a:pt x="3893" y="10220"/>
                  </a:lnTo>
                  <a:lnTo>
                    <a:pt x="3796" y="10318"/>
                  </a:lnTo>
                  <a:lnTo>
                    <a:pt x="3626" y="10512"/>
                  </a:lnTo>
                  <a:lnTo>
                    <a:pt x="3455" y="10731"/>
                  </a:lnTo>
                  <a:lnTo>
                    <a:pt x="3285" y="10975"/>
                  </a:lnTo>
                  <a:lnTo>
                    <a:pt x="2847" y="11632"/>
                  </a:lnTo>
                  <a:lnTo>
                    <a:pt x="2628" y="11972"/>
                  </a:lnTo>
                  <a:lnTo>
                    <a:pt x="2385" y="12289"/>
                  </a:lnTo>
                  <a:lnTo>
                    <a:pt x="1947" y="12873"/>
                  </a:lnTo>
                  <a:lnTo>
                    <a:pt x="1509" y="13481"/>
                  </a:lnTo>
                  <a:lnTo>
                    <a:pt x="1071" y="14065"/>
                  </a:lnTo>
                  <a:lnTo>
                    <a:pt x="828" y="14333"/>
                  </a:lnTo>
                  <a:lnTo>
                    <a:pt x="584" y="14625"/>
                  </a:lnTo>
                  <a:lnTo>
                    <a:pt x="609" y="14430"/>
                  </a:lnTo>
                  <a:lnTo>
                    <a:pt x="609" y="14235"/>
                  </a:lnTo>
                  <a:lnTo>
                    <a:pt x="609" y="13895"/>
                  </a:lnTo>
                  <a:lnTo>
                    <a:pt x="1120" y="13213"/>
                  </a:lnTo>
                  <a:lnTo>
                    <a:pt x="1631" y="12556"/>
                  </a:lnTo>
                  <a:lnTo>
                    <a:pt x="2677" y="11242"/>
                  </a:lnTo>
                  <a:lnTo>
                    <a:pt x="3090" y="10658"/>
                  </a:lnTo>
                  <a:lnTo>
                    <a:pt x="3480" y="10050"/>
                  </a:lnTo>
                  <a:lnTo>
                    <a:pt x="3747" y="9661"/>
                  </a:lnTo>
                  <a:lnTo>
                    <a:pt x="4015" y="9271"/>
                  </a:lnTo>
                  <a:close/>
                  <a:moveTo>
                    <a:pt x="10341" y="488"/>
                  </a:moveTo>
                  <a:lnTo>
                    <a:pt x="10536" y="512"/>
                  </a:lnTo>
                  <a:lnTo>
                    <a:pt x="10755" y="536"/>
                  </a:lnTo>
                  <a:lnTo>
                    <a:pt x="10950" y="585"/>
                  </a:lnTo>
                  <a:lnTo>
                    <a:pt x="11071" y="609"/>
                  </a:lnTo>
                  <a:lnTo>
                    <a:pt x="11169" y="658"/>
                  </a:lnTo>
                  <a:lnTo>
                    <a:pt x="11266" y="731"/>
                  </a:lnTo>
                  <a:lnTo>
                    <a:pt x="11339" y="828"/>
                  </a:lnTo>
                  <a:lnTo>
                    <a:pt x="11485" y="999"/>
                  </a:lnTo>
                  <a:lnTo>
                    <a:pt x="11582" y="1217"/>
                  </a:lnTo>
                  <a:lnTo>
                    <a:pt x="11655" y="1436"/>
                  </a:lnTo>
                  <a:lnTo>
                    <a:pt x="11704" y="1680"/>
                  </a:lnTo>
                  <a:lnTo>
                    <a:pt x="11728" y="1923"/>
                  </a:lnTo>
                  <a:lnTo>
                    <a:pt x="11728" y="2385"/>
                  </a:lnTo>
                  <a:lnTo>
                    <a:pt x="11680" y="2848"/>
                  </a:lnTo>
                  <a:lnTo>
                    <a:pt x="11582" y="3310"/>
                  </a:lnTo>
                  <a:lnTo>
                    <a:pt x="11461" y="3772"/>
                  </a:lnTo>
                  <a:lnTo>
                    <a:pt x="11315" y="4210"/>
                  </a:lnTo>
                  <a:lnTo>
                    <a:pt x="10974" y="5111"/>
                  </a:lnTo>
                  <a:lnTo>
                    <a:pt x="10804" y="5549"/>
                  </a:lnTo>
                  <a:lnTo>
                    <a:pt x="10658" y="5987"/>
                  </a:lnTo>
                  <a:lnTo>
                    <a:pt x="10658" y="6084"/>
                  </a:lnTo>
                  <a:lnTo>
                    <a:pt x="10658" y="6181"/>
                  </a:lnTo>
                  <a:lnTo>
                    <a:pt x="10731" y="6254"/>
                  </a:lnTo>
                  <a:lnTo>
                    <a:pt x="10779" y="6303"/>
                  </a:lnTo>
                  <a:lnTo>
                    <a:pt x="10877" y="6327"/>
                  </a:lnTo>
                  <a:lnTo>
                    <a:pt x="10950" y="6327"/>
                  </a:lnTo>
                  <a:lnTo>
                    <a:pt x="11047" y="6303"/>
                  </a:lnTo>
                  <a:lnTo>
                    <a:pt x="11120" y="6279"/>
                  </a:lnTo>
                  <a:lnTo>
                    <a:pt x="11388" y="6303"/>
                  </a:lnTo>
                  <a:lnTo>
                    <a:pt x="11655" y="6327"/>
                  </a:lnTo>
                  <a:lnTo>
                    <a:pt x="12215" y="6352"/>
                  </a:lnTo>
                  <a:lnTo>
                    <a:pt x="12775" y="6327"/>
                  </a:lnTo>
                  <a:lnTo>
                    <a:pt x="13310" y="6327"/>
                  </a:lnTo>
                  <a:lnTo>
                    <a:pt x="13748" y="6352"/>
                  </a:lnTo>
                  <a:lnTo>
                    <a:pt x="14210" y="6425"/>
                  </a:lnTo>
                  <a:lnTo>
                    <a:pt x="14673" y="6498"/>
                  </a:lnTo>
                  <a:lnTo>
                    <a:pt x="15111" y="6595"/>
                  </a:lnTo>
                  <a:lnTo>
                    <a:pt x="15476" y="6668"/>
                  </a:lnTo>
                  <a:lnTo>
                    <a:pt x="15841" y="6790"/>
                  </a:lnTo>
                  <a:lnTo>
                    <a:pt x="16011" y="6887"/>
                  </a:lnTo>
                  <a:lnTo>
                    <a:pt x="16157" y="6960"/>
                  </a:lnTo>
                  <a:lnTo>
                    <a:pt x="16327" y="7082"/>
                  </a:lnTo>
                  <a:lnTo>
                    <a:pt x="16449" y="7203"/>
                  </a:lnTo>
                  <a:lnTo>
                    <a:pt x="16546" y="7301"/>
                  </a:lnTo>
                  <a:lnTo>
                    <a:pt x="16619" y="7398"/>
                  </a:lnTo>
                  <a:lnTo>
                    <a:pt x="16644" y="7520"/>
                  </a:lnTo>
                  <a:lnTo>
                    <a:pt x="16668" y="7641"/>
                  </a:lnTo>
                  <a:lnTo>
                    <a:pt x="16692" y="7763"/>
                  </a:lnTo>
                  <a:lnTo>
                    <a:pt x="16668" y="7885"/>
                  </a:lnTo>
                  <a:lnTo>
                    <a:pt x="16644" y="8031"/>
                  </a:lnTo>
                  <a:lnTo>
                    <a:pt x="16595" y="8152"/>
                  </a:lnTo>
                  <a:lnTo>
                    <a:pt x="16473" y="8371"/>
                  </a:lnTo>
                  <a:lnTo>
                    <a:pt x="16303" y="8566"/>
                  </a:lnTo>
                  <a:lnTo>
                    <a:pt x="16206" y="8663"/>
                  </a:lnTo>
                  <a:lnTo>
                    <a:pt x="16108" y="8736"/>
                  </a:lnTo>
                  <a:lnTo>
                    <a:pt x="15987" y="8785"/>
                  </a:lnTo>
                  <a:lnTo>
                    <a:pt x="15889" y="8834"/>
                  </a:lnTo>
                  <a:lnTo>
                    <a:pt x="15792" y="8882"/>
                  </a:lnTo>
                  <a:lnTo>
                    <a:pt x="15719" y="8955"/>
                  </a:lnTo>
                  <a:lnTo>
                    <a:pt x="15695" y="9053"/>
                  </a:lnTo>
                  <a:lnTo>
                    <a:pt x="15719" y="9150"/>
                  </a:lnTo>
                  <a:lnTo>
                    <a:pt x="15743" y="9247"/>
                  </a:lnTo>
                  <a:lnTo>
                    <a:pt x="15816" y="9296"/>
                  </a:lnTo>
                  <a:lnTo>
                    <a:pt x="15914" y="9344"/>
                  </a:lnTo>
                  <a:lnTo>
                    <a:pt x="16035" y="9344"/>
                  </a:lnTo>
                  <a:lnTo>
                    <a:pt x="16157" y="9296"/>
                  </a:lnTo>
                  <a:lnTo>
                    <a:pt x="16279" y="9393"/>
                  </a:lnTo>
                  <a:lnTo>
                    <a:pt x="16376" y="9490"/>
                  </a:lnTo>
                  <a:lnTo>
                    <a:pt x="16425" y="9636"/>
                  </a:lnTo>
                  <a:lnTo>
                    <a:pt x="16473" y="9782"/>
                  </a:lnTo>
                  <a:lnTo>
                    <a:pt x="16473" y="9953"/>
                  </a:lnTo>
                  <a:lnTo>
                    <a:pt x="16449" y="10123"/>
                  </a:lnTo>
                  <a:lnTo>
                    <a:pt x="16376" y="10415"/>
                  </a:lnTo>
                  <a:lnTo>
                    <a:pt x="16303" y="10610"/>
                  </a:lnTo>
                  <a:lnTo>
                    <a:pt x="16206" y="10756"/>
                  </a:lnTo>
                  <a:lnTo>
                    <a:pt x="16084" y="10902"/>
                  </a:lnTo>
                  <a:lnTo>
                    <a:pt x="15938" y="11023"/>
                  </a:lnTo>
                  <a:lnTo>
                    <a:pt x="15743" y="11145"/>
                  </a:lnTo>
                  <a:lnTo>
                    <a:pt x="15670" y="11194"/>
                  </a:lnTo>
                  <a:lnTo>
                    <a:pt x="15622" y="11315"/>
                  </a:lnTo>
                  <a:lnTo>
                    <a:pt x="15622" y="11388"/>
                  </a:lnTo>
                  <a:lnTo>
                    <a:pt x="15646" y="11437"/>
                  </a:lnTo>
                  <a:lnTo>
                    <a:pt x="15670" y="11486"/>
                  </a:lnTo>
                  <a:lnTo>
                    <a:pt x="15719" y="11510"/>
                  </a:lnTo>
                  <a:lnTo>
                    <a:pt x="15792" y="11559"/>
                  </a:lnTo>
                  <a:lnTo>
                    <a:pt x="15889" y="11583"/>
                  </a:lnTo>
                  <a:lnTo>
                    <a:pt x="15962" y="11753"/>
                  </a:lnTo>
                  <a:lnTo>
                    <a:pt x="15987" y="11924"/>
                  </a:lnTo>
                  <a:lnTo>
                    <a:pt x="16011" y="12070"/>
                  </a:lnTo>
                  <a:lnTo>
                    <a:pt x="15987" y="12410"/>
                  </a:lnTo>
                  <a:lnTo>
                    <a:pt x="15962" y="12678"/>
                  </a:lnTo>
                  <a:lnTo>
                    <a:pt x="15914" y="12824"/>
                  </a:lnTo>
                  <a:lnTo>
                    <a:pt x="15865" y="12994"/>
                  </a:lnTo>
                  <a:lnTo>
                    <a:pt x="15792" y="13140"/>
                  </a:lnTo>
                  <a:lnTo>
                    <a:pt x="15719" y="13262"/>
                  </a:lnTo>
                  <a:lnTo>
                    <a:pt x="15622" y="13335"/>
                  </a:lnTo>
                  <a:lnTo>
                    <a:pt x="15549" y="13359"/>
                  </a:lnTo>
                  <a:lnTo>
                    <a:pt x="15500" y="13359"/>
                  </a:lnTo>
                  <a:lnTo>
                    <a:pt x="15403" y="13384"/>
                  </a:lnTo>
                  <a:lnTo>
                    <a:pt x="15330" y="13432"/>
                  </a:lnTo>
                  <a:lnTo>
                    <a:pt x="15281" y="13505"/>
                  </a:lnTo>
                  <a:lnTo>
                    <a:pt x="15257" y="13578"/>
                  </a:lnTo>
                  <a:lnTo>
                    <a:pt x="15257" y="13676"/>
                  </a:lnTo>
                  <a:lnTo>
                    <a:pt x="15281" y="13749"/>
                  </a:lnTo>
                  <a:lnTo>
                    <a:pt x="15354" y="13797"/>
                  </a:lnTo>
                  <a:lnTo>
                    <a:pt x="15427" y="13846"/>
                  </a:lnTo>
                  <a:lnTo>
                    <a:pt x="15524" y="13846"/>
                  </a:lnTo>
                  <a:lnTo>
                    <a:pt x="15573" y="14089"/>
                  </a:lnTo>
                  <a:lnTo>
                    <a:pt x="15622" y="14357"/>
                  </a:lnTo>
                  <a:lnTo>
                    <a:pt x="15622" y="14479"/>
                  </a:lnTo>
                  <a:lnTo>
                    <a:pt x="15622" y="14600"/>
                  </a:lnTo>
                  <a:lnTo>
                    <a:pt x="15597" y="14722"/>
                  </a:lnTo>
                  <a:lnTo>
                    <a:pt x="15549" y="14868"/>
                  </a:lnTo>
                  <a:lnTo>
                    <a:pt x="15476" y="14965"/>
                  </a:lnTo>
                  <a:lnTo>
                    <a:pt x="15403" y="15063"/>
                  </a:lnTo>
                  <a:lnTo>
                    <a:pt x="15305" y="15136"/>
                  </a:lnTo>
                  <a:lnTo>
                    <a:pt x="15208" y="15184"/>
                  </a:lnTo>
                  <a:lnTo>
                    <a:pt x="15208" y="15184"/>
                  </a:lnTo>
                  <a:lnTo>
                    <a:pt x="15257" y="14917"/>
                  </a:lnTo>
                  <a:lnTo>
                    <a:pt x="15330" y="14625"/>
                  </a:lnTo>
                  <a:lnTo>
                    <a:pt x="15330" y="14600"/>
                  </a:lnTo>
                  <a:lnTo>
                    <a:pt x="15330" y="14552"/>
                  </a:lnTo>
                  <a:lnTo>
                    <a:pt x="15281" y="14527"/>
                  </a:lnTo>
                  <a:lnTo>
                    <a:pt x="15208" y="14503"/>
                  </a:lnTo>
                  <a:lnTo>
                    <a:pt x="15184" y="14527"/>
                  </a:lnTo>
                  <a:lnTo>
                    <a:pt x="15159" y="14552"/>
                  </a:lnTo>
                  <a:lnTo>
                    <a:pt x="15013" y="14917"/>
                  </a:lnTo>
                  <a:lnTo>
                    <a:pt x="14965" y="15087"/>
                  </a:lnTo>
                  <a:lnTo>
                    <a:pt x="14965" y="15282"/>
                  </a:lnTo>
                  <a:lnTo>
                    <a:pt x="14648" y="15355"/>
                  </a:lnTo>
                  <a:lnTo>
                    <a:pt x="14721" y="15038"/>
                  </a:lnTo>
                  <a:lnTo>
                    <a:pt x="14819" y="14673"/>
                  </a:lnTo>
                  <a:lnTo>
                    <a:pt x="14867" y="14308"/>
                  </a:lnTo>
                  <a:lnTo>
                    <a:pt x="14867" y="14284"/>
                  </a:lnTo>
                  <a:lnTo>
                    <a:pt x="14843" y="14235"/>
                  </a:lnTo>
                  <a:lnTo>
                    <a:pt x="14794" y="14211"/>
                  </a:lnTo>
                  <a:lnTo>
                    <a:pt x="14721" y="14235"/>
                  </a:lnTo>
                  <a:lnTo>
                    <a:pt x="14673" y="14260"/>
                  </a:lnTo>
                  <a:lnTo>
                    <a:pt x="14673" y="14284"/>
                  </a:lnTo>
                  <a:lnTo>
                    <a:pt x="14551" y="14625"/>
                  </a:lnTo>
                  <a:lnTo>
                    <a:pt x="14454" y="14965"/>
                  </a:lnTo>
                  <a:lnTo>
                    <a:pt x="14356" y="15184"/>
                  </a:lnTo>
                  <a:lnTo>
                    <a:pt x="14332" y="15306"/>
                  </a:lnTo>
                  <a:lnTo>
                    <a:pt x="14332" y="15403"/>
                  </a:lnTo>
                  <a:lnTo>
                    <a:pt x="14064" y="15428"/>
                  </a:lnTo>
                  <a:lnTo>
                    <a:pt x="14064" y="15428"/>
                  </a:lnTo>
                  <a:lnTo>
                    <a:pt x="14089" y="15379"/>
                  </a:lnTo>
                  <a:lnTo>
                    <a:pt x="14089" y="15330"/>
                  </a:lnTo>
                  <a:lnTo>
                    <a:pt x="14113" y="15063"/>
                  </a:lnTo>
                  <a:lnTo>
                    <a:pt x="14162" y="14771"/>
                  </a:lnTo>
                  <a:lnTo>
                    <a:pt x="14235" y="14503"/>
                  </a:lnTo>
                  <a:lnTo>
                    <a:pt x="14356" y="14260"/>
                  </a:lnTo>
                  <a:lnTo>
                    <a:pt x="14356" y="14211"/>
                  </a:lnTo>
                  <a:lnTo>
                    <a:pt x="14332" y="14162"/>
                  </a:lnTo>
                  <a:lnTo>
                    <a:pt x="14283" y="14138"/>
                  </a:lnTo>
                  <a:lnTo>
                    <a:pt x="14235" y="14162"/>
                  </a:lnTo>
                  <a:lnTo>
                    <a:pt x="14064" y="14430"/>
                  </a:lnTo>
                  <a:lnTo>
                    <a:pt x="13918" y="14722"/>
                  </a:lnTo>
                  <a:lnTo>
                    <a:pt x="13845" y="14868"/>
                  </a:lnTo>
                  <a:lnTo>
                    <a:pt x="13821" y="15014"/>
                  </a:lnTo>
                  <a:lnTo>
                    <a:pt x="13797" y="15160"/>
                  </a:lnTo>
                  <a:lnTo>
                    <a:pt x="13797" y="15330"/>
                  </a:lnTo>
                  <a:lnTo>
                    <a:pt x="13821" y="15379"/>
                  </a:lnTo>
                  <a:lnTo>
                    <a:pt x="13845" y="15428"/>
                  </a:lnTo>
                  <a:lnTo>
                    <a:pt x="13383" y="15428"/>
                  </a:lnTo>
                  <a:lnTo>
                    <a:pt x="13432" y="15209"/>
                  </a:lnTo>
                  <a:lnTo>
                    <a:pt x="13456" y="14990"/>
                  </a:lnTo>
                  <a:lnTo>
                    <a:pt x="13505" y="14771"/>
                  </a:lnTo>
                  <a:lnTo>
                    <a:pt x="13578" y="14552"/>
                  </a:lnTo>
                  <a:lnTo>
                    <a:pt x="13748" y="14114"/>
                  </a:lnTo>
                  <a:lnTo>
                    <a:pt x="13748" y="14089"/>
                  </a:lnTo>
                  <a:lnTo>
                    <a:pt x="13748" y="14065"/>
                  </a:lnTo>
                  <a:lnTo>
                    <a:pt x="13699" y="14016"/>
                  </a:lnTo>
                  <a:lnTo>
                    <a:pt x="13651" y="14016"/>
                  </a:lnTo>
                  <a:lnTo>
                    <a:pt x="13602" y="14065"/>
                  </a:lnTo>
                  <a:lnTo>
                    <a:pt x="13456" y="14260"/>
                  </a:lnTo>
                  <a:lnTo>
                    <a:pt x="13334" y="14454"/>
                  </a:lnTo>
                  <a:lnTo>
                    <a:pt x="13237" y="14673"/>
                  </a:lnTo>
                  <a:lnTo>
                    <a:pt x="13140" y="14917"/>
                  </a:lnTo>
                  <a:lnTo>
                    <a:pt x="13067" y="15136"/>
                  </a:lnTo>
                  <a:lnTo>
                    <a:pt x="13042" y="15282"/>
                  </a:lnTo>
                  <a:lnTo>
                    <a:pt x="13042" y="15403"/>
                  </a:lnTo>
                  <a:lnTo>
                    <a:pt x="12556" y="15330"/>
                  </a:lnTo>
                  <a:lnTo>
                    <a:pt x="12604" y="15038"/>
                  </a:lnTo>
                  <a:lnTo>
                    <a:pt x="12677" y="14746"/>
                  </a:lnTo>
                  <a:lnTo>
                    <a:pt x="12775" y="14479"/>
                  </a:lnTo>
                  <a:lnTo>
                    <a:pt x="12921" y="14211"/>
                  </a:lnTo>
                  <a:lnTo>
                    <a:pt x="12921" y="14162"/>
                  </a:lnTo>
                  <a:lnTo>
                    <a:pt x="12896" y="14114"/>
                  </a:lnTo>
                  <a:lnTo>
                    <a:pt x="12799" y="14114"/>
                  </a:lnTo>
                  <a:lnTo>
                    <a:pt x="12702" y="14235"/>
                  </a:lnTo>
                  <a:lnTo>
                    <a:pt x="12604" y="14357"/>
                  </a:lnTo>
                  <a:lnTo>
                    <a:pt x="12507" y="14479"/>
                  </a:lnTo>
                  <a:lnTo>
                    <a:pt x="12410" y="14649"/>
                  </a:lnTo>
                  <a:lnTo>
                    <a:pt x="12337" y="14795"/>
                  </a:lnTo>
                  <a:lnTo>
                    <a:pt x="12288" y="14965"/>
                  </a:lnTo>
                  <a:lnTo>
                    <a:pt x="12239" y="15136"/>
                  </a:lnTo>
                  <a:lnTo>
                    <a:pt x="12239" y="15282"/>
                  </a:lnTo>
                  <a:lnTo>
                    <a:pt x="11801" y="15233"/>
                  </a:lnTo>
                  <a:lnTo>
                    <a:pt x="11753" y="15209"/>
                  </a:lnTo>
                  <a:lnTo>
                    <a:pt x="11874" y="14941"/>
                  </a:lnTo>
                  <a:lnTo>
                    <a:pt x="11947" y="14673"/>
                  </a:lnTo>
                  <a:lnTo>
                    <a:pt x="12118" y="14114"/>
                  </a:lnTo>
                  <a:lnTo>
                    <a:pt x="12118" y="14089"/>
                  </a:lnTo>
                  <a:lnTo>
                    <a:pt x="12118" y="14065"/>
                  </a:lnTo>
                  <a:lnTo>
                    <a:pt x="12093" y="14065"/>
                  </a:lnTo>
                  <a:lnTo>
                    <a:pt x="12069" y="14089"/>
                  </a:lnTo>
                  <a:lnTo>
                    <a:pt x="11874" y="14357"/>
                  </a:lnTo>
                  <a:lnTo>
                    <a:pt x="11680" y="14600"/>
                  </a:lnTo>
                  <a:lnTo>
                    <a:pt x="11509" y="14868"/>
                  </a:lnTo>
                  <a:lnTo>
                    <a:pt x="11363" y="15136"/>
                  </a:lnTo>
                  <a:lnTo>
                    <a:pt x="11363" y="15160"/>
                  </a:lnTo>
                  <a:lnTo>
                    <a:pt x="10974" y="15087"/>
                  </a:lnTo>
                  <a:lnTo>
                    <a:pt x="11096" y="14990"/>
                  </a:lnTo>
                  <a:lnTo>
                    <a:pt x="11169" y="14868"/>
                  </a:lnTo>
                  <a:lnTo>
                    <a:pt x="11290" y="14600"/>
                  </a:lnTo>
                  <a:lnTo>
                    <a:pt x="11655" y="13870"/>
                  </a:lnTo>
                  <a:lnTo>
                    <a:pt x="11680" y="13846"/>
                  </a:lnTo>
                  <a:lnTo>
                    <a:pt x="11680" y="13822"/>
                  </a:lnTo>
                  <a:lnTo>
                    <a:pt x="11631" y="13773"/>
                  </a:lnTo>
                  <a:lnTo>
                    <a:pt x="11558" y="13773"/>
                  </a:lnTo>
                  <a:lnTo>
                    <a:pt x="11534" y="13797"/>
                  </a:lnTo>
                  <a:lnTo>
                    <a:pt x="11144" y="14406"/>
                  </a:lnTo>
                  <a:lnTo>
                    <a:pt x="10974" y="14722"/>
                  </a:lnTo>
                  <a:lnTo>
                    <a:pt x="10901" y="14868"/>
                  </a:lnTo>
                  <a:lnTo>
                    <a:pt x="10877" y="14941"/>
                  </a:lnTo>
                  <a:lnTo>
                    <a:pt x="10877" y="15038"/>
                  </a:lnTo>
                  <a:lnTo>
                    <a:pt x="10901" y="15063"/>
                  </a:lnTo>
                  <a:lnTo>
                    <a:pt x="10341" y="14941"/>
                  </a:lnTo>
                  <a:lnTo>
                    <a:pt x="10487" y="14625"/>
                  </a:lnTo>
                  <a:lnTo>
                    <a:pt x="10633" y="14333"/>
                  </a:lnTo>
                  <a:lnTo>
                    <a:pt x="10804" y="14041"/>
                  </a:lnTo>
                  <a:lnTo>
                    <a:pt x="10998" y="13773"/>
                  </a:lnTo>
                  <a:lnTo>
                    <a:pt x="11023" y="13724"/>
                  </a:lnTo>
                  <a:lnTo>
                    <a:pt x="10998" y="13700"/>
                  </a:lnTo>
                  <a:lnTo>
                    <a:pt x="10950" y="13676"/>
                  </a:lnTo>
                  <a:lnTo>
                    <a:pt x="10901" y="13700"/>
                  </a:lnTo>
                  <a:lnTo>
                    <a:pt x="10658" y="13943"/>
                  </a:lnTo>
                  <a:lnTo>
                    <a:pt x="10414" y="14211"/>
                  </a:lnTo>
                  <a:lnTo>
                    <a:pt x="10317" y="14357"/>
                  </a:lnTo>
                  <a:lnTo>
                    <a:pt x="10220" y="14503"/>
                  </a:lnTo>
                  <a:lnTo>
                    <a:pt x="10147" y="14673"/>
                  </a:lnTo>
                  <a:lnTo>
                    <a:pt x="10098" y="14844"/>
                  </a:lnTo>
                  <a:lnTo>
                    <a:pt x="10098" y="14892"/>
                  </a:lnTo>
                  <a:lnTo>
                    <a:pt x="9709" y="14771"/>
                  </a:lnTo>
                  <a:lnTo>
                    <a:pt x="9757" y="14576"/>
                  </a:lnTo>
                  <a:lnTo>
                    <a:pt x="9830" y="14381"/>
                  </a:lnTo>
                  <a:lnTo>
                    <a:pt x="10001" y="13968"/>
                  </a:lnTo>
                  <a:lnTo>
                    <a:pt x="10147" y="13530"/>
                  </a:lnTo>
                  <a:lnTo>
                    <a:pt x="10147" y="13505"/>
                  </a:lnTo>
                  <a:lnTo>
                    <a:pt x="10122" y="13530"/>
                  </a:lnTo>
                  <a:lnTo>
                    <a:pt x="9879" y="13919"/>
                  </a:lnTo>
                  <a:lnTo>
                    <a:pt x="9636" y="14308"/>
                  </a:lnTo>
                  <a:lnTo>
                    <a:pt x="9539" y="14503"/>
                  </a:lnTo>
                  <a:lnTo>
                    <a:pt x="9466" y="14698"/>
                  </a:lnTo>
                  <a:lnTo>
                    <a:pt x="8906" y="14527"/>
                  </a:lnTo>
                  <a:lnTo>
                    <a:pt x="8979" y="14430"/>
                  </a:lnTo>
                  <a:lnTo>
                    <a:pt x="9028" y="14308"/>
                  </a:lnTo>
                  <a:lnTo>
                    <a:pt x="9149" y="14089"/>
                  </a:lnTo>
                  <a:lnTo>
                    <a:pt x="9344" y="13724"/>
                  </a:lnTo>
                  <a:lnTo>
                    <a:pt x="9417" y="13554"/>
                  </a:lnTo>
                  <a:lnTo>
                    <a:pt x="9490" y="13359"/>
                  </a:lnTo>
                  <a:lnTo>
                    <a:pt x="9490" y="13311"/>
                  </a:lnTo>
                  <a:lnTo>
                    <a:pt x="9441" y="13286"/>
                  </a:lnTo>
                  <a:lnTo>
                    <a:pt x="9393" y="13262"/>
                  </a:lnTo>
                  <a:lnTo>
                    <a:pt x="9368" y="13311"/>
                  </a:lnTo>
                  <a:lnTo>
                    <a:pt x="9247" y="13481"/>
                  </a:lnTo>
                  <a:lnTo>
                    <a:pt x="9149" y="13627"/>
                  </a:lnTo>
                  <a:lnTo>
                    <a:pt x="8906" y="13943"/>
                  </a:lnTo>
                  <a:lnTo>
                    <a:pt x="8736" y="14162"/>
                  </a:lnTo>
                  <a:lnTo>
                    <a:pt x="8663" y="14284"/>
                  </a:lnTo>
                  <a:lnTo>
                    <a:pt x="8638" y="14430"/>
                  </a:lnTo>
                  <a:lnTo>
                    <a:pt x="8419" y="14333"/>
                  </a:lnTo>
                  <a:lnTo>
                    <a:pt x="8492" y="14065"/>
                  </a:lnTo>
                  <a:lnTo>
                    <a:pt x="8541" y="13846"/>
                  </a:lnTo>
                  <a:lnTo>
                    <a:pt x="8711" y="13384"/>
                  </a:lnTo>
                  <a:lnTo>
                    <a:pt x="8833" y="13165"/>
                  </a:lnTo>
                  <a:lnTo>
                    <a:pt x="8955" y="12946"/>
                  </a:lnTo>
                  <a:lnTo>
                    <a:pt x="8955" y="12897"/>
                  </a:lnTo>
                  <a:lnTo>
                    <a:pt x="8930" y="12848"/>
                  </a:lnTo>
                  <a:lnTo>
                    <a:pt x="8882" y="12848"/>
                  </a:lnTo>
                  <a:lnTo>
                    <a:pt x="8833" y="12873"/>
                  </a:lnTo>
                  <a:lnTo>
                    <a:pt x="8687" y="13092"/>
                  </a:lnTo>
                  <a:lnTo>
                    <a:pt x="8565" y="13286"/>
                  </a:lnTo>
                  <a:lnTo>
                    <a:pt x="8444" y="13505"/>
                  </a:lnTo>
                  <a:lnTo>
                    <a:pt x="8322" y="13749"/>
                  </a:lnTo>
                  <a:lnTo>
                    <a:pt x="8225" y="13968"/>
                  </a:lnTo>
                  <a:lnTo>
                    <a:pt x="8176" y="14089"/>
                  </a:lnTo>
                  <a:lnTo>
                    <a:pt x="8152" y="14211"/>
                  </a:lnTo>
                  <a:lnTo>
                    <a:pt x="7762" y="14041"/>
                  </a:lnTo>
                  <a:lnTo>
                    <a:pt x="7908" y="13627"/>
                  </a:lnTo>
                  <a:lnTo>
                    <a:pt x="8103" y="13213"/>
                  </a:lnTo>
                  <a:lnTo>
                    <a:pt x="8322" y="12800"/>
                  </a:lnTo>
                  <a:lnTo>
                    <a:pt x="8322" y="12751"/>
                  </a:lnTo>
                  <a:lnTo>
                    <a:pt x="8298" y="12727"/>
                  </a:lnTo>
                  <a:lnTo>
                    <a:pt x="8249" y="12727"/>
                  </a:lnTo>
                  <a:lnTo>
                    <a:pt x="7908" y="13140"/>
                  </a:lnTo>
                  <a:lnTo>
                    <a:pt x="7762" y="13335"/>
                  </a:lnTo>
                  <a:lnTo>
                    <a:pt x="7616" y="13578"/>
                  </a:lnTo>
                  <a:lnTo>
                    <a:pt x="7543" y="13700"/>
                  </a:lnTo>
                  <a:lnTo>
                    <a:pt x="7470" y="13870"/>
                  </a:lnTo>
                  <a:lnTo>
                    <a:pt x="7130" y="13700"/>
                  </a:lnTo>
                  <a:lnTo>
                    <a:pt x="7154" y="13554"/>
                  </a:lnTo>
                  <a:lnTo>
                    <a:pt x="7178" y="13408"/>
                  </a:lnTo>
                  <a:lnTo>
                    <a:pt x="7300" y="13165"/>
                  </a:lnTo>
                  <a:lnTo>
                    <a:pt x="7495" y="12751"/>
                  </a:lnTo>
                  <a:lnTo>
                    <a:pt x="7689" y="12313"/>
                  </a:lnTo>
                  <a:lnTo>
                    <a:pt x="7689" y="12289"/>
                  </a:lnTo>
                  <a:lnTo>
                    <a:pt x="7665" y="12264"/>
                  </a:lnTo>
                  <a:lnTo>
                    <a:pt x="7641" y="12264"/>
                  </a:lnTo>
                  <a:lnTo>
                    <a:pt x="7616" y="12289"/>
                  </a:lnTo>
                  <a:lnTo>
                    <a:pt x="7397" y="12581"/>
                  </a:lnTo>
                  <a:lnTo>
                    <a:pt x="7178" y="12873"/>
                  </a:lnTo>
                  <a:lnTo>
                    <a:pt x="7081" y="13043"/>
                  </a:lnTo>
                  <a:lnTo>
                    <a:pt x="7008" y="13189"/>
                  </a:lnTo>
                  <a:lnTo>
                    <a:pt x="6935" y="13359"/>
                  </a:lnTo>
                  <a:lnTo>
                    <a:pt x="6886" y="13530"/>
                  </a:lnTo>
                  <a:lnTo>
                    <a:pt x="6570" y="13335"/>
                  </a:lnTo>
                  <a:lnTo>
                    <a:pt x="6692" y="13043"/>
                  </a:lnTo>
                  <a:lnTo>
                    <a:pt x="6813" y="12751"/>
                  </a:lnTo>
                  <a:lnTo>
                    <a:pt x="7105" y="12216"/>
                  </a:lnTo>
                  <a:lnTo>
                    <a:pt x="7130" y="12191"/>
                  </a:lnTo>
                  <a:lnTo>
                    <a:pt x="7105" y="12167"/>
                  </a:lnTo>
                  <a:lnTo>
                    <a:pt x="7057" y="12167"/>
                  </a:lnTo>
                  <a:lnTo>
                    <a:pt x="6838" y="12386"/>
                  </a:lnTo>
                  <a:lnTo>
                    <a:pt x="6619" y="12629"/>
                  </a:lnTo>
                  <a:lnTo>
                    <a:pt x="6448" y="12897"/>
                  </a:lnTo>
                  <a:lnTo>
                    <a:pt x="6327" y="13165"/>
                  </a:lnTo>
                  <a:lnTo>
                    <a:pt x="6254" y="13165"/>
                  </a:lnTo>
                  <a:lnTo>
                    <a:pt x="6181" y="13189"/>
                  </a:lnTo>
                  <a:lnTo>
                    <a:pt x="6132" y="13238"/>
                  </a:lnTo>
                  <a:lnTo>
                    <a:pt x="6083" y="13286"/>
                  </a:lnTo>
                  <a:lnTo>
                    <a:pt x="5937" y="13238"/>
                  </a:lnTo>
                  <a:lnTo>
                    <a:pt x="5791" y="13213"/>
                  </a:lnTo>
                  <a:lnTo>
                    <a:pt x="5816" y="13140"/>
                  </a:lnTo>
                  <a:lnTo>
                    <a:pt x="6059" y="12654"/>
                  </a:lnTo>
                  <a:lnTo>
                    <a:pt x="6254" y="12264"/>
                  </a:lnTo>
                  <a:lnTo>
                    <a:pt x="6351" y="12045"/>
                  </a:lnTo>
                  <a:lnTo>
                    <a:pt x="6424" y="11851"/>
                  </a:lnTo>
                  <a:lnTo>
                    <a:pt x="6424" y="11826"/>
                  </a:lnTo>
                  <a:lnTo>
                    <a:pt x="6400" y="11802"/>
                  </a:lnTo>
                  <a:lnTo>
                    <a:pt x="6375" y="11802"/>
                  </a:lnTo>
                  <a:lnTo>
                    <a:pt x="6351" y="11826"/>
                  </a:lnTo>
                  <a:lnTo>
                    <a:pt x="6108" y="12143"/>
                  </a:lnTo>
                  <a:lnTo>
                    <a:pt x="5864" y="12459"/>
                  </a:lnTo>
                  <a:lnTo>
                    <a:pt x="5743" y="12654"/>
                  </a:lnTo>
                  <a:lnTo>
                    <a:pt x="5621" y="12824"/>
                  </a:lnTo>
                  <a:lnTo>
                    <a:pt x="5548" y="13019"/>
                  </a:lnTo>
                  <a:lnTo>
                    <a:pt x="5475" y="13213"/>
                  </a:lnTo>
                  <a:lnTo>
                    <a:pt x="5451" y="13213"/>
                  </a:lnTo>
                  <a:lnTo>
                    <a:pt x="5183" y="13189"/>
                  </a:lnTo>
                  <a:lnTo>
                    <a:pt x="4891" y="13213"/>
                  </a:lnTo>
                  <a:lnTo>
                    <a:pt x="5037" y="12921"/>
                  </a:lnTo>
                  <a:lnTo>
                    <a:pt x="5353" y="12410"/>
                  </a:lnTo>
                  <a:lnTo>
                    <a:pt x="5451" y="12240"/>
                  </a:lnTo>
                  <a:lnTo>
                    <a:pt x="5524" y="12070"/>
                  </a:lnTo>
                  <a:lnTo>
                    <a:pt x="5548" y="11972"/>
                  </a:lnTo>
                  <a:lnTo>
                    <a:pt x="5548" y="11899"/>
                  </a:lnTo>
                  <a:lnTo>
                    <a:pt x="5524" y="11802"/>
                  </a:lnTo>
                  <a:lnTo>
                    <a:pt x="5475" y="11729"/>
                  </a:lnTo>
                  <a:lnTo>
                    <a:pt x="5451" y="11729"/>
                  </a:lnTo>
                  <a:lnTo>
                    <a:pt x="5451" y="11753"/>
                  </a:lnTo>
                  <a:lnTo>
                    <a:pt x="5426" y="11802"/>
                  </a:lnTo>
                  <a:lnTo>
                    <a:pt x="5378" y="11875"/>
                  </a:lnTo>
                  <a:lnTo>
                    <a:pt x="5280" y="11997"/>
                  </a:lnTo>
                  <a:lnTo>
                    <a:pt x="4988" y="12435"/>
                  </a:lnTo>
                  <a:lnTo>
                    <a:pt x="4745" y="12800"/>
                  </a:lnTo>
                  <a:lnTo>
                    <a:pt x="4623" y="13019"/>
                  </a:lnTo>
                  <a:lnTo>
                    <a:pt x="4599" y="13140"/>
                  </a:lnTo>
                  <a:lnTo>
                    <a:pt x="4599" y="13238"/>
                  </a:lnTo>
                  <a:lnTo>
                    <a:pt x="4599" y="13262"/>
                  </a:lnTo>
                  <a:lnTo>
                    <a:pt x="4575" y="13262"/>
                  </a:lnTo>
                  <a:lnTo>
                    <a:pt x="4550" y="11802"/>
                  </a:lnTo>
                  <a:lnTo>
                    <a:pt x="4550" y="10537"/>
                  </a:lnTo>
                  <a:lnTo>
                    <a:pt x="4526" y="9271"/>
                  </a:lnTo>
                  <a:lnTo>
                    <a:pt x="4477" y="8396"/>
                  </a:lnTo>
                  <a:lnTo>
                    <a:pt x="4477" y="7520"/>
                  </a:lnTo>
                  <a:lnTo>
                    <a:pt x="4453" y="7130"/>
                  </a:lnTo>
                  <a:lnTo>
                    <a:pt x="4453" y="6863"/>
                  </a:lnTo>
                  <a:lnTo>
                    <a:pt x="4453" y="6595"/>
                  </a:lnTo>
                  <a:lnTo>
                    <a:pt x="4648" y="6619"/>
                  </a:lnTo>
                  <a:lnTo>
                    <a:pt x="4818" y="6619"/>
                  </a:lnTo>
                  <a:lnTo>
                    <a:pt x="5183" y="6595"/>
                  </a:lnTo>
                  <a:lnTo>
                    <a:pt x="5791" y="6595"/>
                  </a:lnTo>
                  <a:lnTo>
                    <a:pt x="6010" y="6571"/>
                  </a:lnTo>
                  <a:lnTo>
                    <a:pt x="6108" y="6522"/>
                  </a:lnTo>
                  <a:lnTo>
                    <a:pt x="6156" y="6449"/>
                  </a:lnTo>
                  <a:lnTo>
                    <a:pt x="6546" y="6230"/>
                  </a:lnTo>
                  <a:lnTo>
                    <a:pt x="6935" y="5962"/>
                  </a:lnTo>
                  <a:lnTo>
                    <a:pt x="7300" y="5646"/>
                  </a:lnTo>
                  <a:lnTo>
                    <a:pt x="7665" y="5330"/>
                  </a:lnTo>
                  <a:lnTo>
                    <a:pt x="8006" y="4989"/>
                  </a:lnTo>
                  <a:lnTo>
                    <a:pt x="8322" y="4648"/>
                  </a:lnTo>
                  <a:lnTo>
                    <a:pt x="8930" y="3943"/>
                  </a:lnTo>
                  <a:lnTo>
                    <a:pt x="9003" y="3870"/>
                  </a:lnTo>
                  <a:lnTo>
                    <a:pt x="9003" y="3797"/>
                  </a:lnTo>
                  <a:lnTo>
                    <a:pt x="9003" y="3699"/>
                  </a:lnTo>
                  <a:lnTo>
                    <a:pt x="8979" y="3626"/>
                  </a:lnTo>
                  <a:lnTo>
                    <a:pt x="9125" y="3456"/>
                  </a:lnTo>
                  <a:lnTo>
                    <a:pt x="9247" y="3286"/>
                  </a:lnTo>
                  <a:lnTo>
                    <a:pt x="9514" y="2872"/>
                  </a:lnTo>
                  <a:lnTo>
                    <a:pt x="9709" y="2434"/>
                  </a:lnTo>
                  <a:lnTo>
                    <a:pt x="9855" y="2020"/>
                  </a:lnTo>
                  <a:lnTo>
                    <a:pt x="10074" y="1266"/>
                  </a:lnTo>
                  <a:lnTo>
                    <a:pt x="10195" y="877"/>
                  </a:lnTo>
                  <a:lnTo>
                    <a:pt x="10341" y="512"/>
                  </a:lnTo>
                  <a:lnTo>
                    <a:pt x="10341" y="488"/>
                  </a:lnTo>
                  <a:close/>
                  <a:moveTo>
                    <a:pt x="10536" y="1"/>
                  </a:moveTo>
                  <a:lnTo>
                    <a:pt x="10366" y="25"/>
                  </a:lnTo>
                  <a:lnTo>
                    <a:pt x="10195" y="74"/>
                  </a:lnTo>
                  <a:lnTo>
                    <a:pt x="10049" y="171"/>
                  </a:lnTo>
                  <a:lnTo>
                    <a:pt x="10025" y="196"/>
                  </a:lnTo>
                  <a:lnTo>
                    <a:pt x="9952" y="244"/>
                  </a:lnTo>
                  <a:lnTo>
                    <a:pt x="9903" y="293"/>
                  </a:lnTo>
                  <a:lnTo>
                    <a:pt x="9782" y="415"/>
                  </a:lnTo>
                  <a:lnTo>
                    <a:pt x="9709" y="585"/>
                  </a:lnTo>
                  <a:lnTo>
                    <a:pt x="9636" y="780"/>
                  </a:lnTo>
                  <a:lnTo>
                    <a:pt x="9539" y="1169"/>
                  </a:lnTo>
                  <a:lnTo>
                    <a:pt x="9466" y="1509"/>
                  </a:lnTo>
                  <a:lnTo>
                    <a:pt x="9320" y="1972"/>
                  </a:lnTo>
                  <a:lnTo>
                    <a:pt x="9247" y="2215"/>
                  </a:lnTo>
                  <a:lnTo>
                    <a:pt x="9149" y="2458"/>
                  </a:lnTo>
                  <a:lnTo>
                    <a:pt x="9003" y="2726"/>
                  </a:lnTo>
                  <a:lnTo>
                    <a:pt x="8833" y="2994"/>
                  </a:lnTo>
                  <a:lnTo>
                    <a:pt x="8663" y="3286"/>
                  </a:lnTo>
                  <a:lnTo>
                    <a:pt x="8614" y="3407"/>
                  </a:lnTo>
                  <a:lnTo>
                    <a:pt x="8565" y="3578"/>
                  </a:lnTo>
                  <a:lnTo>
                    <a:pt x="7324" y="4867"/>
                  </a:lnTo>
                  <a:lnTo>
                    <a:pt x="6692" y="5500"/>
                  </a:lnTo>
                  <a:lnTo>
                    <a:pt x="6035" y="6108"/>
                  </a:lnTo>
                  <a:lnTo>
                    <a:pt x="5937" y="6084"/>
                  </a:lnTo>
                  <a:lnTo>
                    <a:pt x="5524" y="6084"/>
                  </a:lnTo>
                  <a:lnTo>
                    <a:pt x="5110" y="6133"/>
                  </a:lnTo>
                  <a:lnTo>
                    <a:pt x="4867" y="6133"/>
                  </a:lnTo>
                  <a:lnTo>
                    <a:pt x="4599" y="6157"/>
                  </a:lnTo>
                  <a:lnTo>
                    <a:pt x="4599" y="6157"/>
                  </a:lnTo>
                  <a:lnTo>
                    <a:pt x="4623" y="6133"/>
                  </a:lnTo>
                  <a:lnTo>
                    <a:pt x="4623" y="6084"/>
                  </a:lnTo>
                  <a:lnTo>
                    <a:pt x="4599" y="5987"/>
                  </a:lnTo>
                  <a:lnTo>
                    <a:pt x="4526" y="5914"/>
                  </a:lnTo>
                  <a:lnTo>
                    <a:pt x="4453" y="5889"/>
                  </a:lnTo>
                  <a:lnTo>
                    <a:pt x="4404" y="5816"/>
                  </a:lnTo>
                  <a:lnTo>
                    <a:pt x="4331" y="5768"/>
                  </a:lnTo>
                  <a:lnTo>
                    <a:pt x="4112" y="5670"/>
                  </a:lnTo>
                  <a:lnTo>
                    <a:pt x="3869" y="5622"/>
                  </a:lnTo>
                  <a:lnTo>
                    <a:pt x="3626" y="5597"/>
                  </a:lnTo>
                  <a:lnTo>
                    <a:pt x="2871" y="5597"/>
                  </a:lnTo>
                  <a:lnTo>
                    <a:pt x="2385" y="5646"/>
                  </a:lnTo>
                  <a:lnTo>
                    <a:pt x="2166" y="5646"/>
                  </a:lnTo>
                  <a:lnTo>
                    <a:pt x="1922" y="5622"/>
                  </a:lnTo>
                  <a:lnTo>
                    <a:pt x="1412" y="5597"/>
                  </a:lnTo>
                  <a:lnTo>
                    <a:pt x="1144" y="5597"/>
                  </a:lnTo>
                  <a:lnTo>
                    <a:pt x="901" y="5622"/>
                  </a:lnTo>
                  <a:lnTo>
                    <a:pt x="682" y="5670"/>
                  </a:lnTo>
                  <a:lnTo>
                    <a:pt x="463" y="5792"/>
                  </a:lnTo>
                  <a:lnTo>
                    <a:pt x="365" y="5792"/>
                  </a:lnTo>
                  <a:lnTo>
                    <a:pt x="317" y="5841"/>
                  </a:lnTo>
                  <a:lnTo>
                    <a:pt x="292" y="5889"/>
                  </a:lnTo>
                  <a:lnTo>
                    <a:pt x="244" y="6133"/>
                  </a:lnTo>
                  <a:lnTo>
                    <a:pt x="219" y="6400"/>
                  </a:lnTo>
                  <a:lnTo>
                    <a:pt x="219" y="6911"/>
                  </a:lnTo>
                  <a:lnTo>
                    <a:pt x="195" y="7422"/>
                  </a:lnTo>
                  <a:lnTo>
                    <a:pt x="171" y="7933"/>
                  </a:lnTo>
                  <a:lnTo>
                    <a:pt x="146" y="8493"/>
                  </a:lnTo>
                  <a:lnTo>
                    <a:pt x="146" y="9028"/>
                  </a:lnTo>
                  <a:lnTo>
                    <a:pt x="146" y="10123"/>
                  </a:lnTo>
                  <a:lnTo>
                    <a:pt x="171" y="10707"/>
                  </a:lnTo>
                  <a:lnTo>
                    <a:pt x="171" y="11267"/>
                  </a:lnTo>
                  <a:lnTo>
                    <a:pt x="122" y="12386"/>
                  </a:lnTo>
                  <a:lnTo>
                    <a:pt x="98" y="13530"/>
                  </a:lnTo>
                  <a:lnTo>
                    <a:pt x="98" y="14162"/>
                  </a:lnTo>
                  <a:lnTo>
                    <a:pt x="73" y="14479"/>
                  </a:lnTo>
                  <a:lnTo>
                    <a:pt x="25" y="14795"/>
                  </a:lnTo>
                  <a:lnTo>
                    <a:pt x="0" y="14868"/>
                  </a:lnTo>
                  <a:lnTo>
                    <a:pt x="25" y="14965"/>
                  </a:lnTo>
                  <a:lnTo>
                    <a:pt x="73" y="15014"/>
                  </a:lnTo>
                  <a:lnTo>
                    <a:pt x="122" y="15063"/>
                  </a:lnTo>
                  <a:lnTo>
                    <a:pt x="195" y="15087"/>
                  </a:lnTo>
                  <a:lnTo>
                    <a:pt x="268" y="15111"/>
                  </a:lnTo>
                  <a:lnTo>
                    <a:pt x="341" y="15087"/>
                  </a:lnTo>
                  <a:lnTo>
                    <a:pt x="414" y="15038"/>
                  </a:lnTo>
                  <a:lnTo>
                    <a:pt x="463" y="15087"/>
                  </a:lnTo>
                  <a:lnTo>
                    <a:pt x="536" y="15111"/>
                  </a:lnTo>
                  <a:lnTo>
                    <a:pt x="998" y="15136"/>
                  </a:lnTo>
                  <a:lnTo>
                    <a:pt x="1460" y="15136"/>
                  </a:lnTo>
                  <a:lnTo>
                    <a:pt x="1922" y="15111"/>
                  </a:lnTo>
                  <a:lnTo>
                    <a:pt x="2385" y="15087"/>
                  </a:lnTo>
                  <a:lnTo>
                    <a:pt x="2482" y="15087"/>
                  </a:lnTo>
                  <a:lnTo>
                    <a:pt x="3309" y="15014"/>
                  </a:lnTo>
                  <a:lnTo>
                    <a:pt x="3723" y="14990"/>
                  </a:lnTo>
                  <a:lnTo>
                    <a:pt x="4112" y="14965"/>
                  </a:lnTo>
                  <a:lnTo>
                    <a:pt x="4137" y="14965"/>
                  </a:lnTo>
                  <a:lnTo>
                    <a:pt x="4185" y="14990"/>
                  </a:lnTo>
                  <a:lnTo>
                    <a:pt x="4234" y="15014"/>
                  </a:lnTo>
                  <a:lnTo>
                    <a:pt x="4356" y="15014"/>
                  </a:lnTo>
                  <a:lnTo>
                    <a:pt x="4453" y="14941"/>
                  </a:lnTo>
                  <a:lnTo>
                    <a:pt x="4502" y="14917"/>
                  </a:lnTo>
                  <a:lnTo>
                    <a:pt x="4526" y="14868"/>
                  </a:lnTo>
                  <a:lnTo>
                    <a:pt x="4575" y="14746"/>
                  </a:lnTo>
                  <a:lnTo>
                    <a:pt x="4599" y="14600"/>
                  </a:lnTo>
                  <a:lnTo>
                    <a:pt x="4599" y="14333"/>
                  </a:lnTo>
                  <a:lnTo>
                    <a:pt x="4599" y="14065"/>
                  </a:lnTo>
                  <a:lnTo>
                    <a:pt x="4575" y="13797"/>
                  </a:lnTo>
                  <a:lnTo>
                    <a:pt x="4599" y="13773"/>
                  </a:lnTo>
                  <a:lnTo>
                    <a:pt x="5037" y="13724"/>
                  </a:lnTo>
                  <a:lnTo>
                    <a:pt x="5451" y="13676"/>
                  </a:lnTo>
                  <a:lnTo>
                    <a:pt x="5791" y="13700"/>
                  </a:lnTo>
                  <a:lnTo>
                    <a:pt x="5986" y="13676"/>
                  </a:lnTo>
                  <a:lnTo>
                    <a:pt x="6132" y="13627"/>
                  </a:lnTo>
                  <a:lnTo>
                    <a:pt x="6156" y="13651"/>
                  </a:lnTo>
                  <a:lnTo>
                    <a:pt x="6521" y="13895"/>
                  </a:lnTo>
                  <a:lnTo>
                    <a:pt x="6886" y="14138"/>
                  </a:lnTo>
                  <a:lnTo>
                    <a:pt x="7276" y="14357"/>
                  </a:lnTo>
                  <a:lnTo>
                    <a:pt x="7665" y="14552"/>
                  </a:lnTo>
                  <a:lnTo>
                    <a:pt x="8054" y="14722"/>
                  </a:lnTo>
                  <a:lnTo>
                    <a:pt x="8444" y="14892"/>
                  </a:lnTo>
                  <a:lnTo>
                    <a:pt x="8833" y="15038"/>
                  </a:lnTo>
                  <a:lnTo>
                    <a:pt x="9247" y="15160"/>
                  </a:lnTo>
                  <a:lnTo>
                    <a:pt x="10074" y="15403"/>
                  </a:lnTo>
                  <a:lnTo>
                    <a:pt x="10925" y="15574"/>
                  </a:lnTo>
                  <a:lnTo>
                    <a:pt x="11777" y="15695"/>
                  </a:lnTo>
                  <a:lnTo>
                    <a:pt x="12653" y="15817"/>
                  </a:lnTo>
                  <a:lnTo>
                    <a:pt x="13310" y="15866"/>
                  </a:lnTo>
                  <a:lnTo>
                    <a:pt x="13651" y="15890"/>
                  </a:lnTo>
                  <a:lnTo>
                    <a:pt x="14016" y="15866"/>
                  </a:lnTo>
                  <a:lnTo>
                    <a:pt x="14356" y="15866"/>
                  </a:lnTo>
                  <a:lnTo>
                    <a:pt x="14697" y="15793"/>
                  </a:lnTo>
                  <a:lnTo>
                    <a:pt x="15013" y="15720"/>
                  </a:lnTo>
                  <a:lnTo>
                    <a:pt x="15330" y="15598"/>
                  </a:lnTo>
                  <a:lnTo>
                    <a:pt x="15476" y="15525"/>
                  </a:lnTo>
                  <a:lnTo>
                    <a:pt x="15597" y="15452"/>
                  </a:lnTo>
                  <a:lnTo>
                    <a:pt x="15719" y="15355"/>
                  </a:lnTo>
                  <a:lnTo>
                    <a:pt x="15792" y="15257"/>
                  </a:lnTo>
                  <a:lnTo>
                    <a:pt x="15865" y="15160"/>
                  </a:lnTo>
                  <a:lnTo>
                    <a:pt x="15914" y="15038"/>
                  </a:lnTo>
                  <a:lnTo>
                    <a:pt x="15962" y="14941"/>
                  </a:lnTo>
                  <a:lnTo>
                    <a:pt x="15987" y="14819"/>
                  </a:lnTo>
                  <a:lnTo>
                    <a:pt x="16011" y="14552"/>
                  </a:lnTo>
                  <a:lnTo>
                    <a:pt x="15987" y="14284"/>
                  </a:lnTo>
                  <a:lnTo>
                    <a:pt x="15938" y="14016"/>
                  </a:lnTo>
                  <a:lnTo>
                    <a:pt x="15865" y="13749"/>
                  </a:lnTo>
                  <a:lnTo>
                    <a:pt x="15987" y="13651"/>
                  </a:lnTo>
                  <a:lnTo>
                    <a:pt x="16084" y="13530"/>
                  </a:lnTo>
                  <a:lnTo>
                    <a:pt x="16181" y="13408"/>
                  </a:lnTo>
                  <a:lnTo>
                    <a:pt x="16254" y="13262"/>
                  </a:lnTo>
                  <a:lnTo>
                    <a:pt x="16376" y="12946"/>
                  </a:lnTo>
                  <a:lnTo>
                    <a:pt x="16425" y="12654"/>
                  </a:lnTo>
                  <a:lnTo>
                    <a:pt x="16449" y="12410"/>
                  </a:lnTo>
                  <a:lnTo>
                    <a:pt x="16449" y="12070"/>
                  </a:lnTo>
                  <a:lnTo>
                    <a:pt x="16425" y="11875"/>
                  </a:lnTo>
                  <a:lnTo>
                    <a:pt x="16400" y="11680"/>
                  </a:lnTo>
                  <a:lnTo>
                    <a:pt x="16352" y="11534"/>
                  </a:lnTo>
                  <a:lnTo>
                    <a:pt x="16279" y="11388"/>
                  </a:lnTo>
                  <a:lnTo>
                    <a:pt x="16425" y="11267"/>
                  </a:lnTo>
                  <a:lnTo>
                    <a:pt x="16546" y="11096"/>
                  </a:lnTo>
                  <a:lnTo>
                    <a:pt x="16668" y="10926"/>
                  </a:lnTo>
                  <a:lnTo>
                    <a:pt x="16765" y="10756"/>
                  </a:lnTo>
                  <a:lnTo>
                    <a:pt x="16838" y="10561"/>
                  </a:lnTo>
                  <a:lnTo>
                    <a:pt x="16887" y="10342"/>
                  </a:lnTo>
                  <a:lnTo>
                    <a:pt x="16911" y="10147"/>
                  </a:lnTo>
                  <a:lnTo>
                    <a:pt x="16936" y="9953"/>
                  </a:lnTo>
                  <a:lnTo>
                    <a:pt x="16911" y="9758"/>
                  </a:lnTo>
                  <a:lnTo>
                    <a:pt x="16838" y="9515"/>
                  </a:lnTo>
                  <a:lnTo>
                    <a:pt x="16717" y="9271"/>
                  </a:lnTo>
                  <a:lnTo>
                    <a:pt x="16571" y="9053"/>
                  </a:lnTo>
                  <a:lnTo>
                    <a:pt x="16717" y="8931"/>
                  </a:lnTo>
                  <a:lnTo>
                    <a:pt x="16838" y="8785"/>
                  </a:lnTo>
                  <a:lnTo>
                    <a:pt x="16936" y="8615"/>
                  </a:lnTo>
                  <a:lnTo>
                    <a:pt x="17033" y="8444"/>
                  </a:lnTo>
                  <a:lnTo>
                    <a:pt x="17106" y="8274"/>
                  </a:lnTo>
                  <a:lnTo>
                    <a:pt x="17155" y="8079"/>
                  </a:lnTo>
                  <a:lnTo>
                    <a:pt x="17179" y="7885"/>
                  </a:lnTo>
                  <a:lnTo>
                    <a:pt x="17203" y="7690"/>
                  </a:lnTo>
                  <a:lnTo>
                    <a:pt x="17179" y="7447"/>
                  </a:lnTo>
                  <a:lnTo>
                    <a:pt x="17106" y="7252"/>
                  </a:lnTo>
                  <a:lnTo>
                    <a:pt x="17009" y="7057"/>
                  </a:lnTo>
                  <a:lnTo>
                    <a:pt x="16887" y="6887"/>
                  </a:lnTo>
                  <a:lnTo>
                    <a:pt x="16717" y="6741"/>
                  </a:lnTo>
                  <a:lnTo>
                    <a:pt x="16546" y="6619"/>
                  </a:lnTo>
                  <a:lnTo>
                    <a:pt x="16352" y="6498"/>
                  </a:lnTo>
                  <a:lnTo>
                    <a:pt x="16157" y="6400"/>
                  </a:lnTo>
                  <a:lnTo>
                    <a:pt x="15938" y="6303"/>
                  </a:lnTo>
                  <a:lnTo>
                    <a:pt x="15719" y="6206"/>
                  </a:lnTo>
                  <a:lnTo>
                    <a:pt x="15232" y="6084"/>
                  </a:lnTo>
                  <a:lnTo>
                    <a:pt x="14746" y="5987"/>
                  </a:lnTo>
                  <a:lnTo>
                    <a:pt x="14259" y="5938"/>
                  </a:lnTo>
                  <a:lnTo>
                    <a:pt x="13845" y="5889"/>
                  </a:lnTo>
                  <a:lnTo>
                    <a:pt x="13432" y="5865"/>
                  </a:lnTo>
                  <a:lnTo>
                    <a:pt x="12604" y="5841"/>
                  </a:lnTo>
                  <a:lnTo>
                    <a:pt x="11607" y="5841"/>
                  </a:lnTo>
                  <a:lnTo>
                    <a:pt x="11266" y="5865"/>
                  </a:lnTo>
                  <a:lnTo>
                    <a:pt x="11461" y="5354"/>
                  </a:lnTo>
                  <a:lnTo>
                    <a:pt x="11655" y="4843"/>
                  </a:lnTo>
                  <a:lnTo>
                    <a:pt x="11826" y="4308"/>
                  </a:lnTo>
                  <a:lnTo>
                    <a:pt x="11996" y="3797"/>
                  </a:lnTo>
                  <a:lnTo>
                    <a:pt x="12142" y="3261"/>
                  </a:lnTo>
                  <a:lnTo>
                    <a:pt x="12239" y="2726"/>
                  </a:lnTo>
                  <a:lnTo>
                    <a:pt x="12264" y="2458"/>
                  </a:lnTo>
                  <a:lnTo>
                    <a:pt x="12264" y="2191"/>
                  </a:lnTo>
                  <a:lnTo>
                    <a:pt x="12239" y="1899"/>
                  </a:lnTo>
                  <a:lnTo>
                    <a:pt x="12215" y="1631"/>
                  </a:lnTo>
                  <a:lnTo>
                    <a:pt x="12166" y="1412"/>
                  </a:lnTo>
                  <a:lnTo>
                    <a:pt x="12118" y="1217"/>
                  </a:lnTo>
                  <a:lnTo>
                    <a:pt x="12045" y="1023"/>
                  </a:lnTo>
                  <a:lnTo>
                    <a:pt x="11972" y="853"/>
                  </a:lnTo>
                  <a:lnTo>
                    <a:pt x="11850" y="682"/>
                  </a:lnTo>
                  <a:lnTo>
                    <a:pt x="11728" y="512"/>
                  </a:lnTo>
                  <a:lnTo>
                    <a:pt x="11582" y="366"/>
                  </a:lnTo>
                  <a:lnTo>
                    <a:pt x="11412" y="220"/>
                  </a:lnTo>
                  <a:lnTo>
                    <a:pt x="11266" y="147"/>
                  </a:lnTo>
                  <a:lnTo>
                    <a:pt x="11120" y="74"/>
                  </a:lnTo>
                  <a:lnTo>
                    <a:pt x="10925" y="25"/>
                  </a:lnTo>
                  <a:lnTo>
                    <a:pt x="107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143;p20">
            <a:extLst>
              <a:ext uri="{FF2B5EF4-FFF2-40B4-BE49-F238E27FC236}">
                <a16:creationId xmlns:a16="http://schemas.microsoft.com/office/drawing/2014/main" id="{68D82821-C28D-4009-A769-2FB2F7C07227}"/>
              </a:ext>
            </a:extLst>
          </p:cNvPr>
          <p:cNvSpPr txBox="1">
            <a:spLocks/>
          </p:cNvSpPr>
          <p:nvPr/>
        </p:nvSpPr>
        <p:spPr>
          <a:xfrm>
            <a:off x="1149818" y="958891"/>
            <a:ext cx="4918035" cy="1114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101600" indent="0">
              <a:buNone/>
            </a:pPr>
            <a:r>
              <a:rPr lang="fr-FR" sz="2400" dirty="0"/>
              <a:t>La bienveillance 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2DF66418-3370-48B4-8975-FB46E69CF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601531"/>
              </p:ext>
            </p:extLst>
          </p:nvPr>
        </p:nvGraphicFramePr>
        <p:xfrm>
          <a:off x="1509926" y="1516346"/>
          <a:ext cx="6096000" cy="30226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13443865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83874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Ce qui facilite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Ce qui freine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424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Garantir le cadre en permanence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Écoute active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Non jugement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Empathie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Évaluer les compétences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Synchronie com </a:t>
                      </a:r>
                      <a:r>
                        <a:rPr lang="fr-FR" dirty="0" err="1"/>
                        <a:t>verb</a:t>
                      </a:r>
                      <a:r>
                        <a:rPr lang="fr-FR" dirty="0"/>
                        <a:t>./ non </a:t>
                      </a:r>
                      <a:r>
                        <a:rPr lang="fr-FR" dirty="0" err="1"/>
                        <a:t>verb</a:t>
                      </a:r>
                      <a:r>
                        <a:rPr lang="fr-FR" dirty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Accueillir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Ritualiser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La confiance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Relation moins verticale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Questions ouvertes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Apartés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Mal être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Ironie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Jugement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L’interprétation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Évaluer l’être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tenir un cadre trop strict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tenir un cadre trop « mou »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72141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99376285"/>
      </p:ext>
    </p:extLst>
  </p:cSld>
  <p:clrMapOvr>
    <a:masterClrMapping/>
  </p:clrMapOvr>
  <p:transition advTm="49543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5.8|5.4|4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0.8|3.8|2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5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6|0.6|11.3|0.4|6.3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9.7|7.6|4.4|2.8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|16.5|1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|7.7|0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1|2.5|7.5|2.5"/>
</p:tagLst>
</file>

<file path=ppt/theme/theme1.xml><?xml version="1.0" encoding="utf-8"?>
<a:theme xmlns:a="http://schemas.openxmlformats.org/drawingml/2006/main" name="Ursu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406</Words>
  <Application>Microsoft Office PowerPoint</Application>
  <PresentationFormat>Affichage à l'écran (16:9)</PresentationFormat>
  <Paragraphs>101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Sniglet</vt:lpstr>
      <vt:lpstr>Walter Turncoat</vt:lpstr>
      <vt:lpstr>Ursula template</vt:lpstr>
      <vt:lpstr>Intérêts du cadre relationnel dans la formation à l’oral</vt:lpstr>
      <vt:lpstr>Intérêts du cadre relationnel dans la formation à l’oral</vt:lpstr>
      <vt:lpstr>Quelles compétences pour l’oral ?</vt:lpstr>
      <vt:lpstr>Quelles compétences pour l’oral ?</vt:lpstr>
      <vt:lpstr>Pourquoi un cadre relationnel ?</vt:lpstr>
      <vt:lpstr>Nature du cadre et usages</vt:lpstr>
      <vt:lpstr>Nature du cadre et usages</vt:lpstr>
      <vt:lpstr>Nature du cadre et usages</vt:lpstr>
      <vt:lpstr>Nature du cadre et usages</vt:lpstr>
      <vt:lpstr>Un exemple d’usage</vt:lpstr>
      <vt:lpstr>Atouts et freins</vt:lpstr>
      <vt:lpstr>Merci!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Intérêts du cadre relationnel dans la formation à l’oral</dc:title>
  <dc:creator>rudolf harvier</dc:creator>
  <cp:lastModifiedBy>rudolf.harvier@free.fr</cp:lastModifiedBy>
  <cp:revision>40</cp:revision>
  <dcterms:modified xsi:type="dcterms:W3CDTF">2020-04-20T09:02:10Z</dcterms:modified>
</cp:coreProperties>
</file>