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65808-C240-4BC2-A59D-79ABC57A9796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4531-8FF7-45F4-8E91-A79413859D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26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Nécessité de faire l’impasse</a:t>
            </a:r>
          </a:p>
          <a:p>
            <a:r>
              <a:rPr lang="fr-FR" dirty="0" smtClean="0"/>
              <a:t>Localisation de la dame grâce aux enchères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5E7E-B539-48DD-8FC6-41A91EA51435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2671-9B42-4CE7-A1FF-041DD4FB8EF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F0AD-E9DD-40B6-9E67-43FEE4BCDB93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0424-1E6B-42B9-9D64-6507CDC3820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D5B6-FDE5-48BE-81C0-8115FAE0B8AB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248-05F0-4398-B4B4-5A774F01225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F5D3-D2E9-4594-AEE5-A5C349192753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B214-271E-44B8-B628-849B857A102F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B25-FFDE-4765-90FD-3BA63E318B5B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B062-6F0E-4366-956D-7ABD757DD354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282B-E560-485B-8AAA-F5754547045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41DA-4981-46A6-8F84-950988F132A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88EAD-FE2C-4DCC-8926-6FAB82C6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9" Type="http://schemas.openxmlformats.org/officeDocument/2006/relationships/image" Target="../media/image40.jpeg"/><Relationship Id="rId3" Type="http://schemas.openxmlformats.org/officeDocument/2006/relationships/image" Target="../media/image4.gif"/><Relationship Id="rId21" Type="http://schemas.openxmlformats.org/officeDocument/2006/relationships/image" Target="../media/image22.jpeg"/><Relationship Id="rId34" Type="http://schemas.openxmlformats.org/officeDocument/2006/relationships/image" Target="../media/image35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33" Type="http://schemas.openxmlformats.org/officeDocument/2006/relationships/image" Target="../media/image34.jpeg"/><Relationship Id="rId38" Type="http://schemas.openxmlformats.org/officeDocument/2006/relationships/image" Target="../media/image39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29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32" Type="http://schemas.openxmlformats.org/officeDocument/2006/relationships/image" Target="../media/image33.jpeg"/><Relationship Id="rId37" Type="http://schemas.openxmlformats.org/officeDocument/2006/relationships/image" Target="../media/image38.jpeg"/><Relationship Id="rId40" Type="http://schemas.openxmlformats.org/officeDocument/2006/relationships/image" Target="../media/image41.gif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28" Type="http://schemas.openxmlformats.org/officeDocument/2006/relationships/image" Target="../media/image29.jpeg"/><Relationship Id="rId36" Type="http://schemas.openxmlformats.org/officeDocument/2006/relationships/image" Target="../media/image37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31" Type="http://schemas.openxmlformats.org/officeDocument/2006/relationships/image" Target="../media/image32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Relationship Id="rId27" Type="http://schemas.openxmlformats.org/officeDocument/2006/relationships/image" Target="../media/image28.jpeg"/><Relationship Id="rId30" Type="http://schemas.openxmlformats.org/officeDocument/2006/relationships/image" Target="../media/image31.jpeg"/><Relationship Id="rId35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10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Pour débuter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Jouer la donne 21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"/>
          <p:cNvGrpSpPr/>
          <p:nvPr/>
        </p:nvGrpSpPr>
        <p:grpSpPr>
          <a:xfrm>
            <a:off x="1619672" y="404664"/>
            <a:ext cx="5976664" cy="5976000"/>
            <a:chOff x="1619672" y="404664"/>
            <a:chExt cx="5976664" cy="5976000"/>
          </a:xfrm>
        </p:grpSpPr>
        <p:sp>
          <p:nvSpPr>
            <p:cNvPr id="76" name="Rectangle 75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7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907714" y="28871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Image 62" descr="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908720"/>
            <a:ext cx="450000" cy="6894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819507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80175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Image 8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341844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Image 8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611595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Image 10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00503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7" name="Image 10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51546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9" name="Image 10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2470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Image 11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397330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3" name="Image 11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370432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20" name="Tableau 119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Pascal EVRARD\Desktop\cartes\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196752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Picture 3" descr="C:\Users\Pascal EVRARD\Desktop\cartes\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484784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Picture 5" descr="C:\Users\Pascal EVRARD\Desktop\cartes\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908720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Picture 6" descr="C:\Users\Pascal EVRARD\Desktop\cartes\1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1196752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1" name="Picture 7" descr="C:\Users\Pascal EVRARD\Desktop\cartes\2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484784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Picture 8" descr="C:\Users\Pascal EVRARD\Desktop\cartes\4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908720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3" name="Picture 9" descr="C:\Users\Pascal EVRARD\Desktop\cartes\4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1196752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5" name="Picture 11" descr="C:\Users\Pascal EVRARD\Desktop\cartes\3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6136" y="908720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6" name="Picture 12" descr="C:\Users\Pascal EVRARD\Desktop\cartes\3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96136" y="1196752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7" name="Picture 13" descr="C:\Users\Pascal EVRARD\Desktop\cartes\39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96136" y="1484784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638854" y="28871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Image 5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375200" y="2849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Image 5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106220" y="2849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Image 10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27877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Image 9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5519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Image 9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8209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8" name="Picture 14" descr="C:\Users\Pascal EVRARD\Desktop\cartes\0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6024" y="6123946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9" name="Picture 15" descr="C:\Users\Pascal EVRARD\Desktop\cartes\11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66650" y="6123946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0" name="Picture 16" descr="C:\Users\Pascal EVRARD\Desktop\cartes\1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23076" y="6123946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1" name="Picture 17" descr="C:\Users\Pascal EVRARD\Desktop\cartes\14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980602" y="6122877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2" name="Picture 18" descr="C:\Users\Pascal EVRARD\Desktop\cartes\17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440128" y="6126637"/>
            <a:ext cx="450000" cy="690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3" name="Picture 19" descr="C:\Users\Pascal EVRARD\Desktop\cartes\24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00754" y="6126637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4" name="Picture 20" descr="C:\Users\Pascal EVRARD\Desktop\cartes\44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57180" y="6124434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5" name="Picture 21" descr="C:\Users\Pascal EVRARD\Desktop\cartes\4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813606" y="6126637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6" name="Picture 22" descr="C:\Users\Pascal EVRARD\Desktop\cartes\50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735506" y="6126630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7" name="Picture 23" descr="C:\Users\Pascal EVRARD\Desktop\cartes\27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196126" y="6129011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8" name="Picture 24" descr="C:\Users\Pascal EVRARD\Desktop\cartes\28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656746" y="6129011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9" name="Picture 25" descr="C:\Users\Pascal EVRARD\Desktop\cartes\29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120325" y="6129011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1" name="Picture 27" descr="C:\Users\Pascal EVRARD\Desktop\cartes\40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 rot="5400000">
            <a:off x="1839906" y="3073171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2" name="Picture 28" descr="C:\Users\Pascal EVRARD\Desktop\cartes\51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 rot="10800000">
            <a:off x="4860032" y="1484784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3" name="Picture 29" descr="C:\Users\Pascal EVRARD\Desktop\cartes\41.jpg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 rot="5400000">
            <a:off x="1839906" y="3073170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4" name="Picture 30" descr="C:\Users\Pascal EVRARD\Desktop\cartes\48.jpg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274308" y="6126814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5" name="Picture 31" descr="C:\Users\Pascal EVRARD\Desktop\cartes\42.jp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 rot="16200000">
            <a:off x="1839907" y="3073170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6" name="Picture 32" descr="C:\Users\Pascal EVRARD\Desktop\cartes\45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 rot="5400000">
            <a:off x="6926101" y="3145179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7" name="Picture 33" descr="C:\Users\Pascal EVRARD\Desktop\cartes\43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 rot="5400000">
            <a:off x="1839906" y="3073171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4" name="Picture 10" descr="C:\Users\Pascal EVRARD\Desktop\cartes\52.jpg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860032" y="177281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8" name="Picture 34" descr="C:\Users\Pascal EVRARD\Desktop\cartes\26.jpg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 rot="16200000">
            <a:off x="6926102" y="3145178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9" name="Picture 35" descr="C:\Users\Pascal EVRARD\Desktop\cartes\13.jpg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 rot="16200000">
            <a:off x="6923964" y="3147316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60" name="Picture 36" descr="C:\Users\Pascal EVRARD\Desktop\cartes\09.jpg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 rot="5400000">
            <a:off x="6923964" y="3147316"/>
            <a:ext cx="450000" cy="68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2" name="Picture 10" descr="C:\Users\Pascal EVRARD\Desktop\cartes\52.jpg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427984" y="150128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3" name="Picture 22" descr="C:\Users\Pascal EVRARD\Desktop\cartes\50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359744" y="525649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4" name="Picture 28" descr="C:\Users\Pascal EVRARD\Desktop\cartes\51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 rot="10800000">
            <a:off x="4427984" y="14769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5" name="Picture 30" descr="C:\Users\Pascal EVRARD\Desktop\cartes\48.jpg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4355976" y="525649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6" name="Picture 9" descr="C:\Users\Pascal EVRARD\Desktop\cartes\4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984" y="152887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7" name="Picture 21" descr="C:\Users\Pascal EVRARD\Desktop\cartes\4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355976" y="525649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8" name="Picture 8" descr="C:\Users\Pascal EVRARD\Desktop\cartes\4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150128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9" name="Picture 20" descr="C:\Users\Pascal EVRARD\Desktop\cartes\44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55976" y="5256496"/>
            <a:ext cx="450000" cy="693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8" name="Pensées 67"/>
          <p:cNvSpPr/>
          <p:nvPr/>
        </p:nvSpPr>
        <p:spPr>
          <a:xfrm>
            <a:off x="35496" y="356271"/>
            <a:ext cx="1512168" cy="1776585"/>
          </a:xfrm>
          <a:prstGeom prst="cloudCallout">
            <a:avLst>
              <a:gd name="adj1" fmla="val 87585"/>
              <a:gd name="adj2" fmla="val 24365"/>
            </a:avLst>
          </a:prstGeom>
          <a:blipFill dpi="0" rotWithShape="1">
            <a:blip r:embed="rId39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9" name="Tableau 68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J’ouvre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J’ai 8 pts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Je joue 9/4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leau 69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J’ouvre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graphicFrame>
        <p:nvGraphicFramePr>
          <p:cNvPr id="73" name="Tableau 72"/>
          <p:cNvGraphicFramePr>
            <a:graphicFrameLocks noGrp="1"/>
          </p:cNvGraphicFramePr>
          <p:nvPr/>
        </p:nvGraphicFramePr>
        <p:xfrm>
          <a:off x="2627784" y="4149080"/>
          <a:ext cx="3960440" cy="9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Nord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Sud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Ouest</a:t>
                      </a:r>
                      <a:endParaRPr lang="fr-FR" sz="1600" dirty="0"/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Je passe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J’ouvre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J’ai 8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pts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noFill/>
                  </a:tcPr>
                </a:tc>
              </a:tr>
            </a:tbl>
          </a:graphicData>
        </a:graphic>
      </p:graphicFrame>
      <p:pic>
        <p:nvPicPr>
          <p:cNvPr id="74" name="Image 73" descr="reflechi2.gif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7956376" y="188640"/>
            <a:ext cx="855701" cy="1274043"/>
          </a:xfrm>
          <a:prstGeom prst="rect">
            <a:avLst/>
          </a:prstGeom>
        </p:spPr>
      </p:pic>
      <p:sp>
        <p:nvSpPr>
          <p:cNvPr id="78" name="Bulle ronde 77"/>
          <p:cNvSpPr/>
          <p:nvPr/>
        </p:nvSpPr>
        <p:spPr>
          <a:xfrm>
            <a:off x="4860032" y="5013176"/>
            <a:ext cx="4104456" cy="1008112"/>
          </a:xfrm>
          <a:prstGeom prst="wedgeEllipseCallout">
            <a:avLst>
              <a:gd name="adj1" fmla="val -49476"/>
              <a:gd name="adj2" fmla="val 97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Je ne sais pas qui a le 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</a:t>
            </a:r>
            <a:r>
              <a:rPr lang="fr-FR" dirty="0" smtClean="0">
                <a:latin typeface="Arial" pitchFamily="34" charset="0"/>
                <a:cs typeface="Arial" pitchFamily="34" charset="0"/>
                <a:sym typeface="Symbol"/>
              </a:rPr>
              <a:t>, mais je sais qui a la 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D</a:t>
            </a:r>
            <a:r>
              <a:rPr lang="fr-FR" dirty="0" smtClean="0">
                <a:latin typeface="Arial" pitchFamily="34" charset="0"/>
                <a:cs typeface="Arial" pitchFamily="34" charset="0"/>
                <a:sym typeface="Symbol"/>
              </a:rPr>
              <a:t> !!!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Bulle ronde 78"/>
          <p:cNvSpPr/>
          <p:nvPr/>
        </p:nvSpPr>
        <p:spPr>
          <a:xfrm>
            <a:off x="4860032" y="5013176"/>
            <a:ext cx="4104456" cy="1008112"/>
          </a:xfrm>
          <a:prstGeom prst="wedgeEllipseCallout">
            <a:avLst>
              <a:gd name="adj1" fmla="val -49476"/>
              <a:gd name="adj2" fmla="val 97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Ouf ! je ne vais pas perdre plus de 4 cartes à Trèfle…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8" grpId="0" animBg="1"/>
      <p:bldP spid="79" grpId="0" animBg="1"/>
      <p:bldP spid="79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116</Words>
  <Application>Microsoft Office PowerPoint</Application>
  <PresentationFormat>Affichage à l'écran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Activités mathématiques autour du jeu de bridge</vt:lpstr>
      <vt:lpstr>Pour débuter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10</dc:title>
  <dc:creator>utilisateur</dc:creator>
  <cp:lastModifiedBy>Utilisateur</cp:lastModifiedBy>
  <cp:revision>7</cp:revision>
  <dcterms:created xsi:type="dcterms:W3CDTF">2016-05-02T05:34:07Z</dcterms:created>
  <dcterms:modified xsi:type="dcterms:W3CDTF">2016-10-05T12:28:22Z</dcterms:modified>
</cp:coreProperties>
</file>