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70" r:id="rId11"/>
    <p:sldId id="271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E7272-93DB-44F8-B3FD-04E29BFEBB0A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7BBE9-D53E-4FBA-BC45-6AA7098D31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46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7E1C-188B-4DCA-AE5F-EA3DFDA7D82D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81D0-3105-4DD2-9855-536CAFEF731F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10EA-539B-4240-B4EB-4AD4130ABE1E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4CE0-638A-43C2-AB35-2623F9D004ED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8482-B1E2-42A4-AB94-FD8362DDE96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448A-0AF9-4FD0-B65C-82CEE47498E1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B0AB-9477-4033-83A3-F4F3F0997E2E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0340-2018-40AC-8177-78EF280A114D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6C83-6113-4ED6-8DAD-17D0967E4185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57E2-FB83-4AEC-BFCB-02B2BE4676A5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CE58A-E33F-4012-A013-3F8A13A52A90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17249-E66C-4978-91D7-967F4E752727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jpeg"/><Relationship Id="rId7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Activités mathématiques autour du jeu de bridge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Séance 9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Suite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Jouer les donnes 18, 19 et 20.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A l’issue des parties, préciser la stratégie que vous avez mis en place pour remporter votre contrat. Analyser vos erreurs éventuelles.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Cet exercice est à faire si le temps vous le permet.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-36512" y="-101144"/>
            <a:ext cx="871296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sz="2000" dirty="0" smtClean="0">
                <a:latin typeface="Arial" pitchFamily="34" charset="0"/>
                <a:cs typeface="Arial" pitchFamily="34" charset="0"/>
              </a:rPr>
              <a:t>Sud joue le contrat de 9/4.</a:t>
            </a:r>
          </a:p>
          <a:p>
            <a:r>
              <a:rPr lang="fr-FR" sz="2000" dirty="0" smtClean="0">
                <a:latin typeface="Arial" pitchFamily="34" charset="0"/>
                <a:cs typeface="Arial" pitchFamily="34" charset="0"/>
              </a:rPr>
              <a:t>Sud est en main. </a:t>
            </a:r>
            <a:br>
              <a:rPr lang="fr-FR" sz="2000" dirty="0" smtClean="0">
                <a:latin typeface="Arial" pitchFamily="34" charset="0"/>
                <a:cs typeface="Arial" pitchFamily="34" charset="0"/>
              </a:rPr>
            </a:br>
            <a:r>
              <a:rPr lang="fr-FR" sz="2000" dirty="0" smtClean="0">
                <a:latin typeface="Arial" pitchFamily="34" charset="0"/>
                <a:cs typeface="Arial" pitchFamily="34" charset="0"/>
              </a:rPr>
              <a:t>Il joue le 5 sur lequel Ouest met le 6.</a:t>
            </a:r>
          </a:p>
          <a:p>
            <a:r>
              <a:rPr lang="fr-FR" sz="2000" dirty="0" smtClean="0">
                <a:latin typeface="Arial" pitchFamily="34" charset="0"/>
                <a:cs typeface="Arial" pitchFamily="34" charset="0"/>
              </a:rPr>
              <a:t>1)  Combien de levées fera Sud si :</a:t>
            </a:r>
          </a:p>
          <a:p>
            <a:pPr marL="620713" indent="-457200">
              <a:buAutoNum type="alphaLcParenR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il met l’As puis joue le Roi ? Justifier.</a:t>
            </a:r>
          </a:p>
          <a:p>
            <a:pPr marL="620713" indent="-457200">
              <a:buAutoNum type="alphaLcParenR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Il met l’As puis joue le Valet ? Justifier.</a:t>
            </a:r>
          </a:p>
          <a:p>
            <a:pPr marL="620713" indent="-457200"/>
            <a:r>
              <a:rPr lang="fr-FR" sz="2000" dirty="0" smtClean="0">
                <a:latin typeface="Arial" pitchFamily="34" charset="0"/>
                <a:cs typeface="Arial" pitchFamily="34" charset="0"/>
              </a:rPr>
              <a:t>c)    il met le valet ? Justifier.</a:t>
            </a:r>
          </a:p>
          <a:p>
            <a:pPr marL="342900" indent="-342900"/>
            <a:r>
              <a:rPr lang="fr-FR" sz="2000" dirty="0" smtClean="0">
                <a:latin typeface="Arial" pitchFamily="34" charset="0"/>
                <a:cs typeface="Arial" pitchFamily="34" charset="0"/>
              </a:rPr>
              <a:t>2)  Quelle conclusion en tirez-vous ?</a:t>
            </a: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28" t="21375" r="6788" b="7201"/>
          <a:stretch>
            <a:fillRect/>
          </a:stretch>
        </p:blipFill>
        <p:spPr bwMode="auto">
          <a:xfrm>
            <a:off x="720210" y="72008"/>
            <a:ext cx="842379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660232" y="0"/>
            <a:ext cx="158417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Le mort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Exercice 1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La notion d’impasse</a:t>
            </a:r>
          </a:p>
          <a:p>
            <a:pPr algn="ctr">
              <a:buNone/>
            </a:pPr>
            <a:endParaRPr lang="fr-FR" dirty="0" smtClean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1831" y="620688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6207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0183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25967" y="1988840"/>
            <a:ext cx="801605" cy="864096"/>
          </a:xfrm>
          <a:prstGeom prst="rect">
            <a:avLst/>
          </a:prstGeom>
          <a:noFill/>
        </p:spPr>
      </p:pic>
      <p:pic>
        <p:nvPicPr>
          <p:cNvPr id="6" name="Image 10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4890063" y="620688"/>
            <a:ext cx="1068175" cy="1641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9" name="Ellipse 8"/>
          <p:cNvSpPr/>
          <p:nvPr/>
        </p:nvSpPr>
        <p:spPr>
          <a:xfrm>
            <a:off x="6516216" y="47667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Nord  est le mort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429309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Données : Sud sait qu’Est et Ouest ont chacun deux Piques et que le Roi fait partie de ces quatre cartes. Répondre aux questions suivantes …. 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558850" y="4437112"/>
            <a:ext cx="8028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Que se passe-t-il si Est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est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celui qui a remporté la dernière levée ? Justifier.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9512" y="54868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Cas 1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1831" y="620688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0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6207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0183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25967" y="1988840"/>
            <a:ext cx="801605" cy="864096"/>
          </a:xfrm>
          <a:prstGeom prst="rect">
            <a:avLst/>
          </a:prstGeom>
          <a:noFill/>
        </p:spPr>
      </p:pic>
      <p:pic>
        <p:nvPicPr>
          <p:cNvPr id="18" name="Image 10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4890063" y="620688"/>
            <a:ext cx="1068175" cy="1641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19" name="Ellipse 18"/>
          <p:cNvSpPr/>
          <p:nvPr/>
        </p:nvSpPr>
        <p:spPr>
          <a:xfrm>
            <a:off x="6516216" y="47667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Nord  est le mort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414834" y="4437112"/>
            <a:ext cx="8316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Que se passe-t-il si Nord est celui qui a remporté la dernière levée ? Justifier.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9512" y="54868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Cas 2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 14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1831" y="620688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0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6207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 16" descr="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0183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25967" y="1988840"/>
            <a:ext cx="801605" cy="864096"/>
          </a:xfrm>
          <a:prstGeom prst="rect">
            <a:avLst/>
          </a:prstGeom>
          <a:noFill/>
        </p:spPr>
      </p:pic>
      <p:pic>
        <p:nvPicPr>
          <p:cNvPr id="19" name="Image 10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4890063" y="620688"/>
            <a:ext cx="1068175" cy="1641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20" name="Ellipse 19"/>
          <p:cNvSpPr/>
          <p:nvPr/>
        </p:nvSpPr>
        <p:spPr>
          <a:xfrm>
            <a:off x="6516216" y="47667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Nord  est le mort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455105" y="4437112"/>
            <a:ext cx="82213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Que se passe-t-il si Sud joue l’As de Pique sur le 8 de Pique déposé par Ouest ? Justifier.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546933"/>
            <a:ext cx="1800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Cas 3 </a:t>
            </a:r>
          </a:p>
          <a:p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C’est à Sud de jouer 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1831" y="620688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0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6207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0183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25967" y="1988840"/>
            <a:ext cx="801605" cy="864096"/>
          </a:xfrm>
          <a:prstGeom prst="rect">
            <a:avLst/>
          </a:prstGeom>
          <a:noFill/>
        </p:spPr>
      </p:pic>
      <p:pic>
        <p:nvPicPr>
          <p:cNvPr id="18" name="Image 10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4890063" y="620688"/>
            <a:ext cx="1068175" cy="1641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19" name="Ellipse 18"/>
          <p:cNvSpPr/>
          <p:nvPr/>
        </p:nvSpPr>
        <p:spPr>
          <a:xfrm>
            <a:off x="6516216" y="47667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Nord  est le mort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05272" y="436510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Que se passe-t-il si Sud joue la Dame de Pique sur le 8 de Pique déposé par Ouest ? Justifier.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9512" y="546933"/>
            <a:ext cx="1800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Cas </a:t>
            </a:r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 </a:t>
            </a:r>
            <a:endParaRPr lang="fr-FR" sz="3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C’est à Sud de jouer 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 14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1831" y="620688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0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6207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 16" descr="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0183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25967" y="1988840"/>
            <a:ext cx="801605" cy="864096"/>
          </a:xfrm>
          <a:prstGeom prst="rect">
            <a:avLst/>
          </a:prstGeom>
          <a:noFill/>
        </p:spPr>
      </p:pic>
      <p:pic>
        <p:nvPicPr>
          <p:cNvPr id="19" name="Image 10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4890063" y="620688"/>
            <a:ext cx="1068175" cy="1641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20" name="Ellipse 19"/>
          <p:cNvSpPr/>
          <p:nvPr/>
        </p:nvSpPr>
        <p:spPr>
          <a:xfrm>
            <a:off x="6516216" y="47667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Nord  est le mort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Pour aller plus loin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pPr algn="ctr"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Exercice de raisonnement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0" y="429309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Sud sait que le camp E/O possède trois Piques et un Cœur. De plus, il sait que le Roi de Pique est en Est. Que se passe-t-il si Sud joue la Dame de Pique sur le 8 de Pique déposé par Ouest ? Justifier.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1520" y="404664"/>
            <a:ext cx="180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Arial" pitchFamily="34" charset="0"/>
                <a:cs typeface="Arial" pitchFamily="34" charset="0"/>
              </a:rPr>
              <a:t>C’est à Sud de jouer</a:t>
            </a:r>
            <a:r>
              <a:rPr lang="fr-FR" sz="4000" dirty="0" smtClean="0"/>
              <a:t> </a:t>
            </a:r>
            <a:endParaRPr lang="fr-FR" sz="4000" dirty="0"/>
          </a:p>
        </p:txBody>
      </p:sp>
      <p:pic>
        <p:nvPicPr>
          <p:cNvPr id="13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 descr="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01831" y="620688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0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6207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0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01831" y="2488162"/>
            <a:ext cx="1077517" cy="16561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25967" y="1988840"/>
            <a:ext cx="801605" cy="864096"/>
          </a:xfrm>
          <a:prstGeom prst="rect">
            <a:avLst/>
          </a:prstGeom>
          <a:noFill/>
        </p:spPr>
      </p:pic>
      <p:pic>
        <p:nvPicPr>
          <p:cNvPr id="18" name="Image 10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4890063" y="620688"/>
            <a:ext cx="1068175" cy="1641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19" name="Ellipse 18"/>
          <p:cNvSpPr/>
          <p:nvPr/>
        </p:nvSpPr>
        <p:spPr>
          <a:xfrm>
            <a:off x="6516216" y="476672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Nord  est le mort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275</Words>
  <Application>Microsoft Office PowerPoint</Application>
  <PresentationFormat>Affichage à l'écran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Activités mathématiques autour du jeu de bridge</vt:lpstr>
      <vt:lpstr>Exercice 1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Pour aller plus loin</vt:lpstr>
      <vt:lpstr>Présentation PowerPoint</vt:lpstr>
      <vt:lpstr>Suite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Seance 4</dc:title>
  <dc:creator>utilisateur</dc:creator>
  <cp:lastModifiedBy>Utilisateur</cp:lastModifiedBy>
  <cp:revision>27</cp:revision>
  <dcterms:created xsi:type="dcterms:W3CDTF">2016-04-29T14:28:20Z</dcterms:created>
  <dcterms:modified xsi:type="dcterms:W3CDTF">2016-10-05T12:27:49Z</dcterms:modified>
</cp:coreProperties>
</file>