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9" r:id="rId9"/>
    <p:sldId id="290" r:id="rId10"/>
    <p:sldId id="291" r:id="rId11"/>
    <p:sldId id="295" r:id="rId12"/>
    <p:sldId id="296" r:id="rId13"/>
    <p:sldId id="294" r:id="rId14"/>
    <p:sldId id="297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Lab" initials="PLa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DE7272-93DB-44F8-B3FD-04E29BFEBB0A}" type="datetimeFigureOut">
              <a:rPr lang="fr-FR" smtClean="0"/>
              <a:pPr/>
              <a:t>05/01/2018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7BBE9-D53E-4FBA-BC45-6AA7098D310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596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7BBE9-D53E-4FBA-BC45-6AA7098D310C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4975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* La</a:t>
            </a:r>
            <a:r>
              <a:rPr lang="fr-FR" baseline="0" dirty="0" smtClean="0"/>
              <a:t> notion d’impasse sera vue par la suite, mais cet exercice peut-être l’occasion une première fois d’aborder le sujet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7BBE9-D53E-4FBA-BC45-6AA7098D310C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049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8B197-A535-440F-A6AC-A1C8736CC0BC}" type="datetime1">
              <a:rPr lang="fr-FR" smtClean="0"/>
              <a:pPr/>
              <a:t>05/01/2018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C6-2BF9-4F4D-8C17-9629B3DB909A}" type="datetime1">
              <a:rPr lang="fr-FR" smtClean="0"/>
              <a:pPr/>
              <a:t>05/01/2018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0B5F-DA45-4DA6-A836-AC27649310AC}" type="datetime1">
              <a:rPr lang="fr-FR" smtClean="0"/>
              <a:pPr/>
              <a:t>05/01/2018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70E12-F85C-474F-8B45-C59439E34F0F}" type="datetime1">
              <a:rPr lang="fr-FR" smtClean="0"/>
              <a:pPr/>
              <a:t>05/01/2018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FD310-E133-47F3-ABB8-4850BB2D317E}" type="datetime1">
              <a:rPr lang="fr-FR" smtClean="0"/>
              <a:pPr/>
              <a:t>05/01/2018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7BBA-0F05-4AAE-AF0C-E086B9980B42}" type="datetime1">
              <a:rPr lang="fr-FR" smtClean="0"/>
              <a:pPr/>
              <a:t>05/01/2018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D713-7599-4937-834E-139D91937D99}" type="datetime1">
              <a:rPr lang="fr-FR" smtClean="0"/>
              <a:pPr/>
              <a:t>05/01/2018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E47B-B98E-4313-A981-F91D54D5589E}" type="datetime1">
              <a:rPr lang="fr-FR" smtClean="0"/>
              <a:pPr/>
              <a:t>05/01/2018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528B-BEF8-4B42-B0B9-9F791CCBDFDD}" type="datetime1">
              <a:rPr lang="fr-FR" smtClean="0"/>
              <a:pPr/>
              <a:t>05/01/2018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388C-D96A-4D35-8B48-4F1CA17CD04F}" type="datetime1">
              <a:rPr lang="fr-FR" smtClean="0"/>
              <a:pPr/>
              <a:t>05/01/2018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CA38D-B306-41FC-AC40-C77DD9D0B3FA}" type="datetime1">
              <a:rPr lang="fr-FR" smtClean="0"/>
              <a:pPr/>
              <a:t>05/01/2018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4F8EA-56F8-443A-BF5A-C377BDF6E90A}" type="datetime1">
              <a:rPr lang="fr-FR" smtClean="0"/>
              <a:pPr/>
              <a:t>05/01/2018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3.jpeg"/><Relationship Id="rId18" Type="http://schemas.openxmlformats.org/officeDocument/2006/relationships/image" Target="../media/image2.png"/><Relationship Id="rId3" Type="http://schemas.openxmlformats.org/officeDocument/2006/relationships/image" Target="../media/image16.jpeg"/><Relationship Id="rId7" Type="http://schemas.openxmlformats.org/officeDocument/2006/relationships/image" Target="../media/image10.jpeg"/><Relationship Id="rId12" Type="http://schemas.openxmlformats.org/officeDocument/2006/relationships/image" Target="../media/image11.jpeg"/><Relationship Id="rId1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9.jpeg"/><Relationship Id="rId5" Type="http://schemas.openxmlformats.org/officeDocument/2006/relationships/image" Target="../media/image6.jpeg"/><Relationship Id="rId15" Type="http://schemas.openxmlformats.org/officeDocument/2006/relationships/image" Target="../media/image7.jpeg"/><Relationship Id="rId10" Type="http://schemas.openxmlformats.org/officeDocument/2006/relationships/image" Target="../media/image15.gif"/><Relationship Id="rId4" Type="http://schemas.openxmlformats.org/officeDocument/2006/relationships/image" Target="../media/image4.jpeg"/><Relationship Id="rId9" Type="http://schemas.openxmlformats.org/officeDocument/2006/relationships/image" Target="../media/image14.jpeg"/><Relationship Id="rId1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17" Type="http://schemas.openxmlformats.org/officeDocument/2006/relationships/image" Target="../media/image3.png"/><Relationship Id="rId2" Type="http://schemas.openxmlformats.org/officeDocument/2006/relationships/image" Target="../media/image2.png"/><Relationship Id="rId16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Activités mathématiques autour du jeu de bridge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Séance 6</a:t>
            </a:r>
            <a:endParaRPr lang="fr-FR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0-Amélie\1-PROD\Multi cycle\Mathématiques\Les maths par le jeu\Imports\tetiere paysage 1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9108504" cy="129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770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L’entame de la quatrième meilleure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 algn="ctr">
              <a:buNone/>
            </a:pPr>
            <a:r>
              <a:rPr lang="fr-FR" sz="4000" dirty="0" smtClean="0">
                <a:latin typeface="Arial" pitchFamily="34" charset="0"/>
                <a:cs typeface="Arial" pitchFamily="34" charset="0"/>
              </a:rPr>
              <a:t>Ouest entame de sa quatrième meilleure. Quelle déduction peut faire Sud au vu de ses cartes et de celles du Mort ?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65146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Exemple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7" name="Image 30" descr="2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5806" y="2796570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6" name="Image 31" descr="2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8059" y="4221088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4" name="Image 33" descr="3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56206" y="4221088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2" name="Image 35" descr="3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60262" y="4221088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0" name="Image 37" descr="3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59862" y="2796570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27" name="Image 40" descr="38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40267" y="2796570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25" name="Image 28" descr="27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80142" y="1322983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" name="Espace réservé du contenu 19" descr="Afficher l'image d'origine"/>
          <p:cNvPicPr>
            <a:picLocks noGrp="1"/>
          </p:cNvPicPr>
          <p:nvPr>
            <p:ph idx="1"/>
          </p:nvPr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0067" y="2636912"/>
            <a:ext cx="1417320" cy="1527810"/>
          </a:xfrm>
          <a:prstGeom prst="rect">
            <a:avLst/>
          </a:prstGeom>
          <a:noFill/>
        </p:spPr>
      </p:pic>
      <p:pic>
        <p:nvPicPr>
          <p:cNvPr id="1031" name="Image 36" descr="35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148009" y="2796570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29" name="Image 38" descr="36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667974" y="2796570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26" name="Image 41" descr="39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72030" y="2796570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5" name="Image 32" descr="30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12190" y="1322983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3" name="Image 34" descr="32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116246" y="1322983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28" name="Image 39" descr="37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72315" y="2796570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9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Réponse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4"/>
          </a:xfrm>
        </p:spPr>
        <p:txBody>
          <a:bodyPr/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Le raisonnement précédent nous permet de dire qu’il en reste 6 cartes au dessus du 5 entre Nord, Sud et Est.</a:t>
            </a: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Nord et sud en ont trois chacun donc Est n’a aucune carte au dessus du 5. Il n’a donc pas le Roi. Conclusion, je ferai trois levées en Carreau*.  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7402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Exercice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0824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 Dans un livre, on trouve la règle suivante :</a:t>
            </a:r>
          </a:p>
          <a:p>
            <a:pPr lvl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«Lorsqu'’un adversaire entame de la quatrième carte de sa couleur longue alors les trois autres joueurs possèdent (11-cette carte) cartes supérieures à la carte d'entame».</a:t>
            </a:r>
          </a:p>
          <a:p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Vérifier que cette règle se vérifie dans les cas étudiés. Tester la sur d’autres exemples.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Suite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Démontrer que cette règle est exacte si la carte d’entame est le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3.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Démontrer que cette règle est exacte si la carte d’entame est le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8.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On admettra que cette règle fonctionne dans tous les cas. </a:t>
            </a:r>
          </a:p>
          <a:p>
            <a:endParaRPr lang="fr-FR" dirty="0"/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Jouer les deux donnes suivantes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sz="3600" dirty="0" smtClean="0">
                <a:latin typeface="Arial" pitchFamily="34" charset="0"/>
                <a:cs typeface="Arial" pitchFamily="34" charset="0"/>
              </a:rPr>
              <a:t>Donne 7</a:t>
            </a:r>
          </a:p>
          <a:p>
            <a:endParaRPr lang="fr-FR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3600" dirty="0" smtClean="0">
                <a:latin typeface="Arial" pitchFamily="34" charset="0"/>
                <a:cs typeface="Arial" pitchFamily="34" charset="0"/>
              </a:rPr>
              <a:t>Donne 8</a:t>
            </a:r>
            <a:endParaRPr lang="fr-FR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Analyse de la donne 7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Examinons ce qui se passe en Carreau…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3568" y="5733256"/>
            <a:ext cx="158417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36" name="Image 31" descr="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971055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5" name="Image 32" descr="3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476672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4" name="Image 33" descr="3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1971055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3" name="Image 34" descr="3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47749" y="3429000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2" name="Image 35" descr="3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1920" y="476672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1" name="Image 36" descr="35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51805" y="3429000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0" name="Image 37" descr="34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924243" y="1971055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29" name="Image 38" descr="36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72200" y="1971055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27" name="Image 40" descr="38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155861" y="3429000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26" name="Image 41" descr="39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876256" y="1971055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25" name="Image 28" descr="27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87624" y="1916832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0" name="Espace réservé du contenu 19" descr="Afficher l'image d'origine"/>
          <p:cNvPicPr>
            <a:picLocks noGrp="1"/>
          </p:cNvPicPr>
          <p:nvPr>
            <p:ph idx="1"/>
          </p:nvPr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14605" y="1772816"/>
            <a:ext cx="1417320" cy="1527810"/>
          </a:xfrm>
          <a:prstGeom prst="rect">
            <a:avLst/>
          </a:prstGeom>
          <a:noFill/>
        </p:spPr>
      </p:pic>
      <p:sp>
        <p:nvSpPr>
          <p:cNvPr id="21" name="ZoneTexte 20"/>
          <p:cNvSpPr txBox="1"/>
          <p:nvPr/>
        </p:nvSpPr>
        <p:spPr>
          <a:xfrm>
            <a:off x="683568" y="4881664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Est entame du 5 de Carreau. Sachant que c’est la quatrième carte. Que peut en déduire Est sachant qu’il voit le jeu du Mort qui est en Nord ?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7" name="Image 30" descr="28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675771" y="1916832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28" name="Image 39" descr="37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123728" y="1916832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8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Réponse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En dessous du 5, il y a 3 cartes (5-2)</a:t>
            </a: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Au dessus du 5, il y a donc ( 13- (5 -1)) soit 9 cartes.</a:t>
            </a: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Je sais qu’Ouest en possède 3  ( il a joué la quatrième carte de sa couleur longue).</a:t>
            </a: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Il en reste donc 6 entre Nord, Sud et Moi.</a:t>
            </a: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Nord en a deux et moi j’en ai deux. Donc Sud possède deux cartes au dessus du 5. 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Suite 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Par ailleurs j’ai trois cartes, Est au moins quatre et Nord deux cartes donc Sud possède au maximum quatre cartes.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Que faire ?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Après avoir pris de l’As et joué le Roi,  je vois apparaître le 2 de Carreau.</a:t>
            </a: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J’en déduis donc qu’Ouest a au moins cinq carreaux donc Sud a au mieux un carreau.</a:t>
            </a: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En rejouant le 4, il me reste à espérer que la Dame est en Est. Si c’est le cas, mon partenaire fera encore trois levées et le contrat chutera…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Analyse de la donne 8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Examinons ce qui se passe en Cœur…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Travail 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07293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Comment avez-vous joué les cœurs ?</a:t>
            </a:r>
          </a:p>
          <a:p>
            <a:pPr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Que s’est-il passé ?</a:t>
            </a:r>
          </a:p>
          <a:p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r>
              <a:rPr lang="fr-FR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 une autre table, Nord a mis le Roi de Cœur sur la Dame de rejouée par Nord. Ce dernier a été surpris. Quelle explication donnera Sud à la fin de la partie pour se justifier  ?  </a:t>
            </a:r>
            <a:endParaRPr lang="fr-FR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468</Words>
  <Application>Microsoft Office PowerPoint</Application>
  <PresentationFormat>Affichage à l'écran (4:3)</PresentationFormat>
  <Paragraphs>73</Paragraphs>
  <Slides>14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Arial</vt:lpstr>
      <vt:lpstr>Calibri</vt:lpstr>
      <vt:lpstr>Thème Office</vt:lpstr>
      <vt:lpstr>Activités mathématiques autour du jeu de bridge</vt:lpstr>
      <vt:lpstr>Jouer les deux donnes suivantes</vt:lpstr>
      <vt:lpstr>Analyse de la donne 7</vt:lpstr>
      <vt:lpstr>Présentation PowerPoint</vt:lpstr>
      <vt:lpstr>Réponse</vt:lpstr>
      <vt:lpstr>Suite </vt:lpstr>
      <vt:lpstr>Que faire ?</vt:lpstr>
      <vt:lpstr>Analyse de la donne 8</vt:lpstr>
      <vt:lpstr>Travail </vt:lpstr>
      <vt:lpstr>L’entame de la quatrième meilleure</vt:lpstr>
      <vt:lpstr>Exemple</vt:lpstr>
      <vt:lpstr>Réponse</vt:lpstr>
      <vt:lpstr>Exercice</vt:lpstr>
      <vt:lpstr>Suite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Seance 4</dc:title>
  <dc:creator>utilisateur</dc:creator>
  <cp:lastModifiedBy>utilisateur</cp:lastModifiedBy>
  <cp:revision>33</cp:revision>
  <dcterms:created xsi:type="dcterms:W3CDTF">2016-04-29T14:28:20Z</dcterms:created>
  <dcterms:modified xsi:type="dcterms:W3CDTF">2018-01-05T08:27:12Z</dcterms:modified>
</cp:coreProperties>
</file>