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  <p:sldId id="258" r:id="rId6"/>
  </p:sldIdLst>
  <p:sldSz cx="33124775" cy="43926125"/>
  <p:notesSz cx="6858000" cy="9144000"/>
  <p:defaultTextStyle>
    <a:defPPr>
      <a:defRPr lang="fr-FR"/>
    </a:defPPr>
    <a:lvl1pPr marL="0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201315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402630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603945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80526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1006576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20789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409206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610521" algn="l" defTabSz="4402630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835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46" y="-72"/>
      </p:cViewPr>
      <p:guideLst>
        <p:guide orient="horz" pos="13835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833984"/>
        <c:axId val="103835520"/>
      </c:barChart>
      <c:catAx>
        <c:axId val="103833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3835520"/>
        <c:crosses val="autoZero"/>
        <c:auto val="1"/>
        <c:lblAlgn val="ctr"/>
        <c:lblOffset val="100"/>
        <c:noMultiLvlLbl val="0"/>
      </c:catAx>
      <c:valAx>
        <c:axId val="10383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833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410788129714483E-2"/>
          <c:y val="2.7200625854927545E-2"/>
          <c:w val="0.92262412341579647"/>
          <c:h val="0.927565415351406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193472"/>
        <c:axId val="107195392"/>
      </c:barChart>
      <c:catAx>
        <c:axId val="107193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7195392"/>
        <c:crosses val="autoZero"/>
        <c:auto val="1"/>
        <c:lblAlgn val="ctr"/>
        <c:lblOffset val="100"/>
        <c:noMultiLvlLbl val="0"/>
      </c:catAx>
      <c:valAx>
        <c:axId val="107195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193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84359" y="13645574"/>
            <a:ext cx="28156059" cy="941564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68717" y="24891471"/>
            <a:ext cx="23187343" cy="112255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01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02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603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805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006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207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409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610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754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442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5106521" y="5541609"/>
            <a:ext cx="26407807" cy="11806162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871601" y="5541609"/>
            <a:ext cx="78682842" cy="11806162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381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4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16629" y="28226606"/>
            <a:ext cx="28156059" cy="8724216"/>
          </a:xfrm>
        </p:spPr>
        <p:txBody>
          <a:bodyPr anchor="t"/>
          <a:lstStyle>
            <a:lvl1pPr algn="l">
              <a:defRPr sz="193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16629" y="18617772"/>
            <a:ext cx="28156059" cy="9608836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201315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4026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60394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80526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100657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20789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40920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61052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26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871600" y="32283674"/>
            <a:ext cx="52545323" cy="91319565"/>
          </a:xfrm>
        </p:spPr>
        <p:txBody>
          <a:bodyPr/>
          <a:lstStyle>
            <a:lvl1pPr>
              <a:defRPr sz="136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969002" y="32283674"/>
            <a:ext cx="52545326" cy="91319565"/>
          </a:xfrm>
        </p:spPr>
        <p:txBody>
          <a:bodyPr/>
          <a:lstStyle>
            <a:lvl1pPr>
              <a:defRPr sz="13600"/>
            </a:lvl1pPr>
            <a:lvl2pPr>
              <a:defRPr sz="116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976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56240" y="1759082"/>
            <a:ext cx="29812298" cy="732102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56240" y="9832542"/>
            <a:ext cx="14635861" cy="4097734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01315" indent="0">
              <a:buNone/>
              <a:defRPr sz="9700" b="1"/>
            </a:lvl2pPr>
            <a:lvl3pPr marL="4402630" indent="0">
              <a:buNone/>
              <a:defRPr sz="8700" b="1"/>
            </a:lvl3pPr>
            <a:lvl4pPr marL="6603945" indent="0">
              <a:buNone/>
              <a:defRPr sz="7700" b="1"/>
            </a:lvl4pPr>
            <a:lvl5pPr marL="8805261" indent="0">
              <a:buNone/>
              <a:defRPr sz="7700" b="1"/>
            </a:lvl5pPr>
            <a:lvl6pPr marL="11006576" indent="0">
              <a:buNone/>
              <a:defRPr sz="7700" b="1"/>
            </a:lvl6pPr>
            <a:lvl7pPr marL="13207891" indent="0">
              <a:buNone/>
              <a:defRPr sz="7700" b="1"/>
            </a:lvl7pPr>
            <a:lvl8pPr marL="15409206" indent="0">
              <a:buNone/>
              <a:defRPr sz="7700" b="1"/>
            </a:lvl8pPr>
            <a:lvl9pPr marL="17610521" indent="0">
              <a:buNone/>
              <a:defRPr sz="7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56240" y="13930277"/>
            <a:ext cx="14635861" cy="25308366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826928" y="9832542"/>
            <a:ext cx="14641610" cy="4097734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201315" indent="0">
              <a:buNone/>
              <a:defRPr sz="9700" b="1"/>
            </a:lvl2pPr>
            <a:lvl3pPr marL="4402630" indent="0">
              <a:buNone/>
              <a:defRPr sz="8700" b="1"/>
            </a:lvl3pPr>
            <a:lvl4pPr marL="6603945" indent="0">
              <a:buNone/>
              <a:defRPr sz="7700" b="1"/>
            </a:lvl4pPr>
            <a:lvl5pPr marL="8805261" indent="0">
              <a:buNone/>
              <a:defRPr sz="7700" b="1"/>
            </a:lvl5pPr>
            <a:lvl6pPr marL="11006576" indent="0">
              <a:buNone/>
              <a:defRPr sz="7700" b="1"/>
            </a:lvl6pPr>
            <a:lvl7pPr marL="13207891" indent="0">
              <a:buNone/>
              <a:defRPr sz="7700" b="1"/>
            </a:lvl7pPr>
            <a:lvl8pPr marL="15409206" indent="0">
              <a:buNone/>
              <a:defRPr sz="7700" b="1"/>
            </a:lvl8pPr>
            <a:lvl9pPr marL="17610521" indent="0">
              <a:buNone/>
              <a:defRPr sz="7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826928" y="13930277"/>
            <a:ext cx="14641610" cy="25308366"/>
          </a:xfrm>
        </p:spPr>
        <p:txBody>
          <a:bodyPr/>
          <a:lstStyle>
            <a:lvl1pPr>
              <a:defRPr sz="116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173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073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029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56241" y="1748910"/>
            <a:ext cx="10897822" cy="7443039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50867" y="1748914"/>
            <a:ext cx="18517669" cy="37489731"/>
          </a:xfrm>
        </p:spPr>
        <p:txBody>
          <a:bodyPr/>
          <a:lstStyle>
            <a:lvl1pPr>
              <a:defRPr sz="15400"/>
            </a:lvl1pPr>
            <a:lvl2pPr>
              <a:defRPr sz="13600"/>
            </a:lvl2pPr>
            <a:lvl3pPr>
              <a:defRPr sz="116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56241" y="9191953"/>
            <a:ext cx="10897822" cy="30046692"/>
          </a:xfrm>
        </p:spPr>
        <p:txBody>
          <a:bodyPr/>
          <a:lstStyle>
            <a:lvl1pPr marL="0" indent="0">
              <a:buNone/>
              <a:defRPr sz="6700"/>
            </a:lvl1pPr>
            <a:lvl2pPr marL="2201315" indent="0">
              <a:buNone/>
              <a:defRPr sz="5800"/>
            </a:lvl2pPr>
            <a:lvl3pPr marL="4402630" indent="0">
              <a:buNone/>
              <a:defRPr sz="4900"/>
            </a:lvl3pPr>
            <a:lvl4pPr marL="6603945" indent="0">
              <a:buNone/>
              <a:defRPr sz="4300"/>
            </a:lvl4pPr>
            <a:lvl5pPr marL="8805261" indent="0">
              <a:buNone/>
              <a:defRPr sz="4300"/>
            </a:lvl5pPr>
            <a:lvl6pPr marL="11006576" indent="0">
              <a:buNone/>
              <a:defRPr sz="4300"/>
            </a:lvl6pPr>
            <a:lvl7pPr marL="13207891" indent="0">
              <a:buNone/>
              <a:defRPr sz="4300"/>
            </a:lvl7pPr>
            <a:lvl8pPr marL="15409206" indent="0">
              <a:buNone/>
              <a:defRPr sz="4300"/>
            </a:lvl8pPr>
            <a:lvl9pPr marL="17610521" indent="0">
              <a:buNone/>
              <a:defRPr sz="4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775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2688" y="30748290"/>
            <a:ext cx="19874865" cy="3630009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492688" y="3924881"/>
            <a:ext cx="19874865" cy="26355675"/>
          </a:xfrm>
        </p:spPr>
        <p:txBody>
          <a:bodyPr/>
          <a:lstStyle>
            <a:lvl1pPr marL="0" indent="0">
              <a:buNone/>
              <a:defRPr sz="15400"/>
            </a:lvl1pPr>
            <a:lvl2pPr marL="2201315" indent="0">
              <a:buNone/>
              <a:defRPr sz="13600"/>
            </a:lvl2pPr>
            <a:lvl3pPr marL="4402630" indent="0">
              <a:buNone/>
              <a:defRPr sz="11600"/>
            </a:lvl3pPr>
            <a:lvl4pPr marL="6603945" indent="0">
              <a:buNone/>
              <a:defRPr sz="9700"/>
            </a:lvl4pPr>
            <a:lvl5pPr marL="8805261" indent="0">
              <a:buNone/>
              <a:defRPr sz="9700"/>
            </a:lvl5pPr>
            <a:lvl6pPr marL="11006576" indent="0">
              <a:buNone/>
              <a:defRPr sz="9700"/>
            </a:lvl6pPr>
            <a:lvl7pPr marL="13207891" indent="0">
              <a:buNone/>
              <a:defRPr sz="9700"/>
            </a:lvl7pPr>
            <a:lvl8pPr marL="15409206" indent="0">
              <a:buNone/>
              <a:defRPr sz="9700"/>
            </a:lvl8pPr>
            <a:lvl9pPr marL="17610521" indent="0">
              <a:buNone/>
              <a:defRPr sz="97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92688" y="34378299"/>
            <a:ext cx="19874865" cy="5155216"/>
          </a:xfrm>
        </p:spPr>
        <p:txBody>
          <a:bodyPr/>
          <a:lstStyle>
            <a:lvl1pPr marL="0" indent="0">
              <a:buNone/>
              <a:defRPr sz="6700"/>
            </a:lvl1pPr>
            <a:lvl2pPr marL="2201315" indent="0">
              <a:buNone/>
              <a:defRPr sz="5800"/>
            </a:lvl2pPr>
            <a:lvl3pPr marL="4402630" indent="0">
              <a:buNone/>
              <a:defRPr sz="4900"/>
            </a:lvl3pPr>
            <a:lvl4pPr marL="6603945" indent="0">
              <a:buNone/>
              <a:defRPr sz="4300"/>
            </a:lvl4pPr>
            <a:lvl5pPr marL="8805261" indent="0">
              <a:buNone/>
              <a:defRPr sz="4300"/>
            </a:lvl5pPr>
            <a:lvl6pPr marL="11006576" indent="0">
              <a:buNone/>
              <a:defRPr sz="4300"/>
            </a:lvl6pPr>
            <a:lvl7pPr marL="13207891" indent="0">
              <a:buNone/>
              <a:defRPr sz="4300"/>
            </a:lvl7pPr>
            <a:lvl8pPr marL="15409206" indent="0">
              <a:buNone/>
              <a:defRPr sz="4300"/>
            </a:lvl8pPr>
            <a:lvl9pPr marL="17610521" indent="0">
              <a:buNone/>
              <a:defRPr sz="4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424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56240" y="1759082"/>
            <a:ext cx="29812298" cy="7321021"/>
          </a:xfrm>
          <a:prstGeom prst="rect">
            <a:avLst/>
          </a:prstGeom>
        </p:spPr>
        <p:txBody>
          <a:bodyPr vert="horz" lIns="440263" tIns="220132" rIns="440263" bIns="22013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56240" y="10249434"/>
            <a:ext cx="29812298" cy="28989212"/>
          </a:xfrm>
          <a:prstGeom prst="rect">
            <a:avLst/>
          </a:prstGeom>
        </p:spPr>
        <p:txBody>
          <a:bodyPr vert="horz" lIns="440263" tIns="220132" rIns="440263" bIns="22013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56240" y="40713013"/>
            <a:ext cx="7729114" cy="2338660"/>
          </a:xfrm>
          <a:prstGeom prst="rect">
            <a:avLst/>
          </a:prstGeom>
        </p:spPr>
        <p:txBody>
          <a:bodyPr vert="horz" lIns="440263" tIns="220132" rIns="440263" bIns="220132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7B88-2907-4C2E-9C35-0C2BABC68B9C}" type="datetimeFigureOut">
              <a:rPr lang="fr-CA" smtClean="0"/>
              <a:t>2020-06-10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317633" y="40713013"/>
            <a:ext cx="10489512" cy="2338660"/>
          </a:xfrm>
          <a:prstGeom prst="rect">
            <a:avLst/>
          </a:prstGeom>
        </p:spPr>
        <p:txBody>
          <a:bodyPr vert="horz" lIns="440263" tIns="220132" rIns="440263" bIns="220132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3739424" y="40713013"/>
            <a:ext cx="7729114" cy="2338660"/>
          </a:xfrm>
          <a:prstGeom prst="rect">
            <a:avLst/>
          </a:prstGeom>
        </p:spPr>
        <p:txBody>
          <a:bodyPr vert="horz" lIns="440263" tIns="220132" rIns="440263" bIns="220132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11F9E-379A-4195-BD4C-DFAB538440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72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02630" rtl="0" eaLnBrk="1" latinLnBrk="0" hangingPunct="1">
        <a:spcBef>
          <a:spcPct val="0"/>
        </a:spcBef>
        <a:buNone/>
        <a:defRPr sz="2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0987" indent="-1650987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7137" indent="-1375822" algn="l" defTabSz="440263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600" kern="1200">
          <a:solidFill>
            <a:schemeClr val="tx1"/>
          </a:solidFill>
          <a:latin typeface="+mn-lt"/>
          <a:ea typeface="+mn-ea"/>
          <a:cs typeface="+mn-cs"/>
        </a:defRPr>
      </a:lvl2pPr>
      <a:lvl3pPr marL="5503288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704603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905918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107233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308548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9863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711179" indent="-1100658" algn="l" defTabSz="4402630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201315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402630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603945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805261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6576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207891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409206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610521" algn="l" defTabSz="4402630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Je réalise un poster scientifique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62500" lnSpcReduction="20000"/>
          </a:bodyPr>
          <a:lstStyle/>
          <a:p>
            <a:pPr marL="1143000" indent="-114300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Diapo 2 : vue globale du poster</a:t>
            </a:r>
          </a:p>
          <a:p>
            <a:pPr marL="1143000" indent="-114300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Diapo 3 : pour diffusion – rappel de la problématique et de la méthodologie à commenter oralement</a:t>
            </a:r>
          </a:p>
          <a:p>
            <a:pPr marL="1143000" indent="-114300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Diapo 4 : pour diffusion – les illustrations à commenter oralement</a:t>
            </a:r>
          </a:p>
          <a:p>
            <a:pPr marL="1143000" indent="-114300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Diapo 5 : pour diffusion – analyse et conclusion à diffuser oralement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8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5433" y="505784"/>
            <a:ext cx="33124775" cy="421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0210" tIns="220104" rIns="440210" bIns="220104">
            <a:sp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A" altLang="fr-FR" sz="12300" b="1" dirty="0"/>
              <a:t>Titre de l’affiche</a:t>
            </a:r>
            <a:r>
              <a:rPr lang="fr-CA" altLang="fr-FR" sz="2400" dirty="0">
                <a:latin typeface="Segoe Print" pitchFamily="2" charset="0"/>
              </a:rPr>
              <a:t/>
            </a:r>
            <a:br>
              <a:rPr lang="fr-CA" altLang="fr-FR" sz="2400" dirty="0">
                <a:latin typeface="Segoe Print" pitchFamily="2" charset="0"/>
              </a:rPr>
            </a:br>
            <a:r>
              <a:rPr lang="fr-CA" altLang="fr-FR" dirty="0" smtClean="0"/>
              <a:t>Noms - Prénoms des auteurs </a:t>
            </a:r>
            <a:r>
              <a:rPr lang="fr-CA" altLang="fr-FR" dirty="0"/>
              <a:t/>
            </a:r>
            <a:br>
              <a:rPr lang="fr-CA" altLang="fr-FR" dirty="0"/>
            </a:br>
            <a:endParaRPr lang="fr-CA" alt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063106" y="5185198"/>
            <a:ext cx="31178126" cy="4132817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1-Résumé - Problématique</a:t>
            </a:r>
            <a:endParaRPr lang="fr-CA" sz="6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Résumez le contexte ou la problématique de recherche.</a:t>
            </a: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137092" y="28921320"/>
            <a:ext cx="31104140" cy="7195194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Analyse et résultats</a:t>
            </a: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quelques phrases faire apparaitre les observations et interprétations		</a:t>
            </a: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137092" y="9873416"/>
            <a:ext cx="31104140" cy="5979477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Méthodologie</a:t>
            </a: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Indiquez quelles ont été les techniques de recherche, matériels, méthodes utilisées (protocoles, mesures….)</a:t>
            </a: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08550" y="17226541"/>
            <a:ext cx="14724018" cy="1085773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5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3a- </a:t>
            </a:r>
            <a:r>
              <a:rPr lang="fr-CA" sz="5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 </a:t>
            </a:r>
            <a:r>
              <a:rPr lang="fr-CA" sz="5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r-CA" sz="3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(Image</a:t>
            </a:r>
            <a:r>
              <a:rPr lang="fr-CA" sz="3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graphique, schéma, photo ou autre)</a:t>
            </a: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image vaut mille mots. L’illustration doit appuyer le </a:t>
            </a: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propos. Elle </a:t>
            </a: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informer le lecteur !</a:t>
            </a: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850419" y="17238257"/>
            <a:ext cx="15390813" cy="10903902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 smtClean="0">
                <a:solidFill>
                  <a:prstClr val="black"/>
                </a:solidFill>
                <a:latin typeface="Arial" pitchFamily="34" charset="0"/>
              </a:rPr>
              <a:t>3b- Illustration 2</a:t>
            </a:r>
            <a:endParaRPr lang="fr-CA" sz="6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208550" y="37093296"/>
            <a:ext cx="31032682" cy="5671700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fr-CA" sz="6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Synthèse/Conclusion</a:t>
            </a:r>
            <a:endParaRPr lang="fr-CA" sz="6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6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 au problème posé</a:t>
            </a: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1063106" y="4249094"/>
            <a:ext cx="3135030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Graphique 30"/>
          <p:cNvGraphicFramePr/>
          <p:nvPr>
            <p:extLst>
              <p:ext uri="{D42A27DB-BD31-4B8C-83A1-F6EECF244321}">
                <p14:modId xmlns:p14="http://schemas.microsoft.com/office/powerpoint/2010/main" val="1421479411"/>
              </p:ext>
            </p:extLst>
          </p:nvPr>
        </p:nvGraphicFramePr>
        <p:xfrm>
          <a:off x="2664843" y="21220274"/>
          <a:ext cx="9955580" cy="5794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683" y="19731492"/>
            <a:ext cx="11449272" cy="698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5433" y="505784"/>
            <a:ext cx="33124775" cy="421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0210" tIns="220104" rIns="440210" bIns="220104">
            <a:sp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A" altLang="fr-FR" sz="12300" b="1" dirty="0"/>
              <a:t>Titre de l’affiche</a:t>
            </a:r>
            <a:r>
              <a:rPr lang="fr-CA" altLang="fr-FR" sz="2400" dirty="0">
                <a:latin typeface="Segoe Print" pitchFamily="2" charset="0"/>
              </a:rPr>
              <a:t/>
            </a:r>
            <a:br>
              <a:rPr lang="fr-CA" altLang="fr-FR" sz="2400" dirty="0">
                <a:latin typeface="Segoe Print" pitchFamily="2" charset="0"/>
              </a:rPr>
            </a:br>
            <a:r>
              <a:rPr lang="fr-CA" altLang="fr-FR" dirty="0" smtClean="0"/>
              <a:t>Noms - Prénoms des auteurs </a:t>
            </a:r>
            <a:r>
              <a:rPr lang="fr-CA" altLang="fr-FR" dirty="0"/>
              <a:t/>
            </a:r>
            <a:br>
              <a:rPr lang="fr-CA" altLang="fr-FR" dirty="0"/>
            </a:br>
            <a:endParaRPr lang="fr-CA" alt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063106" y="5185198"/>
            <a:ext cx="31178126" cy="12750561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1-Résumé - Problématique</a:t>
            </a:r>
            <a:endParaRPr lang="fr-CA" sz="6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Résumez le contexte ou la problématique de recherche.</a:t>
            </a: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063106" y="18938726"/>
            <a:ext cx="31104140" cy="2136830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Méthodologie</a:t>
            </a: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Indiquez quelles ont été les techniques de recherche, matériels, méthodes utilisées (protocoles, mesures….)</a:t>
            </a: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1063106" y="4249094"/>
            <a:ext cx="3135030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8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96691" y="1872830"/>
            <a:ext cx="30315368" cy="19490868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5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3a- </a:t>
            </a:r>
            <a:r>
              <a:rPr lang="fr-CA" sz="5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 </a:t>
            </a:r>
            <a:r>
              <a:rPr lang="fr-CA" sz="5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r-CA" sz="39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(Image</a:t>
            </a:r>
            <a:r>
              <a:rPr lang="fr-CA" sz="3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graphique, schéma, photo ou autre)</a:t>
            </a: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image vaut mille mots. L’illustration doit appuyer le </a:t>
            </a: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propos. Elle </a:t>
            </a:r>
            <a:r>
              <a:rPr lang="fr-CA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doit informer le lecteur </a:t>
            </a: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96691" y="22745052"/>
            <a:ext cx="29883320" cy="1952164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 smtClean="0">
                <a:solidFill>
                  <a:prstClr val="black"/>
                </a:solidFill>
                <a:latin typeface="Arial" pitchFamily="34" charset="0"/>
              </a:rPr>
              <a:t>3b- Illustration 2</a:t>
            </a:r>
            <a:endParaRPr lang="fr-CA" sz="6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  <a:p>
            <a:pPr lvl="0">
              <a:defRPr/>
            </a:pPr>
            <a:endParaRPr lang="fr-CA" sz="4000" b="1" dirty="0">
              <a:solidFill>
                <a:prstClr val="black"/>
              </a:solidFill>
              <a:latin typeface="Segoe Print" pitchFamily="2" charset="0"/>
            </a:endParaRPr>
          </a:p>
        </p:txBody>
      </p:sp>
      <p:graphicFrame>
        <p:nvGraphicFramePr>
          <p:cNvPr id="31" name="Graphique 30"/>
          <p:cNvGraphicFramePr/>
          <p:nvPr>
            <p:extLst>
              <p:ext uri="{D42A27DB-BD31-4B8C-83A1-F6EECF244321}">
                <p14:modId xmlns:p14="http://schemas.microsoft.com/office/powerpoint/2010/main" val="3873612169"/>
              </p:ext>
            </p:extLst>
          </p:nvPr>
        </p:nvGraphicFramePr>
        <p:xfrm>
          <a:off x="4825083" y="8065518"/>
          <a:ext cx="20497603" cy="9799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211" y="26139526"/>
            <a:ext cx="21746416" cy="1326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6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oneTexte 22"/>
          <p:cNvSpPr txBox="1"/>
          <p:nvPr/>
        </p:nvSpPr>
        <p:spPr>
          <a:xfrm>
            <a:off x="1020885" y="1440782"/>
            <a:ext cx="31104140" cy="18598316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Analyse et résultats</a:t>
            </a: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quelques phrases faire apparaitre les observations et interprétations		</a:t>
            </a: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3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112112" y="21603022"/>
            <a:ext cx="31032682" cy="20444975"/>
          </a:xfrm>
          <a:prstGeom prst="rect">
            <a:avLst/>
          </a:prstGeom>
          <a:solidFill>
            <a:schemeClr val="bg1"/>
          </a:solidFill>
        </p:spPr>
        <p:txBody>
          <a:bodyPr wrap="square" lIns="130448" tIns="65224" rIns="130448" bIns="65224" rtlCol="0">
            <a:spAutoFit/>
          </a:bodyPr>
          <a:lstStyle/>
          <a:p>
            <a:pPr lvl="0">
              <a:defRPr/>
            </a:pPr>
            <a:r>
              <a:rPr lang="fr-CA" sz="6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fr-CA" sz="6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Synthèse/Conclusion</a:t>
            </a:r>
            <a:endParaRPr lang="fr-CA" sz="6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6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r-CA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Répondre au problème posé</a:t>
            </a: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6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230</Words>
  <Application>Microsoft Office PowerPoint</Application>
  <PresentationFormat>Personnalisé</PresentationFormat>
  <Paragraphs>226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Je réalise un poster scientifique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JS</cp:lastModifiedBy>
  <cp:revision>32</cp:revision>
  <dcterms:created xsi:type="dcterms:W3CDTF">2014-03-10T17:22:20Z</dcterms:created>
  <dcterms:modified xsi:type="dcterms:W3CDTF">2020-06-10T07:43:10Z</dcterms:modified>
</cp:coreProperties>
</file>