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1"/>
  </p:sldMasterIdLst>
  <p:notesMasterIdLst>
    <p:notesMasterId r:id="rId36"/>
  </p:notesMasterIdLst>
  <p:sldIdLst>
    <p:sldId id="256" r:id="rId2"/>
    <p:sldId id="257" r:id="rId3"/>
    <p:sldId id="331" r:id="rId4"/>
    <p:sldId id="333" r:id="rId5"/>
    <p:sldId id="362" r:id="rId6"/>
    <p:sldId id="363" r:id="rId7"/>
    <p:sldId id="341" r:id="rId8"/>
    <p:sldId id="364" r:id="rId9"/>
    <p:sldId id="343" r:id="rId10"/>
    <p:sldId id="366" r:id="rId11"/>
    <p:sldId id="345" r:id="rId12"/>
    <p:sldId id="365" r:id="rId13"/>
    <p:sldId id="347" r:id="rId14"/>
    <p:sldId id="270" r:id="rId15"/>
    <p:sldId id="348" r:id="rId16"/>
    <p:sldId id="350" r:id="rId17"/>
    <p:sldId id="368" r:id="rId18"/>
    <p:sldId id="373" r:id="rId19"/>
    <p:sldId id="377" r:id="rId20"/>
    <p:sldId id="383" r:id="rId21"/>
    <p:sldId id="378" r:id="rId22"/>
    <p:sldId id="385" r:id="rId23"/>
    <p:sldId id="376" r:id="rId24"/>
    <p:sldId id="386" r:id="rId25"/>
    <p:sldId id="387" r:id="rId26"/>
    <p:sldId id="384" r:id="rId27"/>
    <p:sldId id="382" r:id="rId28"/>
    <p:sldId id="354" r:id="rId29"/>
    <p:sldId id="353" r:id="rId30"/>
    <p:sldId id="282" r:id="rId31"/>
    <p:sldId id="380" r:id="rId32"/>
    <p:sldId id="283" r:id="rId33"/>
    <p:sldId id="284" r:id="rId34"/>
    <p:sldId id="289" r:id="rId3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2D200454-40CA-4A62-9FC3-DE9A4176ACB9}">
      <p15:notesGuideLst xmlns:p15="http://schemas.microsoft.com/office/powerpoint/2012/main">
        <p15:guide id="1" orient="horz" pos="2880">
          <p15:clr>
            <a:srgbClr val="000000"/>
          </p15:clr>
        </p15:guide>
        <p15:guide id="2" pos="2160">
          <p15:clr>
            <a:srgbClr val="000000"/>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urent Saulnier" initials="" lastIdx="7"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AAAE0"/>
    <a:srgbClr val="8734A3"/>
    <a:srgbClr val="D186EB"/>
    <a:srgbClr val="A366B5"/>
    <a:srgbClr val="9A5D80"/>
    <a:srgbClr val="90C7EF"/>
    <a:srgbClr val="694723"/>
    <a:srgbClr val="421F10"/>
    <a:srgbClr val="AC698E"/>
    <a:srgbClr val="A868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550"/>
    <p:restoredTop sz="94595"/>
  </p:normalViewPr>
  <p:slideViewPr>
    <p:cSldViewPr snapToGrid="0">
      <p:cViewPr varScale="1">
        <p:scale>
          <a:sx n="70" d="100"/>
          <a:sy n="70" d="100"/>
        </p:scale>
        <p:origin x="184" y="744"/>
      </p:cViewPr>
      <p:guideLst>
        <p:guide orient="horz" pos="2160"/>
        <p:guide pos="2880"/>
      </p:guideLst>
    </p:cSldViewPr>
  </p:slideViewPr>
  <p:outlineViewPr>
    <p:cViewPr>
      <p:scale>
        <a:sx n="33" d="100"/>
        <a:sy n="33" d="100"/>
      </p:scale>
      <p:origin x="0" y="-848"/>
    </p:cViewPr>
  </p:outlin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dt" idx="10"/>
          </p:nvPr>
        </p:nvSpPr>
        <p:spPr>
          <a:xfrm>
            <a:off x="4278312" y="0"/>
            <a:ext cx="3279775" cy="533400"/>
          </a:xfrm>
          <a:prstGeom prst="rect">
            <a:avLst/>
          </a:prstGeom>
          <a:noFill/>
          <a:ln>
            <a:noFill/>
          </a:ln>
        </p:spPr>
        <p:txBody>
          <a:bodyPr spcFirstLastPara="1" wrap="square" lIns="0" tIns="0" rIns="0" bIns="0" anchor="t" anchorCtr="0">
            <a:noAutofit/>
          </a:bodyPr>
          <a:lstStyle>
            <a:lvl1pPr marR="0" lvl="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sldNum" idx="12"/>
          </p:nvPr>
        </p:nvSpPr>
        <p:spPr>
          <a:xfrm>
            <a:off x="4278312" y="10156825"/>
            <a:ext cx="3279775" cy="533400"/>
          </a:xfrm>
          <a:prstGeom prst="rect">
            <a:avLst/>
          </a:prstGeom>
          <a:noFill/>
          <a:ln>
            <a:noFill/>
          </a:ln>
        </p:spPr>
        <p:txBody>
          <a:bodyPr spcFirstLastPara="1" wrap="square" lIns="0" tIns="0" rIns="0" bIns="0" anchor="b" anchorCtr="0">
            <a:noAutofit/>
          </a:bodyPr>
          <a:lstStyle/>
          <a:p>
            <a:pPr marL="0" marR="0" lvl="0" indent="0" algn="l" rtl="0">
              <a:lnSpc>
                <a:spcPct val="93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‹N°›</a:t>
            </a:fld>
            <a:endParaRPr sz="1400" b="0" i="0" u="none" strike="noStrike" cap="none">
              <a:solidFill>
                <a:srgbClr val="000000"/>
              </a:solidFill>
              <a:latin typeface="Arial"/>
              <a:ea typeface="Arial"/>
              <a:cs typeface="Arial"/>
              <a:sym typeface="Arial"/>
            </a:endParaRPr>
          </a:p>
        </p:txBody>
      </p:sp>
      <p:sp>
        <p:nvSpPr>
          <p:cNvPr id="5" name="Google Shape;5;n"/>
          <p:cNvSpPr>
            <a:spLocks noGrp="1" noRot="1" noChangeAspect="1"/>
          </p:cNvSpPr>
          <p:nvPr>
            <p:ph type="sldImg" idx="2"/>
          </p:nvPr>
        </p:nvSpPr>
        <p:spPr>
          <a:xfrm>
            <a:off x="1106487" y="812800"/>
            <a:ext cx="5343525" cy="40068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 name="Google Shape;6;n"/>
          <p:cNvSpPr txBox="1">
            <a:spLocks noGrp="1"/>
          </p:cNvSpPr>
          <p:nvPr>
            <p:ph type="body" idx="1"/>
          </p:nvPr>
        </p:nvSpPr>
        <p:spPr>
          <a:xfrm>
            <a:off x="755650" y="5078412"/>
            <a:ext cx="6046787" cy="4810125"/>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n"/>
          <p:cNvSpPr txBox="1">
            <a:spLocks noGrp="1"/>
          </p:cNvSpPr>
          <p:nvPr>
            <p:ph type="hdr" idx="3"/>
          </p:nvPr>
        </p:nvSpPr>
        <p:spPr>
          <a:xfrm>
            <a:off x="0" y="0"/>
            <a:ext cx="3279775" cy="533400"/>
          </a:xfrm>
          <a:prstGeom prst="rect">
            <a:avLst/>
          </a:prstGeom>
          <a:noFill/>
          <a:ln>
            <a:noFill/>
          </a:ln>
        </p:spPr>
        <p:txBody>
          <a:bodyPr spcFirstLastPara="1" wrap="square" lIns="0" tIns="0" rIns="0" bIns="0" anchor="t" anchorCtr="0">
            <a:noAutofit/>
          </a:bodyPr>
          <a:lstStyle>
            <a:lvl1pPr marR="0" lvl="0" algn="l" rtl="0">
              <a:lnSpc>
                <a:spcPct val="93000"/>
              </a:lnSpc>
              <a:spcBef>
                <a:spcPts val="0"/>
              </a:spcBef>
              <a:spcAft>
                <a:spcPts val="0"/>
              </a:spcAft>
              <a:buClr>
                <a:srgbClr val="000000"/>
              </a:buClr>
              <a:buSzPts val="1400"/>
              <a:buFont typeface="Arial"/>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dt" idx="4"/>
          </p:nvPr>
        </p:nvSpPr>
        <p:spPr>
          <a:xfrm>
            <a:off x="4278312" y="0"/>
            <a:ext cx="3279775" cy="533400"/>
          </a:xfrm>
          <a:prstGeom prst="rect">
            <a:avLst/>
          </a:prstGeom>
          <a:noFill/>
          <a:ln>
            <a:noFill/>
          </a:ln>
        </p:spPr>
        <p:txBody>
          <a:bodyPr spcFirstLastPara="1" wrap="square" lIns="0" tIns="0" rIns="0" bIns="0" anchor="t" anchorCtr="0">
            <a:noAutofit/>
          </a:bodyPr>
          <a:lstStyle>
            <a:lvl1pPr marR="0" lvl="0" algn="r" rtl="0">
              <a:lnSpc>
                <a:spcPct val="93000"/>
              </a:lnSpc>
              <a:spcBef>
                <a:spcPts val="0"/>
              </a:spcBef>
              <a:spcAft>
                <a:spcPts val="0"/>
              </a:spcAft>
              <a:buClr>
                <a:srgbClr val="000000"/>
              </a:buClr>
              <a:buSzPts val="1400"/>
              <a:buFont typeface="Arial"/>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 name="Google Shape;9;n"/>
          <p:cNvSpPr txBox="1">
            <a:spLocks noGrp="1"/>
          </p:cNvSpPr>
          <p:nvPr>
            <p:ph type="ftr" idx="11"/>
          </p:nvPr>
        </p:nvSpPr>
        <p:spPr>
          <a:xfrm>
            <a:off x="0" y="10156825"/>
            <a:ext cx="3279775" cy="533400"/>
          </a:xfrm>
          <a:prstGeom prst="rect">
            <a:avLst/>
          </a:prstGeom>
          <a:noFill/>
          <a:ln>
            <a:noFill/>
          </a:ln>
        </p:spPr>
        <p:txBody>
          <a:bodyPr spcFirstLastPara="1" wrap="square" lIns="0" tIns="0" rIns="0" bIns="0" anchor="b" anchorCtr="0">
            <a:noAutofit/>
          </a:bodyPr>
          <a:lstStyle>
            <a:lvl1pPr marR="0" lvl="0" algn="l" rtl="0">
              <a:lnSpc>
                <a:spcPct val="93000"/>
              </a:lnSpc>
              <a:spcBef>
                <a:spcPts val="0"/>
              </a:spcBef>
              <a:spcAft>
                <a:spcPts val="0"/>
              </a:spcAft>
              <a:buClr>
                <a:srgbClr val="000000"/>
              </a:buClr>
              <a:buSzPts val="1400"/>
              <a:buFont typeface="Arial"/>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 name="Google Shape;10;n"/>
          <p:cNvSpPr txBox="1">
            <a:spLocks noGrp="1"/>
          </p:cNvSpPr>
          <p:nvPr>
            <p:ph type="sldNum" idx="5"/>
          </p:nvPr>
        </p:nvSpPr>
        <p:spPr>
          <a:xfrm>
            <a:off x="4278312" y="10156825"/>
            <a:ext cx="3279775" cy="533400"/>
          </a:xfrm>
          <a:prstGeom prst="rect">
            <a:avLst/>
          </a:prstGeom>
          <a:noFill/>
          <a:ln>
            <a:noFill/>
          </a:ln>
        </p:spPr>
        <p:txBody>
          <a:bodyPr spcFirstLastPara="1" wrap="square" lIns="0" tIns="0" rIns="0" bIns="0" anchor="b" anchorCtr="0">
            <a:noAutofit/>
          </a:bodyPr>
          <a:lstStyle/>
          <a:p>
            <a:pPr marL="0" marR="0" lvl="0" indent="0" algn="r" rtl="0">
              <a:lnSpc>
                <a:spcPct val="93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‹N°›</a:t>
            </a:fld>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41" name="Google Shape;41;p1: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dirty="0"/>
              <a:t> </a:t>
            </a:r>
            <a:endParaRPr dirty="0"/>
          </a:p>
        </p:txBody>
      </p:sp>
      <p:sp>
        <p:nvSpPr>
          <p:cNvPr id="42" name="Google Shape;42;p1:notes"/>
          <p:cNvSpPr txBox="1"/>
          <p:nvPr/>
        </p:nvSpPr>
        <p:spPr>
          <a:xfrm>
            <a:off x="3884612" y="8685212"/>
            <a:ext cx="2971800" cy="458787"/>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488" y="812800"/>
            <a:ext cx="7121525" cy="4006850"/>
          </a:xfrm>
        </p:spPr>
      </p:sp>
      <p:sp>
        <p:nvSpPr>
          <p:cNvPr id="3" name="Espace réservé des notes 2"/>
          <p:cNvSpPr>
            <a:spLocks noGrp="1"/>
          </p:cNvSpPr>
          <p:nvPr>
            <p:ph type="body" idx="1"/>
          </p:nvPr>
        </p:nvSpPr>
        <p:spPr/>
        <p:txBody>
          <a:bodyPr/>
          <a:lstStyle/>
          <a:p>
            <a:r>
              <a:rPr lang="fr-FR" dirty="0"/>
              <a:t>Laurent</a:t>
            </a:r>
          </a:p>
        </p:txBody>
      </p:sp>
      <p:sp>
        <p:nvSpPr>
          <p:cNvPr id="4" name="Espace réservé du numéro de diapositive 3"/>
          <p:cNvSpPr>
            <a:spLocks noGrp="1"/>
          </p:cNvSpPr>
          <p:nvPr>
            <p:ph type="sldNum" idx="12"/>
          </p:nvPr>
        </p:nvSpPr>
        <p:spPr/>
        <p:txBody>
          <a:bodyPr/>
          <a:lstStyle/>
          <a:p>
            <a:pPr marL="0" marR="0" lvl="0" indent="0" algn="l" rtl="0">
              <a:lnSpc>
                <a:spcPct val="93000"/>
              </a:lnSpc>
              <a:spcBef>
                <a:spcPts val="0"/>
              </a:spcBef>
              <a:spcAft>
                <a:spcPts val="0"/>
              </a:spcAft>
              <a:buClr>
                <a:srgbClr val="000000"/>
              </a:buClr>
              <a:buSzPts val="1800"/>
              <a:buFont typeface="Arial"/>
              <a:buNone/>
            </a:pPr>
            <a:fld id="{00000000-1234-1234-1234-123412341234}" type="slidenum">
              <a:rPr lang="en-US" sz="1800" b="0" i="0" u="none" strike="noStrike" cap="none" smtClean="0">
                <a:solidFill>
                  <a:srgbClr val="000000"/>
                </a:solidFill>
                <a:latin typeface="Arial"/>
                <a:ea typeface="Arial"/>
                <a:cs typeface="Arial"/>
                <a:sym typeface="Arial"/>
              </a:rPr>
              <a:t>10</a:t>
            </a:fld>
            <a:endParaRPr lang="en-US" sz="1400" b="0" i="0" u="none" strike="noStrike" cap="none">
              <a:solidFill>
                <a:srgbClr val="000000"/>
              </a:solidFill>
              <a:latin typeface="Arial"/>
              <a:ea typeface="Arial"/>
              <a:cs typeface="Arial"/>
              <a:sym typeface="Arial"/>
            </a:endParaRPr>
          </a:p>
        </p:txBody>
      </p:sp>
      <p:sp>
        <p:nvSpPr>
          <p:cNvPr id="5" name="Espace réservé du numéro de diapositive 4"/>
          <p:cNvSpPr>
            <a:spLocks noGrp="1"/>
          </p:cNvSpPr>
          <p:nvPr>
            <p:ph type="sldNum" idx="5"/>
          </p:nvPr>
        </p:nvSpPr>
        <p:spPr/>
        <p:txBody>
          <a:bodyPr/>
          <a:lstStyle/>
          <a:p>
            <a:pPr marL="0" marR="0" lvl="0" indent="0" algn="r" rtl="0">
              <a:lnSpc>
                <a:spcPct val="93000"/>
              </a:lnSpc>
              <a:spcBef>
                <a:spcPts val="0"/>
              </a:spcBef>
              <a:spcAft>
                <a:spcPts val="0"/>
              </a:spcAft>
              <a:buClr>
                <a:srgbClr val="000000"/>
              </a:buClr>
              <a:buSzPts val="1400"/>
              <a:buFont typeface="Times New Roman"/>
              <a:buNone/>
            </a:pPr>
            <a:fld id="{00000000-1234-1234-1234-123412341234}" type="slidenum">
              <a:rPr lang="en-US" sz="1400" b="0" i="0" u="none" strike="noStrike" cap="none" smtClean="0">
                <a:solidFill>
                  <a:srgbClr val="000000"/>
                </a:solidFill>
                <a:latin typeface="Times New Roman"/>
                <a:ea typeface="Times New Roman"/>
                <a:cs typeface="Times New Roman"/>
                <a:sym typeface="Times New Roman"/>
              </a:rPr>
              <a:t>10</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86419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488" y="812800"/>
            <a:ext cx="7121525" cy="4006850"/>
          </a:xfrm>
        </p:spPr>
      </p:sp>
      <p:sp>
        <p:nvSpPr>
          <p:cNvPr id="3" name="Espace réservé des notes 2"/>
          <p:cNvSpPr>
            <a:spLocks noGrp="1"/>
          </p:cNvSpPr>
          <p:nvPr>
            <p:ph type="body" idx="1"/>
          </p:nvPr>
        </p:nvSpPr>
        <p:spPr/>
        <p:txBody>
          <a:bodyPr/>
          <a:lstStyle/>
          <a:p>
            <a:r>
              <a:rPr lang="fr-FR" dirty="0"/>
              <a:t>Laurent</a:t>
            </a:r>
          </a:p>
        </p:txBody>
      </p:sp>
      <p:sp>
        <p:nvSpPr>
          <p:cNvPr id="4" name="Espace réservé du numéro de diapositive 3"/>
          <p:cNvSpPr>
            <a:spLocks noGrp="1"/>
          </p:cNvSpPr>
          <p:nvPr>
            <p:ph type="sldNum" idx="12"/>
          </p:nvPr>
        </p:nvSpPr>
        <p:spPr/>
        <p:txBody>
          <a:bodyPr/>
          <a:lstStyle/>
          <a:p>
            <a:pPr marL="0" marR="0" lvl="0" indent="0" algn="l" rtl="0">
              <a:lnSpc>
                <a:spcPct val="93000"/>
              </a:lnSpc>
              <a:spcBef>
                <a:spcPts val="0"/>
              </a:spcBef>
              <a:spcAft>
                <a:spcPts val="0"/>
              </a:spcAft>
              <a:buClr>
                <a:srgbClr val="000000"/>
              </a:buClr>
              <a:buSzPts val="1800"/>
              <a:buFont typeface="Arial"/>
              <a:buNone/>
            </a:pPr>
            <a:fld id="{00000000-1234-1234-1234-123412341234}" type="slidenum">
              <a:rPr lang="en-US" sz="1800" b="0" i="0" u="none" strike="noStrike" cap="none" smtClean="0">
                <a:solidFill>
                  <a:srgbClr val="000000"/>
                </a:solidFill>
                <a:latin typeface="Arial"/>
                <a:ea typeface="Arial"/>
                <a:cs typeface="Arial"/>
                <a:sym typeface="Arial"/>
              </a:rPr>
              <a:t>11</a:t>
            </a:fld>
            <a:endParaRPr lang="en-US" sz="1400" b="0" i="0" u="none" strike="noStrike" cap="none">
              <a:solidFill>
                <a:srgbClr val="000000"/>
              </a:solidFill>
              <a:latin typeface="Arial"/>
              <a:ea typeface="Arial"/>
              <a:cs typeface="Arial"/>
              <a:sym typeface="Arial"/>
            </a:endParaRPr>
          </a:p>
        </p:txBody>
      </p:sp>
      <p:sp>
        <p:nvSpPr>
          <p:cNvPr id="5" name="Espace réservé du numéro de diapositive 4"/>
          <p:cNvSpPr>
            <a:spLocks noGrp="1"/>
          </p:cNvSpPr>
          <p:nvPr>
            <p:ph type="sldNum" idx="5"/>
          </p:nvPr>
        </p:nvSpPr>
        <p:spPr/>
        <p:txBody>
          <a:bodyPr/>
          <a:lstStyle/>
          <a:p>
            <a:pPr marL="0" marR="0" lvl="0" indent="0" algn="r" rtl="0">
              <a:lnSpc>
                <a:spcPct val="93000"/>
              </a:lnSpc>
              <a:spcBef>
                <a:spcPts val="0"/>
              </a:spcBef>
              <a:spcAft>
                <a:spcPts val="0"/>
              </a:spcAft>
              <a:buClr>
                <a:srgbClr val="000000"/>
              </a:buClr>
              <a:buSzPts val="1400"/>
              <a:buFont typeface="Times New Roman"/>
              <a:buNone/>
            </a:pPr>
            <a:fld id="{00000000-1234-1234-1234-123412341234}" type="slidenum">
              <a:rPr lang="en-US" sz="1400" b="0" i="0" u="none" strike="noStrike" cap="none" smtClean="0">
                <a:solidFill>
                  <a:srgbClr val="000000"/>
                </a:solidFill>
                <a:latin typeface="Times New Roman"/>
                <a:ea typeface="Times New Roman"/>
                <a:cs typeface="Times New Roman"/>
                <a:sym typeface="Times New Roman"/>
              </a:rPr>
              <a:t>11</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277141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488" y="812800"/>
            <a:ext cx="7121525" cy="4006850"/>
          </a:xfrm>
        </p:spPr>
      </p:sp>
      <p:sp>
        <p:nvSpPr>
          <p:cNvPr id="3" name="Espace réservé des notes 2"/>
          <p:cNvSpPr>
            <a:spLocks noGrp="1"/>
          </p:cNvSpPr>
          <p:nvPr>
            <p:ph type="body" idx="1"/>
          </p:nvPr>
        </p:nvSpPr>
        <p:spPr/>
        <p:txBody>
          <a:bodyPr/>
          <a:lstStyle/>
          <a:p>
            <a:r>
              <a:rPr lang="fr-FR" dirty="0"/>
              <a:t>Mélanie</a:t>
            </a:r>
          </a:p>
        </p:txBody>
      </p:sp>
      <p:sp>
        <p:nvSpPr>
          <p:cNvPr id="4" name="Espace réservé du numéro de diapositive 3"/>
          <p:cNvSpPr>
            <a:spLocks noGrp="1"/>
          </p:cNvSpPr>
          <p:nvPr>
            <p:ph type="sldNum" idx="12"/>
          </p:nvPr>
        </p:nvSpPr>
        <p:spPr/>
        <p:txBody>
          <a:bodyPr/>
          <a:lstStyle/>
          <a:p>
            <a:pPr marL="0" marR="0" lvl="0" indent="0" algn="l" rtl="0">
              <a:lnSpc>
                <a:spcPct val="93000"/>
              </a:lnSpc>
              <a:spcBef>
                <a:spcPts val="0"/>
              </a:spcBef>
              <a:spcAft>
                <a:spcPts val="0"/>
              </a:spcAft>
              <a:buClr>
                <a:srgbClr val="000000"/>
              </a:buClr>
              <a:buSzPts val="1800"/>
              <a:buFont typeface="Arial"/>
              <a:buNone/>
            </a:pPr>
            <a:fld id="{00000000-1234-1234-1234-123412341234}" type="slidenum">
              <a:rPr lang="en-US" sz="1800" b="0" i="0" u="none" strike="noStrike" cap="none" smtClean="0">
                <a:solidFill>
                  <a:srgbClr val="000000"/>
                </a:solidFill>
                <a:latin typeface="Arial"/>
                <a:ea typeface="Arial"/>
                <a:cs typeface="Arial"/>
                <a:sym typeface="Arial"/>
              </a:rPr>
              <a:t>12</a:t>
            </a:fld>
            <a:endParaRPr lang="en-US" sz="1400" b="0" i="0" u="none" strike="noStrike" cap="none">
              <a:solidFill>
                <a:srgbClr val="000000"/>
              </a:solidFill>
              <a:latin typeface="Arial"/>
              <a:ea typeface="Arial"/>
              <a:cs typeface="Arial"/>
              <a:sym typeface="Arial"/>
            </a:endParaRPr>
          </a:p>
        </p:txBody>
      </p:sp>
      <p:sp>
        <p:nvSpPr>
          <p:cNvPr id="5" name="Espace réservé du numéro de diapositive 4"/>
          <p:cNvSpPr>
            <a:spLocks noGrp="1"/>
          </p:cNvSpPr>
          <p:nvPr>
            <p:ph type="sldNum" idx="5"/>
          </p:nvPr>
        </p:nvSpPr>
        <p:spPr/>
        <p:txBody>
          <a:bodyPr/>
          <a:lstStyle/>
          <a:p>
            <a:pPr marL="0" marR="0" lvl="0" indent="0" algn="r" rtl="0">
              <a:lnSpc>
                <a:spcPct val="93000"/>
              </a:lnSpc>
              <a:spcBef>
                <a:spcPts val="0"/>
              </a:spcBef>
              <a:spcAft>
                <a:spcPts val="0"/>
              </a:spcAft>
              <a:buClr>
                <a:srgbClr val="000000"/>
              </a:buClr>
              <a:buSzPts val="1400"/>
              <a:buFont typeface="Times New Roman"/>
              <a:buNone/>
            </a:pPr>
            <a:fld id="{00000000-1234-1234-1234-123412341234}" type="slidenum">
              <a:rPr lang="en-US" sz="1400" b="0" i="0" u="none" strike="noStrike" cap="none" smtClean="0">
                <a:solidFill>
                  <a:srgbClr val="000000"/>
                </a:solidFill>
                <a:latin typeface="Times New Roman"/>
                <a:ea typeface="Times New Roman"/>
                <a:cs typeface="Times New Roman"/>
                <a:sym typeface="Times New Roman"/>
              </a:rPr>
              <a:t>12</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28051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488" y="812800"/>
            <a:ext cx="7121525" cy="4006850"/>
          </a:xfrm>
        </p:spPr>
      </p:sp>
      <p:sp>
        <p:nvSpPr>
          <p:cNvPr id="3" name="Espace réservé des notes 2"/>
          <p:cNvSpPr>
            <a:spLocks noGrp="1"/>
          </p:cNvSpPr>
          <p:nvPr>
            <p:ph type="body" idx="1"/>
          </p:nvPr>
        </p:nvSpPr>
        <p:spPr/>
        <p:txBody>
          <a:bodyPr/>
          <a:lstStyle/>
          <a:p>
            <a:r>
              <a:rPr lang="fr-FR" dirty="0"/>
              <a:t>Mélanie</a:t>
            </a:r>
          </a:p>
        </p:txBody>
      </p:sp>
      <p:sp>
        <p:nvSpPr>
          <p:cNvPr id="4" name="Espace réservé du numéro de diapositive 3"/>
          <p:cNvSpPr>
            <a:spLocks noGrp="1"/>
          </p:cNvSpPr>
          <p:nvPr>
            <p:ph type="sldNum" idx="12"/>
          </p:nvPr>
        </p:nvSpPr>
        <p:spPr/>
        <p:txBody>
          <a:bodyPr/>
          <a:lstStyle/>
          <a:p>
            <a:pPr marL="0" marR="0" lvl="0" indent="0" algn="l" rtl="0">
              <a:lnSpc>
                <a:spcPct val="93000"/>
              </a:lnSpc>
              <a:spcBef>
                <a:spcPts val="0"/>
              </a:spcBef>
              <a:spcAft>
                <a:spcPts val="0"/>
              </a:spcAft>
              <a:buClr>
                <a:srgbClr val="000000"/>
              </a:buClr>
              <a:buSzPts val="1800"/>
              <a:buFont typeface="Arial"/>
              <a:buNone/>
            </a:pPr>
            <a:fld id="{00000000-1234-1234-1234-123412341234}" type="slidenum">
              <a:rPr lang="en-US" sz="1800" b="0" i="0" u="none" strike="noStrike" cap="none" smtClean="0">
                <a:solidFill>
                  <a:srgbClr val="000000"/>
                </a:solidFill>
                <a:latin typeface="Arial"/>
                <a:ea typeface="Arial"/>
                <a:cs typeface="Arial"/>
                <a:sym typeface="Arial"/>
              </a:rPr>
              <a:t>13</a:t>
            </a:fld>
            <a:endParaRPr lang="en-US" sz="1400" b="0" i="0" u="none" strike="noStrike" cap="none">
              <a:solidFill>
                <a:srgbClr val="000000"/>
              </a:solidFill>
              <a:latin typeface="Arial"/>
              <a:ea typeface="Arial"/>
              <a:cs typeface="Arial"/>
              <a:sym typeface="Arial"/>
            </a:endParaRPr>
          </a:p>
        </p:txBody>
      </p:sp>
      <p:sp>
        <p:nvSpPr>
          <p:cNvPr id="5" name="Espace réservé du numéro de diapositive 4"/>
          <p:cNvSpPr>
            <a:spLocks noGrp="1"/>
          </p:cNvSpPr>
          <p:nvPr>
            <p:ph type="sldNum" idx="5"/>
          </p:nvPr>
        </p:nvSpPr>
        <p:spPr/>
        <p:txBody>
          <a:bodyPr/>
          <a:lstStyle/>
          <a:p>
            <a:pPr marL="0" marR="0" lvl="0" indent="0" algn="r" rtl="0">
              <a:lnSpc>
                <a:spcPct val="93000"/>
              </a:lnSpc>
              <a:spcBef>
                <a:spcPts val="0"/>
              </a:spcBef>
              <a:spcAft>
                <a:spcPts val="0"/>
              </a:spcAft>
              <a:buClr>
                <a:srgbClr val="000000"/>
              </a:buClr>
              <a:buSzPts val="1400"/>
              <a:buFont typeface="Times New Roman"/>
              <a:buNone/>
            </a:pPr>
            <a:fld id="{00000000-1234-1234-1234-123412341234}" type="slidenum">
              <a:rPr lang="en-US" sz="1400" b="0" i="0" u="none" strike="noStrike" cap="none" smtClean="0">
                <a:solidFill>
                  <a:srgbClr val="000000"/>
                </a:solidFill>
                <a:latin typeface="Times New Roman"/>
                <a:ea typeface="Times New Roman"/>
                <a:cs typeface="Times New Roman"/>
                <a:sym typeface="Times New Roman"/>
              </a:rPr>
              <a:t>13</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73427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8541d053ac_1_25:notes"/>
          <p:cNvSpPr txBox="1">
            <a:spLocks noGrp="1"/>
          </p:cNvSpPr>
          <p:nvPr>
            <p:ph type="body" idx="1"/>
          </p:nvPr>
        </p:nvSpPr>
        <p:spPr>
          <a:xfrm>
            <a:off x="755650" y="5078412"/>
            <a:ext cx="6046800" cy="4810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r-FR" dirty="0"/>
              <a:t>Laurent</a:t>
            </a:r>
            <a:endParaRPr dirty="0"/>
          </a:p>
        </p:txBody>
      </p:sp>
      <p:sp>
        <p:nvSpPr>
          <p:cNvPr id="194" name="Google Shape;194;g8541d053ac_1_25:notes"/>
          <p:cNvSpPr>
            <a:spLocks noGrp="1" noRot="1" noChangeAspect="1"/>
          </p:cNvSpPr>
          <p:nvPr>
            <p:ph type="sldImg" idx="2"/>
          </p:nvPr>
        </p:nvSpPr>
        <p:spPr>
          <a:xfrm>
            <a:off x="217488" y="812800"/>
            <a:ext cx="7121525" cy="40068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1529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488" y="812800"/>
            <a:ext cx="7121525" cy="4006850"/>
          </a:xfrm>
        </p:spPr>
      </p:sp>
      <p:sp>
        <p:nvSpPr>
          <p:cNvPr id="3" name="Espace réservé des notes 2"/>
          <p:cNvSpPr>
            <a:spLocks noGrp="1"/>
          </p:cNvSpPr>
          <p:nvPr>
            <p:ph type="body" idx="1"/>
          </p:nvPr>
        </p:nvSpPr>
        <p:spPr/>
        <p:txBody>
          <a:bodyPr/>
          <a:lstStyle/>
          <a:p>
            <a:r>
              <a:rPr lang="fr-FR" dirty="0"/>
              <a:t>Mélanie</a:t>
            </a:r>
          </a:p>
        </p:txBody>
      </p:sp>
      <p:sp>
        <p:nvSpPr>
          <p:cNvPr id="4" name="Espace réservé du numéro de diapositive 3"/>
          <p:cNvSpPr>
            <a:spLocks noGrp="1"/>
          </p:cNvSpPr>
          <p:nvPr>
            <p:ph type="sldNum" idx="12"/>
          </p:nvPr>
        </p:nvSpPr>
        <p:spPr/>
        <p:txBody>
          <a:bodyPr/>
          <a:lstStyle/>
          <a:p>
            <a:pPr marL="0" marR="0" lvl="0" indent="0" algn="l" rtl="0">
              <a:lnSpc>
                <a:spcPct val="93000"/>
              </a:lnSpc>
              <a:spcBef>
                <a:spcPts val="0"/>
              </a:spcBef>
              <a:spcAft>
                <a:spcPts val="0"/>
              </a:spcAft>
              <a:buClr>
                <a:srgbClr val="000000"/>
              </a:buClr>
              <a:buSzPts val="1800"/>
              <a:buFont typeface="Arial"/>
              <a:buNone/>
            </a:pPr>
            <a:fld id="{00000000-1234-1234-1234-123412341234}" type="slidenum">
              <a:rPr lang="en-US" sz="1800" b="0" i="0" u="none" strike="noStrike" cap="none" smtClean="0">
                <a:solidFill>
                  <a:srgbClr val="000000"/>
                </a:solidFill>
                <a:latin typeface="Arial"/>
                <a:ea typeface="Arial"/>
                <a:cs typeface="Arial"/>
                <a:sym typeface="Arial"/>
              </a:rPr>
              <a:t>15</a:t>
            </a:fld>
            <a:endParaRPr lang="en-US" sz="1400" b="0" i="0" u="none" strike="noStrike" cap="none">
              <a:solidFill>
                <a:srgbClr val="000000"/>
              </a:solidFill>
              <a:latin typeface="Arial"/>
              <a:ea typeface="Arial"/>
              <a:cs typeface="Arial"/>
              <a:sym typeface="Arial"/>
            </a:endParaRPr>
          </a:p>
        </p:txBody>
      </p:sp>
      <p:sp>
        <p:nvSpPr>
          <p:cNvPr id="5" name="Espace réservé du numéro de diapositive 4"/>
          <p:cNvSpPr>
            <a:spLocks noGrp="1"/>
          </p:cNvSpPr>
          <p:nvPr>
            <p:ph type="sldNum" idx="5"/>
          </p:nvPr>
        </p:nvSpPr>
        <p:spPr/>
        <p:txBody>
          <a:bodyPr/>
          <a:lstStyle/>
          <a:p>
            <a:pPr marL="0" marR="0" lvl="0" indent="0" algn="r" rtl="0">
              <a:lnSpc>
                <a:spcPct val="93000"/>
              </a:lnSpc>
              <a:spcBef>
                <a:spcPts val="0"/>
              </a:spcBef>
              <a:spcAft>
                <a:spcPts val="0"/>
              </a:spcAft>
              <a:buClr>
                <a:srgbClr val="000000"/>
              </a:buClr>
              <a:buSzPts val="1400"/>
              <a:buFont typeface="Times New Roman"/>
              <a:buNone/>
            </a:pPr>
            <a:fld id="{00000000-1234-1234-1234-123412341234}" type="slidenum">
              <a:rPr lang="en-US" sz="1400" b="0" i="0" u="none" strike="noStrike" cap="none" smtClean="0">
                <a:solidFill>
                  <a:srgbClr val="000000"/>
                </a:solidFill>
                <a:latin typeface="Times New Roman"/>
                <a:ea typeface="Times New Roman"/>
                <a:cs typeface="Times New Roman"/>
                <a:sym typeface="Times New Roman"/>
              </a:rPr>
              <a:t>15</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74147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488" y="812800"/>
            <a:ext cx="7121525" cy="4006850"/>
          </a:xfrm>
        </p:spPr>
      </p:sp>
      <p:sp>
        <p:nvSpPr>
          <p:cNvPr id="3" name="Espace réservé des notes 2"/>
          <p:cNvSpPr>
            <a:spLocks noGrp="1"/>
          </p:cNvSpPr>
          <p:nvPr>
            <p:ph type="body" idx="1"/>
          </p:nvPr>
        </p:nvSpPr>
        <p:spPr/>
        <p:txBody>
          <a:bodyPr/>
          <a:lstStyle/>
          <a:p>
            <a:r>
              <a:rPr lang="fr-FR" dirty="0"/>
              <a:t>Laurent. </a:t>
            </a:r>
          </a:p>
        </p:txBody>
      </p:sp>
      <p:sp>
        <p:nvSpPr>
          <p:cNvPr id="4" name="Espace réservé du numéro de diapositive 3"/>
          <p:cNvSpPr>
            <a:spLocks noGrp="1"/>
          </p:cNvSpPr>
          <p:nvPr>
            <p:ph type="sldNum" idx="12"/>
          </p:nvPr>
        </p:nvSpPr>
        <p:spPr/>
        <p:txBody>
          <a:bodyPr/>
          <a:lstStyle/>
          <a:p>
            <a:pPr marL="0" marR="0" lvl="0" indent="0" algn="l" rtl="0">
              <a:lnSpc>
                <a:spcPct val="93000"/>
              </a:lnSpc>
              <a:spcBef>
                <a:spcPts val="0"/>
              </a:spcBef>
              <a:spcAft>
                <a:spcPts val="0"/>
              </a:spcAft>
              <a:buClr>
                <a:srgbClr val="000000"/>
              </a:buClr>
              <a:buSzPts val="1800"/>
              <a:buFont typeface="Arial"/>
              <a:buNone/>
            </a:pPr>
            <a:fld id="{00000000-1234-1234-1234-123412341234}" type="slidenum">
              <a:rPr lang="en-US" sz="1800" b="0" i="0" u="none" strike="noStrike" cap="none" smtClean="0">
                <a:solidFill>
                  <a:srgbClr val="000000"/>
                </a:solidFill>
                <a:latin typeface="Arial"/>
                <a:ea typeface="Arial"/>
                <a:cs typeface="Arial"/>
                <a:sym typeface="Arial"/>
              </a:rPr>
              <a:t>16</a:t>
            </a:fld>
            <a:endParaRPr lang="en-US" sz="1400" b="0" i="0" u="none" strike="noStrike" cap="none">
              <a:solidFill>
                <a:srgbClr val="000000"/>
              </a:solidFill>
              <a:latin typeface="Arial"/>
              <a:ea typeface="Arial"/>
              <a:cs typeface="Arial"/>
              <a:sym typeface="Arial"/>
            </a:endParaRPr>
          </a:p>
        </p:txBody>
      </p:sp>
      <p:sp>
        <p:nvSpPr>
          <p:cNvPr id="5" name="Espace réservé du numéro de diapositive 4"/>
          <p:cNvSpPr>
            <a:spLocks noGrp="1"/>
          </p:cNvSpPr>
          <p:nvPr>
            <p:ph type="sldNum" idx="5"/>
          </p:nvPr>
        </p:nvSpPr>
        <p:spPr/>
        <p:txBody>
          <a:bodyPr/>
          <a:lstStyle/>
          <a:p>
            <a:pPr marL="0" marR="0" lvl="0" indent="0" algn="r" rtl="0">
              <a:lnSpc>
                <a:spcPct val="93000"/>
              </a:lnSpc>
              <a:spcBef>
                <a:spcPts val="0"/>
              </a:spcBef>
              <a:spcAft>
                <a:spcPts val="0"/>
              </a:spcAft>
              <a:buClr>
                <a:srgbClr val="000000"/>
              </a:buClr>
              <a:buSzPts val="1400"/>
              <a:buFont typeface="Times New Roman"/>
              <a:buNone/>
            </a:pPr>
            <a:fld id="{00000000-1234-1234-1234-123412341234}" type="slidenum">
              <a:rPr lang="en-US" sz="1400" b="0" i="0" u="none" strike="noStrike" cap="none" smtClean="0">
                <a:solidFill>
                  <a:srgbClr val="000000"/>
                </a:solidFill>
                <a:latin typeface="Times New Roman"/>
                <a:ea typeface="Times New Roman"/>
                <a:cs typeface="Times New Roman"/>
                <a:sym typeface="Times New Roman"/>
              </a:rPr>
              <a:t>16</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74228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488" y="812800"/>
            <a:ext cx="7121525" cy="4006850"/>
          </a:xfrm>
        </p:spPr>
      </p:sp>
      <p:sp>
        <p:nvSpPr>
          <p:cNvPr id="3" name="Espace réservé des notes 2"/>
          <p:cNvSpPr>
            <a:spLocks noGrp="1"/>
          </p:cNvSpPr>
          <p:nvPr>
            <p:ph type="body" idx="1"/>
          </p:nvPr>
        </p:nvSpPr>
        <p:spPr/>
        <p:txBody>
          <a:bodyPr/>
          <a:lstStyle/>
          <a:p>
            <a:r>
              <a:rPr lang="fr-FR" dirty="0"/>
              <a:t>Laurent</a:t>
            </a:r>
          </a:p>
        </p:txBody>
      </p:sp>
      <p:sp>
        <p:nvSpPr>
          <p:cNvPr id="4" name="Espace réservé du numéro de diapositive 3"/>
          <p:cNvSpPr>
            <a:spLocks noGrp="1"/>
          </p:cNvSpPr>
          <p:nvPr>
            <p:ph type="sldNum" idx="12"/>
          </p:nvPr>
        </p:nvSpPr>
        <p:spPr/>
        <p:txBody>
          <a:bodyPr/>
          <a:lstStyle/>
          <a:p>
            <a:pPr marL="0" marR="0" lvl="0" indent="0" algn="l" rtl="0">
              <a:lnSpc>
                <a:spcPct val="93000"/>
              </a:lnSpc>
              <a:spcBef>
                <a:spcPts val="0"/>
              </a:spcBef>
              <a:spcAft>
                <a:spcPts val="0"/>
              </a:spcAft>
              <a:buClr>
                <a:srgbClr val="000000"/>
              </a:buClr>
              <a:buSzPts val="1800"/>
              <a:buFont typeface="Arial"/>
              <a:buNone/>
            </a:pPr>
            <a:fld id="{00000000-1234-1234-1234-123412341234}" type="slidenum">
              <a:rPr lang="en-US" sz="1800" b="0" i="0" u="none" strike="noStrike" cap="none" smtClean="0">
                <a:solidFill>
                  <a:srgbClr val="000000"/>
                </a:solidFill>
                <a:latin typeface="Arial"/>
                <a:ea typeface="Arial"/>
                <a:cs typeface="Arial"/>
                <a:sym typeface="Arial"/>
              </a:rPr>
              <a:t>17</a:t>
            </a:fld>
            <a:endParaRPr lang="en-US" sz="1400" b="0" i="0" u="none" strike="noStrike" cap="none">
              <a:solidFill>
                <a:srgbClr val="000000"/>
              </a:solidFill>
              <a:latin typeface="Arial"/>
              <a:ea typeface="Arial"/>
              <a:cs typeface="Arial"/>
              <a:sym typeface="Arial"/>
            </a:endParaRPr>
          </a:p>
        </p:txBody>
      </p:sp>
      <p:sp>
        <p:nvSpPr>
          <p:cNvPr id="5" name="Espace réservé du numéro de diapositive 4"/>
          <p:cNvSpPr>
            <a:spLocks noGrp="1"/>
          </p:cNvSpPr>
          <p:nvPr>
            <p:ph type="sldNum" idx="5"/>
          </p:nvPr>
        </p:nvSpPr>
        <p:spPr/>
        <p:txBody>
          <a:bodyPr/>
          <a:lstStyle/>
          <a:p>
            <a:pPr marL="0" marR="0" lvl="0" indent="0" algn="r" rtl="0">
              <a:lnSpc>
                <a:spcPct val="93000"/>
              </a:lnSpc>
              <a:spcBef>
                <a:spcPts val="0"/>
              </a:spcBef>
              <a:spcAft>
                <a:spcPts val="0"/>
              </a:spcAft>
              <a:buClr>
                <a:srgbClr val="000000"/>
              </a:buClr>
              <a:buSzPts val="1400"/>
              <a:buFont typeface="Times New Roman"/>
              <a:buNone/>
            </a:pPr>
            <a:fld id="{00000000-1234-1234-1234-123412341234}" type="slidenum">
              <a:rPr lang="en-US" sz="1400" b="0" i="0" u="none" strike="noStrike" cap="none" smtClean="0">
                <a:solidFill>
                  <a:srgbClr val="000000"/>
                </a:solidFill>
                <a:latin typeface="Times New Roman"/>
                <a:ea typeface="Times New Roman"/>
                <a:cs typeface="Times New Roman"/>
                <a:sym typeface="Times New Roman"/>
              </a:rPr>
              <a:t>17</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92261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488" y="812800"/>
            <a:ext cx="7121525" cy="4006850"/>
          </a:xfrm>
        </p:spPr>
      </p:sp>
      <p:sp>
        <p:nvSpPr>
          <p:cNvPr id="3" name="Espace réservé des notes 2"/>
          <p:cNvSpPr>
            <a:spLocks noGrp="1"/>
          </p:cNvSpPr>
          <p:nvPr>
            <p:ph type="body" idx="1"/>
          </p:nvPr>
        </p:nvSpPr>
        <p:spPr/>
        <p:txBody>
          <a:bodyPr/>
          <a:lstStyle/>
          <a:p>
            <a:r>
              <a:rPr lang="fr-FR" dirty="0"/>
              <a:t>Laurent</a:t>
            </a:r>
          </a:p>
        </p:txBody>
      </p:sp>
      <p:sp>
        <p:nvSpPr>
          <p:cNvPr id="4" name="Espace réservé du numéro de diapositive 3"/>
          <p:cNvSpPr>
            <a:spLocks noGrp="1"/>
          </p:cNvSpPr>
          <p:nvPr>
            <p:ph type="sldNum" idx="12"/>
          </p:nvPr>
        </p:nvSpPr>
        <p:spPr/>
        <p:txBody>
          <a:bodyPr/>
          <a:lstStyle/>
          <a:p>
            <a:pPr marL="0" marR="0" lvl="0" indent="0" algn="l" rtl="0">
              <a:lnSpc>
                <a:spcPct val="93000"/>
              </a:lnSpc>
              <a:spcBef>
                <a:spcPts val="0"/>
              </a:spcBef>
              <a:spcAft>
                <a:spcPts val="0"/>
              </a:spcAft>
              <a:buClr>
                <a:srgbClr val="000000"/>
              </a:buClr>
              <a:buSzPts val="1800"/>
              <a:buFont typeface="Arial"/>
              <a:buNone/>
            </a:pPr>
            <a:fld id="{00000000-1234-1234-1234-123412341234}" type="slidenum">
              <a:rPr lang="en-US" sz="1800" b="0" i="0" u="none" strike="noStrike" cap="none" smtClean="0">
                <a:solidFill>
                  <a:srgbClr val="000000"/>
                </a:solidFill>
                <a:latin typeface="Arial"/>
                <a:ea typeface="Arial"/>
                <a:cs typeface="Arial"/>
                <a:sym typeface="Arial"/>
              </a:rPr>
              <a:t>18</a:t>
            </a:fld>
            <a:endParaRPr lang="en-US" sz="1400" b="0" i="0" u="none" strike="noStrike" cap="none">
              <a:solidFill>
                <a:srgbClr val="000000"/>
              </a:solidFill>
              <a:latin typeface="Arial"/>
              <a:ea typeface="Arial"/>
              <a:cs typeface="Arial"/>
              <a:sym typeface="Arial"/>
            </a:endParaRPr>
          </a:p>
        </p:txBody>
      </p:sp>
      <p:sp>
        <p:nvSpPr>
          <p:cNvPr id="5" name="Espace réservé du numéro de diapositive 4"/>
          <p:cNvSpPr>
            <a:spLocks noGrp="1"/>
          </p:cNvSpPr>
          <p:nvPr>
            <p:ph type="sldNum" idx="5"/>
          </p:nvPr>
        </p:nvSpPr>
        <p:spPr/>
        <p:txBody>
          <a:bodyPr/>
          <a:lstStyle/>
          <a:p>
            <a:pPr marL="0" marR="0" lvl="0" indent="0" algn="r" rtl="0">
              <a:lnSpc>
                <a:spcPct val="93000"/>
              </a:lnSpc>
              <a:spcBef>
                <a:spcPts val="0"/>
              </a:spcBef>
              <a:spcAft>
                <a:spcPts val="0"/>
              </a:spcAft>
              <a:buClr>
                <a:srgbClr val="000000"/>
              </a:buClr>
              <a:buSzPts val="1400"/>
              <a:buFont typeface="Times New Roman"/>
              <a:buNone/>
            </a:pPr>
            <a:fld id="{00000000-1234-1234-1234-123412341234}" type="slidenum">
              <a:rPr lang="en-US" sz="1400" b="0" i="0" u="none" strike="noStrike" cap="none" smtClean="0">
                <a:solidFill>
                  <a:srgbClr val="000000"/>
                </a:solidFill>
                <a:latin typeface="Times New Roman"/>
                <a:ea typeface="Times New Roman"/>
                <a:cs typeface="Times New Roman"/>
                <a:sym typeface="Times New Roman"/>
              </a:rPr>
              <a:t>18</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186472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488" y="812800"/>
            <a:ext cx="7121525" cy="4006850"/>
          </a:xfrm>
        </p:spPr>
      </p:sp>
      <p:sp>
        <p:nvSpPr>
          <p:cNvPr id="3" name="Espace réservé des not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dirty="0"/>
              <a:t>Laurent</a:t>
            </a:r>
          </a:p>
          <a:p>
            <a:endParaRPr lang="fr-FR" dirty="0"/>
          </a:p>
        </p:txBody>
      </p:sp>
      <p:sp>
        <p:nvSpPr>
          <p:cNvPr id="4" name="Espace réservé du numéro de diapositive 3"/>
          <p:cNvSpPr>
            <a:spLocks noGrp="1"/>
          </p:cNvSpPr>
          <p:nvPr>
            <p:ph type="sldNum" idx="12"/>
          </p:nvPr>
        </p:nvSpPr>
        <p:spPr/>
        <p:txBody>
          <a:bodyPr/>
          <a:lstStyle/>
          <a:p>
            <a:pPr marL="0" marR="0" lvl="0" indent="0" algn="l" rtl="0">
              <a:lnSpc>
                <a:spcPct val="93000"/>
              </a:lnSpc>
              <a:spcBef>
                <a:spcPts val="0"/>
              </a:spcBef>
              <a:spcAft>
                <a:spcPts val="0"/>
              </a:spcAft>
              <a:buClr>
                <a:srgbClr val="000000"/>
              </a:buClr>
              <a:buSzPts val="1800"/>
              <a:buFont typeface="Arial"/>
              <a:buNone/>
            </a:pPr>
            <a:fld id="{00000000-1234-1234-1234-123412341234}" type="slidenum">
              <a:rPr lang="en-US" sz="1800" b="0" i="0" u="none" strike="noStrike" cap="none" smtClean="0">
                <a:solidFill>
                  <a:srgbClr val="000000"/>
                </a:solidFill>
                <a:latin typeface="Arial"/>
                <a:ea typeface="Arial"/>
                <a:cs typeface="Arial"/>
                <a:sym typeface="Arial"/>
              </a:rPr>
              <a:t>19</a:t>
            </a:fld>
            <a:endParaRPr lang="en-US" sz="1400" b="0" i="0" u="none" strike="noStrike" cap="none">
              <a:solidFill>
                <a:srgbClr val="000000"/>
              </a:solidFill>
              <a:latin typeface="Arial"/>
              <a:ea typeface="Arial"/>
              <a:cs typeface="Arial"/>
              <a:sym typeface="Arial"/>
            </a:endParaRPr>
          </a:p>
        </p:txBody>
      </p:sp>
      <p:sp>
        <p:nvSpPr>
          <p:cNvPr id="5" name="Espace réservé du numéro de diapositive 4"/>
          <p:cNvSpPr>
            <a:spLocks noGrp="1"/>
          </p:cNvSpPr>
          <p:nvPr>
            <p:ph type="sldNum" idx="5"/>
          </p:nvPr>
        </p:nvSpPr>
        <p:spPr/>
        <p:txBody>
          <a:bodyPr/>
          <a:lstStyle/>
          <a:p>
            <a:pPr marL="0" marR="0" lvl="0" indent="0" algn="r" rtl="0">
              <a:lnSpc>
                <a:spcPct val="93000"/>
              </a:lnSpc>
              <a:spcBef>
                <a:spcPts val="0"/>
              </a:spcBef>
              <a:spcAft>
                <a:spcPts val="0"/>
              </a:spcAft>
              <a:buClr>
                <a:srgbClr val="000000"/>
              </a:buClr>
              <a:buSzPts val="1400"/>
              <a:buFont typeface="Times New Roman"/>
              <a:buNone/>
            </a:pPr>
            <a:fld id="{00000000-1234-1234-1234-123412341234}" type="slidenum">
              <a:rPr lang="en-US" sz="1400" b="0" i="0" u="none" strike="noStrike" cap="none" smtClean="0">
                <a:solidFill>
                  <a:srgbClr val="000000"/>
                </a:solidFill>
                <a:latin typeface="Times New Roman"/>
                <a:ea typeface="Times New Roman"/>
                <a:cs typeface="Times New Roman"/>
                <a:sym typeface="Times New Roman"/>
              </a:rPr>
              <a:t>19</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23040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49" name="Google Shape;49;p2:notes"/>
          <p:cNvSpPr txBox="1">
            <a:spLocks noGrp="1"/>
          </p:cNvSpPr>
          <p:nvPr>
            <p:ph type="body" idx="1"/>
          </p:nvPr>
        </p:nvSpPr>
        <p:spPr>
          <a:xfrm>
            <a:off x="755650" y="5078412"/>
            <a:ext cx="6048375" cy="4811712"/>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fr-FR" dirty="0"/>
              <a:t>Laurent</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488" y="812800"/>
            <a:ext cx="7121525" cy="4006850"/>
          </a:xfrm>
        </p:spPr>
      </p:sp>
      <p:sp>
        <p:nvSpPr>
          <p:cNvPr id="3" name="Espace réservé des notes 2"/>
          <p:cNvSpPr>
            <a:spLocks noGrp="1"/>
          </p:cNvSpPr>
          <p:nvPr>
            <p:ph type="body" idx="1"/>
          </p:nvPr>
        </p:nvSpPr>
        <p:spPr/>
        <p:txBody>
          <a:bodyPr/>
          <a:lstStyle/>
          <a:p>
            <a:r>
              <a:rPr lang="fr-FR" dirty="0"/>
              <a:t>Mélanie</a:t>
            </a:r>
          </a:p>
        </p:txBody>
      </p:sp>
      <p:sp>
        <p:nvSpPr>
          <p:cNvPr id="4" name="Espace réservé du numéro de diapositive 3"/>
          <p:cNvSpPr>
            <a:spLocks noGrp="1"/>
          </p:cNvSpPr>
          <p:nvPr>
            <p:ph type="sldNum" idx="12"/>
          </p:nvPr>
        </p:nvSpPr>
        <p:spPr/>
        <p:txBody>
          <a:bodyPr/>
          <a:lstStyle/>
          <a:p>
            <a:pPr marL="0" marR="0" lvl="0" indent="0" algn="l" rtl="0">
              <a:lnSpc>
                <a:spcPct val="93000"/>
              </a:lnSpc>
              <a:spcBef>
                <a:spcPts val="0"/>
              </a:spcBef>
              <a:spcAft>
                <a:spcPts val="0"/>
              </a:spcAft>
              <a:buClr>
                <a:srgbClr val="000000"/>
              </a:buClr>
              <a:buSzPts val="1800"/>
              <a:buFont typeface="Arial"/>
              <a:buNone/>
            </a:pPr>
            <a:fld id="{00000000-1234-1234-1234-123412341234}" type="slidenum">
              <a:rPr lang="en-US" sz="1800" b="0" i="0" u="none" strike="noStrike" cap="none" smtClean="0">
                <a:solidFill>
                  <a:srgbClr val="000000"/>
                </a:solidFill>
                <a:latin typeface="Arial"/>
                <a:ea typeface="Arial"/>
                <a:cs typeface="Arial"/>
                <a:sym typeface="Arial"/>
              </a:rPr>
              <a:t>20</a:t>
            </a:fld>
            <a:endParaRPr lang="en-US" sz="1400" b="0" i="0" u="none" strike="noStrike" cap="none">
              <a:solidFill>
                <a:srgbClr val="000000"/>
              </a:solidFill>
              <a:latin typeface="Arial"/>
              <a:ea typeface="Arial"/>
              <a:cs typeface="Arial"/>
              <a:sym typeface="Arial"/>
            </a:endParaRPr>
          </a:p>
        </p:txBody>
      </p:sp>
      <p:sp>
        <p:nvSpPr>
          <p:cNvPr id="5" name="Espace réservé du numéro de diapositive 4"/>
          <p:cNvSpPr>
            <a:spLocks noGrp="1"/>
          </p:cNvSpPr>
          <p:nvPr>
            <p:ph type="sldNum" idx="5"/>
          </p:nvPr>
        </p:nvSpPr>
        <p:spPr/>
        <p:txBody>
          <a:bodyPr/>
          <a:lstStyle/>
          <a:p>
            <a:pPr marL="0" marR="0" lvl="0" indent="0" algn="r" rtl="0">
              <a:lnSpc>
                <a:spcPct val="93000"/>
              </a:lnSpc>
              <a:spcBef>
                <a:spcPts val="0"/>
              </a:spcBef>
              <a:spcAft>
                <a:spcPts val="0"/>
              </a:spcAft>
              <a:buClr>
                <a:srgbClr val="000000"/>
              </a:buClr>
              <a:buSzPts val="1400"/>
              <a:buFont typeface="Times New Roman"/>
              <a:buNone/>
            </a:pPr>
            <a:fld id="{00000000-1234-1234-1234-123412341234}" type="slidenum">
              <a:rPr lang="en-US" sz="1400" b="0" i="0" u="none" strike="noStrike" cap="none" smtClean="0">
                <a:solidFill>
                  <a:srgbClr val="000000"/>
                </a:solidFill>
                <a:latin typeface="Times New Roman"/>
                <a:ea typeface="Times New Roman"/>
                <a:cs typeface="Times New Roman"/>
                <a:sym typeface="Times New Roman"/>
              </a:rPr>
              <a:t>20</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476862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488" y="812800"/>
            <a:ext cx="7121525" cy="4006850"/>
          </a:xfrm>
        </p:spPr>
      </p:sp>
      <p:sp>
        <p:nvSpPr>
          <p:cNvPr id="3" name="Espace réservé des not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dirty="0"/>
              <a:t>Mélanie</a:t>
            </a:r>
          </a:p>
          <a:p>
            <a:endParaRPr lang="fr-FR" dirty="0"/>
          </a:p>
        </p:txBody>
      </p:sp>
      <p:sp>
        <p:nvSpPr>
          <p:cNvPr id="4" name="Espace réservé du numéro de diapositive 3"/>
          <p:cNvSpPr>
            <a:spLocks noGrp="1"/>
          </p:cNvSpPr>
          <p:nvPr>
            <p:ph type="sldNum" idx="12"/>
          </p:nvPr>
        </p:nvSpPr>
        <p:spPr/>
        <p:txBody>
          <a:bodyPr/>
          <a:lstStyle/>
          <a:p>
            <a:pPr marL="0" marR="0" lvl="0" indent="0" algn="l" rtl="0">
              <a:lnSpc>
                <a:spcPct val="93000"/>
              </a:lnSpc>
              <a:spcBef>
                <a:spcPts val="0"/>
              </a:spcBef>
              <a:spcAft>
                <a:spcPts val="0"/>
              </a:spcAft>
              <a:buClr>
                <a:srgbClr val="000000"/>
              </a:buClr>
              <a:buSzPts val="1800"/>
              <a:buFont typeface="Arial"/>
              <a:buNone/>
            </a:pPr>
            <a:fld id="{00000000-1234-1234-1234-123412341234}" type="slidenum">
              <a:rPr lang="en-US" sz="1800" b="0" i="0" u="none" strike="noStrike" cap="none" smtClean="0">
                <a:solidFill>
                  <a:srgbClr val="000000"/>
                </a:solidFill>
                <a:latin typeface="Arial"/>
                <a:ea typeface="Arial"/>
                <a:cs typeface="Arial"/>
                <a:sym typeface="Arial"/>
              </a:rPr>
              <a:t>21</a:t>
            </a:fld>
            <a:endParaRPr lang="en-US" sz="1400" b="0" i="0" u="none" strike="noStrike" cap="none">
              <a:solidFill>
                <a:srgbClr val="000000"/>
              </a:solidFill>
              <a:latin typeface="Arial"/>
              <a:ea typeface="Arial"/>
              <a:cs typeface="Arial"/>
              <a:sym typeface="Arial"/>
            </a:endParaRPr>
          </a:p>
        </p:txBody>
      </p:sp>
      <p:sp>
        <p:nvSpPr>
          <p:cNvPr id="5" name="Espace réservé du numéro de diapositive 4"/>
          <p:cNvSpPr>
            <a:spLocks noGrp="1"/>
          </p:cNvSpPr>
          <p:nvPr>
            <p:ph type="sldNum" idx="5"/>
          </p:nvPr>
        </p:nvSpPr>
        <p:spPr/>
        <p:txBody>
          <a:bodyPr/>
          <a:lstStyle/>
          <a:p>
            <a:pPr marL="0" marR="0" lvl="0" indent="0" algn="r" rtl="0">
              <a:lnSpc>
                <a:spcPct val="93000"/>
              </a:lnSpc>
              <a:spcBef>
                <a:spcPts val="0"/>
              </a:spcBef>
              <a:spcAft>
                <a:spcPts val="0"/>
              </a:spcAft>
              <a:buClr>
                <a:srgbClr val="000000"/>
              </a:buClr>
              <a:buSzPts val="1400"/>
              <a:buFont typeface="Times New Roman"/>
              <a:buNone/>
            </a:pPr>
            <a:fld id="{00000000-1234-1234-1234-123412341234}" type="slidenum">
              <a:rPr lang="en-US" sz="1400" b="0" i="0" u="none" strike="noStrike" cap="none" smtClean="0">
                <a:solidFill>
                  <a:srgbClr val="000000"/>
                </a:solidFill>
                <a:latin typeface="Times New Roman"/>
                <a:ea typeface="Times New Roman"/>
                <a:cs typeface="Times New Roman"/>
                <a:sym typeface="Times New Roman"/>
              </a:rPr>
              <a:t>21</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338314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488" y="812800"/>
            <a:ext cx="7121525" cy="4006850"/>
          </a:xfrm>
        </p:spPr>
      </p:sp>
      <p:sp>
        <p:nvSpPr>
          <p:cNvPr id="3" name="Espace réservé des notes 2"/>
          <p:cNvSpPr>
            <a:spLocks noGrp="1"/>
          </p:cNvSpPr>
          <p:nvPr>
            <p:ph type="body" idx="1"/>
          </p:nvPr>
        </p:nvSpPr>
        <p:spPr/>
        <p:txBody>
          <a:bodyPr/>
          <a:lstStyle/>
          <a:p>
            <a:r>
              <a:rPr lang="fr-FR" dirty="0"/>
              <a:t>Laurent. Ici, parler également de "</a:t>
            </a:r>
            <a:r>
              <a:rPr lang="fr-FR" dirty="0" err="1"/>
              <a:t>sympathy</a:t>
            </a:r>
            <a:r>
              <a:rPr lang="fr-FR" dirty="0"/>
              <a:t>" au moment de "compassion"</a:t>
            </a:r>
          </a:p>
        </p:txBody>
      </p:sp>
      <p:sp>
        <p:nvSpPr>
          <p:cNvPr id="4" name="Espace réservé du numéro de diapositive 3"/>
          <p:cNvSpPr>
            <a:spLocks noGrp="1"/>
          </p:cNvSpPr>
          <p:nvPr>
            <p:ph type="sldNum" idx="12"/>
          </p:nvPr>
        </p:nvSpPr>
        <p:spPr/>
        <p:txBody>
          <a:bodyPr/>
          <a:lstStyle/>
          <a:p>
            <a:pPr marL="0" marR="0" lvl="0" indent="0" algn="l" rtl="0">
              <a:lnSpc>
                <a:spcPct val="93000"/>
              </a:lnSpc>
              <a:spcBef>
                <a:spcPts val="0"/>
              </a:spcBef>
              <a:spcAft>
                <a:spcPts val="0"/>
              </a:spcAft>
              <a:buClr>
                <a:srgbClr val="000000"/>
              </a:buClr>
              <a:buSzPts val="1800"/>
              <a:buFont typeface="Arial"/>
              <a:buNone/>
            </a:pPr>
            <a:fld id="{00000000-1234-1234-1234-123412341234}" type="slidenum">
              <a:rPr lang="en-US" sz="1800" b="0" i="0" u="none" strike="noStrike" cap="none" smtClean="0">
                <a:solidFill>
                  <a:srgbClr val="000000"/>
                </a:solidFill>
                <a:latin typeface="Arial"/>
                <a:ea typeface="Arial"/>
                <a:cs typeface="Arial"/>
                <a:sym typeface="Arial"/>
              </a:rPr>
              <a:t>22</a:t>
            </a:fld>
            <a:endParaRPr lang="en-US" sz="1400" b="0" i="0" u="none" strike="noStrike" cap="none">
              <a:solidFill>
                <a:srgbClr val="000000"/>
              </a:solidFill>
              <a:latin typeface="Arial"/>
              <a:ea typeface="Arial"/>
              <a:cs typeface="Arial"/>
              <a:sym typeface="Arial"/>
            </a:endParaRPr>
          </a:p>
        </p:txBody>
      </p:sp>
      <p:sp>
        <p:nvSpPr>
          <p:cNvPr id="5" name="Espace réservé du numéro de diapositive 4"/>
          <p:cNvSpPr>
            <a:spLocks noGrp="1"/>
          </p:cNvSpPr>
          <p:nvPr>
            <p:ph type="sldNum" idx="5"/>
          </p:nvPr>
        </p:nvSpPr>
        <p:spPr/>
        <p:txBody>
          <a:bodyPr/>
          <a:lstStyle/>
          <a:p>
            <a:pPr marL="0" marR="0" lvl="0" indent="0" algn="r" rtl="0">
              <a:lnSpc>
                <a:spcPct val="93000"/>
              </a:lnSpc>
              <a:spcBef>
                <a:spcPts val="0"/>
              </a:spcBef>
              <a:spcAft>
                <a:spcPts val="0"/>
              </a:spcAft>
              <a:buClr>
                <a:srgbClr val="000000"/>
              </a:buClr>
              <a:buSzPts val="1400"/>
              <a:buFont typeface="Times New Roman"/>
              <a:buNone/>
            </a:pPr>
            <a:fld id="{00000000-1234-1234-1234-123412341234}" type="slidenum">
              <a:rPr lang="en-US" sz="1400" b="0" i="0" u="none" strike="noStrike" cap="none" smtClean="0">
                <a:solidFill>
                  <a:srgbClr val="000000"/>
                </a:solidFill>
                <a:latin typeface="Times New Roman"/>
                <a:ea typeface="Times New Roman"/>
                <a:cs typeface="Times New Roman"/>
                <a:sym typeface="Times New Roman"/>
              </a:rPr>
              <a:t>22</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155633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488" y="812800"/>
            <a:ext cx="7121525" cy="4006850"/>
          </a:xfrm>
        </p:spPr>
      </p:sp>
      <p:sp>
        <p:nvSpPr>
          <p:cNvPr id="3" name="Espace réservé des not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dirty="0"/>
              <a:t>Laurent</a:t>
            </a:r>
          </a:p>
          <a:p>
            <a:endParaRPr lang="fr-FR" dirty="0"/>
          </a:p>
        </p:txBody>
      </p:sp>
      <p:sp>
        <p:nvSpPr>
          <p:cNvPr id="4" name="Espace réservé du numéro de diapositive 3"/>
          <p:cNvSpPr>
            <a:spLocks noGrp="1"/>
          </p:cNvSpPr>
          <p:nvPr>
            <p:ph type="sldNum" idx="12"/>
          </p:nvPr>
        </p:nvSpPr>
        <p:spPr/>
        <p:txBody>
          <a:bodyPr/>
          <a:lstStyle/>
          <a:p>
            <a:pPr marL="0" marR="0" lvl="0" indent="0" algn="l" rtl="0">
              <a:lnSpc>
                <a:spcPct val="93000"/>
              </a:lnSpc>
              <a:spcBef>
                <a:spcPts val="0"/>
              </a:spcBef>
              <a:spcAft>
                <a:spcPts val="0"/>
              </a:spcAft>
              <a:buClr>
                <a:srgbClr val="000000"/>
              </a:buClr>
              <a:buSzPts val="1800"/>
              <a:buFont typeface="Arial"/>
              <a:buNone/>
            </a:pPr>
            <a:fld id="{00000000-1234-1234-1234-123412341234}" type="slidenum">
              <a:rPr lang="en-US" sz="1800" b="0" i="0" u="none" strike="noStrike" cap="none" smtClean="0">
                <a:solidFill>
                  <a:srgbClr val="000000"/>
                </a:solidFill>
                <a:latin typeface="Arial"/>
                <a:ea typeface="Arial"/>
                <a:cs typeface="Arial"/>
                <a:sym typeface="Arial"/>
              </a:rPr>
              <a:t>23</a:t>
            </a:fld>
            <a:endParaRPr lang="en-US" sz="1400" b="0" i="0" u="none" strike="noStrike" cap="none">
              <a:solidFill>
                <a:srgbClr val="000000"/>
              </a:solidFill>
              <a:latin typeface="Arial"/>
              <a:ea typeface="Arial"/>
              <a:cs typeface="Arial"/>
              <a:sym typeface="Arial"/>
            </a:endParaRPr>
          </a:p>
        </p:txBody>
      </p:sp>
      <p:sp>
        <p:nvSpPr>
          <p:cNvPr id="5" name="Espace réservé du numéro de diapositive 4"/>
          <p:cNvSpPr>
            <a:spLocks noGrp="1"/>
          </p:cNvSpPr>
          <p:nvPr>
            <p:ph type="sldNum" idx="5"/>
          </p:nvPr>
        </p:nvSpPr>
        <p:spPr/>
        <p:txBody>
          <a:bodyPr/>
          <a:lstStyle/>
          <a:p>
            <a:pPr marL="0" marR="0" lvl="0" indent="0" algn="r" rtl="0">
              <a:lnSpc>
                <a:spcPct val="93000"/>
              </a:lnSpc>
              <a:spcBef>
                <a:spcPts val="0"/>
              </a:spcBef>
              <a:spcAft>
                <a:spcPts val="0"/>
              </a:spcAft>
              <a:buClr>
                <a:srgbClr val="000000"/>
              </a:buClr>
              <a:buSzPts val="1400"/>
              <a:buFont typeface="Times New Roman"/>
              <a:buNone/>
            </a:pPr>
            <a:fld id="{00000000-1234-1234-1234-123412341234}" type="slidenum">
              <a:rPr lang="en-US" sz="1400" b="0" i="0" u="none" strike="noStrike" cap="none" smtClean="0">
                <a:solidFill>
                  <a:srgbClr val="000000"/>
                </a:solidFill>
                <a:latin typeface="Times New Roman"/>
                <a:ea typeface="Times New Roman"/>
                <a:cs typeface="Times New Roman"/>
                <a:sym typeface="Times New Roman"/>
              </a:rPr>
              <a:t>23</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433057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488" y="812800"/>
            <a:ext cx="7121525" cy="4006850"/>
          </a:xfrm>
        </p:spPr>
      </p:sp>
      <p:sp>
        <p:nvSpPr>
          <p:cNvPr id="3" name="Espace réservé des not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dirty="0"/>
              <a:t>Laurent</a:t>
            </a:r>
          </a:p>
          <a:p>
            <a:endParaRPr lang="fr-FR" dirty="0"/>
          </a:p>
        </p:txBody>
      </p:sp>
      <p:sp>
        <p:nvSpPr>
          <p:cNvPr id="4" name="Espace réservé du numéro de diapositive 3"/>
          <p:cNvSpPr>
            <a:spLocks noGrp="1"/>
          </p:cNvSpPr>
          <p:nvPr>
            <p:ph type="sldNum" idx="12"/>
          </p:nvPr>
        </p:nvSpPr>
        <p:spPr/>
        <p:txBody>
          <a:bodyPr/>
          <a:lstStyle/>
          <a:p>
            <a:pPr marL="0" marR="0" lvl="0" indent="0" algn="l" rtl="0">
              <a:lnSpc>
                <a:spcPct val="93000"/>
              </a:lnSpc>
              <a:spcBef>
                <a:spcPts val="0"/>
              </a:spcBef>
              <a:spcAft>
                <a:spcPts val="0"/>
              </a:spcAft>
              <a:buClr>
                <a:srgbClr val="000000"/>
              </a:buClr>
              <a:buSzPts val="1800"/>
              <a:buFont typeface="Arial"/>
              <a:buNone/>
            </a:pPr>
            <a:fld id="{00000000-1234-1234-1234-123412341234}" type="slidenum">
              <a:rPr lang="en-US" sz="1800" b="0" i="0" u="none" strike="noStrike" cap="none" smtClean="0">
                <a:solidFill>
                  <a:srgbClr val="000000"/>
                </a:solidFill>
                <a:latin typeface="Arial"/>
                <a:ea typeface="Arial"/>
                <a:cs typeface="Arial"/>
                <a:sym typeface="Arial"/>
              </a:rPr>
              <a:t>24</a:t>
            </a:fld>
            <a:endParaRPr lang="en-US" sz="1400" b="0" i="0" u="none" strike="noStrike" cap="none">
              <a:solidFill>
                <a:srgbClr val="000000"/>
              </a:solidFill>
              <a:latin typeface="Arial"/>
              <a:ea typeface="Arial"/>
              <a:cs typeface="Arial"/>
              <a:sym typeface="Arial"/>
            </a:endParaRPr>
          </a:p>
        </p:txBody>
      </p:sp>
      <p:sp>
        <p:nvSpPr>
          <p:cNvPr id="5" name="Espace réservé du numéro de diapositive 4"/>
          <p:cNvSpPr>
            <a:spLocks noGrp="1"/>
          </p:cNvSpPr>
          <p:nvPr>
            <p:ph type="sldNum" idx="5"/>
          </p:nvPr>
        </p:nvSpPr>
        <p:spPr/>
        <p:txBody>
          <a:bodyPr/>
          <a:lstStyle/>
          <a:p>
            <a:pPr marL="0" marR="0" lvl="0" indent="0" algn="r" rtl="0">
              <a:lnSpc>
                <a:spcPct val="93000"/>
              </a:lnSpc>
              <a:spcBef>
                <a:spcPts val="0"/>
              </a:spcBef>
              <a:spcAft>
                <a:spcPts val="0"/>
              </a:spcAft>
              <a:buClr>
                <a:srgbClr val="000000"/>
              </a:buClr>
              <a:buSzPts val="1400"/>
              <a:buFont typeface="Times New Roman"/>
              <a:buNone/>
            </a:pPr>
            <a:fld id="{00000000-1234-1234-1234-123412341234}" type="slidenum">
              <a:rPr lang="en-US" sz="1400" b="0" i="0" u="none" strike="noStrike" cap="none" smtClean="0">
                <a:solidFill>
                  <a:srgbClr val="000000"/>
                </a:solidFill>
                <a:latin typeface="Times New Roman"/>
                <a:ea typeface="Times New Roman"/>
                <a:cs typeface="Times New Roman"/>
                <a:sym typeface="Times New Roman"/>
              </a:rPr>
              <a:t>24</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947778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488" y="812800"/>
            <a:ext cx="7121525" cy="4006850"/>
          </a:xfrm>
        </p:spPr>
      </p:sp>
      <p:sp>
        <p:nvSpPr>
          <p:cNvPr id="3" name="Espace réservé des not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dirty="0"/>
              <a:t>Laurent</a:t>
            </a:r>
          </a:p>
          <a:p>
            <a:endParaRPr lang="fr-FR" dirty="0"/>
          </a:p>
        </p:txBody>
      </p:sp>
      <p:sp>
        <p:nvSpPr>
          <p:cNvPr id="4" name="Espace réservé du numéro de diapositive 3"/>
          <p:cNvSpPr>
            <a:spLocks noGrp="1"/>
          </p:cNvSpPr>
          <p:nvPr>
            <p:ph type="sldNum" idx="12"/>
          </p:nvPr>
        </p:nvSpPr>
        <p:spPr/>
        <p:txBody>
          <a:bodyPr/>
          <a:lstStyle/>
          <a:p>
            <a:pPr marL="0" marR="0" lvl="0" indent="0" algn="l" rtl="0">
              <a:lnSpc>
                <a:spcPct val="93000"/>
              </a:lnSpc>
              <a:spcBef>
                <a:spcPts val="0"/>
              </a:spcBef>
              <a:spcAft>
                <a:spcPts val="0"/>
              </a:spcAft>
              <a:buClr>
                <a:srgbClr val="000000"/>
              </a:buClr>
              <a:buSzPts val="1800"/>
              <a:buFont typeface="Arial"/>
              <a:buNone/>
            </a:pPr>
            <a:fld id="{00000000-1234-1234-1234-123412341234}" type="slidenum">
              <a:rPr lang="en-US" sz="1800" b="0" i="0" u="none" strike="noStrike" cap="none" smtClean="0">
                <a:solidFill>
                  <a:srgbClr val="000000"/>
                </a:solidFill>
                <a:latin typeface="Arial"/>
                <a:ea typeface="Arial"/>
                <a:cs typeface="Arial"/>
                <a:sym typeface="Arial"/>
              </a:rPr>
              <a:t>25</a:t>
            </a:fld>
            <a:endParaRPr lang="en-US" sz="1400" b="0" i="0" u="none" strike="noStrike" cap="none">
              <a:solidFill>
                <a:srgbClr val="000000"/>
              </a:solidFill>
              <a:latin typeface="Arial"/>
              <a:ea typeface="Arial"/>
              <a:cs typeface="Arial"/>
              <a:sym typeface="Arial"/>
            </a:endParaRPr>
          </a:p>
        </p:txBody>
      </p:sp>
      <p:sp>
        <p:nvSpPr>
          <p:cNvPr id="5" name="Espace réservé du numéro de diapositive 4"/>
          <p:cNvSpPr>
            <a:spLocks noGrp="1"/>
          </p:cNvSpPr>
          <p:nvPr>
            <p:ph type="sldNum" idx="5"/>
          </p:nvPr>
        </p:nvSpPr>
        <p:spPr/>
        <p:txBody>
          <a:bodyPr/>
          <a:lstStyle/>
          <a:p>
            <a:pPr marL="0" marR="0" lvl="0" indent="0" algn="r" rtl="0">
              <a:lnSpc>
                <a:spcPct val="93000"/>
              </a:lnSpc>
              <a:spcBef>
                <a:spcPts val="0"/>
              </a:spcBef>
              <a:spcAft>
                <a:spcPts val="0"/>
              </a:spcAft>
              <a:buClr>
                <a:srgbClr val="000000"/>
              </a:buClr>
              <a:buSzPts val="1400"/>
              <a:buFont typeface="Times New Roman"/>
              <a:buNone/>
            </a:pPr>
            <a:fld id="{00000000-1234-1234-1234-123412341234}" type="slidenum">
              <a:rPr lang="en-US" sz="1400" b="0" i="0" u="none" strike="noStrike" cap="none" smtClean="0">
                <a:solidFill>
                  <a:srgbClr val="000000"/>
                </a:solidFill>
                <a:latin typeface="Times New Roman"/>
                <a:ea typeface="Times New Roman"/>
                <a:cs typeface="Times New Roman"/>
                <a:sym typeface="Times New Roman"/>
              </a:rPr>
              <a:t>25</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863963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488" y="812800"/>
            <a:ext cx="7121525" cy="4006850"/>
          </a:xfrm>
        </p:spPr>
      </p:sp>
      <p:sp>
        <p:nvSpPr>
          <p:cNvPr id="3" name="Espace réservé des notes 2"/>
          <p:cNvSpPr>
            <a:spLocks noGrp="1"/>
          </p:cNvSpPr>
          <p:nvPr>
            <p:ph type="body" idx="1"/>
          </p:nvPr>
        </p:nvSpPr>
        <p:spPr/>
        <p:txBody>
          <a:bodyPr/>
          <a:lstStyle/>
          <a:p>
            <a:r>
              <a:rPr lang="fr-FR" dirty="0"/>
              <a:t>Mélanie</a:t>
            </a:r>
          </a:p>
        </p:txBody>
      </p:sp>
      <p:sp>
        <p:nvSpPr>
          <p:cNvPr id="4" name="Espace réservé du numéro de diapositive 3"/>
          <p:cNvSpPr>
            <a:spLocks noGrp="1"/>
          </p:cNvSpPr>
          <p:nvPr>
            <p:ph type="sldNum" idx="12"/>
          </p:nvPr>
        </p:nvSpPr>
        <p:spPr/>
        <p:txBody>
          <a:bodyPr/>
          <a:lstStyle/>
          <a:p>
            <a:pPr marL="0" marR="0" lvl="0" indent="0" algn="l" rtl="0">
              <a:lnSpc>
                <a:spcPct val="93000"/>
              </a:lnSpc>
              <a:spcBef>
                <a:spcPts val="0"/>
              </a:spcBef>
              <a:spcAft>
                <a:spcPts val="0"/>
              </a:spcAft>
              <a:buClr>
                <a:srgbClr val="000000"/>
              </a:buClr>
              <a:buSzPts val="1800"/>
              <a:buFont typeface="Arial"/>
              <a:buNone/>
            </a:pPr>
            <a:fld id="{00000000-1234-1234-1234-123412341234}" type="slidenum">
              <a:rPr lang="en-US" sz="1800" b="0" i="0" u="none" strike="noStrike" cap="none" smtClean="0">
                <a:solidFill>
                  <a:srgbClr val="000000"/>
                </a:solidFill>
                <a:latin typeface="Arial"/>
                <a:ea typeface="Arial"/>
                <a:cs typeface="Arial"/>
                <a:sym typeface="Arial"/>
              </a:rPr>
              <a:t>26</a:t>
            </a:fld>
            <a:endParaRPr lang="en-US" sz="1400" b="0" i="0" u="none" strike="noStrike" cap="none">
              <a:solidFill>
                <a:srgbClr val="000000"/>
              </a:solidFill>
              <a:latin typeface="Arial"/>
              <a:ea typeface="Arial"/>
              <a:cs typeface="Arial"/>
              <a:sym typeface="Arial"/>
            </a:endParaRPr>
          </a:p>
        </p:txBody>
      </p:sp>
      <p:sp>
        <p:nvSpPr>
          <p:cNvPr id="5" name="Espace réservé du numéro de diapositive 4"/>
          <p:cNvSpPr>
            <a:spLocks noGrp="1"/>
          </p:cNvSpPr>
          <p:nvPr>
            <p:ph type="sldNum" idx="5"/>
          </p:nvPr>
        </p:nvSpPr>
        <p:spPr/>
        <p:txBody>
          <a:bodyPr/>
          <a:lstStyle/>
          <a:p>
            <a:pPr marL="0" marR="0" lvl="0" indent="0" algn="r" rtl="0">
              <a:lnSpc>
                <a:spcPct val="93000"/>
              </a:lnSpc>
              <a:spcBef>
                <a:spcPts val="0"/>
              </a:spcBef>
              <a:spcAft>
                <a:spcPts val="0"/>
              </a:spcAft>
              <a:buClr>
                <a:srgbClr val="000000"/>
              </a:buClr>
              <a:buSzPts val="1400"/>
              <a:buFont typeface="Times New Roman"/>
              <a:buNone/>
            </a:pPr>
            <a:fld id="{00000000-1234-1234-1234-123412341234}" type="slidenum">
              <a:rPr lang="en-US" sz="1400" b="0" i="0" u="none" strike="noStrike" cap="none" smtClean="0">
                <a:solidFill>
                  <a:srgbClr val="000000"/>
                </a:solidFill>
                <a:latin typeface="Times New Roman"/>
                <a:ea typeface="Times New Roman"/>
                <a:cs typeface="Times New Roman"/>
                <a:sym typeface="Times New Roman"/>
              </a:rPr>
              <a:t>26</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226448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488" y="812800"/>
            <a:ext cx="7121525" cy="4006850"/>
          </a:xfrm>
        </p:spPr>
      </p:sp>
      <p:sp>
        <p:nvSpPr>
          <p:cNvPr id="3" name="Espace réservé des not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dirty="0"/>
              <a:t>Mélanie</a:t>
            </a:r>
          </a:p>
          <a:p>
            <a:endParaRPr lang="fr-FR" dirty="0"/>
          </a:p>
        </p:txBody>
      </p:sp>
      <p:sp>
        <p:nvSpPr>
          <p:cNvPr id="4" name="Espace réservé du numéro de diapositive 3"/>
          <p:cNvSpPr>
            <a:spLocks noGrp="1"/>
          </p:cNvSpPr>
          <p:nvPr>
            <p:ph type="sldNum" idx="12"/>
          </p:nvPr>
        </p:nvSpPr>
        <p:spPr/>
        <p:txBody>
          <a:bodyPr/>
          <a:lstStyle/>
          <a:p>
            <a:pPr marL="0" marR="0" lvl="0" indent="0" algn="l" rtl="0">
              <a:lnSpc>
                <a:spcPct val="93000"/>
              </a:lnSpc>
              <a:spcBef>
                <a:spcPts val="0"/>
              </a:spcBef>
              <a:spcAft>
                <a:spcPts val="0"/>
              </a:spcAft>
              <a:buClr>
                <a:srgbClr val="000000"/>
              </a:buClr>
              <a:buSzPts val="1800"/>
              <a:buFont typeface="Arial"/>
              <a:buNone/>
            </a:pPr>
            <a:fld id="{00000000-1234-1234-1234-123412341234}" type="slidenum">
              <a:rPr lang="en-US" sz="1800" b="0" i="0" u="none" strike="noStrike" cap="none" smtClean="0">
                <a:solidFill>
                  <a:srgbClr val="000000"/>
                </a:solidFill>
                <a:latin typeface="Arial"/>
                <a:ea typeface="Arial"/>
                <a:cs typeface="Arial"/>
                <a:sym typeface="Arial"/>
              </a:rPr>
              <a:t>27</a:t>
            </a:fld>
            <a:endParaRPr lang="en-US" sz="1400" b="0" i="0" u="none" strike="noStrike" cap="none">
              <a:solidFill>
                <a:srgbClr val="000000"/>
              </a:solidFill>
              <a:latin typeface="Arial"/>
              <a:ea typeface="Arial"/>
              <a:cs typeface="Arial"/>
              <a:sym typeface="Arial"/>
            </a:endParaRPr>
          </a:p>
        </p:txBody>
      </p:sp>
      <p:sp>
        <p:nvSpPr>
          <p:cNvPr id="5" name="Espace réservé du numéro de diapositive 4"/>
          <p:cNvSpPr>
            <a:spLocks noGrp="1"/>
          </p:cNvSpPr>
          <p:nvPr>
            <p:ph type="sldNum" idx="5"/>
          </p:nvPr>
        </p:nvSpPr>
        <p:spPr/>
        <p:txBody>
          <a:bodyPr/>
          <a:lstStyle/>
          <a:p>
            <a:pPr marL="0" marR="0" lvl="0" indent="0" algn="r" rtl="0">
              <a:lnSpc>
                <a:spcPct val="93000"/>
              </a:lnSpc>
              <a:spcBef>
                <a:spcPts val="0"/>
              </a:spcBef>
              <a:spcAft>
                <a:spcPts val="0"/>
              </a:spcAft>
              <a:buClr>
                <a:srgbClr val="000000"/>
              </a:buClr>
              <a:buSzPts val="1400"/>
              <a:buFont typeface="Times New Roman"/>
              <a:buNone/>
            </a:pPr>
            <a:fld id="{00000000-1234-1234-1234-123412341234}" type="slidenum">
              <a:rPr lang="en-US" sz="1400" b="0" i="0" u="none" strike="noStrike" cap="none" smtClean="0">
                <a:solidFill>
                  <a:srgbClr val="000000"/>
                </a:solidFill>
                <a:latin typeface="Times New Roman"/>
                <a:ea typeface="Times New Roman"/>
                <a:cs typeface="Times New Roman"/>
                <a:sym typeface="Times New Roman"/>
              </a:rPr>
              <a:t>27</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495966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488" y="812800"/>
            <a:ext cx="7121525" cy="4006850"/>
          </a:xfrm>
        </p:spPr>
      </p:sp>
      <p:sp>
        <p:nvSpPr>
          <p:cNvPr id="3" name="Espace réservé des not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dirty="0"/>
              <a:t>Laurent</a:t>
            </a:r>
          </a:p>
          <a:p>
            <a:endParaRPr lang="fr-FR" dirty="0"/>
          </a:p>
        </p:txBody>
      </p:sp>
      <p:sp>
        <p:nvSpPr>
          <p:cNvPr id="4" name="Espace réservé du numéro de diapositive 3"/>
          <p:cNvSpPr>
            <a:spLocks noGrp="1"/>
          </p:cNvSpPr>
          <p:nvPr>
            <p:ph type="sldNum" idx="12"/>
          </p:nvPr>
        </p:nvSpPr>
        <p:spPr/>
        <p:txBody>
          <a:bodyPr/>
          <a:lstStyle/>
          <a:p>
            <a:pPr marL="0" marR="0" lvl="0" indent="0" algn="l" rtl="0">
              <a:lnSpc>
                <a:spcPct val="93000"/>
              </a:lnSpc>
              <a:spcBef>
                <a:spcPts val="0"/>
              </a:spcBef>
              <a:spcAft>
                <a:spcPts val="0"/>
              </a:spcAft>
              <a:buClr>
                <a:srgbClr val="000000"/>
              </a:buClr>
              <a:buSzPts val="1800"/>
              <a:buFont typeface="Arial"/>
              <a:buNone/>
            </a:pPr>
            <a:fld id="{00000000-1234-1234-1234-123412341234}" type="slidenum">
              <a:rPr lang="en-US" sz="1800" b="0" i="0" u="none" strike="noStrike" cap="none" smtClean="0">
                <a:solidFill>
                  <a:srgbClr val="000000"/>
                </a:solidFill>
                <a:latin typeface="Arial"/>
                <a:ea typeface="Arial"/>
                <a:cs typeface="Arial"/>
                <a:sym typeface="Arial"/>
              </a:rPr>
              <a:t>28</a:t>
            </a:fld>
            <a:endParaRPr lang="en-US" sz="1400" b="0" i="0" u="none" strike="noStrike" cap="none">
              <a:solidFill>
                <a:srgbClr val="000000"/>
              </a:solidFill>
              <a:latin typeface="Arial"/>
              <a:ea typeface="Arial"/>
              <a:cs typeface="Arial"/>
              <a:sym typeface="Arial"/>
            </a:endParaRPr>
          </a:p>
        </p:txBody>
      </p:sp>
      <p:sp>
        <p:nvSpPr>
          <p:cNvPr id="5" name="Espace réservé du numéro de diapositive 4"/>
          <p:cNvSpPr>
            <a:spLocks noGrp="1"/>
          </p:cNvSpPr>
          <p:nvPr>
            <p:ph type="sldNum" idx="5"/>
          </p:nvPr>
        </p:nvSpPr>
        <p:spPr/>
        <p:txBody>
          <a:bodyPr/>
          <a:lstStyle/>
          <a:p>
            <a:pPr marL="0" marR="0" lvl="0" indent="0" algn="r" rtl="0">
              <a:lnSpc>
                <a:spcPct val="93000"/>
              </a:lnSpc>
              <a:spcBef>
                <a:spcPts val="0"/>
              </a:spcBef>
              <a:spcAft>
                <a:spcPts val="0"/>
              </a:spcAft>
              <a:buClr>
                <a:srgbClr val="000000"/>
              </a:buClr>
              <a:buSzPts val="1400"/>
              <a:buFont typeface="Times New Roman"/>
              <a:buNone/>
            </a:pPr>
            <a:fld id="{00000000-1234-1234-1234-123412341234}" type="slidenum">
              <a:rPr lang="en-US" sz="1400" b="0" i="0" u="none" strike="noStrike" cap="none" smtClean="0">
                <a:solidFill>
                  <a:srgbClr val="000000"/>
                </a:solidFill>
                <a:latin typeface="Times New Roman"/>
                <a:ea typeface="Times New Roman"/>
                <a:cs typeface="Times New Roman"/>
                <a:sym typeface="Times New Roman"/>
              </a:rPr>
              <a:t>28</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2948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488" y="812800"/>
            <a:ext cx="7121525" cy="4006850"/>
          </a:xfrm>
        </p:spPr>
      </p:sp>
      <p:sp>
        <p:nvSpPr>
          <p:cNvPr id="3" name="Espace réservé des notes 2"/>
          <p:cNvSpPr>
            <a:spLocks noGrp="1"/>
          </p:cNvSpPr>
          <p:nvPr>
            <p:ph type="body" idx="1"/>
          </p:nvPr>
        </p:nvSpPr>
        <p:spPr/>
        <p:txBody>
          <a:bodyPr/>
          <a:lstStyle/>
          <a:p>
            <a:r>
              <a:rPr lang="fr-FR" dirty="0"/>
              <a:t>Mélanie</a:t>
            </a:r>
          </a:p>
        </p:txBody>
      </p:sp>
      <p:sp>
        <p:nvSpPr>
          <p:cNvPr id="4" name="Espace réservé du numéro de diapositive 3"/>
          <p:cNvSpPr>
            <a:spLocks noGrp="1"/>
          </p:cNvSpPr>
          <p:nvPr>
            <p:ph type="sldNum" idx="12"/>
          </p:nvPr>
        </p:nvSpPr>
        <p:spPr/>
        <p:txBody>
          <a:bodyPr/>
          <a:lstStyle/>
          <a:p>
            <a:pPr marL="0" marR="0" lvl="0" indent="0" algn="l" rtl="0">
              <a:lnSpc>
                <a:spcPct val="93000"/>
              </a:lnSpc>
              <a:spcBef>
                <a:spcPts val="0"/>
              </a:spcBef>
              <a:spcAft>
                <a:spcPts val="0"/>
              </a:spcAft>
              <a:buClr>
                <a:srgbClr val="000000"/>
              </a:buClr>
              <a:buSzPts val="1800"/>
              <a:buFont typeface="Arial"/>
              <a:buNone/>
            </a:pPr>
            <a:fld id="{00000000-1234-1234-1234-123412341234}" type="slidenum">
              <a:rPr lang="en-US" sz="1800" b="0" i="0" u="none" strike="noStrike" cap="none" smtClean="0">
                <a:solidFill>
                  <a:srgbClr val="000000"/>
                </a:solidFill>
                <a:latin typeface="Arial"/>
                <a:ea typeface="Arial"/>
                <a:cs typeface="Arial"/>
                <a:sym typeface="Arial"/>
              </a:rPr>
              <a:t>29</a:t>
            </a:fld>
            <a:endParaRPr lang="en-US" sz="1400" b="0" i="0" u="none" strike="noStrike" cap="none">
              <a:solidFill>
                <a:srgbClr val="000000"/>
              </a:solidFill>
              <a:latin typeface="Arial"/>
              <a:ea typeface="Arial"/>
              <a:cs typeface="Arial"/>
              <a:sym typeface="Arial"/>
            </a:endParaRPr>
          </a:p>
        </p:txBody>
      </p:sp>
      <p:sp>
        <p:nvSpPr>
          <p:cNvPr id="5" name="Espace réservé du numéro de diapositive 4"/>
          <p:cNvSpPr>
            <a:spLocks noGrp="1"/>
          </p:cNvSpPr>
          <p:nvPr>
            <p:ph type="sldNum" idx="5"/>
          </p:nvPr>
        </p:nvSpPr>
        <p:spPr/>
        <p:txBody>
          <a:bodyPr/>
          <a:lstStyle/>
          <a:p>
            <a:pPr marL="0" marR="0" lvl="0" indent="0" algn="r" rtl="0">
              <a:lnSpc>
                <a:spcPct val="93000"/>
              </a:lnSpc>
              <a:spcBef>
                <a:spcPts val="0"/>
              </a:spcBef>
              <a:spcAft>
                <a:spcPts val="0"/>
              </a:spcAft>
              <a:buClr>
                <a:srgbClr val="000000"/>
              </a:buClr>
              <a:buSzPts val="1400"/>
              <a:buFont typeface="Times New Roman"/>
              <a:buNone/>
            </a:pPr>
            <a:fld id="{00000000-1234-1234-1234-123412341234}" type="slidenum">
              <a:rPr lang="en-US" sz="1400" b="0" i="0" u="none" strike="noStrike" cap="none" smtClean="0">
                <a:solidFill>
                  <a:srgbClr val="000000"/>
                </a:solidFill>
                <a:latin typeface="Times New Roman"/>
                <a:ea typeface="Times New Roman"/>
                <a:cs typeface="Times New Roman"/>
                <a:sym typeface="Times New Roman"/>
              </a:rPr>
              <a:t>29</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88698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488" y="812800"/>
            <a:ext cx="7121525" cy="4006850"/>
          </a:xfrm>
        </p:spPr>
      </p:sp>
      <p:sp>
        <p:nvSpPr>
          <p:cNvPr id="3" name="Espace réservé des notes 2"/>
          <p:cNvSpPr>
            <a:spLocks noGrp="1"/>
          </p:cNvSpPr>
          <p:nvPr>
            <p:ph type="body" idx="1"/>
          </p:nvPr>
        </p:nvSpPr>
        <p:spPr/>
        <p:txBody>
          <a:bodyPr/>
          <a:lstStyle/>
          <a:p>
            <a:r>
              <a:rPr lang="fr-FR" dirty="0"/>
              <a:t>Laurent</a:t>
            </a:r>
          </a:p>
        </p:txBody>
      </p:sp>
      <p:sp>
        <p:nvSpPr>
          <p:cNvPr id="4" name="Espace réservé du numéro de diapositive 3"/>
          <p:cNvSpPr>
            <a:spLocks noGrp="1"/>
          </p:cNvSpPr>
          <p:nvPr>
            <p:ph type="sldNum" idx="12"/>
          </p:nvPr>
        </p:nvSpPr>
        <p:spPr/>
        <p:txBody>
          <a:bodyPr/>
          <a:lstStyle/>
          <a:p>
            <a:pPr marL="0" marR="0" lvl="0" indent="0" algn="l" rtl="0">
              <a:lnSpc>
                <a:spcPct val="93000"/>
              </a:lnSpc>
              <a:spcBef>
                <a:spcPts val="0"/>
              </a:spcBef>
              <a:spcAft>
                <a:spcPts val="0"/>
              </a:spcAft>
              <a:buClr>
                <a:srgbClr val="000000"/>
              </a:buClr>
              <a:buSzPts val="1800"/>
              <a:buFont typeface="Arial"/>
              <a:buNone/>
            </a:pPr>
            <a:fld id="{00000000-1234-1234-1234-123412341234}" type="slidenum">
              <a:rPr lang="en-US" sz="1800" b="0" i="0" u="none" strike="noStrike" cap="none" smtClean="0">
                <a:solidFill>
                  <a:srgbClr val="000000"/>
                </a:solidFill>
                <a:latin typeface="Arial"/>
                <a:ea typeface="Arial"/>
                <a:cs typeface="Arial"/>
                <a:sym typeface="Arial"/>
              </a:rPr>
              <a:t>3</a:t>
            </a:fld>
            <a:endParaRPr lang="en-US" sz="1400" b="0" i="0" u="none" strike="noStrike" cap="none">
              <a:solidFill>
                <a:srgbClr val="000000"/>
              </a:solidFill>
              <a:latin typeface="Arial"/>
              <a:ea typeface="Arial"/>
              <a:cs typeface="Arial"/>
              <a:sym typeface="Arial"/>
            </a:endParaRPr>
          </a:p>
        </p:txBody>
      </p:sp>
      <p:sp>
        <p:nvSpPr>
          <p:cNvPr id="5" name="Espace réservé du numéro de diapositive 4"/>
          <p:cNvSpPr>
            <a:spLocks noGrp="1"/>
          </p:cNvSpPr>
          <p:nvPr>
            <p:ph type="sldNum" idx="5"/>
          </p:nvPr>
        </p:nvSpPr>
        <p:spPr/>
        <p:txBody>
          <a:bodyPr/>
          <a:lstStyle/>
          <a:p>
            <a:pPr marL="0" marR="0" lvl="0" indent="0" algn="r" rtl="0">
              <a:lnSpc>
                <a:spcPct val="93000"/>
              </a:lnSpc>
              <a:spcBef>
                <a:spcPts val="0"/>
              </a:spcBef>
              <a:spcAft>
                <a:spcPts val="0"/>
              </a:spcAft>
              <a:buClr>
                <a:srgbClr val="000000"/>
              </a:buClr>
              <a:buSzPts val="1400"/>
              <a:buFont typeface="Times New Roman"/>
              <a:buNone/>
            </a:pPr>
            <a:fld id="{00000000-1234-1234-1234-123412341234}" type="slidenum">
              <a:rPr lang="en-US" sz="1400" b="0" i="0" u="none" strike="noStrike" cap="none" smtClean="0">
                <a:solidFill>
                  <a:srgbClr val="000000"/>
                </a:solidFill>
                <a:latin typeface="Times New Roman"/>
                <a:ea typeface="Times New Roman"/>
                <a:cs typeface="Times New Roman"/>
                <a:sym typeface="Times New Roman"/>
              </a:rPr>
              <a:t>3</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722295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8541d053ac_1_0:notes"/>
          <p:cNvSpPr txBox="1">
            <a:spLocks noGrp="1"/>
          </p:cNvSpPr>
          <p:nvPr>
            <p:ph type="body" idx="1"/>
          </p:nvPr>
        </p:nvSpPr>
        <p:spPr>
          <a:xfrm>
            <a:off x="755650" y="5078412"/>
            <a:ext cx="6046800" cy="4810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r-FR" dirty="0">
                <a:solidFill>
                  <a:schemeClr val="dk1"/>
                </a:solidFill>
              </a:rPr>
              <a:t>Mélanie</a:t>
            </a:r>
            <a:endParaRPr dirty="0"/>
          </a:p>
        </p:txBody>
      </p:sp>
      <p:sp>
        <p:nvSpPr>
          <p:cNvPr id="328" name="Google Shape;328;g8541d053ac_1_0:notes"/>
          <p:cNvSpPr>
            <a:spLocks noGrp="1" noRot="1" noChangeAspect="1"/>
          </p:cNvSpPr>
          <p:nvPr>
            <p:ph type="sldImg" idx="2"/>
          </p:nvPr>
        </p:nvSpPr>
        <p:spPr>
          <a:xfrm>
            <a:off x="217488" y="812800"/>
            <a:ext cx="7121525" cy="40068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29854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8541d053ac_1_12:notes"/>
          <p:cNvSpPr txBox="1">
            <a:spLocks noGrp="1"/>
          </p:cNvSpPr>
          <p:nvPr>
            <p:ph type="body" idx="1"/>
          </p:nvPr>
        </p:nvSpPr>
        <p:spPr>
          <a:xfrm>
            <a:off x="755650" y="5078412"/>
            <a:ext cx="6046800" cy="4810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r-FR" dirty="0">
                <a:solidFill>
                  <a:schemeClr val="dk1"/>
                </a:solidFill>
              </a:rPr>
              <a:t>Mélanie</a:t>
            </a:r>
            <a:endParaRPr dirty="0"/>
          </a:p>
        </p:txBody>
      </p:sp>
      <p:sp>
        <p:nvSpPr>
          <p:cNvPr id="337" name="Google Shape;337;g8541d053ac_1_12:notes"/>
          <p:cNvSpPr>
            <a:spLocks noGrp="1" noRot="1" noChangeAspect="1"/>
          </p:cNvSpPr>
          <p:nvPr>
            <p:ph type="sldImg" idx="2"/>
          </p:nvPr>
        </p:nvSpPr>
        <p:spPr>
          <a:xfrm>
            <a:off x="217488" y="812800"/>
            <a:ext cx="7121525" cy="40068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7932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8541d053ac_1_12:notes"/>
          <p:cNvSpPr txBox="1">
            <a:spLocks noGrp="1"/>
          </p:cNvSpPr>
          <p:nvPr>
            <p:ph type="body" idx="1"/>
          </p:nvPr>
        </p:nvSpPr>
        <p:spPr>
          <a:xfrm>
            <a:off x="755650" y="5078412"/>
            <a:ext cx="6046800" cy="4810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r-FR" dirty="0">
                <a:solidFill>
                  <a:schemeClr val="dk1"/>
                </a:solidFill>
              </a:rPr>
              <a:t>Mélanie</a:t>
            </a:r>
            <a:endParaRPr dirty="0"/>
          </a:p>
        </p:txBody>
      </p:sp>
      <p:sp>
        <p:nvSpPr>
          <p:cNvPr id="337" name="Google Shape;337;g8541d053ac_1_12:notes"/>
          <p:cNvSpPr>
            <a:spLocks noGrp="1" noRot="1" noChangeAspect="1"/>
          </p:cNvSpPr>
          <p:nvPr>
            <p:ph type="sldImg" idx="2"/>
          </p:nvPr>
        </p:nvSpPr>
        <p:spPr>
          <a:xfrm>
            <a:off x="217488" y="812800"/>
            <a:ext cx="7121525" cy="40068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96268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8541d053ac_1_16:notes"/>
          <p:cNvSpPr txBox="1">
            <a:spLocks noGrp="1"/>
          </p:cNvSpPr>
          <p:nvPr>
            <p:ph type="body" idx="1"/>
          </p:nvPr>
        </p:nvSpPr>
        <p:spPr>
          <a:xfrm>
            <a:off x="755650" y="5078412"/>
            <a:ext cx="6046800" cy="4810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r-FR" dirty="0">
                <a:solidFill>
                  <a:schemeClr val="dk1"/>
                </a:solidFill>
              </a:rPr>
              <a:t>Laurent</a:t>
            </a:r>
            <a:endParaRPr dirty="0"/>
          </a:p>
        </p:txBody>
      </p:sp>
      <p:sp>
        <p:nvSpPr>
          <p:cNvPr id="343" name="Google Shape;343;g8541d053ac_1_16:notes"/>
          <p:cNvSpPr>
            <a:spLocks noGrp="1" noRot="1" noChangeAspect="1"/>
          </p:cNvSpPr>
          <p:nvPr>
            <p:ph type="sldImg" idx="2"/>
          </p:nvPr>
        </p:nvSpPr>
        <p:spPr>
          <a:xfrm>
            <a:off x="217488" y="812800"/>
            <a:ext cx="7121525" cy="40068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55652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35:notes"/>
          <p:cNvSpPr txBox="1">
            <a:spLocks noGrp="1"/>
          </p:cNvSpPr>
          <p:nvPr>
            <p:ph type="body" idx="1"/>
          </p:nvPr>
        </p:nvSpPr>
        <p:spPr>
          <a:xfrm>
            <a:off x="755650" y="5078412"/>
            <a:ext cx="6046787" cy="4810125"/>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03" name="Google Shape;303;p35:notes"/>
          <p:cNvSpPr>
            <a:spLocks noGrp="1" noRot="1" noChangeAspect="1"/>
          </p:cNvSpPr>
          <p:nvPr>
            <p:ph type="sldImg" idx="2"/>
          </p:nvPr>
        </p:nvSpPr>
        <p:spPr>
          <a:xfrm>
            <a:off x="217488" y="812800"/>
            <a:ext cx="7121525" cy="4006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488" y="812800"/>
            <a:ext cx="7121525" cy="4006850"/>
          </a:xfrm>
        </p:spPr>
      </p:sp>
      <p:sp>
        <p:nvSpPr>
          <p:cNvPr id="3" name="Espace réservé des notes 2"/>
          <p:cNvSpPr>
            <a:spLocks noGrp="1"/>
          </p:cNvSpPr>
          <p:nvPr>
            <p:ph type="body" idx="1"/>
          </p:nvPr>
        </p:nvSpPr>
        <p:spPr/>
        <p:txBody>
          <a:bodyPr/>
          <a:lstStyle/>
          <a:p>
            <a:r>
              <a:rPr lang="fr-FR" dirty="0"/>
              <a:t>Mélanie</a:t>
            </a:r>
          </a:p>
        </p:txBody>
      </p:sp>
      <p:sp>
        <p:nvSpPr>
          <p:cNvPr id="4" name="Espace réservé du numéro de diapositive 3"/>
          <p:cNvSpPr>
            <a:spLocks noGrp="1"/>
          </p:cNvSpPr>
          <p:nvPr>
            <p:ph type="sldNum" idx="12"/>
          </p:nvPr>
        </p:nvSpPr>
        <p:spPr/>
        <p:txBody>
          <a:bodyPr/>
          <a:lstStyle/>
          <a:p>
            <a:pPr marL="0" marR="0" lvl="0" indent="0" algn="l" rtl="0">
              <a:lnSpc>
                <a:spcPct val="93000"/>
              </a:lnSpc>
              <a:spcBef>
                <a:spcPts val="0"/>
              </a:spcBef>
              <a:spcAft>
                <a:spcPts val="0"/>
              </a:spcAft>
              <a:buClr>
                <a:srgbClr val="000000"/>
              </a:buClr>
              <a:buSzPts val="1800"/>
              <a:buFont typeface="Arial"/>
              <a:buNone/>
            </a:pPr>
            <a:fld id="{00000000-1234-1234-1234-123412341234}" type="slidenum">
              <a:rPr lang="en-US" sz="1800" b="0" i="0" u="none" strike="noStrike" cap="none" smtClean="0">
                <a:solidFill>
                  <a:srgbClr val="000000"/>
                </a:solidFill>
                <a:latin typeface="Arial"/>
                <a:ea typeface="Arial"/>
                <a:cs typeface="Arial"/>
                <a:sym typeface="Arial"/>
              </a:rPr>
              <a:t>4</a:t>
            </a:fld>
            <a:endParaRPr lang="en-US" sz="1400" b="0" i="0" u="none" strike="noStrike" cap="none">
              <a:solidFill>
                <a:srgbClr val="000000"/>
              </a:solidFill>
              <a:latin typeface="Arial"/>
              <a:ea typeface="Arial"/>
              <a:cs typeface="Arial"/>
              <a:sym typeface="Arial"/>
            </a:endParaRPr>
          </a:p>
        </p:txBody>
      </p:sp>
      <p:sp>
        <p:nvSpPr>
          <p:cNvPr id="5" name="Espace réservé du numéro de diapositive 4"/>
          <p:cNvSpPr>
            <a:spLocks noGrp="1"/>
          </p:cNvSpPr>
          <p:nvPr>
            <p:ph type="sldNum" idx="5"/>
          </p:nvPr>
        </p:nvSpPr>
        <p:spPr/>
        <p:txBody>
          <a:bodyPr/>
          <a:lstStyle/>
          <a:p>
            <a:pPr marL="0" marR="0" lvl="0" indent="0" algn="r" rtl="0">
              <a:lnSpc>
                <a:spcPct val="93000"/>
              </a:lnSpc>
              <a:spcBef>
                <a:spcPts val="0"/>
              </a:spcBef>
              <a:spcAft>
                <a:spcPts val="0"/>
              </a:spcAft>
              <a:buClr>
                <a:srgbClr val="000000"/>
              </a:buClr>
              <a:buSzPts val="1400"/>
              <a:buFont typeface="Times New Roman"/>
              <a:buNone/>
            </a:pPr>
            <a:fld id="{00000000-1234-1234-1234-123412341234}" type="slidenum">
              <a:rPr lang="en-US" sz="1400" b="0" i="0" u="none" strike="noStrike" cap="none" smtClean="0">
                <a:solidFill>
                  <a:srgbClr val="000000"/>
                </a:solidFill>
                <a:latin typeface="Times New Roman"/>
                <a:ea typeface="Times New Roman"/>
                <a:cs typeface="Times New Roman"/>
                <a:sym typeface="Times New Roman"/>
              </a:rPr>
              <a:t>4</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41199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488" y="812800"/>
            <a:ext cx="7121525" cy="4006850"/>
          </a:xfrm>
        </p:spPr>
      </p:sp>
      <p:sp>
        <p:nvSpPr>
          <p:cNvPr id="3" name="Espace réservé des notes 2"/>
          <p:cNvSpPr>
            <a:spLocks noGrp="1"/>
          </p:cNvSpPr>
          <p:nvPr>
            <p:ph type="body" idx="1"/>
          </p:nvPr>
        </p:nvSpPr>
        <p:spPr/>
        <p:txBody>
          <a:bodyPr/>
          <a:lstStyle/>
          <a:p>
            <a:r>
              <a:rPr lang="fr-FR" dirty="0"/>
              <a:t>Mélanie</a:t>
            </a:r>
          </a:p>
        </p:txBody>
      </p:sp>
      <p:sp>
        <p:nvSpPr>
          <p:cNvPr id="4" name="Espace réservé du numéro de diapositive 3"/>
          <p:cNvSpPr>
            <a:spLocks noGrp="1"/>
          </p:cNvSpPr>
          <p:nvPr>
            <p:ph type="sldNum" idx="12"/>
          </p:nvPr>
        </p:nvSpPr>
        <p:spPr/>
        <p:txBody>
          <a:bodyPr/>
          <a:lstStyle/>
          <a:p>
            <a:pPr marL="0" marR="0" lvl="0" indent="0" algn="l" rtl="0">
              <a:lnSpc>
                <a:spcPct val="93000"/>
              </a:lnSpc>
              <a:spcBef>
                <a:spcPts val="0"/>
              </a:spcBef>
              <a:spcAft>
                <a:spcPts val="0"/>
              </a:spcAft>
              <a:buClr>
                <a:srgbClr val="000000"/>
              </a:buClr>
              <a:buSzPts val="1800"/>
              <a:buFont typeface="Arial"/>
              <a:buNone/>
            </a:pPr>
            <a:fld id="{00000000-1234-1234-1234-123412341234}" type="slidenum">
              <a:rPr lang="en-US" sz="1800" b="0" i="0" u="none" strike="noStrike" cap="none" smtClean="0">
                <a:solidFill>
                  <a:srgbClr val="000000"/>
                </a:solidFill>
                <a:latin typeface="Arial"/>
                <a:ea typeface="Arial"/>
                <a:cs typeface="Arial"/>
                <a:sym typeface="Arial"/>
              </a:rPr>
              <a:t>5</a:t>
            </a:fld>
            <a:endParaRPr lang="en-US" sz="1400" b="0" i="0" u="none" strike="noStrike" cap="none">
              <a:solidFill>
                <a:srgbClr val="000000"/>
              </a:solidFill>
              <a:latin typeface="Arial"/>
              <a:ea typeface="Arial"/>
              <a:cs typeface="Arial"/>
              <a:sym typeface="Arial"/>
            </a:endParaRPr>
          </a:p>
        </p:txBody>
      </p:sp>
      <p:sp>
        <p:nvSpPr>
          <p:cNvPr id="5" name="Espace réservé du numéro de diapositive 4"/>
          <p:cNvSpPr>
            <a:spLocks noGrp="1"/>
          </p:cNvSpPr>
          <p:nvPr>
            <p:ph type="sldNum" idx="5"/>
          </p:nvPr>
        </p:nvSpPr>
        <p:spPr/>
        <p:txBody>
          <a:bodyPr/>
          <a:lstStyle/>
          <a:p>
            <a:pPr marL="0" marR="0" lvl="0" indent="0" algn="r" rtl="0">
              <a:lnSpc>
                <a:spcPct val="93000"/>
              </a:lnSpc>
              <a:spcBef>
                <a:spcPts val="0"/>
              </a:spcBef>
              <a:spcAft>
                <a:spcPts val="0"/>
              </a:spcAft>
              <a:buClr>
                <a:srgbClr val="000000"/>
              </a:buClr>
              <a:buSzPts val="1400"/>
              <a:buFont typeface="Times New Roman"/>
              <a:buNone/>
            </a:pPr>
            <a:fld id="{00000000-1234-1234-1234-123412341234}" type="slidenum">
              <a:rPr lang="en-US" sz="1400" b="0" i="0" u="none" strike="noStrike" cap="none" smtClean="0">
                <a:solidFill>
                  <a:srgbClr val="000000"/>
                </a:solidFill>
                <a:latin typeface="Times New Roman"/>
                <a:ea typeface="Times New Roman"/>
                <a:cs typeface="Times New Roman"/>
                <a:sym typeface="Times New Roman"/>
              </a:rPr>
              <a:t>5</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11278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488" y="812800"/>
            <a:ext cx="7121525" cy="4006850"/>
          </a:xfrm>
        </p:spPr>
      </p:sp>
      <p:sp>
        <p:nvSpPr>
          <p:cNvPr id="3" name="Espace réservé des notes 2"/>
          <p:cNvSpPr>
            <a:spLocks noGrp="1"/>
          </p:cNvSpPr>
          <p:nvPr>
            <p:ph type="body" idx="1"/>
          </p:nvPr>
        </p:nvSpPr>
        <p:spPr/>
        <p:txBody>
          <a:bodyPr/>
          <a:lstStyle/>
          <a:p>
            <a:r>
              <a:rPr lang="fr-FR" dirty="0"/>
              <a:t>Laurent</a:t>
            </a:r>
          </a:p>
        </p:txBody>
      </p:sp>
      <p:sp>
        <p:nvSpPr>
          <p:cNvPr id="4" name="Espace réservé du numéro de diapositive 3"/>
          <p:cNvSpPr>
            <a:spLocks noGrp="1"/>
          </p:cNvSpPr>
          <p:nvPr>
            <p:ph type="sldNum" idx="12"/>
          </p:nvPr>
        </p:nvSpPr>
        <p:spPr/>
        <p:txBody>
          <a:bodyPr/>
          <a:lstStyle/>
          <a:p>
            <a:pPr marL="0" marR="0" lvl="0" indent="0" algn="l" rtl="0">
              <a:lnSpc>
                <a:spcPct val="93000"/>
              </a:lnSpc>
              <a:spcBef>
                <a:spcPts val="0"/>
              </a:spcBef>
              <a:spcAft>
                <a:spcPts val="0"/>
              </a:spcAft>
              <a:buClr>
                <a:srgbClr val="000000"/>
              </a:buClr>
              <a:buSzPts val="1800"/>
              <a:buFont typeface="Arial"/>
              <a:buNone/>
            </a:pPr>
            <a:fld id="{00000000-1234-1234-1234-123412341234}" type="slidenum">
              <a:rPr lang="en-US" sz="1800" b="0" i="0" u="none" strike="noStrike" cap="none" smtClean="0">
                <a:solidFill>
                  <a:srgbClr val="000000"/>
                </a:solidFill>
                <a:latin typeface="Arial"/>
                <a:ea typeface="Arial"/>
                <a:cs typeface="Arial"/>
                <a:sym typeface="Arial"/>
              </a:rPr>
              <a:t>6</a:t>
            </a:fld>
            <a:endParaRPr lang="en-US" sz="1400" b="0" i="0" u="none" strike="noStrike" cap="none">
              <a:solidFill>
                <a:srgbClr val="000000"/>
              </a:solidFill>
              <a:latin typeface="Arial"/>
              <a:ea typeface="Arial"/>
              <a:cs typeface="Arial"/>
              <a:sym typeface="Arial"/>
            </a:endParaRPr>
          </a:p>
        </p:txBody>
      </p:sp>
      <p:sp>
        <p:nvSpPr>
          <p:cNvPr id="5" name="Espace réservé du numéro de diapositive 4"/>
          <p:cNvSpPr>
            <a:spLocks noGrp="1"/>
          </p:cNvSpPr>
          <p:nvPr>
            <p:ph type="sldNum" idx="5"/>
          </p:nvPr>
        </p:nvSpPr>
        <p:spPr/>
        <p:txBody>
          <a:bodyPr/>
          <a:lstStyle/>
          <a:p>
            <a:pPr marL="0" marR="0" lvl="0" indent="0" algn="r" rtl="0">
              <a:lnSpc>
                <a:spcPct val="93000"/>
              </a:lnSpc>
              <a:spcBef>
                <a:spcPts val="0"/>
              </a:spcBef>
              <a:spcAft>
                <a:spcPts val="0"/>
              </a:spcAft>
              <a:buClr>
                <a:srgbClr val="000000"/>
              </a:buClr>
              <a:buSzPts val="1400"/>
              <a:buFont typeface="Times New Roman"/>
              <a:buNone/>
            </a:pPr>
            <a:fld id="{00000000-1234-1234-1234-123412341234}" type="slidenum">
              <a:rPr lang="en-US" sz="1400" b="0" i="0" u="none" strike="noStrike" cap="none" smtClean="0">
                <a:solidFill>
                  <a:srgbClr val="000000"/>
                </a:solidFill>
                <a:latin typeface="Times New Roman"/>
                <a:ea typeface="Times New Roman"/>
                <a:cs typeface="Times New Roman"/>
                <a:sym typeface="Times New Roman"/>
              </a:rPr>
              <a:t>6</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24767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488" y="812800"/>
            <a:ext cx="7121525" cy="4006850"/>
          </a:xfrm>
        </p:spPr>
      </p:sp>
      <p:sp>
        <p:nvSpPr>
          <p:cNvPr id="3" name="Espace réservé des notes 2"/>
          <p:cNvSpPr>
            <a:spLocks noGrp="1"/>
          </p:cNvSpPr>
          <p:nvPr>
            <p:ph type="body" idx="1"/>
          </p:nvPr>
        </p:nvSpPr>
        <p:spPr/>
        <p:txBody>
          <a:bodyPr/>
          <a:lstStyle/>
          <a:p>
            <a:r>
              <a:rPr lang="fr-FR" dirty="0"/>
              <a:t>Laurent</a:t>
            </a:r>
          </a:p>
        </p:txBody>
      </p:sp>
      <p:sp>
        <p:nvSpPr>
          <p:cNvPr id="4" name="Espace réservé du numéro de diapositive 3"/>
          <p:cNvSpPr>
            <a:spLocks noGrp="1"/>
          </p:cNvSpPr>
          <p:nvPr>
            <p:ph type="sldNum" idx="12"/>
          </p:nvPr>
        </p:nvSpPr>
        <p:spPr/>
        <p:txBody>
          <a:bodyPr/>
          <a:lstStyle/>
          <a:p>
            <a:pPr marL="0" marR="0" lvl="0" indent="0" algn="l" rtl="0">
              <a:lnSpc>
                <a:spcPct val="93000"/>
              </a:lnSpc>
              <a:spcBef>
                <a:spcPts val="0"/>
              </a:spcBef>
              <a:spcAft>
                <a:spcPts val="0"/>
              </a:spcAft>
              <a:buClr>
                <a:srgbClr val="000000"/>
              </a:buClr>
              <a:buSzPts val="1800"/>
              <a:buFont typeface="Arial"/>
              <a:buNone/>
            </a:pPr>
            <a:fld id="{00000000-1234-1234-1234-123412341234}" type="slidenum">
              <a:rPr lang="en-US" sz="1800" b="0" i="0" u="none" strike="noStrike" cap="none" smtClean="0">
                <a:solidFill>
                  <a:srgbClr val="000000"/>
                </a:solidFill>
                <a:latin typeface="Arial"/>
                <a:ea typeface="Arial"/>
                <a:cs typeface="Arial"/>
                <a:sym typeface="Arial"/>
              </a:rPr>
              <a:t>7</a:t>
            </a:fld>
            <a:endParaRPr lang="en-US" sz="1400" b="0" i="0" u="none" strike="noStrike" cap="none">
              <a:solidFill>
                <a:srgbClr val="000000"/>
              </a:solidFill>
              <a:latin typeface="Arial"/>
              <a:ea typeface="Arial"/>
              <a:cs typeface="Arial"/>
              <a:sym typeface="Arial"/>
            </a:endParaRPr>
          </a:p>
        </p:txBody>
      </p:sp>
      <p:sp>
        <p:nvSpPr>
          <p:cNvPr id="5" name="Espace réservé du numéro de diapositive 4"/>
          <p:cNvSpPr>
            <a:spLocks noGrp="1"/>
          </p:cNvSpPr>
          <p:nvPr>
            <p:ph type="sldNum" idx="5"/>
          </p:nvPr>
        </p:nvSpPr>
        <p:spPr/>
        <p:txBody>
          <a:bodyPr/>
          <a:lstStyle/>
          <a:p>
            <a:pPr marL="0" marR="0" lvl="0" indent="0" algn="r" rtl="0">
              <a:lnSpc>
                <a:spcPct val="93000"/>
              </a:lnSpc>
              <a:spcBef>
                <a:spcPts val="0"/>
              </a:spcBef>
              <a:spcAft>
                <a:spcPts val="0"/>
              </a:spcAft>
              <a:buClr>
                <a:srgbClr val="000000"/>
              </a:buClr>
              <a:buSzPts val="1400"/>
              <a:buFont typeface="Times New Roman"/>
              <a:buNone/>
            </a:pPr>
            <a:fld id="{00000000-1234-1234-1234-123412341234}" type="slidenum">
              <a:rPr lang="en-US" sz="1400" b="0" i="0" u="none" strike="noStrike" cap="none" smtClean="0">
                <a:solidFill>
                  <a:srgbClr val="000000"/>
                </a:solidFill>
                <a:latin typeface="Times New Roman"/>
                <a:ea typeface="Times New Roman"/>
                <a:cs typeface="Times New Roman"/>
                <a:sym typeface="Times New Roman"/>
              </a:rPr>
              <a:t>7</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61306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488" y="812800"/>
            <a:ext cx="7121525" cy="4006850"/>
          </a:xfrm>
        </p:spPr>
      </p:sp>
      <p:sp>
        <p:nvSpPr>
          <p:cNvPr id="3" name="Espace réservé des notes 2"/>
          <p:cNvSpPr>
            <a:spLocks noGrp="1"/>
          </p:cNvSpPr>
          <p:nvPr>
            <p:ph type="body" idx="1"/>
          </p:nvPr>
        </p:nvSpPr>
        <p:spPr/>
        <p:txBody>
          <a:bodyPr/>
          <a:lstStyle/>
          <a:p>
            <a:r>
              <a:rPr lang="fr-FR" dirty="0"/>
              <a:t>Mélanie</a:t>
            </a:r>
          </a:p>
        </p:txBody>
      </p:sp>
      <p:sp>
        <p:nvSpPr>
          <p:cNvPr id="4" name="Espace réservé du numéro de diapositive 3"/>
          <p:cNvSpPr>
            <a:spLocks noGrp="1"/>
          </p:cNvSpPr>
          <p:nvPr>
            <p:ph type="sldNum" idx="12"/>
          </p:nvPr>
        </p:nvSpPr>
        <p:spPr/>
        <p:txBody>
          <a:bodyPr/>
          <a:lstStyle/>
          <a:p>
            <a:pPr marL="0" marR="0" lvl="0" indent="0" algn="l" rtl="0">
              <a:lnSpc>
                <a:spcPct val="93000"/>
              </a:lnSpc>
              <a:spcBef>
                <a:spcPts val="0"/>
              </a:spcBef>
              <a:spcAft>
                <a:spcPts val="0"/>
              </a:spcAft>
              <a:buClr>
                <a:srgbClr val="000000"/>
              </a:buClr>
              <a:buSzPts val="1800"/>
              <a:buFont typeface="Arial"/>
              <a:buNone/>
            </a:pPr>
            <a:fld id="{00000000-1234-1234-1234-123412341234}" type="slidenum">
              <a:rPr lang="en-US" sz="1800" b="0" i="0" u="none" strike="noStrike" cap="none" smtClean="0">
                <a:solidFill>
                  <a:srgbClr val="000000"/>
                </a:solidFill>
                <a:latin typeface="Arial"/>
                <a:ea typeface="Arial"/>
                <a:cs typeface="Arial"/>
                <a:sym typeface="Arial"/>
              </a:rPr>
              <a:t>8</a:t>
            </a:fld>
            <a:endParaRPr lang="en-US" sz="1400" b="0" i="0" u="none" strike="noStrike" cap="none">
              <a:solidFill>
                <a:srgbClr val="000000"/>
              </a:solidFill>
              <a:latin typeface="Arial"/>
              <a:ea typeface="Arial"/>
              <a:cs typeface="Arial"/>
              <a:sym typeface="Arial"/>
            </a:endParaRPr>
          </a:p>
        </p:txBody>
      </p:sp>
      <p:sp>
        <p:nvSpPr>
          <p:cNvPr id="5" name="Espace réservé du numéro de diapositive 4"/>
          <p:cNvSpPr>
            <a:spLocks noGrp="1"/>
          </p:cNvSpPr>
          <p:nvPr>
            <p:ph type="sldNum" idx="5"/>
          </p:nvPr>
        </p:nvSpPr>
        <p:spPr/>
        <p:txBody>
          <a:bodyPr/>
          <a:lstStyle/>
          <a:p>
            <a:pPr marL="0" marR="0" lvl="0" indent="0" algn="r" rtl="0">
              <a:lnSpc>
                <a:spcPct val="93000"/>
              </a:lnSpc>
              <a:spcBef>
                <a:spcPts val="0"/>
              </a:spcBef>
              <a:spcAft>
                <a:spcPts val="0"/>
              </a:spcAft>
              <a:buClr>
                <a:srgbClr val="000000"/>
              </a:buClr>
              <a:buSzPts val="1400"/>
              <a:buFont typeface="Times New Roman"/>
              <a:buNone/>
            </a:pPr>
            <a:fld id="{00000000-1234-1234-1234-123412341234}" type="slidenum">
              <a:rPr lang="en-US" sz="1400" b="0" i="0" u="none" strike="noStrike" cap="none" smtClean="0">
                <a:solidFill>
                  <a:srgbClr val="000000"/>
                </a:solidFill>
                <a:latin typeface="Times New Roman"/>
                <a:ea typeface="Times New Roman"/>
                <a:cs typeface="Times New Roman"/>
                <a:sym typeface="Times New Roman"/>
              </a:rPr>
              <a:t>8</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97216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488" y="812800"/>
            <a:ext cx="7121525" cy="4006850"/>
          </a:xfrm>
        </p:spPr>
      </p:sp>
      <p:sp>
        <p:nvSpPr>
          <p:cNvPr id="3" name="Espace réservé des notes 2"/>
          <p:cNvSpPr>
            <a:spLocks noGrp="1"/>
          </p:cNvSpPr>
          <p:nvPr>
            <p:ph type="body" idx="1"/>
          </p:nvPr>
        </p:nvSpPr>
        <p:spPr/>
        <p:txBody>
          <a:bodyPr/>
          <a:lstStyle/>
          <a:p>
            <a:r>
              <a:rPr lang="fr-FR" dirty="0"/>
              <a:t>Mélanie</a:t>
            </a:r>
          </a:p>
        </p:txBody>
      </p:sp>
      <p:sp>
        <p:nvSpPr>
          <p:cNvPr id="4" name="Espace réservé du numéro de diapositive 3"/>
          <p:cNvSpPr>
            <a:spLocks noGrp="1"/>
          </p:cNvSpPr>
          <p:nvPr>
            <p:ph type="sldNum" idx="12"/>
          </p:nvPr>
        </p:nvSpPr>
        <p:spPr/>
        <p:txBody>
          <a:bodyPr/>
          <a:lstStyle/>
          <a:p>
            <a:pPr marL="0" marR="0" lvl="0" indent="0" algn="l" rtl="0">
              <a:lnSpc>
                <a:spcPct val="93000"/>
              </a:lnSpc>
              <a:spcBef>
                <a:spcPts val="0"/>
              </a:spcBef>
              <a:spcAft>
                <a:spcPts val="0"/>
              </a:spcAft>
              <a:buClr>
                <a:srgbClr val="000000"/>
              </a:buClr>
              <a:buSzPts val="1800"/>
              <a:buFont typeface="Arial"/>
              <a:buNone/>
            </a:pPr>
            <a:fld id="{00000000-1234-1234-1234-123412341234}" type="slidenum">
              <a:rPr lang="en-US" sz="1800" b="0" i="0" u="none" strike="noStrike" cap="none" smtClean="0">
                <a:solidFill>
                  <a:srgbClr val="000000"/>
                </a:solidFill>
                <a:latin typeface="Arial"/>
                <a:ea typeface="Arial"/>
                <a:cs typeface="Arial"/>
                <a:sym typeface="Arial"/>
              </a:rPr>
              <a:t>9</a:t>
            </a:fld>
            <a:endParaRPr lang="en-US" sz="1400" b="0" i="0" u="none" strike="noStrike" cap="none">
              <a:solidFill>
                <a:srgbClr val="000000"/>
              </a:solidFill>
              <a:latin typeface="Arial"/>
              <a:ea typeface="Arial"/>
              <a:cs typeface="Arial"/>
              <a:sym typeface="Arial"/>
            </a:endParaRPr>
          </a:p>
        </p:txBody>
      </p:sp>
      <p:sp>
        <p:nvSpPr>
          <p:cNvPr id="5" name="Espace réservé du numéro de diapositive 4"/>
          <p:cNvSpPr>
            <a:spLocks noGrp="1"/>
          </p:cNvSpPr>
          <p:nvPr>
            <p:ph type="sldNum" idx="5"/>
          </p:nvPr>
        </p:nvSpPr>
        <p:spPr/>
        <p:txBody>
          <a:bodyPr/>
          <a:lstStyle/>
          <a:p>
            <a:pPr marL="0" marR="0" lvl="0" indent="0" algn="r" rtl="0">
              <a:lnSpc>
                <a:spcPct val="93000"/>
              </a:lnSpc>
              <a:spcBef>
                <a:spcPts val="0"/>
              </a:spcBef>
              <a:spcAft>
                <a:spcPts val="0"/>
              </a:spcAft>
              <a:buClr>
                <a:srgbClr val="000000"/>
              </a:buClr>
              <a:buSzPts val="1400"/>
              <a:buFont typeface="Times New Roman"/>
              <a:buNone/>
            </a:pPr>
            <a:fld id="{00000000-1234-1234-1234-123412341234}" type="slidenum">
              <a:rPr lang="en-US" sz="1400" b="0" i="0" u="none" strike="noStrike" cap="none" smtClean="0">
                <a:solidFill>
                  <a:srgbClr val="000000"/>
                </a:solidFill>
                <a:latin typeface="Times New Roman"/>
                <a:ea typeface="Times New Roman"/>
                <a:cs typeface="Times New Roman"/>
                <a:sym typeface="Times New Roman"/>
              </a:rPr>
              <a:t>9</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70764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text" type="tx">
  <p:cSld name="TITLE_AND_BODY">
    <p:spTree>
      <p:nvGrpSpPr>
        <p:cNvPr id="1" name="Shape 17"/>
        <p:cNvGrpSpPr/>
        <p:nvPr/>
      </p:nvGrpSpPr>
      <p:grpSpPr>
        <a:xfrm>
          <a:off x="0" y="0"/>
          <a:ext cx="0" cy="0"/>
          <a:chOff x="0" y="0"/>
          <a:chExt cx="0" cy="0"/>
        </a:xfrm>
      </p:grpSpPr>
      <p:sp>
        <p:nvSpPr>
          <p:cNvPr id="18" name="Google Shape;18;p2"/>
          <p:cNvSpPr txBox="1">
            <a:spLocks noGrp="1"/>
          </p:cNvSpPr>
          <p:nvPr>
            <p:ph type="title"/>
          </p:nvPr>
        </p:nvSpPr>
        <p:spPr>
          <a:xfrm>
            <a:off x="838200" y="365125"/>
            <a:ext cx="10514012" cy="1323975"/>
          </a:xfrm>
          <a:prstGeom prst="rect">
            <a:avLst/>
          </a:prstGeom>
          <a:noFill/>
          <a:ln>
            <a:noFill/>
          </a:ln>
        </p:spPr>
        <p:txBody>
          <a:bodyPr spcFirstLastPara="1" wrap="square" lIns="90000" tIns="45000" rIns="90000" bIns="45000" anchor="t" anchorCtr="0">
            <a:noAutofit/>
          </a:bodyPr>
          <a:lstStyle>
            <a:lvl1pPr lvl="0" algn="l">
              <a:lnSpc>
                <a:spcPct val="84000"/>
              </a:lnSpc>
              <a:spcBef>
                <a:spcPts val="0"/>
              </a:spcBef>
              <a:spcAft>
                <a:spcPts val="0"/>
              </a:spcAft>
              <a:buSzPts val="1400"/>
              <a:buNone/>
              <a:defRPr/>
            </a:lvl1pPr>
            <a:lvl2pPr lvl="1" algn="l">
              <a:lnSpc>
                <a:spcPct val="84000"/>
              </a:lnSpc>
              <a:spcBef>
                <a:spcPts val="0"/>
              </a:spcBef>
              <a:spcAft>
                <a:spcPts val="0"/>
              </a:spcAft>
              <a:buSzPts val="1400"/>
              <a:buNone/>
              <a:defRPr/>
            </a:lvl2pPr>
            <a:lvl3pPr lvl="2" algn="l">
              <a:lnSpc>
                <a:spcPct val="84000"/>
              </a:lnSpc>
              <a:spcBef>
                <a:spcPts val="0"/>
              </a:spcBef>
              <a:spcAft>
                <a:spcPts val="0"/>
              </a:spcAft>
              <a:buSzPts val="1400"/>
              <a:buNone/>
              <a:defRPr/>
            </a:lvl3pPr>
            <a:lvl4pPr lvl="3" algn="l">
              <a:lnSpc>
                <a:spcPct val="84000"/>
              </a:lnSpc>
              <a:spcBef>
                <a:spcPts val="0"/>
              </a:spcBef>
              <a:spcAft>
                <a:spcPts val="0"/>
              </a:spcAft>
              <a:buSzPts val="1400"/>
              <a:buNone/>
              <a:defRPr/>
            </a:lvl4pPr>
            <a:lvl5pPr lvl="4" algn="l">
              <a:lnSpc>
                <a:spcPct val="84000"/>
              </a:lnSpc>
              <a:spcBef>
                <a:spcPts val="0"/>
              </a:spcBef>
              <a:spcAft>
                <a:spcPts val="0"/>
              </a:spcAft>
              <a:buSzPts val="1400"/>
              <a:buNone/>
              <a:defRPr/>
            </a:lvl5pPr>
            <a:lvl6pPr lvl="5" algn="l">
              <a:lnSpc>
                <a:spcPct val="84000"/>
              </a:lnSpc>
              <a:spcBef>
                <a:spcPts val="0"/>
              </a:spcBef>
              <a:spcAft>
                <a:spcPts val="0"/>
              </a:spcAft>
              <a:buSzPts val="1400"/>
              <a:buNone/>
              <a:defRPr/>
            </a:lvl6pPr>
            <a:lvl7pPr lvl="6" algn="l">
              <a:lnSpc>
                <a:spcPct val="84000"/>
              </a:lnSpc>
              <a:spcBef>
                <a:spcPts val="0"/>
              </a:spcBef>
              <a:spcAft>
                <a:spcPts val="0"/>
              </a:spcAft>
              <a:buSzPts val="1400"/>
              <a:buNone/>
              <a:defRPr/>
            </a:lvl7pPr>
            <a:lvl8pPr lvl="7" algn="l">
              <a:lnSpc>
                <a:spcPct val="84000"/>
              </a:lnSpc>
              <a:spcBef>
                <a:spcPts val="0"/>
              </a:spcBef>
              <a:spcAft>
                <a:spcPts val="0"/>
              </a:spcAft>
              <a:buSzPts val="1400"/>
              <a:buNone/>
              <a:defRPr/>
            </a:lvl8pPr>
            <a:lvl9pPr lvl="8" algn="l">
              <a:lnSpc>
                <a:spcPct val="84000"/>
              </a:lnSpc>
              <a:spcBef>
                <a:spcPts val="0"/>
              </a:spcBef>
              <a:spcAft>
                <a:spcPts val="0"/>
              </a:spcAft>
              <a:buSzPts val="1400"/>
              <a:buNone/>
              <a:defRPr/>
            </a:lvl9pPr>
          </a:lstStyle>
          <a:p>
            <a:endParaRPr/>
          </a:p>
        </p:txBody>
      </p:sp>
      <p:sp>
        <p:nvSpPr>
          <p:cNvPr id="19" name="Google Shape;19;p2"/>
          <p:cNvSpPr txBox="1">
            <a:spLocks noGrp="1"/>
          </p:cNvSpPr>
          <p:nvPr>
            <p:ph type="body" idx="1"/>
          </p:nvPr>
        </p:nvSpPr>
        <p:spPr>
          <a:xfrm>
            <a:off x="838200" y="1825625"/>
            <a:ext cx="10514012" cy="4349750"/>
          </a:xfrm>
          <a:prstGeom prst="rect">
            <a:avLst/>
          </a:prstGeom>
          <a:noFill/>
          <a:ln>
            <a:noFill/>
          </a:ln>
        </p:spPr>
        <p:txBody>
          <a:bodyPr spcFirstLastPara="1" wrap="square" lIns="90000" tIns="45000" rIns="90000" bIns="45000" anchor="t" anchorCtr="0">
            <a:noAutofit/>
          </a:bodyPr>
          <a:lstStyle>
            <a:lvl1pPr marL="457200" lvl="0" indent="-228600" algn="l">
              <a:lnSpc>
                <a:spcPct val="84000"/>
              </a:lnSpc>
              <a:spcBef>
                <a:spcPts val="0"/>
              </a:spcBef>
              <a:spcAft>
                <a:spcPts val="0"/>
              </a:spcAft>
              <a:buSzPts val="1400"/>
              <a:buNone/>
              <a:defRPr/>
            </a:lvl1pPr>
            <a:lvl2pPr marL="914400" lvl="1" indent="-228600" algn="l">
              <a:lnSpc>
                <a:spcPct val="84000"/>
              </a:lnSpc>
              <a:spcBef>
                <a:spcPts val="1400"/>
              </a:spcBef>
              <a:spcAft>
                <a:spcPts val="0"/>
              </a:spcAft>
              <a:buSzPts val="1400"/>
              <a:buNone/>
              <a:defRPr/>
            </a:lvl2pPr>
            <a:lvl3pPr marL="1371600" lvl="2" indent="-228600" algn="l">
              <a:lnSpc>
                <a:spcPct val="84000"/>
              </a:lnSpc>
              <a:spcBef>
                <a:spcPts val="1100"/>
              </a:spcBef>
              <a:spcAft>
                <a:spcPts val="0"/>
              </a:spcAft>
              <a:buSzPts val="1400"/>
              <a:buNone/>
              <a:defRPr/>
            </a:lvl3pPr>
            <a:lvl4pPr marL="1828800" lvl="3" indent="-228600" algn="l">
              <a:lnSpc>
                <a:spcPct val="84000"/>
              </a:lnSpc>
              <a:spcBef>
                <a:spcPts val="800"/>
              </a:spcBef>
              <a:spcAft>
                <a:spcPts val="0"/>
              </a:spcAft>
              <a:buSzPts val="1400"/>
              <a:buNone/>
              <a:defRPr/>
            </a:lvl4pPr>
            <a:lvl5pPr marL="2286000" lvl="4" indent="-228600" algn="l">
              <a:lnSpc>
                <a:spcPct val="84000"/>
              </a:lnSpc>
              <a:spcBef>
                <a:spcPts val="500"/>
              </a:spcBef>
              <a:spcAft>
                <a:spcPts val="0"/>
              </a:spcAft>
              <a:buSzPts val="1400"/>
              <a:buNone/>
              <a:defRPr/>
            </a:lvl5pPr>
            <a:lvl6pPr marL="2743200" lvl="5" indent="-228600" algn="l">
              <a:lnSpc>
                <a:spcPct val="84000"/>
              </a:lnSpc>
              <a:spcBef>
                <a:spcPts val="200"/>
              </a:spcBef>
              <a:spcAft>
                <a:spcPts val="0"/>
              </a:spcAft>
              <a:buSzPts val="1400"/>
              <a:buNone/>
              <a:defRPr/>
            </a:lvl6pPr>
            <a:lvl7pPr marL="3200400" lvl="6" indent="-228600" algn="l">
              <a:lnSpc>
                <a:spcPct val="84000"/>
              </a:lnSpc>
              <a:spcBef>
                <a:spcPts val="200"/>
              </a:spcBef>
              <a:spcAft>
                <a:spcPts val="0"/>
              </a:spcAft>
              <a:buSzPts val="1400"/>
              <a:buNone/>
              <a:defRPr/>
            </a:lvl7pPr>
            <a:lvl8pPr marL="3657600" lvl="7" indent="-228600" algn="l">
              <a:lnSpc>
                <a:spcPct val="84000"/>
              </a:lnSpc>
              <a:spcBef>
                <a:spcPts val="200"/>
              </a:spcBef>
              <a:spcAft>
                <a:spcPts val="0"/>
              </a:spcAft>
              <a:buSzPts val="1400"/>
              <a:buNone/>
              <a:defRPr/>
            </a:lvl8pPr>
            <a:lvl9pPr marL="4114800" lvl="8" indent="-228600" algn="l">
              <a:lnSpc>
                <a:spcPct val="84000"/>
              </a:lnSpc>
              <a:spcBef>
                <a:spcPts val="200"/>
              </a:spcBef>
              <a:spcAft>
                <a:spcPts val="200"/>
              </a:spcAft>
              <a:buSzPts val="1400"/>
              <a:buNone/>
              <a:defRPr/>
            </a:lvl9pPr>
          </a:lstStyle>
          <a:p>
            <a:endParaRPr/>
          </a:p>
        </p:txBody>
      </p:sp>
      <p:sp>
        <p:nvSpPr>
          <p:cNvPr id="20" name="Google Shape;20;p2"/>
          <p:cNvSpPr txBox="1">
            <a:spLocks noGrp="1"/>
          </p:cNvSpPr>
          <p:nvPr>
            <p:ph type="dt" idx="10"/>
          </p:nvPr>
        </p:nvSpPr>
        <p:spPr>
          <a:xfrm>
            <a:off x="838200" y="6356350"/>
            <a:ext cx="2741612" cy="363537"/>
          </a:xfrm>
          <a:prstGeom prst="rect">
            <a:avLst/>
          </a:prstGeom>
          <a:noFill/>
          <a:ln>
            <a:noFill/>
          </a:ln>
        </p:spPr>
        <p:txBody>
          <a:bodyPr spcFirstLastPara="1" wrap="square" lIns="90000" tIns="45000" rIns="90000" bIns="45000" anchor="t" anchorCtr="0">
            <a:noAutofit/>
          </a:bodyPr>
          <a:lstStyle>
            <a:lvl1pPr lvl="0" algn="l">
              <a:lnSpc>
                <a:spcPct val="100000"/>
              </a:lnSpc>
              <a:spcBef>
                <a:spcPts val="0"/>
              </a:spcBef>
              <a:spcAft>
                <a:spcPts val="0"/>
              </a:spcAft>
              <a:buSzPts val="1400"/>
              <a:buNone/>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21" name="Google Shape;21;p2"/>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 name="Google Shape;22;p2"/>
          <p:cNvSpPr txBox="1">
            <a:spLocks noGrp="1"/>
          </p:cNvSpPr>
          <p:nvPr>
            <p:ph type="sldNum" idx="12"/>
          </p:nvPr>
        </p:nvSpPr>
        <p:spPr>
          <a:xfrm>
            <a:off x="8610600" y="6356350"/>
            <a:ext cx="2741612" cy="363537"/>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838200" y="365125"/>
            <a:ext cx="10514012" cy="1323975"/>
          </a:xfrm>
          <a:prstGeom prst="rect">
            <a:avLst/>
          </a:prstGeom>
          <a:noFill/>
          <a:ln>
            <a:noFill/>
          </a:ln>
        </p:spPr>
        <p:txBody>
          <a:bodyPr spcFirstLastPara="1" wrap="square" lIns="90000" tIns="45000" rIns="90000" bIns="45000" anchor="t" anchorCtr="0">
            <a:noAutofit/>
          </a:bodyPr>
          <a:lstStyle>
            <a:lvl1pPr lvl="0" algn="l">
              <a:lnSpc>
                <a:spcPct val="84000"/>
              </a:lnSpc>
              <a:spcBef>
                <a:spcPts val="0"/>
              </a:spcBef>
              <a:spcAft>
                <a:spcPts val="0"/>
              </a:spcAft>
              <a:buSzPts val="1400"/>
              <a:buNone/>
              <a:defRPr/>
            </a:lvl1pPr>
            <a:lvl2pPr lvl="1" algn="l">
              <a:lnSpc>
                <a:spcPct val="84000"/>
              </a:lnSpc>
              <a:spcBef>
                <a:spcPts val="0"/>
              </a:spcBef>
              <a:spcAft>
                <a:spcPts val="0"/>
              </a:spcAft>
              <a:buSzPts val="1400"/>
              <a:buNone/>
              <a:defRPr/>
            </a:lvl2pPr>
            <a:lvl3pPr lvl="2" algn="l">
              <a:lnSpc>
                <a:spcPct val="84000"/>
              </a:lnSpc>
              <a:spcBef>
                <a:spcPts val="0"/>
              </a:spcBef>
              <a:spcAft>
                <a:spcPts val="0"/>
              </a:spcAft>
              <a:buSzPts val="1400"/>
              <a:buNone/>
              <a:defRPr/>
            </a:lvl3pPr>
            <a:lvl4pPr lvl="3" algn="l">
              <a:lnSpc>
                <a:spcPct val="84000"/>
              </a:lnSpc>
              <a:spcBef>
                <a:spcPts val="0"/>
              </a:spcBef>
              <a:spcAft>
                <a:spcPts val="0"/>
              </a:spcAft>
              <a:buSzPts val="1400"/>
              <a:buNone/>
              <a:defRPr/>
            </a:lvl4pPr>
            <a:lvl5pPr lvl="4" algn="l">
              <a:lnSpc>
                <a:spcPct val="84000"/>
              </a:lnSpc>
              <a:spcBef>
                <a:spcPts val="0"/>
              </a:spcBef>
              <a:spcAft>
                <a:spcPts val="0"/>
              </a:spcAft>
              <a:buSzPts val="1400"/>
              <a:buNone/>
              <a:defRPr/>
            </a:lvl5pPr>
            <a:lvl6pPr lvl="5" algn="l">
              <a:lnSpc>
                <a:spcPct val="84000"/>
              </a:lnSpc>
              <a:spcBef>
                <a:spcPts val="0"/>
              </a:spcBef>
              <a:spcAft>
                <a:spcPts val="0"/>
              </a:spcAft>
              <a:buSzPts val="1400"/>
              <a:buNone/>
              <a:defRPr/>
            </a:lvl6pPr>
            <a:lvl7pPr lvl="6" algn="l">
              <a:lnSpc>
                <a:spcPct val="84000"/>
              </a:lnSpc>
              <a:spcBef>
                <a:spcPts val="0"/>
              </a:spcBef>
              <a:spcAft>
                <a:spcPts val="0"/>
              </a:spcAft>
              <a:buSzPts val="1400"/>
              <a:buNone/>
              <a:defRPr/>
            </a:lvl7pPr>
            <a:lvl8pPr lvl="7" algn="l">
              <a:lnSpc>
                <a:spcPct val="84000"/>
              </a:lnSpc>
              <a:spcBef>
                <a:spcPts val="0"/>
              </a:spcBef>
              <a:spcAft>
                <a:spcPts val="0"/>
              </a:spcAft>
              <a:buSzPts val="1400"/>
              <a:buNone/>
              <a:defRPr/>
            </a:lvl8pPr>
            <a:lvl9pPr lvl="8" algn="l">
              <a:lnSpc>
                <a:spcPct val="84000"/>
              </a:lnSpc>
              <a:spcBef>
                <a:spcPts val="0"/>
              </a:spcBef>
              <a:spcAft>
                <a:spcPts val="0"/>
              </a:spcAft>
              <a:buSzPts val="1400"/>
              <a:buNone/>
              <a:defRPr/>
            </a:lvl9pPr>
          </a:lstStyle>
          <a:p>
            <a:endParaRPr/>
          </a:p>
        </p:txBody>
      </p:sp>
      <p:sp>
        <p:nvSpPr>
          <p:cNvPr id="25" name="Google Shape;25;p3"/>
          <p:cNvSpPr txBox="1">
            <a:spLocks noGrp="1"/>
          </p:cNvSpPr>
          <p:nvPr>
            <p:ph type="body" idx="1"/>
          </p:nvPr>
        </p:nvSpPr>
        <p:spPr>
          <a:xfrm>
            <a:off x="838200" y="1825625"/>
            <a:ext cx="10514012" cy="4349750"/>
          </a:xfrm>
          <a:prstGeom prst="rect">
            <a:avLst/>
          </a:prstGeom>
          <a:noFill/>
          <a:ln>
            <a:noFill/>
          </a:ln>
        </p:spPr>
        <p:txBody>
          <a:bodyPr spcFirstLastPara="1" wrap="square" lIns="90000" tIns="45000" rIns="90000" bIns="45000" anchor="t" anchorCtr="0">
            <a:noAutofit/>
          </a:bodyPr>
          <a:lstStyle>
            <a:lvl1pPr marL="457200" lvl="0" indent="-228600" algn="l">
              <a:lnSpc>
                <a:spcPct val="84000"/>
              </a:lnSpc>
              <a:spcBef>
                <a:spcPts val="0"/>
              </a:spcBef>
              <a:spcAft>
                <a:spcPts val="0"/>
              </a:spcAft>
              <a:buSzPts val="1400"/>
              <a:buNone/>
              <a:defRPr/>
            </a:lvl1pPr>
            <a:lvl2pPr marL="914400" lvl="1" indent="-228600" algn="l">
              <a:lnSpc>
                <a:spcPct val="84000"/>
              </a:lnSpc>
              <a:spcBef>
                <a:spcPts val="1400"/>
              </a:spcBef>
              <a:spcAft>
                <a:spcPts val="0"/>
              </a:spcAft>
              <a:buSzPts val="1400"/>
              <a:buNone/>
              <a:defRPr/>
            </a:lvl2pPr>
            <a:lvl3pPr marL="1371600" lvl="2" indent="-228600" algn="l">
              <a:lnSpc>
                <a:spcPct val="84000"/>
              </a:lnSpc>
              <a:spcBef>
                <a:spcPts val="1100"/>
              </a:spcBef>
              <a:spcAft>
                <a:spcPts val="0"/>
              </a:spcAft>
              <a:buSzPts val="1400"/>
              <a:buNone/>
              <a:defRPr/>
            </a:lvl3pPr>
            <a:lvl4pPr marL="1828800" lvl="3" indent="-228600" algn="l">
              <a:lnSpc>
                <a:spcPct val="84000"/>
              </a:lnSpc>
              <a:spcBef>
                <a:spcPts val="800"/>
              </a:spcBef>
              <a:spcAft>
                <a:spcPts val="0"/>
              </a:spcAft>
              <a:buSzPts val="1400"/>
              <a:buNone/>
              <a:defRPr/>
            </a:lvl4pPr>
            <a:lvl5pPr marL="2286000" lvl="4" indent="-228600" algn="l">
              <a:lnSpc>
                <a:spcPct val="84000"/>
              </a:lnSpc>
              <a:spcBef>
                <a:spcPts val="500"/>
              </a:spcBef>
              <a:spcAft>
                <a:spcPts val="0"/>
              </a:spcAft>
              <a:buSzPts val="1400"/>
              <a:buNone/>
              <a:defRPr/>
            </a:lvl5pPr>
            <a:lvl6pPr marL="2743200" lvl="5" indent="-228600" algn="l">
              <a:lnSpc>
                <a:spcPct val="84000"/>
              </a:lnSpc>
              <a:spcBef>
                <a:spcPts val="200"/>
              </a:spcBef>
              <a:spcAft>
                <a:spcPts val="0"/>
              </a:spcAft>
              <a:buSzPts val="1400"/>
              <a:buNone/>
              <a:defRPr/>
            </a:lvl6pPr>
            <a:lvl7pPr marL="3200400" lvl="6" indent="-228600" algn="l">
              <a:lnSpc>
                <a:spcPct val="84000"/>
              </a:lnSpc>
              <a:spcBef>
                <a:spcPts val="200"/>
              </a:spcBef>
              <a:spcAft>
                <a:spcPts val="0"/>
              </a:spcAft>
              <a:buSzPts val="1400"/>
              <a:buNone/>
              <a:defRPr/>
            </a:lvl7pPr>
            <a:lvl8pPr marL="3657600" lvl="7" indent="-228600" algn="l">
              <a:lnSpc>
                <a:spcPct val="84000"/>
              </a:lnSpc>
              <a:spcBef>
                <a:spcPts val="200"/>
              </a:spcBef>
              <a:spcAft>
                <a:spcPts val="0"/>
              </a:spcAft>
              <a:buSzPts val="1400"/>
              <a:buNone/>
              <a:defRPr/>
            </a:lvl8pPr>
            <a:lvl9pPr marL="4114800" lvl="8" indent="-228600" algn="l">
              <a:lnSpc>
                <a:spcPct val="84000"/>
              </a:lnSpc>
              <a:spcBef>
                <a:spcPts val="200"/>
              </a:spcBef>
              <a:spcAft>
                <a:spcPts val="200"/>
              </a:spcAft>
              <a:buSzPts val="1400"/>
              <a:buNone/>
              <a:defRPr/>
            </a:lvl9pPr>
          </a:lstStyle>
          <a:p>
            <a:endParaRPr/>
          </a:p>
        </p:txBody>
      </p:sp>
      <p:sp>
        <p:nvSpPr>
          <p:cNvPr id="26" name="Google Shape;26;p3"/>
          <p:cNvSpPr txBox="1">
            <a:spLocks noGrp="1"/>
          </p:cNvSpPr>
          <p:nvPr>
            <p:ph type="dt" idx="10"/>
          </p:nvPr>
        </p:nvSpPr>
        <p:spPr>
          <a:xfrm>
            <a:off x="838200" y="6356350"/>
            <a:ext cx="2741612" cy="363537"/>
          </a:xfrm>
          <a:prstGeom prst="rect">
            <a:avLst/>
          </a:prstGeom>
          <a:noFill/>
          <a:ln>
            <a:noFill/>
          </a:ln>
        </p:spPr>
        <p:txBody>
          <a:bodyPr spcFirstLastPara="1" wrap="square" lIns="90000" tIns="45000" rIns="90000" bIns="45000" anchor="t" anchorCtr="0">
            <a:noAutofit/>
          </a:bodyPr>
          <a:lstStyle>
            <a:lvl1pPr lvl="0" algn="l">
              <a:lnSpc>
                <a:spcPct val="100000"/>
              </a:lnSpc>
              <a:spcBef>
                <a:spcPts val="0"/>
              </a:spcBef>
              <a:spcAft>
                <a:spcPts val="0"/>
              </a:spcAft>
              <a:buSzPts val="1400"/>
              <a:buNone/>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27" name="Google Shape;27;p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8" name="Google Shape;28;p3"/>
          <p:cNvSpPr txBox="1">
            <a:spLocks noGrp="1"/>
          </p:cNvSpPr>
          <p:nvPr>
            <p:ph type="sldNum" idx="12"/>
          </p:nvPr>
        </p:nvSpPr>
        <p:spPr>
          <a:xfrm>
            <a:off x="8610600" y="6356350"/>
            <a:ext cx="2741612" cy="363537"/>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Calibri"/>
              <a:buNone/>
              <a:defRPr/>
            </a:lvl1pPr>
            <a:lvl2pPr marL="0" marR="0" lvl="1" indent="0" algn="l">
              <a:lnSpc>
                <a:spcPct val="100000"/>
              </a:lnSpc>
              <a:spcBef>
                <a:spcPts val="0"/>
              </a:spcBef>
              <a:spcAft>
                <a:spcPts val="0"/>
              </a:spcAft>
              <a:buClr>
                <a:srgbClr val="000000"/>
              </a:buClr>
              <a:buSzPts val="1800"/>
              <a:buFont typeface="Calibri"/>
              <a:buNone/>
              <a:defRPr/>
            </a:lvl2pPr>
            <a:lvl3pPr marL="0" marR="0" lvl="2" indent="0" algn="l">
              <a:lnSpc>
                <a:spcPct val="100000"/>
              </a:lnSpc>
              <a:spcBef>
                <a:spcPts val="0"/>
              </a:spcBef>
              <a:spcAft>
                <a:spcPts val="0"/>
              </a:spcAft>
              <a:buClr>
                <a:srgbClr val="000000"/>
              </a:buClr>
              <a:buSzPts val="1800"/>
              <a:buFont typeface="Calibri"/>
              <a:buNone/>
              <a:defRPr/>
            </a:lvl3pPr>
            <a:lvl4pPr marL="0" marR="0" lvl="3" indent="0" algn="l">
              <a:lnSpc>
                <a:spcPct val="100000"/>
              </a:lnSpc>
              <a:spcBef>
                <a:spcPts val="0"/>
              </a:spcBef>
              <a:spcAft>
                <a:spcPts val="0"/>
              </a:spcAft>
              <a:buClr>
                <a:srgbClr val="000000"/>
              </a:buClr>
              <a:buSzPts val="1800"/>
              <a:buFont typeface="Calibri"/>
              <a:buNone/>
              <a:defRPr/>
            </a:lvl4pPr>
            <a:lvl5pPr marL="0" marR="0" lvl="4" indent="0" algn="l">
              <a:lnSpc>
                <a:spcPct val="100000"/>
              </a:lnSpc>
              <a:spcBef>
                <a:spcPts val="0"/>
              </a:spcBef>
              <a:spcAft>
                <a:spcPts val="0"/>
              </a:spcAft>
              <a:buClr>
                <a:srgbClr val="000000"/>
              </a:buClr>
              <a:buSzPts val="1800"/>
              <a:buFont typeface="Calibri"/>
              <a:buNone/>
              <a:defRPr/>
            </a:lvl5pPr>
            <a:lvl6pPr marL="0" marR="0" lvl="5" indent="0" algn="l">
              <a:lnSpc>
                <a:spcPct val="100000"/>
              </a:lnSpc>
              <a:spcBef>
                <a:spcPts val="0"/>
              </a:spcBef>
              <a:spcAft>
                <a:spcPts val="0"/>
              </a:spcAft>
              <a:buClr>
                <a:srgbClr val="000000"/>
              </a:buClr>
              <a:buSzPts val="1800"/>
              <a:buFont typeface="Calibri"/>
              <a:buNone/>
              <a:defRPr/>
            </a:lvl6pPr>
            <a:lvl7pPr marL="0" marR="0" lvl="6" indent="0" algn="l">
              <a:lnSpc>
                <a:spcPct val="100000"/>
              </a:lnSpc>
              <a:spcBef>
                <a:spcPts val="0"/>
              </a:spcBef>
              <a:spcAft>
                <a:spcPts val="0"/>
              </a:spcAft>
              <a:buClr>
                <a:srgbClr val="000000"/>
              </a:buClr>
              <a:buSzPts val="1800"/>
              <a:buFont typeface="Calibri"/>
              <a:buNone/>
              <a:defRPr/>
            </a:lvl7pPr>
            <a:lvl8pPr marL="0" marR="0" lvl="7" indent="0" algn="l">
              <a:lnSpc>
                <a:spcPct val="100000"/>
              </a:lnSpc>
              <a:spcBef>
                <a:spcPts val="0"/>
              </a:spcBef>
              <a:spcAft>
                <a:spcPts val="0"/>
              </a:spcAft>
              <a:buClr>
                <a:srgbClr val="000000"/>
              </a:buClr>
              <a:buSzPts val="1800"/>
              <a:buFont typeface="Calibri"/>
              <a:buNone/>
              <a:defRPr/>
            </a:lvl8pPr>
            <a:lvl9pPr marL="0" marR="0" lvl="8" indent="0" algn="l">
              <a:lnSpc>
                <a:spcPct val="100000"/>
              </a:lnSpc>
              <a:spcBef>
                <a:spcPts val="0"/>
              </a:spcBef>
              <a:spcAft>
                <a:spcPts val="0"/>
              </a:spcAft>
              <a:buClr>
                <a:srgbClr val="000000"/>
              </a:buClr>
              <a:buSzPts val="1800"/>
              <a:buFont typeface="Calibri"/>
              <a:buNone/>
              <a:defRPr/>
            </a:lvl9pPr>
          </a:lstStyle>
          <a:p>
            <a:pPr marL="0" lvl="0" indent="0" algn="l" rtl="0">
              <a:spcBef>
                <a:spcPts val="0"/>
              </a:spcBef>
              <a:spcAft>
                <a:spcPts val="0"/>
              </a:spcAft>
              <a:buNone/>
            </a:pPr>
            <a:fld id="{00000000-1234-1234-1234-123412341234}" type="slidenum">
              <a:rPr lang="en-US"/>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
        <p:cNvGrpSpPr/>
        <p:nvPr/>
      </p:nvGrpSpPr>
      <p:grpSpPr>
        <a:xfrm>
          <a:off x="0" y="0"/>
          <a:ext cx="0" cy="0"/>
          <a:chOff x="0" y="0"/>
          <a:chExt cx="0" cy="0"/>
        </a:xfrm>
      </p:grpSpPr>
      <p:sp>
        <p:nvSpPr>
          <p:cNvPr id="12" name="Google Shape;12;p1"/>
          <p:cNvSpPr txBox="1">
            <a:spLocks noGrp="1"/>
          </p:cNvSpPr>
          <p:nvPr>
            <p:ph type="title"/>
          </p:nvPr>
        </p:nvSpPr>
        <p:spPr>
          <a:xfrm>
            <a:off x="838200" y="365125"/>
            <a:ext cx="10514012" cy="1323975"/>
          </a:xfrm>
          <a:prstGeom prst="rect">
            <a:avLst/>
          </a:prstGeom>
          <a:noFill/>
          <a:ln>
            <a:noFill/>
          </a:ln>
        </p:spPr>
        <p:txBody>
          <a:bodyPr spcFirstLastPara="1" wrap="square" lIns="90000" tIns="45000" rIns="90000" bIns="45000" anchor="t" anchorCtr="0">
            <a:noAutofit/>
          </a:bodyPr>
          <a:lstStyle>
            <a:lvl1pPr marR="0" lvl="0"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13" name="Google Shape;13;p1"/>
          <p:cNvSpPr txBox="1">
            <a:spLocks noGrp="1"/>
          </p:cNvSpPr>
          <p:nvPr>
            <p:ph type="body" idx="1"/>
          </p:nvPr>
        </p:nvSpPr>
        <p:spPr>
          <a:xfrm>
            <a:off x="838200" y="1825625"/>
            <a:ext cx="10514012" cy="4349750"/>
          </a:xfrm>
          <a:prstGeom prst="rect">
            <a:avLst/>
          </a:prstGeom>
          <a:noFill/>
          <a:ln>
            <a:noFill/>
          </a:ln>
        </p:spPr>
        <p:txBody>
          <a:bodyPr spcFirstLastPara="1" wrap="square" lIns="90000" tIns="45000" rIns="90000" bIns="45000" anchor="t" anchorCtr="0">
            <a:noAutofit/>
          </a:bodyPr>
          <a:lstStyle>
            <a:lvl1pPr marL="457200" marR="0" lvl="0" indent="-228600" algn="l" rtl="0">
              <a:lnSpc>
                <a:spcPct val="84000"/>
              </a:lnSpc>
              <a:spcBef>
                <a:spcPts val="0"/>
              </a:spcBef>
              <a:spcAft>
                <a:spcPts val="0"/>
              </a:spcAft>
              <a:buClr>
                <a:srgbClr val="000000"/>
              </a:buClr>
              <a:buSzPts val="1400"/>
              <a:buFont typeface="Arial"/>
              <a:buNone/>
              <a:defRPr sz="2800" b="0" i="0" u="none" strike="noStrike" cap="none">
                <a:solidFill>
                  <a:srgbClr val="000000"/>
                </a:solidFill>
                <a:latin typeface="Calibri"/>
                <a:ea typeface="Calibri"/>
                <a:cs typeface="Calibri"/>
                <a:sym typeface="Calibri"/>
              </a:defRPr>
            </a:lvl1pPr>
            <a:lvl2pPr marL="914400" marR="0" lvl="1" indent="-228600" algn="l" rtl="0">
              <a:lnSpc>
                <a:spcPct val="84000"/>
              </a:lnSpc>
              <a:spcBef>
                <a:spcPts val="1400"/>
              </a:spcBef>
              <a:spcAft>
                <a:spcPts val="0"/>
              </a:spcAft>
              <a:buClr>
                <a:srgbClr val="000000"/>
              </a:buClr>
              <a:buSzPts val="1400"/>
              <a:buFont typeface="Arial"/>
              <a:buNone/>
              <a:defRPr sz="2000" b="0" i="0" u="none" strike="noStrike" cap="none">
                <a:solidFill>
                  <a:srgbClr val="000000"/>
                </a:solidFill>
                <a:latin typeface="Calibri"/>
                <a:ea typeface="Calibri"/>
                <a:cs typeface="Calibri"/>
                <a:sym typeface="Calibri"/>
              </a:defRPr>
            </a:lvl2pPr>
            <a:lvl3pPr marL="1371600" marR="0" lvl="2" indent="-228600" algn="l" rtl="0">
              <a:lnSpc>
                <a:spcPct val="84000"/>
              </a:lnSpc>
              <a:spcBef>
                <a:spcPts val="110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84000"/>
              </a:lnSpc>
              <a:spcBef>
                <a:spcPts val="80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84000"/>
              </a:lnSpc>
              <a:spcBef>
                <a:spcPts val="500"/>
              </a:spcBef>
              <a:spcAft>
                <a:spcPts val="0"/>
              </a:spcAft>
              <a:buClr>
                <a:srgbClr val="000000"/>
              </a:buClr>
              <a:buSzPts val="1400"/>
              <a:buFont typeface="Arial"/>
              <a:buNone/>
              <a:defRPr sz="2000" b="0" i="0" u="none" strike="noStrike" cap="none">
                <a:solidFill>
                  <a:srgbClr val="000000"/>
                </a:solidFill>
                <a:latin typeface="Calibri"/>
                <a:ea typeface="Calibri"/>
                <a:cs typeface="Calibri"/>
                <a:sym typeface="Calibri"/>
              </a:defRPr>
            </a:lvl5pPr>
            <a:lvl6pPr marL="2743200" marR="0" lvl="5" indent="-228600" algn="l" rtl="0">
              <a:lnSpc>
                <a:spcPct val="84000"/>
              </a:lnSpc>
              <a:spcBef>
                <a:spcPts val="200"/>
              </a:spcBef>
              <a:spcAft>
                <a:spcPts val="0"/>
              </a:spcAft>
              <a:buClr>
                <a:srgbClr val="000000"/>
              </a:buClr>
              <a:buSzPts val="1400"/>
              <a:buFont typeface="Arial"/>
              <a:buNone/>
              <a:defRPr sz="2000" b="0" i="0" u="none" strike="noStrike" cap="none">
                <a:solidFill>
                  <a:srgbClr val="000000"/>
                </a:solidFill>
                <a:latin typeface="Calibri"/>
                <a:ea typeface="Calibri"/>
                <a:cs typeface="Calibri"/>
                <a:sym typeface="Calibri"/>
              </a:defRPr>
            </a:lvl6pPr>
            <a:lvl7pPr marL="3200400" marR="0" lvl="6" indent="-228600" algn="l" rtl="0">
              <a:lnSpc>
                <a:spcPct val="84000"/>
              </a:lnSpc>
              <a:spcBef>
                <a:spcPts val="200"/>
              </a:spcBef>
              <a:spcAft>
                <a:spcPts val="0"/>
              </a:spcAft>
              <a:buClr>
                <a:srgbClr val="000000"/>
              </a:buClr>
              <a:buSzPts val="1400"/>
              <a:buFont typeface="Arial"/>
              <a:buNone/>
              <a:defRPr sz="2000" b="0" i="0" u="none" strike="noStrike" cap="none">
                <a:solidFill>
                  <a:srgbClr val="000000"/>
                </a:solidFill>
                <a:latin typeface="Calibri"/>
                <a:ea typeface="Calibri"/>
                <a:cs typeface="Calibri"/>
                <a:sym typeface="Calibri"/>
              </a:defRPr>
            </a:lvl7pPr>
            <a:lvl8pPr marL="3657600" marR="0" lvl="7" indent="-228600" algn="l" rtl="0">
              <a:lnSpc>
                <a:spcPct val="84000"/>
              </a:lnSpc>
              <a:spcBef>
                <a:spcPts val="200"/>
              </a:spcBef>
              <a:spcAft>
                <a:spcPts val="0"/>
              </a:spcAft>
              <a:buClr>
                <a:srgbClr val="000000"/>
              </a:buClr>
              <a:buSzPts val="1400"/>
              <a:buFont typeface="Arial"/>
              <a:buNone/>
              <a:defRPr sz="2000" b="0" i="0" u="none" strike="noStrike" cap="none">
                <a:solidFill>
                  <a:srgbClr val="000000"/>
                </a:solidFill>
                <a:latin typeface="Calibri"/>
                <a:ea typeface="Calibri"/>
                <a:cs typeface="Calibri"/>
                <a:sym typeface="Calibri"/>
              </a:defRPr>
            </a:lvl8pPr>
            <a:lvl9pPr marL="4114800" marR="0" lvl="8" indent="-228600" algn="l" rtl="0">
              <a:lnSpc>
                <a:spcPct val="84000"/>
              </a:lnSpc>
              <a:spcBef>
                <a:spcPts val="200"/>
              </a:spcBef>
              <a:spcAft>
                <a:spcPts val="200"/>
              </a:spcAft>
              <a:buClr>
                <a:srgbClr val="000000"/>
              </a:buClr>
              <a:buSzPts val="1400"/>
              <a:buFont typeface="Arial"/>
              <a:buNone/>
              <a:defRPr sz="2000" b="0" i="0" u="none" strike="noStrike" cap="none">
                <a:solidFill>
                  <a:srgbClr val="000000"/>
                </a:solidFill>
                <a:latin typeface="Calibri"/>
                <a:ea typeface="Calibri"/>
                <a:cs typeface="Calibri"/>
                <a:sym typeface="Calibri"/>
              </a:defRPr>
            </a:lvl9pPr>
          </a:lstStyle>
          <a:p>
            <a:endParaRPr/>
          </a:p>
        </p:txBody>
      </p:sp>
      <p:sp>
        <p:nvSpPr>
          <p:cNvPr id="14" name="Google Shape;14;p1"/>
          <p:cNvSpPr txBox="1">
            <a:spLocks noGrp="1"/>
          </p:cNvSpPr>
          <p:nvPr>
            <p:ph type="dt" idx="10"/>
          </p:nvPr>
        </p:nvSpPr>
        <p:spPr>
          <a:xfrm>
            <a:off x="838200" y="6356350"/>
            <a:ext cx="2741612" cy="363537"/>
          </a:xfrm>
          <a:prstGeom prst="rect">
            <a:avLst/>
          </a:prstGeom>
          <a:noFill/>
          <a:ln>
            <a:noFill/>
          </a:ln>
        </p:spPr>
        <p:txBody>
          <a:bodyPr spcFirstLastPara="1" wrap="square" lIns="90000" tIns="45000" rIns="90000" bIns="450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 name="Google Shape;15;p1"/>
          <p:cNvSpPr/>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 name="Google Shape;16;p1"/>
          <p:cNvSpPr txBox="1">
            <a:spLocks noGrp="1"/>
          </p:cNvSpPr>
          <p:nvPr>
            <p:ph type="sldNum" idx="12"/>
          </p:nvPr>
        </p:nvSpPr>
        <p:spPr>
          <a:xfrm>
            <a:off x="8610600" y="6356350"/>
            <a:ext cx="2741612" cy="363537"/>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‹N°›</a:t>
            </a:fld>
            <a:endParaRPr sz="1400">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5.jp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jpg"/><Relationship Id="rId5" Type="http://schemas.openxmlformats.org/officeDocument/2006/relationships/image" Target="../media/image3.tif"/><Relationship Id="rId4" Type="http://schemas.openxmlformats.org/officeDocument/2006/relationships/notesSlide" Target="../notesSlides/notesSlide10.xml"/><Relationship Id="rId9"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10.tiff"/><Relationship Id="rId4" Type="http://schemas.openxmlformats.org/officeDocument/2006/relationships/image" Target="../media/image9.tiff"/></Relationships>
</file>

<file path=ppt/slides/_rels/slide12.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slideLayout" Target="../slideLayouts/slideLayout2.xml"/><Relationship Id="rId7" Type="http://schemas.openxmlformats.org/officeDocument/2006/relationships/image" Target="../media/image4.jp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3.tif"/><Relationship Id="rId4" Type="http://schemas.openxmlformats.org/officeDocument/2006/relationships/notesSlide" Target="../notesSlides/notesSlide12.xml"/><Relationship Id="rId9" Type="http://schemas.openxmlformats.org/officeDocument/2006/relationships/image" Target="../media/image6.jpg"/></Relationships>
</file>

<file path=ppt/slides/_rels/slide1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tif"/><Relationship Id="rId5" Type="http://schemas.openxmlformats.org/officeDocument/2006/relationships/image" Target="../media/image10.tiff"/><Relationship Id="rId4" Type="http://schemas.openxmlformats.org/officeDocument/2006/relationships/image" Target="../media/image9.tif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hyperlink" Target="http://www.unwomen.org/"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7.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7.png"/><Relationship Id="rId5" Type="http://schemas.openxmlformats.org/officeDocument/2006/relationships/image" Target="../media/image11.tiff"/><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slideLayout" Target="../slideLayouts/slideLayout2.xml"/><Relationship Id="rId7" Type="http://schemas.openxmlformats.org/officeDocument/2006/relationships/image" Target="../media/image17.jp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6.jpg"/><Relationship Id="rId5" Type="http://schemas.openxmlformats.org/officeDocument/2006/relationships/image" Target="../media/image15.jpg"/><Relationship Id="rId10" Type="http://schemas.openxmlformats.org/officeDocument/2006/relationships/image" Target="../media/image7.png"/><Relationship Id="rId4" Type="http://schemas.openxmlformats.org/officeDocument/2006/relationships/notesSlide" Target="../notesSlides/notesSlide31.xml"/><Relationship Id="rId9" Type="http://schemas.openxmlformats.org/officeDocument/2006/relationships/image" Target="../media/image19.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0.jpg"/><Relationship Id="rId5" Type="http://schemas.openxmlformats.org/officeDocument/2006/relationships/image" Target="../media/image7.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slideLayout" Target="../slideLayouts/slideLayout2.xml"/><Relationship Id="rId7" Type="http://schemas.openxmlformats.org/officeDocument/2006/relationships/image" Target="../media/image4.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3.tif"/><Relationship Id="rId4" Type="http://schemas.openxmlformats.org/officeDocument/2006/relationships/notesSlide" Target="../notesSlides/notesSlide6.xml"/><Relationship Id="rId9"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10.tiff"/><Relationship Id="rId4" Type="http://schemas.openxmlformats.org/officeDocument/2006/relationships/image" Target="../media/image9.tiff"/></Relationships>
</file>

<file path=ppt/slides/_rels/slide8.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slideLayout" Target="../slideLayouts/slideLayout2.xml"/><Relationship Id="rId7" Type="http://schemas.openxmlformats.org/officeDocument/2006/relationships/image" Target="../media/image4.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image" Target="../media/image3.tif"/><Relationship Id="rId4" Type="http://schemas.openxmlformats.org/officeDocument/2006/relationships/notesSlide" Target="../notesSlides/notesSlide8.xml"/><Relationship Id="rId9"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10.tiff"/><Relationship Id="rId4"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95000"/>
          </a:schemeClr>
        </a:solidFill>
        <a:effectLst/>
      </p:bgPr>
    </p:bg>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1041400" y="1778000"/>
            <a:ext cx="10515600" cy="1325562"/>
          </a:xfrm>
          <a:prstGeom prst="rect">
            <a:avLst/>
          </a:prstGeom>
          <a:solidFill>
            <a:schemeClr val="accent6">
              <a:lumMod val="95000"/>
            </a:schemeClr>
          </a:solidFill>
          <a:ln>
            <a:noFill/>
          </a:ln>
        </p:spPr>
        <p:txBody>
          <a:bodyPr spcFirstLastPara="1" wrap="square" lIns="90000" tIns="45000" rIns="90000" bIns="45000" anchor="t" anchorCtr="0">
            <a:noAutofit/>
          </a:bodyPr>
          <a:lstStyle/>
          <a:p>
            <a:pPr marL="0" lvl="0" indent="0" algn="ctr" rtl="0">
              <a:lnSpc>
                <a:spcPct val="90000"/>
              </a:lnSpc>
              <a:spcBef>
                <a:spcPts val="0"/>
              </a:spcBef>
              <a:spcAft>
                <a:spcPts val="0"/>
              </a:spcAft>
              <a:buClr>
                <a:srgbClr val="000000"/>
              </a:buClr>
              <a:buSzPts val="15000"/>
              <a:buFont typeface="Calibri"/>
              <a:buNone/>
            </a:pPr>
            <a:r>
              <a:rPr lang="en-US" sz="15000" b="1" i="1" u="none">
                <a:solidFill>
                  <a:srgbClr val="9900FF"/>
                </a:solidFill>
                <a:latin typeface="Calibri"/>
                <a:ea typeface="Calibri"/>
                <a:cs typeface="Calibri"/>
                <a:sym typeface="Calibri"/>
              </a:rPr>
              <a:t>Welcome!</a:t>
            </a:r>
            <a:endParaRPr>
              <a:solidFill>
                <a:srgbClr val="9900FF"/>
              </a:solidFill>
            </a:endParaRPr>
          </a:p>
        </p:txBody>
      </p:sp>
      <p:pic>
        <p:nvPicPr>
          <p:cNvPr id="45" name="Google Shape;45;p6"/>
          <p:cNvPicPr preferRelativeResize="0"/>
          <p:nvPr/>
        </p:nvPicPr>
        <p:blipFill rotWithShape="1">
          <a:blip r:embed="rId3">
            <a:alphaModFix/>
          </a:blip>
          <a:srcRect/>
          <a:stretch/>
        </p:blipFill>
        <p:spPr>
          <a:xfrm>
            <a:off x="6381750" y="5583237"/>
            <a:ext cx="577850" cy="444500"/>
          </a:xfrm>
          <a:prstGeom prst="rect">
            <a:avLst/>
          </a:prstGeom>
          <a:noFill/>
          <a:ln>
            <a:noFill/>
          </a:ln>
        </p:spPr>
      </p:pic>
      <p:pic>
        <p:nvPicPr>
          <p:cNvPr id="46" name="Google Shape;46;p6"/>
          <p:cNvPicPr preferRelativeResize="0"/>
          <p:nvPr/>
        </p:nvPicPr>
        <p:blipFill rotWithShape="1">
          <a:blip r:embed="rId4">
            <a:alphaModFix/>
          </a:blip>
          <a:srcRect/>
          <a:stretch/>
        </p:blipFill>
        <p:spPr>
          <a:xfrm>
            <a:off x="4745037" y="5583237"/>
            <a:ext cx="1552575" cy="444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B9260915-92C2-3448-A482-B9079AC2AE7E}"/>
              </a:ext>
            </a:extLst>
          </p:cNvPr>
          <p:cNvPicPr>
            <a:picLocks noChangeAspect="1"/>
          </p:cNvPicPr>
          <p:nvPr/>
        </p:nvPicPr>
        <p:blipFill rotWithShape="1">
          <a:blip r:embed="rId5"/>
          <a:srcRect l="21712" t="14810" r="18371" b="11721"/>
          <a:stretch/>
        </p:blipFill>
        <p:spPr>
          <a:xfrm>
            <a:off x="1" y="1238206"/>
            <a:ext cx="2623778" cy="3841495"/>
          </a:xfrm>
          <a:prstGeom prst="rect">
            <a:avLst/>
          </a:prstGeom>
        </p:spPr>
      </p:pic>
      <p:sp>
        <p:nvSpPr>
          <p:cNvPr id="6" name="ZoneTexte 5">
            <a:extLst>
              <a:ext uri="{FF2B5EF4-FFF2-40B4-BE49-F238E27FC236}">
                <a16:creationId xmlns:a16="http://schemas.microsoft.com/office/drawing/2014/main" id="{814124E4-94D3-9949-BB66-41F3A4241210}"/>
              </a:ext>
            </a:extLst>
          </p:cNvPr>
          <p:cNvSpPr txBox="1"/>
          <p:nvPr/>
        </p:nvSpPr>
        <p:spPr>
          <a:xfrm>
            <a:off x="3314792" y="5149199"/>
            <a:ext cx="1898840" cy="830997"/>
          </a:xfrm>
          <a:prstGeom prst="rect">
            <a:avLst/>
          </a:prstGeom>
          <a:solidFill>
            <a:schemeClr val="bg1"/>
          </a:solidFill>
        </p:spPr>
        <p:txBody>
          <a:bodyPr wrap="square" rtlCol="0">
            <a:spAutoFit/>
          </a:bodyPr>
          <a:lstStyle/>
          <a:p>
            <a:r>
              <a:rPr lang="fr-FR" sz="2400" dirty="0">
                <a:solidFill>
                  <a:schemeClr val="tx1"/>
                </a:solidFill>
                <a:latin typeface="Calibri" panose="020F0502020204030204" pitchFamily="34" charset="0"/>
                <a:cs typeface="Calibri" panose="020F0502020204030204" pitchFamily="34" charset="0"/>
              </a:rPr>
              <a:t>Martin Luther King Jr</a:t>
            </a:r>
          </a:p>
        </p:txBody>
      </p:sp>
      <p:sp>
        <p:nvSpPr>
          <p:cNvPr id="7" name="ZoneTexte 6">
            <a:extLst>
              <a:ext uri="{FF2B5EF4-FFF2-40B4-BE49-F238E27FC236}">
                <a16:creationId xmlns:a16="http://schemas.microsoft.com/office/drawing/2014/main" id="{A668EA82-F20E-C747-8AE6-7603BD2096F1}"/>
              </a:ext>
            </a:extLst>
          </p:cNvPr>
          <p:cNvSpPr txBox="1"/>
          <p:nvPr/>
        </p:nvSpPr>
        <p:spPr>
          <a:xfrm>
            <a:off x="422332" y="5140036"/>
            <a:ext cx="1898840" cy="830997"/>
          </a:xfrm>
          <a:prstGeom prst="rect">
            <a:avLst/>
          </a:prstGeom>
          <a:solidFill>
            <a:schemeClr val="bg1"/>
          </a:solidFill>
        </p:spPr>
        <p:txBody>
          <a:bodyPr wrap="square" rtlCol="0">
            <a:spAutoFit/>
          </a:bodyPr>
          <a:lstStyle/>
          <a:p>
            <a:r>
              <a:rPr lang="fr-FR" sz="2400" dirty="0">
                <a:solidFill>
                  <a:schemeClr val="tx1"/>
                </a:solidFill>
                <a:latin typeface="Calibri" panose="020F0502020204030204" pitchFamily="34" charset="0"/>
                <a:cs typeface="Calibri" panose="020F0502020204030204" pitchFamily="34" charset="0"/>
              </a:rPr>
              <a:t>Winston Churchill</a:t>
            </a:r>
          </a:p>
        </p:txBody>
      </p:sp>
      <p:sp>
        <p:nvSpPr>
          <p:cNvPr id="8" name="ZoneTexte 7">
            <a:extLst>
              <a:ext uri="{FF2B5EF4-FFF2-40B4-BE49-F238E27FC236}">
                <a16:creationId xmlns:a16="http://schemas.microsoft.com/office/drawing/2014/main" id="{516180AD-97F4-0148-A419-1C2B762F43A6}"/>
              </a:ext>
            </a:extLst>
          </p:cNvPr>
          <p:cNvSpPr txBox="1"/>
          <p:nvPr/>
        </p:nvSpPr>
        <p:spPr>
          <a:xfrm>
            <a:off x="6346394" y="5149199"/>
            <a:ext cx="2104985" cy="830997"/>
          </a:xfrm>
          <a:prstGeom prst="rect">
            <a:avLst/>
          </a:prstGeom>
          <a:solidFill>
            <a:schemeClr val="bg1"/>
          </a:solidFill>
        </p:spPr>
        <p:txBody>
          <a:bodyPr wrap="square" rtlCol="0">
            <a:spAutoFit/>
          </a:bodyPr>
          <a:lstStyle/>
          <a:p>
            <a:r>
              <a:rPr lang="fr-FR" sz="2400" dirty="0">
                <a:solidFill>
                  <a:schemeClr val="tx1"/>
                </a:solidFill>
                <a:latin typeface="Calibri" panose="020F0502020204030204" pitchFamily="34" charset="0"/>
                <a:cs typeface="Calibri" panose="020F0502020204030204" pitchFamily="34" charset="0"/>
              </a:rPr>
              <a:t>John Fitzgerald Kennedy</a:t>
            </a:r>
          </a:p>
        </p:txBody>
      </p:sp>
      <p:sp>
        <p:nvSpPr>
          <p:cNvPr id="9" name="ZoneTexte 8">
            <a:extLst>
              <a:ext uri="{FF2B5EF4-FFF2-40B4-BE49-F238E27FC236}">
                <a16:creationId xmlns:a16="http://schemas.microsoft.com/office/drawing/2014/main" id="{028AC7A2-5BC9-414C-A753-10F1C411B5CA}"/>
              </a:ext>
            </a:extLst>
          </p:cNvPr>
          <p:cNvSpPr txBox="1"/>
          <p:nvPr/>
        </p:nvSpPr>
        <p:spPr>
          <a:xfrm>
            <a:off x="10073343" y="5149199"/>
            <a:ext cx="1317093" cy="830997"/>
          </a:xfrm>
          <a:prstGeom prst="rect">
            <a:avLst/>
          </a:prstGeom>
          <a:solidFill>
            <a:schemeClr val="bg1"/>
          </a:solidFill>
        </p:spPr>
        <p:txBody>
          <a:bodyPr wrap="square" rtlCol="0">
            <a:spAutoFit/>
          </a:bodyPr>
          <a:lstStyle/>
          <a:p>
            <a:r>
              <a:rPr lang="fr-FR" sz="2400" dirty="0">
                <a:solidFill>
                  <a:schemeClr val="tx1"/>
                </a:solidFill>
                <a:latin typeface="Calibri" panose="020F0502020204030204" pitchFamily="34" charset="0"/>
                <a:cs typeface="Calibri" panose="020F0502020204030204" pitchFamily="34" charset="0"/>
              </a:rPr>
              <a:t>Barack    Obama</a:t>
            </a:r>
          </a:p>
        </p:txBody>
      </p:sp>
      <p:pic>
        <p:nvPicPr>
          <p:cNvPr id="12" name="Image 11">
            <a:extLst>
              <a:ext uri="{FF2B5EF4-FFF2-40B4-BE49-F238E27FC236}">
                <a16:creationId xmlns:a16="http://schemas.microsoft.com/office/drawing/2014/main" id="{1637D884-96C2-8C4E-8C95-E92FB028AFF9}"/>
              </a:ext>
            </a:extLst>
          </p:cNvPr>
          <p:cNvPicPr>
            <a:picLocks noChangeAspect="1"/>
          </p:cNvPicPr>
          <p:nvPr/>
        </p:nvPicPr>
        <p:blipFill>
          <a:blip r:embed="rId6"/>
          <a:stretch>
            <a:fillRect/>
          </a:stretch>
        </p:blipFill>
        <p:spPr>
          <a:xfrm>
            <a:off x="2685976" y="1217360"/>
            <a:ext cx="3089898" cy="3841495"/>
          </a:xfrm>
          <a:prstGeom prst="rect">
            <a:avLst/>
          </a:prstGeom>
        </p:spPr>
      </p:pic>
      <p:pic>
        <p:nvPicPr>
          <p:cNvPr id="13" name="Image 12">
            <a:extLst>
              <a:ext uri="{FF2B5EF4-FFF2-40B4-BE49-F238E27FC236}">
                <a16:creationId xmlns:a16="http://schemas.microsoft.com/office/drawing/2014/main" id="{D386841C-FFBD-4949-85DB-86E7753A890B}"/>
              </a:ext>
            </a:extLst>
          </p:cNvPr>
          <p:cNvPicPr>
            <a:picLocks noChangeAspect="1"/>
          </p:cNvPicPr>
          <p:nvPr/>
        </p:nvPicPr>
        <p:blipFill>
          <a:blip r:embed="rId7"/>
          <a:stretch>
            <a:fillRect/>
          </a:stretch>
        </p:blipFill>
        <p:spPr>
          <a:xfrm>
            <a:off x="5838072" y="1206939"/>
            <a:ext cx="3117279" cy="3841495"/>
          </a:xfrm>
          <a:prstGeom prst="rect">
            <a:avLst/>
          </a:prstGeom>
        </p:spPr>
      </p:pic>
      <p:pic>
        <p:nvPicPr>
          <p:cNvPr id="3" name="JFK_audio">
            <a:hlinkClick r:id="" action="ppaction://media"/>
            <a:extLst>
              <a:ext uri="{FF2B5EF4-FFF2-40B4-BE49-F238E27FC236}">
                <a16:creationId xmlns:a16="http://schemas.microsoft.com/office/drawing/2014/main" id="{A8B5377E-525E-B34C-AEB8-EEB69519951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511193" y="167842"/>
            <a:ext cx="812800" cy="812800"/>
          </a:xfrm>
          <a:prstGeom prst="rect">
            <a:avLst/>
          </a:prstGeom>
          <a:solidFill>
            <a:srgbClr val="8734A3"/>
          </a:solidFill>
        </p:spPr>
      </p:pic>
      <p:pic>
        <p:nvPicPr>
          <p:cNvPr id="14" name="Image 13">
            <a:extLst>
              <a:ext uri="{FF2B5EF4-FFF2-40B4-BE49-F238E27FC236}">
                <a16:creationId xmlns:a16="http://schemas.microsoft.com/office/drawing/2014/main" id="{89CDE92A-6A40-DB4E-ACDE-53534682D726}"/>
              </a:ext>
            </a:extLst>
          </p:cNvPr>
          <p:cNvPicPr>
            <a:picLocks noChangeAspect="1"/>
          </p:cNvPicPr>
          <p:nvPr/>
        </p:nvPicPr>
        <p:blipFill>
          <a:blip r:embed="rId9"/>
          <a:stretch>
            <a:fillRect/>
          </a:stretch>
        </p:blipFill>
        <p:spPr>
          <a:xfrm>
            <a:off x="9017549" y="1217359"/>
            <a:ext cx="3057926" cy="3837397"/>
          </a:xfrm>
          <a:prstGeom prst="rect">
            <a:avLst/>
          </a:prstGeom>
        </p:spPr>
      </p:pic>
    </p:spTree>
    <p:extLst>
      <p:ext uri="{BB962C8B-B14F-4D97-AF65-F5344CB8AC3E}">
        <p14:creationId xmlns:p14="http://schemas.microsoft.com/office/powerpoint/2010/main" val="380326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95000"/>
          </a:schemeClr>
        </a:solidFill>
        <a:effectLst/>
      </p:bgPr>
    </p:bg>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6043ADA1-D911-294F-BFD5-23183ECBDCC9}"/>
              </a:ext>
            </a:extLst>
          </p:cNvPr>
          <p:cNvSpPr txBox="1"/>
          <p:nvPr/>
        </p:nvSpPr>
        <p:spPr>
          <a:xfrm>
            <a:off x="6207368" y="3125629"/>
            <a:ext cx="2104985" cy="830997"/>
          </a:xfrm>
          <a:prstGeom prst="rect">
            <a:avLst/>
          </a:prstGeom>
          <a:solidFill>
            <a:schemeClr val="accent6">
              <a:lumMod val="95000"/>
            </a:schemeClr>
          </a:solidFill>
        </p:spPr>
        <p:txBody>
          <a:bodyPr wrap="square" rtlCol="0">
            <a:spAutoFit/>
          </a:bodyPr>
          <a:lstStyle/>
          <a:p>
            <a:r>
              <a:rPr lang="fr-FR" sz="2400" dirty="0">
                <a:solidFill>
                  <a:schemeClr val="tx1"/>
                </a:solidFill>
                <a:latin typeface="Calibri" panose="020F0502020204030204" pitchFamily="34" charset="0"/>
                <a:cs typeface="Calibri" panose="020F0502020204030204" pitchFamily="34" charset="0"/>
              </a:rPr>
              <a:t>John Fitzgerald Kennedy</a:t>
            </a:r>
          </a:p>
        </p:txBody>
      </p:sp>
      <p:sp>
        <p:nvSpPr>
          <p:cNvPr id="14" name="ZoneTexte 13">
            <a:extLst>
              <a:ext uri="{FF2B5EF4-FFF2-40B4-BE49-F238E27FC236}">
                <a16:creationId xmlns:a16="http://schemas.microsoft.com/office/drawing/2014/main" id="{2E29229E-B43C-9C41-B4F2-84E9C1AF4213}"/>
              </a:ext>
            </a:extLst>
          </p:cNvPr>
          <p:cNvSpPr txBox="1"/>
          <p:nvPr/>
        </p:nvSpPr>
        <p:spPr>
          <a:xfrm>
            <a:off x="1904586" y="2524543"/>
            <a:ext cx="4129703" cy="461665"/>
          </a:xfrm>
          <a:prstGeom prst="rect">
            <a:avLst/>
          </a:prstGeom>
          <a:solidFill>
            <a:schemeClr val="accent6">
              <a:lumMod val="95000"/>
            </a:schemeClr>
          </a:solidFill>
        </p:spPr>
        <p:txBody>
          <a:bodyPr wrap="square" rtlCol="0">
            <a:spAutoFit/>
          </a:bodyPr>
          <a:lstStyle/>
          <a:p>
            <a:r>
              <a:rPr lang="fr-FR" sz="2400" b="1" dirty="0">
                <a:solidFill>
                  <a:srgbClr val="8734A3"/>
                </a:solidFill>
                <a:latin typeface="Calibri" panose="020F0502020204030204" pitchFamily="34" charset="0"/>
                <a:cs typeface="Calibri" panose="020F0502020204030204" pitchFamily="34" charset="0"/>
              </a:rPr>
              <a:t>In Washington DC</a:t>
            </a:r>
          </a:p>
        </p:txBody>
      </p:sp>
      <p:pic>
        <p:nvPicPr>
          <p:cNvPr id="15" name="Image 14">
            <a:extLst>
              <a:ext uri="{FF2B5EF4-FFF2-40B4-BE49-F238E27FC236}">
                <a16:creationId xmlns:a16="http://schemas.microsoft.com/office/drawing/2014/main" id="{FFF9C297-4CE6-0147-BCC6-DA5D51A59E6C}"/>
              </a:ext>
            </a:extLst>
          </p:cNvPr>
          <p:cNvPicPr>
            <a:picLocks noChangeAspect="1"/>
          </p:cNvPicPr>
          <p:nvPr/>
        </p:nvPicPr>
        <p:blipFill>
          <a:blip r:embed="rId3"/>
          <a:stretch>
            <a:fillRect/>
          </a:stretch>
        </p:blipFill>
        <p:spPr>
          <a:xfrm>
            <a:off x="541250" y="484884"/>
            <a:ext cx="997848" cy="997848"/>
          </a:xfrm>
          <a:prstGeom prst="rect">
            <a:avLst/>
          </a:prstGeom>
        </p:spPr>
      </p:pic>
      <p:sp>
        <p:nvSpPr>
          <p:cNvPr id="16" name="Rectangle 15">
            <a:extLst>
              <a:ext uri="{FF2B5EF4-FFF2-40B4-BE49-F238E27FC236}">
                <a16:creationId xmlns:a16="http://schemas.microsoft.com/office/drawing/2014/main" id="{992A656B-A38E-D540-9217-170AE51F24A4}"/>
              </a:ext>
            </a:extLst>
          </p:cNvPr>
          <p:cNvSpPr/>
          <p:nvPr/>
        </p:nvSpPr>
        <p:spPr>
          <a:xfrm>
            <a:off x="1985588" y="676031"/>
            <a:ext cx="2600392" cy="461665"/>
          </a:xfrm>
          <a:prstGeom prst="rect">
            <a:avLst/>
          </a:prstGeom>
        </p:spPr>
        <p:txBody>
          <a:bodyPr wrap="none">
            <a:spAutoFit/>
          </a:bodyPr>
          <a:lstStyle/>
          <a:p>
            <a:r>
              <a:rPr lang="fr-FR" sz="2400" b="1" dirty="0" err="1">
                <a:solidFill>
                  <a:srgbClr val="8734A3"/>
                </a:solidFill>
                <a:latin typeface="Calibri" panose="020F0502020204030204" pitchFamily="34" charset="0"/>
                <a:cs typeface="Calibri" panose="020F0502020204030204" pitchFamily="34" charset="0"/>
              </a:rPr>
              <a:t>January</a:t>
            </a:r>
            <a:r>
              <a:rPr lang="fr-FR" sz="2400" b="1" dirty="0">
                <a:solidFill>
                  <a:srgbClr val="8734A3"/>
                </a:solidFill>
                <a:latin typeface="Calibri" panose="020F0502020204030204" pitchFamily="34" charset="0"/>
                <a:cs typeface="Calibri" panose="020F0502020204030204" pitchFamily="34" charset="0"/>
              </a:rPr>
              <a:t> 20th, 1961</a:t>
            </a:r>
            <a:endParaRPr lang="fr-FR" sz="2400" dirty="0">
              <a:solidFill>
                <a:srgbClr val="8734A3"/>
              </a:solidFill>
            </a:endParaRPr>
          </a:p>
        </p:txBody>
      </p:sp>
      <p:pic>
        <p:nvPicPr>
          <p:cNvPr id="17" name="Image 16">
            <a:extLst>
              <a:ext uri="{FF2B5EF4-FFF2-40B4-BE49-F238E27FC236}">
                <a16:creationId xmlns:a16="http://schemas.microsoft.com/office/drawing/2014/main" id="{7A860888-C0FD-A140-AC8A-158982F87798}"/>
              </a:ext>
            </a:extLst>
          </p:cNvPr>
          <p:cNvPicPr>
            <a:picLocks noChangeAspect="1"/>
          </p:cNvPicPr>
          <p:nvPr/>
        </p:nvPicPr>
        <p:blipFill>
          <a:blip r:embed="rId4"/>
          <a:stretch>
            <a:fillRect/>
          </a:stretch>
        </p:blipFill>
        <p:spPr>
          <a:xfrm>
            <a:off x="654688" y="2124562"/>
            <a:ext cx="711330" cy="893630"/>
          </a:xfrm>
          <a:prstGeom prst="rect">
            <a:avLst/>
          </a:prstGeom>
        </p:spPr>
      </p:pic>
      <p:pic>
        <p:nvPicPr>
          <p:cNvPr id="18" name="Image 17">
            <a:extLst>
              <a:ext uri="{FF2B5EF4-FFF2-40B4-BE49-F238E27FC236}">
                <a16:creationId xmlns:a16="http://schemas.microsoft.com/office/drawing/2014/main" id="{178C6E40-ED7F-2E44-B547-3A65F3404C23}"/>
              </a:ext>
            </a:extLst>
          </p:cNvPr>
          <p:cNvPicPr>
            <a:picLocks noChangeAspect="1"/>
          </p:cNvPicPr>
          <p:nvPr/>
        </p:nvPicPr>
        <p:blipFill>
          <a:blip r:embed="rId5"/>
          <a:stretch>
            <a:fillRect/>
          </a:stretch>
        </p:blipFill>
        <p:spPr>
          <a:xfrm>
            <a:off x="406201" y="4021743"/>
            <a:ext cx="1267946" cy="963246"/>
          </a:xfrm>
          <a:prstGeom prst="rect">
            <a:avLst/>
          </a:prstGeom>
        </p:spPr>
      </p:pic>
      <p:sp>
        <p:nvSpPr>
          <p:cNvPr id="19" name="ZoneTexte 18">
            <a:extLst>
              <a:ext uri="{FF2B5EF4-FFF2-40B4-BE49-F238E27FC236}">
                <a16:creationId xmlns:a16="http://schemas.microsoft.com/office/drawing/2014/main" id="{292C5EDC-7DA1-6C43-A220-62BA225C0987}"/>
              </a:ext>
            </a:extLst>
          </p:cNvPr>
          <p:cNvSpPr txBox="1"/>
          <p:nvPr/>
        </p:nvSpPr>
        <p:spPr>
          <a:xfrm>
            <a:off x="1778729" y="3816701"/>
            <a:ext cx="3691906" cy="1938992"/>
          </a:xfrm>
          <a:prstGeom prst="rect">
            <a:avLst/>
          </a:prstGeom>
          <a:solidFill>
            <a:schemeClr val="accent6">
              <a:lumMod val="95000"/>
            </a:schemeClr>
          </a:solidFill>
        </p:spPr>
        <p:txBody>
          <a:bodyPr wrap="square" rtlCol="0">
            <a:spAutoFit/>
          </a:bodyPr>
          <a:lstStyle/>
          <a:p>
            <a:pPr algn="just"/>
            <a:r>
              <a:rPr lang="fr-FR" sz="2400" b="1" dirty="0">
                <a:solidFill>
                  <a:srgbClr val="8734A3"/>
                </a:solidFill>
                <a:latin typeface="Calibri" panose="020F0502020204030204" pitchFamily="34" charset="0"/>
                <a:cs typeface="Calibri" panose="020F0502020204030204" pitchFamily="34" charset="0"/>
              </a:rPr>
              <a:t>JFK </a:t>
            </a:r>
            <a:r>
              <a:rPr lang="fr-FR" sz="2400" b="1" dirty="0" err="1">
                <a:solidFill>
                  <a:srgbClr val="8734A3"/>
                </a:solidFill>
                <a:latin typeface="Calibri" panose="020F0502020204030204" pitchFamily="34" charset="0"/>
                <a:cs typeface="Calibri" panose="020F0502020204030204" pitchFamily="34" charset="0"/>
              </a:rPr>
              <a:t>delivered</a:t>
            </a:r>
            <a:r>
              <a:rPr lang="fr-FR" sz="2400" b="1" dirty="0">
                <a:solidFill>
                  <a:srgbClr val="8734A3"/>
                </a:solidFill>
                <a:latin typeface="Calibri" panose="020F0502020204030204" pitchFamily="34" charset="0"/>
                <a:cs typeface="Calibri" panose="020F0502020204030204" pitchFamily="34" charset="0"/>
              </a:rPr>
              <a:t> </a:t>
            </a:r>
            <a:r>
              <a:rPr lang="fr-FR" sz="2400" b="1" dirty="0" err="1">
                <a:solidFill>
                  <a:srgbClr val="8734A3"/>
                </a:solidFill>
                <a:latin typeface="Calibri" panose="020F0502020204030204" pitchFamily="34" charset="0"/>
                <a:cs typeface="Calibri" panose="020F0502020204030204" pitchFamily="34" charset="0"/>
              </a:rPr>
              <a:t>his</a:t>
            </a:r>
            <a:r>
              <a:rPr lang="fr-FR" sz="2400" b="1" dirty="0">
                <a:solidFill>
                  <a:srgbClr val="8734A3"/>
                </a:solidFill>
                <a:latin typeface="Calibri" panose="020F0502020204030204" pitchFamily="34" charset="0"/>
                <a:cs typeface="Calibri" panose="020F0502020204030204" pitchFamily="34" charset="0"/>
              </a:rPr>
              <a:t> </a:t>
            </a:r>
            <a:r>
              <a:rPr lang="fr-FR" sz="2400" b="1" dirty="0">
                <a:solidFill>
                  <a:schemeClr val="accent2">
                    <a:lumMod val="75000"/>
                  </a:schemeClr>
                </a:solidFill>
                <a:latin typeface="Calibri" panose="020F0502020204030204" pitchFamily="34" charset="0"/>
                <a:cs typeface="Calibri" panose="020F0502020204030204" pitchFamily="34" charset="0"/>
              </a:rPr>
              <a:t>inaugural speech</a:t>
            </a:r>
            <a:r>
              <a:rPr lang="fr-FR" sz="2400" b="1" dirty="0">
                <a:solidFill>
                  <a:schemeClr val="accent2">
                    <a:lumMod val="60000"/>
                    <a:lumOff val="40000"/>
                  </a:schemeClr>
                </a:solidFill>
                <a:latin typeface="Calibri" panose="020F0502020204030204" pitchFamily="34" charset="0"/>
                <a:cs typeface="Calibri" panose="020F0502020204030204" pitchFamily="34" charset="0"/>
              </a:rPr>
              <a:t> </a:t>
            </a:r>
            <a:r>
              <a:rPr lang="fr-FR" sz="2400" b="1" dirty="0" err="1">
                <a:solidFill>
                  <a:srgbClr val="8734A3"/>
                </a:solidFill>
                <a:latin typeface="Calibri" panose="020F0502020204030204" pitchFamily="34" charset="0"/>
                <a:cs typeface="Calibri" panose="020F0502020204030204" pitchFamily="34" charset="0"/>
              </a:rPr>
              <a:t>just</a:t>
            </a:r>
            <a:r>
              <a:rPr lang="fr-FR" sz="2400" b="1" dirty="0">
                <a:solidFill>
                  <a:srgbClr val="8734A3"/>
                </a:solidFill>
                <a:latin typeface="Calibri" panose="020F0502020204030204" pitchFamily="34" charset="0"/>
                <a:cs typeface="Calibri" panose="020F0502020204030204" pitchFamily="34" charset="0"/>
              </a:rPr>
              <a:t> </a:t>
            </a:r>
            <a:r>
              <a:rPr lang="fr-FR" sz="2400" b="1" dirty="0" err="1">
                <a:solidFill>
                  <a:srgbClr val="8734A3"/>
                </a:solidFill>
                <a:latin typeface="Calibri" panose="020F0502020204030204" pitchFamily="34" charset="0"/>
                <a:cs typeface="Calibri" panose="020F0502020204030204" pitchFamily="34" charset="0"/>
              </a:rPr>
              <a:t>after</a:t>
            </a:r>
            <a:r>
              <a:rPr lang="fr-FR" sz="2400" b="1" dirty="0">
                <a:solidFill>
                  <a:srgbClr val="8734A3"/>
                </a:solidFill>
                <a:latin typeface="Calibri" panose="020F0502020204030204" pitchFamily="34" charset="0"/>
                <a:cs typeface="Calibri" panose="020F0502020204030204" pitchFamily="34" charset="0"/>
              </a:rPr>
              <a:t> </a:t>
            </a:r>
            <a:r>
              <a:rPr lang="fr-FR" sz="2400" b="1" dirty="0" err="1">
                <a:solidFill>
                  <a:srgbClr val="8734A3"/>
                </a:solidFill>
                <a:latin typeface="Calibri" panose="020F0502020204030204" pitchFamily="34" charset="0"/>
                <a:cs typeface="Calibri" panose="020F0502020204030204" pitchFamily="34" charset="0"/>
              </a:rPr>
              <a:t>he</a:t>
            </a:r>
            <a:r>
              <a:rPr lang="fr-FR" sz="2400" b="1" dirty="0">
                <a:solidFill>
                  <a:srgbClr val="8734A3"/>
                </a:solidFill>
                <a:latin typeface="Calibri" panose="020F0502020204030204" pitchFamily="34" charset="0"/>
                <a:cs typeface="Calibri" panose="020F0502020204030204" pitchFamily="34" charset="0"/>
              </a:rPr>
              <a:t> </a:t>
            </a:r>
            <a:r>
              <a:rPr lang="fr-FR" sz="2400" b="1" dirty="0" err="1">
                <a:solidFill>
                  <a:srgbClr val="8734A3"/>
                </a:solidFill>
                <a:latin typeface="Calibri" panose="020F0502020204030204" pitchFamily="34" charset="0"/>
                <a:cs typeface="Calibri" panose="020F0502020204030204" pitchFamily="34" charset="0"/>
              </a:rPr>
              <a:t>was</a:t>
            </a:r>
            <a:r>
              <a:rPr lang="fr-FR" sz="2400" b="1" dirty="0">
                <a:solidFill>
                  <a:srgbClr val="8734A3"/>
                </a:solidFill>
                <a:latin typeface="Calibri" panose="020F0502020204030204" pitchFamily="34" charset="0"/>
                <a:cs typeface="Calibri" panose="020F0502020204030204" pitchFamily="34" charset="0"/>
              </a:rPr>
              <a:t> </a:t>
            </a:r>
            <a:r>
              <a:rPr lang="fr-FR" sz="2400" b="1" dirty="0" err="1">
                <a:solidFill>
                  <a:schemeClr val="accent2">
                    <a:lumMod val="75000"/>
                  </a:schemeClr>
                </a:solidFill>
                <a:latin typeface="Calibri" panose="020F0502020204030204" pitchFamily="34" charset="0"/>
                <a:cs typeface="Calibri" panose="020F0502020204030204" pitchFamily="34" charset="0"/>
              </a:rPr>
              <a:t>sworn</a:t>
            </a:r>
            <a:r>
              <a:rPr lang="fr-FR" sz="2400" b="1" dirty="0">
                <a:solidFill>
                  <a:schemeClr val="accent2">
                    <a:lumMod val="75000"/>
                  </a:schemeClr>
                </a:solidFill>
                <a:latin typeface="Calibri" panose="020F0502020204030204" pitchFamily="34" charset="0"/>
                <a:cs typeface="Calibri" panose="020F0502020204030204" pitchFamily="34" charset="0"/>
              </a:rPr>
              <a:t> in </a:t>
            </a:r>
            <a:r>
              <a:rPr lang="fr-FR" sz="2400" b="1" dirty="0">
                <a:solidFill>
                  <a:srgbClr val="8734A3"/>
                </a:solidFill>
                <a:latin typeface="Calibri" panose="020F0502020204030204" pitchFamily="34" charset="0"/>
                <a:cs typeface="Calibri" panose="020F0502020204030204" pitchFamily="34" charset="0"/>
              </a:rPr>
              <a:t>as the </a:t>
            </a:r>
            <a:r>
              <a:rPr lang="fr-FR" sz="2400" b="1" dirty="0" err="1">
                <a:solidFill>
                  <a:srgbClr val="8734A3"/>
                </a:solidFill>
                <a:latin typeface="Calibri" panose="020F0502020204030204" pitchFamily="34" charset="0"/>
                <a:cs typeface="Calibri" panose="020F0502020204030204" pitchFamily="34" charset="0"/>
              </a:rPr>
              <a:t>President</a:t>
            </a:r>
            <a:r>
              <a:rPr lang="fr-FR" sz="2400" b="1" dirty="0">
                <a:solidFill>
                  <a:srgbClr val="8734A3"/>
                </a:solidFill>
                <a:latin typeface="Calibri" panose="020F0502020204030204" pitchFamily="34" charset="0"/>
                <a:cs typeface="Calibri" panose="020F0502020204030204" pitchFamily="34" charset="0"/>
              </a:rPr>
              <a:t> of the USA, </a:t>
            </a:r>
            <a:r>
              <a:rPr lang="fr-FR" sz="2400" b="1" dirty="0" err="1">
                <a:solidFill>
                  <a:srgbClr val="8734A3"/>
                </a:solidFill>
                <a:latin typeface="Calibri" panose="020F0502020204030204" pitchFamily="34" charset="0"/>
                <a:cs typeface="Calibri" panose="020F0502020204030204" pitchFamily="34" charset="0"/>
              </a:rPr>
              <a:t>which</a:t>
            </a:r>
            <a:r>
              <a:rPr lang="fr-FR" sz="2400" b="1" dirty="0">
                <a:solidFill>
                  <a:srgbClr val="8734A3"/>
                </a:solidFill>
                <a:latin typeface="Calibri" panose="020F0502020204030204" pitchFamily="34" charset="0"/>
                <a:cs typeface="Calibri" panose="020F0502020204030204" pitchFamily="34" charset="0"/>
              </a:rPr>
              <a:t> </a:t>
            </a:r>
            <a:r>
              <a:rPr lang="fr-FR" sz="2400" b="1" dirty="0" err="1">
                <a:solidFill>
                  <a:srgbClr val="8734A3"/>
                </a:solidFill>
                <a:latin typeface="Calibri" panose="020F0502020204030204" pitchFamily="34" charset="0"/>
                <a:cs typeface="Calibri" panose="020F0502020204030204" pitchFamily="34" charset="0"/>
              </a:rPr>
              <a:t>started</a:t>
            </a:r>
            <a:r>
              <a:rPr lang="fr-FR" sz="2400" b="1" dirty="0">
                <a:solidFill>
                  <a:srgbClr val="8734A3"/>
                </a:solidFill>
                <a:latin typeface="Calibri" panose="020F0502020204030204" pitchFamily="34" charset="0"/>
                <a:cs typeface="Calibri" panose="020F0502020204030204" pitchFamily="34" charset="0"/>
              </a:rPr>
              <a:t> </a:t>
            </a:r>
            <a:r>
              <a:rPr lang="fr-FR" sz="2400" b="1" dirty="0" err="1">
                <a:solidFill>
                  <a:schemeClr val="accent2">
                    <a:lumMod val="75000"/>
                  </a:schemeClr>
                </a:solidFill>
                <a:latin typeface="Calibri" panose="020F0502020204030204" pitchFamily="34" charset="0"/>
                <a:cs typeface="Calibri" panose="020F0502020204030204" pitchFamily="34" charset="0"/>
              </a:rPr>
              <a:t>his</a:t>
            </a:r>
            <a:r>
              <a:rPr lang="fr-FR" sz="2400" b="1" dirty="0">
                <a:solidFill>
                  <a:schemeClr val="accent2">
                    <a:lumMod val="75000"/>
                  </a:schemeClr>
                </a:solidFill>
                <a:latin typeface="Calibri" panose="020F0502020204030204" pitchFamily="34" charset="0"/>
                <a:cs typeface="Calibri" panose="020F0502020204030204" pitchFamily="34" charset="0"/>
              </a:rPr>
              <a:t> </a:t>
            </a:r>
            <a:r>
              <a:rPr lang="fr-FR" sz="2400" b="1" dirty="0" err="1">
                <a:solidFill>
                  <a:schemeClr val="accent2">
                    <a:lumMod val="75000"/>
                  </a:schemeClr>
                </a:solidFill>
                <a:latin typeface="Calibri" panose="020F0502020204030204" pitchFamily="34" charset="0"/>
                <a:cs typeface="Calibri" panose="020F0502020204030204" pitchFamily="34" charset="0"/>
              </a:rPr>
              <a:t>term</a:t>
            </a:r>
            <a:r>
              <a:rPr lang="fr-FR" sz="2400" b="1" dirty="0">
                <a:solidFill>
                  <a:schemeClr val="accent2">
                    <a:lumMod val="75000"/>
                  </a:schemeClr>
                </a:solidFill>
                <a:latin typeface="Calibri" panose="020F0502020204030204" pitchFamily="34" charset="0"/>
                <a:cs typeface="Calibri" panose="020F0502020204030204" pitchFamily="34" charset="0"/>
              </a:rPr>
              <a:t> of office</a:t>
            </a:r>
            <a:r>
              <a:rPr lang="fr-FR" sz="2400" b="1" dirty="0">
                <a:solidFill>
                  <a:srgbClr val="8734A3"/>
                </a:solidFill>
                <a:latin typeface="Calibri" panose="020F0502020204030204" pitchFamily="34" charset="0"/>
                <a:cs typeface="Calibri" panose="020F0502020204030204" pitchFamily="34" charset="0"/>
              </a:rPr>
              <a:t>.</a:t>
            </a:r>
          </a:p>
        </p:txBody>
      </p:sp>
      <p:sp>
        <p:nvSpPr>
          <p:cNvPr id="20" name="Rectangle à coins arrondis 19">
            <a:extLst>
              <a:ext uri="{FF2B5EF4-FFF2-40B4-BE49-F238E27FC236}">
                <a16:creationId xmlns:a16="http://schemas.microsoft.com/office/drawing/2014/main" id="{DAE2AB34-E5CD-8140-9DCB-C36A1EFDAF68}"/>
              </a:ext>
            </a:extLst>
          </p:cNvPr>
          <p:cNvSpPr/>
          <p:nvPr/>
        </p:nvSpPr>
        <p:spPr>
          <a:xfrm rot="21162042">
            <a:off x="6541659" y="4399765"/>
            <a:ext cx="5052359" cy="1531717"/>
          </a:xfrm>
          <a:prstGeom prst="roundRect">
            <a:avLst/>
          </a:prstGeom>
          <a:solidFill>
            <a:srgbClr val="AC6A8E"/>
          </a:solidFill>
          <a:ln>
            <a:solidFill>
              <a:srgbClr val="E8C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latin typeface="Calibri" panose="020F0502020204030204" pitchFamily="34" charset="0"/>
                <a:cs typeface="Calibri" panose="020F0502020204030204" pitchFamily="34" charset="0"/>
              </a:rPr>
              <a:t>"</a:t>
            </a:r>
            <a:r>
              <a:rPr lang="fr-FR" sz="2400" dirty="0" err="1"/>
              <a:t>Ask</a:t>
            </a:r>
            <a:r>
              <a:rPr lang="fr-FR" sz="2400" dirty="0"/>
              <a:t> not </a:t>
            </a:r>
            <a:r>
              <a:rPr lang="fr-FR" sz="2400" dirty="0" err="1"/>
              <a:t>what</a:t>
            </a:r>
            <a:r>
              <a:rPr lang="fr-FR" sz="2400" dirty="0"/>
              <a:t> </a:t>
            </a:r>
            <a:r>
              <a:rPr lang="fr-FR" sz="2400" dirty="0" err="1"/>
              <a:t>your</a:t>
            </a:r>
            <a:r>
              <a:rPr lang="fr-FR" sz="2400" dirty="0"/>
              <a:t> country </a:t>
            </a:r>
            <a:r>
              <a:rPr lang="fr-FR" sz="2400" dirty="0" err="1"/>
              <a:t>can</a:t>
            </a:r>
            <a:r>
              <a:rPr lang="fr-FR" sz="2400" dirty="0"/>
              <a:t> do for </a:t>
            </a:r>
            <a:r>
              <a:rPr lang="fr-FR" sz="2400" dirty="0" err="1"/>
              <a:t>you</a:t>
            </a:r>
            <a:r>
              <a:rPr lang="fr-FR" sz="2400" dirty="0"/>
              <a:t>, but </a:t>
            </a:r>
            <a:r>
              <a:rPr lang="fr-FR" sz="2400" dirty="0" err="1"/>
              <a:t>what</a:t>
            </a:r>
            <a:r>
              <a:rPr lang="fr-FR" sz="2400" dirty="0"/>
              <a:t> </a:t>
            </a:r>
            <a:r>
              <a:rPr lang="fr-FR" sz="2400" dirty="0" err="1"/>
              <a:t>you</a:t>
            </a:r>
            <a:r>
              <a:rPr lang="fr-FR" sz="2400" dirty="0"/>
              <a:t> </a:t>
            </a:r>
            <a:r>
              <a:rPr lang="fr-FR" sz="2400" dirty="0" err="1"/>
              <a:t>can</a:t>
            </a:r>
            <a:r>
              <a:rPr lang="fr-FR" sz="2400" dirty="0"/>
              <a:t> do for </a:t>
            </a:r>
            <a:r>
              <a:rPr lang="fr-FR" sz="2400" dirty="0" err="1"/>
              <a:t>your</a:t>
            </a:r>
            <a:r>
              <a:rPr lang="fr-FR" sz="2400" dirty="0"/>
              <a:t> country."</a:t>
            </a:r>
            <a:endParaRPr lang="fr-FR" sz="2400" dirty="0">
              <a:solidFill>
                <a:schemeClr val="bg1"/>
              </a:solidFill>
              <a:latin typeface="Calibri" panose="020F0502020204030204" pitchFamily="34" charset="0"/>
              <a:cs typeface="Calibri" panose="020F0502020204030204" pitchFamily="34" charset="0"/>
            </a:endParaRPr>
          </a:p>
        </p:txBody>
      </p:sp>
      <p:pic>
        <p:nvPicPr>
          <p:cNvPr id="13" name="Image 12">
            <a:extLst>
              <a:ext uri="{FF2B5EF4-FFF2-40B4-BE49-F238E27FC236}">
                <a16:creationId xmlns:a16="http://schemas.microsoft.com/office/drawing/2014/main" id="{412C2F68-1F88-7444-85CA-71E37B26B289}"/>
              </a:ext>
            </a:extLst>
          </p:cNvPr>
          <p:cNvPicPr>
            <a:picLocks noChangeAspect="1"/>
          </p:cNvPicPr>
          <p:nvPr/>
        </p:nvPicPr>
        <p:blipFill>
          <a:blip r:embed="rId6"/>
          <a:stretch>
            <a:fillRect/>
          </a:stretch>
        </p:blipFill>
        <p:spPr>
          <a:xfrm>
            <a:off x="8312353" y="80827"/>
            <a:ext cx="3160568" cy="3894841"/>
          </a:xfrm>
          <a:prstGeom prst="rect">
            <a:avLst/>
          </a:prstGeom>
        </p:spPr>
      </p:pic>
    </p:spTree>
    <p:extLst>
      <p:ext uri="{BB962C8B-B14F-4D97-AF65-F5344CB8AC3E}">
        <p14:creationId xmlns:p14="http://schemas.microsoft.com/office/powerpoint/2010/main" val="88465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B9260915-92C2-3448-A482-B9079AC2AE7E}"/>
              </a:ext>
            </a:extLst>
          </p:cNvPr>
          <p:cNvPicPr>
            <a:picLocks noChangeAspect="1"/>
          </p:cNvPicPr>
          <p:nvPr/>
        </p:nvPicPr>
        <p:blipFill rotWithShape="1">
          <a:blip r:embed="rId5"/>
          <a:srcRect l="21712" t="14810" r="18371" b="11721"/>
          <a:stretch/>
        </p:blipFill>
        <p:spPr>
          <a:xfrm>
            <a:off x="1" y="1238206"/>
            <a:ext cx="2623778" cy="3841495"/>
          </a:xfrm>
          <a:prstGeom prst="rect">
            <a:avLst/>
          </a:prstGeom>
        </p:spPr>
      </p:pic>
      <p:sp>
        <p:nvSpPr>
          <p:cNvPr id="6" name="ZoneTexte 5">
            <a:extLst>
              <a:ext uri="{FF2B5EF4-FFF2-40B4-BE49-F238E27FC236}">
                <a16:creationId xmlns:a16="http://schemas.microsoft.com/office/drawing/2014/main" id="{814124E4-94D3-9949-BB66-41F3A4241210}"/>
              </a:ext>
            </a:extLst>
          </p:cNvPr>
          <p:cNvSpPr txBox="1"/>
          <p:nvPr/>
        </p:nvSpPr>
        <p:spPr>
          <a:xfrm>
            <a:off x="3314792" y="5149199"/>
            <a:ext cx="1898840" cy="830997"/>
          </a:xfrm>
          <a:prstGeom prst="rect">
            <a:avLst/>
          </a:prstGeom>
          <a:solidFill>
            <a:schemeClr val="bg1"/>
          </a:solidFill>
        </p:spPr>
        <p:txBody>
          <a:bodyPr wrap="square" rtlCol="0">
            <a:spAutoFit/>
          </a:bodyPr>
          <a:lstStyle/>
          <a:p>
            <a:r>
              <a:rPr lang="fr-FR" sz="2400" dirty="0">
                <a:solidFill>
                  <a:schemeClr val="tx1"/>
                </a:solidFill>
                <a:latin typeface="Calibri" panose="020F0502020204030204" pitchFamily="34" charset="0"/>
                <a:cs typeface="Calibri" panose="020F0502020204030204" pitchFamily="34" charset="0"/>
              </a:rPr>
              <a:t>Martin Luther King Jr</a:t>
            </a:r>
          </a:p>
        </p:txBody>
      </p:sp>
      <p:sp>
        <p:nvSpPr>
          <p:cNvPr id="7" name="ZoneTexte 6">
            <a:extLst>
              <a:ext uri="{FF2B5EF4-FFF2-40B4-BE49-F238E27FC236}">
                <a16:creationId xmlns:a16="http://schemas.microsoft.com/office/drawing/2014/main" id="{A668EA82-F20E-C747-8AE6-7603BD2096F1}"/>
              </a:ext>
            </a:extLst>
          </p:cNvPr>
          <p:cNvSpPr txBox="1"/>
          <p:nvPr/>
        </p:nvSpPr>
        <p:spPr>
          <a:xfrm>
            <a:off x="422332" y="5140036"/>
            <a:ext cx="1898840" cy="830997"/>
          </a:xfrm>
          <a:prstGeom prst="rect">
            <a:avLst/>
          </a:prstGeom>
          <a:solidFill>
            <a:schemeClr val="bg1"/>
          </a:solidFill>
        </p:spPr>
        <p:txBody>
          <a:bodyPr wrap="square" rtlCol="0">
            <a:spAutoFit/>
          </a:bodyPr>
          <a:lstStyle/>
          <a:p>
            <a:r>
              <a:rPr lang="fr-FR" sz="2400" dirty="0">
                <a:solidFill>
                  <a:schemeClr val="tx1"/>
                </a:solidFill>
                <a:latin typeface="Calibri" panose="020F0502020204030204" pitchFamily="34" charset="0"/>
                <a:cs typeface="Calibri" panose="020F0502020204030204" pitchFamily="34" charset="0"/>
              </a:rPr>
              <a:t>Winston Churchill</a:t>
            </a:r>
          </a:p>
        </p:txBody>
      </p:sp>
      <p:sp>
        <p:nvSpPr>
          <p:cNvPr id="8" name="ZoneTexte 7">
            <a:extLst>
              <a:ext uri="{FF2B5EF4-FFF2-40B4-BE49-F238E27FC236}">
                <a16:creationId xmlns:a16="http://schemas.microsoft.com/office/drawing/2014/main" id="{516180AD-97F4-0148-A419-1C2B762F43A6}"/>
              </a:ext>
            </a:extLst>
          </p:cNvPr>
          <p:cNvSpPr txBox="1"/>
          <p:nvPr/>
        </p:nvSpPr>
        <p:spPr>
          <a:xfrm>
            <a:off x="6346394" y="5149199"/>
            <a:ext cx="2104985" cy="830997"/>
          </a:xfrm>
          <a:prstGeom prst="rect">
            <a:avLst/>
          </a:prstGeom>
          <a:solidFill>
            <a:schemeClr val="bg1"/>
          </a:solidFill>
        </p:spPr>
        <p:txBody>
          <a:bodyPr wrap="square" rtlCol="0">
            <a:spAutoFit/>
          </a:bodyPr>
          <a:lstStyle/>
          <a:p>
            <a:r>
              <a:rPr lang="fr-FR" sz="2400" dirty="0">
                <a:solidFill>
                  <a:schemeClr val="tx1"/>
                </a:solidFill>
                <a:latin typeface="Calibri" panose="020F0502020204030204" pitchFamily="34" charset="0"/>
                <a:cs typeface="Calibri" panose="020F0502020204030204" pitchFamily="34" charset="0"/>
              </a:rPr>
              <a:t>John Fitzgerald Kennedy</a:t>
            </a:r>
          </a:p>
        </p:txBody>
      </p:sp>
      <p:sp>
        <p:nvSpPr>
          <p:cNvPr id="9" name="ZoneTexte 8">
            <a:extLst>
              <a:ext uri="{FF2B5EF4-FFF2-40B4-BE49-F238E27FC236}">
                <a16:creationId xmlns:a16="http://schemas.microsoft.com/office/drawing/2014/main" id="{028AC7A2-5BC9-414C-A753-10F1C411B5CA}"/>
              </a:ext>
            </a:extLst>
          </p:cNvPr>
          <p:cNvSpPr txBox="1"/>
          <p:nvPr/>
        </p:nvSpPr>
        <p:spPr>
          <a:xfrm>
            <a:off x="10073343" y="5149199"/>
            <a:ext cx="1317093" cy="830997"/>
          </a:xfrm>
          <a:prstGeom prst="rect">
            <a:avLst/>
          </a:prstGeom>
          <a:solidFill>
            <a:schemeClr val="bg1"/>
          </a:solidFill>
        </p:spPr>
        <p:txBody>
          <a:bodyPr wrap="square" rtlCol="0">
            <a:spAutoFit/>
          </a:bodyPr>
          <a:lstStyle/>
          <a:p>
            <a:r>
              <a:rPr lang="fr-FR" sz="2400" dirty="0">
                <a:solidFill>
                  <a:schemeClr val="tx1"/>
                </a:solidFill>
                <a:latin typeface="Calibri" panose="020F0502020204030204" pitchFamily="34" charset="0"/>
                <a:cs typeface="Calibri" panose="020F0502020204030204" pitchFamily="34" charset="0"/>
              </a:rPr>
              <a:t>Barack    Obama</a:t>
            </a:r>
          </a:p>
        </p:txBody>
      </p:sp>
      <p:pic>
        <p:nvPicPr>
          <p:cNvPr id="11" name="Churchill_audio.mp3">
            <a:hlinkClick r:id="" action="ppaction://media"/>
            <a:extLst>
              <a:ext uri="{FF2B5EF4-FFF2-40B4-BE49-F238E27FC236}">
                <a16:creationId xmlns:a16="http://schemas.microsoft.com/office/drawing/2014/main" id="{B82BEDB8-7E74-744A-82C7-5738605D4E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33594" y="222542"/>
            <a:ext cx="812800" cy="812800"/>
          </a:xfrm>
          <a:prstGeom prst="rect">
            <a:avLst/>
          </a:prstGeom>
          <a:solidFill>
            <a:srgbClr val="8734A3"/>
          </a:solidFill>
        </p:spPr>
      </p:pic>
      <p:pic>
        <p:nvPicPr>
          <p:cNvPr id="12" name="Image 11">
            <a:extLst>
              <a:ext uri="{FF2B5EF4-FFF2-40B4-BE49-F238E27FC236}">
                <a16:creationId xmlns:a16="http://schemas.microsoft.com/office/drawing/2014/main" id="{E25858C9-CB46-5F48-B92F-5E5238BEBE9C}"/>
              </a:ext>
            </a:extLst>
          </p:cNvPr>
          <p:cNvPicPr>
            <a:picLocks noChangeAspect="1"/>
          </p:cNvPicPr>
          <p:nvPr/>
        </p:nvPicPr>
        <p:blipFill>
          <a:blip r:embed="rId7"/>
          <a:stretch>
            <a:fillRect/>
          </a:stretch>
        </p:blipFill>
        <p:spPr>
          <a:xfrm>
            <a:off x="2685976" y="1217360"/>
            <a:ext cx="3089898" cy="3841495"/>
          </a:xfrm>
          <a:prstGeom prst="rect">
            <a:avLst/>
          </a:prstGeom>
        </p:spPr>
      </p:pic>
      <p:pic>
        <p:nvPicPr>
          <p:cNvPr id="13" name="Image 12">
            <a:extLst>
              <a:ext uri="{FF2B5EF4-FFF2-40B4-BE49-F238E27FC236}">
                <a16:creationId xmlns:a16="http://schemas.microsoft.com/office/drawing/2014/main" id="{75682ADA-A9FE-2C40-ACBE-59D070D96EF2}"/>
              </a:ext>
            </a:extLst>
          </p:cNvPr>
          <p:cNvPicPr>
            <a:picLocks noChangeAspect="1"/>
          </p:cNvPicPr>
          <p:nvPr/>
        </p:nvPicPr>
        <p:blipFill>
          <a:blip r:embed="rId8"/>
          <a:stretch>
            <a:fillRect/>
          </a:stretch>
        </p:blipFill>
        <p:spPr>
          <a:xfrm>
            <a:off x="5838072" y="1206939"/>
            <a:ext cx="3117279" cy="3841495"/>
          </a:xfrm>
          <a:prstGeom prst="rect">
            <a:avLst/>
          </a:prstGeom>
        </p:spPr>
      </p:pic>
      <p:sp>
        <p:nvSpPr>
          <p:cNvPr id="14" name="ZoneTexte 13">
            <a:extLst>
              <a:ext uri="{FF2B5EF4-FFF2-40B4-BE49-F238E27FC236}">
                <a16:creationId xmlns:a16="http://schemas.microsoft.com/office/drawing/2014/main" id="{3279579B-E80A-4B42-B4AA-BFF32BADD9D8}"/>
              </a:ext>
            </a:extLst>
          </p:cNvPr>
          <p:cNvSpPr txBox="1"/>
          <p:nvPr/>
        </p:nvSpPr>
        <p:spPr>
          <a:xfrm>
            <a:off x="2894447" y="6257836"/>
            <a:ext cx="2714598" cy="600164"/>
          </a:xfrm>
          <a:prstGeom prst="rect">
            <a:avLst/>
          </a:prstGeom>
          <a:noFill/>
        </p:spPr>
        <p:txBody>
          <a:bodyPr wrap="square" rtlCol="0">
            <a:spAutoFit/>
          </a:bodyPr>
          <a:lstStyle/>
          <a:p>
            <a:r>
              <a:rPr lang="fr-FR" sz="1100" b="1" dirty="0" err="1">
                <a:solidFill>
                  <a:schemeClr val="bg1"/>
                </a:solidFill>
              </a:rPr>
              <a:t>SOURC©New</a:t>
            </a:r>
            <a:r>
              <a:rPr lang="fr-FR" sz="1100" b="1" dirty="0">
                <a:solidFill>
                  <a:schemeClr val="bg1"/>
                </a:solidFill>
              </a:rPr>
              <a:t> York World-</a:t>
            </a:r>
            <a:r>
              <a:rPr lang="fr-FR" sz="1100" b="1" dirty="0" err="1">
                <a:solidFill>
                  <a:schemeClr val="bg1"/>
                </a:solidFill>
              </a:rPr>
              <a:t>Telegram</a:t>
            </a:r>
            <a:r>
              <a:rPr lang="fr-FR" sz="1100" b="1" dirty="0">
                <a:solidFill>
                  <a:schemeClr val="bg1"/>
                </a:solidFill>
              </a:rPr>
              <a:t> and the Sun </a:t>
            </a:r>
            <a:r>
              <a:rPr lang="fr-FR" sz="1100" b="1" dirty="0" err="1">
                <a:solidFill>
                  <a:schemeClr val="bg1"/>
                </a:solidFill>
              </a:rPr>
              <a:t>Newspaper</a:t>
            </a:r>
            <a:r>
              <a:rPr lang="fr-FR" sz="1100" b="1" dirty="0">
                <a:solidFill>
                  <a:schemeClr val="bg1"/>
                </a:solidFill>
              </a:rPr>
              <a:t> </a:t>
            </a:r>
            <a:r>
              <a:rPr lang="fr-FR" sz="1100" b="1" dirty="0" err="1">
                <a:solidFill>
                  <a:schemeClr val="bg1"/>
                </a:solidFill>
              </a:rPr>
              <a:t>Photograph</a:t>
            </a:r>
            <a:r>
              <a:rPr lang="fr-FR" sz="1100" b="1" dirty="0">
                <a:solidFill>
                  <a:schemeClr val="bg1"/>
                </a:solidFill>
              </a:rPr>
              <a:t> CollectionES8</a:t>
            </a:r>
          </a:p>
        </p:txBody>
      </p:sp>
      <p:sp>
        <p:nvSpPr>
          <p:cNvPr id="15" name="Rectangle 14">
            <a:extLst>
              <a:ext uri="{FF2B5EF4-FFF2-40B4-BE49-F238E27FC236}">
                <a16:creationId xmlns:a16="http://schemas.microsoft.com/office/drawing/2014/main" id="{A73FC3FD-7A21-044B-971E-CDE7F3EA1625}"/>
              </a:ext>
            </a:extLst>
          </p:cNvPr>
          <p:cNvSpPr/>
          <p:nvPr/>
        </p:nvSpPr>
        <p:spPr>
          <a:xfrm>
            <a:off x="9558504" y="6257836"/>
            <a:ext cx="2526654" cy="261610"/>
          </a:xfrm>
          <a:prstGeom prst="rect">
            <a:avLst/>
          </a:prstGeom>
        </p:spPr>
        <p:txBody>
          <a:bodyPr wrap="none">
            <a:spAutoFit/>
          </a:bodyPr>
          <a:lstStyle/>
          <a:p>
            <a:r>
              <a:rPr lang="fr-FR" sz="1100" b="1" dirty="0">
                <a:solidFill>
                  <a:schemeClr val="bg1"/>
                </a:solidFill>
              </a:rPr>
              <a:t>© Official White </a:t>
            </a:r>
            <a:r>
              <a:rPr lang="fr-FR" sz="1100" b="1" dirty="0" err="1">
                <a:solidFill>
                  <a:schemeClr val="bg1"/>
                </a:solidFill>
              </a:rPr>
              <a:t>House_Pete</a:t>
            </a:r>
            <a:r>
              <a:rPr lang="fr-FR" sz="1100" b="1" dirty="0">
                <a:solidFill>
                  <a:schemeClr val="bg1"/>
                </a:solidFill>
              </a:rPr>
              <a:t> </a:t>
            </a:r>
            <a:r>
              <a:rPr lang="fr-FR" sz="1100" b="1" dirty="0" err="1">
                <a:solidFill>
                  <a:schemeClr val="bg1"/>
                </a:solidFill>
              </a:rPr>
              <a:t>Souza</a:t>
            </a:r>
            <a:endParaRPr lang="fr-FR" sz="1100" b="1" dirty="0">
              <a:solidFill>
                <a:schemeClr val="bg1"/>
              </a:solidFill>
            </a:endParaRPr>
          </a:p>
        </p:txBody>
      </p:sp>
      <p:sp>
        <p:nvSpPr>
          <p:cNvPr id="17" name="Rectangle 16">
            <a:extLst>
              <a:ext uri="{FF2B5EF4-FFF2-40B4-BE49-F238E27FC236}">
                <a16:creationId xmlns:a16="http://schemas.microsoft.com/office/drawing/2014/main" id="{47B6FAFA-FF32-9F45-9C75-4E0029D90C15}"/>
              </a:ext>
            </a:extLst>
          </p:cNvPr>
          <p:cNvSpPr/>
          <p:nvPr/>
        </p:nvSpPr>
        <p:spPr>
          <a:xfrm>
            <a:off x="115700" y="6257836"/>
            <a:ext cx="2327902" cy="600164"/>
          </a:xfrm>
          <a:prstGeom prst="rect">
            <a:avLst/>
          </a:prstGeom>
        </p:spPr>
        <p:txBody>
          <a:bodyPr wrap="square">
            <a:spAutoFit/>
          </a:bodyPr>
          <a:lstStyle/>
          <a:p>
            <a:r>
              <a:rPr lang="fr-FR" sz="1100" b="1" dirty="0">
                <a:solidFill>
                  <a:schemeClr val="bg1"/>
                </a:solidFill>
              </a:rPr>
              <a:t>(C)Office of </a:t>
            </a:r>
            <a:r>
              <a:rPr lang="fr-FR" sz="1100" b="1" dirty="0" err="1">
                <a:solidFill>
                  <a:schemeClr val="bg1"/>
                </a:solidFill>
              </a:rPr>
              <a:t>War</a:t>
            </a:r>
            <a:r>
              <a:rPr lang="fr-FR" sz="1100" b="1" dirty="0">
                <a:solidFill>
                  <a:schemeClr val="bg1"/>
                </a:solidFill>
              </a:rPr>
              <a:t> Information </a:t>
            </a:r>
            <a:r>
              <a:rPr lang="fr-FR" sz="1100" b="1" dirty="0" err="1">
                <a:solidFill>
                  <a:schemeClr val="bg1"/>
                </a:solidFill>
              </a:rPr>
              <a:t>Photograp</a:t>
            </a:r>
            <a:r>
              <a:rPr lang="fr-FR" sz="1100" b="1" dirty="0">
                <a:solidFill>
                  <a:schemeClr val="bg1"/>
                </a:solidFill>
              </a:rPr>
              <a:t> h </a:t>
            </a:r>
            <a:r>
              <a:rPr lang="fr-FR" sz="1100" b="1" dirty="0" err="1">
                <a:solidFill>
                  <a:schemeClr val="bg1"/>
                </a:solidFill>
              </a:rPr>
              <a:t>Collection_Library</a:t>
            </a:r>
            <a:r>
              <a:rPr lang="fr-FR" sz="1100" b="1" dirty="0">
                <a:solidFill>
                  <a:schemeClr val="bg1"/>
                </a:solidFill>
              </a:rPr>
              <a:t> of </a:t>
            </a:r>
            <a:r>
              <a:rPr lang="fr-FR" sz="1100" b="1" dirty="0" err="1">
                <a:solidFill>
                  <a:schemeClr val="bg1"/>
                </a:solidFill>
              </a:rPr>
              <a:t>Congress</a:t>
            </a:r>
            <a:endParaRPr lang="fr-FR" sz="1100" b="1" dirty="0">
              <a:solidFill>
                <a:schemeClr val="bg1"/>
              </a:solidFill>
            </a:endParaRPr>
          </a:p>
        </p:txBody>
      </p:sp>
      <p:sp>
        <p:nvSpPr>
          <p:cNvPr id="18" name="Rectangle 17">
            <a:extLst>
              <a:ext uri="{FF2B5EF4-FFF2-40B4-BE49-F238E27FC236}">
                <a16:creationId xmlns:a16="http://schemas.microsoft.com/office/drawing/2014/main" id="{7BDAB274-C7F1-9348-AB28-407EA526DD32}"/>
              </a:ext>
            </a:extLst>
          </p:cNvPr>
          <p:cNvSpPr/>
          <p:nvPr/>
        </p:nvSpPr>
        <p:spPr>
          <a:xfrm>
            <a:off x="6484412" y="6257836"/>
            <a:ext cx="2198724" cy="430887"/>
          </a:xfrm>
          <a:prstGeom prst="rect">
            <a:avLst/>
          </a:prstGeom>
        </p:spPr>
        <p:txBody>
          <a:bodyPr wrap="square">
            <a:spAutoFit/>
          </a:bodyPr>
          <a:lstStyle/>
          <a:p>
            <a:r>
              <a:rPr lang="fr-FR" sz="1100" b="1" dirty="0">
                <a:solidFill>
                  <a:schemeClr val="bg1"/>
                </a:solidFill>
              </a:rPr>
              <a:t>(C) Library of </a:t>
            </a:r>
            <a:r>
              <a:rPr lang="fr-FR" sz="1100" b="1" dirty="0" err="1">
                <a:solidFill>
                  <a:schemeClr val="bg1"/>
                </a:solidFill>
              </a:rPr>
              <a:t>Congress</a:t>
            </a:r>
            <a:r>
              <a:rPr lang="fr-FR" sz="1100" b="1" dirty="0">
                <a:solidFill>
                  <a:schemeClr val="bg1"/>
                </a:solidFill>
              </a:rPr>
              <a:t> </a:t>
            </a:r>
            <a:r>
              <a:rPr lang="fr-FR" sz="1100" b="1" dirty="0" err="1">
                <a:solidFill>
                  <a:schemeClr val="bg1"/>
                </a:solidFill>
              </a:rPr>
              <a:t>Prints</a:t>
            </a:r>
            <a:r>
              <a:rPr lang="fr-FR" sz="1100" b="1" dirty="0">
                <a:solidFill>
                  <a:schemeClr val="bg1"/>
                </a:solidFill>
              </a:rPr>
              <a:t> a </a:t>
            </a:r>
            <a:r>
              <a:rPr lang="fr-FR" sz="1100" b="1" dirty="0" err="1">
                <a:solidFill>
                  <a:schemeClr val="bg1"/>
                </a:solidFill>
              </a:rPr>
              <a:t>nd</a:t>
            </a:r>
            <a:r>
              <a:rPr lang="fr-FR" sz="1100" b="1" dirty="0">
                <a:solidFill>
                  <a:schemeClr val="bg1"/>
                </a:solidFill>
              </a:rPr>
              <a:t> </a:t>
            </a:r>
            <a:r>
              <a:rPr lang="fr-FR" sz="1100" b="1" dirty="0" err="1">
                <a:solidFill>
                  <a:schemeClr val="bg1"/>
                </a:solidFill>
              </a:rPr>
              <a:t>Photographs</a:t>
            </a:r>
            <a:r>
              <a:rPr lang="fr-FR" sz="1100" b="1" dirty="0">
                <a:solidFill>
                  <a:schemeClr val="bg1"/>
                </a:solidFill>
              </a:rPr>
              <a:t> Division </a:t>
            </a:r>
          </a:p>
        </p:txBody>
      </p:sp>
      <p:pic>
        <p:nvPicPr>
          <p:cNvPr id="19" name="Image 18">
            <a:extLst>
              <a:ext uri="{FF2B5EF4-FFF2-40B4-BE49-F238E27FC236}">
                <a16:creationId xmlns:a16="http://schemas.microsoft.com/office/drawing/2014/main" id="{45835152-B3B4-D541-9F80-1B676D0E9D62}"/>
              </a:ext>
            </a:extLst>
          </p:cNvPr>
          <p:cNvPicPr>
            <a:picLocks noChangeAspect="1"/>
          </p:cNvPicPr>
          <p:nvPr/>
        </p:nvPicPr>
        <p:blipFill>
          <a:blip r:embed="rId9"/>
          <a:stretch>
            <a:fillRect/>
          </a:stretch>
        </p:blipFill>
        <p:spPr>
          <a:xfrm>
            <a:off x="9017549" y="1217359"/>
            <a:ext cx="3057926" cy="3837397"/>
          </a:xfrm>
          <a:prstGeom prst="rect">
            <a:avLst/>
          </a:prstGeom>
        </p:spPr>
      </p:pic>
    </p:spTree>
    <p:extLst>
      <p:ext uri="{BB962C8B-B14F-4D97-AF65-F5344CB8AC3E}">
        <p14:creationId xmlns:p14="http://schemas.microsoft.com/office/powerpoint/2010/main" val="71154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1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95000"/>
          </a:schemeClr>
        </a:solidFill>
        <a:effectLst/>
      </p:bgPr>
    </p:bg>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0738670F-E1AB-4B47-90B7-A699FB95211D}"/>
              </a:ext>
            </a:extLst>
          </p:cNvPr>
          <p:cNvSpPr txBox="1"/>
          <p:nvPr/>
        </p:nvSpPr>
        <p:spPr>
          <a:xfrm>
            <a:off x="3292519" y="2562174"/>
            <a:ext cx="1898840" cy="830997"/>
          </a:xfrm>
          <a:prstGeom prst="rect">
            <a:avLst/>
          </a:prstGeom>
          <a:solidFill>
            <a:schemeClr val="accent6">
              <a:lumMod val="95000"/>
            </a:schemeClr>
          </a:solidFill>
        </p:spPr>
        <p:txBody>
          <a:bodyPr wrap="square" rtlCol="0">
            <a:spAutoFit/>
          </a:bodyPr>
          <a:lstStyle/>
          <a:p>
            <a:r>
              <a:rPr lang="fr-FR" sz="2400" dirty="0">
                <a:solidFill>
                  <a:schemeClr val="tx1"/>
                </a:solidFill>
                <a:latin typeface="Calibri" panose="020F0502020204030204" pitchFamily="34" charset="0"/>
                <a:cs typeface="Calibri" panose="020F0502020204030204" pitchFamily="34" charset="0"/>
              </a:rPr>
              <a:t>Winston Churchill</a:t>
            </a:r>
          </a:p>
        </p:txBody>
      </p:sp>
      <p:sp>
        <p:nvSpPr>
          <p:cNvPr id="14" name="ZoneTexte 13">
            <a:extLst>
              <a:ext uri="{FF2B5EF4-FFF2-40B4-BE49-F238E27FC236}">
                <a16:creationId xmlns:a16="http://schemas.microsoft.com/office/drawing/2014/main" id="{31BC00D6-C4A2-8E41-B738-193EF928CF61}"/>
              </a:ext>
            </a:extLst>
          </p:cNvPr>
          <p:cNvSpPr txBox="1"/>
          <p:nvPr/>
        </p:nvSpPr>
        <p:spPr>
          <a:xfrm>
            <a:off x="7863005" y="1877034"/>
            <a:ext cx="3693119" cy="1938992"/>
          </a:xfrm>
          <a:prstGeom prst="rect">
            <a:avLst/>
          </a:prstGeom>
          <a:solidFill>
            <a:schemeClr val="accent6">
              <a:lumMod val="95000"/>
            </a:schemeClr>
          </a:solidFill>
        </p:spPr>
        <p:txBody>
          <a:bodyPr wrap="square" rtlCol="0">
            <a:spAutoFit/>
          </a:bodyPr>
          <a:lstStyle/>
          <a:p>
            <a:pPr algn="just"/>
            <a:r>
              <a:rPr lang="fr-FR" sz="2400" b="1" dirty="0">
                <a:solidFill>
                  <a:srgbClr val="8734A3"/>
                </a:solidFill>
                <a:latin typeface="Calibri" panose="020F0502020204030204" pitchFamily="34" charset="0"/>
                <a:cs typeface="Calibri" panose="020F0502020204030204" pitchFamily="34" charset="0"/>
              </a:rPr>
              <a:t> In the hall of the </a:t>
            </a:r>
            <a:r>
              <a:rPr lang="fr-FR" sz="2400" b="1" dirty="0">
                <a:solidFill>
                  <a:schemeClr val="accent2">
                    <a:lumMod val="75000"/>
                  </a:schemeClr>
                </a:solidFill>
                <a:latin typeface="Calibri" panose="020F0502020204030204" pitchFamily="34" charset="0"/>
                <a:cs typeface="Calibri" panose="020F0502020204030204" pitchFamily="34" charset="0"/>
              </a:rPr>
              <a:t>House of Commons</a:t>
            </a:r>
            <a:r>
              <a:rPr lang="fr-FR" sz="2400" b="1" dirty="0">
                <a:solidFill>
                  <a:srgbClr val="8734A3"/>
                </a:solidFill>
                <a:latin typeface="Calibri" panose="020F0502020204030204" pitchFamily="34" charset="0"/>
                <a:cs typeface="Calibri" panose="020F0502020204030204" pitchFamily="34" charset="0"/>
              </a:rPr>
              <a:t>, the </a:t>
            </a:r>
            <a:r>
              <a:rPr lang="fr-FR" sz="2400" b="1" dirty="0" err="1">
                <a:solidFill>
                  <a:schemeClr val="accent2">
                    <a:lumMod val="75000"/>
                  </a:schemeClr>
                </a:solidFill>
                <a:latin typeface="Calibri" panose="020F0502020204030204" pitchFamily="34" charset="0"/>
                <a:cs typeface="Calibri" panose="020F0502020204030204" pitchFamily="34" charset="0"/>
              </a:rPr>
              <a:t>lower</a:t>
            </a:r>
            <a:r>
              <a:rPr lang="fr-FR" sz="2400" b="1" dirty="0">
                <a:solidFill>
                  <a:schemeClr val="accent2">
                    <a:lumMod val="75000"/>
                  </a:schemeClr>
                </a:solidFill>
                <a:latin typeface="Calibri" panose="020F0502020204030204" pitchFamily="34" charset="0"/>
                <a:cs typeface="Calibri" panose="020F0502020204030204" pitchFamily="34" charset="0"/>
              </a:rPr>
              <a:t> </a:t>
            </a:r>
            <a:r>
              <a:rPr lang="fr-FR" sz="2400" b="1" dirty="0" err="1">
                <a:solidFill>
                  <a:schemeClr val="accent2">
                    <a:lumMod val="75000"/>
                  </a:schemeClr>
                </a:solidFill>
                <a:latin typeface="Calibri" panose="020F0502020204030204" pitchFamily="34" charset="0"/>
                <a:cs typeface="Calibri" panose="020F0502020204030204" pitchFamily="34" charset="0"/>
              </a:rPr>
              <a:t>chamber</a:t>
            </a:r>
            <a:r>
              <a:rPr lang="fr-FR" sz="2400" b="1" dirty="0">
                <a:solidFill>
                  <a:srgbClr val="7A7CD2"/>
                </a:solidFill>
                <a:latin typeface="Calibri" panose="020F0502020204030204" pitchFamily="34" charset="0"/>
                <a:cs typeface="Calibri" panose="020F0502020204030204" pitchFamily="34" charset="0"/>
              </a:rPr>
              <a:t> </a:t>
            </a:r>
            <a:r>
              <a:rPr lang="fr-FR" sz="2400" b="1" dirty="0">
                <a:solidFill>
                  <a:schemeClr val="accent2">
                    <a:lumMod val="75000"/>
                  </a:schemeClr>
                </a:solidFill>
                <a:latin typeface="Calibri" panose="020F0502020204030204" pitchFamily="34" charset="0"/>
                <a:cs typeface="Calibri" panose="020F0502020204030204" pitchFamily="34" charset="0"/>
              </a:rPr>
              <a:t>of</a:t>
            </a:r>
            <a:r>
              <a:rPr lang="fr-FR" sz="2400" b="1" dirty="0">
                <a:solidFill>
                  <a:srgbClr val="8734A3"/>
                </a:solidFill>
                <a:latin typeface="Calibri" panose="020F0502020204030204" pitchFamily="34" charset="0"/>
                <a:cs typeface="Calibri" panose="020F0502020204030204" pitchFamily="34" charset="0"/>
              </a:rPr>
              <a:t> </a:t>
            </a:r>
            <a:r>
              <a:rPr lang="fr-FR" sz="2400" b="1" dirty="0" err="1">
                <a:solidFill>
                  <a:schemeClr val="accent2">
                    <a:lumMod val="75000"/>
                  </a:schemeClr>
                </a:solidFill>
                <a:latin typeface="Calibri" panose="020F0502020204030204" pitchFamily="34" charset="0"/>
                <a:cs typeface="Calibri" panose="020F0502020204030204" pitchFamily="34" charset="0"/>
              </a:rPr>
              <a:t>Parliament</a:t>
            </a:r>
            <a:r>
              <a:rPr lang="fr-FR" sz="2400" b="1" dirty="0">
                <a:solidFill>
                  <a:srgbClr val="8734A3"/>
                </a:solidFill>
                <a:latin typeface="Calibri" panose="020F0502020204030204" pitchFamily="34" charset="0"/>
                <a:cs typeface="Calibri" panose="020F0502020204030204" pitchFamily="34" charset="0"/>
              </a:rPr>
              <a:t>, </a:t>
            </a:r>
            <a:r>
              <a:rPr lang="fr-FR" sz="2400" b="1" dirty="0" err="1">
                <a:solidFill>
                  <a:srgbClr val="8734A3"/>
                </a:solidFill>
                <a:latin typeface="Calibri" panose="020F0502020204030204" pitchFamily="34" charset="0"/>
                <a:cs typeface="Calibri" panose="020F0502020204030204" pitchFamily="34" charset="0"/>
              </a:rPr>
              <a:t>which</a:t>
            </a:r>
            <a:r>
              <a:rPr lang="fr-FR" sz="2400" b="1" dirty="0">
                <a:solidFill>
                  <a:srgbClr val="8734A3"/>
                </a:solidFill>
                <a:latin typeface="Calibri" panose="020F0502020204030204" pitchFamily="34" charset="0"/>
                <a:cs typeface="Calibri" panose="020F0502020204030204" pitchFamily="34" charset="0"/>
              </a:rPr>
              <a:t> </a:t>
            </a:r>
            <a:r>
              <a:rPr lang="fr-FR" sz="2400" b="1" dirty="0" err="1">
                <a:solidFill>
                  <a:srgbClr val="8734A3"/>
                </a:solidFill>
                <a:latin typeface="Calibri" panose="020F0502020204030204" pitchFamily="34" charset="0"/>
                <a:cs typeface="Calibri" panose="020F0502020204030204" pitchFamily="34" charset="0"/>
              </a:rPr>
              <a:t>meets</a:t>
            </a:r>
            <a:r>
              <a:rPr lang="fr-FR" sz="2400" b="1" dirty="0">
                <a:solidFill>
                  <a:srgbClr val="8734A3"/>
                </a:solidFill>
                <a:latin typeface="Calibri" panose="020F0502020204030204" pitchFamily="34" charset="0"/>
                <a:cs typeface="Calibri" panose="020F0502020204030204" pitchFamily="34" charset="0"/>
              </a:rPr>
              <a:t> in the Palace of Westminster.</a:t>
            </a:r>
          </a:p>
        </p:txBody>
      </p:sp>
      <p:pic>
        <p:nvPicPr>
          <p:cNvPr id="15" name="Image 14">
            <a:extLst>
              <a:ext uri="{FF2B5EF4-FFF2-40B4-BE49-F238E27FC236}">
                <a16:creationId xmlns:a16="http://schemas.microsoft.com/office/drawing/2014/main" id="{94441B26-5F2A-394F-80B4-67ACEF963AB6}"/>
              </a:ext>
            </a:extLst>
          </p:cNvPr>
          <p:cNvPicPr>
            <a:picLocks noChangeAspect="1"/>
          </p:cNvPicPr>
          <p:nvPr/>
        </p:nvPicPr>
        <p:blipFill>
          <a:blip r:embed="rId3"/>
          <a:stretch>
            <a:fillRect/>
          </a:stretch>
        </p:blipFill>
        <p:spPr>
          <a:xfrm>
            <a:off x="6625527" y="484884"/>
            <a:ext cx="997848" cy="997848"/>
          </a:xfrm>
          <a:prstGeom prst="rect">
            <a:avLst/>
          </a:prstGeom>
        </p:spPr>
      </p:pic>
      <p:sp>
        <p:nvSpPr>
          <p:cNvPr id="16" name="Rectangle 15">
            <a:extLst>
              <a:ext uri="{FF2B5EF4-FFF2-40B4-BE49-F238E27FC236}">
                <a16:creationId xmlns:a16="http://schemas.microsoft.com/office/drawing/2014/main" id="{EBA8B29A-8301-CD47-908A-D0C99B8BFCAE}"/>
              </a:ext>
            </a:extLst>
          </p:cNvPr>
          <p:cNvSpPr/>
          <p:nvPr/>
        </p:nvSpPr>
        <p:spPr>
          <a:xfrm>
            <a:off x="8069865" y="676031"/>
            <a:ext cx="2244525" cy="461665"/>
          </a:xfrm>
          <a:prstGeom prst="rect">
            <a:avLst/>
          </a:prstGeom>
        </p:spPr>
        <p:txBody>
          <a:bodyPr wrap="none">
            <a:spAutoFit/>
          </a:bodyPr>
          <a:lstStyle/>
          <a:p>
            <a:r>
              <a:rPr lang="fr-FR" sz="2400" b="1" dirty="0">
                <a:solidFill>
                  <a:srgbClr val="8734A3"/>
                </a:solidFill>
                <a:latin typeface="Calibri" panose="020F0502020204030204" pitchFamily="34" charset="0"/>
                <a:cs typeface="Calibri" panose="020F0502020204030204" pitchFamily="34" charset="0"/>
              </a:rPr>
              <a:t>May 13th, 1940 </a:t>
            </a:r>
            <a:endParaRPr lang="fr-FR" sz="2400" dirty="0">
              <a:solidFill>
                <a:srgbClr val="8734A3"/>
              </a:solidFill>
            </a:endParaRPr>
          </a:p>
        </p:txBody>
      </p:sp>
      <p:pic>
        <p:nvPicPr>
          <p:cNvPr id="17" name="Image 16">
            <a:extLst>
              <a:ext uri="{FF2B5EF4-FFF2-40B4-BE49-F238E27FC236}">
                <a16:creationId xmlns:a16="http://schemas.microsoft.com/office/drawing/2014/main" id="{0A1FBD6A-9BAE-B349-989F-B7A4785E0BD4}"/>
              </a:ext>
            </a:extLst>
          </p:cNvPr>
          <p:cNvPicPr>
            <a:picLocks noChangeAspect="1"/>
          </p:cNvPicPr>
          <p:nvPr/>
        </p:nvPicPr>
        <p:blipFill>
          <a:blip r:embed="rId4"/>
          <a:stretch>
            <a:fillRect/>
          </a:stretch>
        </p:blipFill>
        <p:spPr>
          <a:xfrm>
            <a:off x="6768786" y="2298359"/>
            <a:ext cx="711330" cy="893630"/>
          </a:xfrm>
          <a:prstGeom prst="rect">
            <a:avLst/>
          </a:prstGeom>
        </p:spPr>
      </p:pic>
      <p:pic>
        <p:nvPicPr>
          <p:cNvPr id="18" name="Image 17">
            <a:extLst>
              <a:ext uri="{FF2B5EF4-FFF2-40B4-BE49-F238E27FC236}">
                <a16:creationId xmlns:a16="http://schemas.microsoft.com/office/drawing/2014/main" id="{AB48BC1A-4D50-0042-9D10-6DB0B1F547E3}"/>
              </a:ext>
            </a:extLst>
          </p:cNvPr>
          <p:cNvPicPr>
            <a:picLocks noChangeAspect="1"/>
          </p:cNvPicPr>
          <p:nvPr/>
        </p:nvPicPr>
        <p:blipFill>
          <a:blip r:embed="rId5"/>
          <a:stretch>
            <a:fillRect/>
          </a:stretch>
        </p:blipFill>
        <p:spPr>
          <a:xfrm>
            <a:off x="6490478" y="4303473"/>
            <a:ext cx="1267946" cy="963246"/>
          </a:xfrm>
          <a:prstGeom prst="rect">
            <a:avLst/>
          </a:prstGeom>
        </p:spPr>
      </p:pic>
      <p:sp>
        <p:nvSpPr>
          <p:cNvPr id="19" name="ZoneTexte 18">
            <a:extLst>
              <a:ext uri="{FF2B5EF4-FFF2-40B4-BE49-F238E27FC236}">
                <a16:creationId xmlns:a16="http://schemas.microsoft.com/office/drawing/2014/main" id="{7892AAA7-8123-A44C-8311-9E09EBDFF987}"/>
              </a:ext>
            </a:extLst>
          </p:cNvPr>
          <p:cNvSpPr txBox="1"/>
          <p:nvPr/>
        </p:nvSpPr>
        <p:spPr>
          <a:xfrm>
            <a:off x="7863006" y="4060535"/>
            <a:ext cx="3519698" cy="2308324"/>
          </a:xfrm>
          <a:prstGeom prst="rect">
            <a:avLst/>
          </a:prstGeom>
          <a:solidFill>
            <a:schemeClr val="accent6">
              <a:lumMod val="95000"/>
            </a:schemeClr>
          </a:solidFill>
        </p:spPr>
        <p:txBody>
          <a:bodyPr wrap="square" rtlCol="0">
            <a:spAutoFit/>
          </a:bodyPr>
          <a:lstStyle/>
          <a:p>
            <a:pPr algn="just"/>
            <a:r>
              <a:rPr lang="fr-FR" sz="2400" b="1" dirty="0">
                <a:solidFill>
                  <a:srgbClr val="8734A3"/>
                </a:solidFill>
                <a:latin typeface="Calibri" panose="020F0502020204030204" pitchFamily="34" charset="0"/>
                <a:cs typeface="Calibri" panose="020F0502020204030204" pitchFamily="34" charset="0"/>
              </a:rPr>
              <a:t> This </a:t>
            </a:r>
            <a:r>
              <a:rPr lang="fr-FR" sz="2400" b="1" dirty="0" err="1">
                <a:solidFill>
                  <a:srgbClr val="8734A3"/>
                </a:solidFill>
                <a:latin typeface="Calibri" panose="020F0502020204030204" pitchFamily="34" charset="0"/>
                <a:cs typeface="Calibri" panose="020F0502020204030204" pitchFamily="34" charset="0"/>
              </a:rPr>
              <a:t>was</a:t>
            </a:r>
            <a:r>
              <a:rPr lang="fr-FR" sz="2400" b="1" dirty="0">
                <a:solidFill>
                  <a:srgbClr val="8734A3"/>
                </a:solidFill>
                <a:latin typeface="Calibri" panose="020F0502020204030204" pitchFamily="34" charset="0"/>
                <a:cs typeface="Calibri" panose="020F0502020204030204" pitchFamily="34" charset="0"/>
              </a:rPr>
              <a:t> </a:t>
            </a:r>
            <a:r>
              <a:rPr lang="fr-FR" sz="2400" b="1" dirty="0" err="1">
                <a:solidFill>
                  <a:srgbClr val="8734A3"/>
                </a:solidFill>
                <a:latin typeface="Calibri" panose="020F0502020204030204" pitchFamily="34" charset="0"/>
                <a:cs typeface="Calibri" panose="020F0502020204030204" pitchFamily="34" charset="0"/>
              </a:rPr>
              <a:t>Churchill's</a:t>
            </a:r>
            <a:r>
              <a:rPr lang="fr-FR" sz="2400" b="1" dirty="0">
                <a:solidFill>
                  <a:srgbClr val="8734A3"/>
                </a:solidFill>
                <a:latin typeface="Calibri" panose="020F0502020204030204" pitchFamily="34" charset="0"/>
                <a:cs typeface="Calibri" panose="020F0502020204030204" pitchFamily="34" charset="0"/>
              </a:rPr>
              <a:t> first speech to the </a:t>
            </a:r>
            <a:r>
              <a:rPr lang="fr-FR" sz="2400" b="1" dirty="0">
                <a:solidFill>
                  <a:schemeClr val="accent2">
                    <a:lumMod val="75000"/>
                  </a:schemeClr>
                </a:solidFill>
                <a:latin typeface="Calibri" panose="020F0502020204030204" pitchFamily="34" charset="0"/>
                <a:cs typeface="Calibri" panose="020F0502020204030204" pitchFamily="34" charset="0"/>
              </a:rPr>
              <a:t>House of Commons</a:t>
            </a:r>
            <a:r>
              <a:rPr lang="fr-FR" sz="2400" b="1" dirty="0">
                <a:solidFill>
                  <a:srgbClr val="8734A3"/>
                </a:solidFill>
                <a:latin typeface="Calibri" panose="020F0502020204030204" pitchFamily="34" charset="0"/>
                <a:cs typeface="Calibri" panose="020F0502020204030204" pitchFamily="34" charset="0"/>
              </a:rPr>
              <a:t> </a:t>
            </a:r>
            <a:r>
              <a:rPr lang="fr-FR" sz="2400" b="1" dirty="0" err="1">
                <a:solidFill>
                  <a:srgbClr val="8734A3"/>
                </a:solidFill>
                <a:latin typeface="Calibri" panose="020F0502020204030204" pitchFamily="34" charset="0"/>
                <a:cs typeface="Calibri" panose="020F0502020204030204" pitchFamily="34" charset="0"/>
              </a:rPr>
              <a:t>after</a:t>
            </a:r>
            <a:r>
              <a:rPr lang="fr-FR" sz="2400" b="1" dirty="0">
                <a:solidFill>
                  <a:srgbClr val="8734A3"/>
                </a:solidFill>
                <a:latin typeface="Calibri" panose="020F0502020204030204" pitchFamily="34" charset="0"/>
                <a:cs typeface="Calibri" panose="020F0502020204030204" pitchFamily="34" charset="0"/>
              </a:rPr>
              <a:t> </a:t>
            </a:r>
            <a:r>
              <a:rPr lang="fr-FR" sz="2400" b="1" dirty="0" err="1">
                <a:solidFill>
                  <a:srgbClr val="8734A3"/>
                </a:solidFill>
                <a:latin typeface="Calibri" panose="020F0502020204030204" pitchFamily="34" charset="0"/>
                <a:cs typeface="Calibri" panose="020F0502020204030204" pitchFamily="34" charset="0"/>
              </a:rPr>
              <a:t>being</a:t>
            </a:r>
            <a:r>
              <a:rPr lang="fr-FR" sz="2400" b="1" dirty="0">
                <a:solidFill>
                  <a:srgbClr val="8734A3"/>
                </a:solidFill>
                <a:latin typeface="Calibri" panose="020F0502020204030204" pitchFamily="34" charset="0"/>
                <a:cs typeface="Calibri" panose="020F0502020204030204" pitchFamily="34" charset="0"/>
              </a:rPr>
              <a:t> </a:t>
            </a:r>
            <a:r>
              <a:rPr lang="fr-FR" sz="2400" b="1" dirty="0" err="1">
                <a:solidFill>
                  <a:srgbClr val="8734A3"/>
                </a:solidFill>
                <a:latin typeface="Calibri" panose="020F0502020204030204" pitchFamily="34" charset="0"/>
                <a:cs typeface="Calibri" panose="020F0502020204030204" pitchFamily="34" charset="0"/>
              </a:rPr>
              <a:t>appointed</a:t>
            </a:r>
            <a:r>
              <a:rPr lang="fr-FR" sz="2400" b="1" dirty="0">
                <a:solidFill>
                  <a:srgbClr val="8734A3"/>
                </a:solidFill>
                <a:latin typeface="Calibri" panose="020F0502020204030204" pitchFamily="34" charset="0"/>
                <a:cs typeface="Calibri" panose="020F0502020204030204" pitchFamily="34" charset="0"/>
              </a:rPr>
              <a:t> </a:t>
            </a:r>
            <a:r>
              <a:rPr lang="fr-FR" sz="2400" b="1" dirty="0">
                <a:solidFill>
                  <a:schemeClr val="accent2">
                    <a:lumMod val="75000"/>
                  </a:schemeClr>
                </a:solidFill>
                <a:latin typeface="Calibri" panose="020F0502020204030204" pitchFamily="34" charset="0"/>
                <a:cs typeface="Calibri" panose="020F0502020204030204" pitchFamily="34" charset="0"/>
              </a:rPr>
              <a:t>Prime </a:t>
            </a:r>
            <a:r>
              <a:rPr lang="fr-FR" sz="2400" b="1" dirty="0" err="1">
                <a:solidFill>
                  <a:schemeClr val="accent2">
                    <a:lumMod val="75000"/>
                  </a:schemeClr>
                </a:solidFill>
                <a:latin typeface="Calibri" panose="020F0502020204030204" pitchFamily="34" charset="0"/>
                <a:cs typeface="Calibri" panose="020F0502020204030204" pitchFamily="34" charset="0"/>
              </a:rPr>
              <a:t>Minister</a:t>
            </a:r>
            <a:r>
              <a:rPr lang="fr-FR" sz="2400" b="1" dirty="0">
                <a:solidFill>
                  <a:schemeClr val="accent2">
                    <a:lumMod val="75000"/>
                  </a:schemeClr>
                </a:solidFill>
                <a:latin typeface="Calibri" panose="020F0502020204030204" pitchFamily="34" charset="0"/>
                <a:cs typeface="Calibri" panose="020F0502020204030204" pitchFamily="34" charset="0"/>
              </a:rPr>
              <a:t> </a:t>
            </a:r>
            <a:r>
              <a:rPr lang="fr-FR" sz="2400" b="1" dirty="0">
                <a:solidFill>
                  <a:srgbClr val="8734A3"/>
                </a:solidFill>
                <a:latin typeface="Calibri" panose="020F0502020204030204" pitchFamily="34" charset="0"/>
                <a:cs typeface="Calibri" panose="020F0502020204030204" pitchFamily="34" charset="0"/>
              </a:rPr>
              <a:t>by the King, </a:t>
            </a:r>
            <a:r>
              <a:rPr lang="fr-FR" sz="2400" b="1" dirty="0" err="1">
                <a:solidFill>
                  <a:srgbClr val="8734A3"/>
                </a:solidFill>
                <a:latin typeface="Calibri" panose="020F0502020204030204" pitchFamily="34" charset="0"/>
                <a:cs typeface="Calibri" panose="020F0502020204030204" pitchFamily="34" charset="0"/>
              </a:rPr>
              <a:t>during</a:t>
            </a:r>
            <a:r>
              <a:rPr lang="fr-FR" sz="2400" b="1" dirty="0">
                <a:solidFill>
                  <a:srgbClr val="8734A3"/>
                </a:solidFill>
                <a:latin typeface="Calibri" panose="020F0502020204030204" pitchFamily="34" charset="0"/>
                <a:cs typeface="Calibri" panose="020F0502020204030204" pitchFamily="34" charset="0"/>
              </a:rPr>
              <a:t> the first </a:t>
            </a:r>
            <a:r>
              <a:rPr lang="fr-FR" sz="2400" b="1" dirty="0" err="1">
                <a:solidFill>
                  <a:srgbClr val="8734A3"/>
                </a:solidFill>
                <a:latin typeface="Calibri" panose="020F0502020204030204" pitchFamily="34" charset="0"/>
                <a:cs typeface="Calibri" panose="020F0502020204030204" pitchFamily="34" charset="0"/>
              </a:rPr>
              <a:t>year</a:t>
            </a:r>
            <a:r>
              <a:rPr lang="fr-FR" sz="2400" b="1" dirty="0">
                <a:solidFill>
                  <a:srgbClr val="8734A3"/>
                </a:solidFill>
                <a:latin typeface="Calibri" panose="020F0502020204030204" pitchFamily="34" charset="0"/>
                <a:cs typeface="Calibri" panose="020F0502020204030204" pitchFamily="34" charset="0"/>
              </a:rPr>
              <a:t> of World </a:t>
            </a:r>
            <a:r>
              <a:rPr lang="fr-FR" sz="2400" b="1" dirty="0" err="1">
                <a:solidFill>
                  <a:srgbClr val="8734A3"/>
                </a:solidFill>
                <a:latin typeface="Calibri" panose="020F0502020204030204" pitchFamily="34" charset="0"/>
                <a:cs typeface="Calibri" panose="020F0502020204030204" pitchFamily="34" charset="0"/>
              </a:rPr>
              <a:t>War</a:t>
            </a:r>
            <a:r>
              <a:rPr lang="fr-FR" sz="2400" b="1" dirty="0">
                <a:solidFill>
                  <a:srgbClr val="8734A3"/>
                </a:solidFill>
                <a:latin typeface="Calibri" panose="020F0502020204030204" pitchFamily="34" charset="0"/>
                <a:cs typeface="Calibri" panose="020F0502020204030204" pitchFamily="34" charset="0"/>
              </a:rPr>
              <a:t> 2. </a:t>
            </a:r>
          </a:p>
        </p:txBody>
      </p:sp>
      <p:sp>
        <p:nvSpPr>
          <p:cNvPr id="20" name="Rectangle à coins arrondis 19">
            <a:extLst>
              <a:ext uri="{FF2B5EF4-FFF2-40B4-BE49-F238E27FC236}">
                <a16:creationId xmlns:a16="http://schemas.microsoft.com/office/drawing/2014/main" id="{AEC5D698-4552-7644-A7ED-2C4083AEC4DE}"/>
              </a:ext>
            </a:extLst>
          </p:cNvPr>
          <p:cNvSpPr/>
          <p:nvPr/>
        </p:nvSpPr>
        <p:spPr>
          <a:xfrm rot="21162042">
            <a:off x="578981" y="4216579"/>
            <a:ext cx="5052359" cy="1363068"/>
          </a:xfrm>
          <a:prstGeom prst="roundRect">
            <a:avLst/>
          </a:prstGeom>
          <a:solidFill>
            <a:srgbClr val="AC6A8E"/>
          </a:solidFill>
          <a:ln>
            <a:solidFill>
              <a:srgbClr val="E8C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latin typeface="Calibri" panose="020F0502020204030204" pitchFamily="34" charset="0"/>
                <a:cs typeface="Calibri" panose="020F0502020204030204" pitchFamily="34" charset="0"/>
              </a:rPr>
              <a:t>"</a:t>
            </a:r>
            <a:r>
              <a:rPr lang="fr-FR" sz="2400" dirty="0"/>
              <a:t>I have </a:t>
            </a:r>
            <a:r>
              <a:rPr lang="fr-FR" sz="2400" dirty="0" err="1"/>
              <a:t>nothing</a:t>
            </a:r>
            <a:r>
              <a:rPr lang="fr-FR" sz="2400" dirty="0"/>
              <a:t> to </a:t>
            </a:r>
            <a:r>
              <a:rPr lang="fr-FR" sz="2400" dirty="0" err="1"/>
              <a:t>offer</a:t>
            </a:r>
            <a:r>
              <a:rPr lang="fr-FR" sz="2400" dirty="0"/>
              <a:t> but </a:t>
            </a:r>
            <a:r>
              <a:rPr lang="fr-FR" sz="2400" dirty="0" err="1"/>
              <a:t>blood</a:t>
            </a:r>
            <a:r>
              <a:rPr lang="fr-FR" sz="2400" dirty="0"/>
              <a:t>, </a:t>
            </a:r>
            <a:r>
              <a:rPr lang="fr-FR" sz="2400" dirty="0" err="1"/>
              <a:t>toil</a:t>
            </a:r>
            <a:r>
              <a:rPr lang="fr-FR" sz="2400" dirty="0"/>
              <a:t>, </a:t>
            </a:r>
            <a:r>
              <a:rPr lang="fr-FR" sz="2400" dirty="0" err="1"/>
              <a:t>tears</a:t>
            </a:r>
            <a:r>
              <a:rPr lang="fr-FR" sz="2400" dirty="0"/>
              <a:t> and sweat."</a:t>
            </a:r>
            <a:endParaRPr lang="fr-FR" sz="2400" dirty="0">
              <a:solidFill>
                <a:schemeClr val="bg1"/>
              </a:solidFill>
              <a:latin typeface="Calibri" panose="020F0502020204030204" pitchFamily="34" charset="0"/>
              <a:cs typeface="Calibri" panose="020F0502020204030204" pitchFamily="34" charset="0"/>
            </a:endParaRPr>
          </a:p>
        </p:txBody>
      </p:sp>
      <p:pic>
        <p:nvPicPr>
          <p:cNvPr id="13" name="Image 12">
            <a:extLst>
              <a:ext uri="{FF2B5EF4-FFF2-40B4-BE49-F238E27FC236}">
                <a16:creationId xmlns:a16="http://schemas.microsoft.com/office/drawing/2014/main" id="{39748FF5-40EF-E94D-AB70-0CA6E83404AE}"/>
              </a:ext>
            </a:extLst>
          </p:cNvPr>
          <p:cNvPicPr>
            <a:picLocks noChangeAspect="1"/>
          </p:cNvPicPr>
          <p:nvPr/>
        </p:nvPicPr>
        <p:blipFill rotWithShape="1">
          <a:blip r:embed="rId6"/>
          <a:srcRect l="21712" t="14810" r="18371" b="20296"/>
          <a:stretch/>
        </p:blipFill>
        <p:spPr>
          <a:xfrm>
            <a:off x="285852" y="274000"/>
            <a:ext cx="2623778" cy="3393171"/>
          </a:xfrm>
          <a:prstGeom prst="rect">
            <a:avLst/>
          </a:prstGeom>
        </p:spPr>
      </p:pic>
    </p:spTree>
    <p:extLst>
      <p:ext uri="{BB962C8B-B14F-4D97-AF65-F5344CB8AC3E}">
        <p14:creationId xmlns:p14="http://schemas.microsoft.com/office/powerpoint/2010/main" val="242501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95000"/>
          </a:schemeClr>
        </a:solidFill>
        <a:effectLst/>
      </p:bgPr>
    </p:bg>
    <p:spTree>
      <p:nvGrpSpPr>
        <p:cNvPr id="1" name="Shape 195"/>
        <p:cNvGrpSpPr/>
        <p:nvPr/>
      </p:nvGrpSpPr>
      <p:grpSpPr>
        <a:xfrm>
          <a:off x="0" y="0"/>
          <a:ext cx="0" cy="0"/>
          <a:chOff x="0" y="0"/>
          <a:chExt cx="0" cy="0"/>
        </a:xfrm>
      </p:grpSpPr>
      <p:sp>
        <p:nvSpPr>
          <p:cNvPr id="196" name="Google Shape;196;p18"/>
          <p:cNvSpPr txBox="1">
            <a:spLocks noGrp="1"/>
          </p:cNvSpPr>
          <p:nvPr>
            <p:ph type="title"/>
          </p:nvPr>
        </p:nvSpPr>
        <p:spPr>
          <a:xfrm>
            <a:off x="0" y="0"/>
            <a:ext cx="12192000" cy="808500"/>
          </a:xfrm>
          <a:prstGeom prst="rect">
            <a:avLst/>
          </a:prstGeom>
          <a:solidFill>
            <a:srgbClr val="8D37AA"/>
          </a:solidFill>
          <a:ln w="9525" cap="flat" cmpd="sng">
            <a:solidFill>
              <a:srgbClr val="8D37AA"/>
            </a:solidFill>
            <a:prstDash val="solid"/>
            <a:round/>
            <a:headEnd type="none" w="sm" len="sm"/>
            <a:tailEnd type="none" w="sm" len="sm"/>
          </a:ln>
        </p:spPr>
        <p:txBody>
          <a:bodyPr spcFirstLastPara="1" wrap="square" lIns="90000" tIns="45000" rIns="90000" bIns="45000" anchor="t" anchorCtr="0">
            <a:noAutofit/>
          </a:bodyPr>
          <a:lstStyle/>
          <a:p>
            <a:pPr marL="0" lvl="0" indent="0" algn="l" rtl="0">
              <a:lnSpc>
                <a:spcPct val="90000"/>
              </a:lnSpc>
              <a:spcBef>
                <a:spcPts val="0"/>
              </a:spcBef>
              <a:spcAft>
                <a:spcPts val="0"/>
              </a:spcAft>
              <a:buClr>
                <a:srgbClr val="000000"/>
              </a:buClr>
              <a:buSzPts val="4400"/>
              <a:buFont typeface="Calibri"/>
              <a:buNone/>
            </a:pPr>
            <a:r>
              <a:rPr lang="fr-FR" sz="4400" b="1" i="0" u="none" dirty="0">
                <a:solidFill>
                  <a:srgbClr val="000000"/>
                </a:solidFill>
                <a:latin typeface="Calibri"/>
                <a:ea typeface="Calibri"/>
                <a:cs typeface="Calibri"/>
                <a:sym typeface="Calibri"/>
              </a:rPr>
              <a:t>     </a:t>
            </a:r>
            <a:r>
              <a:rPr lang="fr-FR" sz="4400" b="1" i="1" dirty="0"/>
              <a:t>So </a:t>
            </a:r>
            <a:r>
              <a:rPr lang="fr-FR" sz="4400" b="1" i="1" dirty="0" err="1"/>
              <a:t>what</a:t>
            </a:r>
            <a:r>
              <a:rPr lang="fr-FR" sz="4400" b="1" i="1" dirty="0"/>
              <a:t> </a:t>
            </a:r>
            <a:r>
              <a:rPr lang="fr-FR" sz="4400" b="1" i="1" dirty="0" err="1"/>
              <a:t>makes</a:t>
            </a:r>
            <a:r>
              <a:rPr lang="fr-FR" sz="4400" b="1" i="1" dirty="0"/>
              <a:t> a speech </a:t>
            </a:r>
            <a:r>
              <a:rPr lang="fr-FR" sz="4400" b="1" i="1" dirty="0" err="1">
                <a:solidFill>
                  <a:schemeClr val="bg1"/>
                </a:solidFill>
              </a:rPr>
              <a:t>memorable</a:t>
            </a:r>
            <a:r>
              <a:rPr lang="fr-FR" sz="4400" b="1" i="1" dirty="0"/>
              <a:t>?</a:t>
            </a:r>
            <a:endParaRPr dirty="0"/>
          </a:p>
        </p:txBody>
      </p:sp>
      <p:sp>
        <p:nvSpPr>
          <p:cNvPr id="197" name="Google Shape;197;p18"/>
          <p:cNvSpPr txBox="1"/>
          <p:nvPr/>
        </p:nvSpPr>
        <p:spPr>
          <a:xfrm>
            <a:off x="1205948" y="1378226"/>
            <a:ext cx="48369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a:p>
        </p:txBody>
      </p:sp>
      <p:sp>
        <p:nvSpPr>
          <p:cNvPr id="202" name="Google Shape;202;p18"/>
          <p:cNvSpPr txBox="1"/>
          <p:nvPr/>
        </p:nvSpPr>
        <p:spPr>
          <a:xfrm>
            <a:off x="4511914" y="1148606"/>
            <a:ext cx="7453945" cy="1055259"/>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fr-FR" sz="2400" dirty="0" err="1">
                <a:solidFill>
                  <a:schemeClr val="dk1"/>
                </a:solidFill>
                <a:latin typeface="Calibri"/>
                <a:ea typeface="Calibri"/>
                <a:cs typeface="Calibri"/>
                <a:sym typeface="Calibri"/>
              </a:rPr>
              <a:t>They</a:t>
            </a:r>
            <a:r>
              <a:rPr lang="fr-FR" sz="2400" dirty="0">
                <a:solidFill>
                  <a:schemeClr val="dk1"/>
                </a:solidFill>
                <a:latin typeface="Calibri"/>
                <a:ea typeface="Calibri"/>
                <a:cs typeface="Calibri"/>
                <a:sym typeface="Calibri"/>
              </a:rPr>
              <a:t> made the </a:t>
            </a:r>
            <a:r>
              <a:rPr lang="fr-FR" sz="2400" dirty="0" err="1">
                <a:solidFill>
                  <a:schemeClr val="dk1"/>
                </a:solidFill>
                <a:latin typeface="Calibri"/>
                <a:ea typeface="Calibri"/>
                <a:cs typeface="Calibri"/>
                <a:sym typeface="Calibri"/>
              </a:rPr>
              <a:t>present</a:t>
            </a:r>
            <a:r>
              <a:rPr lang="fr-FR" sz="2400" dirty="0">
                <a:solidFill>
                  <a:schemeClr val="dk1"/>
                </a:solidFill>
                <a:latin typeface="Calibri"/>
                <a:ea typeface="Calibri"/>
                <a:cs typeface="Calibri"/>
                <a:sym typeface="Calibri"/>
              </a:rPr>
              <a:t> </a:t>
            </a:r>
            <a:r>
              <a:rPr lang="fr-FR" sz="2400" dirty="0" err="1">
                <a:solidFill>
                  <a:schemeClr val="dk1"/>
                </a:solidFill>
                <a:latin typeface="Calibri"/>
                <a:ea typeface="Calibri"/>
                <a:cs typeface="Calibri"/>
                <a:sym typeface="Calibri"/>
              </a:rPr>
              <a:t>what</a:t>
            </a:r>
            <a:r>
              <a:rPr lang="fr-FR" sz="2400" dirty="0">
                <a:solidFill>
                  <a:schemeClr val="dk1"/>
                </a:solidFill>
                <a:latin typeface="Calibri"/>
                <a:ea typeface="Calibri"/>
                <a:cs typeface="Calibri"/>
                <a:sym typeface="Calibri"/>
              </a:rPr>
              <a:t> </a:t>
            </a:r>
            <a:r>
              <a:rPr lang="fr-FR" sz="2400" dirty="0" err="1">
                <a:solidFill>
                  <a:schemeClr val="dk1"/>
                </a:solidFill>
                <a:latin typeface="Calibri"/>
                <a:ea typeface="Calibri"/>
                <a:cs typeface="Calibri"/>
                <a:sym typeface="Calibri"/>
              </a:rPr>
              <a:t>it</a:t>
            </a:r>
            <a:r>
              <a:rPr lang="fr-FR" sz="2400" dirty="0">
                <a:solidFill>
                  <a:schemeClr val="dk1"/>
                </a:solidFill>
                <a:latin typeface="Calibri"/>
                <a:ea typeface="Calibri"/>
                <a:cs typeface="Calibri"/>
                <a:sym typeface="Calibri"/>
              </a:rPr>
              <a:t> </a:t>
            </a:r>
            <a:r>
              <a:rPr lang="fr-FR" sz="2400" dirty="0" err="1">
                <a:solidFill>
                  <a:schemeClr val="dk1"/>
                </a:solidFill>
                <a:latin typeface="Calibri"/>
                <a:ea typeface="Calibri"/>
                <a:cs typeface="Calibri"/>
                <a:sym typeface="Calibri"/>
              </a:rPr>
              <a:t>is</a:t>
            </a:r>
            <a:r>
              <a:rPr lang="fr-FR" sz="2400" dirty="0">
                <a:solidFill>
                  <a:schemeClr val="dk1"/>
                </a:solidFill>
                <a:latin typeface="Calibri"/>
                <a:ea typeface="Calibri"/>
                <a:cs typeface="Calibri"/>
                <a:sym typeface="Calibri"/>
              </a:rPr>
              <a:t> </a:t>
            </a:r>
            <a:r>
              <a:rPr lang="fr-FR" sz="2400" dirty="0" err="1">
                <a:solidFill>
                  <a:schemeClr val="dk1"/>
                </a:solidFill>
                <a:latin typeface="Calibri"/>
                <a:ea typeface="Calibri"/>
                <a:cs typeface="Calibri"/>
                <a:sym typeface="Calibri"/>
              </a:rPr>
              <a:t>today</a:t>
            </a:r>
            <a:r>
              <a:rPr lang="fr-FR" sz="2400" dirty="0">
                <a:solidFill>
                  <a:schemeClr val="dk1"/>
                </a:solidFill>
                <a:latin typeface="Calibri"/>
                <a:ea typeface="Calibri"/>
                <a:cs typeface="Calibri"/>
                <a:sym typeface="Calibri"/>
              </a:rPr>
              <a:t>. </a:t>
            </a:r>
            <a:r>
              <a:rPr lang="fr-FR" sz="2400" dirty="0" err="1">
                <a:solidFill>
                  <a:schemeClr val="dk1"/>
                </a:solidFill>
                <a:latin typeface="Calibri"/>
                <a:ea typeface="Calibri"/>
                <a:cs typeface="Calibri"/>
                <a:sym typeface="Calibri"/>
              </a:rPr>
              <a:t>Thanks</a:t>
            </a:r>
            <a:r>
              <a:rPr lang="fr-FR" sz="2400" dirty="0">
                <a:solidFill>
                  <a:schemeClr val="dk1"/>
                </a:solidFill>
                <a:latin typeface="Calibri"/>
                <a:ea typeface="Calibri"/>
                <a:cs typeface="Calibri"/>
                <a:sym typeface="Calibri"/>
              </a:rPr>
              <a:t> to </a:t>
            </a:r>
            <a:r>
              <a:rPr lang="fr-FR" sz="2400" dirty="0" err="1">
                <a:solidFill>
                  <a:schemeClr val="dk1"/>
                </a:solidFill>
                <a:latin typeface="Calibri"/>
                <a:ea typeface="Calibri"/>
                <a:cs typeface="Calibri"/>
                <a:sym typeface="Calibri"/>
              </a:rPr>
              <a:t>them</a:t>
            </a:r>
            <a:r>
              <a:rPr lang="fr-FR" sz="2400" dirty="0">
                <a:solidFill>
                  <a:schemeClr val="dk1"/>
                </a:solidFill>
                <a:latin typeface="Calibri"/>
                <a:ea typeface="Calibri"/>
                <a:cs typeface="Calibri"/>
                <a:sym typeface="Calibri"/>
              </a:rPr>
              <a:t>, </a:t>
            </a:r>
            <a:r>
              <a:rPr lang="fr-FR" sz="2400" dirty="0" err="1">
                <a:solidFill>
                  <a:schemeClr val="dk1"/>
                </a:solidFill>
                <a:latin typeface="Calibri"/>
                <a:ea typeface="Calibri"/>
                <a:cs typeface="Calibri"/>
                <a:sym typeface="Calibri"/>
              </a:rPr>
              <a:t>people's</a:t>
            </a:r>
            <a:r>
              <a:rPr lang="fr-FR" sz="2400" dirty="0">
                <a:solidFill>
                  <a:schemeClr val="dk1"/>
                </a:solidFill>
                <a:latin typeface="Calibri"/>
                <a:ea typeface="Calibri"/>
                <a:cs typeface="Calibri"/>
                <a:sym typeface="Calibri"/>
              </a:rPr>
              <a:t> </a:t>
            </a:r>
            <a:r>
              <a:rPr lang="fr-FR" sz="2400" dirty="0" err="1">
                <a:solidFill>
                  <a:schemeClr val="dk1"/>
                </a:solidFill>
                <a:latin typeface="Calibri"/>
                <a:ea typeface="Calibri"/>
                <a:cs typeface="Calibri"/>
                <a:sym typeface="Calibri"/>
              </a:rPr>
              <a:t>minds</a:t>
            </a:r>
            <a:r>
              <a:rPr lang="fr-FR" sz="2400" dirty="0">
                <a:solidFill>
                  <a:schemeClr val="dk1"/>
                </a:solidFill>
                <a:latin typeface="Calibri"/>
                <a:ea typeface="Calibri"/>
                <a:cs typeface="Calibri"/>
                <a:sym typeface="Calibri"/>
              </a:rPr>
              <a:t> </a:t>
            </a:r>
            <a:r>
              <a:rPr lang="fr-FR" sz="2400" dirty="0" err="1">
                <a:solidFill>
                  <a:schemeClr val="dk1"/>
                </a:solidFill>
                <a:latin typeface="Calibri"/>
                <a:ea typeface="Calibri"/>
                <a:cs typeface="Calibri"/>
                <a:sym typeface="Calibri"/>
              </a:rPr>
              <a:t>can</a:t>
            </a:r>
            <a:r>
              <a:rPr lang="fr-FR" sz="2400" dirty="0">
                <a:solidFill>
                  <a:schemeClr val="dk1"/>
                </a:solidFill>
                <a:latin typeface="Calibri"/>
                <a:ea typeface="Calibri"/>
                <a:cs typeface="Calibri"/>
                <a:sym typeface="Calibri"/>
              </a:rPr>
              <a:t> change.  </a:t>
            </a:r>
            <a:r>
              <a:rPr lang="fr-FR" sz="2000" b="1" i="1" dirty="0">
                <a:solidFill>
                  <a:srgbClr val="AC698E"/>
                </a:solidFill>
                <a:latin typeface="Calibri" panose="020F0502020204030204" pitchFamily="34" charset="0"/>
                <a:ea typeface="Arial Unicode MS" panose="020B0604020202020204" pitchFamily="34" charset="-128"/>
                <a:cs typeface="Calibri" panose="020F0502020204030204" pitchFamily="34" charset="0"/>
                <a:sym typeface="Calibri"/>
              </a:rPr>
              <a:t>Vlora</a:t>
            </a:r>
            <a:endParaRPr sz="2000" b="1" i="1" dirty="0">
              <a:solidFill>
                <a:srgbClr val="AC698E"/>
              </a:solidFill>
              <a:latin typeface="Calibri" panose="020F0502020204030204" pitchFamily="34" charset="0"/>
              <a:ea typeface="Arial Unicode MS" panose="020B0604020202020204" pitchFamily="34" charset="-128"/>
              <a:cs typeface="Calibri" panose="020F0502020204030204" pitchFamily="34" charset="0"/>
              <a:sym typeface="Calibri"/>
            </a:endParaRPr>
          </a:p>
          <a:p>
            <a:pPr marL="0" lvl="0" indent="0" algn="just" rtl="0">
              <a:lnSpc>
                <a:spcPct val="115000"/>
              </a:lnSpc>
              <a:spcBef>
                <a:spcPts val="0"/>
              </a:spcBef>
              <a:spcAft>
                <a:spcPts val="0"/>
              </a:spcAft>
              <a:buNone/>
            </a:pPr>
            <a:endParaRPr sz="2400" dirty="0">
              <a:solidFill>
                <a:schemeClr val="dk1"/>
              </a:solidFill>
              <a:latin typeface="Calibri"/>
              <a:ea typeface="Calibri"/>
              <a:cs typeface="Calibri"/>
              <a:sym typeface="Calibri"/>
            </a:endParaRPr>
          </a:p>
          <a:p>
            <a:pPr marL="0" lvl="0" indent="0" algn="just" rtl="0">
              <a:lnSpc>
                <a:spcPct val="115000"/>
              </a:lnSpc>
              <a:spcBef>
                <a:spcPts val="0"/>
              </a:spcBef>
              <a:spcAft>
                <a:spcPts val="0"/>
              </a:spcAft>
              <a:buNone/>
            </a:pPr>
            <a:endParaRPr sz="2400" i="1" dirty="0">
              <a:solidFill>
                <a:schemeClr val="dk1"/>
              </a:solidFill>
              <a:latin typeface="Calibri"/>
              <a:ea typeface="Calibri"/>
              <a:cs typeface="Calibri"/>
              <a:sym typeface="Calibri"/>
            </a:endParaRPr>
          </a:p>
          <a:p>
            <a:pPr lvl="0" algn="just">
              <a:lnSpc>
                <a:spcPct val="115000"/>
              </a:lnSpc>
            </a:pPr>
            <a:endParaRPr lang="fr-FR" sz="11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100" b="1" i="1" dirty="0">
              <a:solidFill>
                <a:schemeClr val="dk1"/>
              </a:solidFill>
            </a:endParaRPr>
          </a:p>
        </p:txBody>
      </p:sp>
      <p:sp>
        <p:nvSpPr>
          <p:cNvPr id="9" name="Rectangle à coins arrondis 8">
            <a:extLst>
              <a:ext uri="{FF2B5EF4-FFF2-40B4-BE49-F238E27FC236}">
                <a16:creationId xmlns:a16="http://schemas.microsoft.com/office/drawing/2014/main" id="{926433DD-1F92-084B-AD37-9F65E449DBA6}"/>
              </a:ext>
            </a:extLst>
          </p:cNvPr>
          <p:cNvSpPr/>
          <p:nvPr/>
        </p:nvSpPr>
        <p:spPr>
          <a:xfrm>
            <a:off x="520017" y="1357844"/>
            <a:ext cx="3687096" cy="565019"/>
          </a:xfrm>
          <a:prstGeom prst="roundRect">
            <a:avLst/>
          </a:prstGeom>
          <a:solidFill>
            <a:schemeClr val="accent6">
              <a:lumMod val="95000"/>
            </a:schemeClr>
          </a:solidFill>
          <a:ln>
            <a:solidFill>
              <a:srgbClr val="AC69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9A5D80"/>
                </a:solidFill>
                <a:latin typeface="Calibri" panose="020F0502020204030204" pitchFamily="34" charset="0"/>
                <a:cs typeface="Calibri" panose="020F0502020204030204" pitchFamily="34" charset="0"/>
              </a:rPr>
              <a:t>The impact of the speech</a:t>
            </a:r>
          </a:p>
        </p:txBody>
      </p:sp>
      <p:sp>
        <p:nvSpPr>
          <p:cNvPr id="10" name="Rectangle à coins arrondis 9">
            <a:extLst>
              <a:ext uri="{FF2B5EF4-FFF2-40B4-BE49-F238E27FC236}">
                <a16:creationId xmlns:a16="http://schemas.microsoft.com/office/drawing/2014/main" id="{93947FA7-6A98-FC47-B7BE-E79F7CD8A5A2}"/>
              </a:ext>
            </a:extLst>
          </p:cNvPr>
          <p:cNvSpPr/>
          <p:nvPr/>
        </p:nvSpPr>
        <p:spPr>
          <a:xfrm>
            <a:off x="520018" y="2525343"/>
            <a:ext cx="3687095" cy="565019"/>
          </a:xfrm>
          <a:prstGeom prst="roundRect">
            <a:avLst/>
          </a:prstGeom>
          <a:solidFill>
            <a:schemeClr val="accent6">
              <a:lumMod val="95000"/>
            </a:schemeClr>
          </a:solidFill>
          <a:ln>
            <a:solidFill>
              <a:srgbClr val="AC69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9A5D80"/>
                </a:solidFill>
                <a:latin typeface="Calibri" panose="020F0502020204030204" pitchFamily="34" charset="0"/>
                <a:cs typeface="Calibri" panose="020F0502020204030204" pitchFamily="34" charset="0"/>
              </a:rPr>
              <a:t>The </a:t>
            </a:r>
            <a:r>
              <a:rPr lang="fr-FR" sz="2400" b="1" dirty="0" err="1">
                <a:solidFill>
                  <a:srgbClr val="9A5D80"/>
                </a:solidFill>
                <a:latin typeface="Calibri" panose="020F0502020204030204" pitchFamily="34" charset="0"/>
                <a:cs typeface="Calibri" panose="020F0502020204030204" pitchFamily="34" charset="0"/>
              </a:rPr>
              <a:t>speaker's</a:t>
            </a:r>
            <a:r>
              <a:rPr lang="fr-FR" sz="2400" b="1" dirty="0">
                <a:solidFill>
                  <a:srgbClr val="9A5D80"/>
                </a:solidFill>
                <a:latin typeface="Calibri" panose="020F0502020204030204" pitchFamily="34" charset="0"/>
                <a:cs typeface="Calibri" panose="020F0502020204030204" pitchFamily="34" charset="0"/>
              </a:rPr>
              <a:t> image</a:t>
            </a:r>
          </a:p>
        </p:txBody>
      </p:sp>
      <p:sp>
        <p:nvSpPr>
          <p:cNvPr id="11" name="Rectangle à coins arrondis 10">
            <a:extLst>
              <a:ext uri="{FF2B5EF4-FFF2-40B4-BE49-F238E27FC236}">
                <a16:creationId xmlns:a16="http://schemas.microsoft.com/office/drawing/2014/main" id="{77EFDD6D-5A81-EB42-9F62-C252FF0EC07C}"/>
              </a:ext>
            </a:extLst>
          </p:cNvPr>
          <p:cNvSpPr/>
          <p:nvPr/>
        </p:nvSpPr>
        <p:spPr>
          <a:xfrm>
            <a:off x="490518" y="4861776"/>
            <a:ext cx="3687095" cy="565019"/>
          </a:xfrm>
          <a:prstGeom prst="roundRect">
            <a:avLst/>
          </a:prstGeom>
          <a:solidFill>
            <a:schemeClr val="accent6">
              <a:lumMod val="95000"/>
            </a:schemeClr>
          </a:solidFill>
          <a:ln>
            <a:solidFill>
              <a:srgbClr val="AC69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9A5D80"/>
                </a:solidFill>
                <a:latin typeface="Calibri" panose="020F0502020204030204" pitchFamily="34" charset="0"/>
                <a:cs typeface="Calibri" panose="020F0502020204030204" pitchFamily="34" charset="0"/>
              </a:rPr>
              <a:t>The </a:t>
            </a:r>
            <a:r>
              <a:rPr lang="fr-FR" sz="2400" b="1" dirty="0" err="1">
                <a:solidFill>
                  <a:srgbClr val="9A5D80"/>
                </a:solidFill>
                <a:latin typeface="Calibri" panose="020F0502020204030204" pitchFamily="34" charset="0"/>
                <a:cs typeface="Calibri" panose="020F0502020204030204" pitchFamily="34" charset="0"/>
              </a:rPr>
              <a:t>choice</a:t>
            </a:r>
            <a:r>
              <a:rPr lang="fr-FR" sz="2400" b="1" dirty="0">
                <a:solidFill>
                  <a:srgbClr val="9A5D80"/>
                </a:solidFill>
                <a:latin typeface="Calibri" panose="020F0502020204030204" pitchFamily="34" charset="0"/>
                <a:cs typeface="Calibri" panose="020F0502020204030204" pitchFamily="34" charset="0"/>
              </a:rPr>
              <a:t> of </a:t>
            </a:r>
            <a:r>
              <a:rPr lang="fr-FR" sz="2400" b="1" dirty="0" err="1">
                <a:solidFill>
                  <a:srgbClr val="9A5D80"/>
                </a:solidFill>
                <a:latin typeface="Calibri" panose="020F0502020204030204" pitchFamily="34" charset="0"/>
                <a:cs typeface="Calibri" panose="020F0502020204030204" pitchFamily="34" charset="0"/>
              </a:rPr>
              <a:t>words</a:t>
            </a:r>
            <a:endParaRPr lang="fr-FR" sz="2400" b="1" dirty="0">
              <a:solidFill>
                <a:srgbClr val="9A5D80"/>
              </a:solidFill>
              <a:latin typeface="Calibri" panose="020F0502020204030204" pitchFamily="34" charset="0"/>
              <a:cs typeface="Calibri" panose="020F0502020204030204" pitchFamily="34" charset="0"/>
            </a:endParaRPr>
          </a:p>
        </p:txBody>
      </p:sp>
      <p:sp>
        <p:nvSpPr>
          <p:cNvPr id="12" name="Rectangle à coins arrondis 11">
            <a:extLst>
              <a:ext uri="{FF2B5EF4-FFF2-40B4-BE49-F238E27FC236}">
                <a16:creationId xmlns:a16="http://schemas.microsoft.com/office/drawing/2014/main" id="{CB4ED94C-ADAB-6347-AB05-A9C94563737B}"/>
              </a:ext>
            </a:extLst>
          </p:cNvPr>
          <p:cNvSpPr/>
          <p:nvPr/>
        </p:nvSpPr>
        <p:spPr>
          <a:xfrm>
            <a:off x="490518" y="3699859"/>
            <a:ext cx="3716595" cy="565019"/>
          </a:xfrm>
          <a:prstGeom prst="roundRect">
            <a:avLst/>
          </a:prstGeom>
          <a:solidFill>
            <a:schemeClr val="accent6">
              <a:lumMod val="95000"/>
            </a:schemeClr>
          </a:solidFill>
          <a:ln>
            <a:solidFill>
              <a:srgbClr val="AC69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9A5D80"/>
                </a:solidFill>
                <a:latin typeface="Calibri" panose="020F0502020204030204" pitchFamily="34" charset="0"/>
                <a:cs typeface="Calibri" panose="020F0502020204030204" pitchFamily="34" charset="0"/>
              </a:rPr>
              <a:t>The </a:t>
            </a:r>
            <a:r>
              <a:rPr lang="fr-FR" sz="2400" b="1" dirty="0" err="1">
                <a:solidFill>
                  <a:srgbClr val="9A5D80"/>
                </a:solidFill>
                <a:latin typeface="Calibri" panose="020F0502020204030204" pitchFamily="34" charset="0"/>
                <a:cs typeface="Calibri" panose="020F0502020204030204" pitchFamily="34" charset="0"/>
              </a:rPr>
              <a:t>speaker's</a:t>
            </a:r>
            <a:r>
              <a:rPr lang="fr-FR" sz="2400" b="1" dirty="0">
                <a:solidFill>
                  <a:srgbClr val="9A5D80"/>
                </a:solidFill>
                <a:latin typeface="Calibri" panose="020F0502020204030204" pitchFamily="34" charset="0"/>
                <a:cs typeface="Calibri" panose="020F0502020204030204" pitchFamily="34" charset="0"/>
              </a:rPr>
              <a:t> performance</a:t>
            </a:r>
          </a:p>
        </p:txBody>
      </p:sp>
      <p:sp>
        <p:nvSpPr>
          <p:cNvPr id="3" name="Rectangle 2">
            <a:extLst>
              <a:ext uri="{FF2B5EF4-FFF2-40B4-BE49-F238E27FC236}">
                <a16:creationId xmlns:a16="http://schemas.microsoft.com/office/drawing/2014/main" id="{73EE0775-7626-DC45-906E-3843AA9FF7B1}"/>
              </a:ext>
            </a:extLst>
          </p:cNvPr>
          <p:cNvSpPr/>
          <p:nvPr/>
        </p:nvSpPr>
        <p:spPr>
          <a:xfrm>
            <a:off x="4621761" y="3633331"/>
            <a:ext cx="6096000" cy="916854"/>
          </a:xfrm>
          <a:prstGeom prst="rect">
            <a:avLst/>
          </a:prstGeom>
        </p:spPr>
        <p:txBody>
          <a:bodyPr>
            <a:spAutoFit/>
          </a:bodyPr>
          <a:lstStyle/>
          <a:p>
            <a:pPr lvl="0" algn="just">
              <a:lnSpc>
                <a:spcPct val="115000"/>
              </a:lnSpc>
            </a:pPr>
            <a:r>
              <a:rPr lang="fr-FR" sz="2400" dirty="0">
                <a:solidFill>
                  <a:schemeClr val="dk1"/>
                </a:solidFill>
                <a:latin typeface="Calibri"/>
                <a:ea typeface="Calibri"/>
                <a:cs typeface="Calibri"/>
                <a:sym typeface="Calibri"/>
              </a:rPr>
              <a:t>There </a:t>
            </a:r>
            <a:r>
              <a:rPr lang="fr-FR" sz="2400" dirty="0" err="1">
                <a:solidFill>
                  <a:schemeClr val="dk1"/>
                </a:solidFill>
                <a:latin typeface="Calibri"/>
                <a:ea typeface="Calibri"/>
                <a:cs typeface="Calibri"/>
                <a:sym typeface="Calibri"/>
              </a:rPr>
              <a:t>is</a:t>
            </a:r>
            <a:r>
              <a:rPr lang="fr-FR" sz="2400" dirty="0">
                <a:solidFill>
                  <a:schemeClr val="dk1"/>
                </a:solidFill>
                <a:latin typeface="Calibri"/>
                <a:ea typeface="Calibri"/>
                <a:cs typeface="Calibri"/>
                <a:sym typeface="Calibri"/>
              </a:rPr>
              <a:t> </a:t>
            </a:r>
            <a:r>
              <a:rPr lang="fr-FR" sz="2400" dirty="0" err="1">
                <a:solidFill>
                  <a:schemeClr val="dk1"/>
                </a:solidFill>
                <a:latin typeface="Calibri"/>
                <a:ea typeface="Calibri"/>
                <a:cs typeface="Calibri"/>
                <a:sym typeface="Calibri"/>
              </a:rPr>
              <a:t>also</a:t>
            </a:r>
            <a:r>
              <a:rPr lang="fr-FR" sz="2400" dirty="0">
                <a:solidFill>
                  <a:schemeClr val="dk1"/>
                </a:solidFill>
                <a:latin typeface="Calibri"/>
                <a:ea typeface="Calibri"/>
                <a:cs typeface="Calibri"/>
                <a:sym typeface="Calibri"/>
              </a:rPr>
              <a:t> the </a:t>
            </a:r>
            <a:r>
              <a:rPr lang="fr-FR" sz="2400" dirty="0" err="1">
                <a:solidFill>
                  <a:schemeClr val="dk1"/>
                </a:solidFill>
                <a:latin typeface="Calibri"/>
                <a:ea typeface="Calibri"/>
                <a:cs typeface="Calibri"/>
                <a:sym typeface="Calibri"/>
              </a:rPr>
              <a:t>tone</a:t>
            </a:r>
            <a:r>
              <a:rPr lang="fr-FR" sz="2400" dirty="0">
                <a:solidFill>
                  <a:schemeClr val="dk1"/>
                </a:solidFill>
                <a:latin typeface="Calibri"/>
                <a:ea typeface="Calibri"/>
                <a:cs typeface="Calibri"/>
                <a:sym typeface="Calibri"/>
              </a:rPr>
              <a:t>.  </a:t>
            </a:r>
            <a:r>
              <a:rPr lang="fr-FR" sz="2000" b="1" i="1" dirty="0">
                <a:solidFill>
                  <a:srgbClr val="AC698E"/>
                </a:solidFill>
                <a:latin typeface="Calibri" panose="020F0502020204030204" pitchFamily="34" charset="0"/>
                <a:ea typeface="Arial Unicode MS" panose="020B0604020202020204" pitchFamily="34" charset="-128"/>
                <a:cs typeface="Calibri" panose="020F0502020204030204" pitchFamily="34" charset="0"/>
                <a:sym typeface="Calibri"/>
              </a:rPr>
              <a:t>Vlora</a:t>
            </a:r>
          </a:p>
          <a:p>
            <a:pPr lvl="0" algn="just">
              <a:lnSpc>
                <a:spcPct val="115000"/>
              </a:lnSpc>
            </a:pPr>
            <a:r>
              <a:rPr lang="fr-FR" sz="2400" dirty="0" err="1">
                <a:solidFill>
                  <a:schemeClr val="dk1"/>
                </a:solidFill>
                <a:latin typeface="Calibri"/>
                <a:ea typeface="Calibri"/>
                <a:cs typeface="Calibri"/>
                <a:sym typeface="Calibri"/>
              </a:rPr>
              <a:t>It's</a:t>
            </a:r>
            <a:r>
              <a:rPr lang="fr-FR" sz="2400" dirty="0">
                <a:solidFill>
                  <a:schemeClr val="dk1"/>
                </a:solidFill>
                <a:latin typeface="Calibri"/>
                <a:ea typeface="Calibri"/>
                <a:cs typeface="Calibri"/>
                <a:sym typeface="Calibri"/>
              </a:rPr>
              <a:t> a bit as if </a:t>
            </a:r>
            <a:r>
              <a:rPr lang="fr-FR" sz="2400" dirty="0" err="1">
                <a:solidFill>
                  <a:schemeClr val="dk1"/>
                </a:solidFill>
                <a:latin typeface="Calibri"/>
                <a:ea typeface="Calibri"/>
                <a:cs typeface="Calibri"/>
                <a:sym typeface="Calibri"/>
              </a:rPr>
              <a:t>those</a:t>
            </a:r>
            <a:r>
              <a:rPr lang="fr-FR" sz="2400" dirty="0">
                <a:solidFill>
                  <a:schemeClr val="dk1"/>
                </a:solidFill>
                <a:latin typeface="Calibri"/>
                <a:ea typeface="Calibri"/>
                <a:cs typeface="Calibri"/>
                <a:sym typeface="Calibri"/>
              </a:rPr>
              <a:t> people </a:t>
            </a:r>
            <a:r>
              <a:rPr lang="fr-FR" sz="2400" dirty="0" err="1">
                <a:solidFill>
                  <a:schemeClr val="dk1"/>
                </a:solidFill>
                <a:latin typeface="Calibri"/>
                <a:ea typeface="Calibri"/>
                <a:cs typeface="Calibri"/>
                <a:sym typeface="Calibri"/>
              </a:rPr>
              <a:t>were</a:t>
            </a:r>
            <a:r>
              <a:rPr lang="fr-FR" sz="2400" dirty="0">
                <a:solidFill>
                  <a:schemeClr val="dk1"/>
                </a:solidFill>
                <a:latin typeface="Calibri"/>
                <a:ea typeface="Calibri"/>
                <a:cs typeface="Calibri"/>
                <a:sym typeface="Calibri"/>
              </a:rPr>
              <a:t> </a:t>
            </a:r>
            <a:r>
              <a:rPr lang="fr-FR" sz="2400" dirty="0" err="1">
                <a:solidFill>
                  <a:schemeClr val="dk1"/>
                </a:solidFill>
                <a:latin typeface="Calibri"/>
                <a:ea typeface="Calibri"/>
                <a:cs typeface="Calibri"/>
                <a:sym typeface="Calibri"/>
              </a:rPr>
              <a:t>actors</a:t>
            </a:r>
            <a:r>
              <a:rPr lang="fr-FR" sz="2400" dirty="0">
                <a:solidFill>
                  <a:schemeClr val="dk1"/>
                </a:solidFill>
                <a:latin typeface="Calibri"/>
                <a:ea typeface="Calibri"/>
                <a:cs typeface="Calibri"/>
                <a:sym typeface="Calibri"/>
              </a:rPr>
              <a:t>.  </a:t>
            </a:r>
            <a:r>
              <a:rPr lang="fr-FR" sz="2000" b="1" i="1" dirty="0">
                <a:solidFill>
                  <a:srgbClr val="AC698E"/>
                </a:solidFill>
                <a:latin typeface="Calibri" panose="020F0502020204030204" pitchFamily="34" charset="0"/>
                <a:ea typeface="Arial Unicode MS" panose="020B0604020202020204" pitchFamily="34" charset="-128"/>
                <a:cs typeface="Calibri" panose="020F0502020204030204" pitchFamily="34" charset="0"/>
                <a:sym typeface="Calibri"/>
              </a:rPr>
              <a:t>Oriane</a:t>
            </a:r>
          </a:p>
        </p:txBody>
      </p:sp>
      <p:sp>
        <p:nvSpPr>
          <p:cNvPr id="4" name="Rectangle 3">
            <a:extLst>
              <a:ext uri="{FF2B5EF4-FFF2-40B4-BE49-F238E27FC236}">
                <a16:creationId xmlns:a16="http://schemas.microsoft.com/office/drawing/2014/main" id="{18AF659C-A09E-FD47-8146-F9887170BC20}"/>
              </a:ext>
            </a:extLst>
          </p:cNvPr>
          <p:cNvSpPr/>
          <p:nvPr/>
        </p:nvSpPr>
        <p:spPr>
          <a:xfrm>
            <a:off x="4621761" y="4817665"/>
            <a:ext cx="6925294" cy="492122"/>
          </a:xfrm>
          <a:prstGeom prst="rect">
            <a:avLst/>
          </a:prstGeom>
        </p:spPr>
        <p:txBody>
          <a:bodyPr wrap="none">
            <a:spAutoFit/>
          </a:bodyPr>
          <a:lstStyle/>
          <a:p>
            <a:pPr algn="just">
              <a:lnSpc>
                <a:spcPct val="115000"/>
              </a:lnSpc>
            </a:pPr>
            <a:r>
              <a:rPr lang="fr-FR" sz="2400" dirty="0" err="1">
                <a:solidFill>
                  <a:schemeClr val="dk1"/>
                </a:solidFill>
                <a:latin typeface="Calibri"/>
                <a:ea typeface="Calibri"/>
                <a:cs typeface="Calibri"/>
                <a:sym typeface="Calibri"/>
              </a:rPr>
              <a:t>They</a:t>
            </a:r>
            <a:r>
              <a:rPr lang="fr-FR" sz="2400" dirty="0">
                <a:solidFill>
                  <a:schemeClr val="dk1"/>
                </a:solidFill>
                <a:latin typeface="Calibri"/>
                <a:ea typeface="Calibri"/>
                <a:cs typeface="Calibri"/>
                <a:sym typeface="Calibri"/>
              </a:rPr>
              <a:t> chose </a:t>
            </a:r>
            <a:r>
              <a:rPr lang="fr-FR" sz="2400" dirty="0" err="1">
                <a:solidFill>
                  <a:schemeClr val="dk1"/>
                </a:solidFill>
                <a:latin typeface="Calibri"/>
                <a:ea typeface="Calibri"/>
                <a:cs typeface="Calibri"/>
                <a:sym typeface="Calibri"/>
              </a:rPr>
              <a:t>special</a:t>
            </a:r>
            <a:r>
              <a:rPr lang="fr-FR" sz="2400" dirty="0">
                <a:solidFill>
                  <a:schemeClr val="dk1"/>
                </a:solidFill>
                <a:latin typeface="Calibri"/>
                <a:ea typeface="Calibri"/>
                <a:cs typeface="Calibri"/>
                <a:sym typeface="Calibri"/>
              </a:rPr>
              <a:t> </a:t>
            </a:r>
            <a:r>
              <a:rPr lang="fr-FR" sz="2400" dirty="0" err="1">
                <a:solidFill>
                  <a:schemeClr val="dk1"/>
                </a:solidFill>
                <a:latin typeface="Calibri"/>
                <a:ea typeface="Calibri"/>
                <a:cs typeface="Calibri"/>
                <a:sym typeface="Calibri"/>
              </a:rPr>
              <a:t>words</a:t>
            </a:r>
            <a:r>
              <a:rPr lang="fr-FR" sz="2400" dirty="0">
                <a:solidFill>
                  <a:schemeClr val="dk1"/>
                </a:solidFill>
                <a:latin typeface="Calibri"/>
                <a:ea typeface="Calibri"/>
                <a:cs typeface="Calibri"/>
                <a:sym typeface="Calibri"/>
              </a:rPr>
              <a:t> to </a:t>
            </a:r>
            <a:r>
              <a:rPr lang="fr-FR" sz="2400" dirty="0" err="1">
                <a:solidFill>
                  <a:schemeClr val="dk1"/>
                </a:solidFill>
                <a:latin typeface="Calibri"/>
                <a:ea typeface="Calibri"/>
                <a:cs typeface="Calibri"/>
                <a:sym typeface="Calibri"/>
              </a:rPr>
              <a:t>make</a:t>
            </a:r>
            <a:r>
              <a:rPr lang="fr-FR" sz="2400" dirty="0">
                <a:solidFill>
                  <a:schemeClr val="dk1"/>
                </a:solidFill>
                <a:latin typeface="Calibri"/>
                <a:ea typeface="Calibri"/>
                <a:cs typeface="Calibri"/>
                <a:sym typeface="Calibri"/>
              </a:rPr>
              <a:t> an impact.  </a:t>
            </a:r>
            <a:r>
              <a:rPr lang="fr-FR" sz="2000" b="1" i="1" dirty="0">
                <a:solidFill>
                  <a:srgbClr val="AC698E"/>
                </a:solidFill>
                <a:latin typeface="Calibri" panose="020F0502020204030204" pitchFamily="34" charset="0"/>
                <a:ea typeface="Arial Unicode MS" panose="020B0604020202020204" pitchFamily="34" charset="-128"/>
                <a:cs typeface="Calibri" panose="020F0502020204030204" pitchFamily="34" charset="0"/>
                <a:sym typeface="Calibri"/>
              </a:rPr>
              <a:t>Capucine</a:t>
            </a:r>
          </a:p>
        </p:txBody>
      </p:sp>
      <p:sp>
        <p:nvSpPr>
          <p:cNvPr id="13" name="Rectangle 12">
            <a:extLst>
              <a:ext uri="{FF2B5EF4-FFF2-40B4-BE49-F238E27FC236}">
                <a16:creationId xmlns:a16="http://schemas.microsoft.com/office/drawing/2014/main" id="{86A01716-201F-E645-A2BD-C2B56341DB51}"/>
              </a:ext>
            </a:extLst>
          </p:cNvPr>
          <p:cNvSpPr/>
          <p:nvPr/>
        </p:nvSpPr>
        <p:spPr>
          <a:xfrm>
            <a:off x="4511913" y="2490958"/>
            <a:ext cx="7453945" cy="916854"/>
          </a:xfrm>
          <a:prstGeom prst="rect">
            <a:avLst/>
          </a:prstGeom>
        </p:spPr>
        <p:txBody>
          <a:bodyPr wrap="square">
            <a:spAutoFit/>
          </a:bodyPr>
          <a:lstStyle/>
          <a:p>
            <a:pPr algn="just">
              <a:lnSpc>
                <a:spcPct val="115000"/>
              </a:lnSpc>
            </a:pPr>
            <a:r>
              <a:rPr lang="fr-FR" sz="2400" dirty="0">
                <a:solidFill>
                  <a:schemeClr val="dk1"/>
                </a:solidFill>
                <a:latin typeface="Calibri"/>
                <a:ea typeface="Calibri"/>
                <a:cs typeface="Calibri"/>
                <a:sym typeface="Calibri"/>
              </a:rPr>
              <a:t>The people </a:t>
            </a:r>
            <a:r>
              <a:rPr lang="fr-FR" sz="2400" dirty="0" err="1">
                <a:solidFill>
                  <a:schemeClr val="dk1"/>
                </a:solidFill>
                <a:latin typeface="Calibri"/>
                <a:ea typeface="Calibri"/>
                <a:cs typeface="Calibri"/>
                <a:sym typeface="Calibri"/>
              </a:rPr>
              <a:t>who</a:t>
            </a:r>
            <a:r>
              <a:rPr lang="fr-FR" sz="2400" dirty="0">
                <a:solidFill>
                  <a:schemeClr val="dk1"/>
                </a:solidFill>
                <a:latin typeface="Calibri"/>
                <a:ea typeface="Calibri"/>
                <a:cs typeface="Calibri"/>
                <a:sym typeface="Calibri"/>
              </a:rPr>
              <a:t> have an important </a:t>
            </a:r>
            <a:r>
              <a:rPr lang="fr-FR" sz="2400" dirty="0" err="1">
                <a:solidFill>
                  <a:schemeClr val="dk1"/>
                </a:solidFill>
                <a:latin typeface="Calibri"/>
                <a:ea typeface="Calibri"/>
                <a:cs typeface="Calibri"/>
                <a:sym typeface="Calibri"/>
              </a:rPr>
              <a:t>status</a:t>
            </a:r>
            <a:r>
              <a:rPr lang="fr-FR" sz="2400" dirty="0">
                <a:solidFill>
                  <a:schemeClr val="dk1"/>
                </a:solidFill>
                <a:latin typeface="Calibri"/>
                <a:ea typeface="Calibri"/>
                <a:cs typeface="Calibri"/>
                <a:sym typeface="Calibri"/>
              </a:rPr>
              <a:t> or a good </a:t>
            </a:r>
            <a:r>
              <a:rPr lang="fr-FR" sz="2400" dirty="0" err="1">
                <a:solidFill>
                  <a:schemeClr val="dk1"/>
                </a:solidFill>
                <a:latin typeface="Calibri"/>
                <a:ea typeface="Calibri"/>
                <a:cs typeface="Calibri"/>
                <a:sym typeface="Calibri"/>
              </a:rPr>
              <a:t>reputation</a:t>
            </a:r>
            <a:r>
              <a:rPr lang="fr-FR" sz="2400" dirty="0">
                <a:solidFill>
                  <a:schemeClr val="dk1"/>
                </a:solidFill>
                <a:latin typeface="Calibri"/>
                <a:ea typeface="Calibri"/>
                <a:cs typeface="Calibri"/>
                <a:sym typeface="Calibri"/>
              </a:rPr>
              <a:t> are the </a:t>
            </a:r>
            <a:r>
              <a:rPr lang="fr-FR" sz="2400" dirty="0" err="1">
                <a:solidFill>
                  <a:schemeClr val="dk1"/>
                </a:solidFill>
                <a:latin typeface="Calibri"/>
                <a:ea typeface="Calibri"/>
                <a:cs typeface="Calibri"/>
                <a:sym typeface="Calibri"/>
              </a:rPr>
              <a:t>ones</a:t>
            </a:r>
            <a:r>
              <a:rPr lang="fr-FR" sz="2400" dirty="0">
                <a:solidFill>
                  <a:schemeClr val="dk1"/>
                </a:solidFill>
                <a:latin typeface="Calibri"/>
                <a:ea typeface="Calibri"/>
                <a:cs typeface="Calibri"/>
                <a:sym typeface="Calibri"/>
              </a:rPr>
              <a:t> </a:t>
            </a:r>
            <a:r>
              <a:rPr lang="fr-FR" sz="2400" dirty="0" err="1">
                <a:solidFill>
                  <a:schemeClr val="dk1"/>
                </a:solidFill>
                <a:latin typeface="Calibri"/>
                <a:ea typeface="Calibri"/>
                <a:cs typeface="Calibri"/>
                <a:sym typeface="Calibri"/>
              </a:rPr>
              <a:t>that</a:t>
            </a:r>
            <a:r>
              <a:rPr lang="fr-FR" sz="2400" dirty="0">
                <a:solidFill>
                  <a:schemeClr val="dk1"/>
                </a:solidFill>
                <a:latin typeface="Calibri"/>
                <a:ea typeface="Calibri"/>
                <a:cs typeface="Calibri"/>
                <a:sym typeface="Calibri"/>
              </a:rPr>
              <a:t> people </a:t>
            </a:r>
            <a:r>
              <a:rPr lang="fr-FR" sz="2400" dirty="0" err="1">
                <a:solidFill>
                  <a:schemeClr val="dk1"/>
                </a:solidFill>
                <a:latin typeface="Calibri"/>
                <a:ea typeface="Calibri"/>
                <a:cs typeface="Calibri"/>
                <a:sym typeface="Calibri"/>
              </a:rPr>
              <a:t>will</a:t>
            </a:r>
            <a:r>
              <a:rPr lang="fr-FR" sz="2400" dirty="0">
                <a:solidFill>
                  <a:schemeClr val="dk1"/>
                </a:solidFill>
                <a:latin typeface="Calibri"/>
                <a:ea typeface="Calibri"/>
                <a:cs typeface="Calibri"/>
                <a:sym typeface="Calibri"/>
              </a:rPr>
              <a:t> </a:t>
            </a:r>
            <a:r>
              <a:rPr lang="fr-FR" sz="2400" dirty="0" err="1">
                <a:solidFill>
                  <a:schemeClr val="dk1"/>
                </a:solidFill>
                <a:latin typeface="Calibri"/>
                <a:ea typeface="Calibri"/>
                <a:cs typeface="Calibri"/>
                <a:sym typeface="Calibri"/>
              </a:rPr>
              <a:t>listen</a:t>
            </a:r>
            <a:r>
              <a:rPr lang="fr-FR" sz="2400" dirty="0">
                <a:solidFill>
                  <a:schemeClr val="dk1"/>
                </a:solidFill>
                <a:latin typeface="Calibri"/>
                <a:ea typeface="Calibri"/>
                <a:cs typeface="Calibri"/>
                <a:sym typeface="Calibri"/>
              </a:rPr>
              <a:t> to.  </a:t>
            </a:r>
            <a:r>
              <a:rPr lang="fr-FR" sz="2000" b="1" i="1" dirty="0">
                <a:solidFill>
                  <a:srgbClr val="AC698E"/>
                </a:solidFill>
                <a:latin typeface="Calibri" panose="020F0502020204030204" pitchFamily="34" charset="0"/>
                <a:ea typeface="Arial Unicode MS" panose="020B0604020202020204" pitchFamily="34" charset="-128"/>
                <a:cs typeface="Calibri" panose="020F0502020204030204" pitchFamily="34" charset="0"/>
                <a:sym typeface="Calibri"/>
              </a:rPr>
              <a:t>Vlora</a:t>
            </a:r>
          </a:p>
        </p:txBody>
      </p:sp>
    </p:spTree>
    <p:extLst>
      <p:ext uri="{BB962C8B-B14F-4D97-AF65-F5344CB8AC3E}">
        <p14:creationId xmlns:p14="http://schemas.microsoft.com/office/powerpoint/2010/main" val="1530714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 grpId="0"/>
      <p:bldP spid="9" grpId="0" animBg="1"/>
      <p:bldP spid="10" grpId="0" animBg="1"/>
      <p:bldP spid="11" grpId="0" animBg="1"/>
      <p:bldP spid="12" grpId="0" animBg="1"/>
      <p:bldP spid="3" grpId="0"/>
      <p:bldP spid="4"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95000"/>
          </a:schemeClr>
        </a:solidFill>
        <a:effectLst/>
      </p:bgPr>
    </p:bg>
    <p:spTree>
      <p:nvGrpSpPr>
        <p:cNvPr id="1" name=""/>
        <p:cNvGrpSpPr/>
        <p:nvPr/>
      </p:nvGrpSpPr>
      <p:grpSpPr>
        <a:xfrm>
          <a:off x="0" y="0"/>
          <a:ext cx="0" cy="0"/>
          <a:chOff x="0" y="0"/>
          <a:chExt cx="0" cy="0"/>
        </a:xfrm>
      </p:grpSpPr>
      <p:sp>
        <p:nvSpPr>
          <p:cNvPr id="4" name="Google Shape;51;p7">
            <a:extLst>
              <a:ext uri="{FF2B5EF4-FFF2-40B4-BE49-F238E27FC236}">
                <a16:creationId xmlns:a16="http://schemas.microsoft.com/office/drawing/2014/main" id="{79801572-A5C6-1542-A0EF-262AB1C3579B}"/>
              </a:ext>
            </a:extLst>
          </p:cNvPr>
          <p:cNvSpPr txBox="1">
            <a:spLocks noGrp="1"/>
          </p:cNvSpPr>
          <p:nvPr>
            <p:ph type="title"/>
          </p:nvPr>
        </p:nvSpPr>
        <p:spPr>
          <a:xfrm>
            <a:off x="0" y="0"/>
            <a:ext cx="12192000" cy="812800"/>
          </a:xfrm>
          <a:prstGeom prst="rect">
            <a:avLst/>
          </a:prstGeom>
          <a:solidFill>
            <a:srgbClr val="8D37AA"/>
          </a:solidFill>
          <a:ln w="9525" cap="flat" cmpd="sng">
            <a:solidFill>
              <a:srgbClr val="8D37AA"/>
            </a:solidFill>
            <a:prstDash val="solid"/>
            <a:round/>
            <a:headEnd type="none" w="sm" len="sm"/>
            <a:tailEnd type="none" w="sm" len="sm"/>
          </a:ln>
        </p:spPr>
        <p:txBody>
          <a:bodyPr spcFirstLastPara="1" wrap="square" lIns="90000" tIns="45000" rIns="90000" bIns="45000" anchor="t" anchorCtr="0">
            <a:noAutofit/>
          </a:bodyPr>
          <a:lstStyle/>
          <a:p>
            <a:pPr marL="0" lvl="0" indent="0" algn="l" rtl="0">
              <a:lnSpc>
                <a:spcPct val="90000"/>
              </a:lnSpc>
              <a:spcBef>
                <a:spcPts val="0"/>
              </a:spcBef>
              <a:spcAft>
                <a:spcPts val="0"/>
              </a:spcAft>
              <a:buClr>
                <a:srgbClr val="000000"/>
              </a:buClr>
              <a:buSzPts val="4400"/>
              <a:buFont typeface="Calibri"/>
              <a:buNone/>
            </a:pPr>
            <a:r>
              <a:rPr lang="en-US" sz="4000" b="1" i="0" u="none" dirty="0">
                <a:solidFill>
                  <a:srgbClr val="000000"/>
                </a:solidFill>
                <a:latin typeface="Calibri"/>
                <a:ea typeface="Calibri"/>
                <a:cs typeface="Calibri"/>
                <a:sym typeface="Calibri"/>
              </a:rPr>
              <a:t>   </a:t>
            </a:r>
            <a:r>
              <a:rPr lang="en-US" sz="4000" b="1" i="1" u="none" dirty="0">
                <a:solidFill>
                  <a:srgbClr val="000000"/>
                </a:solidFill>
                <a:latin typeface="Calibri"/>
                <a:ea typeface="Calibri"/>
                <a:cs typeface="Calibri"/>
                <a:sym typeface="Calibri"/>
              </a:rPr>
              <a:t>Focus on… </a:t>
            </a:r>
            <a:endParaRPr sz="4000" dirty="0"/>
          </a:p>
        </p:txBody>
      </p:sp>
      <p:pic>
        <p:nvPicPr>
          <p:cNvPr id="2" name="Image 1">
            <a:extLst>
              <a:ext uri="{FF2B5EF4-FFF2-40B4-BE49-F238E27FC236}">
                <a16:creationId xmlns:a16="http://schemas.microsoft.com/office/drawing/2014/main" id="{DEE58564-A386-7F4C-9A70-7DC565235168}"/>
              </a:ext>
            </a:extLst>
          </p:cNvPr>
          <p:cNvPicPr>
            <a:picLocks noChangeAspect="1"/>
          </p:cNvPicPr>
          <p:nvPr/>
        </p:nvPicPr>
        <p:blipFill>
          <a:blip r:embed="rId5"/>
          <a:stretch>
            <a:fillRect/>
          </a:stretch>
        </p:blipFill>
        <p:spPr>
          <a:xfrm>
            <a:off x="7945934" y="0"/>
            <a:ext cx="4246066" cy="6858000"/>
          </a:xfrm>
          <a:prstGeom prst="rect">
            <a:avLst/>
          </a:prstGeom>
        </p:spPr>
      </p:pic>
      <p:pic>
        <p:nvPicPr>
          <p:cNvPr id="5" name="Image 4">
            <a:extLst>
              <a:ext uri="{FF2B5EF4-FFF2-40B4-BE49-F238E27FC236}">
                <a16:creationId xmlns:a16="http://schemas.microsoft.com/office/drawing/2014/main" id="{C795AD2E-5700-D944-B013-7DEE110B9805}"/>
              </a:ext>
            </a:extLst>
          </p:cNvPr>
          <p:cNvPicPr>
            <a:picLocks noChangeAspect="1"/>
          </p:cNvPicPr>
          <p:nvPr/>
        </p:nvPicPr>
        <p:blipFill>
          <a:blip r:embed="rId6"/>
          <a:stretch>
            <a:fillRect/>
          </a:stretch>
        </p:blipFill>
        <p:spPr>
          <a:xfrm rot="21283086">
            <a:off x="2143639" y="1518898"/>
            <a:ext cx="2993572" cy="4498538"/>
          </a:xfrm>
          <a:prstGeom prst="rect">
            <a:avLst/>
          </a:prstGeom>
        </p:spPr>
      </p:pic>
      <p:sp>
        <p:nvSpPr>
          <p:cNvPr id="6" name="Rectangle 5">
            <a:extLst>
              <a:ext uri="{FF2B5EF4-FFF2-40B4-BE49-F238E27FC236}">
                <a16:creationId xmlns:a16="http://schemas.microsoft.com/office/drawing/2014/main" id="{87E16CB9-4F48-6245-9581-8379DC3F26D8}"/>
              </a:ext>
            </a:extLst>
          </p:cNvPr>
          <p:cNvSpPr/>
          <p:nvPr/>
        </p:nvSpPr>
        <p:spPr>
          <a:xfrm>
            <a:off x="5423632" y="6279642"/>
            <a:ext cx="2210862" cy="369332"/>
          </a:xfrm>
          <a:prstGeom prst="rect">
            <a:avLst/>
          </a:prstGeom>
        </p:spPr>
        <p:txBody>
          <a:bodyPr wrap="none">
            <a:spAutoFit/>
          </a:bodyPr>
          <a:lstStyle/>
          <a:p>
            <a:r>
              <a:rPr lang="fr-FR" sz="1800" dirty="0">
                <a:solidFill>
                  <a:schemeClr val="accent2"/>
                </a:solidFill>
                <a:hlinkClick r:id="rId7">
                  <a:extLst>
                    <a:ext uri="{A12FA001-AC4F-418D-AE19-62706E023703}">
                      <ahyp:hlinkClr xmlns:ahyp="http://schemas.microsoft.com/office/drawing/2018/hyperlinkcolor" val="tx"/>
                    </a:ext>
                  </a:extLst>
                </a:hlinkClick>
              </a:rPr>
              <a:t>www.unwomen.org</a:t>
            </a:r>
            <a:r>
              <a:rPr lang="fr-FR" sz="1800" dirty="0">
                <a:solidFill>
                  <a:schemeClr val="accent2"/>
                </a:solidFill>
              </a:rPr>
              <a:t> </a:t>
            </a:r>
          </a:p>
        </p:txBody>
      </p:sp>
      <p:pic>
        <p:nvPicPr>
          <p:cNvPr id="7" name="EmmaWatson_speech_F4_reducbruit">
            <a:hlinkClick r:id="" action="ppaction://media"/>
            <a:extLst>
              <a:ext uri="{FF2B5EF4-FFF2-40B4-BE49-F238E27FC236}">
                <a16:creationId xmlns:a16="http://schemas.microsoft.com/office/drawing/2014/main" id="{D56FB15C-468A-D64A-B16E-17A666721DC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961696" y="0"/>
            <a:ext cx="812800" cy="812800"/>
          </a:xfrm>
          <a:prstGeom prst="rect">
            <a:avLst/>
          </a:prstGeom>
        </p:spPr>
      </p:pic>
      <p:sp>
        <p:nvSpPr>
          <p:cNvPr id="8" name="Rectangle à coins arrondis 7">
            <a:extLst>
              <a:ext uri="{FF2B5EF4-FFF2-40B4-BE49-F238E27FC236}">
                <a16:creationId xmlns:a16="http://schemas.microsoft.com/office/drawing/2014/main" id="{D69D673F-352F-0B43-9BDC-664D9988E9D6}"/>
              </a:ext>
            </a:extLst>
          </p:cNvPr>
          <p:cNvSpPr/>
          <p:nvPr/>
        </p:nvSpPr>
        <p:spPr>
          <a:xfrm>
            <a:off x="5423632" y="825643"/>
            <a:ext cx="2522302" cy="565019"/>
          </a:xfrm>
          <a:prstGeom prst="roundRect">
            <a:avLst/>
          </a:prstGeom>
          <a:solidFill>
            <a:schemeClr val="accent6">
              <a:lumMod val="95000"/>
            </a:schemeClr>
          </a:solidFill>
          <a:ln>
            <a:solidFill>
              <a:srgbClr val="AC69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9A5D80"/>
                </a:solidFill>
                <a:latin typeface="Calibri" panose="020F0502020204030204" pitchFamily="34" charset="0"/>
                <a:cs typeface="Calibri" panose="020F0502020204030204" pitchFamily="34" charset="0"/>
              </a:rPr>
              <a:t>Emma Watson</a:t>
            </a:r>
          </a:p>
        </p:txBody>
      </p:sp>
      <p:sp>
        <p:nvSpPr>
          <p:cNvPr id="9" name="Rectangle 8">
            <a:extLst>
              <a:ext uri="{FF2B5EF4-FFF2-40B4-BE49-F238E27FC236}">
                <a16:creationId xmlns:a16="http://schemas.microsoft.com/office/drawing/2014/main" id="{F401E323-8852-8E44-B83B-022F32F7DCBF}"/>
              </a:ext>
            </a:extLst>
          </p:cNvPr>
          <p:cNvSpPr/>
          <p:nvPr/>
        </p:nvSpPr>
        <p:spPr>
          <a:xfrm rot="21134799">
            <a:off x="808384" y="5211970"/>
            <a:ext cx="1578922" cy="830997"/>
          </a:xfrm>
          <a:prstGeom prst="rect">
            <a:avLst/>
          </a:prstGeom>
        </p:spPr>
        <p:txBody>
          <a:bodyPr wrap="square">
            <a:spAutoFit/>
          </a:bodyPr>
          <a:lstStyle/>
          <a:p>
            <a:r>
              <a:rPr lang="en-GB" sz="2400" dirty="0">
                <a:latin typeface="Calibri" panose="020F0502020204030204" pitchFamily="34" charset="0"/>
                <a:ea typeface="Arial Unicode MS" panose="020B0604020202020204" pitchFamily="34" charset="-128"/>
                <a:cs typeface="Calibri" panose="020F0502020204030204" pitchFamily="34" charset="0"/>
              </a:rPr>
              <a:t>United Nations</a:t>
            </a:r>
            <a:endParaRPr lang="fr-FR" sz="2000" b="1" i="1" dirty="0">
              <a:solidFill>
                <a:srgbClr val="AC698E"/>
              </a:solidFill>
              <a:latin typeface="Calibri" panose="020F0502020204030204" pitchFamily="34" charset="0"/>
              <a:ea typeface="Arial Unicode MS" panose="020B0604020202020204" pitchFamily="34" charset="-128"/>
              <a:cs typeface="Calibri" panose="020F0502020204030204" pitchFamily="34" charset="0"/>
            </a:endParaRPr>
          </a:p>
        </p:txBody>
      </p:sp>
    </p:spTree>
    <p:extLst>
      <p:ext uri="{BB962C8B-B14F-4D97-AF65-F5344CB8AC3E}">
        <p14:creationId xmlns:p14="http://schemas.microsoft.com/office/powerpoint/2010/main" val="168646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256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7"/>
                </p:tgtEl>
              </p:cMediaNode>
            </p:audio>
          </p:childTnLst>
        </p:cTn>
      </p:par>
    </p:tnLst>
    <p:bldLst>
      <p:bldP spid="6" grpId="0"/>
      <p:bldP spid="8"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95000"/>
          </a:schemeClr>
        </a:solidFill>
        <a:effectLst/>
      </p:bgPr>
    </p:bg>
    <p:spTree>
      <p:nvGrpSpPr>
        <p:cNvPr id="1" name=""/>
        <p:cNvGrpSpPr/>
        <p:nvPr/>
      </p:nvGrpSpPr>
      <p:grpSpPr>
        <a:xfrm>
          <a:off x="0" y="0"/>
          <a:ext cx="0" cy="0"/>
          <a:chOff x="0" y="0"/>
          <a:chExt cx="0" cy="0"/>
        </a:xfrm>
      </p:grpSpPr>
      <p:sp>
        <p:nvSpPr>
          <p:cNvPr id="4" name="Google Shape;51;p7">
            <a:extLst>
              <a:ext uri="{FF2B5EF4-FFF2-40B4-BE49-F238E27FC236}">
                <a16:creationId xmlns:a16="http://schemas.microsoft.com/office/drawing/2014/main" id="{22506E2C-EA47-1340-BA5C-F995BCF3CE75}"/>
              </a:ext>
            </a:extLst>
          </p:cNvPr>
          <p:cNvSpPr txBox="1">
            <a:spLocks/>
          </p:cNvSpPr>
          <p:nvPr/>
        </p:nvSpPr>
        <p:spPr>
          <a:xfrm>
            <a:off x="0" y="0"/>
            <a:ext cx="12192000" cy="741071"/>
          </a:xfrm>
          <a:prstGeom prst="rect">
            <a:avLst/>
          </a:prstGeom>
          <a:solidFill>
            <a:srgbClr val="8D37AA"/>
          </a:solidFill>
          <a:ln w="9525" cap="flat" cmpd="sng">
            <a:solidFill>
              <a:srgbClr val="8D37AA"/>
            </a:solidFill>
            <a:prstDash val="solid"/>
            <a:round/>
            <a:headEnd type="none" w="sm" len="sm"/>
            <a:tailEnd type="none" w="sm" len="sm"/>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a:lnSpc>
                <a:spcPct val="90000"/>
              </a:lnSpc>
              <a:buSzPts val="4400"/>
              <a:buFont typeface="Calibri"/>
              <a:buNone/>
            </a:pPr>
            <a:r>
              <a:rPr lang="en-US" sz="4000" b="1" dirty="0"/>
              <a:t>     </a:t>
            </a:r>
            <a:r>
              <a:rPr lang="en-US" sz="4000" b="1" i="1" dirty="0"/>
              <a:t>First </a:t>
            </a:r>
            <a:r>
              <a:rPr lang="en-US" sz="4000" b="1" i="1" dirty="0">
                <a:solidFill>
                  <a:schemeClr val="bg1"/>
                </a:solidFill>
              </a:rPr>
              <a:t>reactions</a:t>
            </a:r>
            <a:r>
              <a:rPr lang="en-US" sz="4000" b="1" i="1" dirty="0"/>
              <a:t>?</a:t>
            </a:r>
            <a:endParaRPr lang="en-US" sz="4000" dirty="0"/>
          </a:p>
        </p:txBody>
      </p:sp>
      <p:sp>
        <p:nvSpPr>
          <p:cNvPr id="8" name="ZoneTexte 7">
            <a:extLst>
              <a:ext uri="{FF2B5EF4-FFF2-40B4-BE49-F238E27FC236}">
                <a16:creationId xmlns:a16="http://schemas.microsoft.com/office/drawing/2014/main" id="{777EDAB3-ED83-9E42-A9FA-344C3BA855E9}"/>
              </a:ext>
            </a:extLst>
          </p:cNvPr>
          <p:cNvSpPr txBox="1"/>
          <p:nvPr/>
        </p:nvSpPr>
        <p:spPr>
          <a:xfrm>
            <a:off x="4191431" y="2744966"/>
            <a:ext cx="4040050" cy="1138773"/>
          </a:xfrm>
          <a:prstGeom prst="rect">
            <a:avLst/>
          </a:prstGeom>
          <a:noFill/>
        </p:spPr>
        <p:txBody>
          <a:bodyPr wrap="square" rtlCol="0">
            <a:spAutoFit/>
          </a:bodyPr>
          <a:lstStyle/>
          <a:p>
            <a:r>
              <a:rPr lang="fr-FR" sz="2400" dirty="0" err="1">
                <a:latin typeface="Calibri" panose="020F0502020204030204" pitchFamily="34" charset="0"/>
                <a:cs typeface="Calibri" panose="020F0502020204030204" pitchFamily="34" charset="0"/>
              </a:rPr>
              <a:t>It's</a:t>
            </a:r>
            <a:r>
              <a:rPr lang="fr-FR" sz="2400" dirty="0">
                <a:latin typeface="Calibri" panose="020F0502020204030204" pitchFamily="34" charset="0"/>
                <a:cs typeface="Calibri" panose="020F0502020204030204" pitchFamily="34" charset="0"/>
              </a:rPr>
              <a:t> </a:t>
            </a:r>
            <a:r>
              <a:rPr lang="fr-FR" sz="2400" dirty="0" err="1">
                <a:latin typeface="Calibri" panose="020F0502020204030204" pitchFamily="34" charset="0"/>
                <a:cs typeface="Calibri" panose="020F0502020204030204" pitchFamily="34" charset="0"/>
              </a:rPr>
              <a:t>very</a:t>
            </a:r>
            <a:r>
              <a:rPr lang="fr-FR" sz="2400" dirty="0">
                <a:latin typeface="Calibri" panose="020F0502020204030204" pitchFamily="34" charset="0"/>
                <a:cs typeface="Calibri" panose="020F0502020204030204" pitchFamily="34" charset="0"/>
              </a:rPr>
              <a:t> persuasive, </a:t>
            </a:r>
            <a:r>
              <a:rPr lang="fr-FR" sz="2400" dirty="0" err="1">
                <a:latin typeface="Calibri" panose="020F0502020204030204" pitchFamily="34" charset="0"/>
                <a:cs typeface="Calibri" panose="020F0502020204030204" pitchFamily="34" charset="0"/>
              </a:rPr>
              <a:t>solemn</a:t>
            </a:r>
            <a:r>
              <a:rPr lang="fr-FR" sz="2400" dirty="0">
                <a:latin typeface="Calibri" panose="020F0502020204030204" pitchFamily="34" charset="0"/>
                <a:cs typeface="Calibri" panose="020F0502020204030204" pitchFamily="34" charset="0"/>
              </a:rPr>
              <a:t> and </a:t>
            </a:r>
            <a:r>
              <a:rPr lang="fr-FR" sz="2400" dirty="0" err="1">
                <a:latin typeface="Calibri" panose="020F0502020204030204" pitchFamily="34" charset="0"/>
                <a:cs typeface="Calibri" panose="020F0502020204030204" pitchFamily="34" charset="0"/>
              </a:rPr>
              <a:t>convincing</a:t>
            </a:r>
            <a:r>
              <a:rPr lang="fr-FR" sz="2400" dirty="0">
                <a:latin typeface="Calibri" panose="020F0502020204030204" pitchFamily="34" charset="0"/>
                <a:cs typeface="Calibri" panose="020F0502020204030204" pitchFamily="34" charset="0"/>
              </a:rPr>
              <a:t>. </a:t>
            </a:r>
          </a:p>
          <a:p>
            <a:r>
              <a:rPr lang="fr-FR" sz="2000" i="1" dirty="0">
                <a:latin typeface="Calibri" panose="020F0502020204030204" pitchFamily="34" charset="0"/>
                <a:cs typeface="Calibri" panose="020F0502020204030204" pitchFamily="34" charset="0"/>
              </a:rPr>
              <a:t>Livia, Mathéo, Océane</a:t>
            </a:r>
            <a:endParaRPr lang="fr-FR" sz="2000" dirty="0">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13860738-F63B-834B-B1C1-6B5ECB557FE6}"/>
              </a:ext>
            </a:extLst>
          </p:cNvPr>
          <p:cNvSpPr/>
          <p:nvPr/>
        </p:nvSpPr>
        <p:spPr>
          <a:xfrm>
            <a:off x="610569" y="1407013"/>
            <a:ext cx="2770310" cy="1138773"/>
          </a:xfrm>
          <a:prstGeom prst="rect">
            <a:avLst/>
          </a:prstGeom>
        </p:spPr>
        <p:txBody>
          <a:bodyPr wrap="square">
            <a:spAutoFit/>
          </a:bodyPr>
          <a:lstStyle/>
          <a:p>
            <a:r>
              <a:rPr lang="en-GB" sz="2400" dirty="0">
                <a:latin typeface="Calibri" panose="020F0502020204030204" pitchFamily="34" charset="0"/>
                <a:ea typeface="Arial Unicode MS" panose="020B0604020202020204" pitchFamily="34" charset="-128"/>
                <a:cs typeface="Calibri" panose="020F0502020204030204" pitchFamily="34" charset="0"/>
              </a:rPr>
              <a:t>The idea is really interesting... </a:t>
            </a:r>
            <a:endParaRPr lang="en-GB" sz="2000" dirty="0">
              <a:latin typeface="Calibri" panose="020F0502020204030204" pitchFamily="34" charset="0"/>
              <a:ea typeface="Arial Unicode MS" panose="020B0604020202020204" pitchFamily="34" charset="-128"/>
              <a:cs typeface="Calibri" panose="020F0502020204030204" pitchFamily="34" charset="0"/>
            </a:endParaRPr>
          </a:p>
          <a:p>
            <a:r>
              <a:rPr lang="en-GB" sz="2000" dirty="0">
                <a:latin typeface="Calibri" panose="020F0502020204030204" pitchFamily="34" charset="0"/>
                <a:ea typeface="Arial Unicode MS" panose="020B0604020202020204" pitchFamily="34" charset="-128"/>
                <a:cs typeface="Calibri" panose="020F0502020204030204" pitchFamily="34" charset="0"/>
              </a:rPr>
              <a:t> </a:t>
            </a:r>
            <a:r>
              <a:rPr lang="en-GB" sz="2000" i="1" dirty="0" err="1">
                <a:latin typeface="Calibri" panose="020F0502020204030204" pitchFamily="34" charset="0"/>
                <a:ea typeface="Arial Unicode MS" panose="020B0604020202020204" pitchFamily="34" charset="-128"/>
                <a:cs typeface="Calibri" panose="020F0502020204030204" pitchFamily="34" charset="0"/>
              </a:rPr>
              <a:t>Ninon</a:t>
            </a:r>
            <a:endParaRPr lang="fr-FR" sz="2000" dirty="0">
              <a:latin typeface="Calibri" panose="020F0502020204030204" pitchFamily="34" charset="0"/>
              <a:cs typeface="Calibri" panose="020F0502020204030204" pitchFamily="34" charset="0"/>
            </a:endParaRPr>
          </a:p>
        </p:txBody>
      </p:sp>
      <p:pic>
        <p:nvPicPr>
          <p:cNvPr id="3" name="HeforShe_firstreaction_Ninon2.mp3">
            <a:hlinkClick r:id="" action="ppaction://media"/>
            <a:extLst>
              <a:ext uri="{FF2B5EF4-FFF2-40B4-BE49-F238E27FC236}">
                <a16:creationId xmlns:a16="http://schemas.microsoft.com/office/drawing/2014/main" id="{D7766E64-D52D-654F-9BE0-BE5A7D1F9D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380879" y="1511945"/>
            <a:ext cx="676620" cy="676620"/>
          </a:xfrm>
          <a:prstGeom prst="rect">
            <a:avLst/>
          </a:prstGeom>
          <a:solidFill>
            <a:srgbClr val="A366B5"/>
          </a:solidFill>
        </p:spPr>
      </p:pic>
      <p:cxnSp>
        <p:nvCxnSpPr>
          <p:cNvPr id="16" name="Connecteur droit avec flèche 15">
            <a:extLst>
              <a:ext uri="{FF2B5EF4-FFF2-40B4-BE49-F238E27FC236}">
                <a16:creationId xmlns:a16="http://schemas.microsoft.com/office/drawing/2014/main" id="{B621D43F-EB1A-FD4E-8A24-22623D32105A}"/>
              </a:ext>
            </a:extLst>
          </p:cNvPr>
          <p:cNvCxnSpPr>
            <a:cxnSpLocks/>
          </p:cNvCxnSpPr>
          <p:nvPr/>
        </p:nvCxnSpPr>
        <p:spPr>
          <a:xfrm flipH="1" flipV="1">
            <a:off x="3246946" y="2437463"/>
            <a:ext cx="810553" cy="573868"/>
          </a:xfrm>
          <a:prstGeom prst="straightConnector1">
            <a:avLst/>
          </a:prstGeom>
          <a:ln>
            <a:solidFill>
              <a:srgbClr val="A366B5"/>
            </a:solidFill>
            <a:tailEnd type="triangle"/>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85206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72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bldLst>
      <p:bldP spid="8"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95000"/>
          </a:schemeClr>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EE58564-A386-7F4C-9A70-7DC565235168}"/>
              </a:ext>
            </a:extLst>
          </p:cNvPr>
          <p:cNvPicPr>
            <a:picLocks noChangeAspect="1"/>
          </p:cNvPicPr>
          <p:nvPr/>
        </p:nvPicPr>
        <p:blipFill>
          <a:blip r:embed="rId3">
            <a:alphaModFix amt="33000"/>
          </a:blip>
          <a:stretch>
            <a:fillRect/>
          </a:stretch>
        </p:blipFill>
        <p:spPr>
          <a:xfrm>
            <a:off x="7945934" y="0"/>
            <a:ext cx="4246066" cy="6858000"/>
          </a:xfrm>
          <a:prstGeom prst="rect">
            <a:avLst/>
          </a:prstGeom>
        </p:spPr>
      </p:pic>
      <p:sp>
        <p:nvSpPr>
          <p:cNvPr id="7" name="Rectangle 6">
            <a:extLst>
              <a:ext uri="{FF2B5EF4-FFF2-40B4-BE49-F238E27FC236}">
                <a16:creationId xmlns:a16="http://schemas.microsoft.com/office/drawing/2014/main" id="{48C750B0-4E21-204F-A179-E7818DB006D7}"/>
              </a:ext>
            </a:extLst>
          </p:cNvPr>
          <p:cNvSpPr/>
          <p:nvPr/>
        </p:nvSpPr>
        <p:spPr>
          <a:xfrm>
            <a:off x="2652429" y="4951706"/>
            <a:ext cx="2872902" cy="769441"/>
          </a:xfrm>
          <a:prstGeom prst="rect">
            <a:avLst/>
          </a:prstGeom>
        </p:spPr>
        <p:txBody>
          <a:bodyPr wrap="none">
            <a:spAutoFit/>
          </a:bodyPr>
          <a:lstStyle/>
          <a:p>
            <a:r>
              <a:rPr lang="en-GB" sz="2400" dirty="0">
                <a:latin typeface="Calibri" panose="020F0502020204030204" pitchFamily="34" charset="0"/>
                <a:ea typeface="Arial Unicode MS" panose="020B0604020202020204" pitchFamily="34" charset="-128"/>
                <a:cs typeface="Calibri" panose="020F0502020204030204" pitchFamily="34" charset="0"/>
              </a:rPr>
              <a:t>It is a universal issue.</a:t>
            </a:r>
            <a:r>
              <a:rPr lang="en-GB" sz="2000" dirty="0">
                <a:latin typeface="Calibri" panose="020F0502020204030204" pitchFamily="34" charset="0"/>
                <a:ea typeface="Arial Unicode MS" panose="020B0604020202020204" pitchFamily="34" charset="-128"/>
                <a:cs typeface="Calibri" panose="020F0502020204030204" pitchFamily="34" charset="0"/>
              </a:rPr>
              <a:t> </a:t>
            </a:r>
            <a:br>
              <a:rPr lang="en-GB" sz="2000" dirty="0">
                <a:latin typeface="Calibri" panose="020F0502020204030204" pitchFamily="34" charset="0"/>
                <a:ea typeface="Arial Unicode MS" panose="020B0604020202020204" pitchFamily="34" charset="-128"/>
                <a:cs typeface="Calibri" panose="020F0502020204030204" pitchFamily="34" charset="0"/>
              </a:rPr>
            </a:br>
            <a:r>
              <a:rPr lang="en-GB" sz="2000" b="1" i="1" dirty="0" err="1">
                <a:solidFill>
                  <a:srgbClr val="AC698E"/>
                </a:solidFill>
                <a:latin typeface="Calibri" panose="020F0502020204030204" pitchFamily="34" charset="0"/>
                <a:ea typeface="Arial Unicode MS" panose="020B0604020202020204" pitchFamily="34" charset="-128"/>
                <a:cs typeface="Calibri" panose="020F0502020204030204" pitchFamily="34" charset="0"/>
              </a:rPr>
              <a:t>Oriane</a:t>
            </a:r>
            <a:r>
              <a:rPr lang="fr-FR" sz="2000" dirty="0">
                <a:latin typeface="Calibri" panose="020F0502020204030204" pitchFamily="34" charset="0"/>
                <a:cs typeface="Calibri" panose="020F0502020204030204" pitchFamily="34" charset="0"/>
              </a:rPr>
              <a:t> </a:t>
            </a:r>
          </a:p>
        </p:txBody>
      </p:sp>
      <p:sp>
        <p:nvSpPr>
          <p:cNvPr id="8" name="Rectangle 7">
            <a:extLst>
              <a:ext uri="{FF2B5EF4-FFF2-40B4-BE49-F238E27FC236}">
                <a16:creationId xmlns:a16="http://schemas.microsoft.com/office/drawing/2014/main" id="{01E5EC5C-7552-7045-B373-802306B9EC44}"/>
              </a:ext>
            </a:extLst>
          </p:cNvPr>
          <p:cNvSpPr/>
          <p:nvPr/>
        </p:nvSpPr>
        <p:spPr>
          <a:xfrm>
            <a:off x="2455843" y="1465152"/>
            <a:ext cx="8620249" cy="1754326"/>
          </a:xfrm>
          <a:prstGeom prst="rect">
            <a:avLst/>
          </a:prstGeom>
        </p:spPr>
        <p:txBody>
          <a:bodyPr wrap="square">
            <a:spAutoFit/>
          </a:bodyPr>
          <a:lstStyle/>
          <a:p>
            <a:r>
              <a:rPr lang="en-GB" sz="2400" dirty="0">
                <a:latin typeface="Calibri" panose="020F0502020204030204" pitchFamily="34" charset="0"/>
                <a:ea typeface="Arial Unicode MS" panose="020B0604020202020204" pitchFamily="34" charset="-128"/>
                <a:cs typeface="Calibri" panose="020F0502020204030204" pitchFamily="34" charset="0"/>
              </a:rPr>
              <a:t>Usually, the fight for gender equality doesn't involve men.</a:t>
            </a:r>
            <a:br>
              <a:rPr lang="en-GB" sz="2400" dirty="0">
                <a:latin typeface="Calibri" panose="020F0502020204030204" pitchFamily="34" charset="0"/>
                <a:ea typeface="Arial Unicode MS" panose="020B0604020202020204" pitchFamily="34" charset="-128"/>
                <a:cs typeface="Calibri" panose="020F0502020204030204" pitchFamily="34" charset="0"/>
              </a:rPr>
            </a:br>
            <a:r>
              <a:rPr lang="en-GB" sz="2000" b="1" i="1" dirty="0">
                <a:solidFill>
                  <a:srgbClr val="AC698E"/>
                </a:solidFill>
                <a:latin typeface="Calibri" panose="020F0502020204030204" pitchFamily="34" charset="0"/>
                <a:ea typeface="Arial Unicode MS" panose="020B0604020202020204" pitchFamily="34" charset="-128"/>
                <a:cs typeface="Calibri" panose="020F0502020204030204" pitchFamily="34" charset="0"/>
              </a:rPr>
              <a:t>Clément</a:t>
            </a:r>
          </a:p>
          <a:p>
            <a:endParaRPr lang="en-GB" sz="2000" i="1" dirty="0">
              <a:latin typeface="Calibri" panose="020F0502020204030204" pitchFamily="34" charset="0"/>
              <a:ea typeface="Arial Unicode MS" panose="020B0604020202020204" pitchFamily="34" charset="-128"/>
              <a:cs typeface="Calibri" panose="020F0502020204030204" pitchFamily="34" charset="0"/>
            </a:endParaRPr>
          </a:p>
          <a:p>
            <a:pPr algn="just"/>
            <a:r>
              <a:rPr lang="en-GB" sz="2400" kern="150" dirty="0">
                <a:latin typeface="Calibri" panose="020F0502020204030204" pitchFamily="34" charset="0"/>
                <a:ea typeface="Arial Unicode MS" panose="020B0604020202020204" pitchFamily="34" charset="-128"/>
                <a:cs typeface="Calibri" panose="020F0502020204030204" pitchFamily="34" charset="0"/>
              </a:rPr>
              <a:t>Some women don't want to be associated with the term 'feminist'. </a:t>
            </a:r>
            <a:r>
              <a:rPr lang="en-GB" sz="2000" kern="150" dirty="0">
                <a:latin typeface="Calibri" panose="020F0502020204030204" pitchFamily="34" charset="0"/>
                <a:ea typeface="Arial Unicode MS" panose="020B0604020202020204" pitchFamily="34" charset="-128"/>
                <a:cs typeface="Calibri" panose="020F0502020204030204" pitchFamily="34" charset="0"/>
              </a:rPr>
              <a:t>– </a:t>
            </a:r>
            <a:r>
              <a:rPr lang="en-GB" sz="2000" b="1" i="1" dirty="0" err="1">
                <a:solidFill>
                  <a:srgbClr val="AC698E"/>
                </a:solidFill>
                <a:latin typeface="Calibri" panose="020F0502020204030204" pitchFamily="34" charset="0"/>
                <a:ea typeface="Arial Unicode MS" panose="020B0604020202020204" pitchFamily="34" charset="-128"/>
                <a:cs typeface="Calibri" panose="020F0502020204030204" pitchFamily="34" charset="0"/>
              </a:rPr>
              <a:t>Mélodie</a:t>
            </a:r>
            <a:endParaRPr lang="en-GB" sz="2000" b="1" i="1" dirty="0">
              <a:solidFill>
                <a:srgbClr val="AC698E"/>
              </a:solidFill>
              <a:latin typeface="Calibri" panose="020F0502020204030204" pitchFamily="34" charset="0"/>
              <a:ea typeface="Arial Unicode MS" panose="020B0604020202020204" pitchFamily="34" charset="-128"/>
              <a:cs typeface="Calibri" panose="020F0502020204030204" pitchFamily="34" charset="0"/>
            </a:endParaRPr>
          </a:p>
        </p:txBody>
      </p:sp>
      <p:sp>
        <p:nvSpPr>
          <p:cNvPr id="10" name="Rectangle à coins arrondis 9">
            <a:extLst>
              <a:ext uri="{FF2B5EF4-FFF2-40B4-BE49-F238E27FC236}">
                <a16:creationId xmlns:a16="http://schemas.microsoft.com/office/drawing/2014/main" id="{3B7C754D-54E3-4544-903B-BFE14814F36F}"/>
              </a:ext>
            </a:extLst>
          </p:cNvPr>
          <p:cNvSpPr/>
          <p:nvPr/>
        </p:nvSpPr>
        <p:spPr>
          <a:xfrm>
            <a:off x="523324" y="1576101"/>
            <a:ext cx="1727266" cy="565019"/>
          </a:xfrm>
          <a:prstGeom prst="roundRect">
            <a:avLst/>
          </a:prstGeom>
          <a:solidFill>
            <a:schemeClr val="bg1"/>
          </a:solidFill>
          <a:ln>
            <a:solidFill>
              <a:srgbClr val="AC69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9A5D80"/>
                </a:solidFill>
                <a:latin typeface="Calibri" panose="020F0502020204030204" pitchFamily="34" charset="0"/>
                <a:cs typeface="Calibri" panose="020F0502020204030204" pitchFamily="34" charset="0"/>
              </a:rPr>
              <a:t>The issue</a:t>
            </a:r>
          </a:p>
        </p:txBody>
      </p:sp>
      <p:sp>
        <p:nvSpPr>
          <p:cNvPr id="11" name="Rectangle à coins arrondis 10">
            <a:extLst>
              <a:ext uri="{FF2B5EF4-FFF2-40B4-BE49-F238E27FC236}">
                <a16:creationId xmlns:a16="http://schemas.microsoft.com/office/drawing/2014/main" id="{DE5DF639-6B7D-2F4E-936C-857ABAA60A7B}"/>
              </a:ext>
            </a:extLst>
          </p:cNvPr>
          <p:cNvSpPr/>
          <p:nvPr/>
        </p:nvSpPr>
        <p:spPr>
          <a:xfrm>
            <a:off x="523324" y="4081944"/>
            <a:ext cx="1923852" cy="565019"/>
          </a:xfrm>
          <a:prstGeom prst="roundRect">
            <a:avLst/>
          </a:prstGeom>
          <a:solidFill>
            <a:schemeClr val="bg1"/>
          </a:solidFill>
          <a:ln>
            <a:solidFill>
              <a:srgbClr val="AC69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9A5D80"/>
                </a:solidFill>
                <a:latin typeface="Calibri" panose="020F0502020204030204" pitchFamily="34" charset="0"/>
                <a:cs typeface="Calibri" panose="020F0502020204030204" pitchFamily="34" charset="0"/>
              </a:rPr>
              <a:t>The solution</a:t>
            </a:r>
          </a:p>
        </p:txBody>
      </p:sp>
      <p:sp>
        <p:nvSpPr>
          <p:cNvPr id="13" name="Rectangle à coins arrondis 12">
            <a:extLst>
              <a:ext uri="{FF2B5EF4-FFF2-40B4-BE49-F238E27FC236}">
                <a16:creationId xmlns:a16="http://schemas.microsoft.com/office/drawing/2014/main" id="{33C7A6A0-0EFC-8446-A288-7EAE95C50A55}"/>
              </a:ext>
            </a:extLst>
          </p:cNvPr>
          <p:cNvSpPr/>
          <p:nvPr/>
        </p:nvSpPr>
        <p:spPr>
          <a:xfrm>
            <a:off x="523324" y="4713996"/>
            <a:ext cx="1923852" cy="988747"/>
          </a:xfrm>
          <a:prstGeom prst="roundRect">
            <a:avLst/>
          </a:prstGeom>
          <a:solidFill>
            <a:schemeClr val="bg1"/>
          </a:solidFill>
          <a:ln>
            <a:solidFill>
              <a:srgbClr val="AC69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i="1" dirty="0">
              <a:solidFill>
                <a:srgbClr val="9A5D80"/>
              </a:solidFill>
              <a:latin typeface="Calibri" panose="020F0502020204030204" pitchFamily="34" charset="0"/>
              <a:cs typeface="Calibri" panose="020F0502020204030204" pitchFamily="34" charset="0"/>
            </a:endParaRPr>
          </a:p>
          <a:p>
            <a:pPr algn="ctr"/>
            <a:r>
              <a:rPr lang="fr-FR" sz="2000" i="1" dirty="0">
                <a:solidFill>
                  <a:srgbClr val="9A5D80"/>
                </a:solidFill>
                <a:latin typeface="Calibri" panose="020F0502020204030204" pitchFamily="34" charset="0"/>
                <a:cs typeface="Calibri" panose="020F0502020204030204" pitchFamily="34" charset="0"/>
              </a:rPr>
              <a:t>= the objective of the speech &amp; </a:t>
            </a:r>
            <a:r>
              <a:rPr lang="fr-FR" sz="2000" i="1" dirty="0" err="1">
                <a:solidFill>
                  <a:srgbClr val="9A5D80"/>
                </a:solidFill>
                <a:latin typeface="Calibri" panose="020F0502020204030204" pitchFamily="34" charset="0"/>
                <a:cs typeface="Calibri" panose="020F0502020204030204" pitchFamily="34" charset="0"/>
              </a:rPr>
              <a:t>campaign</a:t>
            </a:r>
            <a:endParaRPr lang="fr-FR" sz="2000" i="1" dirty="0">
              <a:solidFill>
                <a:srgbClr val="9A5D80"/>
              </a:solidFill>
            </a:endParaRPr>
          </a:p>
          <a:p>
            <a:pPr algn="ctr"/>
            <a:endParaRPr lang="fr-FR" sz="2000" dirty="0">
              <a:solidFill>
                <a:srgbClr val="9A5D80"/>
              </a:solidFill>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D2DA0CE2-3BC2-D643-AC38-CA80D461894D}"/>
              </a:ext>
            </a:extLst>
          </p:cNvPr>
          <p:cNvSpPr/>
          <p:nvPr/>
        </p:nvSpPr>
        <p:spPr>
          <a:xfrm>
            <a:off x="2652429" y="4125182"/>
            <a:ext cx="5088252" cy="769441"/>
          </a:xfrm>
          <a:prstGeom prst="rect">
            <a:avLst/>
          </a:prstGeom>
        </p:spPr>
        <p:txBody>
          <a:bodyPr wrap="none">
            <a:spAutoFit/>
          </a:bodyPr>
          <a:lstStyle/>
          <a:p>
            <a:r>
              <a:rPr lang="en-GB" sz="2400" dirty="0">
                <a:latin typeface="Calibri" panose="020F0502020204030204" pitchFamily="34" charset="0"/>
                <a:ea typeface="Arial Unicode MS" panose="020B0604020202020204" pitchFamily="34" charset="-128"/>
                <a:cs typeface="Calibri" panose="020F0502020204030204" pitchFamily="34" charset="0"/>
              </a:rPr>
              <a:t>Men must also act for gender equality. </a:t>
            </a:r>
            <a:br>
              <a:rPr lang="en-GB" sz="2000" dirty="0">
                <a:latin typeface="Calibri" panose="020F0502020204030204" pitchFamily="34" charset="0"/>
                <a:ea typeface="Arial Unicode MS" panose="020B0604020202020204" pitchFamily="34" charset="-128"/>
                <a:cs typeface="Calibri" panose="020F0502020204030204" pitchFamily="34" charset="0"/>
              </a:rPr>
            </a:br>
            <a:r>
              <a:rPr lang="en-GB" sz="2000" b="1" i="1" dirty="0" err="1">
                <a:solidFill>
                  <a:srgbClr val="AC698E"/>
                </a:solidFill>
                <a:latin typeface="Calibri" panose="020F0502020204030204" pitchFamily="34" charset="0"/>
                <a:ea typeface="Arial Unicode MS" panose="020B0604020202020204" pitchFamily="34" charset="-128"/>
                <a:cs typeface="Calibri" panose="020F0502020204030204" pitchFamily="34" charset="0"/>
              </a:rPr>
              <a:t>Mélodie</a:t>
            </a:r>
            <a:endParaRPr lang="fr-FR" sz="2000" b="1" i="1" dirty="0">
              <a:solidFill>
                <a:srgbClr val="AC698E"/>
              </a:solidFill>
              <a:latin typeface="Calibri" panose="020F0502020204030204" pitchFamily="34" charset="0"/>
              <a:ea typeface="Arial Unicode MS" panose="020B0604020202020204" pitchFamily="34" charset="-128"/>
              <a:cs typeface="Calibri" panose="020F0502020204030204" pitchFamily="34" charset="0"/>
            </a:endParaRPr>
          </a:p>
        </p:txBody>
      </p:sp>
      <p:sp>
        <p:nvSpPr>
          <p:cNvPr id="12" name="Google Shape;51;p7">
            <a:extLst>
              <a:ext uri="{FF2B5EF4-FFF2-40B4-BE49-F238E27FC236}">
                <a16:creationId xmlns:a16="http://schemas.microsoft.com/office/drawing/2014/main" id="{747F01E1-5631-2E44-81A9-20DC21AF214E}"/>
              </a:ext>
            </a:extLst>
          </p:cNvPr>
          <p:cNvSpPr txBox="1">
            <a:spLocks/>
          </p:cNvSpPr>
          <p:nvPr/>
        </p:nvSpPr>
        <p:spPr>
          <a:xfrm>
            <a:off x="0" y="0"/>
            <a:ext cx="12192000" cy="765315"/>
          </a:xfrm>
          <a:prstGeom prst="rect">
            <a:avLst/>
          </a:prstGeom>
          <a:solidFill>
            <a:srgbClr val="8D37AA"/>
          </a:solidFill>
          <a:ln w="9525" cap="flat" cmpd="sng">
            <a:solidFill>
              <a:srgbClr val="8D37AA"/>
            </a:solidFill>
            <a:prstDash val="solid"/>
            <a:round/>
            <a:headEnd type="none" w="sm" len="sm"/>
            <a:tailEnd type="none" w="sm" len="sm"/>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a:lnSpc>
                <a:spcPct val="90000"/>
              </a:lnSpc>
              <a:buSzPts val="4400"/>
              <a:buFont typeface="Calibri"/>
              <a:buNone/>
            </a:pPr>
            <a:r>
              <a:rPr lang="en-US" sz="4000" b="1" dirty="0"/>
              <a:t>     </a:t>
            </a:r>
            <a:r>
              <a:rPr lang="en-US" sz="4000" b="1" i="1" dirty="0"/>
              <a:t>What is the speech </a:t>
            </a:r>
            <a:r>
              <a:rPr lang="en-US" sz="4000" b="1" i="1" dirty="0">
                <a:solidFill>
                  <a:schemeClr val="bg1"/>
                </a:solidFill>
              </a:rPr>
              <a:t>about</a:t>
            </a:r>
            <a:r>
              <a:rPr lang="en-US" sz="4000" b="1" i="1" dirty="0"/>
              <a:t>?</a:t>
            </a:r>
            <a:endParaRPr lang="en-US" sz="4000" dirty="0">
              <a:solidFill>
                <a:schemeClr val="bg1"/>
              </a:solidFill>
            </a:endParaRPr>
          </a:p>
        </p:txBody>
      </p:sp>
    </p:spTree>
    <p:extLst>
      <p:ext uri="{BB962C8B-B14F-4D97-AF65-F5344CB8AC3E}">
        <p14:creationId xmlns:p14="http://schemas.microsoft.com/office/powerpoint/2010/main" val="59112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animBg="1"/>
      <p:bldP spid="11" grpId="0" animBg="1"/>
      <p:bldP spid="13" grpId="0" animBg="1"/>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95000"/>
          </a:schemeClr>
        </a:solidFill>
        <a:effectLst/>
      </p:bgPr>
    </p:bg>
    <p:spTree>
      <p:nvGrpSpPr>
        <p:cNvPr id="1" name=""/>
        <p:cNvGrpSpPr/>
        <p:nvPr/>
      </p:nvGrpSpPr>
      <p:grpSpPr>
        <a:xfrm>
          <a:off x="0" y="0"/>
          <a:ext cx="0" cy="0"/>
          <a:chOff x="0" y="0"/>
          <a:chExt cx="0" cy="0"/>
        </a:xfrm>
      </p:grpSpPr>
      <p:sp>
        <p:nvSpPr>
          <p:cNvPr id="4" name="Google Shape;51;p7">
            <a:extLst>
              <a:ext uri="{FF2B5EF4-FFF2-40B4-BE49-F238E27FC236}">
                <a16:creationId xmlns:a16="http://schemas.microsoft.com/office/drawing/2014/main" id="{22506E2C-EA47-1340-BA5C-F995BCF3CE75}"/>
              </a:ext>
            </a:extLst>
          </p:cNvPr>
          <p:cNvSpPr txBox="1">
            <a:spLocks/>
          </p:cNvSpPr>
          <p:nvPr/>
        </p:nvSpPr>
        <p:spPr>
          <a:xfrm>
            <a:off x="0" y="0"/>
            <a:ext cx="5126234" cy="1233571"/>
          </a:xfrm>
          <a:prstGeom prst="rect">
            <a:avLst/>
          </a:prstGeom>
          <a:solidFill>
            <a:srgbClr val="8D37AA"/>
          </a:solidFill>
          <a:ln w="9525" cap="flat" cmpd="sng">
            <a:solidFill>
              <a:srgbClr val="8D37AA"/>
            </a:solidFill>
            <a:prstDash val="solid"/>
            <a:round/>
            <a:headEnd type="none" w="sm" len="sm"/>
            <a:tailEnd type="none" w="sm" len="sm"/>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a:lnSpc>
                <a:spcPct val="90000"/>
              </a:lnSpc>
              <a:buSzPts val="4400"/>
              <a:buFont typeface="Calibri"/>
              <a:buNone/>
            </a:pPr>
            <a:r>
              <a:rPr lang="en-US" sz="4000" b="1" i="1" dirty="0"/>
              <a:t>Zoom on… </a:t>
            </a:r>
            <a:br>
              <a:rPr lang="en-US" sz="4000" b="1" i="1" dirty="0"/>
            </a:br>
            <a:r>
              <a:rPr lang="en-US" sz="4000" b="1" i="1" dirty="0">
                <a:solidFill>
                  <a:schemeClr val="bg1"/>
                </a:solidFill>
              </a:rPr>
              <a:t>Involving everyone </a:t>
            </a:r>
            <a:endParaRPr lang="en-US" sz="4000" dirty="0">
              <a:solidFill>
                <a:schemeClr val="bg1"/>
              </a:solidFill>
            </a:endParaRPr>
          </a:p>
        </p:txBody>
      </p:sp>
      <p:sp>
        <p:nvSpPr>
          <p:cNvPr id="5" name="Rectangle à coins arrondis 4">
            <a:extLst>
              <a:ext uri="{FF2B5EF4-FFF2-40B4-BE49-F238E27FC236}">
                <a16:creationId xmlns:a16="http://schemas.microsoft.com/office/drawing/2014/main" id="{9FD772D9-7C1C-A941-91A9-C3B86EDDACFE}"/>
              </a:ext>
            </a:extLst>
          </p:cNvPr>
          <p:cNvSpPr/>
          <p:nvPr/>
        </p:nvSpPr>
        <p:spPr>
          <a:xfrm>
            <a:off x="5447489" y="98294"/>
            <a:ext cx="6108971" cy="6535969"/>
          </a:xfrm>
          <a:prstGeom prst="roundRect">
            <a:avLst/>
          </a:prstGeom>
          <a:solidFill>
            <a:schemeClr val="accent6">
              <a:lumMod val="95000"/>
            </a:schemeClr>
          </a:solidFill>
          <a:ln>
            <a:solidFill>
              <a:srgbClr val="AC69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lnSpc>
                <a:spcPts val="3480"/>
              </a:lnSpc>
            </a:pPr>
            <a:r>
              <a:rPr lang="fr-FR" sz="2400" i="1" dirty="0" err="1">
                <a:solidFill>
                  <a:srgbClr val="7030A0"/>
                </a:solidFill>
                <a:latin typeface="Calibri" panose="020F0502020204030204" pitchFamily="34" charset="0"/>
                <a:cs typeface="Calibri" panose="020F0502020204030204" pitchFamily="34" charset="0"/>
              </a:rPr>
              <a:t>Today</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we</a:t>
            </a:r>
            <a:r>
              <a:rPr lang="fr-FR" sz="2400" i="1" dirty="0">
                <a:solidFill>
                  <a:srgbClr val="7030A0"/>
                </a:solidFill>
                <a:latin typeface="Calibri" panose="020F0502020204030204" pitchFamily="34" charset="0"/>
                <a:cs typeface="Calibri" panose="020F0502020204030204" pitchFamily="34" charset="0"/>
              </a:rPr>
              <a:t> are </a:t>
            </a:r>
            <a:r>
              <a:rPr lang="fr-FR" sz="2400" i="1" dirty="0" err="1">
                <a:solidFill>
                  <a:srgbClr val="7030A0"/>
                </a:solidFill>
                <a:latin typeface="Calibri" panose="020F0502020204030204" pitchFamily="34" charset="0"/>
                <a:cs typeface="Calibri" panose="020F0502020204030204" pitchFamily="34" charset="0"/>
              </a:rPr>
              <a:t>launching</a:t>
            </a:r>
            <a:r>
              <a:rPr lang="fr-FR" sz="2400" i="1" dirty="0">
                <a:solidFill>
                  <a:srgbClr val="7030A0"/>
                </a:solidFill>
                <a:latin typeface="Calibri" panose="020F0502020204030204" pitchFamily="34" charset="0"/>
                <a:cs typeface="Calibri" panose="020F0502020204030204" pitchFamily="34" charset="0"/>
              </a:rPr>
              <a:t> a </a:t>
            </a:r>
            <a:r>
              <a:rPr lang="fr-FR" sz="2400" i="1" dirty="0" err="1">
                <a:solidFill>
                  <a:srgbClr val="7030A0"/>
                </a:solidFill>
                <a:latin typeface="Calibri" panose="020F0502020204030204" pitchFamily="34" charset="0"/>
                <a:cs typeface="Calibri" panose="020F0502020204030204" pitchFamily="34" charset="0"/>
              </a:rPr>
              <a:t>campaign</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called</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HeforShe</a:t>
            </a:r>
            <a:r>
              <a:rPr lang="fr-FR" sz="2400" i="1" dirty="0">
                <a:solidFill>
                  <a:srgbClr val="7030A0"/>
                </a:solidFill>
                <a:latin typeface="Calibri" panose="020F0502020204030204" pitchFamily="34" charset="0"/>
                <a:cs typeface="Calibri" panose="020F0502020204030204" pitchFamily="34" charset="0"/>
              </a:rPr>
              <a:t>". </a:t>
            </a:r>
          </a:p>
          <a:p>
            <a:pPr fontAlgn="base">
              <a:lnSpc>
                <a:spcPts val="3480"/>
              </a:lnSpc>
            </a:pPr>
            <a:endParaRPr lang="fr-FR" sz="2400" i="1" dirty="0">
              <a:solidFill>
                <a:srgbClr val="7030A0"/>
              </a:solidFill>
              <a:latin typeface="Calibri" panose="020F0502020204030204" pitchFamily="34" charset="0"/>
              <a:cs typeface="Calibri" panose="020F0502020204030204" pitchFamily="34" charset="0"/>
            </a:endParaRPr>
          </a:p>
          <a:p>
            <a:pPr fontAlgn="base">
              <a:lnSpc>
                <a:spcPts val="3480"/>
              </a:lnSpc>
            </a:pPr>
            <a:r>
              <a:rPr lang="fr-FR" sz="2400" i="1" dirty="0">
                <a:solidFill>
                  <a:srgbClr val="7030A0"/>
                </a:solidFill>
                <a:latin typeface="Calibri" panose="020F0502020204030204" pitchFamily="34" charset="0"/>
                <a:cs typeface="Calibri" panose="020F0502020204030204" pitchFamily="34" charset="0"/>
              </a:rPr>
              <a:t>I </a:t>
            </a:r>
            <a:r>
              <a:rPr lang="fr-FR" sz="2400" i="1" dirty="0" err="1">
                <a:solidFill>
                  <a:srgbClr val="7030A0"/>
                </a:solidFill>
                <a:latin typeface="Calibri" panose="020F0502020204030204" pitchFamily="34" charset="0"/>
                <a:cs typeface="Calibri" panose="020F0502020204030204" pitchFamily="34" charset="0"/>
              </a:rPr>
              <a:t>am</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reaching</a:t>
            </a:r>
            <a:r>
              <a:rPr lang="fr-FR" sz="2400" i="1" dirty="0">
                <a:solidFill>
                  <a:srgbClr val="7030A0"/>
                </a:solidFill>
                <a:latin typeface="Calibri" panose="020F0502020204030204" pitchFamily="34" charset="0"/>
                <a:cs typeface="Calibri" panose="020F0502020204030204" pitchFamily="34" charset="0"/>
              </a:rPr>
              <a:t> out to </a:t>
            </a:r>
            <a:r>
              <a:rPr lang="fr-FR" sz="2400" i="1" dirty="0" err="1">
                <a:solidFill>
                  <a:srgbClr val="7030A0"/>
                </a:solidFill>
                <a:latin typeface="Calibri" panose="020F0502020204030204" pitchFamily="34" charset="0"/>
                <a:cs typeface="Calibri" panose="020F0502020204030204" pitchFamily="34" charset="0"/>
              </a:rPr>
              <a:t>you</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because</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we</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need</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your</a:t>
            </a:r>
            <a:r>
              <a:rPr lang="fr-FR" sz="2400" i="1" dirty="0">
                <a:solidFill>
                  <a:srgbClr val="7030A0"/>
                </a:solidFill>
                <a:latin typeface="Calibri" panose="020F0502020204030204" pitchFamily="34" charset="0"/>
                <a:cs typeface="Calibri" panose="020F0502020204030204" pitchFamily="34" charset="0"/>
              </a:rPr>
              <a:t> help. </a:t>
            </a:r>
            <a:r>
              <a:rPr lang="fr-FR" sz="2400" i="1" dirty="0" err="1">
                <a:solidFill>
                  <a:srgbClr val="7030A0"/>
                </a:solidFill>
                <a:latin typeface="Calibri" panose="020F0502020204030204" pitchFamily="34" charset="0"/>
                <a:cs typeface="Calibri" panose="020F0502020204030204" pitchFamily="34" charset="0"/>
              </a:rPr>
              <a:t>We</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want</a:t>
            </a:r>
            <a:r>
              <a:rPr lang="fr-FR" sz="2400" i="1" dirty="0">
                <a:solidFill>
                  <a:srgbClr val="7030A0"/>
                </a:solidFill>
                <a:latin typeface="Calibri" panose="020F0502020204030204" pitchFamily="34" charset="0"/>
                <a:cs typeface="Calibri" panose="020F0502020204030204" pitchFamily="34" charset="0"/>
              </a:rPr>
              <a:t> to end </a:t>
            </a:r>
            <a:r>
              <a:rPr lang="fr-FR" sz="2400" i="1" dirty="0" err="1">
                <a:solidFill>
                  <a:srgbClr val="7030A0"/>
                </a:solidFill>
                <a:latin typeface="Calibri" panose="020F0502020204030204" pitchFamily="34" charset="0"/>
                <a:cs typeface="Calibri" panose="020F0502020204030204" pitchFamily="34" charset="0"/>
              </a:rPr>
              <a:t>gender</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inequality</a:t>
            </a:r>
            <a:r>
              <a:rPr lang="fr-FR" sz="2400" i="1" dirty="0">
                <a:solidFill>
                  <a:srgbClr val="7030A0"/>
                </a:solidFill>
                <a:latin typeface="Calibri" panose="020F0502020204030204" pitchFamily="34" charset="0"/>
                <a:cs typeface="Calibri" panose="020F0502020204030204" pitchFamily="34" charset="0"/>
              </a:rPr>
              <a:t>—and to do </a:t>
            </a:r>
            <a:r>
              <a:rPr lang="fr-FR" sz="2400" i="1" dirty="0" err="1">
                <a:solidFill>
                  <a:srgbClr val="7030A0"/>
                </a:solidFill>
                <a:latin typeface="Calibri" panose="020F0502020204030204" pitchFamily="34" charset="0"/>
                <a:cs typeface="Calibri" panose="020F0502020204030204" pitchFamily="34" charset="0"/>
              </a:rPr>
              <a:t>this</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we</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need</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everyone</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involved</a:t>
            </a:r>
            <a:r>
              <a:rPr lang="fr-FR" sz="2400" i="1" dirty="0">
                <a:solidFill>
                  <a:srgbClr val="7030A0"/>
                </a:solidFill>
                <a:latin typeface="Calibri" panose="020F0502020204030204" pitchFamily="34" charset="0"/>
                <a:cs typeface="Calibri" panose="020F0502020204030204" pitchFamily="34" charset="0"/>
              </a:rPr>
              <a:t>.</a:t>
            </a:r>
          </a:p>
          <a:p>
            <a:pPr fontAlgn="base">
              <a:lnSpc>
                <a:spcPts val="3480"/>
              </a:lnSpc>
            </a:pPr>
            <a:endParaRPr lang="fr-FR" sz="2400" i="1" dirty="0">
              <a:solidFill>
                <a:srgbClr val="7030A0"/>
              </a:solidFill>
              <a:latin typeface="Calibri" panose="020F0502020204030204" pitchFamily="34" charset="0"/>
              <a:cs typeface="Calibri" panose="020F0502020204030204" pitchFamily="34" charset="0"/>
            </a:endParaRPr>
          </a:p>
          <a:p>
            <a:pPr fontAlgn="base">
              <a:lnSpc>
                <a:spcPts val="3480"/>
              </a:lnSpc>
            </a:pPr>
            <a:r>
              <a:rPr lang="fr-FR" sz="2400" i="1" dirty="0">
                <a:solidFill>
                  <a:srgbClr val="7030A0"/>
                </a:solidFill>
                <a:latin typeface="Calibri" panose="020F0502020204030204" pitchFamily="34" charset="0"/>
                <a:cs typeface="Calibri" panose="020F0502020204030204" pitchFamily="34" charset="0"/>
              </a:rPr>
              <a:t>This </a:t>
            </a:r>
            <a:r>
              <a:rPr lang="fr-FR" sz="2400" i="1" dirty="0" err="1">
                <a:solidFill>
                  <a:srgbClr val="7030A0"/>
                </a:solidFill>
                <a:latin typeface="Calibri" panose="020F0502020204030204" pitchFamily="34" charset="0"/>
                <a:cs typeface="Calibri" panose="020F0502020204030204" pitchFamily="34" charset="0"/>
              </a:rPr>
              <a:t>is</a:t>
            </a:r>
            <a:r>
              <a:rPr lang="fr-FR" sz="2400" i="1" dirty="0">
                <a:solidFill>
                  <a:srgbClr val="7030A0"/>
                </a:solidFill>
                <a:latin typeface="Calibri" panose="020F0502020204030204" pitchFamily="34" charset="0"/>
                <a:cs typeface="Calibri" panose="020F0502020204030204" pitchFamily="34" charset="0"/>
              </a:rPr>
              <a:t> the first </a:t>
            </a:r>
            <a:r>
              <a:rPr lang="fr-FR" sz="2400" i="1" dirty="0" err="1">
                <a:solidFill>
                  <a:srgbClr val="7030A0"/>
                </a:solidFill>
                <a:latin typeface="Calibri" panose="020F0502020204030204" pitchFamily="34" charset="0"/>
                <a:cs typeface="Calibri" panose="020F0502020204030204" pitchFamily="34" charset="0"/>
              </a:rPr>
              <a:t>campaign</a:t>
            </a:r>
            <a:r>
              <a:rPr lang="fr-FR" sz="2400" i="1" dirty="0">
                <a:solidFill>
                  <a:srgbClr val="7030A0"/>
                </a:solidFill>
                <a:latin typeface="Calibri" panose="020F0502020204030204" pitchFamily="34" charset="0"/>
                <a:cs typeface="Calibri" panose="020F0502020204030204" pitchFamily="34" charset="0"/>
              </a:rPr>
              <a:t> of </a:t>
            </a:r>
            <a:r>
              <a:rPr lang="fr-FR" sz="2400" i="1" dirty="0" err="1">
                <a:solidFill>
                  <a:srgbClr val="7030A0"/>
                </a:solidFill>
                <a:latin typeface="Calibri" panose="020F0502020204030204" pitchFamily="34" charset="0"/>
                <a:cs typeface="Calibri" panose="020F0502020204030204" pitchFamily="34" charset="0"/>
              </a:rPr>
              <a:t>its</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kind</a:t>
            </a:r>
            <a:r>
              <a:rPr lang="fr-FR" sz="2400" i="1" dirty="0">
                <a:solidFill>
                  <a:srgbClr val="7030A0"/>
                </a:solidFill>
                <a:latin typeface="Calibri" panose="020F0502020204030204" pitchFamily="34" charset="0"/>
                <a:cs typeface="Calibri" panose="020F0502020204030204" pitchFamily="34" charset="0"/>
              </a:rPr>
              <a:t> at the UN: </a:t>
            </a:r>
            <a:r>
              <a:rPr lang="fr-FR" sz="2400" i="1" dirty="0" err="1">
                <a:solidFill>
                  <a:srgbClr val="7030A0"/>
                </a:solidFill>
                <a:latin typeface="Calibri" panose="020F0502020204030204" pitchFamily="34" charset="0"/>
                <a:cs typeface="Calibri" panose="020F0502020204030204" pitchFamily="34" charset="0"/>
              </a:rPr>
              <a:t>we</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want</a:t>
            </a:r>
            <a:r>
              <a:rPr lang="fr-FR" sz="2400" i="1" dirty="0">
                <a:solidFill>
                  <a:srgbClr val="7030A0"/>
                </a:solidFill>
                <a:latin typeface="Calibri" panose="020F0502020204030204" pitchFamily="34" charset="0"/>
                <a:cs typeface="Calibri" panose="020F0502020204030204" pitchFamily="34" charset="0"/>
              </a:rPr>
              <a:t> to </a:t>
            </a:r>
            <a:r>
              <a:rPr lang="fr-FR" sz="2400" i="1" dirty="0" err="1">
                <a:solidFill>
                  <a:srgbClr val="7030A0"/>
                </a:solidFill>
                <a:latin typeface="Calibri" panose="020F0502020204030204" pitchFamily="34" charset="0"/>
                <a:cs typeface="Calibri" panose="020F0502020204030204" pitchFamily="34" charset="0"/>
              </a:rPr>
              <a:t>try</a:t>
            </a:r>
            <a:r>
              <a:rPr lang="fr-FR" sz="2400" i="1" dirty="0">
                <a:solidFill>
                  <a:srgbClr val="7030A0"/>
                </a:solidFill>
                <a:latin typeface="Calibri" panose="020F0502020204030204" pitchFamily="34" charset="0"/>
                <a:cs typeface="Calibri" panose="020F0502020204030204" pitchFamily="34" charset="0"/>
              </a:rPr>
              <a:t> and </a:t>
            </a:r>
            <a:r>
              <a:rPr lang="fr-FR" sz="2400" i="1" dirty="0" err="1">
                <a:solidFill>
                  <a:srgbClr val="7030A0"/>
                </a:solidFill>
                <a:latin typeface="Calibri" panose="020F0502020204030204" pitchFamily="34" charset="0"/>
                <a:cs typeface="Calibri" panose="020F0502020204030204" pitchFamily="34" charset="0"/>
              </a:rPr>
              <a:t>galvanize</a:t>
            </a:r>
            <a:r>
              <a:rPr lang="fr-FR" sz="2400" i="1" dirty="0">
                <a:solidFill>
                  <a:srgbClr val="7030A0"/>
                </a:solidFill>
                <a:latin typeface="Calibri" panose="020F0502020204030204" pitchFamily="34" charset="0"/>
                <a:cs typeface="Calibri" panose="020F0502020204030204" pitchFamily="34" charset="0"/>
              </a:rPr>
              <a:t> as </a:t>
            </a:r>
            <a:r>
              <a:rPr lang="fr-FR" sz="2400" i="1" dirty="0" err="1">
                <a:solidFill>
                  <a:srgbClr val="7030A0"/>
                </a:solidFill>
                <a:latin typeface="Calibri" panose="020F0502020204030204" pitchFamily="34" charset="0"/>
                <a:cs typeface="Calibri" panose="020F0502020204030204" pitchFamily="34" charset="0"/>
              </a:rPr>
              <a:t>many</a:t>
            </a:r>
            <a:r>
              <a:rPr lang="fr-FR" sz="2400" i="1" dirty="0">
                <a:solidFill>
                  <a:srgbClr val="7030A0"/>
                </a:solidFill>
                <a:latin typeface="Calibri" panose="020F0502020204030204" pitchFamily="34" charset="0"/>
                <a:cs typeface="Calibri" panose="020F0502020204030204" pitchFamily="34" charset="0"/>
              </a:rPr>
              <a:t> men and boys as possible to </a:t>
            </a:r>
            <a:r>
              <a:rPr lang="fr-FR" sz="2400" i="1" dirty="0" err="1">
                <a:solidFill>
                  <a:srgbClr val="7030A0"/>
                </a:solidFill>
                <a:latin typeface="Calibri" panose="020F0502020204030204" pitchFamily="34" charset="0"/>
                <a:cs typeface="Calibri" panose="020F0502020204030204" pitchFamily="34" charset="0"/>
              </a:rPr>
              <a:t>be</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advocates</a:t>
            </a:r>
            <a:r>
              <a:rPr lang="fr-FR" sz="2400" i="1" dirty="0">
                <a:solidFill>
                  <a:srgbClr val="7030A0"/>
                </a:solidFill>
                <a:latin typeface="Calibri" panose="020F0502020204030204" pitchFamily="34" charset="0"/>
                <a:cs typeface="Calibri" panose="020F0502020204030204" pitchFamily="34" charset="0"/>
              </a:rPr>
              <a:t> for change.</a:t>
            </a:r>
          </a:p>
        </p:txBody>
      </p:sp>
      <p:sp>
        <p:nvSpPr>
          <p:cNvPr id="6" name="Rectangle 5">
            <a:extLst>
              <a:ext uri="{FF2B5EF4-FFF2-40B4-BE49-F238E27FC236}">
                <a16:creationId xmlns:a16="http://schemas.microsoft.com/office/drawing/2014/main" id="{3AA37C6A-39FA-0C44-ABCD-8A11A3D21246}"/>
              </a:ext>
            </a:extLst>
          </p:cNvPr>
          <p:cNvSpPr/>
          <p:nvPr/>
        </p:nvSpPr>
        <p:spPr>
          <a:xfrm>
            <a:off x="517680" y="2135416"/>
            <a:ext cx="3578087" cy="1843197"/>
          </a:xfrm>
          <a:prstGeom prst="rect">
            <a:avLst/>
          </a:prstGeom>
        </p:spPr>
        <p:txBody>
          <a:bodyPr wrap="square">
            <a:spAutoFit/>
          </a:bodyPr>
          <a:lstStyle/>
          <a:p>
            <a:pPr>
              <a:lnSpc>
                <a:spcPts val="3480"/>
              </a:lnSpc>
            </a:pPr>
            <a:r>
              <a:rPr lang="fr-FR" sz="2400" dirty="0">
                <a:latin typeface="Calibri" panose="020F0502020204030204" pitchFamily="34" charset="0"/>
                <a:cs typeface="Calibri" panose="020F0502020204030204" pitchFamily="34" charset="0"/>
              </a:rPr>
              <a:t>It </a:t>
            </a:r>
            <a:r>
              <a:rPr lang="fr-FR" sz="2400" dirty="0" err="1">
                <a:latin typeface="Calibri" panose="020F0502020204030204" pitchFamily="34" charset="0"/>
                <a:cs typeface="Calibri" panose="020F0502020204030204" pitchFamily="34" charset="0"/>
              </a:rPr>
              <a:t>is</a:t>
            </a:r>
            <a:r>
              <a:rPr lang="fr-FR" sz="2400" dirty="0">
                <a:latin typeface="Calibri" panose="020F0502020204030204" pitchFamily="34" charset="0"/>
                <a:cs typeface="Calibri" panose="020F0502020204030204" pitchFamily="34" charset="0"/>
              </a:rPr>
              <a:t> a simple </a:t>
            </a:r>
            <a:r>
              <a:rPr lang="fr-FR" sz="2400" dirty="0" err="1">
                <a:latin typeface="Calibri" panose="020F0502020204030204" pitchFamily="34" charset="0"/>
                <a:cs typeface="Calibri" panose="020F0502020204030204" pitchFamily="34" charset="0"/>
              </a:rPr>
              <a:t>vocabulary</a:t>
            </a:r>
            <a:r>
              <a:rPr lang="fr-FR" sz="2400" dirty="0">
                <a:latin typeface="Calibri" panose="020F0502020204030204" pitchFamily="34" charset="0"/>
                <a:cs typeface="Calibri" panose="020F0502020204030204" pitchFamily="34" charset="0"/>
              </a:rPr>
              <a:t>. </a:t>
            </a:r>
            <a:r>
              <a:rPr lang="fr-FR" sz="2400" dirty="0" err="1">
                <a:latin typeface="Calibri" panose="020F0502020204030204" pitchFamily="34" charset="0"/>
                <a:cs typeface="Calibri" panose="020F0502020204030204" pitchFamily="34" charset="0"/>
              </a:rPr>
              <a:t>Everyone</a:t>
            </a:r>
            <a:r>
              <a:rPr lang="fr-FR" sz="2400" dirty="0">
                <a:latin typeface="Calibri" panose="020F0502020204030204" pitchFamily="34" charset="0"/>
                <a:cs typeface="Calibri" panose="020F0502020204030204" pitchFamily="34" charset="0"/>
              </a:rPr>
              <a:t> </a:t>
            </a:r>
            <a:r>
              <a:rPr lang="fr-FR" sz="2400" dirty="0" err="1">
                <a:latin typeface="Calibri" panose="020F0502020204030204" pitchFamily="34" charset="0"/>
                <a:cs typeface="Calibri" panose="020F0502020204030204" pitchFamily="34" charset="0"/>
              </a:rPr>
              <a:t>can</a:t>
            </a:r>
            <a:r>
              <a:rPr lang="fr-FR" sz="2400" dirty="0">
                <a:latin typeface="Calibri" panose="020F0502020204030204" pitchFamily="34" charset="0"/>
                <a:cs typeface="Calibri" panose="020F0502020204030204" pitchFamily="34" charset="0"/>
              </a:rPr>
              <a:t> </a:t>
            </a:r>
            <a:r>
              <a:rPr lang="fr-FR" sz="2400" dirty="0" err="1">
                <a:latin typeface="Calibri" panose="020F0502020204030204" pitchFamily="34" charset="0"/>
                <a:cs typeface="Calibri" panose="020F0502020204030204" pitchFamily="34" charset="0"/>
              </a:rPr>
              <a:t>understand</a:t>
            </a:r>
            <a:r>
              <a:rPr lang="fr-FR" sz="2400" dirty="0">
                <a:latin typeface="Calibri" panose="020F0502020204030204" pitchFamily="34" charset="0"/>
                <a:cs typeface="Calibri" panose="020F0502020204030204" pitchFamily="34" charset="0"/>
              </a:rPr>
              <a:t> and </a:t>
            </a:r>
            <a:r>
              <a:rPr lang="fr-FR" sz="2400" dirty="0" err="1">
                <a:latin typeface="Calibri" panose="020F0502020204030204" pitchFamily="34" charset="0"/>
                <a:cs typeface="Calibri" panose="020F0502020204030204" pitchFamily="34" charset="0"/>
              </a:rPr>
              <a:t>feel</a:t>
            </a:r>
            <a:r>
              <a:rPr lang="fr-FR" sz="2400" dirty="0">
                <a:latin typeface="Calibri" panose="020F0502020204030204" pitchFamily="34" charset="0"/>
                <a:cs typeface="Calibri" panose="020F0502020204030204" pitchFamily="34" charset="0"/>
              </a:rPr>
              <a:t> </a:t>
            </a:r>
            <a:r>
              <a:rPr lang="fr-FR" sz="2400" dirty="0" err="1">
                <a:latin typeface="Calibri" panose="020F0502020204030204" pitchFamily="34" charset="0"/>
                <a:cs typeface="Calibri" panose="020F0502020204030204" pitchFamily="34" charset="0"/>
              </a:rPr>
              <a:t>concerned</a:t>
            </a:r>
            <a:r>
              <a:rPr lang="fr-FR" sz="2400" dirty="0">
                <a:latin typeface="Calibri" panose="020F0502020204030204" pitchFamily="34" charset="0"/>
                <a:cs typeface="Calibri" panose="020F0502020204030204" pitchFamily="34" charset="0"/>
              </a:rPr>
              <a:t>. </a:t>
            </a:r>
            <a:r>
              <a:rPr lang="fr-FR" sz="2000" b="1" i="1" dirty="0">
                <a:solidFill>
                  <a:srgbClr val="AC698E"/>
                </a:solidFill>
                <a:latin typeface="Calibri" panose="020F0502020204030204" pitchFamily="34" charset="0"/>
                <a:ea typeface="Arial Unicode MS" panose="020B0604020202020204" pitchFamily="34" charset="-128"/>
                <a:cs typeface="Calibri" panose="020F0502020204030204" pitchFamily="34" charset="0"/>
              </a:rPr>
              <a:t>Capucine</a:t>
            </a:r>
          </a:p>
        </p:txBody>
      </p:sp>
    </p:spTree>
    <p:extLst>
      <p:ext uri="{BB962C8B-B14F-4D97-AF65-F5344CB8AC3E}">
        <p14:creationId xmlns:p14="http://schemas.microsoft.com/office/powerpoint/2010/main" val="114049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58FA59-00D5-4543-A9BB-4541DB46B1B2}"/>
              </a:ext>
            </a:extLst>
          </p:cNvPr>
          <p:cNvSpPr/>
          <p:nvPr/>
        </p:nvSpPr>
        <p:spPr>
          <a:xfrm>
            <a:off x="621673" y="4070863"/>
            <a:ext cx="4028661" cy="1297791"/>
          </a:xfrm>
          <a:prstGeom prst="rect">
            <a:avLst/>
          </a:prstGeom>
        </p:spPr>
        <p:txBody>
          <a:bodyPr wrap="square">
            <a:spAutoFit/>
          </a:bodyPr>
          <a:lstStyle/>
          <a:p>
            <a:pPr>
              <a:lnSpc>
                <a:spcPts val="3480"/>
              </a:lnSpc>
            </a:pPr>
            <a:r>
              <a:rPr lang="fr-FR" sz="2400" dirty="0" err="1">
                <a:latin typeface="Calibri" panose="020F0502020204030204" pitchFamily="34" charset="0"/>
                <a:cs typeface="Calibri" panose="020F0502020204030204" pitchFamily="34" charset="0"/>
              </a:rPr>
              <a:t>It's</a:t>
            </a:r>
            <a:r>
              <a:rPr lang="fr-FR" sz="2400" dirty="0">
                <a:latin typeface="Calibri" panose="020F0502020204030204" pitchFamily="34" charset="0"/>
                <a:cs typeface="Calibri" panose="020F0502020204030204" pitchFamily="34" charset="0"/>
              </a:rPr>
              <a:t> not a </a:t>
            </a:r>
            <a:r>
              <a:rPr lang="fr-FR" sz="2400" dirty="0" err="1">
                <a:latin typeface="Calibri" panose="020F0502020204030204" pitchFamily="34" charset="0"/>
                <a:cs typeface="Calibri" panose="020F0502020204030204" pitchFamily="34" charset="0"/>
              </a:rPr>
              <a:t>personal</a:t>
            </a:r>
            <a:r>
              <a:rPr lang="fr-FR" sz="2400" dirty="0">
                <a:latin typeface="Calibri" panose="020F0502020204030204" pitchFamily="34" charset="0"/>
                <a:cs typeface="Calibri" panose="020F0502020204030204" pitchFamily="34" charset="0"/>
              </a:rPr>
              <a:t> </a:t>
            </a:r>
            <a:r>
              <a:rPr lang="fr-FR" sz="2400" dirty="0" err="1">
                <a:latin typeface="Calibri" panose="020F0502020204030204" pitchFamily="34" charset="0"/>
                <a:cs typeface="Calibri" panose="020F0502020204030204" pitchFamily="34" charset="0"/>
              </a:rPr>
              <a:t>project</a:t>
            </a:r>
            <a:r>
              <a:rPr lang="fr-FR" sz="2400" dirty="0">
                <a:latin typeface="Calibri" panose="020F0502020204030204" pitchFamily="34" charset="0"/>
                <a:cs typeface="Calibri" panose="020F0502020204030204" pitchFamily="34" charset="0"/>
              </a:rPr>
              <a:t>. </a:t>
            </a:r>
            <a:r>
              <a:rPr lang="fr-FR" sz="2400" dirty="0" err="1">
                <a:latin typeface="Calibri" panose="020F0502020204030204" pitchFamily="34" charset="0"/>
                <a:cs typeface="Calibri" panose="020F0502020204030204" pitchFamily="34" charset="0"/>
              </a:rPr>
              <a:t>She</a:t>
            </a:r>
            <a:r>
              <a:rPr lang="fr-FR" sz="2400" dirty="0">
                <a:latin typeface="Calibri" panose="020F0502020204030204" pitchFamily="34" charset="0"/>
                <a:cs typeface="Calibri" panose="020F0502020204030204" pitchFamily="34" charset="0"/>
              </a:rPr>
              <a:t> </a:t>
            </a:r>
            <a:r>
              <a:rPr lang="fr-FR" sz="2400" dirty="0" err="1">
                <a:latin typeface="Calibri" panose="020F0502020204030204" pitchFamily="34" charset="0"/>
                <a:cs typeface="Calibri" panose="020F0502020204030204" pitchFamily="34" charset="0"/>
              </a:rPr>
              <a:t>is</a:t>
            </a:r>
            <a:r>
              <a:rPr lang="fr-FR" sz="2400" dirty="0">
                <a:latin typeface="Calibri" panose="020F0502020204030204" pitchFamily="34" charset="0"/>
                <a:cs typeface="Calibri" panose="020F0502020204030204" pitchFamily="34" charset="0"/>
              </a:rPr>
              <a:t> the </a:t>
            </a:r>
            <a:r>
              <a:rPr lang="fr-FR" sz="2400" dirty="0" err="1">
                <a:latin typeface="Calibri" panose="020F0502020204030204" pitchFamily="34" charset="0"/>
                <a:cs typeface="Calibri" panose="020F0502020204030204" pitchFamily="34" charset="0"/>
              </a:rPr>
              <a:t>spokeswoman</a:t>
            </a:r>
            <a:r>
              <a:rPr lang="fr-FR" sz="2400" dirty="0">
                <a:latin typeface="Calibri" panose="020F0502020204030204" pitchFamily="34" charset="0"/>
                <a:cs typeface="Calibri" panose="020F0502020204030204" pitchFamily="34" charset="0"/>
              </a:rPr>
              <a:t>.</a:t>
            </a:r>
          </a:p>
          <a:p>
            <a:pPr algn="just"/>
            <a:r>
              <a:rPr lang="fr-FR" sz="2000" b="1" i="1" dirty="0" err="1">
                <a:solidFill>
                  <a:srgbClr val="AC698E"/>
                </a:solidFill>
                <a:latin typeface="Calibri" panose="020F0502020204030204" pitchFamily="34" charset="0"/>
                <a:ea typeface="Arial Unicode MS" panose="020B0604020202020204" pitchFamily="34" charset="-128"/>
                <a:cs typeface="Calibri" panose="020F0502020204030204" pitchFamily="34" charset="0"/>
              </a:rPr>
              <a:t>Lambertine</a:t>
            </a:r>
            <a:r>
              <a:rPr lang="fr-FR" sz="2000" i="1" dirty="0">
                <a:latin typeface="Calibri" panose="020F0502020204030204" pitchFamily="34" charset="0"/>
                <a:cs typeface="Calibri" panose="020F0502020204030204" pitchFamily="34" charset="0"/>
              </a:rPr>
              <a:t> &amp; </a:t>
            </a:r>
            <a:r>
              <a:rPr lang="fr-FR" sz="2000" b="1" i="1" dirty="0">
                <a:solidFill>
                  <a:srgbClr val="AC698E"/>
                </a:solidFill>
                <a:latin typeface="Calibri" panose="020F0502020204030204" pitchFamily="34" charset="0"/>
                <a:ea typeface="Arial Unicode MS" panose="020B0604020202020204" pitchFamily="34" charset="-128"/>
                <a:cs typeface="Calibri" panose="020F0502020204030204" pitchFamily="34" charset="0"/>
              </a:rPr>
              <a:t>Vlora</a:t>
            </a:r>
          </a:p>
        </p:txBody>
      </p:sp>
      <p:sp>
        <p:nvSpPr>
          <p:cNvPr id="7" name="Rectangle 6">
            <a:extLst>
              <a:ext uri="{FF2B5EF4-FFF2-40B4-BE49-F238E27FC236}">
                <a16:creationId xmlns:a16="http://schemas.microsoft.com/office/drawing/2014/main" id="{684CB098-CAEA-BD43-90EF-0A3D656DF354}"/>
              </a:ext>
            </a:extLst>
          </p:cNvPr>
          <p:cNvSpPr/>
          <p:nvPr/>
        </p:nvSpPr>
        <p:spPr>
          <a:xfrm>
            <a:off x="621673" y="1666788"/>
            <a:ext cx="3882887" cy="1843197"/>
          </a:xfrm>
          <a:prstGeom prst="rect">
            <a:avLst/>
          </a:prstGeom>
        </p:spPr>
        <p:txBody>
          <a:bodyPr wrap="square">
            <a:spAutoFit/>
          </a:bodyPr>
          <a:lstStyle/>
          <a:p>
            <a:pPr algn="just">
              <a:lnSpc>
                <a:spcPts val="3480"/>
              </a:lnSpc>
            </a:pPr>
            <a:r>
              <a:rPr lang="fr-FR" sz="2400" dirty="0">
                <a:latin typeface="Calibri" panose="020F0502020204030204" pitchFamily="34" charset="0"/>
                <a:cs typeface="Calibri" panose="020F0502020204030204" pitchFamily="34" charset="0"/>
              </a:rPr>
              <a:t>There are a lot of '</a:t>
            </a:r>
            <a:r>
              <a:rPr lang="fr-FR" sz="2400" dirty="0" err="1">
                <a:latin typeface="Calibri" panose="020F0502020204030204" pitchFamily="34" charset="0"/>
                <a:cs typeface="Calibri" panose="020F0502020204030204" pitchFamily="34" charset="0"/>
              </a:rPr>
              <a:t>we</a:t>
            </a:r>
            <a:r>
              <a:rPr lang="fr-FR" sz="2400" dirty="0">
                <a:latin typeface="Calibri" panose="020F0502020204030204" pitchFamily="34" charset="0"/>
                <a:cs typeface="Calibri" panose="020F0502020204030204" pitchFamily="34" charset="0"/>
              </a:rPr>
              <a:t>'... The </a:t>
            </a:r>
            <a:r>
              <a:rPr lang="fr-FR" sz="2400" dirty="0" err="1">
                <a:latin typeface="Calibri" panose="020F0502020204030204" pitchFamily="34" charset="0"/>
                <a:cs typeface="Calibri" panose="020F0502020204030204" pitchFamily="34" charset="0"/>
              </a:rPr>
              <a:t>pronoun</a:t>
            </a:r>
            <a:r>
              <a:rPr lang="fr-FR" sz="2400" dirty="0">
                <a:latin typeface="Calibri" panose="020F0502020204030204" pitchFamily="34" charset="0"/>
                <a:cs typeface="Calibri" panose="020F0502020204030204" pitchFamily="34" charset="0"/>
              </a:rPr>
              <a:t> '</a:t>
            </a:r>
            <a:r>
              <a:rPr lang="fr-FR" sz="2400" dirty="0" err="1">
                <a:latin typeface="Calibri" panose="020F0502020204030204" pitchFamily="34" charset="0"/>
                <a:cs typeface="Calibri" panose="020F0502020204030204" pitchFamily="34" charset="0"/>
              </a:rPr>
              <a:t>we</a:t>
            </a:r>
            <a:r>
              <a:rPr lang="fr-FR" sz="2400" dirty="0">
                <a:latin typeface="Calibri" panose="020F0502020204030204" pitchFamily="34" charset="0"/>
                <a:cs typeface="Calibri" panose="020F0502020204030204" pitchFamily="34" charset="0"/>
              </a:rPr>
              <a:t>' </a:t>
            </a:r>
            <a:r>
              <a:rPr lang="fr-FR" sz="2400" dirty="0" err="1">
                <a:latin typeface="Calibri" panose="020F0502020204030204" pitchFamily="34" charset="0"/>
                <a:cs typeface="Calibri" panose="020F0502020204030204" pitchFamily="34" charset="0"/>
              </a:rPr>
              <a:t>means</a:t>
            </a:r>
            <a:r>
              <a:rPr lang="fr-FR" sz="2400" dirty="0">
                <a:latin typeface="Calibri" panose="020F0502020204030204" pitchFamily="34" charset="0"/>
                <a:cs typeface="Calibri" panose="020F0502020204030204" pitchFamily="34" charset="0"/>
              </a:rPr>
              <a:t> </a:t>
            </a:r>
            <a:r>
              <a:rPr lang="fr-FR" sz="2400" dirty="0" err="1">
                <a:latin typeface="Calibri" panose="020F0502020204030204" pitchFamily="34" charset="0"/>
                <a:cs typeface="Calibri" panose="020F0502020204030204" pitchFamily="34" charset="0"/>
              </a:rPr>
              <a:t>that</a:t>
            </a:r>
            <a:r>
              <a:rPr lang="fr-FR" sz="2400" dirty="0">
                <a:latin typeface="Calibri" panose="020F0502020204030204" pitchFamily="34" charset="0"/>
                <a:cs typeface="Calibri" panose="020F0502020204030204" pitchFamily="34" charset="0"/>
              </a:rPr>
              <a:t> </a:t>
            </a:r>
            <a:r>
              <a:rPr lang="fr-FR" sz="2400" dirty="0" err="1">
                <a:latin typeface="Calibri" panose="020F0502020204030204" pitchFamily="34" charset="0"/>
                <a:cs typeface="Calibri" panose="020F0502020204030204" pitchFamily="34" charset="0"/>
              </a:rPr>
              <a:t>it's</a:t>
            </a:r>
            <a:r>
              <a:rPr lang="fr-FR" sz="2400" dirty="0">
                <a:latin typeface="Calibri" panose="020F0502020204030204" pitchFamily="34" charset="0"/>
                <a:cs typeface="Calibri" panose="020F0502020204030204" pitchFamily="34" charset="0"/>
              </a:rPr>
              <a:t> about and </a:t>
            </a:r>
            <a:r>
              <a:rPr lang="fr-FR" sz="2400" i="1" dirty="0">
                <a:latin typeface="Calibri" panose="020F0502020204030204" pitchFamily="34" charset="0"/>
                <a:cs typeface="Calibri" panose="020F0502020204030204" pitchFamily="34" charset="0"/>
              </a:rPr>
              <a:t>for</a:t>
            </a:r>
            <a:r>
              <a:rPr lang="fr-FR" sz="2400" dirty="0">
                <a:latin typeface="Calibri" panose="020F0502020204030204" pitchFamily="34" charset="0"/>
                <a:cs typeface="Calibri" panose="020F0502020204030204" pitchFamily="34" charset="0"/>
              </a:rPr>
              <a:t> </a:t>
            </a:r>
            <a:r>
              <a:rPr lang="fr-FR" sz="2400" dirty="0" err="1">
                <a:latin typeface="Calibri" panose="020F0502020204030204" pitchFamily="34" charset="0"/>
                <a:cs typeface="Calibri" panose="020F0502020204030204" pitchFamily="34" charset="0"/>
              </a:rPr>
              <a:t>every</a:t>
            </a:r>
            <a:r>
              <a:rPr lang="fr-FR" sz="2400" dirty="0">
                <a:latin typeface="Calibri" panose="020F0502020204030204" pitchFamily="34" charset="0"/>
                <a:cs typeface="Calibri" panose="020F0502020204030204" pitchFamily="34" charset="0"/>
              </a:rPr>
              <a:t> one. </a:t>
            </a:r>
            <a:br>
              <a:rPr lang="fr-FR" sz="2400" dirty="0">
                <a:latin typeface="Calibri" panose="020F0502020204030204" pitchFamily="34" charset="0"/>
                <a:cs typeface="Calibri" panose="020F0502020204030204" pitchFamily="34" charset="0"/>
              </a:rPr>
            </a:br>
            <a:r>
              <a:rPr lang="fr-FR" sz="2000" b="1" i="1" dirty="0">
                <a:solidFill>
                  <a:srgbClr val="AC698E"/>
                </a:solidFill>
                <a:latin typeface="Calibri" panose="020F0502020204030204" pitchFamily="34" charset="0"/>
                <a:ea typeface="Arial Unicode MS" panose="020B0604020202020204" pitchFamily="34" charset="-128"/>
                <a:cs typeface="Calibri" panose="020F0502020204030204" pitchFamily="34" charset="0"/>
              </a:rPr>
              <a:t>Mathéo</a:t>
            </a:r>
            <a:r>
              <a:rPr lang="fr-FR" sz="2000" i="1" dirty="0">
                <a:latin typeface="Calibri" panose="020F0502020204030204" pitchFamily="34" charset="0"/>
                <a:cs typeface="Calibri" panose="020F0502020204030204" pitchFamily="34" charset="0"/>
              </a:rPr>
              <a:t> &amp; </a:t>
            </a:r>
            <a:r>
              <a:rPr lang="fr-FR" sz="2000" b="1" i="1" dirty="0">
                <a:solidFill>
                  <a:srgbClr val="AC698E"/>
                </a:solidFill>
                <a:latin typeface="Calibri" panose="020F0502020204030204" pitchFamily="34" charset="0"/>
                <a:ea typeface="Arial Unicode MS" panose="020B0604020202020204" pitchFamily="34" charset="-128"/>
                <a:cs typeface="Calibri" panose="020F0502020204030204" pitchFamily="34" charset="0"/>
              </a:rPr>
              <a:t>Chloé</a:t>
            </a:r>
          </a:p>
        </p:txBody>
      </p:sp>
      <p:sp>
        <p:nvSpPr>
          <p:cNvPr id="8" name="Google Shape;51;p7">
            <a:extLst>
              <a:ext uri="{FF2B5EF4-FFF2-40B4-BE49-F238E27FC236}">
                <a16:creationId xmlns:a16="http://schemas.microsoft.com/office/drawing/2014/main" id="{60AC5F63-7251-2A4A-8FD6-BBC0FE020214}"/>
              </a:ext>
            </a:extLst>
          </p:cNvPr>
          <p:cNvSpPr txBox="1">
            <a:spLocks/>
          </p:cNvSpPr>
          <p:nvPr/>
        </p:nvSpPr>
        <p:spPr>
          <a:xfrm>
            <a:off x="0" y="0"/>
            <a:ext cx="5126234" cy="1233571"/>
          </a:xfrm>
          <a:prstGeom prst="rect">
            <a:avLst/>
          </a:prstGeom>
          <a:solidFill>
            <a:srgbClr val="8D37AA"/>
          </a:solidFill>
          <a:ln w="9525" cap="flat" cmpd="sng">
            <a:solidFill>
              <a:srgbClr val="8D37AA"/>
            </a:solidFill>
            <a:prstDash val="solid"/>
            <a:round/>
            <a:headEnd type="none" w="sm" len="sm"/>
            <a:tailEnd type="none" w="sm" len="sm"/>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a:lnSpc>
                <a:spcPct val="90000"/>
              </a:lnSpc>
              <a:buSzPts val="4400"/>
              <a:buFont typeface="Calibri"/>
              <a:buNone/>
            </a:pPr>
            <a:r>
              <a:rPr lang="en-US" sz="4400" b="1" i="1" dirty="0"/>
              <a:t>Zoom on… </a:t>
            </a:r>
            <a:br>
              <a:rPr lang="en-US" sz="4400" b="1" i="1" dirty="0"/>
            </a:br>
            <a:r>
              <a:rPr lang="en-US" sz="4000" b="1" i="1" dirty="0">
                <a:solidFill>
                  <a:schemeClr val="bg1"/>
                </a:solidFill>
              </a:rPr>
              <a:t>Involving</a:t>
            </a:r>
            <a:r>
              <a:rPr lang="en-US" sz="4400" b="1" i="1" dirty="0">
                <a:solidFill>
                  <a:schemeClr val="bg1"/>
                </a:solidFill>
              </a:rPr>
              <a:t> </a:t>
            </a:r>
            <a:r>
              <a:rPr lang="en-US" sz="4000" b="1" i="1" dirty="0">
                <a:solidFill>
                  <a:schemeClr val="bg1"/>
                </a:solidFill>
              </a:rPr>
              <a:t>everyone</a:t>
            </a:r>
            <a:r>
              <a:rPr lang="en-US" sz="4400" b="1" i="1" dirty="0">
                <a:solidFill>
                  <a:schemeClr val="bg1"/>
                </a:solidFill>
              </a:rPr>
              <a:t> </a:t>
            </a:r>
            <a:endParaRPr lang="en-US" dirty="0">
              <a:solidFill>
                <a:schemeClr val="bg1"/>
              </a:solidFill>
            </a:endParaRPr>
          </a:p>
        </p:txBody>
      </p:sp>
      <p:sp>
        <p:nvSpPr>
          <p:cNvPr id="9" name="Rectangle à coins arrondis 8">
            <a:extLst>
              <a:ext uri="{FF2B5EF4-FFF2-40B4-BE49-F238E27FC236}">
                <a16:creationId xmlns:a16="http://schemas.microsoft.com/office/drawing/2014/main" id="{347343AE-AEEF-D943-85CF-1F8A036E869B}"/>
              </a:ext>
            </a:extLst>
          </p:cNvPr>
          <p:cNvSpPr/>
          <p:nvPr/>
        </p:nvSpPr>
        <p:spPr>
          <a:xfrm>
            <a:off x="5447490" y="98294"/>
            <a:ext cx="6128425" cy="6535969"/>
          </a:xfrm>
          <a:prstGeom prst="roundRect">
            <a:avLst/>
          </a:prstGeom>
          <a:solidFill>
            <a:schemeClr val="accent6">
              <a:lumMod val="95000"/>
            </a:schemeClr>
          </a:solidFill>
          <a:ln>
            <a:solidFill>
              <a:srgbClr val="AC69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lnSpc>
                <a:spcPts val="3480"/>
              </a:lnSpc>
            </a:pPr>
            <a:r>
              <a:rPr lang="fr-FR" sz="2400" i="1" dirty="0" err="1">
                <a:solidFill>
                  <a:srgbClr val="7030A0"/>
                </a:solidFill>
                <a:latin typeface="Calibri" panose="020F0502020204030204" pitchFamily="34" charset="0"/>
                <a:cs typeface="Calibri" panose="020F0502020204030204" pitchFamily="34" charset="0"/>
              </a:rPr>
              <a:t>Today</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FF0000"/>
                </a:solidFill>
                <a:latin typeface="Calibri" panose="020F0502020204030204" pitchFamily="34" charset="0"/>
                <a:cs typeface="Calibri" panose="020F0502020204030204" pitchFamily="34" charset="0"/>
              </a:rPr>
              <a:t>we</a:t>
            </a:r>
            <a:r>
              <a:rPr lang="fr-FR" sz="2400" i="1" dirty="0">
                <a:solidFill>
                  <a:srgbClr val="7030A0"/>
                </a:solidFill>
                <a:latin typeface="Calibri" panose="020F0502020204030204" pitchFamily="34" charset="0"/>
                <a:cs typeface="Calibri" panose="020F0502020204030204" pitchFamily="34" charset="0"/>
              </a:rPr>
              <a:t> are </a:t>
            </a:r>
            <a:r>
              <a:rPr lang="fr-FR" sz="2400" i="1" dirty="0" err="1">
                <a:solidFill>
                  <a:srgbClr val="7030A0"/>
                </a:solidFill>
                <a:latin typeface="Calibri" panose="020F0502020204030204" pitchFamily="34" charset="0"/>
                <a:cs typeface="Calibri" panose="020F0502020204030204" pitchFamily="34" charset="0"/>
              </a:rPr>
              <a:t>launching</a:t>
            </a:r>
            <a:r>
              <a:rPr lang="fr-FR" sz="2400" i="1" dirty="0">
                <a:solidFill>
                  <a:srgbClr val="7030A0"/>
                </a:solidFill>
                <a:latin typeface="Calibri" panose="020F0502020204030204" pitchFamily="34" charset="0"/>
                <a:cs typeface="Calibri" panose="020F0502020204030204" pitchFamily="34" charset="0"/>
              </a:rPr>
              <a:t> a </a:t>
            </a:r>
            <a:r>
              <a:rPr lang="fr-FR" sz="2400" i="1" dirty="0" err="1">
                <a:solidFill>
                  <a:srgbClr val="7030A0"/>
                </a:solidFill>
                <a:latin typeface="Calibri" panose="020F0502020204030204" pitchFamily="34" charset="0"/>
                <a:cs typeface="Calibri" panose="020F0502020204030204" pitchFamily="34" charset="0"/>
              </a:rPr>
              <a:t>campaign</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called</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HeforShe</a:t>
            </a:r>
            <a:r>
              <a:rPr lang="fr-FR" sz="2400" i="1" dirty="0">
                <a:solidFill>
                  <a:srgbClr val="7030A0"/>
                </a:solidFill>
                <a:latin typeface="Calibri" panose="020F0502020204030204" pitchFamily="34" charset="0"/>
                <a:cs typeface="Calibri" panose="020F0502020204030204" pitchFamily="34" charset="0"/>
              </a:rPr>
              <a:t>". </a:t>
            </a:r>
          </a:p>
          <a:p>
            <a:pPr fontAlgn="base">
              <a:lnSpc>
                <a:spcPts val="3480"/>
              </a:lnSpc>
            </a:pPr>
            <a:endParaRPr lang="fr-FR" sz="2400" i="1" dirty="0">
              <a:solidFill>
                <a:srgbClr val="7030A0"/>
              </a:solidFill>
              <a:latin typeface="Calibri" panose="020F0502020204030204" pitchFamily="34" charset="0"/>
              <a:cs typeface="Calibri" panose="020F0502020204030204" pitchFamily="34" charset="0"/>
            </a:endParaRPr>
          </a:p>
          <a:p>
            <a:pPr fontAlgn="base">
              <a:lnSpc>
                <a:spcPts val="3480"/>
              </a:lnSpc>
            </a:pPr>
            <a:r>
              <a:rPr lang="fr-FR" sz="2400" i="1" dirty="0">
                <a:solidFill>
                  <a:srgbClr val="FF0000"/>
                </a:solidFill>
                <a:latin typeface="Calibri" panose="020F0502020204030204" pitchFamily="34" charset="0"/>
                <a:cs typeface="Calibri" panose="020F0502020204030204" pitchFamily="34" charset="0"/>
              </a:rPr>
              <a:t>I </a:t>
            </a:r>
            <a:r>
              <a:rPr lang="fr-FR" sz="2400" i="1" dirty="0" err="1">
                <a:solidFill>
                  <a:srgbClr val="7030A0"/>
                </a:solidFill>
                <a:latin typeface="Calibri" panose="020F0502020204030204" pitchFamily="34" charset="0"/>
                <a:cs typeface="Calibri" panose="020F0502020204030204" pitchFamily="34" charset="0"/>
              </a:rPr>
              <a:t>am</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reaching</a:t>
            </a:r>
            <a:r>
              <a:rPr lang="fr-FR" sz="2400" i="1" dirty="0">
                <a:solidFill>
                  <a:srgbClr val="7030A0"/>
                </a:solidFill>
                <a:latin typeface="Calibri" panose="020F0502020204030204" pitchFamily="34" charset="0"/>
                <a:cs typeface="Calibri" panose="020F0502020204030204" pitchFamily="34" charset="0"/>
              </a:rPr>
              <a:t> out to </a:t>
            </a:r>
            <a:r>
              <a:rPr lang="fr-FR" sz="2400" i="1" dirty="0" err="1">
                <a:solidFill>
                  <a:schemeClr val="accent4">
                    <a:lumMod val="75000"/>
                  </a:schemeClr>
                </a:solidFill>
                <a:latin typeface="Calibri" panose="020F0502020204030204" pitchFamily="34" charset="0"/>
                <a:cs typeface="Calibri" panose="020F0502020204030204" pitchFamily="34" charset="0"/>
              </a:rPr>
              <a:t>you</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because</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FF0000"/>
                </a:solidFill>
                <a:latin typeface="Calibri" panose="020F0502020204030204" pitchFamily="34" charset="0"/>
                <a:cs typeface="Calibri" panose="020F0502020204030204" pitchFamily="34" charset="0"/>
              </a:rPr>
              <a:t>we</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need</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chemeClr val="accent4">
                    <a:lumMod val="75000"/>
                  </a:schemeClr>
                </a:solidFill>
                <a:latin typeface="Calibri" panose="020F0502020204030204" pitchFamily="34" charset="0"/>
                <a:cs typeface="Calibri" panose="020F0502020204030204" pitchFamily="34" charset="0"/>
              </a:rPr>
              <a:t>your</a:t>
            </a:r>
            <a:r>
              <a:rPr lang="fr-FR" sz="2400" i="1" dirty="0">
                <a:solidFill>
                  <a:srgbClr val="7030A0"/>
                </a:solidFill>
                <a:latin typeface="Calibri" panose="020F0502020204030204" pitchFamily="34" charset="0"/>
                <a:cs typeface="Calibri" panose="020F0502020204030204" pitchFamily="34" charset="0"/>
              </a:rPr>
              <a:t> help. </a:t>
            </a:r>
            <a:r>
              <a:rPr lang="fr-FR" sz="2400" i="1" dirty="0" err="1">
                <a:solidFill>
                  <a:srgbClr val="FF0000"/>
                </a:solidFill>
                <a:latin typeface="Calibri" panose="020F0502020204030204" pitchFamily="34" charset="0"/>
                <a:cs typeface="Calibri" panose="020F0502020204030204" pitchFamily="34" charset="0"/>
              </a:rPr>
              <a:t>We</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want</a:t>
            </a:r>
            <a:r>
              <a:rPr lang="fr-FR" sz="2400" i="1" dirty="0">
                <a:solidFill>
                  <a:srgbClr val="7030A0"/>
                </a:solidFill>
                <a:latin typeface="Calibri" panose="020F0502020204030204" pitchFamily="34" charset="0"/>
                <a:cs typeface="Calibri" panose="020F0502020204030204" pitchFamily="34" charset="0"/>
              </a:rPr>
              <a:t> to end </a:t>
            </a:r>
            <a:r>
              <a:rPr lang="fr-FR" sz="2400" i="1" dirty="0" err="1">
                <a:solidFill>
                  <a:srgbClr val="7030A0"/>
                </a:solidFill>
                <a:latin typeface="Calibri" panose="020F0502020204030204" pitchFamily="34" charset="0"/>
                <a:cs typeface="Calibri" panose="020F0502020204030204" pitchFamily="34" charset="0"/>
              </a:rPr>
              <a:t>gender</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inequality</a:t>
            </a:r>
            <a:r>
              <a:rPr lang="fr-FR" sz="2400" i="1" dirty="0">
                <a:solidFill>
                  <a:srgbClr val="7030A0"/>
                </a:solidFill>
                <a:latin typeface="Calibri" panose="020F0502020204030204" pitchFamily="34" charset="0"/>
                <a:cs typeface="Calibri" panose="020F0502020204030204" pitchFamily="34" charset="0"/>
              </a:rPr>
              <a:t>—and to do </a:t>
            </a:r>
            <a:r>
              <a:rPr lang="fr-FR" sz="2400" i="1" dirty="0" err="1">
                <a:solidFill>
                  <a:srgbClr val="7030A0"/>
                </a:solidFill>
                <a:latin typeface="Calibri" panose="020F0502020204030204" pitchFamily="34" charset="0"/>
                <a:cs typeface="Calibri" panose="020F0502020204030204" pitchFamily="34" charset="0"/>
              </a:rPr>
              <a:t>this</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FF0000"/>
                </a:solidFill>
                <a:latin typeface="Calibri" panose="020F0502020204030204" pitchFamily="34" charset="0"/>
                <a:cs typeface="Calibri" panose="020F0502020204030204" pitchFamily="34" charset="0"/>
              </a:rPr>
              <a:t>we</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need</a:t>
            </a:r>
            <a:r>
              <a:rPr lang="fr-FR" sz="2400" i="1" dirty="0">
                <a:solidFill>
                  <a:srgbClr val="7030A0"/>
                </a:solidFill>
                <a:latin typeface="Calibri" panose="020F0502020204030204" pitchFamily="34" charset="0"/>
                <a:cs typeface="Calibri" panose="020F0502020204030204" pitchFamily="34" charset="0"/>
              </a:rPr>
              <a:t> </a:t>
            </a:r>
            <a:r>
              <a:rPr lang="fr-FR" sz="2400" i="1" u="sng" dirty="0" err="1">
                <a:solidFill>
                  <a:srgbClr val="7030A0"/>
                </a:solidFill>
                <a:latin typeface="Calibri" panose="020F0502020204030204" pitchFamily="34" charset="0"/>
                <a:cs typeface="Calibri" panose="020F0502020204030204" pitchFamily="34" charset="0"/>
              </a:rPr>
              <a:t>everyone</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involved</a:t>
            </a:r>
            <a:r>
              <a:rPr lang="fr-FR" sz="2400" i="1" dirty="0">
                <a:solidFill>
                  <a:srgbClr val="7030A0"/>
                </a:solidFill>
                <a:latin typeface="Calibri" panose="020F0502020204030204" pitchFamily="34" charset="0"/>
                <a:cs typeface="Calibri" panose="020F0502020204030204" pitchFamily="34" charset="0"/>
              </a:rPr>
              <a:t>.</a:t>
            </a:r>
          </a:p>
          <a:p>
            <a:pPr fontAlgn="base">
              <a:lnSpc>
                <a:spcPts val="3480"/>
              </a:lnSpc>
            </a:pPr>
            <a:endParaRPr lang="fr-FR" sz="2400" i="1" dirty="0">
              <a:solidFill>
                <a:srgbClr val="7030A0"/>
              </a:solidFill>
              <a:latin typeface="Calibri" panose="020F0502020204030204" pitchFamily="34" charset="0"/>
              <a:cs typeface="Calibri" panose="020F0502020204030204" pitchFamily="34" charset="0"/>
            </a:endParaRPr>
          </a:p>
          <a:p>
            <a:pPr fontAlgn="base">
              <a:lnSpc>
                <a:spcPts val="3480"/>
              </a:lnSpc>
            </a:pPr>
            <a:r>
              <a:rPr lang="fr-FR" sz="2400" i="1" dirty="0">
                <a:solidFill>
                  <a:srgbClr val="7030A0"/>
                </a:solidFill>
                <a:latin typeface="Calibri" panose="020F0502020204030204" pitchFamily="34" charset="0"/>
                <a:cs typeface="Calibri" panose="020F0502020204030204" pitchFamily="34" charset="0"/>
              </a:rPr>
              <a:t>This </a:t>
            </a:r>
            <a:r>
              <a:rPr lang="fr-FR" sz="2400" i="1" dirty="0" err="1">
                <a:solidFill>
                  <a:srgbClr val="7030A0"/>
                </a:solidFill>
                <a:latin typeface="Calibri" panose="020F0502020204030204" pitchFamily="34" charset="0"/>
                <a:cs typeface="Calibri" panose="020F0502020204030204" pitchFamily="34" charset="0"/>
              </a:rPr>
              <a:t>is</a:t>
            </a:r>
            <a:r>
              <a:rPr lang="fr-FR" sz="2400" i="1" dirty="0">
                <a:solidFill>
                  <a:srgbClr val="7030A0"/>
                </a:solidFill>
                <a:latin typeface="Calibri" panose="020F0502020204030204" pitchFamily="34" charset="0"/>
                <a:cs typeface="Calibri" panose="020F0502020204030204" pitchFamily="34" charset="0"/>
              </a:rPr>
              <a:t> the first </a:t>
            </a:r>
            <a:r>
              <a:rPr lang="fr-FR" sz="2400" i="1" dirty="0" err="1">
                <a:solidFill>
                  <a:srgbClr val="7030A0"/>
                </a:solidFill>
                <a:latin typeface="Calibri" panose="020F0502020204030204" pitchFamily="34" charset="0"/>
                <a:cs typeface="Calibri" panose="020F0502020204030204" pitchFamily="34" charset="0"/>
              </a:rPr>
              <a:t>campaign</a:t>
            </a:r>
            <a:r>
              <a:rPr lang="fr-FR" sz="2400" i="1" dirty="0">
                <a:solidFill>
                  <a:srgbClr val="7030A0"/>
                </a:solidFill>
                <a:latin typeface="Calibri" panose="020F0502020204030204" pitchFamily="34" charset="0"/>
                <a:cs typeface="Calibri" panose="020F0502020204030204" pitchFamily="34" charset="0"/>
              </a:rPr>
              <a:t> of </a:t>
            </a:r>
            <a:r>
              <a:rPr lang="fr-FR" sz="2400" i="1" dirty="0" err="1">
                <a:solidFill>
                  <a:srgbClr val="7030A0"/>
                </a:solidFill>
                <a:latin typeface="Calibri" panose="020F0502020204030204" pitchFamily="34" charset="0"/>
                <a:cs typeface="Calibri" panose="020F0502020204030204" pitchFamily="34" charset="0"/>
              </a:rPr>
              <a:t>its</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kind</a:t>
            </a:r>
            <a:r>
              <a:rPr lang="fr-FR" sz="2400" i="1" dirty="0">
                <a:solidFill>
                  <a:srgbClr val="7030A0"/>
                </a:solidFill>
                <a:latin typeface="Calibri" panose="020F0502020204030204" pitchFamily="34" charset="0"/>
                <a:cs typeface="Calibri" panose="020F0502020204030204" pitchFamily="34" charset="0"/>
              </a:rPr>
              <a:t> at the UN: </a:t>
            </a:r>
            <a:r>
              <a:rPr lang="fr-FR" sz="2400" i="1" dirty="0" err="1">
                <a:solidFill>
                  <a:srgbClr val="FF0000"/>
                </a:solidFill>
                <a:latin typeface="Calibri" panose="020F0502020204030204" pitchFamily="34" charset="0"/>
                <a:cs typeface="Calibri" panose="020F0502020204030204" pitchFamily="34" charset="0"/>
              </a:rPr>
              <a:t>we</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want</a:t>
            </a:r>
            <a:r>
              <a:rPr lang="fr-FR" sz="2400" i="1" dirty="0">
                <a:solidFill>
                  <a:srgbClr val="7030A0"/>
                </a:solidFill>
                <a:latin typeface="Calibri" panose="020F0502020204030204" pitchFamily="34" charset="0"/>
                <a:cs typeface="Calibri" panose="020F0502020204030204" pitchFamily="34" charset="0"/>
              </a:rPr>
              <a:t> to </a:t>
            </a:r>
            <a:r>
              <a:rPr lang="fr-FR" sz="2400" i="1" dirty="0" err="1">
                <a:solidFill>
                  <a:srgbClr val="7030A0"/>
                </a:solidFill>
                <a:latin typeface="Calibri" panose="020F0502020204030204" pitchFamily="34" charset="0"/>
                <a:cs typeface="Calibri" panose="020F0502020204030204" pitchFamily="34" charset="0"/>
              </a:rPr>
              <a:t>try</a:t>
            </a:r>
            <a:r>
              <a:rPr lang="fr-FR" sz="2400" i="1" dirty="0">
                <a:solidFill>
                  <a:srgbClr val="7030A0"/>
                </a:solidFill>
                <a:latin typeface="Calibri" panose="020F0502020204030204" pitchFamily="34" charset="0"/>
                <a:cs typeface="Calibri" panose="020F0502020204030204" pitchFamily="34" charset="0"/>
              </a:rPr>
              <a:t> and </a:t>
            </a:r>
            <a:r>
              <a:rPr lang="fr-FR" sz="2400" i="1" dirty="0" err="1">
                <a:solidFill>
                  <a:srgbClr val="7030A0"/>
                </a:solidFill>
                <a:latin typeface="Calibri" panose="020F0502020204030204" pitchFamily="34" charset="0"/>
                <a:cs typeface="Calibri" panose="020F0502020204030204" pitchFamily="34" charset="0"/>
              </a:rPr>
              <a:t>galvanize</a:t>
            </a:r>
            <a:r>
              <a:rPr lang="fr-FR" sz="2400" i="1" dirty="0">
                <a:solidFill>
                  <a:srgbClr val="7030A0"/>
                </a:solidFill>
                <a:latin typeface="Calibri" panose="020F0502020204030204" pitchFamily="34" charset="0"/>
                <a:cs typeface="Calibri" panose="020F0502020204030204" pitchFamily="34" charset="0"/>
              </a:rPr>
              <a:t> as </a:t>
            </a:r>
            <a:r>
              <a:rPr lang="fr-FR" sz="2400" i="1" dirty="0" err="1">
                <a:solidFill>
                  <a:srgbClr val="7030A0"/>
                </a:solidFill>
                <a:latin typeface="Calibri" panose="020F0502020204030204" pitchFamily="34" charset="0"/>
                <a:cs typeface="Calibri" panose="020F0502020204030204" pitchFamily="34" charset="0"/>
              </a:rPr>
              <a:t>many</a:t>
            </a:r>
            <a:r>
              <a:rPr lang="fr-FR" sz="2400" i="1" dirty="0">
                <a:solidFill>
                  <a:srgbClr val="7030A0"/>
                </a:solidFill>
                <a:latin typeface="Calibri" panose="020F0502020204030204" pitchFamily="34" charset="0"/>
                <a:cs typeface="Calibri" panose="020F0502020204030204" pitchFamily="34" charset="0"/>
              </a:rPr>
              <a:t> </a:t>
            </a:r>
            <a:r>
              <a:rPr lang="fr-FR" sz="2400" i="1" u="sng" dirty="0">
                <a:solidFill>
                  <a:srgbClr val="7030A0"/>
                </a:solidFill>
                <a:latin typeface="Calibri" panose="020F0502020204030204" pitchFamily="34" charset="0"/>
                <a:cs typeface="Calibri" panose="020F0502020204030204" pitchFamily="34" charset="0"/>
              </a:rPr>
              <a:t>men</a:t>
            </a:r>
            <a:r>
              <a:rPr lang="fr-FR" sz="2400" i="1" dirty="0">
                <a:solidFill>
                  <a:srgbClr val="7030A0"/>
                </a:solidFill>
                <a:latin typeface="Calibri" panose="020F0502020204030204" pitchFamily="34" charset="0"/>
                <a:cs typeface="Calibri" panose="020F0502020204030204" pitchFamily="34" charset="0"/>
              </a:rPr>
              <a:t> and </a:t>
            </a:r>
            <a:r>
              <a:rPr lang="fr-FR" sz="2400" i="1" u="sng" dirty="0">
                <a:solidFill>
                  <a:srgbClr val="7030A0"/>
                </a:solidFill>
                <a:latin typeface="Calibri" panose="020F0502020204030204" pitchFamily="34" charset="0"/>
                <a:cs typeface="Calibri" panose="020F0502020204030204" pitchFamily="34" charset="0"/>
              </a:rPr>
              <a:t>boys</a:t>
            </a:r>
            <a:r>
              <a:rPr lang="fr-FR" sz="2400" i="1" dirty="0">
                <a:solidFill>
                  <a:srgbClr val="7030A0"/>
                </a:solidFill>
                <a:latin typeface="Calibri" panose="020F0502020204030204" pitchFamily="34" charset="0"/>
                <a:cs typeface="Calibri" panose="020F0502020204030204" pitchFamily="34" charset="0"/>
              </a:rPr>
              <a:t> as possible to </a:t>
            </a:r>
            <a:r>
              <a:rPr lang="fr-FR" sz="2400" i="1" dirty="0" err="1">
                <a:solidFill>
                  <a:srgbClr val="7030A0"/>
                </a:solidFill>
                <a:latin typeface="Calibri" panose="020F0502020204030204" pitchFamily="34" charset="0"/>
                <a:cs typeface="Calibri" panose="020F0502020204030204" pitchFamily="34" charset="0"/>
              </a:rPr>
              <a:t>be</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advocates</a:t>
            </a:r>
            <a:r>
              <a:rPr lang="fr-FR" sz="2400" i="1" dirty="0">
                <a:solidFill>
                  <a:srgbClr val="7030A0"/>
                </a:solidFill>
                <a:latin typeface="Calibri" panose="020F0502020204030204" pitchFamily="34" charset="0"/>
                <a:cs typeface="Calibri" panose="020F0502020204030204" pitchFamily="34" charset="0"/>
              </a:rPr>
              <a:t> for change.</a:t>
            </a:r>
          </a:p>
        </p:txBody>
      </p:sp>
    </p:spTree>
    <p:extLst>
      <p:ext uri="{BB962C8B-B14F-4D97-AF65-F5344CB8AC3E}">
        <p14:creationId xmlns:p14="http://schemas.microsoft.com/office/powerpoint/2010/main" val="1872373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95000"/>
          </a:schemeClr>
        </a:solidFill>
        <a:effectLst/>
      </p:bgPr>
    </p:bg>
    <p:spTree>
      <p:nvGrpSpPr>
        <p:cNvPr id="1" name="Shape 50"/>
        <p:cNvGrpSpPr/>
        <p:nvPr/>
      </p:nvGrpSpPr>
      <p:grpSpPr>
        <a:xfrm>
          <a:off x="0" y="0"/>
          <a:ext cx="0" cy="0"/>
          <a:chOff x="0" y="0"/>
          <a:chExt cx="0" cy="0"/>
        </a:xfrm>
      </p:grpSpPr>
      <p:sp>
        <p:nvSpPr>
          <p:cNvPr id="51" name="Google Shape;51;p7"/>
          <p:cNvSpPr txBox="1">
            <a:spLocks noGrp="1"/>
          </p:cNvSpPr>
          <p:nvPr>
            <p:ph type="title"/>
          </p:nvPr>
        </p:nvSpPr>
        <p:spPr>
          <a:xfrm>
            <a:off x="0" y="0"/>
            <a:ext cx="12192000" cy="1054100"/>
          </a:xfrm>
          <a:prstGeom prst="rect">
            <a:avLst/>
          </a:prstGeom>
          <a:solidFill>
            <a:srgbClr val="8D37AA"/>
          </a:solidFill>
          <a:ln w="9525" cap="flat" cmpd="sng">
            <a:solidFill>
              <a:srgbClr val="8D37AA"/>
            </a:solidFill>
            <a:prstDash val="solid"/>
            <a:round/>
            <a:headEnd type="none" w="sm" len="sm"/>
            <a:tailEnd type="none" w="sm" len="sm"/>
          </a:ln>
        </p:spPr>
        <p:txBody>
          <a:bodyPr spcFirstLastPara="1" wrap="square" lIns="90000" tIns="45000" rIns="90000" bIns="45000" anchor="t" anchorCtr="0">
            <a:noAutofit/>
          </a:bodyPr>
          <a:lstStyle/>
          <a:p>
            <a:pPr marL="0" lvl="0" indent="0" algn="l" rtl="0">
              <a:lnSpc>
                <a:spcPct val="90000"/>
              </a:lnSpc>
              <a:spcBef>
                <a:spcPts val="0"/>
              </a:spcBef>
              <a:spcAft>
                <a:spcPts val="0"/>
              </a:spcAft>
              <a:buClr>
                <a:srgbClr val="000000"/>
              </a:buClr>
              <a:buSzPts val="4400"/>
              <a:buFont typeface="Calibri"/>
              <a:buNone/>
            </a:pPr>
            <a:r>
              <a:rPr lang="en-US" sz="4400" b="1" i="0" u="none">
                <a:solidFill>
                  <a:srgbClr val="000000"/>
                </a:solidFill>
                <a:latin typeface="Calibri"/>
                <a:ea typeface="Calibri"/>
                <a:cs typeface="Calibri"/>
                <a:sym typeface="Calibri"/>
              </a:rPr>
              <a:t>     </a:t>
            </a:r>
            <a:r>
              <a:rPr lang="en-US" sz="4400" b="1" i="1" u="none">
                <a:solidFill>
                  <a:srgbClr val="000000"/>
                </a:solidFill>
                <a:latin typeface="Calibri"/>
                <a:ea typeface="Calibri"/>
                <a:cs typeface="Calibri"/>
                <a:sym typeface="Calibri"/>
              </a:rPr>
              <a:t>What’s on today?</a:t>
            </a:r>
            <a:endParaRPr/>
          </a:p>
        </p:txBody>
      </p:sp>
      <p:sp>
        <p:nvSpPr>
          <p:cNvPr id="52" name="Google Shape;52;p7"/>
          <p:cNvSpPr txBox="1"/>
          <p:nvPr/>
        </p:nvSpPr>
        <p:spPr>
          <a:xfrm>
            <a:off x="1101725" y="2451648"/>
            <a:ext cx="9988550" cy="3227258"/>
          </a:xfrm>
          <a:prstGeom prst="rect">
            <a:avLst/>
          </a:prstGeom>
          <a:noFill/>
          <a:ln>
            <a:noFill/>
          </a:ln>
        </p:spPr>
        <p:txBody>
          <a:bodyPr spcFirstLastPara="1" wrap="square" lIns="90000" tIns="45000" rIns="90000" bIns="45000" anchor="t" anchorCtr="0">
            <a:noAutofit/>
          </a:bodyPr>
          <a:lstStyle/>
          <a:p>
            <a:pPr marL="1589" marR="0" lvl="0" algn="l" rtl="0">
              <a:lnSpc>
                <a:spcPct val="90000"/>
              </a:lnSpc>
              <a:spcBef>
                <a:spcPts val="0"/>
              </a:spcBef>
              <a:spcAft>
                <a:spcPts val="0"/>
              </a:spcAft>
              <a:buClr>
                <a:srgbClr val="000000"/>
              </a:buClr>
              <a:buSzPts val="1260"/>
            </a:pPr>
            <a:endParaRPr lang="en-US" sz="2800" dirty="0">
              <a:latin typeface="Calibri"/>
              <a:ea typeface="Calibri"/>
              <a:cs typeface="Calibri"/>
              <a:sym typeface="Calibri"/>
            </a:endParaRPr>
          </a:p>
          <a:p>
            <a:pPr marL="1589" lvl="0">
              <a:lnSpc>
                <a:spcPct val="90000"/>
              </a:lnSpc>
              <a:buSzPts val="1260"/>
            </a:pPr>
            <a:endParaRPr lang="en-US" sz="2800" dirty="0">
              <a:latin typeface="Calibri"/>
              <a:ea typeface="Calibri"/>
              <a:cs typeface="Calibri"/>
              <a:sym typeface="Calibri"/>
            </a:endParaRPr>
          </a:p>
          <a:p>
            <a:pPr marL="1589">
              <a:lnSpc>
                <a:spcPct val="90000"/>
              </a:lnSpc>
              <a:buSzPts val="1260"/>
            </a:pPr>
            <a:r>
              <a:rPr lang="en-US" sz="4000" dirty="0">
                <a:latin typeface="Calibri"/>
                <a:ea typeface="Calibri"/>
                <a:cs typeface="Calibri"/>
                <a:sym typeface="Calibri"/>
              </a:rPr>
              <a:t>  </a:t>
            </a:r>
            <a:r>
              <a:rPr lang="en-US" sz="3600" dirty="0">
                <a:latin typeface="Calibri"/>
                <a:ea typeface="Calibri"/>
                <a:cs typeface="Calibri"/>
                <a:sym typeface="Calibri"/>
              </a:rPr>
              <a:t>How to understand them</a:t>
            </a:r>
          </a:p>
          <a:p>
            <a:pPr marL="1589" lvl="0">
              <a:lnSpc>
                <a:spcPct val="90000"/>
              </a:lnSpc>
              <a:buSzPts val="1260"/>
            </a:pPr>
            <a:endParaRPr lang="en-US" sz="2800" dirty="0">
              <a:latin typeface="Calibri"/>
              <a:ea typeface="Calibri"/>
              <a:cs typeface="Calibri"/>
              <a:sym typeface="Calibri"/>
            </a:endParaRPr>
          </a:p>
          <a:p>
            <a:pPr marL="1589" marR="0" lvl="0" algn="l" rtl="0">
              <a:lnSpc>
                <a:spcPct val="90000"/>
              </a:lnSpc>
              <a:spcBef>
                <a:spcPts val="0"/>
              </a:spcBef>
              <a:spcAft>
                <a:spcPts val="0"/>
              </a:spcAft>
              <a:buClr>
                <a:srgbClr val="000000"/>
              </a:buClr>
              <a:buSzPts val="1260"/>
            </a:pPr>
            <a:r>
              <a:rPr lang="en-US" sz="2800" b="0" i="0" u="none" strike="noStrike" cap="none" dirty="0">
                <a:solidFill>
                  <a:srgbClr val="000000"/>
                </a:solidFill>
                <a:latin typeface="Calibri"/>
                <a:ea typeface="Calibri"/>
                <a:cs typeface="Calibri"/>
                <a:sym typeface="Calibri"/>
              </a:rPr>
              <a:t>   </a:t>
            </a:r>
            <a:r>
              <a:rPr lang="en-US" sz="3600" dirty="0">
                <a:latin typeface="Calibri"/>
                <a:ea typeface="Calibri"/>
                <a:cs typeface="Calibri"/>
                <a:sym typeface="Calibri"/>
              </a:rPr>
              <a:t>How to write one </a:t>
            </a:r>
            <a:r>
              <a:rPr lang="en-US" sz="3600" dirty="0">
                <a:latin typeface="Calibri"/>
                <a:ea typeface="Calibri"/>
                <a:cs typeface="Calibri"/>
                <a:sym typeface="Wingdings" pitchFamily="2" charset="2"/>
              </a:rPr>
              <a:t></a:t>
            </a:r>
            <a:r>
              <a:rPr lang="en-US" sz="3600" dirty="0">
                <a:latin typeface="Calibri"/>
                <a:ea typeface="Calibri"/>
                <a:cs typeface="Calibri"/>
                <a:sym typeface="Calibri"/>
              </a:rPr>
              <a:t> </a:t>
            </a:r>
            <a:r>
              <a:rPr lang="en-US" sz="3600" b="0" i="0" u="none" strike="noStrike" cap="none" dirty="0">
                <a:solidFill>
                  <a:srgbClr val="000000"/>
                </a:solidFill>
                <a:latin typeface="Calibri"/>
                <a:ea typeface="Calibri"/>
                <a:cs typeface="Calibri"/>
                <a:sym typeface="Calibri"/>
              </a:rPr>
              <a:t> </a:t>
            </a:r>
            <a:endParaRPr sz="3600" b="0" i="0" u="none" strike="noStrike" cap="none" dirty="0">
              <a:solidFill>
                <a:srgbClr val="000000"/>
              </a:solidFill>
              <a:latin typeface="Arial"/>
              <a:ea typeface="Arial"/>
              <a:cs typeface="Arial"/>
              <a:sym typeface="Arial"/>
            </a:endParaRPr>
          </a:p>
          <a:p>
            <a:pPr marL="0" marR="0" lvl="0" indent="0" algn="l" rtl="0">
              <a:lnSpc>
                <a:spcPct val="93000"/>
              </a:lnSpc>
              <a:spcBef>
                <a:spcPts val="1400"/>
              </a:spcBef>
              <a:spcAft>
                <a:spcPts val="0"/>
              </a:spcAft>
              <a:buClr>
                <a:srgbClr val="000000"/>
              </a:buClr>
              <a:buSzPts val="2800"/>
              <a:buFont typeface="Arial"/>
              <a:buNone/>
            </a:pPr>
            <a:endParaRPr sz="2800" b="0" i="0" u="none" strike="noStrike" cap="none" dirty="0">
              <a:solidFill>
                <a:srgbClr val="000000"/>
              </a:solidFill>
              <a:latin typeface="Calibri"/>
              <a:ea typeface="Calibri"/>
              <a:cs typeface="Calibri"/>
              <a:sym typeface="Calibri"/>
            </a:endParaRPr>
          </a:p>
        </p:txBody>
      </p:sp>
      <p:sp>
        <p:nvSpPr>
          <p:cNvPr id="53" name="Google Shape;53;p7"/>
          <p:cNvSpPr txBox="1"/>
          <p:nvPr/>
        </p:nvSpPr>
        <p:spPr>
          <a:xfrm>
            <a:off x="1063625" y="1578941"/>
            <a:ext cx="9803158" cy="1065212"/>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3200"/>
              <a:buFont typeface="Calibri"/>
              <a:buNone/>
            </a:pPr>
            <a:r>
              <a:rPr lang="en-US" sz="3200" b="1" dirty="0">
                <a:solidFill>
                  <a:srgbClr val="7030A0"/>
                </a:solidFill>
                <a:latin typeface="Calibri"/>
                <a:ea typeface="Calibri"/>
                <a:cs typeface="Calibri"/>
                <a:sym typeface="Calibri"/>
              </a:rPr>
              <a:t>Great speeches! </a:t>
            </a:r>
            <a:endParaRPr sz="1400" b="0" i="0" u="none" strike="noStrike" cap="none" dirty="0">
              <a:solidFill>
                <a:srgbClr val="000000"/>
              </a:solidFill>
              <a:latin typeface="Arial"/>
              <a:ea typeface="Arial"/>
              <a:cs typeface="Arial"/>
              <a:sym typeface="Arial"/>
            </a:endParaRPr>
          </a:p>
        </p:txBody>
      </p:sp>
      <p:sp>
        <p:nvSpPr>
          <p:cNvPr id="4" name="Étoile à 10 branches 3">
            <a:extLst>
              <a:ext uri="{FF2B5EF4-FFF2-40B4-BE49-F238E27FC236}">
                <a16:creationId xmlns:a16="http://schemas.microsoft.com/office/drawing/2014/main" id="{457EE6F4-5FDB-7243-8FF0-320186891202}"/>
              </a:ext>
            </a:extLst>
          </p:cNvPr>
          <p:cNvSpPr/>
          <p:nvPr/>
        </p:nvSpPr>
        <p:spPr>
          <a:xfrm rot="434365">
            <a:off x="7879281" y="3216555"/>
            <a:ext cx="2687813" cy="2302174"/>
          </a:xfrm>
          <a:prstGeom prst="star1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err="1">
                <a:solidFill>
                  <a:schemeClr val="bg1"/>
                </a:solidFill>
                <a:latin typeface="Calibri" panose="020F0502020204030204" pitchFamily="34" charset="0"/>
                <a:cs typeface="Calibri" panose="020F0502020204030204" pitchFamily="34" charset="0"/>
              </a:rPr>
              <a:t>With</a:t>
            </a:r>
            <a:r>
              <a:rPr lang="fr-FR" sz="2800" b="1" dirty="0">
                <a:solidFill>
                  <a:schemeClr val="bg1"/>
                </a:solidFill>
                <a:latin typeface="Calibri" panose="020F0502020204030204" pitchFamily="34" charset="0"/>
                <a:cs typeface="Calibri" panose="020F0502020204030204" pitchFamily="34" charset="0"/>
              </a:rPr>
              <a:t> </a:t>
            </a:r>
            <a:r>
              <a:rPr lang="fr-FR" sz="2800" b="1" dirty="0" err="1">
                <a:solidFill>
                  <a:schemeClr val="bg1"/>
                </a:solidFill>
                <a:latin typeface="Calibri" panose="020F0502020204030204" pitchFamily="34" charset="0"/>
                <a:cs typeface="Calibri" panose="020F0502020204030204" pitchFamily="34" charset="0"/>
              </a:rPr>
              <a:t>words</a:t>
            </a:r>
            <a:r>
              <a:rPr lang="fr-FR" sz="2800" b="1" dirty="0">
                <a:solidFill>
                  <a:schemeClr val="bg1"/>
                </a:solidFill>
                <a:latin typeface="Calibri" panose="020F0502020204030204" pitchFamily="34" charset="0"/>
                <a:cs typeface="Calibri" panose="020F0502020204030204" pitchFamily="34" charset="0"/>
              </a:rPr>
              <a:t> </a:t>
            </a:r>
            <a:r>
              <a:rPr lang="fr-FR" sz="2800" b="1" dirty="0" err="1">
                <a:solidFill>
                  <a:schemeClr val="bg1"/>
                </a:solidFill>
                <a:latin typeface="Calibri" panose="020F0502020204030204" pitchFamily="34" charset="0"/>
                <a:cs typeface="Calibri" panose="020F0502020204030204" pitchFamily="34" charset="0"/>
              </a:rPr>
              <a:t>from</a:t>
            </a:r>
            <a:r>
              <a:rPr lang="fr-FR" sz="2800" b="1" dirty="0">
                <a:solidFill>
                  <a:schemeClr val="bg1"/>
                </a:solidFill>
                <a:latin typeface="Calibri" panose="020F0502020204030204" pitchFamily="34" charset="0"/>
                <a:cs typeface="Calibri" panose="020F0502020204030204" pitchFamily="34" charset="0"/>
              </a:rPr>
              <a:t> </a:t>
            </a:r>
            <a:r>
              <a:rPr lang="fr-FR" sz="2800" b="1" dirty="0" err="1">
                <a:solidFill>
                  <a:schemeClr val="bg1"/>
                </a:solidFill>
                <a:latin typeface="Calibri" panose="020F0502020204030204" pitchFamily="34" charset="0"/>
                <a:cs typeface="Calibri" panose="020F0502020204030204" pitchFamily="34" charset="0"/>
              </a:rPr>
              <a:t>our</a:t>
            </a:r>
            <a:r>
              <a:rPr lang="fr-FR" sz="2800" b="1" dirty="0">
                <a:solidFill>
                  <a:schemeClr val="bg1"/>
                </a:solidFill>
                <a:latin typeface="Calibri" panose="020F0502020204030204" pitchFamily="34" charset="0"/>
                <a:cs typeface="Calibri" panose="020F0502020204030204" pitchFamily="34" charset="0"/>
              </a:rPr>
              <a:t> </a:t>
            </a:r>
            <a:r>
              <a:rPr lang="fr-FR" sz="2800" b="1" dirty="0" err="1">
                <a:solidFill>
                  <a:schemeClr val="bg1"/>
                </a:solidFill>
                <a:latin typeface="Calibri" panose="020F0502020204030204" pitchFamily="34" charset="0"/>
                <a:cs typeface="Calibri" panose="020F0502020204030204" pitchFamily="34" charset="0"/>
              </a:rPr>
              <a:t>students</a:t>
            </a:r>
            <a:r>
              <a:rPr lang="fr-FR" sz="2800" b="1" dirty="0">
                <a:solidFill>
                  <a:schemeClr val="bg1"/>
                </a:solidFill>
                <a:latin typeface="Calibri" panose="020F0502020204030204" pitchFamily="34" charset="0"/>
                <a:cs typeface="Calibri" panose="020F0502020204030204" pitchFamily="34" charset="0"/>
              </a:rPr>
              <a:t>!</a:t>
            </a:r>
            <a:endParaRPr lang="fr-FR" sz="2800" dirty="0">
              <a:solidFill>
                <a:schemeClr val="bg1"/>
              </a:solidFill>
              <a:latin typeface="Calibri Light" panose="020F0302020204030204" pitchFamily="34" charset="0"/>
              <a:cs typeface="Calibri Light" panose="020F0302020204030204" pitchFamily="34" charset="0"/>
            </a:endParaRPr>
          </a:p>
          <a:p>
            <a:pPr algn="ctr"/>
            <a:endParaRPr lang="fr-F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95000"/>
          </a:schemeClr>
        </a:solidFill>
        <a:effectLst/>
      </p:bgPr>
    </p:bg>
    <p:spTree>
      <p:nvGrpSpPr>
        <p:cNvPr id="1" name=""/>
        <p:cNvGrpSpPr/>
        <p:nvPr/>
      </p:nvGrpSpPr>
      <p:grpSpPr>
        <a:xfrm>
          <a:off x="0" y="0"/>
          <a:ext cx="0" cy="0"/>
          <a:chOff x="0" y="0"/>
          <a:chExt cx="0" cy="0"/>
        </a:xfrm>
      </p:grpSpPr>
      <p:sp>
        <p:nvSpPr>
          <p:cNvPr id="4" name="Google Shape;51;p7">
            <a:extLst>
              <a:ext uri="{FF2B5EF4-FFF2-40B4-BE49-F238E27FC236}">
                <a16:creationId xmlns:a16="http://schemas.microsoft.com/office/drawing/2014/main" id="{22506E2C-EA47-1340-BA5C-F995BCF3CE75}"/>
              </a:ext>
            </a:extLst>
          </p:cNvPr>
          <p:cNvSpPr txBox="1">
            <a:spLocks/>
          </p:cNvSpPr>
          <p:nvPr/>
        </p:nvSpPr>
        <p:spPr>
          <a:xfrm>
            <a:off x="0" y="0"/>
            <a:ext cx="12192000" cy="741071"/>
          </a:xfrm>
          <a:prstGeom prst="rect">
            <a:avLst/>
          </a:prstGeom>
          <a:solidFill>
            <a:srgbClr val="8D37AA"/>
          </a:solidFill>
          <a:ln w="9525" cap="flat" cmpd="sng">
            <a:solidFill>
              <a:srgbClr val="8D37AA"/>
            </a:solidFill>
            <a:prstDash val="solid"/>
            <a:round/>
            <a:headEnd type="none" w="sm" len="sm"/>
            <a:tailEnd type="none" w="sm" len="sm"/>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a:lnSpc>
                <a:spcPct val="90000"/>
              </a:lnSpc>
              <a:buSzPts val="4400"/>
              <a:buFont typeface="Calibri"/>
              <a:buNone/>
            </a:pPr>
            <a:r>
              <a:rPr lang="en-US" sz="4000" b="1" dirty="0"/>
              <a:t>     </a:t>
            </a:r>
            <a:r>
              <a:rPr lang="en-US" sz="4000" b="1" i="1" dirty="0"/>
              <a:t>First </a:t>
            </a:r>
            <a:r>
              <a:rPr lang="en-US" sz="4000" b="1" i="1" dirty="0">
                <a:solidFill>
                  <a:schemeClr val="bg1"/>
                </a:solidFill>
              </a:rPr>
              <a:t>reactions</a:t>
            </a:r>
            <a:r>
              <a:rPr lang="en-US" sz="4000" b="1" i="1" dirty="0"/>
              <a:t>?</a:t>
            </a:r>
            <a:endParaRPr lang="en-US" sz="4000" dirty="0"/>
          </a:p>
        </p:txBody>
      </p:sp>
      <p:sp>
        <p:nvSpPr>
          <p:cNvPr id="8" name="ZoneTexte 7">
            <a:extLst>
              <a:ext uri="{FF2B5EF4-FFF2-40B4-BE49-F238E27FC236}">
                <a16:creationId xmlns:a16="http://schemas.microsoft.com/office/drawing/2014/main" id="{777EDAB3-ED83-9E42-A9FA-344C3BA855E9}"/>
              </a:ext>
            </a:extLst>
          </p:cNvPr>
          <p:cNvSpPr txBox="1"/>
          <p:nvPr/>
        </p:nvSpPr>
        <p:spPr>
          <a:xfrm>
            <a:off x="4191431" y="2744966"/>
            <a:ext cx="4040050" cy="1138773"/>
          </a:xfrm>
          <a:prstGeom prst="rect">
            <a:avLst/>
          </a:prstGeom>
          <a:noFill/>
        </p:spPr>
        <p:txBody>
          <a:bodyPr wrap="square" rtlCol="0">
            <a:spAutoFit/>
          </a:bodyPr>
          <a:lstStyle/>
          <a:p>
            <a:r>
              <a:rPr lang="fr-FR" sz="2400" dirty="0" err="1">
                <a:latin typeface="Calibri" panose="020F0502020204030204" pitchFamily="34" charset="0"/>
                <a:cs typeface="Calibri" panose="020F0502020204030204" pitchFamily="34" charset="0"/>
              </a:rPr>
              <a:t>It's</a:t>
            </a:r>
            <a:r>
              <a:rPr lang="fr-FR" sz="2400" dirty="0">
                <a:latin typeface="Calibri" panose="020F0502020204030204" pitchFamily="34" charset="0"/>
                <a:cs typeface="Calibri" panose="020F0502020204030204" pitchFamily="34" charset="0"/>
              </a:rPr>
              <a:t> </a:t>
            </a:r>
            <a:r>
              <a:rPr lang="fr-FR" sz="2400" dirty="0" err="1">
                <a:latin typeface="Calibri" panose="020F0502020204030204" pitchFamily="34" charset="0"/>
                <a:cs typeface="Calibri" panose="020F0502020204030204" pitchFamily="34" charset="0"/>
              </a:rPr>
              <a:t>very</a:t>
            </a:r>
            <a:r>
              <a:rPr lang="fr-FR" sz="2400" dirty="0">
                <a:latin typeface="Calibri" panose="020F0502020204030204" pitchFamily="34" charset="0"/>
                <a:cs typeface="Calibri" panose="020F0502020204030204" pitchFamily="34" charset="0"/>
              </a:rPr>
              <a:t> persuasive, </a:t>
            </a:r>
            <a:r>
              <a:rPr lang="fr-FR" sz="2400" dirty="0" err="1">
                <a:latin typeface="Calibri" panose="020F0502020204030204" pitchFamily="34" charset="0"/>
                <a:cs typeface="Calibri" panose="020F0502020204030204" pitchFamily="34" charset="0"/>
              </a:rPr>
              <a:t>solemn</a:t>
            </a:r>
            <a:r>
              <a:rPr lang="fr-FR" sz="2400" dirty="0">
                <a:latin typeface="Calibri" panose="020F0502020204030204" pitchFamily="34" charset="0"/>
                <a:cs typeface="Calibri" panose="020F0502020204030204" pitchFamily="34" charset="0"/>
              </a:rPr>
              <a:t> and </a:t>
            </a:r>
            <a:r>
              <a:rPr lang="fr-FR" sz="2400" dirty="0" err="1">
                <a:latin typeface="Calibri" panose="020F0502020204030204" pitchFamily="34" charset="0"/>
                <a:cs typeface="Calibri" panose="020F0502020204030204" pitchFamily="34" charset="0"/>
              </a:rPr>
              <a:t>convincing</a:t>
            </a:r>
            <a:r>
              <a:rPr lang="fr-FR" sz="2400" dirty="0">
                <a:latin typeface="Calibri" panose="020F0502020204030204" pitchFamily="34" charset="0"/>
                <a:cs typeface="Calibri" panose="020F0502020204030204" pitchFamily="34" charset="0"/>
              </a:rPr>
              <a:t>. </a:t>
            </a:r>
          </a:p>
          <a:p>
            <a:r>
              <a:rPr lang="fr-FR" sz="2000" i="1" dirty="0">
                <a:latin typeface="Calibri" panose="020F0502020204030204" pitchFamily="34" charset="0"/>
                <a:cs typeface="Calibri" panose="020F0502020204030204" pitchFamily="34" charset="0"/>
              </a:rPr>
              <a:t>Livia, Mathéo, Océane</a:t>
            </a:r>
            <a:endParaRPr lang="fr-FR" sz="2000" dirty="0">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13860738-F63B-834B-B1C1-6B5ECB557FE6}"/>
              </a:ext>
            </a:extLst>
          </p:cNvPr>
          <p:cNvSpPr/>
          <p:nvPr/>
        </p:nvSpPr>
        <p:spPr>
          <a:xfrm>
            <a:off x="610569" y="1407013"/>
            <a:ext cx="2770310" cy="1138773"/>
          </a:xfrm>
          <a:prstGeom prst="rect">
            <a:avLst/>
          </a:prstGeom>
        </p:spPr>
        <p:txBody>
          <a:bodyPr wrap="square">
            <a:spAutoFit/>
          </a:bodyPr>
          <a:lstStyle/>
          <a:p>
            <a:r>
              <a:rPr lang="en-GB" sz="2400" dirty="0">
                <a:latin typeface="Calibri" panose="020F0502020204030204" pitchFamily="34" charset="0"/>
                <a:ea typeface="Arial Unicode MS" panose="020B0604020202020204" pitchFamily="34" charset="-128"/>
                <a:cs typeface="Calibri" panose="020F0502020204030204" pitchFamily="34" charset="0"/>
              </a:rPr>
              <a:t>The idea is really interesting... </a:t>
            </a:r>
            <a:endParaRPr lang="en-GB" sz="2000" dirty="0">
              <a:latin typeface="Calibri" panose="020F0502020204030204" pitchFamily="34" charset="0"/>
              <a:ea typeface="Arial Unicode MS" panose="020B0604020202020204" pitchFamily="34" charset="-128"/>
              <a:cs typeface="Calibri" panose="020F0502020204030204" pitchFamily="34" charset="0"/>
            </a:endParaRPr>
          </a:p>
          <a:p>
            <a:r>
              <a:rPr lang="en-GB" sz="2000" dirty="0">
                <a:latin typeface="Calibri" panose="020F0502020204030204" pitchFamily="34" charset="0"/>
                <a:ea typeface="Arial Unicode MS" panose="020B0604020202020204" pitchFamily="34" charset="-128"/>
                <a:cs typeface="Calibri" panose="020F0502020204030204" pitchFamily="34" charset="0"/>
              </a:rPr>
              <a:t> </a:t>
            </a:r>
            <a:r>
              <a:rPr lang="en-GB" sz="2000" i="1" dirty="0" err="1">
                <a:latin typeface="Calibri" panose="020F0502020204030204" pitchFamily="34" charset="0"/>
                <a:ea typeface="Arial Unicode MS" panose="020B0604020202020204" pitchFamily="34" charset="-128"/>
                <a:cs typeface="Calibri" panose="020F0502020204030204" pitchFamily="34" charset="0"/>
              </a:rPr>
              <a:t>Ninon</a:t>
            </a:r>
            <a:endParaRPr lang="fr-FR" sz="2000" dirty="0">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BBE65A9C-B5F5-AF4E-9239-3A69D37F1E87}"/>
              </a:ext>
            </a:extLst>
          </p:cNvPr>
          <p:cNvSpPr/>
          <p:nvPr/>
        </p:nvSpPr>
        <p:spPr>
          <a:xfrm>
            <a:off x="7807226" y="1255172"/>
            <a:ext cx="3561661" cy="1138773"/>
          </a:xfrm>
          <a:prstGeom prst="rect">
            <a:avLst/>
          </a:prstGeom>
        </p:spPr>
        <p:txBody>
          <a:bodyPr wrap="square">
            <a:spAutoFit/>
          </a:bodyPr>
          <a:lstStyle/>
          <a:p>
            <a:r>
              <a:rPr lang="fr-FR" sz="2400" dirty="0" err="1">
                <a:latin typeface="Calibri" panose="020F0502020204030204" pitchFamily="34" charset="0"/>
                <a:cs typeface="Calibri" panose="020F0502020204030204" pitchFamily="34" charset="0"/>
              </a:rPr>
              <a:t>She</a:t>
            </a:r>
            <a:r>
              <a:rPr lang="fr-FR" sz="2400" dirty="0">
                <a:latin typeface="Calibri" panose="020F0502020204030204" pitchFamily="34" charset="0"/>
                <a:cs typeface="Calibri" panose="020F0502020204030204" pitchFamily="34" charset="0"/>
              </a:rPr>
              <a:t> </a:t>
            </a:r>
            <a:r>
              <a:rPr lang="fr-FR" sz="2400" dirty="0" err="1">
                <a:latin typeface="Calibri" panose="020F0502020204030204" pitchFamily="34" charset="0"/>
                <a:cs typeface="Calibri" panose="020F0502020204030204" pitchFamily="34" charset="0"/>
              </a:rPr>
              <a:t>reminds</a:t>
            </a:r>
            <a:r>
              <a:rPr lang="fr-FR" sz="2400" dirty="0">
                <a:latin typeface="Calibri" panose="020F0502020204030204" pitchFamily="34" charset="0"/>
                <a:cs typeface="Calibri" panose="020F0502020204030204" pitchFamily="34" charset="0"/>
              </a:rPr>
              <a:t> us of the </a:t>
            </a:r>
            <a:r>
              <a:rPr lang="fr-FR" sz="2400" dirty="0" err="1">
                <a:latin typeface="Calibri" panose="020F0502020204030204" pitchFamily="34" charset="0"/>
                <a:cs typeface="Calibri" panose="020F0502020204030204" pitchFamily="34" charset="0"/>
              </a:rPr>
              <a:t>definition</a:t>
            </a:r>
            <a:r>
              <a:rPr lang="fr-FR" sz="2400" dirty="0">
                <a:latin typeface="Calibri" panose="020F0502020204030204" pitchFamily="34" charset="0"/>
                <a:cs typeface="Calibri" panose="020F0502020204030204" pitchFamily="34" charset="0"/>
              </a:rPr>
              <a:t> of </a:t>
            </a:r>
            <a:r>
              <a:rPr lang="fr-FR" sz="2400" dirty="0" err="1">
                <a:latin typeface="Calibri" panose="020F0502020204030204" pitchFamily="34" charset="0"/>
                <a:cs typeface="Calibri" panose="020F0502020204030204" pitchFamily="34" charset="0"/>
              </a:rPr>
              <a:t>feminism</a:t>
            </a:r>
            <a:r>
              <a:rPr lang="fr-FR" sz="2400" dirty="0">
                <a:latin typeface="Calibri" panose="020F0502020204030204" pitchFamily="34" charset="0"/>
                <a:cs typeface="Calibri" panose="020F0502020204030204" pitchFamily="34" charset="0"/>
              </a:rPr>
              <a:t> … </a:t>
            </a:r>
          </a:p>
          <a:p>
            <a:r>
              <a:rPr lang="fr-FR" sz="2000" i="1" dirty="0">
                <a:latin typeface="Calibri" panose="020F0502020204030204" pitchFamily="34" charset="0"/>
                <a:cs typeface="Calibri" panose="020F0502020204030204" pitchFamily="34" charset="0"/>
              </a:rPr>
              <a:t>Liz</a:t>
            </a:r>
            <a:endParaRPr lang="fr-FR" sz="2000" dirty="0">
              <a:latin typeface="Calibri" panose="020F0502020204030204" pitchFamily="34" charset="0"/>
              <a:cs typeface="Calibri" panose="020F0502020204030204" pitchFamily="34" charset="0"/>
            </a:endParaRPr>
          </a:p>
        </p:txBody>
      </p:sp>
      <p:cxnSp>
        <p:nvCxnSpPr>
          <p:cNvPr id="14" name="Connecteur droit avec flèche 13">
            <a:extLst>
              <a:ext uri="{FF2B5EF4-FFF2-40B4-BE49-F238E27FC236}">
                <a16:creationId xmlns:a16="http://schemas.microsoft.com/office/drawing/2014/main" id="{787576D2-9199-CD4A-818A-C04E6C88CBD1}"/>
              </a:ext>
            </a:extLst>
          </p:cNvPr>
          <p:cNvCxnSpPr>
            <a:cxnSpLocks/>
          </p:cNvCxnSpPr>
          <p:nvPr/>
        </p:nvCxnSpPr>
        <p:spPr>
          <a:xfrm flipH="1" flipV="1">
            <a:off x="3380878" y="2171098"/>
            <a:ext cx="810553" cy="573868"/>
          </a:xfrm>
          <a:prstGeom prst="straightConnector1">
            <a:avLst/>
          </a:prstGeom>
          <a:ln>
            <a:solidFill>
              <a:srgbClr val="A366B5"/>
            </a:solidFill>
            <a:tailEnd type="triangle"/>
          </a:ln>
        </p:spPr>
        <p:style>
          <a:lnRef idx="2">
            <a:schemeClr val="accent3"/>
          </a:lnRef>
          <a:fillRef idx="0">
            <a:schemeClr val="accent3"/>
          </a:fillRef>
          <a:effectRef idx="1">
            <a:schemeClr val="accent3"/>
          </a:effectRef>
          <a:fontRef idx="minor">
            <a:schemeClr val="tx1"/>
          </a:fontRef>
        </p:style>
      </p:cxnSp>
      <p:cxnSp>
        <p:nvCxnSpPr>
          <p:cNvPr id="28" name="Connecteur droit avec flèche 27">
            <a:extLst>
              <a:ext uri="{FF2B5EF4-FFF2-40B4-BE49-F238E27FC236}">
                <a16:creationId xmlns:a16="http://schemas.microsoft.com/office/drawing/2014/main" id="{2BB83F9D-1A0F-3846-B2A2-0CA505FDC7AC}"/>
              </a:ext>
            </a:extLst>
          </p:cNvPr>
          <p:cNvCxnSpPr>
            <a:cxnSpLocks/>
          </p:cNvCxnSpPr>
          <p:nvPr/>
        </p:nvCxnSpPr>
        <p:spPr>
          <a:xfrm flipV="1">
            <a:off x="7004393" y="2259974"/>
            <a:ext cx="703675" cy="472830"/>
          </a:xfrm>
          <a:prstGeom prst="straightConnector1">
            <a:avLst/>
          </a:prstGeom>
          <a:ln>
            <a:solidFill>
              <a:srgbClr val="A366B5"/>
            </a:solidFill>
            <a:tailEnd type="triangle"/>
          </a:ln>
        </p:spPr>
        <p:style>
          <a:lnRef idx="2">
            <a:schemeClr val="accent3"/>
          </a:lnRef>
          <a:fillRef idx="0">
            <a:schemeClr val="accent3"/>
          </a:fillRef>
          <a:effectRef idx="1">
            <a:schemeClr val="accent3"/>
          </a:effectRef>
          <a:fontRef idx="minor">
            <a:schemeClr val="tx1"/>
          </a:fontRef>
        </p:style>
      </p:cxnSp>
      <p:pic>
        <p:nvPicPr>
          <p:cNvPr id="2" name="HeforShe_feminism_Liz">
            <a:hlinkClick r:id="" action="ppaction://media"/>
            <a:extLst>
              <a:ext uri="{FF2B5EF4-FFF2-40B4-BE49-F238E27FC236}">
                <a16:creationId xmlns:a16="http://schemas.microsoft.com/office/drawing/2014/main" id="{7880C603-DB0C-0545-A56A-34708A07DA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8026" y="1327923"/>
            <a:ext cx="600038" cy="600038"/>
          </a:xfrm>
          <a:prstGeom prst="rect">
            <a:avLst/>
          </a:prstGeom>
          <a:solidFill>
            <a:srgbClr val="8734A3"/>
          </a:solidFill>
        </p:spPr>
      </p:pic>
    </p:spTree>
    <p:extLst>
      <p:ext uri="{BB962C8B-B14F-4D97-AF65-F5344CB8AC3E}">
        <p14:creationId xmlns:p14="http://schemas.microsoft.com/office/powerpoint/2010/main" val="300072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427" fill="hold"/>
                                        <p:tgtEl>
                                          <p:spTgt spid="2"/>
                                        </p:tgtEl>
                                      </p:cBhvr>
                                    </p:cmd>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95000"/>
          </a:schemeClr>
        </a:solidFill>
        <a:effectLst/>
      </p:bgPr>
    </p:bg>
    <p:spTree>
      <p:nvGrpSpPr>
        <p:cNvPr id="1" name=""/>
        <p:cNvGrpSpPr/>
        <p:nvPr/>
      </p:nvGrpSpPr>
      <p:grpSpPr>
        <a:xfrm>
          <a:off x="0" y="0"/>
          <a:ext cx="0" cy="0"/>
          <a:chOff x="0" y="0"/>
          <a:chExt cx="0" cy="0"/>
        </a:xfrm>
      </p:grpSpPr>
      <p:sp>
        <p:nvSpPr>
          <p:cNvPr id="4" name="Google Shape;51;p7">
            <a:extLst>
              <a:ext uri="{FF2B5EF4-FFF2-40B4-BE49-F238E27FC236}">
                <a16:creationId xmlns:a16="http://schemas.microsoft.com/office/drawing/2014/main" id="{22506E2C-EA47-1340-BA5C-F995BCF3CE75}"/>
              </a:ext>
            </a:extLst>
          </p:cNvPr>
          <p:cNvSpPr txBox="1">
            <a:spLocks/>
          </p:cNvSpPr>
          <p:nvPr/>
        </p:nvSpPr>
        <p:spPr>
          <a:xfrm>
            <a:off x="0" y="0"/>
            <a:ext cx="4904806" cy="1225685"/>
          </a:xfrm>
          <a:prstGeom prst="rect">
            <a:avLst/>
          </a:prstGeom>
          <a:solidFill>
            <a:srgbClr val="8D37AA"/>
          </a:solidFill>
          <a:ln w="9525" cap="flat" cmpd="sng">
            <a:solidFill>
              <a:srgbClr val="8D37AA"/>
            </a:solidFill>
            <a:prstDash val="solid"/>
            <a:round/>
            <a:headEnd type="none" w="sm" len="sm"/>
            <a:tailEnd type="none" w="sm" len="sm"/>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a:lnSpc>
                <a:spcPct val="90000"/>
              </a:lnSpc>
              <a:buSzPts val="4400"/>
              <a:buFont typeface="Calibri"/>
              <a:buNone/>
            </a:pPr>
            <a:r>
              <a:rPr lang="en-US" sz="4000" b="1" i="1" dirty="0"/>
              <a:t>Zoom on… </a:t>
            </a:r>
            <a:r>
              <a:rPr lang="en-US" sz="4000" b="1" i="1" dirty="0">
                <a:solidFill>
                  <a:schemeClr val="bg1"/>
                </a:solidFill>
              </a:rPr>
              <a:t>Providing reliable information</a:t>
            </a:r>
            <a:endParaRPr lang="en-US" sz="4000" dirty="0">
              <a:solidFill>
                <a:schemeClr val="bg1"/>
              </a:solidFill>
            </a:endParaRPr>
          </a:p>
        </p:txBody>
      </p:sp>
      <p:sp>
        <p:nvSpPr>
          <p:cNvPr id="7" name="Rectangle à coins arrondis 6">
            <a:extLst>
              <a:ext uri="{FF2B5EF4-FFF2-40B4-BE49-F238E27FC236}">
                <a16:creationId xmlns:a16="http://schemas.microsoft.com/office/drawing/2014/main" id="{C43A2934-0E50-D240-8B1C-C09F4BD7DF0B}"/>
              </a:ext>
            </a:extLst>
          </p:cNvPr>
          <p:cNvSpPr/>
          <p:nvPr/>
        </p:nvSpPr>
        <p:spPr>
          <a:xfrm>
            <a:off x="5564222" y="259390"/>
            <a:ext cx="6071187" cy="6233132"/>
          </a:xfrm>
          <a:prstGeom prst="roundRect">
            <a:avLst/>
          </a:prstGeom>
          <a:noFill/>
          <a:ln>
            <a:solidFill>
              <a:srgbClr val="AC69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lnSpc>
                <a:spcPts val="3480"/>
              </a:lnSpc>
            </a:pPr>
            <a:r>
              <a:rPr lang="fr-FR" sz="2400" i="1" dirty="0">
                <a:solidFill>
                  <a:srgbClr val="7030A0"/>
                </a:solidFill>
                <a:latin typeface="Calibri" panose="020F0502020204030204" pitchFamily="34" charset="0"/>
                <a:cs typeface="Calibri" panose="020F0502020204030204" pitchFamily="34" charset="0"/>
              </a:rPr>
              <a:t>…I have </a:t>
            </a:r>
            <a:r>
              <a:rPr lang="fr-FR" sz="2400" i="1" dirty="0" err="1">
                <a:solidFill>
                  <a:srgbClr val="7030A0"/>
                </a:solidFill>
                <a:latin typeface="Calibri" panose="020F0502020204030204" pitchFamily="34" charset="0"/>
                <a:cs typeface="Calibri" panose="020F0502020204030204" pitchFamily="34" charset="0"/>
              </a:rPr>
              <a:t>realized</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that</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fighting</a:t>
            </a:r>
            <a:r>
              <a:rPr lang="fr-FR" sz="2400" i="1" dirty="0">
                <a:solidFill>
                  <a:srgbClr val="7030A0"/>
                </a:solidFill>
                <a:latin typeface="Calibri" panose="020F0502020204030204" pitchFamily="34" charset="0"/>
                <a:cs typeface="Calibri" panose="020F0502020204030204" pitchFamily="34" charset="0"/>
              </a:rPr>
              <a:t> for </a:t>
            </a:r>
            <a:r>
              <a:rPr lang="fr-FR" sz="2400" i="1" dirty="0" err="1">
                <a:solidFill>
                  <a:srgbClr val="7030A0"/>
                </a:solidFill>
                <a:latin typeface="Calibri" panose="020F0502020204030204" pitchFamily="34" charset="0"/>
                <a:cs typeface="Calibri" panose="020F0502020204030204" pitchFamily="34" charset="0"/>
              </a:rPr>
              <a:t>women’s</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rights</a:t>
            </a:r>
            <a:r>
              <a:rPr lang="fr-FR" sz="2400" i="1" dirty="0">
                <a:solidFill>
                  <a:srgbClr val="7030A0"/>
                </a:solidFill>
                <a:latin typeface="Calibri" panose="020F0502020204030204" pitchFamily="34" charset="0"/>
                <a:cs typeface="Calibri" panose="020F0502020204030204" pitchFamily="34" charset="0"/>
              </a:rPr>
              <a:t> has </a:t>
            </a:r>
            <a:r>
              <a:rPr lang="fr-FR" sz="2400" i="1" dirty="0" err="1">
                <a:solidFill>
                  <a:srgbClr val="7030A0"/>
                </a:solidFill>
                <a:latin typeface="Calibri" panose="020F0502020204030204" pitchFamily="34" charset="0"/>
                <a:cs typeface="Calibri" panose="020F0502020204030204" pitchFamily="34" charset="0"/>
              </a:rPr>
              <a:t>too</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often</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become</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synonymous</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with</a:t>
            </a:r>
            <a:r>
              <a:rPr lang="fr-FR" sz="2400" i="1" dirty="0">
                <a:solidFill>
                  <a:srgbClr val="7030A0"/>
                </a:solidFill>
                <a:latin typeface="Calibri" panose="020F0502020204030204" pitchFamily="34" charset="0"/>
                <a:cs typeface="Calibri" panose="020F0502020204030204" pitchFamily="34" charset="0"/>
              </a:rPr>
              <a:t> man-</a:t>
            </a:r>
            <a:r>
              <a:rPr lang="fr-FR" sz="2400" i="1" dirty="0" err="1">
                <a:solidFill>
                  <a:srgbClr val="7030A0"/>
                </a:solidFill>
                <a:latin typeface="Calibri" panose="020F0502020204030204" pitchFamily="34" charset="0"/>
                <a:cs typeface="Calibri" panose="020F0502020204030204" pitchFamily="34" charset="0"/>
              </a:rPr>
              <a:t>hating</a:t>
            </a:r>
            <a:r>
              <a:rPr lang="fr-FR" sz="2400" i="1" dirty="0">
                <a:solidFill>
                  <a:srgbClr val="7030A0"/>
                </a:solidFill>
                <a:latin typeface="Calibri" panose="020F0502020204030204" pitchFamily="34" charset="0"/>
                <a:cs typeface="Calibri" panose="020F0502020204030204" pitchFamily="34" charset="0"/>
              </a:rPr>
              <a:t>. If </a:t>
            </a:r>
            <a:r>
              <a:rPr lang="fr-FR" sz="2400" i="1" dirty="0" err="1">
                <a:solidFill>
                  <a:srgbClr val="7030A0"/>
                </a:solidFill>
                <a:latin typeface="Calibri" panose="020F0502020204030204" pitchFamily="34" charset="0"/>
                <a:cs typeface="Calibri" panose="020F0502020204030204" pitchFamily="34" charset="0"/>
              </a:rPr>
              <a:t>there</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is</a:t>
            </a:r>
            <a:r>
              <a:rPr lang="fr-FR" sz="2400" i="1" dirty="0">
                <a:solidFill>
                  <a:srgbClr val="7030A0"/>
                </a:solidFill>
                <a:latin typeface="Calibri" panose="020F0502020204030204" pitchFamily="34" charset="0"/>
                <a:cs typeface="Calibri" panose="020F0502020204030204" pitchFamily="34" charset="0"/>
              </a:rPr>
              <a:t> one </a:t>
            </a:r>
            <a:r>
              <a:rPr lang="fr-FR" sz="2400" i="1" dirty="0" err="1">
                <a:solidFill>
                  <a:srgbClr val="7030A0"/>
                </a:solidFill>
                <a:latin typeface="Calibri" panose="020F0502020204030204" pitchFamily="34" charset="0"/>
                <a:cs typeface="Calibri" panose="020F0502020204030204" pitchFamily="34" charset="0"/>
              </a:rPr>
              <a:t>thing</a:t>
            </a:r>
            <a:r>
              <a:rPr lang="fr-FR" sz="2400" i="1" dirty="0">
                <a:solidFill>
                  <a:srgbClr val="7030A0"/>
                </a:solidFill>
                <a:latin typeface="Calibri" panose="020F0502020204030204" pitchFamily="34" charset="0"/>
                <a:cs typeface="Calibri" panose="020F0502020204030204" pitchFamily="34" charset="0"/>
              </a:rPr>
              <a:t> I know for certain, </a:t>
            </a:r>
            <a:r>
              <a:rPr lang="fr-FR" sz="2400" i="1" dirty="0" err="1">
                <a:solidFill>
                  <a:srgbClr val="7030A0"/>
                </a:solidFill>
                <a:latin typeface="Calibri" panose="020F0502020204030204" pitchFamily="34" charset="0"/>
                <a:cs typeface="Calibri" panose="020F0502020204030204" pitchFamily="34" charset="0"/>
              </a:rPr>
              <a:t>it</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is</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that</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this</a:t>
            </a:r>
            <a:r>
              <a:rPr lang="fr-FR" sz="2400" i="1" dirty="0">
                <a:solidFill>
                  <a:srgbClr val="7030A0"/>
                </a:solidFill>
                <a:latin typeface="Calibri" panose="020F0502020204030204" pitchFamily="34" charset="0"/>
                <a:cs typeface="Calibri" panose="020F0502020204030204" pitchFamily="34" charset="0"/>
              </a:rPr>
              <a:t> has to stop.</a:t>
            </a:r>
          </a:p>
          <a:p>
            <a:pPr algn="just" fontAlgn="base">
              <a:lnSpc>
                <a:spcPts val="3480"/>
              </a:lnSpc>
            </a:pPr>
            <a:endParaRPr lang="fr-FR" sz="2400" i="1" dirty="0">
              <a:solidFill>
                <a:srgbClr val="7030A0"/>
              </a:solidFill>
              <a:latin typeface="Calibri" panose="020F0502020204030204" pitchFamily="34" charset="0"/>
              <a:cs typeface="Calibri" panose="020F0502020204030204" pitchFamily="34" charset="0"/>
            </a:endParaRPr>
          </a:p>
          <a:p>
            <a:pPr algn="just" fontAlgn="base">
              <a:lnSpc>
                <a:spcPts val="3480"/>
              </a:lnSpc>
            </a:pPr>
            <a:r>
              <a:rPr lang="fr-FR" sz="2400" i="1" dirty="0">
                <a:solidFill>
                  <a:srgbClr val="7030A0"/>
                </a:solidFill>
                <a:latin typeface="Calibri" panose="020F0502020204030204" pitchFamily="34" charset="0"/>
                <a:cs typeface="Calibri" panose="020F0502020204030204" pitchFamily="34" charset="0"/>
              </a:rPr>
              <a:t>For the record, </a:t>
            </a:r>
            <a:r>
              <a:rPr lang="fr-FR" sz="2400" i="1" dirty="0" err="1">
                <a:solidFill>
                  <a:srgbClr val="7030A0"/>
                </a:solidFill>
                <a:latin typeface="Calibri" panose="020F0502020204030204" pitchFamily="34" charset="0"/>
                <a:cs typeface="Calibri" panose="020F0502020204030204" pitchFamily="34" charset="0"/>
              </a:rPr>
              <a:t>feminism</a:t>
            </a:r>
            <a:r>
              <a:rPr lang="fr-FR" sz="2400" i="1" dirty="0">
                <a:solidFill>
                  <a:srgbClr val="7030A0"/>
                </a:solidFill>
                <a:latin typeface="Calibri" panose="020F0502020204030204" pitchFamily="34" charset="0"/>
                <a:cs typeface="Calibri" panose="020F0502020204030204" pitchFamily="34" charset="0"/>
              </a:rPr>
              <a:t> by </a:t>
            </a:r>
            <a:r>
              <a:rPr lang="fr-FR" sz="2400" i="1" dirty="0" err="1">
                <a:solidFill>
                  <a:srgbClr val="7030A0"/>
                </a:solidFill>
                <a:latin typeface="Calibri" panose="020F0502020204030204" pitchFamily="34" charset="0"/>
                <a:cs typeface="Calibri" panose="020F0502020204030204" pitchFamily="34" charset="0"/>
              </a:rPr>
              <a:t>definition</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is</a:t>
            </a:r>
            <a:r>
              <a:rPr lang="fr-FR" sz="2400" i="1" dirty="0">
                <a:solidFill>
                  <a:srgbClr val="7030A0"/>
                </a:solidFill>
                <a:latin typeface="Calibri" panose="020F0502020204030204" pitchFamily="34" charset="0"/>
                <a:cs typeface="Calibri" panose="020F0502020204030204" pitchFamily="34" charset="0"/>
              </a:rPr>
              <a:t>: “The </a:t>
            </a:r>
            <a:r>
              <a:rPr lang="fr-FR" sz="2400" i="1" dirty="0" err="1">
                <a:solidFill>
                  <a:srgbClr val="7030A0"/>
                </a:solidFill>
                <a:latin typeface="Calibri" panose="020F0502020204030204" pitchFamily="34" charset="0"/>
                <a:cs typeface="Calibri" panose="020F0502020204030204" pitchFamily="34" charset="0"/>
              </a:rPr>
              <a:t>belief</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that</a:t>
            </a:r>
            <a:r>
              <a:rPr lang="fr-FR" sz="2400" i="1" dirty="0">
                <a:solidFill>
                  <a:srgbClr val="7030A0"/>
                </a:solidFill>
                <a:latin typeface="Calibri" panose="020F0502020204030204" pitchFamily="34" charset="0"/>
                <a:cs typeface="Calibri" panose="020F0502020204030204" pitchFamily="34" charset="0"/>
              </a:rPr>
              <a:t> men and </a:t>
            </a:r>
            <a:r>
              <a:rPr lang="fr-FR" sz="2400" i="1" dirty="0" err="1">
                <a:solidFill>
                  <a:srgbClr val="7030A0"/>
                </a:solidFill>
                <a:latin typeface="Calibri" panose="020F0502020204030204" pitchFamily="34" charset="0"/>
                <a:cs typeface="Calibri" panose="020F0502020204030204" pitchFamily="34" charset="0"/>
              </a:rPr>
              <a:t>women</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should</a:t>
            </a:r>
            <a:r>
              <a:rPr lang="fr-FR" sz="2400" i="1" dirty="0">
                <a:solidFill>
                  <a:srgbClr val="7030A0"/>
                </a:solidFill>
                <a:latin typeface="Calibri" panose="020F0502020204030204" pitchFamily="34" charset="0"/>
                <a:cs typeface="Calibri" panose="020F0502020204030204" pitchFamily="34" charset="0"/>
              </a:rPr>
              <a:t> have </a:t>
            </a:r>
            <a:r>
              <a:rPr lang="fr-FR" sz="2400" i="1" dirty="0" err="1">
                <a:solidFill>
                  <a:srgbClr val="7030A0"/>
                </a:solidFill>
                <a:latin typeface="Calibri" panose="020F0502020204030204" pitchFamily="34" charset="0"/>
                <a:cs typeface="Calibri" panose="020F0502020204030204" pitchFamily="34" charset="0"/>
              </a:rPr>
              <a:t>equal</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rights</a:t>
            </a:r>
            <a:r>
              <a:rPr lang="fr-FR" sz="2400" i="1" dirty="0">
                <a:solidFill>
                  <a:srgbClr val="7030A0"/>
                </a:solidFill>
                <a:latin typeface="Calibri" panose="020F0502020204030204" pitchFamily="34" charset="0"/>
                <a:cs typeface="Calibri" panose="020F0502020204030204" pitchFamily="34" charset="0"/>
              </a:rPr>
              <a:t> and </a:t>
            </a:r>
            <a:r>
              <a:rPr lang="fr-FR" sz="2400" i="1" dirty="0" err="1">
                <a:solidFill>
                  <a:srgbClr val="7030A0"/>
                </a:solidFill>
                <a:latin typeface="Calibri" panose="020F0502020204030204" pitchFamily="34" charset="0"/>
                <a:cs typeface="Calibri" panose="020F0502020204030204" pitchFamily="34" charset="0"/>
              </a:rPr>
              <a:t>opportunities</a:t>
            </a:r>
            <a:r>
              <a:rPr lang="fr-FR" sz="2400" i="1" dirty="0">
                <a:solidFill>
                  <a:srgbClr val="7030A0"/>
                </a:solidFill>
                <a:latin typeface="Calibri" panose="020F0502020204030204" pitchFamily="34" charset="0"/>
                <a:cs typeface="Calibri" panose="020F0502020204030204" pitchFamily="34" charset="0"/>
              </a:rPr>
              <a:t>. It </a:t>
            </a:r>
            <a:r>
              <a:rPr lang="fr-FR" sz="2400" i="1" dirty="0" err="1">
                <a:solidFill>
                  <a:srgbClr val="7030A0"/>
                </a:solidFill>
                <a:latin typeface="Calibri" panose="020F0502020204030204" pitchFamily="34" charset="0"/>
                <a:cs typeface="Calibri" panose="020F0502020204030204" pitchFamily="34" charset="0"/>
              </a:rPr>
              <a:t>is</a:t>
            </a:r>
            <a:r>
              <a:rPr lang="fr-FR" sz="2400" i="1" dirty="0">
                <a:solidFill>
                  <a:srgbClr val="7030A0"/>
                </a:solidFill>
                <a:latin typeface="Calibri" panose="020F0502020204030204" pitchFamily="34" charset="0"/>
                <a:cs typeface="Calibri" panose="020F0502020204030204" pitchFamily="34" charset="0"/>
              </a:rPr>
              <a:t> the </a:t>
            </a:r>
            <a:r>
              <a:rPr lang="fr-FR" sz="2400" i="1" dirty="0" err="1">
                <a:solidFill>
                  <a:srgbClr val="7030A0"/>
                </a:solidFill>
                <a:latin typeface="Calibri" panose="020F0502020204030204" pitchFamily="34" charset="0"/>
                <a:cs typeface="Calibri" panose="020F0502020204030204" pitchFamily="34" charset="0"/>
              </a:rPr>
              <a:t>theory</a:t>
            </a:r>
            <a:r>
              <a:rPr lang="fr-FR" sz="2400" i="1" dirty="0">
                <a:solidFill>
                  <a:srgbClr val="7030A0"/>
                </a:solidFill>
                <a:latin typeface="Calibri" panose="020F0502020204030204" pitchFamily="34" charset="0"/>
                <a:cs typeface="Calibri" panose="020F0502020204030204" pitchFamily="34" charset="0"/>
              </a:rPr>
              <a:t> of the </a:t>
            </a:r>
            <a:r>
              <a:rPr lang="fr-FR" sz="2400" i="1" dirty="0" err="1">
                <a:solidFill>
                  <a:srgbClr val="7030A0"/>
                </a:solidFill>
                <a:latin typeface="Calibri" panose="020F0502020204030204" pitchFamily="34" charset="0"/>
                <a:cs typeface="Calibri" panose="020F0502020204030204" pitchFamily="34" charset="0"/>
              </a:rPr>
              <a:t>political</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economic</a:t>
            </a:r>
            <a:r>
              <a:rPr lang="fr-FR" sz="2400" i="1" dirty="0">
                <a:solidFill>
                  <a:srgbClr val="7030A0"/>
                </a:solidFill>
                <a:latin typeface="Calibri" panose="020F0502020204030204" pitchFamily="34" charset="0"/>
                <a:cs typeface="Calibri" panose="020F0502020204030204" pitchFamily="34" charset="0"/>
              </a:rPr>
              <a:t> and social </a:t>
            </a:r>
            <a:r>
              <a:rPr lang="fr-FR" sz="2400" i="1" dirty="0" err="1">
                <a:solidFill>
                  <a:srgbClr val="7030A0"/>
                </a:solidFill>
                <a:latin typeface="Calibri" panose="020F0502020204030204" pitchFamily="34" charset="0"/>
                <a:cs typeface="Calibri" panose="020F0502020204030204" pitchFamily="34" charset="0"/>
              </a:rPr>
              <a:t>equality</a:t>
            </a:r>
            <a:r>
              <a:rPr lang="fr-FR" sz="2400" i="1" dirty="0">
                <a:solidFill>
                  <a:srgbClr val="7030A0"/>
                </a:solidFill>
                <a:latin typeface="Calibri" panose="020F0502020204030204" pitchFamily="34" charset="0"/>
                <a:cs typeface="Calibri" panose="020F0502020204030204" pitchFamily="34" charset="0"/>
              </a:rPr>
              <a:t> of the sexes.”</a:t>
            </a:r>
          </a:p>
        </p:txBody>
      </p:sp>
      <p:sp>
        <p:nvSpPr>
          <p:cNvPr id="5" name="Rectangle 4">
            <a:extLst>
              <a:ext uri="{FF2B5EF4-FFF2-40B4-BE49-F238E27FC236}">
                <a16:creationId xmlns:a16="http://schemas.microsoft.com/office/drawing/2014/main" id="{E02933D7-ACF9-634D-9268-BC34FA8D30EE}"/>
              </a:ext>
            </a:extLst>
          </p:cNvPr>
          <p:cNvSpPr/>
          <p:nvPr/>
        </p:nvSpPr>
        <p:spPr>
          <a:xfrm>
            <a:off x="1376271" y="1922329"/>
            <a:ext cx="811441" cy="400110"/>
          </a:xfrm>
          <a:prstGeom prst="rect">
            <a:avLst/>
          </a:prstGeom>
        </p:spPr>
        <p:txBody>
          <a:bodyPr wrap="none">
            <a:spAutoFit/>
          </a:bodyPr>
          <a:lstStyle/>
          <a:p>
            <a:r>
              <a:rPr lang="fr-FR" sz="2000" b="1" i="1" dirty="0">
                <a:solidFill>
                  <a:srgbClr val="AC698E"/>
                </a:solidFill>
                <a:latin typeface="Calibri" panose="020F0502020204030204" pitchFamily="34" charset="0"/>
                <a:cs typeface="Calibri" panose="020F0502020204030204" pitchFamily="34" charset="0"/>
              </a:rPr>
              <a:t>Alexis</a:t>
            </a:r>
            <a:endParaRPr lang="fr-FR" sz="2000" b="1" i="1" dirty="0"/>
          </a:p>
        </p:txBody>
      </p:sp>
      <p:sp>
        <p:nvSpPr>
          <p:cNvPr id="6" name="Rectangle 5">
            <a:extLst>
              <a:ext uri="{FF2B5EF4-FFF2-40B4-BE49-F238E27FC236}">
                <a16:creationId xmlns:a16="http://schemas.microsoft.com/office/drawing/2014/main" id="{B237F230-A42F-7247-A985-B00F278411F8}"/>
              </a:ext>
            </a:extLst>
          </p:cNvPr>
          <p:cNvSpPr/>
          <p:nvPr/>
        </p:nvSpPr>
        <p:spPr>
          <a:xfrm>
            <a:off x="549992" y="2726600"/>
            <a:ext cx="4009738" cy="830997"/>
          </a:xfrm>
          <a:prstGeom prst="rect">
            <a:avLst/>
          </a:prstGeom>
        </p:spPr>
        <p:txBody>
          <a:bodyPr wrap="square">
            <a:spAutoFit/>
          </a:bodyPr>
          <a:lstStyle/>
          <a:p>
            <a:r>
              <a:rPr lang="en-GB" sz="2400" dirty="0">
                <a:latin typeface="Calibri" panose="020F0502020204030204" pitchFamily="34" charset="0"/>
                <a:ea typeface="Arial Unicode MS" panose="020B0604020202020204" pitchFamily="34" charset="-128"/>
                <a:cs typeface="Calibri" panose="020F0502020204030204" pitchFamily="34" charset="0"/>
              </a:rPr>
              <a:t>It shows she knows what she is talking about. </a:t>
            </a:r>
            <a:r>
              <a:rPr lang="en-GB" sz="2000" b="1" i="1" dirty="0" err="1">
                <a:solidFill>
                  <a:srgbClr val="AC698E"/>
                </a:solidFill>
                <a:latin typeface="Calibri" panose="020F0502020204030204" pitchFamily="34" charset="0"/>
                <a:ea typeface="Arial Unicode MS" panose="020B0604020202020204" pitchFamily="34" charset="-128"/>
                <a:cs typeface="Calibri" panose="020F0502020204030204" pitchFamily="34" charset="0"/>
              </a:rPr>
              <a:t>Oriane</a:t>
            </a:r>
            <a:endParaRPr lang="fr-FR" sz="2400" dirty="0">
              <a:latin typeface="Calibri" panose="020F0502020204030204" pitchFamily="34" charset="0"/>
              <a:cs typeface="Calibri" panose="020F0502020204030204" pitchFamily="34" charset="0"/>
            </a:endParaRPr>
          </a:p>
        </p:txBody>
      </p:sp>
      <p:sp>
        <p:nvSpPr>
          <p:cNvPr id="8" name="Rectangle à coins arrondis 7">
            <a:extLst>
              <a:ext uri="{FF2B5EF4-FFF2-40B4-BE49-F238E27FC236}">
                <a16:creationId xmlns:a16="http://schemas.microsoft.com/office/drawing/2014/main" id="{DC0DFF89-5A4E-C047-BD82-DF540E18DC7D}"/>
              </a:ext>
            </a:extLst>
          </p:cNvPr>
          <p:cNvSpPr/>
          <p:nvPr/>
        </p:nvSpPr>
        <p:spPr>
          <a:xfrm>
            <a:off x="621811" y="3961758"/>
            <a:ext cx="3661183" cy="572796"/>
          </a:xfrm>
          <a:prstGeom prst="roundRect">
            <a:avLst/>
          </a:prstGeom>
          <a:solidFill>
            <a:schemeClr val="accent6">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a:solidFill>
                  <a:schemeClr val="tx1"/>
                </a:solidFill>
                <a:latin typeface="Calibri" panose="020F0502020204030204" pitchFamily="34" charset="0"/>
                <a:cs typeface="Calibri" panose="020F0502020204030204" pitchFamily="34" charset="0"/>
              </a:rPr>
              <a:t>It </a:t>
            </a:r>
            <a:r>
              <a:rPr lang="fr-FR" sz="2400" dirty="0" err="1">
                <a:solidFill>
                  <a:schemeClr val="tx1"/>
                </a:solidFill>
                <a:latin typeface="Calibri" panose="020F0502020204030204" pitchFamily="34" charset="0"/>
                <a:cs typeface="Calibri" panose="020F0502020204030204" pitchFamily="34" charset="0"/>
              </a:rPr>
              <a:t>gives</a:t>
            </a:r>
            <a:r>
              <a:rPr lang="fr-FR" sz="2400" dirty="0">
                <a:solidFill>
                  <a:schemeClr val="tx1"/>
                </a:solidFill>
                <a:latin typeface="Calibri" panose="020F0502020204030204" pitchFamily="34" charset="0"/>
                <a:cs typeface="Calibri" panose="020F0502020204030204" pitchFamily="34" charset="0"/>
              </a:rPr>
              <a:t> </a:t>
            </a:r>
            <a:r>
              <a:rPr lang="fr-FR" sz="2400" dirty="0" err="1">
                <a:solidFill>
                  <a:schemeClr val="tx1"/>
                </a:solidFill>
                <a:latin typeface="Calibri" panose="020F0502020204030204" pitchFamily="34" charset="0"/>
                <a:cs typeface="Calibri" panose="020F0502020204030204" pitchFamily="34" charset="0"/>
              </a:rPr>
              <a:t>her</a:t>
            </a:r>
            <a:r>
              <a:rPr lang="fr-FR" sz="2400" dirty="0">
                <a:solidFill>
                  <a:schemeClr val="tx1"/>
                </a:solidFill>
                <a:latin typeface="Calibri" panose="020F0502020204030204" pitchFamily="34" charset="0"/>
                <a:cs typeface="Calibri" panose="020F0502020204030204" pitchFamily="34" charset="0"/>
              </a:rPr>
              <a:t> </a:t>
            </a:r>
            <a:r>
              <a:rPr lang="fr-FR" sz="2400" dirty="0" err="1">
                <a:solidFill>
                  <a:schemeClr val="tx1"/>
                </a:solidFill>
                <a:latin typeface="Calibri" panose="020F0502020204030204" pitchFamily="34" charset="0"/>
                <a:cs typeface="Calibri" panose="020F0502020204030204" pitchFamily="34" charset="0"/>
              </a:rPr>
              <a:t>credibility</a:t>
            </a:r>
            <a:r>
              <a:rPr lang="fr-FR" sz="2400" dirty="0">
                <a:solidFill>
                  <a:schemeClr val="tx1"/>
                </a:solidFill>
                <a:latin typeface="Calibri" panose="020F0502020204030204" pitchFamily="34" charset="0"/>
                <a:cs typeface="Calibri" panose="020F0502020204030204" pitchFamily="34" charset="0"/>
              </a:rPr>
              <a:t>. </a:t>
            </a:r>
            <a:r>
              <a:rPr lang="en-GB" sz="2000" b="1" i="1" dirty="0" err="1">
                <a:solidFill>
                  <a:srgbClr val="AC698E"/>
                </a:solidFill>
                <a:latin typeface="Calibri" panose="020F0502020204030204" pitchFamily="34" charset="0"/>
                <a:ea typeface="Arial Unicode MS" panose="020B0604020202020204" pitchFamily="34" charset="-128"/>
                <a:cs typeface="Calibri" panose="020F0502020204030204" pitchFamily="34" charset="0"/>
              </a:rPr>
              <a:t>Vlora</a:t>
            </a:r>
            <a:endParaRPr lang="fr-FR" sz="2000" b="1" i="1" dirty="0">
              <a:solidFill>
                <a:srgbClr val="AC698E"/>
              </a:solidFill>
              <a:latin typeface="Calibri" panose="020F0502020204030204" pitchFamily="34" charset="0"/>
              <a:cs typeface="Calibri" panose="020F0502020204030204" pitchFamily="34" charset="0"/>
            </a:endParaRPr>
          </a:p>
        </p:txBody>
      </p:sp>
      <p:pic>
        <p:nvPicPr>
          <p:cNvPr id="3" name="HeforShe_feminism_Alexis">
            <a:hlinkClick r:id="" action="ppaction://media"/>
            <a:extLst>
              <a:ext uri="{FF2B5EF4-FFF2-40B4-BE49-F238E27FC236}">
                <a16:creationId xmlns:a16="http://schemas.microsoft.com/office/drawing/2014/main" id="{460348D0-1F33-E144-9921-7962F826DA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9410" y="1653897"/>
            <a:ext cx="668542" cy="668542"/>
          </a:xfrm>
          <a:prstGeom prst="rect">
            <a:avLst/>
          </a:prstGeom>
          <a:solidFill>
            <a:srgbClr val="9A5D80"/>
          </a:solidFill>
        </p:spPr>
      </p:pic>
    </p:spTree>
    <p:extLst>
      <p:ext uri="{BB962C8B-B14F-4D97-AF65-F5344CB8AC3E}">
        <p14:creationId xmlns:p14="http://schemas.microsoft.com/office/powerpoint/2010/main" val="10973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1258"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5" grpId="1"/>
      <p:bldP spid="6"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95000"/>
          </a:schemeClr>
        </a:solidFill>
        <a:effectLst/>
      </p:bgPr>
    </p:bg>
    <p:spTree>
      <p:nvGrpSpPr>
        <p:cNvPr id="1" name=""/>
        <p:cNvGrpSpPr/>
        <p:nvPr/>
      </p:nvGrpSpPr>
      <p:grpSpPr>
        <a:xfrm>
          <a:off x="0" y="0"/>
          <a:ext cx="0" cy="0"/>
          <a:chOff x="0" y="0"/>
          <a:chExt cx="0" cy="0"/>
        </a:xfrm>
      </p:grpSpPr>
      <p:sp>
        <p:nvSpPr>
          <p:cNvPr id="4" name="Google Shape;51;p7">
            <a:extLst>
              <a:ext uri="{FF2B5EF4-FFF2-40B4-BE49-F238E27FC236}">
                <a16:creationId xmlns:a16="http://schemas.microsoft.com/office/drawing/2014/main" id="{22506E2C-EA47-1340-BA5C-F995BCF3CE75}"/>
              </a:ext>
            </a:extLst>
          </p:cNvPr>
          <p:cNvSpPr txBox="1">
            <a:spLocks/>
          </p:cNvSpPr>
          <p:nvPr/>
        </p:nvSpPr>
        <p:spPr>
          <a:xfrm>
            <a:off x="0" y="0"/>
            <a:ext cx="12192000" cy="741071"/>
          </a:xfrm>
          <a:prstGeom prst="rect">
            <a:avLst/>
          </a:prstGeom>
          <a:solidFill>
            <a:srgbClr val="8D37AA"/>
          </a:solidFill>
          <a:ln w="9525" cap="flat" cmpd="sng">
            <a:solidFill>
              <a:srgbClr val="8D37AA"/>
            </a:solidFill>
            <a:prstDash val="solid"/>
            <a:round/>
            <a:headEnd type="none" w="sm" len="sm"/>
            <a:tailEnd type="none" w="sm" len="sm"/>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a:lnSpc>
                <a:spcPct val="90000"/>
              </a:lnSpc>
              <a:buSzPts val="4400"/>
              <a:buFont typeface="Calibri"/>
              <a:buNone/>
            </a:pPr>
            <a:r>
              <a:rPr lang="en-US" sz="4000" b="1" dirty="0"/>
              <a:t>     </a:t>
            </a:r>
            <a:r>
              <a:rPr lang="en-US" sz="4000" b="1" i="1" dirty="0"/>
              <a:t>First </a:t>
            </a:r>
            <a:r>
              <a:rPr lang="en-US" sz="4000" b="1" i="1" dirty="0">
                <a:solidFill>
                  <a:schemeClr val="bg1"/>
                </a:solidFill>
              </a:rPr>
              <a:t>reactions</a:t>
            </a:r>
            <a:r>
              <a:rPr lang="en-US" sz="4000" b="1" i="1" dirty="0"/>
              <a:t>?</a:t>
            </a:r>
            <a:endParaRPr lang="en-US" sz="4000" dirty="0"/>
          </a:p>
        </p:txBody>
      </p:sp>
      <p:sp>
        <p:nvSpPr>
          <p:cNvPr id="8" name="ZoneTexte 7">
            <a:extLst>
              <a:ext uri="{FF2B5EF4-FFF2-40B4-BE49-F238E27FC236}">
                <a16:creationId xmlns:a16="http://schemas.microsoft.com/office/drawing/2014/main" id="{777EDAB3-ED83-9E42-A9FA-344C3BA855E9}"/>
              </a:ext>
            </a:extLst>
          </p:cNvPr>
          <p:cNvSpPr txBox="1"/>
          <p:nvPr/>
        </p:nvSpPr>
        <p:spPr>
          <a:xfrm>
            <a:off x="4191431" y="2744966"/>
            <a:ext cx="4040050" cy="1138773"/>
          </a:xfrm>
          <a:prstGeom prst="rect">
            <a:avLst/>
          </a:prstGeom>
          <a:noFill/>
        </p:spPr>
        <p:txBody>
          <a:bodyPr wrap="square" rtlCol="0">
            <a:spAutoFit/>
          </a:bodyPr>
          <a:lstStyle/>
          <a:p>
            <a:r>
              <a:rPr lang="fr-FR" sz="2400" dirty="0" err="1">
                <a:latin typeface="Calibri" panose="020F0502020204030204" pitchFamily="34" charset="0"/>
                <a:cs typeface="Calibri" panose="020F0502020204030204" pitchFamily="34" charset="0"/>
              </a:rPr>
              <a:t>It's</a:t>
            </a:r>
            <a:r>
              <a:rPr lang="fr-FR" sz="2400" dirty="0">
                <a:latin typeface="Calibri" panose="020F0502020204030204" pitchFamily="34" charset="0"/>
                <a:cs typeface="Calibri" panose="020F0502020204030204" pitchFamily="34" charset="0"/>
              </a:rPr>
              <a:t> </a:t>
            </a:r>
            <a:r>
              <a:rPr lang="fr-FR" sz="2400" dirty="0" err="1">
                <a:latin typeface="Calibri" panose="020F0502020204030204" pitchFamily="34" charset="0"/>
                <a:cs typeface="Calibri" panose="020F0502020204030204" pitchFamily="34" charset="0"/>
              </a:rPr>
              <a:t>very</a:t>
            </a:r>
            <a:r>
              <a:rPr lang="fr-FR" sz="2400" dirty="0">
                <a:latin typeface="Calibri" panose="020F0502020204030204" pitchFamily="34" charset="0"/>
                <a:cs typeface="Calibri" panose="020F0502020204030204" pitchFamily="34" charset="0"/>
              </a:rPr>
              <a:t> persuasive, </a:t>
            </a:r>
            <a:r>
              <a:rPr lang="fr-FR" sz="2400" dirty="0" err="1">
                <a:latin typeface="Calibri" panose="020F0502020204030204" pitchFamily="34" charset="0"/>
                <a:cs typeface="Calibri" panose="020F0502020204030204" pitchFamily="34" charset="0"/>
              </a:rPr>
              <a:t>solemn</a:t>
            </a:r>
            <a:r>
              <a:rPr lang="fr-FR" sz="2400" dirty="0">
                <a:latin typeface="Calibri" panose="020F0502020204030204" pitchFamily="34" charset="0"/>
                <a:cs typeface="Calibri" panose="020F0502020204030204" pitchFamily="34" charset="0"/>
              </a:rPr>
              <a:t> and </a:t>
            </a:r>
            <a:r>
              <a:rPr lang="fr-FR" sz="2400" dirty="0" err="1">
                <a:latin typeface="Calibri" panose="020F0502020204030204" pitchFamily="34" charset="0"/>
                <a:cs typeface="Calibri" panose="020F0502020204030204" pitchFamily="34" charset="0"/>
              </a:rPr>
              <a:t>convincing</a:t>
            </a:r>
            <a:r>
              <a:rPr lang="fr-FR" sz="2400" dirty="0">
                <a:latin typeface="Calibri" panose="020F0502020204030204" pitchFamily="34" charset="0"/>
                <a:cs typeface="Calibri" panose="020F0502020204030204" pitchFamily="34" charset="0"/>
              </a:rPr>
              <a:t>. </a:t>
            </a:r>
          </a:p>
          <a:p>
            <a:r>
              <a:rPr lang="fr-FR" sz="2000" i="1" dirty="0">
                <a:latin typeface="Calibri" panose="020F0502020204030204" pitchFamily="34" charset="0"/>
                <a:cs typeface="Calibri" panose="020F0502020204030204" pitchFamily="34" charset="0"/>
              </a:rPr>
              <a:t>Livia, Mathéo, Océane</a:t>
            </a:r>
            <a:endParaRPr lang="fr-FR" sz="2000" dirty="0">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13860738-F63B-834B-B1C1-6B5ECB557FE6}"/>
              </a:ext>
            </a:extLst>
          </p:cNvPr>
          <p:cNvSpPr/>
          <p:nvPr/>
        </p:nvSpPr>
        <p:spPr>
          <a:xfrm>
            <a:off x="610569" y="1407013"/>
            <a:ext cx="2770310" cy="1138773"/>
          </a:xfrm>
          <a:prstGeom prst="rect">
            <a:avLst/>
          </a:prstGeom>
        </p:spPr>
        <p:txBody>
          <a:bodyPr wrap="square">
            <a:spAutoFit/>
          </a:bodyPr>
          <a:lstStyle/>
          <a:p>
            <a:r>
              <a:rPr lang="en-GB" sz="2400" dirty="0">
                <a:latin typeface="Calibri" panose="020F0502020204030204" pitchFamily="34" charset="0"/>
                <a:ea typeface="Arial Unicode MS" panose="020B0604020202020204" pitchFamily="34" charset="-128"/>
                <a:cs typeface="Calibri" panose="020F0502020204030204" pitchFamily="34" charset="0"/>
              </a:rPr>
              <a:t>The idea is really interesting... </a:t>
            </a:r>
            <a:endParaRPr lang="en-GB" sz="2000" dirty="0">
              <a:latin typeface="Calibri" panose="020F0502020204030204" pitchFamily="34" charset="0"/>
              <a:ea typeface="Arial Unicode MS" panose="020B0604020202020204" pitchFamily="34" charset="-128"/>
              <a:cs typeface="Calibri" panose="020F0502020204030204" pitchFamily="34" charset="0"/>
            </a:endParaRPr>
          </a:p>
          <a:p>
            <a:r>
              <a:rPr lang="en-GB" sz="2000" dirty="0">
                <a:latin typeface="Calibri" panose="020F0502020204030204" pitchFamily="34" charset="0"/>
                <a:ea typeface="Arial Unicode MS" panose="020B0604020202020204" pitchFamily="34" charset="-128"/>
                <a:cs typeface="Calibri" panose="020F0502020204030204" pitchFamily="34" charset="0"/>
              </a:rPr>
              <a:t> </a:t>
            </a:r>
            <a:r>
              <a:rPr lang="en-GB" sz="2000" i="1" dirty="0" err="1">
                <a:latin typeface="Calibri" panose="020F0502020204030204" pitchFamily="34" charset="0"/>
                <a:ea typeface="Arial Unicode MS" panose="020B0604020202020204" pitchFamily="34" charset="-128"/>
                <a:cs typeface="Calibri" panose="020F0502020204030204" pitchFamily="34" charset="0"/>
              </a:rPr>
              <a:t>Ninon</a:t>
            </a:r>
            <a:endParaRPr lang="fr-FR" sz="2000" dirty="0">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15DE637B-185B-3F41-9F8F-E0122A3548EB}"/>
              </a:ext>
            </a:extLst>
          </p:cNvPr>
          <p:cNvSpPr/>
          <p:nvPr/>
        </p:nvSpPr>
        <p:spPr>
          <a:xfrm>
            <a:off x="753918" y="4412637"/>
            <a:ext cx="3307700" cy="769441"/>
          </a:xfrm>
          <a:prstGeom prst="rect">
            <a:avLst/>
          </a:prstGeom>
        </p:spPr>
        <p:txBody>
          <a:bodyPr wrap="none">
            <a:spAutoFit/>
          </a:bodyPr>
          <a:lstStyle/>
          <a:p>
            <a:pPr algn="just"/>
            <a:r>
              <a:rPr lang="en-GB" sz="2400" kern="150" dirty="0">
                <a:latin typeface="Calibri" panose="020F0502020204030204" pitchFamily="34" charset="0"/>
                <a:ea typeface="Arial Unicode MS" panose="020B0604020202020204" pitchFamily="34" charset="-128"/>
                <a:cs typeface="Calibri" panose="020F0502020204030204" pitchFamily="34" charset="0"/>
              </a:rPr>
              <a:t>I feel compassion for her.</a:t>
            </a:r>
            <a:endParaRPr lang="en-GB" sz="2000" kern="150" dirty="0">
              <a:latin typeface="Calibri" panose="020F0502020204030204" pitchFamily="34" charset="0"/>
              <a:ea typeface="Arial Unicode MS" panose="020B0604020202020204" pitchFamily="34" charset="-128"/>
              <a:cs typeface="Calibri" panose="020F0502020204030204" pitchFamily="34" charset="0"/>
            </a:endParaRPr>
          </a:p>
          <a:p>
            <a:pPr algn="just"/>
            <a:r>
              <a:rPr lang="en-GB" sz="2000" i="1" kern="150" dirty="0" err="1">
                <a:latin typeface="Calibri" panose="020F0502020204030204" pitchFamily="34" charset="0"/>
                <a:ea typeface="Arial Unicode MS" panose="020B0604020202020204" pitchFamily="34" charset="-128"/>
                <a:cs typeface="Calibri" panose="020F0502020204030204" pitchFamily="34" charset="0"/>
              </a:rPr>
              <a:t>Mathéo</a:t>
            </a:r>
            <a:endParaRPr lang="fr-FR" sz="2000" i="1" kern="150" dirty="0">
              <a:effectLst/>
              <a:latin typeface="Calibri" panose="020F0502020204030204" pitchFamily="34" charset="0"/>
              <a:ea typeface="Arial Unicode MS" panose="020B0604020202020204" pitchFamily="34" charset="-128"/>
              <a:cs typeface="Calibri" panose="020F0502020204030204" pitchFamily="34" charset="0"/>
            </a:endParaRPr>
          </a:p>
        </p:txBody>
      </p:sp>
      <p:sp>
        <p:nvSpPr>
          <p:cNvPr id="19" name="Rectangle 18">
            <a:extLst>
              <a:ext uri="{FF2B5EF4-FFF2-40B4-BE49-F238E27FC236}">
                <a16:creationId xmlns:a16="http://schemas.microsoft.com/office/drawing/2014/main" id="{BBE65A9C-B5F5-AF4E-9239-3A69D37F1E87}"/>
              </a:ext>
            </a:extLst>
          </p:cNvPr>
          <p:cNvSpPr/>
          <p:nvPr/>
        </p:nvSpPr>
        <p:spPr>
          <a:xfrm>
            <a:off x="7807226" y="1255172"/>
            <a:ext cx="3561661" cy="1138773"/>
          </a:xfrm>
          <a:prstGeom prst="rect">
            <a:avLst/>
          </a:prstGeom>
        </p:spPr>
        <p:txBody>
          <a:bodyPr wrap="square">
            <a:spAutoFit/>
          </a:bodyPr>
          <a:lstStyle/>
          <a:p>
            <a:r>
              <a:rPr lang="fr-FR" sz="2400" dirty="0" err="1">
                <a:latin typeface="Calibri" panose="020F0502020204030204" pitchFamily="34" charset="0"/>
                <a:cs typeface="Calibri" panose="020F0502020204030204" pitchFamily="34" charset="0"/>
              </a:rPr>
              <a:t>She</a:t>
            </a:r>
            <a:r>
              <a:rPr lang="fr-FR" sz="2400" dirty="0">
                <a:latin typeface="Calibri" panose="020F0502020204030204" pitchFamily="34" charset="0"/>
                <a:cs typeface="Calibri" panose="020F0502020204030204" pitchFamily="34" charset="0"/>
              </a:rPr>
              <a:t> </a:t>
            </a:r>
            <a:r>
              <a:rPr lang="fr-FR" sz="2400" dirty="0" err="1">
                <a:latin typeface="Calibri" panose="020F0502020204030204" pitchFamily="34" charset="0"/>
                <a:cs typeface="Calibri" panose="020F0502020204030204" pitchFamily="34" charset="0"/>
              </a:rPr>
              <a:t>reminds</a:t>
            </a:r>
            <a:r>
              <a:rPr lang="fr-FR" sz="2400" dirty="0">
                <a:latin typeface="Calibri" panose="020F0502020204030204" pitchFamily="34" charset="0"/>
                <a:cs typeface="Calibri" panose="020F0502020204030204" pitchFamily="34" charset="0"/>
              </a:rPr>
              <a:t> us of the </a:t>
            </a:r>
            <a:r>
              <a:rPr lang="fr-FR" sz="2400" dirty="0" err="1">
                <a:latin typeface="Calibri" panose="020F0502020204030204" pitchFamily="34" charset="0"/>
                <a:cs typeface="Calibri" panose="020F0502020204030204" pitchFamily="34" charset="0"/>
              </a:rPr>
              <a:t>definition</a:t>
            </a:r>
            <a:r>
              <a:rPr lang="fr-FR" sz="2400" dirty="0">
                <a:latin typeface="Calibri" panose="020F0502020204030204" pitchFamily="34" charset="0"/>
                <a:cs typeface="Calibri" panose="020F0502020204030204" pitchFamily="34" charset="0"/>
              </a:rPr>
              <a:t> of </a:t>
            </a:r>
            <a:r>
              <a:rPr lang="fr-FR" sz="2400" dirty="0" err="1">
                <a:latin typeface="Calibri" panose="020F0502020204030204" pitchFamily="34" charset="0"/>
                <a:cs typeface="Calibri" panose="020F0502020204030204" pitchFamily="34" charset="0"/>
              </a:rPr>
              <a:t>feminism</a:t>
            </a:r>
            <a:r>
              <a:rPr lang="fr-FR" sz="2400" dirty="0">
                <a:latin typeface="Calibri" panose="020F0502020204030204" pitchFamily="34" charset="0"/>
                <a:cs typeface="Calibri" panose="020F0502020204030204" pitchFamily="34" charset="0"/>
              </a:rPr>
              <a:t> … </a:t>
            </a:r>
          </a:p>
          <a:p>
            <a:r>
              <a:rPr lang="fr-FR" sz="2000" i="1" dirty="0">
                <a:latin typeface="Calibri" panose="020F0502020204030204" pitchFamily="34" charset="0"/>
                <a:cs typeface="Calibri" panose="020F0502020204030204" pitchFamily="34" charset="0"/>
              </a:rPr>
              <a:t>Liz</a:t>
            </a:r>
            <a:endParaRPr lang="fr-FR" sz="2000" dirty="0">
              <a:latin typeface="Calibri" panose="020F0502020204030204" pitchFamily="34" charset="0"/>
              <a:cs typeface="Calibri" panose="020F0502020204030204" pitchFamily="34" charset="0"/>
            </a:endParaRPr>
          </a:p>
        </p:txBody>
      </p:sp>
      <p:cxnSp>
        <p:nvCxnSpPr>
          <p:cNvPr id="14" name="Connecteur droit avec flèche 13">
            <a:extLst>
              <a:ext uri="{FF2B5EF4-FFF2-40B4-BE49-F238E27FC236}">
                <a16:creationId xmlns:a16="http://schemas.microsoft.com/office/drawing/2014/main" id="{787576D2-9199-CD4A-818A-C04E6C88CBD1}"/>
              </a:ext>
            </a:extLst>
          </p:cNvPr>
          <p:cNvCxnSpPr>
            <a:cxnSpLocks/>
          </p:cNvCxnSpPr>
          <p:nvPr/>
        </p:nvCxnSpPr>
        <p:spPr>
          <a:xfrm flipH="1" flipV="1">
            <a:off x="3380878" y="2171098"/>
            <a:ext cx="810553" cy="573868"/>
          </a:xfrm>
          <a:prstGeom prst="straightConnector1">
            <a:avLst/>
          </a:prstGeom>
          <a:ln>
            <a:solidFill>
              <a:srgbClr val="A366B5"/>
            </a:solidFill>
            <a:tailEnd type="triangle"/>
          </a:ln>
        </p:spPr>
        <p:style>
          <a:lnRef idx="2">
            <a:schemeClr val="accent3"/>
          </a:lnRef>
          <a:fillRef idx="0">
            <a:schemeClr val="accent3"/>
          </a:fillRef>
          <a:effectRef idx="1">
            <a:schemeClr val="accent3"/>
          </a:effectRef>
          <a:fontRef idx="minor">
            <a:schemeClr val="tx1"/>
          </a:fontRef>
        </p:style>
      </p:cxnSp>
      <p:cxnSp>
        <p:nvCxnSpPr>
          <p:cNvPr id="25" name="Connecteur droit avec flèche 24">
            <a:extLst>
              <a:ext uri="{FF2B5EF4-FFF2-40B4-BE49-F238E27FC236}">
                <a16:creationId xmlns:a16="http://schemas.microsoft.com/office/drawing/2014/main" id="{9904776F-8043-7146-AC2B-C381969E1653}"/>
              </a:ext>
            </a:extLst>
          </p:cNvPr>
          <p:cNvCxnSpPr>
            <a:cxnSpLocks/>
          </p:cNvCxnSpPr>
          <p:nvPr/>
        </p:nvCxnSpPr>
        <p:spPr>
          <a:xfrm flipH="1">
            <a:off x="3380878" y="3883739"/>
            <a:ext cx="680740" cy="528898"/>
          </a:xfrm>
          <a:prstGeom prst="straightConnector1">
            <a:avLst/>
          </a:prstGeom>
          <a:ln>
            <a:solidFill>
              <a:srgbClr val="A366B5"/>
            </a:solidFill>
            <a:tailEnd type="triangle"/>
          </a:ln>
        </p:spPr>
        <p:style>
          <a:lnRef idx="2">
            <a:schemeClr val="accent3"/>
          </a:lnRef>
          <a:fillRef idx="0">
            <a:schemeClr val="accent3"/>
          </a:fillRef>
          <a:effectRef idx="1">
            <a:schemeClr val="accent3"/>
          </a:effectRef>
          <a:fontRef idx="minor">
            <a:schemeClr val="tx1"/>
          </a:fontRef>
        </p:style>
      </p:cxnSp>
      <p:cxnSp>
        <p:nvCxnSpPr>
          <p:cNvPr id="28" name="Connecteur droit avec flèche 27">
            <a:extLst>
              <a:ext uri="{FF2B5EF4-FFF2-40B4-BE49-F238E27FC236}">
                <a16:creationId xmlns:a16="http://schemas.microsoft.com/office/drawing/2014/main" id="{2BB83F9D-1A0F-3846-B2A2-0CA505FDC7AC}"/>
              </a:ext>
            </a:extLst>
          </p:cNvPr>
          <p:cNvCxnSpPr>
            <a:cxnSpLocks/>
          </p:cNvCxnSpPr>
          <p:nvPr/>
        </p:nvCxnSpPr>
        <p:spPr>
          <a:xfrm flipV="1">
            <a:off x="7004393" y="2259974"/>
            <a:ext cx="703675" cy="472830"/>
          </a:xfrm>
          <a:prstGeom prst="straightConnector1">
            <a:avLst/>
          </a:prstGeom>
          <a:ln>
            <a:solidFill>
              <a:srgbClr val="A366B5"/>
            </a:solidFill>
            <a:tailEnd type="triangle"/>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19290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95000"/>
          </a:schemeClr>
        </a:solidFill>
        <a:effectLst/>
      </p:bgPr>
    </p:bg>
    <p:spTree>
      <p:nvGrpSpPr>
        <p:cNvPr id="1" name=""/>
        <p:cNvGrpSpPr/>
        <p:nvPr/>
      </p:nvGrpSpPr>
      <p:grpSpPr>
        <a:xfrm>
          <a:off x="0" y="0"/>
          <a:ext cx="0" cy="0"/>
          <a:chOff x="0" y="0"/>
          <a:chExt cx="0" cy="0"/>
        </a:xfrm>
      </p:grpSpPr>
      <p:sp>
        <p:nvSpPr>
          <p:cNvPr id="5" name="Rectangle à coins arrondis 4">
            <a:extLst>
              <a:ext uri="{FF2B5EF4-FFF2-40B4-BE49-F238E27FC236}">
                <a16:creationId xmlns:a16="http://schemas.microsoft.com/office/drawing/2014/main" id="{93CC1840-CB39-E942-B178-DDF9B98223E2}"/>
              </a:ext>
            </a:extLst>
          </p:cNvPr>
          <p:cNvSpPr/>
          <p:nvPr/>
        </p:nvSpPr>
        <p:spPr>
          <a:xfrm>
            <a:off x="5218693" y="154196"/>
            <a:ext cx="6418190" cy="6456798"/>
          </a:xfrm>
          <a:prstGeom prst="roundRect">
            <a:avLst/>
          </a:prstGeom>
          <a:solidFill>
            <a:schemeClr val="accent6">
              <a:lumMod val="95000"/>
            </a:schemeClr>
          </a:solidFill>
          <a:ln>
            <a:solidFill>
              <a:srgbClr val="AC69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lnSpc>
                <a:spcPts val="3480"/>
              </a:lnSpc>
            </a:pPr>
            <a:r>
              <a:rPr lang="fr-FR" sz="2400" i="1" dirty="0">
                <a:solidFill>
                  <a:srgbClr val="7030A0"/>
                </a:solidFill>
                <a:latin typeface="Calibri" panose="020F0502020204030204" pitchFamily="34" charset="0"/>
                <a:cs typeface="Calibri" panose="020F0502020204030204" pitchFamily="34" charset="0"/>
              </a:rPr>
              <a:t>I </a:t>
            </a:r>
            <a:r>
              <a:rPr lang="fr-FR" sz="2400" i="1" dirty="0" err="1">
                <a:solidFill>
                  <a:srgbClr val="7030A0"/>
                </a:solidFill>
                <a:latin typeface="Calibri" panose="020F0502020204030204" pitchFamily="34" charset="0"/>
                <a:cs typeface="Calibri" panose="020F0502020204030204" pitchFamily="34" charset="0"/>
              </a:rPr>
              <a:t>started</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questioning</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gender-based</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assumptions</a:t>
            </a:r>
            <a:r>
              <a:rPr lang="fr-FR" sz="2400" i="1" dirty="0">
                <a:solidFill>
                  <a:srgbClr val="7030A0"/>
                </a:solidFill>
                <a:latin typeface="Calibri" panose="020F0502020204030204" pitchFamily="34" charset="0"/>
                <a:cs typeface="Calibri" panose="020F0502020204030204" pitchFamily="34" charset="0"/>
              </a:rPr>
              <a:t> a long time </a:t>
            </a:r>
            <a:r>
              <a:rPr lang="fr-FR" sz="2400" i="1" dirty="0" err="1">
                <a:solidFill>
                  <a:srgbClr val="7030A0"/>
                </a:solidFill>
                <a:latin typeface="Calibri" panose="020F0502020204030204" pitchFamily="34" charset="0"/>
                <a:cs typeface="Calibri" panose="020F0502020204030204" pitchFamily="34" charset="0"/>
              </a:rPr>
              <a:t>ago</a:t>
            </a:r>
            <a:r>
              <a:rPr lang="fr-FR" sz="2400" i="1" dirty="0">
                <a:solidFill>
                  <a:srgbClr val="7030A0"/>
                </a:solidFill>
                <a:latin typeface="Calibri" panose="020F0502020204030204" pitchFamily="34" charset="0"/>
                <a:cs typeface="Calibri" panose="020F0502020204030204" pitchFamily="34" charset="0"/>
              </a:rPr>
              <a:t>.</a:t>
            </a:r>
          </a:p>
          <a:p>
            <a:pPr algn="just" fontAlgn="base">
              <a:lnSpc>
                <a:spcPts val="3480"/>
              </a:lnSpc>
            </a:pPr>
            <a:r>
              <a:rPr lang="fr-FR" sz="2400" i="1" dirty="0" err="1">
                <a:solidFill>
                  <a:srgbClr val="7030A0"/>
                </a:solidFill>
                <a:latin typeface="Calibri" panose="020F0502020204030204" pitchFamily="34" charset="0"/>
                <a:cs typeface="Calibri" panose="020F0502020204030204" pitchFamily="34" charset="0"/>
              </a:rPr>
              <a:t>When</a:t>
            </a:r>
            <a:r>
              <a:rPr lang="fr-FR" sz="2400" i="1" dirty="0">
                <a:solidFill>
                  <a:srgbClr val="7030A0"/>
                </a:solidFill>
                <a:latin typeface="Calibri" panose="020F0502020204030204" pitchFamily="34" charset="0"/>
                <a:cs typeface="Calibri" panose="020F0502020204030204" pitchFamily="34" charset="0"/>
              </a:rPr>
              <a:t> I </a:t>
            </a:r>
            <a:r>
              <a:rPr lang="fr-FR" sz="2400" i="1" dirty="0" err="1">
                <a:solidFill>
                  <a:srgbClr val="7030A0"/>
                </a:solidFill>
                <a:latin typeface="Calibri" panose="020F0502020204030204" pitchFamily="34" charset="0"/>
                <a:cs typeface="Calibri" panose="020F0502020204030204" pitchFamily="34" charset="0"/>
              </a:rPr>
              <a:t>was</a:t>
            </a:r>
            <a:r>
              <a:rPr lang="fr-FR" sz="2400" i="1" dirty="0">
                <a:solidFill>
                  <a:srgbClr val="7030A0"/>
                </a:solidFill>
                <a:latin typeface="Calibri" panose="020F0502020204030204" pitchFamily="34" charset="0"/>
                <a:cs typeface="Calibri" panose="020F0502020204030204" pitchFamily="34" charset="0"/>
              </a:rPr>
              <a:t> 8, I </a:t>
            </a:r>
            <a:r>
              <a:rPr lang="fr-FR" sz="2400" i="1" dirty="0" err="1">
                <a:solidFill>
                  <a:srgbClr val="7030A0"/>
                </a:solidFill>
                <a:latin typeface="Calibri" panose="020F0502020204030204" pitchFamily="34" charset="0"/>
                <a:cs typeface="Calibri" panose="020F0502020204030204" pitchFamily="34" charset="0"/>
              </a:rPr>
              <a:t>was</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confused</a:t>
            </a:r>
            <a:r>
              <a:rPr lang="fr-FR" sz="2400" i="1" dirty="0">
                <a:solidFill>
                  <a:srgbClr val="7030A0"/>
                </a:solidFill>
                <a:latin typeface="Calibri" panose="020F0502020204030204" pitchFamily="34" charset="0"/>
                <a:cs typeface="Calibri" panose="020F0502020204030204" pitchFamily="34" charset="0"/>
              </a:rPr>
              <a:t> at </a:t>
            </a:r>
            <a:r>
              <a:rPr lang="fr-FR" sz="2400" i="1" dirty="0" err="1">
                <a:solidFill>
                  <a:srgbClr val="7030A0"/>
                </a:solidFill>
                <a:latin typeface="Calibri" panose="020F0502020204030204" pitchFamily="34" charset="0"/>
                <a:cs typeface="Calibri" panose="020F0502020204030204" pitchFamily="34" charset="0"/>
              </a:rPr>
              <a:t>being</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called</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bossy</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because</a:t>
            </a:r>
            <a:r>
              <a:rPr lang="fr-FR" sz="2400" i="1" dirty="0">
                <a:solidFill>
                  <a:srgbClr val="7030A0"/>
                </a:solidFill>
                <a:latin typeface="Calibri" panose="020F0502020204030204" pitchFamily="34" charset="0"/>
                <a:cs typeface="Calibri" panose="020F0502020204030204" pitchFamily="34" charset="0"/>
              </a:rPr>
              <a:t> I </a:t>
            </a:r>
            <a:r>
              <a:rPr lang="fr-FR" sz="2400" i="1" dirty="0" err="1">
                <a:solidFill>
                  <a:srgbClr val="7030A0"/>
                </a:solidFill>
                <a:latin typeface="Calibri" panose="020F0502020204030204" pitchFamily="34" charset="0"/>
                <a:cs typeface="Calibri" panose="020F0502020204030204" pitchFamily="34" charset="0"/>
              </a:rPr>
              <a:t>wanted</a:t>
            </a:r>
            <a:r>
              <a:rPr lang="fr-FR" sz="2400" i="1" dirty="0">
                <a:solidFill>
                  <a:srgbClr val="7030A0"/>
                </a:solidFill>
                <a:latin typeface="Calibri" panose="020F0502020204030204" pitchFamily="34" charset="0"/>
                <a:cs typeface="Calibri" panose="020F0502020204030204" pitchFamily="34" charset="0"/>
              </a:rPr>
              <a:t> to direct the </a:t>
            </a:r>
            <a:r>
              <a:rPr lang="fr-FR" sz="2400" i="1" dirty="0" err="1">
                <a:solidFill>
                  <a:srgbClr val="7030A0"/>
                </a:solidFill>
                <a:latin typeface="Calibri" panose="020F0502020204030204" pitchFamily="34" charset="0"/>
                <a:cs typeface="Calibri" panose="020F0502020204030204" pitchFamily="34" charset="0"/>
              </a:rPr>
              <a:t>plays</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we</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would</a:t>
            </a:r>
            <a:r>
              <a:rPr lang="fr-FR" sz="2400" i="1" dirty="0">
                <a:solidFill>
                  <a:srgbClr val="7030A0"/>
                </a:solidFill>
                <a:latin typeface="Calibri" panose="020F0502020204030204" pitchFamily="34" charset="0"/>
                <a:cs typeface="Calibri" panose="020F0502020204030204" pitchFamily="34" charset="0"/>
              </a:rPr>
              <a:t> put on for </a:t>
            </a:r>
            <a:r>
              <a:rPr lang="fr-FR" sz="2400" i="1" dirty="0" err="1">
                <a:solidFill>
                  <a:srgbClr val="7030A0"/>
                </a:solidFill>
                <a:latin typeface="Calibri" panose="020F0502020204030204" pitchFamily="34" charset="0"/>
                <a:cs typeface="Calibri" panose="020F0502020204030204" pitchFamily="34" charset="0"/>
              </a:rPr>
              <a:t>our</a:t>
            </a:r>
            <a:r>
              <a:rPr lang="fr-FR" sz="2400" i="1" dirty="0">
                <a:solidFill>
                  <a:srgbClr val="7030A0"/>
                </a:solidFill>
                <a:latin typeface="Calibri" panose="020F0502020204030204" pitchFamily="34" charset="0"/>
                <a:cs typeface="Calibri" panose="020F0502020204030204" pitchFamily="34" charset="0"/>
              </a:rPr>
              <a:t> parents — but the boys </a:t>
            </a:r>
            <a:r>
              <a:rPr lang="fr-FR" sz="2400" i="1" dirty="0" err="1">
                <a:solidFill>
                  <a:srgbClr val="7030A0"/>
                </a:solidFill>
                <a:latin typeface="Calibri" panose="020F0502020204030204" pitchFamily="34" charset="0"/>
                <a:cs typeface="Calibri" panose="020F0502020204030204" pitchFamily="34" charset="0"/>
              </a:rPr>
              <a:t>were</a:t>
            </a:r>
            <a:r>
              <a:rPr lang="fr-FR" sz="2400" i="1" dirty="0">
                <a:solidFill>
                  <a:srgbClr val="7030A0"/>
                </a:solidFill>
                <a:latin typeface="Calibri" panose="020F0502020204030204" pitchFamily="34" charset="0"/>
                <a:cs typeface="Calibri" panose="020F0502020204030204" pitchFamily="34" charset="0"/>
              </a:rPr>
              <a:t> not.</a:t>
            </a:r>
          </a:p>
          <a:p>
            <a:pPr algn="just" fontAlgn="base">
              <a:lnSpc>
                <a:spcPts val="3480"/>
              </a:lnSpc>
            </a:pPr>
            <a:r>
              <a:rPr lang="fr-FR" sz="2400" i="1" dirty="0" err="1">
                <a:solidFill>
                  <a:srgbClr val="7030A0"/>
                </a:solidFill>
                <a:latin typeface="Calibri" panose="020F0502020204030204" pitchFamily="34" charset="0"/>
                <a:cs typeface="Calibri" panose="020F0502020204030204" pitchFamily="34" charset="0"/>
              </a:rPr>
              <a:t>When</a:t>
            </a:r>
            <a:r>
              <a:rPr lang="fr-FR" sz="2400" i="1" dirty="0">
                <a:solidFill>
                  <a:srgbClr val="7030A0"/>
                </a:solidFill>
                <a:latin typeface="Calibri" panose="020F0502020204030204" pitchFamily="34" charset="0"/>
                <a:cs typeface="Calibri" panose="020F0502020204030204" pitchFamily="34" charset="0"/>
              </a:rPr>
              <a:t> at 14, I </a:t>
            </a:r>
            <a:r>
              <a:rPr lang="fr-FR" sz="2400" i="1" dirty="0" err="1">
                <a:solidFill>
                  <a:srgbClr val="7030A0"/>
                </a:solidFill>
                <a:latin typeface="Calibri" panose="020F0502020204030204" pitchFamily="34" charset="0"/>
                <a:cs typeface="Calibri" panose="020F0502020204030204" pitchFamily="34" charset="0"/>
              </a:rPr>
              <a:t>started</a:t>
            </a:r>
            <a:r>
              <a:rPr lang="fr-FR" sz="2400" i="1" dirty="0">
                <a:solidFill>
                  <a:srgbClr val="7030A0"/>
                </a:solidFill>
                <a:latin typeface="Calibri" panose="020F0502020204030204" pitchFamily="34" charset="0"/>
                <a:cs typeface="Calibri" panose="020F0502020204030204" pitchFamily="34" charset="0"/>
              </a:rPr>
              <a:t> to </a:t>
            </a:r>
            <a:r>
              <a:rPr lang="fr-FR" sz="2400" i="1" dirty="0" err="1">
                <a:solidFill>
                  <a:srgbClr val="7030A0"/>
                </a:solidFill>
                <a:latin typeface="Calibri" panose="020F0502020204030204" pitchFamily="34" charset="0"/>
                <a:cs typeface="Calibri" panose="020F0502020204030204" pitchFamily="34" charset="0"/>
              </a:rPr>
              <a:t>be</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sexualized</a:t>
            </a:r>
            <a:r>
              <a:rPr lang="fr-FR" sz="2400" i="1" dirty="0">
                <a:solidFill>
                  <a:srgbClr val="7030A0"/>
                </a:solidFill>
                <a:latin typeface="Calibri" panose="020F0502020204030204" pitchFamily="34" charset="0"/>
                <a:cs typeface="Calibri" panose="020F0502020204030204" pitchFamily="34" charset="0"/>
              </a:rPr>
              <a:t> by certain </a:t>
            </a:r>
            <a:r>
              <a:rPr lang="fr-FR" sz="2400" i="1" dirty="0" err="1">
                <a:solidFill>
                  <a:srgbClr val="7030A0"/>
                </a:solidFill>
                <a:latin typeface="Calibri" panose="020F0502020204030204" pitchFamily="34" charset="0"/>
                <a:cs typeface="Calibri" panose="020F0502020204030204" pitchFamily="34" charset="0"/>
              </a:rPr>
              <a:t>elements</a:t>
            </a:r>
            <a:r>
              <a:rPr lang="fr-FR" sz="2400" i="1" dirty="0">
                <a:solidFill>
                  <a:srgbClr val="7030A0"/>
                </a:solidFill>
                <a:latin typeface="Calibri" panose="020F0502020204030204" pitchFamily="34" charset="0"/>
                <a:cs typeface="Calibri" panose="020F0502020204030204" pitchFamily="34" charset="0"/>
              </a:rPr>
              <a:t> of the media.</a:t>
            </a:r>
          </a:p>
          <a:p>
            <a:pPr algn="just" fontAlgn="base">
              <a:lnSpc>
                <a:spcPts val="3480"/>
              </a:lnSpc>
            </a:pPr>
            <a:r>
              <a:rPr lang="fr-FR" sz="2400" i="1" dirty="0" err="1">
                <a:solidFill>
                  <a:srgbClr val="7030A0"/>
                </a:solidFill>
                <a:latin typeface="Calibri" panose="020F0502020204030204" pitchFamily="34" charset="0"/>
                <a:cs typeface="Calibri" panose="020F0502020204030204" pitchFamily="34" charset="0"/>
              </a:rPr>
              <a:t>When</a:t>
            </a:r>
            <a:r>
              <a:rPr lang="fr-FR" sz="2400" i="1" dirty="0">
                <a:solidFill>
                  <a:srgbClr val="7030A0"/>
                </a:solidFill>
                <a:latin typeface="Calibri" panose="020F0502020204030204" pitchFamily="34" charset="0"/>
                <a:cs typeface="Calibri" panose="020F0502020204030204" pitchFamily="34" charset="0"/>
              </a:rPr>
              <a:t> at 15, </a:t>
            </a:r>
            <a:r>
              <a:rPr lang="fr-FR" sz="2400" i="1" dirty="0" err="1">
                <a:solidFill>
                  <a:srgbClr val="7030A0"/>
                </a:solidFill>
                <a:latin typeface="Calibri" panose="020F0502020204030204" pitchFamily="34" charset="0"/>
                <a:cs typeface="Calibri" panose="020F0502020204030204" pitchFamily="34" charset="0"/>
              </a:rPr>
              <a:t>my</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girlfriends</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started</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dropping</a:t>
            </a:r>
            <a:r>
              <a:rPr lang="fr-FR" sz="2400" i="1" dirty="0">
                <a:solidFill>
                  <a:srgbClr val="7030A0"/>
                </a:solidFill>
                <a:latin typeface="Calibri" panose="020F0502020204030204" pitchFamily="34" charset="0"/>
                <a:cs typeface="Calibri" panose="020F0502020204030204" pitchFamily="34" charset="0"/>
              </a:rPr>
              <a:t> out of </a:t>
            </a:r>
            <a:r>
              <a:rPr lang="fr-FR" sz="2400" i="1" dirty="0" err="1">
                <a:solidFill>
                  <a:srgbClr val="7030A0"/>
                </a:solidFill>
                <a:latin typeface="Calibri" panose="020F0502020204030204" pitchFamily="34" charset="0"/>
                <a:cs typeface="Calibri" panose="020F0502020204030204" pitchFamily="34" charset="0"/>
              </a:rPr>
              <a:t>their</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beloved</a:t>
            </a:r>
            <a:r>
              <a:rPr lang="fr-FR" sz="2400" i="1" dirty="0">
                <a:solidFill>
                  <a:srgbClr val="7030A0"/>
                </a:solidFill>
                <a:latin typeface="Calibri" panose="020F0502020204030204" pitchFamily="34" charset="0"/>
                <a:cs typeface="Calibri" panose="020F0502020204030204" pitchFamily="34" charset="0"/>
              </a:rPr>
              <a:t> sports teams </a:t>
            </a:r>
            <a:r>
              <a:rPr lang="fr-FR" sz="2400" i="1" dirty="0" err="1">
                <a:solidFill>
                  <a:srgbClr val="7030A0"/>
                </a:solidFill>
                <a:latin typeface="Calibri" panose="020F0502020204030204" pitchFamily="34" charset="0"/>
                <a:cs typeface="Calibri" panose="020F0502020204030204" pitchFamily="34" charset="0"/>
              </a:rPr>
              <a:t>because</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they</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didn’t</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want</a:t>
            </a:r>
            <a:r>
              <a:rPr lang="fr-FR" sz="2400" i="1" dirty="0">
                <a:solidFill>
                  <a:srgbClr val="7030A0"/>
                </a:solidFill>
                <a:latin typeface="Calibri" panose="020F0502020204030204" pitchFamily="34" charset="0"/>
                <a:cs typeface="Calibri" panose="020F0502020204030204" pitchFamily="34" charset="0"/>
              </a:rPr>
              <a:t> to </a:t>
            </a:r>
            <a:r>
              <a:rPr lang="fr-FR" sz="2400" i="1" dirty="0" err="1">
                <a:solidFill>
                  <a:srgbClr val="7030A0"/>
                </a:solidFill>
                <a:latin typeface="Calibri" panose="020F0502020204030204" pitchFamily="34" charset="0"/>
                <a:cs typeface="Calibri" panose="020F0502020204030204" pitchFamily="34" charset="0"/>
              </a:rPr>
              <a:t>appear</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muscly</a:t>
            </a:r>
            <a:r>
              <a:rPr lang="fr-FR" sz="2400" i="1" dirty="0">
                <a:solidFill>
                  <a:srgbClr val="7030A0"/>
                </a:solidFill>
                <a:latin typeface="Calibri" panose="020F0502020204030204" pitchFamily="34" charset="0"/>
                <a:cs typeface="Calibri" panose="020F0502020204030204" pitchFamily="34" charset="0"/>
              </a:rPr>
              <a:t>.</a:t>
            </a:r>
          </a:p>
          <a:p>
            <a:pPr algn="just" fontAlgn="base">
              <a:lnSpc>
                <a:spcPts val="3480"/>
              </a:lnSpc>
            </a:pPr>
            <a:r>
              <a:rPr lang="fr-FR" sz="2400" i="1" dirty="0" err="1">
                <a:solidFill>
                  <a:srgbClr val="7030A0"/>
                </a:solidFill>
                <a:latin typeface="Calibri" panose="020F0502020204030204" pitchFamily="34" charset="0"/>
                <a:cs typeface="Calibri" panose="020F0502020204030204" pitchFamily="34" charset="0"/>
              </a:rPr>
              <a:t>When</a:t>
            </a:r>
            <a:r>
              <a:rPr lang="fr-FR" sz="2400" i="1" dirty="0">
                <a:solidFill>
                  <a:srgbClr val="7030A0"/>
                </a:solidFill>
                <a:latin typeface="Calibri" panose="020F0502020204030204" pitchFamily="34" charset="0"/>
                <a:cs typeface="Calibri" panose="020F0502020204030204" pitchFamily="34" charset="0"/>
              </a:rPr>
              <a:t> at 18, </a:t>
            </a:r>
            <a:r>
              <a:rPr lang="fr-FR" sz="2400" i="1" dirty="0" err="1">
                <a:solidFill>
                  <a:srgbClr val="7030A0"/>
                </a:solidFill>
                <a:latin typeface="Calibri" panose="020F0502020204030204" pitchFamily="34" charset="0"/>
                <a:cs typeface="Calibri" panose="020F0502020204030204" pitchFamily="34" charset="0"/>
              </a:rPr>
              <a:t>my</a:t>
            </a:r>
            <a:r>
              <a:rPr lang="fr-FR" sz="2400" i="1" dirty="0">
                <a:solidFill>
                  <a:srgbClr val="7030A0"/>
                </a:solidFill>
                <a:latin typeface="Calibri" panose="020F0502020204030204" pitchFamily="34" charset="0"/>
                <a:cs typeface="Calibri" panose="020F0502020204030204" pitchFamily="34" charset="0"/>
              </a:rPr>
              <a:t> male </a:t>
            </a:r>
            <a:r>
              <a:rPr lang="fr-FR" sz="2400" i="1" dirty="0" err="1">
                <a:solidFill>
                  <a:srgbClr val="7030A0"/>
                </a:solidFill>
                <a:latin typeface="Calibri" panose="020F0502020204030204" pitchFamily="34" charset="0"/>
                <a:cs typeface="Calibri" panose="020F0502020204030204" pitchFamily="34" charset="0"/>
              </a:rPr>
              <a:t>friends</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were</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unable</a:t>
            </a:r>
            <a:r>
              <a:rPr lang="fr-FR" sz="2400" i="1" dirty="0">
                <a:solidFill>
                  <a:srgbClr val="7030A0"/>
                </a:solidFill>
                <a:latin typeface="Calibri" panose="020F0502020204030204" pitchFamily="34" charset="0"/>
                <a:cs typeface="Calibri" panose="020F0502020204030204" pitchFamily="34" charset="0"/>
              </a:rPr>
              <a:t> to express </a:t>
            </a:r>
            <a:r>
              <a:rPr lang="fr-FR" sz="2400" i="1" dirty="0" err="1">
                <a:solidFill>
                  <a:srgbClr val="7030A0"/>
                </a:solidFill>
                <a:latin typeface="Calibri" panose="020F0502020204030204" pitchFamily="34" charset="0"/>
                <a:cs typeface="Calibri" panose="020F0502020204030204" pitchFamily="34" charset="0"/>
              </a:rPr>
              <a:t>their</a:t>
            </a:r>
            <a:r>
              <a:rPr lang="fr-FR" sz="2400" i="1" dirty="0">
                <a:solidFill>
                  <a:srgbClr val="7030A0"/>
                </a:solidFill>
                <a:latin typeface="Calibri" panose="020F0502020204030204" pitchFamily="34" charset="0"/>
                <a:cs typeface="Calibri" panose="020F0502020204030204" pitchFamily="34" charset="0"/>
              </a:rPr>
              <a:t> feelings.</a:t>
            </a:r>
          </a:p>
        </p:txBody>
      </p:sp>
      <p:pic>
        <p:nvPicPr>
          <p:cNvPr id="3" name="HeforShe_experience_Liz">
            <a:hlinkClick r:id="" action="ppaction://media"/>
            <a:extLst>
              <a:ext uri="{FF2B5EF4-FFF2-40B4-BE49-F238E27FC236}">
                <a16:creationId xmlns:a16="http://schemas.microsoft.com/office/drawing/2014/main" id="{311FA9D3-AB1C-4144-AB75-087133B674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0875" y="1658923"/>
            <a:ext cx="686438" cy="686438"/>
          </a:xfrm>
          <a:prstGeom prst="rect">
            <a:avLst/>
          </a:prstGeom>
          <a:solidFill>
            <a:srgbClr val="D186EB"/>
          </a:solidFill>
        </p:spPr>
      </p:pic>
      <p:sp>
        <p:nvSpPr>
          <p:cNvPr id="9" name="Rectangle 8">
            <a:extLst>
              <a:ext uri="{FF2B5EF4-FFF2-40B4-BE49-F238E27FC236}">
                <a16:creationId xmlns:a16="http://schemas.microsoft.com/office/drawing/2014/main" id="{DB7CE218-9A16-8A4E-93EB-A103BAB750AE}"/>
              </a:ext>
            </a:extLst>
          </p:cNvPr>
          <p:cNvSpPr/>
          <p:nvPr/>
        </p:nvSpPr>
        <p:spPr>
          <a:xfrm>
            <a:off x="1671375" y="2145306"/>
            <a:ext cx="458780" cy="400110"/>
          </a:xfrm>
          <a:prstGeom prst="rect">
            <a:avLst/>
          </a:prstGeom>
        </p:spPr>
        <p:txBody>
          <a:bodyPr wrap="none">
            <a:spAutoFit/>
          </a:bodyPr>
          <a:lstStyle/>
          <a:p>
            <a:r>
              <a:rPr lang="fr-FR" sz="2000" b="1" i="1" dirty="0">
                <a:solidFill>
                  <a:srgbClr val="AC698E"/>
                </a:solidFill>
                <a:latin typeface="Calibri" panose="020F0502020204030204" pitchFamily="34" charset="0"/>
                <a:cs typeface="Calibri" panose="020F0502020204030204" pitchFamily="34" charset="0"/>
              </a:rPr>
              <a:t>Liz</a:t>
            </a:r>
            <a:endParaRPr lang="fr-FR" sz="2000" b="1" i="1" dirty="0"/>
          </a:p>
        </p:txBody>
      </p:sp>
      <p:sp>
        <p:nvSpPr>
          <p:cNvPr id="10" name="Google Shape;51;p7">
            <a:extLst>
              <a:ext uri="{FF2B5EF4-FFF2-40B4-BE49-F238E27FC236}">
                <a16:creationId xmlns:a16="http://schemas.microsoft.com/office/drawing/2014/main" id="{24028482-CFE4-1741-8A65-3D526E9D8D07}"/>
              </a:ext>
            </a:extLst>
          </p:cNvPr>
          <p:cNvSpPr txBox="1">
            <a:spLocks/>
          </p:cNvSpPr>
          <p:nvPr/>
        </p:nvSpPr>
        <p:spPr>
          <a:xfrm>
            <a:off x="0" y="0"/>
            <a:ext cx="4904806" cy="1225685"/>
          </a:xfrm>
          <a:prstGeom prst="rect">
            <a:avLst/>
          </a:prstGeom>
          <a:solidFill>
            <a:srgbClr val="8D37AA"/>
          </a:solidFill>
          <a:ln w="9525" cap="flat" cmpd="sng">
            <a:solidFill>
              <a:srgbClr val="8D37AA"/>
            </a:solidFill>
            <a:prstDash val="solid"/>
            <a:round/>
            <a:headEnd type="none" w="sm" len="sm"/>
            <a:tailEnd type="none" w="sm" len="sm"/>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a:lnSpc>
                <a:spcPct val="90000"/>
              </a:lnSpc>
              <a:buSzPts val="4400"/>
              <a:buFont typeface="Calibri"/>
              <a:buNone/>
            </a:pPr>
            <a:r>
              <a:rPr lang="en-US" sz="4000" b="1" i="1" dirty="0"/>
              <a:t>Zoom on… </a:t>
            </a:r>
            <a:br>
              <a:rPr lang="en-US" sz="4000" b="1" i="1" dirty="0"/>
            </a:br>
            <a:r>
              <a:rPr lang="en-US" sz="4000" b="1" i="1" dirty="0">
                <a:solidFill>
                  <a:schemeClr val="bg1"/>
                </a:solidFill>
              </a:rPr>
              <a:t>Arousing compassion</a:t>
            </a:r>
            <a:endParaRPr lang="en-US" sz="4000" dirty="0">
              <a:solidFill>
                <a:schemeClr val="bg1"/>
              </a:solidFill>
            </a:endParaRPr>
          </a:p>
        </p:txBody>
      </p:sp>
    </p:spTree>
    <p:extLst>
      <p:ext uri="{BB962C8B-B14F-4D97-AF65-F5344CB8AC3E}">
        <p14:creationId xmlns:p14="http://schemas.microsoft.com/office/powerpoint/2010/main" val="86790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95000"/>
          </a:schemeClr>
        </a:solidFill>
        <a:effectLst/>
      </p:bgPr>
    </p:bg>
    <p:spTree>
      <p:nvGrpSpPr>
        <p:cNvPr id="1" name=""/>
        <p:cNvGrpSpPr/>
        <p:nvPr/>
      </p:nvGrpSpPr>
      <p:grpSpPr>
        <a:xfrm>
          <a:off x="0" y="0"/>
          <a:ext cx="0" cy="0"/>
          <a:chOff x="0" y="0"/>
          <a:chExt cx="0" cy="0"/>
        </a:xfrm>
      </p:grpSpPr>
      <p:sp>
        <p:nvSpPr>
          <p:cNvPr id="5" name="Rectangle à coins arrondis 4">
            <a:extLst>
              <a:ext uri="{FF2B5EF4-FFF2-40B4-BE49-F238E27FC236}">
                <a16:creationId xmlns:a16="http://schemas.microsoft.com/office/drawing/2014/main" id="{93CC1840-CB39-E942-B178-DDF9B98223E2}"/>
              </a:ext>
            </a:extLst>
          </p:cNvPr>
          <p:cNvSpPr/>
          <p:nvPr/>
        </p:nvSpPr>
        <p:spPr>
          <a:xfrm>
            <a:off x="5218693" y="154196"/>
            <a:ext cx="6418190" cy="6456798"/>
          </a:xfrm>
          <a:prstGeom prst="roundRect">
            <a:avLst/>
          </a:prstGeom>
          <a:solidFill>
            <a:schemeClr val="accent6">
              <a:lumMod val="95000"/>
            </a:schemeClr>
          </a:solidFill>
          <a:ln>
            <a:solidFill>
              <a:srgbClr val="AC69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lnSpc>
                <a:spcPts val="3480"/>
              </a:lnSpc>
            </a:pPr>
            <a:r>
              <a:rPr lang="fr-FR" sz="2400" i="1" dirty="0">
                <a:solidFill>
                  <a:srgbClr val="7030A0"/>
                </a:solidFill>
                <a:latin typeface="Calibri" panose="020F0502020204030204" pitchFamily="34" charset="0"/>
                <a:cs typeface="Calibri" panose="020F0502020204030204" pitchFamily="34" charset="0"/>
              </a:rPr>
              <a:t>I </a:t>
            </a:r>
            <a:r>
              <a:rPr lang="fr-FR" sz="2400" i="1" dirty="0" err="1">
                <a:solidFill>
                  <a:srgbClr val="7030A0"/>
                </a:solidFill>
                <a:latin typeface="Calibri" panose="020F0502020204030204" pitchFamily="34" charset="0"/>
                <a:cs typeface="Calibri" panose="020F0502020204030204" pitchFamily="34" charset="0"/>
              </a:rPr>
              <a:t>started</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questioning</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gender-based</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assumptions</a:t>
            </a:r>
            <a:r>
              <a:rPr lang="fr-FR" sz="2400" i="1" dirty="0">
                <a:solidFill>
                  <a:srgbClr val="7030A0"/>
                </a:solidFill>
                <a:latin typeface="Calibri" panose="020F0502020204030204" pitchFamily="34" charset="0"/>
                <a:cs typeface="Calibri" panose="020F0502020204030204" pitchFamily="34" charset="0"/>
              </a:rPr>
              <a:t> a long time </a:t>
            </a:r>
            <a:r>
              <a:rPr lang="fr-FR" sz="2400" i="1" dirty="0" err="1">
                <a:solidFill>
                  <a:srgbClr val="7030A0"/>
                </a:solidFill>
                <a:latin typeface="Calibri" panose="020F0502020204030204" pitchFamily="34" charset="0"/>
                <a:cs typeface="Calibri" panose="020F0502020204030204" pitchFamily="34" charset="0"/>
              </a:rPr>
              <a:t>ago</a:t>
            </a:r>
            <a:r>
              <a:rPr lang="fr-FR" sz="2400" i="1" dirty="0">
                <a:solidFill>
                  <a:srgbClr val="7030A0"/>
                </a:solidFill>
                <a:latin typeface="Calibri" panose="020F0502020204030204" pitchFamily="34" charset="0"/>
                <a:cs typeface="Calibri" panose="020F0502020204030204" pitchFamily="34" charset="0"/>
              </a:rPr>
              <a:t>.</a:t>
            </a:r>
          </a:p>
          <a:p>
            <a:pPr algn="just" fontAlgn="base">
              <a:lnSpc>
                <a:spcPts val="3480"/>
              </a:lnSpc>
            </a:pPr>
            <a:r>
              <a:rPr lang="fr-FR" sz="2400" i="1" dirty="0" err="1">
                <a:solidFill>
                  <a:srgbClr val="7030A0"/>
                </a:solidFill>
                <a:latin typeface="Calibri" panose="020F0502020204030204" pitchFamily="34" charset="0"/>
                <a:cs typeface="Calibri" panose="020F0502020204030204" pitchFamily="34" charset="0"/>
              </a:rPr>
              <a:t>When</a:t>
            </a:r>
            <a:r>
              <a:rPr lang="fr-FR" sz="2400" i="1" dirty="0">
                <a:solidFill>
                  <a:srgbClr val="7030A0"/>
                </a:solidFill>
                <a:latin typeface="Calibri" panose="020F0502020204030204" pitchFamily="34" charset="0"/>
                <a:cs typeface="Calibri" panose="020F0502020204030204" pitchFamily="34" charset="0"/>
              </a:rPr>
              <a:t> I </a:t>
            </a:r>
            <a:r>
              <a:rPr lang="fr-FR" sz="2400" i="1" dirty="0" err="1">
                <a:solidFill>
                  <a:srgbClr val="7030A0"/>
                </a:solidFill>
                <a:latin typeface="Calibri" panose="020F0502020204030204" pitchFamily="34" charset="0"/>
                <a:cs typeface="Calibri" panose="020F0502020204030204" pitchFamily="34" charset="0"/>
              </a:rPr>
              <a:t>was</a:t>
            </a:r>
            <a:r>
              <a:rPr lang="fr-FR" sz="2400" i="1" dirty="0">
                <a:solidFill>
                  <a:srgbClr val="7030A0"/>
                </a:solidFill>
                <a:latin typeface="Calibri" panose="020F0502020204030204" pitchFamily="34" charset="0"/>
                <a:cs typeface="Calibri" panose="020F0502020204030204" pitchFamily="34" charset="0"/>
              </a:rPr>
              <a:t> 8, I </a:t>
            </a:r>
            <a:r>
              <a:rPr lang="fr-FR" sz="2400" i="1" dirty="0" err="1">
                <a:solidFill>
                  <a:srgbClr val="7030A0"/>
                </a:solidFill>
                <a:latin typeface="Calibri" panose="020F0502020204030204" pitchFamily="34" charset="0"/>
                <a:cs typeface="Calibri" panose="020F0502020204030204" pitchFamily="34" charset="0"/>
              </a:rPr>
              <a:t>was</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confused</a:t>
            </a:r>
            <a:r>
              <a:rPr lang="fr-FR" sz="2400" i="1" dirty="0">
                <a:solidFill>
                  <a:srgbClr val="7030A0"/>
                </a:solidFill>
                <a:latin typeface="Calibri" panose="020F0502020204030204" pitchFamily="34" charset="0"/>
                <a:cs typeface="Calibri" panose="020F0502020204030204" pitchFamily="34" charset="0"/>
              </a:rPr>
              <a:t> at </a:t>
            </a:r>
            <a:r>
              <a:rPr lang="fr-FR" sz="2400" i="1" dirty="0" err="1">
                <a:solidFill>
                  <a:srgbClr val="7030A0"/>
                </a:solidFill>
                <a:latin typeface="Calibri" panose="020F0502020204030204" pitchFamily="34" charset="0"/>
                <a:cs typeface="Calibri" panose="020F0502020204030204" pitchFamily="34" charset="0"/>
              </a:rPr>
              <a:t>being</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called</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bossy</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because</a:t>
            </a:r>
            <a:r>
              <a:rPr lang="fr-FR" sz="2400" i="1" dirty="0">
                <a:solidFill>
                  <a:srgbClr val="7030A0"/>
                </a:solidFill>
                <a:latin typeface="Calibri" panose="020F0502020204030204" pitchFamily="34" charset="0"/>
                <a:cs typeface="Calibri" panose="020F0502020204030204" pitchFamily="34" charset="0"/>
              </a:rPr>
              <a:t> I </a:t>
            </a:r>
            <a:r>
              <a:rPr lang="fr-FR" sz="2400" i="1" dirty="0" err="1">
                <a:solidFill>
                  <a:srgbClr val="7030A0"/>
                </a:solidFill>
                <a:latin typeface="Calibri" panose="020F0502020204030204" pitchFamily="34" charset="0"/>
                <a:cs typeface="Calibri" panose="020F0502020204030204" pitchFamily="34" charset="0"/>
              </a:rPr>
              <a:t>wanted</a:t>
            </a:r>
            <a:r>
              <a:rPr lang="fr-FR" sz="2400" i="1" dirty="0">
                <a:solidFill>
                  <a:srgbClr val="7030A0"/>
                </a:solidFill>
                <a:latin typeface="Calibri" panose="020F0502020204030204" pitchFamily="34" charset="0"/>
                <a:cs typeface="Calibri" panose="020F0502020204030204" pitchFamily="34" charset="0"/>
              </a:rPr>
              <a:t> to direct the </a:t>
            </a:r>
            <a:r>
              <a:rPr lang="fr-FR" sz="2400" i="1" dirty="0" err="1">
                <a:solidFill>
                  <a:srgbClr val="7030A0"/>
                </a:solidFill>
                <a:latin typeface="Calibri" panose="020F0502020204030204" pitchFamily="34" charset="0"/>
                <a:cs typeface="Calibri" panose="020F0502020204030204" pitchFamily="34" charset="0"/>
              </a:rPr>
              <a:t>plays</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we</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would</a:t>
            </a:r>
            <a:r>
              <a:rPr lang="fr-FR" sz="2400" i="1" dirty="0">
                <a:solidFill>
                  <a:srgbClr val="7030A0"/>
                </a:solidFill>
                <a:latin typeface="Calibri" panose="020F0502020204030204" pitchFamily="34" charset="0"/>
                <a:cs typeface="Calibri" panose="020F0502020204030204" pitchFamily="34" charset="0"/>
              </a:rPr>
              <a:t> put on for </a:t>
            </a:r>
            <a:r>
              <a:rPr lang="fr-FR" sz="2400" i="1" dirty="0" err="1">
                <a:solidFill>
                  <a:srgbClr val="7030A0"/>
                </a:solidFill>
                <a:latin typeface="Calibri" panose="020F0502020204030204" pitchFamily="34" charset="0"/>
                <a:cs typeface="Calibri" panose="020F0502020204030204" pitchFamily="34" charset="0"/>
              </a:rPr>
              <a:t>our</a:t>
            </a:r>
            <a:r>
              <a:rPr lang="fr-FR" sz="2400" i="1" dirty="0">
                <a:solidFill>
                  <a:srgbClr val="7030A0"/>
                </a:solidFill>
                <a:latin typeface="Calibri" panose="020F0502020204030204" pitchFamily="34" charset="0"/>
                <a:cs typeface="Calibri" panose="020F0502020204030204" pitchFamily="34" charset="0"/>
              </a:rPr>
              <a:t> parents — but the boys </a:t>
            </a:r>
            <a:r>
              <a:rPr lang="fr-FR" sz="2400" i="1" dirty="0" err="1">
                <a:solidFill>
                  <a:srgbClr val="7030A0"/>
                </a:solidFill>
                <a:latin typeface="Calibri" panose="020F0502020204030204" pitchFamily="34" charset="0"/>
                <a:cs typeface="Calibri" panose="020F0502020204030204" pitchFamily="34" charset="0"/>
              </a:rPr>
              <a:t>were</a:t>
            </a:r>
            <a:r>
              <a:rPr lang="fr-FR" sz="2400" i="1" dirty="0">
                <a:solidFill>
                  <a:srgbClr val="7030A0"/>
                </a:solidFill>
                <a:latin typeface="Calibri" panose="020F0502020204030204" pitchFamily="34" charset="0"/>
                <a:cs typeface="Calibri" panose="020F0502020204030204" pitchFamily="34" charset="0"/>
              </a:rPr>
              <a:t> not.</a:t>
            </a:r>
          </a:p>
          <a:p>
            <a:pPr algn="just" fontAlgn="base">
              <a:lnSpc>
                <a:spcPts val="3480"/>
              </a:lnSpc>
            </a:pPr>
            <a:r>
              <a:rPr lang="fr-FR" sz="2400" i="1" dirty="0" err="1">
                <a:solidFill>
                  <a:srgbClr val="7030A0"/>
                </a:solidFill>
                <a:latin typeface="Calibri" panose="020F0502020204030204" pitchFamily="34" charset="0"/>
                <a:cs typeface="Calibri" panose="020F0502020204030204" pitchFamily="34" charset="0"/>
              </a:rPr>
              <a:t>When</a:t>
            </a:r>
            <a:r>
              <a:rPr lang="fr-FR" sz="2400" i="1" dirty="0">
                <a:solidFill>
                  <a:srgbClr val="7030A0"/>
                </a:solidFill>
                <a:latin typeface="Calibri" panose="020F0502020204030204" pitchFamily="34" charset="0"/>
                <a:cs typeface="Calibri" panose="020F0502020204030204" pitchFamily="34" charset="0"/>
              </a:rPr>
              <a:t> at 14, I </a:t>
            </a:r>
            <a:r>
              <a:rPr lang="fr-FR" sz="2400" i="1" dirty="0" err="1">
                <a:solidFill>
                  <a:srgbClr val="7030A0"/>
                </a:solidFill>
                <a:latin typeface="Calibri" panose="020F0502020204030204" pitchFamily="34" charset="0"/>
                <a:cs typeface="Calibri" panose="020F0502020204030204" pitchFamily="34" charset="0"/>
              </a:rPr>
              <a:t>started</a:t>
            </a:r>
            <a:r>
              <a:rPr lang="fr-FR" sz="2400" i="1" dirty="0">
                <a:solidFill>
                  <a:srgbClr val="7030A0"/>
                </a:solidFill>
                <a:latin typeface="Calibri" panose="020F0502020204030204" pitchFamily="34" charset="0"/>
                <a:cs typeface="Calibri" panose="020F0502020204030204" pitchFamily="34" charset="0"/>
              </a:rPr>
              <a:t> to </a:t>
            </a:r>
            <a:r>
              <a:rPr lang="fr-FR" sz="2400" i="1" dirty="0" err="1">
                <a:solidFill>
                  <a:srgbClr val="7030A0"/>
                </a:solidFill>
                <a:latin typeface="Calibri" panose="020F0502020204030204" pitchFamily="34" charset="0"/>
                <a:cs typeface="Calibri" panose="020F0502020204030204" pitchFamily="34" charset="0"/>
              </a:rPr>
              <a:t>be</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sexualized</a:t>
            </a:r>
            <a:r>
              <a:rPr lang="fr-FR" sz="2400" i="1" dirty="0">
                <a:solidFill>
                  <a:srgbClr val="7030A0"/>
                </a:solidFill>
                <a:latin typeface="Calibri" panose="020F0502020204030204" pitchFamily="34" charset="0"/>
                <a:cs typeface="Calibri" panose="020F0502020204030204" pitchFamily="34" charset="0"/>
              </a:rPr>
              <a:t> by certain </a:t>
            </a:r>
            <a:r>
              <a:rPr lang="fr-FR" sz="2400" i="1" dirty="0" err="1">
                <a:solidFill>
                  <a:srgbClr val="7030A0"/>
                </a:solidFill>
                <a:latin typeface="Calibri" panose="020F0502020204030204" pitchFamily="34" charset="0"/>
                <a:cs typeface="Calibri" panose="020F0502020204030204" pitchFamily="34" charset="0"/>
              </a:rPr>
              <a:t>elements</a:t>
            </a:r>
            <a:r>
              <a:rPr lang="fr-FR" sz="2400" i="1" dirty="0">
                <a:solidFill>
                  <a:srgbClr val="7030A0"/>
                </a:solidFill>
                <a:latin typeface="Calibri" panose="020F0502020204030204" pitchFamily="34" charset="0"/>
                <a:cs typeface="Calibri" panose="020F0502020204030204" pitchFamily="34" charset="0"/>
              </a:rPr>
              <a:t> of the media.</a:t>
            </a:r>
          </a:p>
          <a:p>
            <a:pPr algn="just" fontAlgn="base">
              <a:lnSpc>
                <a:spcPts val="3480"/>
              </a:lnSpc>
            </a:pPr>
            <a:r>
              <a:rPr lang="fr-FR" sz="2400" i="1" dirty="0" err="1">
                <a:solidFill>
                  <a:srgbClr val="7030A0"/>
                </a:solidFill>
                <a:latin typeface="Calibri" panose="020F0502020204030204" pitchFamily="34" charset="0"/>
                <a:cs typeface="Calibri" panose="020F0502020204030204" pitchFamily="34" charset="0"/>
              </a:rPr>
              <a:t>When</a:t>
            </a:r>
            <a:r>
              <a:rPr lang="fr-FR" sz="2400" i="1" dirty="0">
                <a:solidFill>
                  <a:srgbClr val="7030A0"/>
                </a:solidFill>
                <a:latin typeface="Calibri" panose="020F0502020204030204" pitchFamily="34" charset="0"/>
                <a:cs typeface="Calibri" panose="020F0502020204030204" pitchFamily="34" charset="0"/>
              </a:rPr>
              <a:t> at 15, </a:t>
            </a:r>
            <a:r>
              <a:rPr lang="fr-FR" sz="2400" i="1" dirty="0" err="1">
                <a:solidFill>
                  <a:srgbClr val="7030A0"/>
                </a:solidFill>
                <a:latin typeface="Calibri" panose="020F0502020204030204" pitchFamily="34" charset="0"/>
                <a:cs typeface="Calibri" panose="020F0502020204030204" pitchFamily="34" charset="0"/>
              </a:rPr>
              <a:t>my</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girlfriends</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started</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dropping</a:t>
            </a:r>
            <a:r>
              <a:rPr lang="fr-FR" sz="2400" i="1" dirty="0">
                <a:solidFill>
                  <a:srgbClr val="7030A0"/>
                </a:solidFill>
                <a:latin typeface="Calibri" panose="020F0502020204030204" pitchFamily="34" charset="0"/>
                <a:cs typeface="Calibri" panose="020F0502020204030204" pitchFamily="34" charset="0"/>
              </a:rPr>
              <a:t> out of </a:t>
            </a:r>
            <a:r>
              <a:rPr lang="fr-FR" sz="2400" i="1" dirty="0" err="1">
                <a:solidFill>
                  <a:srgbClr val="7030A0"/>
                </a:solidFill>
                <a:latin typeface="Calibri" panose="020F0502020204030204" pitchFamily="34" charset="0"/>
                <a:cs typeface="Calibri" panose="020F0502020204030204" pitchFamily="34" charset="0"/>
              </a:rPr>
              <a:t>their</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beloved</a:t>
            </a:r>
            <a:r>
              <a:rPr lang="fr-FR" sz="2400" i="1" dirty="0">
                <a:solidFill>
                  <a:srgbClr val="7030A0"/>
                </a:solidFill>
                <a:latin typeface="Calibri" panose="020F0502020204030204" pitchFamily="34" charset="0"/>
                <a:cs typeface="Calibri" panose="020F0502020204030204" pitchFamily="34" charset="0"/>
              </a:rPr>
              <a:t> sports teams </a:t>
            </a:r>
            <a:r>
              <a:rPr lang="fr-FR" sz="2400" i="1" dirty="0" err="1">
                <a:solidFill>
                  <a:srgbClr val="7030A0"/>
                </a:solidFill>
                <a:latin typeface="Calibri" panose="020F0502020204030204" pitchFamily="34" charset="0"/>
                <a:cs typeface="Calibri" panose="020F0502020204030204" pitchFamily="34" charset="0"/>
              </a:rPr>
              <a:t>because</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they</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didn’t</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want</a:t>
            </a:r>
            <a:r>
              <a:rPr lang="fr-FR" sz="2400" i="1" dirty="0">
                <a:solidFill>
                  <a:srgbClr val="7030A0"/>
                </a:solidFill>
                <a:latin typeface="Calibri" panose="020F0502020204030204" pitchFamily="34" charset="0"/>
                <a:cs typeface="Calibri" panose="020F0502020204030204" pitchFamily="34" charset="0"/>
              </a:rPr>
              <a:t> to </a:t>
            </a:r>
            <a:r>
              <a:rPr lang="fr-FR" sz="2400" i="1" dirty="0" err="1">
                <a:solidFill>
                  <a:srgbClr val="7030A0"/>
                </a:solidFill>
                <a:latin typeface="Calibri" panose="020F0502020204030204" pitchFamily="34" charset="0"/>
                <a:cs typeface="Calibri" panose="020F0502020204030204" pitchFamily="34" charset="0"/>
              </a:rPr>
              <a:t>appear</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muscly</a:t>
            </a:r>
            <a:r>
              <a:rPr lang="fr-FR" sz="2400" i="1" dirty="0">
                <a:solidFill>
                  <a:srgbClr val="7030A0"/>
                </a:solidFill>
                <a:latin typeface="Calibri" panose="020F0502020204030204" pitchFamily="34" charset="0"/>
                <a:cs typeface="Calibri" panose="020F0502020204030204" pitchFamily="34" charset="0"/>
              </a:rPr>
              <a:t>.</a:t>
            </a:r>
          </a:p>
          <a:p>
            <a:pPr algn="just" fontAlgn="base">
              <a:lnSpc>
                <a:spcPts val="3480"/>
              </a:lnSpc>
            </a:pPr>
            <a:r>
              <a:rPr lang="fr-FR" sz="2400" i="1" dirty="0" err="1">
                <a:solidFill>
                  <a:srgbClr val="7030A0"/>
                </a:solidFill>
                <a:latin typeface="Calibri" panose="020F0502020204030204" pitchFamily="34" charset="0"/>
                <a:cs typeface="Calibri" panose="020F0502020204030204" pitchFamily="34" charset="0"/>
              </a:rPr>
              <a:t>When</a:t>
            </a:r>
            <a:r>
              <a:rPr lang="fr-FR" sz="2400" i="1" dirty="0">
                <a:solidFill>
                  <a:srgbClr val="7030A0"/>
                </a:solidFill>
                <a:latin typeface="Calibri" panose="020F0502020204030204" pitchFamily="34" charset="0"/>
                <a:cs typeface="Calibri" panose="020F0502020204030204" pitchFamily="34" charset="0"/>
              </a:rPr>
              <a:t> at 18, </a:t>
            </a:r>
            <a:r>
              <a:rPr lang="fr-FR" sz="2400" i="1" dirty="0" err="1">
                <a:solidFill>
                  <a:srgbClr val="7030A0"/>
                </a:solidFill>
                <a:latin typeface="Calibri" panose="020F0502020204030204" pitchFamily="34" charset="0"/>
                <a:cs typeface="Calibri" panose="020F0502020204030204" pitchFamily="34" charset="0"/>
              </a:rPr>
              <a:t>my</a:t>
            </a:r>
            <a:r>
              <a:rPr lang="fr-FR" sz="2400" i="1" dirty="0">
                <a:solidFill>
                  <a:srgbClr val="7030A0"/>
                </a:solidFill>
                <a:latin typeface="Calibri" panose="020F0502020204030204" pitchFamily="34" charset="0"/>
                <a:cs typeface="Calibri" panose="020F0502020204030204" pitchFamily="34" charset="0"/>
              </a:rPr>
              <a:t> male </a:t>
            </a:r>
            <a:r>
              <a:rPr lang="fr-FR" sz="2400" i="1" dirty="0" err="1">
                <a:solidFill>
                  <a:srgbClr val="7030A0"/>
                </a:solidFill>
                <a:latin typeface="Calibri" panose="020F0502020204030204" pitchFamily="34" charset="0"/>
                <a:cs typeface="Calibri" panose="020F0502020204030204" pitchFamily="34" charset="0"/>
              </a:rPr>
              <a:t>friends</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were</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unable</a:t>
            </a:r>
            <a:r>
              <a:rPr lang="fr-FR" sz="2400" i="1" dirty="0">
                <a:solidFill>
                  <a:srgbClr val="7030A0"/>
                </a:solidFill>
                <a:latin typeface="Calibri" panose="020F0502020204030204" pitchFamily="34" charset="0"/>
                <a:cs typeface="Calibri" panose="020F0502020204030204" pitchFamily="34" charset="0"/>
              </a:rPr>
              <a:t> to express </a:t>
            </a:r>
            <a:r>
              <a:rPr lang="fr-FR" sz="2400" i="1" dirty="0" err="1">
                <a:solidFill>
                  <a:srgbClr val="7030A0"/>
                </a:solidFill>
                <a:latin typeface="Calibri" panose="020F0502020204030204" pitchFamily="34" charset="0"/>
                <a:cs typeface="Calibri" panose="020F0502020204030204" pitchFamily="34" charset="0"/>
              </a:rPr>
              <a:t>their</a:t>
            </a:r>
            <a:r>
              <a:rPr lang="fr-FR" sz="2400" i="1" dirty="0">
                <a:solidFill>
                  <a:srgbClr val="7030A0"/>
                </a:solidFill>
                <a:latin typeface="Calibri" panose="020F0502020204030204" pitchFamily="34" charset="0"/>
                <a:cs typeface="Calibri" panose="020F0502020204030204" pitchFamily="34" charset="0"/>
              </a:rPr>
              <a:t> feelings.</a:t>
            </a:r>
          </a:p>
        </p:txBody>
      </p:sp>
      <p:pic>
        <p:nvPicPr>
          <p:cNvPr id="2" name="HeforShe_anaphora_Anne">
            <a:hlinkClick r:id="" action="ppaction://media"/>
            <a:extLst>
              <a:ext uri="{FF2B5EF4-FFF2-40B4-BE49-F238E27FC236}">
                <a16:creationId xmlns:a16="http://schemas.microsoft.com/office/drawing/2014/main" id="{70EE4B78-481E-FC44-B9B8-0E9A1813CF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4631" y="2919968"/>
            <a:ext cx="662682" cy="662682"/>
          </a:xfrm>
          <a:prstGeom prst="rect">
            <a:avLst/>
          </a:prstGeom>
          <a:solidFill>
            <a:srgbClr val="A868AF"/>
          </a:solidFill>
        </p:spPr>
      </p:pic>
      <p:sp>
        <p:nvSpPr>
          <p:cNvPr id="8" name="Rectangle 7">
            <a:extLst>
              <a:ext uri="{FF2B5EF4-FFF2-40B4-BE49-F238E27FC236}">
                <a16:creationId xmlns:a16="http://schemas.microsoft.com/office/drawing/2014/main" id="{94C0014B-BC77-6F42-8C1F-0B1E27271FD7}"/>
              </a:ext>
            </a:extLst>
          </p:cNvPr>
          <p:cNvSpPr/>
          <p:nvPr/>
        </p:nvSpPr>
        <p:spPr>
          <a:xfrm>
            <a:off x="1548016" y="3241529"/>
            <a:ext cx="736099" cy="400110"/>
          </a:xfrm>
          <a:prstGeom prst="rect">
            <a:avLst/>
          </a:prstGeom>
        </p:spPr>
        <p:txBody>
          <a:bodyPr wrap="none">
            <a:spAutoFit/>
          </a:bodyPr>
          <a:lstStyle/>
          <a:p>
            <a:r>
              <a:rPr lang="fr-FR" sz="2000" b="1" i="1" dirty="0">
                <a:solidFill>
                  <a:srgbClr val="AC698E"/>
                </a:solidFill>
                <a:latin typeface="Calibri" panose="020F0502020204030204" pitchFamily="34" charset="0"/>
                <a:cs typeface="Calibri" panose="020F0502020204030204" pitchFamily="34" charset="0"/>
              </a:rPr>
              <a:t>Anne</a:t>
            </a:r>
            <a:endParaRPr lang="fr-FR" sz="2000" b="1" i="1" dirty="0"/>
          </a:p>
        </p:txBody>
      </p:sp>
      <p:sp>
        <p:nvSpPr>
          <p:cNvPr id="9" name="Rectangle 8">
            <a:extLst>
              <a:ext uri="{FF2B5EF4-FFF2-40B4-BE49-F238E27FC236}">
                <a16:creationId xmlns:a16="http://schemas.microsoft.com/office/drawing/2014/main" id="{DB7CE218-9A16-8A4E-93EB-A103BAB750AE}"/>
              </a:ext>
            </a:extLst>
          </p:cNvPr>
          <p:cNvSpPr/>
          <p:nvPr/>
        </p:nvSpPr>
        <p:spPr>
          <a:xfrm>
            <a:off x="1671375" y="2145306"/>
            <a:ext cx="458780" cy="400110"/>
          </a:xfrm>
          <a:prstGeom prst="rect">
            <a:avLst/>
          </a:prstGeom>
        </p:spPr>
        <p:txBody>
          <a:bodyPr wrap="none">
            <a:spAutoFit/>
          </a:bodyPr>
          <a:lstStyle/>
          <a:p>
            <a:r>
              <a:rPr lang="fr-FR" sz="2000" b="1" i="1" dirty="0">
                <a:solidFill>
                  <a:srgbClr val="AC698E"/>
                </a:solidFill>
                <a:latin typeface="Calibri" panose="020F0502020204030204" pitchFamily="34" charset="0"/>
                <a:cs typeface="Calibri" panose="020F0502020204030204" pitchFamily="34" charset="0"/>
              </a:rPr>
              <a:t>Liz</a:t>
            </a:r>
            <a:endParaRPr lang="fr-FR" sz="2000" b="1" i="1" dirty="0"/>
          </a:p>
        </p:txBody>
      </p:sp>
      <p:sp>
        <p:nvSpPr>
          <p:cNvPr id="10" name="Google Shape;51;p7">
            <a:extLst>
              <a:ext uri="{FF2B5EF4-FFF2-40B4-BE49-F238E27FC236}">
                <a16:creationId xmlns:a16="http://schemas.microsoft.com/office/drawing/2014/main" id="{24028482-CFE4-1741-8A65-3D526E9D8D07}"/>
              </a:ext>
            </a:extLst>
          </p:cNvPr>
          <p:cNvSpPr txBox="1">
            <a:spLocks/>
          </p:cNvSpPr>
          <p:nvPr/>
        </p:nvSpPr>
        <p:spPr>
          <a:xfrm>
            <a:off x="0" y="0"/>
            <a:ext cx="4904806" cy="1225685"/>
          </a:xfrm>
          <a:prstGeom prst="rect">
            <a:avLst/>
          </a:prstGeom>
          <a:solidFill>
            <a:srgbClr val="8D37AA"/>
          </a:solidFill>
          <a:ln w="9525" cap="flat" cmpd="sng">
            <a:solidFill>
              <a:srgbClr val="8D37AA"/>
            </a:solidFill>
            <a:prstDash val="solid"/>
            <a:round/>
            <a:headEnd type="none" w="sm" len="sm"/>
            <a:tailEnd type="none" w="sm" len="sm"/>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a:lnSpc>
                <a:spcPct val="90000"/>
              </a:lnSpc>
              <a:buSzPts val="4400"/>
              <a:buFont typeface="Calibri"/>
              <a:buNone/>
            </a:pPr>
            <a:r>
              <a:rPr lang="en-US" sz="4000" b="1" i="1" dirty="0"/>
              <a:t>Zoom on… </a:t>
            </a:r>
            <a:br>
              <a:rPr lang="en-US" sz="4000" b="1" i="1" dirty="0"/>
            </a:br>
            <a:r>
              <a:rPr lang="en-US" sz="4000" b="1" i="1" dirty="0">
                <a:solidFill>
                  <a:schemeClr val="bg1"/>
                </a:solidFill>
              </a:rPr>
              <a:t>Arousing compassion</a:t>
            </a:r>
            <a:endParaRPr lang="en-US" sz="4000" dirty="0">
              <a:solidFill>
                <a:schemeClr val="bg1"/>
              </a:solidFill>
            </a:endParaRPr>
          </a:p>
        </p:txBody>
      </p:sp>
      <p:pic>
        <p:nvPicPr>
          <p:cNvPr id="6" name="Image 5">
            <a:extLst>
              <a:ext uri="{FF2B5EF4-FFF2-40B4-BE49-F238E27FC236}">
                <a16:creationId xmlns:a16="http://schemas.microsoft.com/office/drawing/2014/main" id="{EBE59CA0-E11E-9F47-B5BA-E76BB65DC46D}"/>
              </a:ext>
            </a:extLst>
          </p:cNvPr>
          <p:cNvPicPr>
            <a:picLocks noChangeAspect="1"/>
          </p:cNvPicPr>
          <p:nvPr/>
        </p:nvPicPr>
        <p:blipFill>
          <a:blip r:embed="rId6"/>
          <a:stretch>
            <a:fillRect/>
          </a:stretch>
        </p:blipFill>
        <p:spPr>
          <a:xfrm>
            <a:off x="704631" y="1849249"/>
            <a:ext cx="704555" cy="696167"/>
          </a:xfrm>
          <a:prstGeom prst="rect">
            <a:avLst/>
          </a:prstGeom>
        </p:spPr>
      </p:pic>
    </p:spTree>
    <p:extLst>
      <p:ext uri="{BB962C8B-B14F-4D97-AF65-F5344CB8AC3E}">
        <p14:creationId xmlns:p14="http://schemas.microsoft.com/office/powerpoint/2010/main" val="355661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95000"/>
          </a:schemeClr>
        </a:solidFill>
        <a:effectLst/>
      </p:bgPr>
    </p:bg>
    <p:spTree>
      <p:nvGrpSpPr>
        <p:cNvPr id="1" name=""/>
        <p:cNvGrpSpPr/>
        <p:nvPr/>
      </p:nvGrpSpPr>
      <p:grpSpPr>
        <a:xfrm>
          <a:off x="0" y="0"/>
          <a:ext cx="0" cy="0"/>
          <a:chOff x="0" y="0"/>
          <a:chExt cx="0" cy="0"/>
        </a:xfrm>
      </p:grpSpPr>
      <p:sp>
        <p:nvSpPr>
          <p:cNvPr id="5" name="Rectangle à coins arrondis 4">
            <a:extLst>
              <a:ext uri="{FF2B5EF4-FFF2-40B4-BE49-F238E27FC236}">
                <a16:creationId xmlns:a16="http://schemas.microsoft.com/office/drawing/2014/main" id="{93CC1840-CB39-E942-B178-DDF9B98223E2}"/>
              </a:ext>
            </a:extLst>
          </p:cNvPr>
          <p:cNvSpPr/>
          <p:nvPr/>
        </p:nvSpPr>
        <p:spPr>
          <a:xfrm>
            <a:off x="5218693" y="154196"/>
            <a:ext cx="6418190" cy="6456798"/>
          </a:xfrm>
          <a:prstGeom prst="roundRect">
            <a:avLst/>
          </a:prstGeom>
          <a:solidFill>
            <a:schemeClr val="accent6">
              <a:lumMod val="95000"/>
            </a:schemeClr>
          </a:solidFill>
          <a:ln>
            <a:solidFill>
              <a:srgbClr val="AC69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lnSpc>
                <a:spcPts val="3480"/>
              </a:lnSpc>
            </a:pPr>
            <a:r>
              <a:rPr lang="fr-FR" sz="2400" i="1" dirty="0">
                <a:solidFill>
                  <a:srgbClr val="7030A0"/>
                </a:solidFill>
                <a:latin typeface="Calibri" panose="020F0502020204030204" pitchFamily="34" charset="0"/>
                <a:cs typeface="Calibri" panose="020F0502020204030204" pitchFamily="34" charset="0"/>
              </a:rPr>
              <a:t>I </a:t>
            </a:r>
            <a:r>
              <a:rPr lang="fr-FR" sz="2400" i="1" dirty="0" err="1">
                <a:solidFill>
                  <a:srgbClr val="7030A0"/>
                </a:solidFill>
                <a:latin typeface="Calibri" panose="020F0502020204030204" pitchFamily="34" charset="0"/>
                <a:cs typeface="Calibri" panose="020F0502020204030204" pitchFamily="34" charset="0"/>
              </a:rPr>
              <a:t>started</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questioning</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gender-based</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assumptions</a:t>
            </a:r>
            <a:r>
              <a:rPr lang="fr-FR" sz="2400" i="1" dirty="0">
                <a:solidFill>
                  <a:srgbClr val="7030A0"/>
                </a:solidFill>
                <a:latin typeface="Calibri" panose="020F0502020204030204" pitchFamily="34" charset="0"/>
                <a:cs typeface="Calibri" panose="020F0502020204030204" pitchFamily="34" charset="0"/>
              </a:rPr>
              <a:t> a long time </a:t>
            </a:r>
            <a:r>
              <a:rPr lang="fr-FR" sz="2400" i="1" dirty="0" err="1">
                <a:solidFill>
                  <a:srgbClr val="7030A0"/>
                </a:solidFill>
                <a:latin typeface="Calibri" panose="020F0502020204030204" pitchFamily="34" charset="0"/>
                <a:cs typeface="Calibri" panose="020F0502020204030204" pitchFamily="34" charset="0"/>
              </a:rPr>
              <a:t>ago</a:t>
            </a:r>
            <a:r>
              <a:rPr lang="fr-FR" sz="2400" i="1" dirty="0">
                <a:solidFill>
                  <a:srgbClr val="7030A0"/>
                </a:solidFill>
                <a:latin typeface="Calibri" panose="020F0502020204030204" pitchFamily="34" charset="0"/>
                <a:cs typeface="Calibri" panose="020F0502020204030204" pitchFamily="34" charset="0"/>
              </a:rPr>
              <a:t>.</a:t>
            </a:r>
          </a:p>
          <a:p>
            <a:pPr algn="just" fontAlgn="base">
              <a:lnSpc>
                <a:spcPts val="3480"/>
              </a:lnSpc>
            </a:pPr>
            <a:r>
              <a:rPr lang="fr-FR" sz="2400" i="1" dirty="0" err="1">
                <a:solidFill>
                  <a:srgbClr val="7030A0"/>
                </a:solidFill>
                <a:latin typeface="Calibri" panose="020F0502020204030204" pitchFamily="34" charset="0"/>
                <a:cs typeface="Calibri" panose="020F0502020204030204" pitchFamily="34" charset="0"/>
              </a:rPr>
              <a:t>When</a:t>
            </a:r>
            <a:r>
              <a:rPr lang="fr-FR" sz="2400" i="1" dirty="0">
                <a:solidFill>
                  <a:srgbClr val="7030A0"/>
                </a:solidFill>
                <a:latin typeface="Calibri" panose="020F0502020204030204" pitchFamily="34" charset="0"/>
                <a:cs typeface="Calibri" panose="020F0502020204030204" pitchFamily="34" charset="0"/>
              </a:rPr>
              <a:t> I </a:t>
            </a:r>
            <a:r>
              <a:rPr lang="fr-FR" sz="2400" i="1" dirty="0" err="1">
                <a:solidFill>
                  <a:srgbClr val="7030A0"/>
                </a:solidFill>
                <a:latin typeface="Calibri" panose="020F0502020204030204" pitchFamily="34" charset="0"/>
                <a:cs typeface="Calibri" panose="020F0502020204030204" pitchFamily="34" charset="0"/>
              </a:rPr>
              <a:t>was</a:t>
            </a:r>
            <a:r>
              <a:rPr lang="fr-FR" sz="2400" i="1" dirty="0">
                <a:solidFill>
                  <a:srgbClr val="7030A0"/>
                </a:solidFill>
                <a:latin typeface="Calibri" panose="020F0502020204030204" pitchFamily="34" charset="0"/>
                <a:cs typeface="Calibri" panose="020F0502020204030204" pitchFamily="34" charset="0"/>
              </a:rPr>
              <a:t> 8, I </a:t>
            </a:r>
            <a:r>
              <a:rPr lang="fr-FR" sz="2400" i="1" dirty="0" err="1">
                <a:solidFill>
                  <a:srgbClr val="7030A0"/>
                </a:solidFill>
                <a:latin typeface="Calibri" panose="020F0502020204030204" pitchFamily="34" charset="0"/>
                <a:cs typeface="Calibri" panose="020F0502020204030204" pitchFamily="34" charset="0"/>
              </a:rPr>
              <a:t>was</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confused</a:t>
            </a:r>
            <a:r>
              <a:rPr lang="fr-FR" sz="2400" i="1" dirty="0">
                <a:solidFill>
                  <a:srgbClr val="7030A0"/>
                </a:solidFill>
                <a:latin typeface="Calibri" panose="020F0502020204030204" pitchFamily="34" charset="0"/>
                <a:cs typeface="Calibri" panose="020F0502020204030204" pitchFamily="34" charset="0"/>
              </a:rPr>
              <a:t> at </a:t>
            </a:r>
            <a:r>
              <a:rPr lang="fr-FR" sz="2400" i="1" dirty="0" err="1">
                <a:solidFill>
                  <a:srgbClr val="7030A0"/>
                </a:solidFill>
                <a:latin typeface="Calibri" panose="020F0502020204030204" pitchFamily="34" charset="0"/>
                <a:cs typeface="Calibri" panose="020F0502020204030204" pitchFamily="34" charset="0"/>
              </a:rPr>
              <a:t>being</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called</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bossy</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because</a:t>
            </a:r>
            <a:r>
              <a:rPr lang="fr-FR" sz="2400" i="1" dirty="0">
                <a:solidFill>
                  <a:srgbClr val="7030A0"/>
                </a:solidFill>
                <a:latin typeface="Calibri" panose="020F0502020204030204" pitchFamily="34" charset="0"/>
                <a:cs typeface="Calibri" panose="020F0502020204030204" pitchFamily="34" charset="0"/>
              </a:rPr>
              <a:t> I </a:t>
            </a:r>
            <a:r>
              <a:rPr lang="fr-FR" sz="2400" i="1" dirty="0" err="1">
                <a:solidFill>
                  <a:srgbClr val="7030A0"/>
                </a:solidFill>
                <a:latin typeface="Calibri" panose="020F0502020204030204" pitchFamily="34" charset="0"/>
                <a:cs typeface="Calibri" panose="020F0502020204030204" pitchFamily="34" charset="0"/>
              </a:rPr>
              <a:t>wanted</a:t>
            </a:r>
            <a:r>
              <a:rPr lang="fr-FR" sz="2400" i="1" dirty="0">
                <a:solidFill>
                  <a:srgbClr val="7030A0"/>
                </a:solidFill>
                <a:latin typeface="Calibri" panose="020F0502020204030204" pitchFamily="34" charset="0"/>
                <a:cs typeface="Calibri" panose="020F0502020204030204" pitchFamily="34" charset="0"/>
              </a:rPr>
              <a:t> to direct the </a:t>
            </a:r>
            <a:r>
              <a:rPr lang="fr-FR" sz="2400" i="1" dirty="0" err="1">
                <a:solidFill>
                  <a:srgbClr val="7030A0"/>
                </a:solidFill>
                <a:latin typeface="Calibri" panose="020F0502020204030204" pitchFamily="34" charset="0"/>
                <a:cs typeface="Calibri" panose="020F0502020204030204" pitchFamily="34" charset="0"/>
              </a:rPr>
              <a:t>plays</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we</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would</a:t>
            </a:r>
            <a:r>
              <a:rPr lang="fr-FR" sz="2400" i="1" dirty="0">
                <a:solidFill>
                  <a:srgbClr val="7030A0"/>
                </a:solidFill>
                <a:latin typeface="Calibri" panose="020F0502020204030204" pitchFamily="34" charset="0"/>
                <a:cs typeface="Calibri" panose="020F0502020204030204" pitchFamily="34" charset="0"/>
              </a:rPr>
              <a:t> put on for </a:t>
            </a:r>
            <a:r>
              <a:rPr lang="fr-FR" sz="2400" i="1" dirty="0" err="1">
                <a:solidFill>
                  <a:srgbClr val="7030A0"/>
                </a:solidFill>
                <a:latin typeface="Calibri" panose="020F0502020204030204" pitchFamily="34" charset="0"/>
                <a:cs typeface="Calibri" panose="020F0502020204030204" pitchFamily="34" charset="0"/>
              </a:rPr>
              <a:t>our</a:t>
            </a:r>
            <a:r>
              <a:rPr lang="fr-FR" sz="2400" i="1" dirty="0">
                <a:solidFill>
                  <a:srgbClr val="7030A0"/>
                </a:solidFill>
                <a:latin typeface="Calibri" panose="020F0502020204030204" pitchFamily="34" charset="0"/>
                <a:cs typeface="Calibri" panose="020F0502020204030204" pitchFamily="34" charset="0"/>
              </a:rPr>
              <a:t> parents — but the boys </a:t>
            </a:r>
            <a:r>
              <a:rPr lang="fr-FR" sz="2400" i="1" dirty="0" err="1">
                <a:solidFill>
                  <a:srgbClr val="7030A0"/>
                </a:solidFill>
                <a:latin typeface="Calibri" panose="020F0502020204030204" pitchFamily="34" charset="0"/>
                <a:cs typeface="Calibri" panose="020F0502020204030204" pitchFamily="34" charset="0"/>
              </a:rPr>
              <a:t>were</a:t>
            </a:r>
            <a:r>
              <a:rPr lang="fr-FR" sz="2400" i="1" dirty="0">
                <a:solidFill>
                  <a:srgbClr val="7030A0"/>
                </a:solidFill>
                <a:latin typeface="Calibri" panose="020F0502020204030204" pitchFamily="34" charset="0"/>
                <a:cs typeface="Calibri" panose="020F0502020204030204" pitchFamily="34" charset="0"/>
              </a:rPr>
              <a:t> not.</a:t>
            </a:r>
          </a:p>
          <a:p>
            <a:pPr algn="just" fontAlgn="base">
              <a:lnSpc>
                <a:spcPts val="3480"/>
              </a:lnSpc>
            </a:pPr>
            <a:r>
              <a:rPr lang="fr-FR" sz="2400" i="1" dirty="0" err="1">
                <a:solidFill>
                  <a:srgbClr val="7030A0"/>
                </a:solidFill>
                <a:latin typeface="Calibri" panose="020F0502020204030204" pitchFamily="34" charset="0"/>
                <a:cs typeface="Calibri" panose="020F0502020204030204" pitchFamily="34" charset="0"/>
              </a:rPr>
              <a:t>When</a:t>
            </a:r>
            <a:r>
              <a:rPr lang="fr-FR" sz="2400" i="1" dirty="0">
                <a:solidFill>
                  <a:srgbClr val="7030A0"/>
                </a:solidFill>
                <a:latin typeface="Calibri" panose="020F0502020204030204" pitchFamily="34" charset="0"/>
                <a:cs typeface="Calibri" panose="020F0502020204030204" pitchFamily="34" charset="0"/>
              </a:rPr>
              <a:t> at 14, I </a:t>
            </a:r>
            <a:r>
              <a:rPr lang="fr-FR" sz="2400" i="1" dirty="0" err="1">
                <a:solidFill>
                  <a:srgbClr val="7030A0"/>
                </a:solidFill>
                <a:latin typeface="Calibri" panose="020F0502020204030204" pitchFamily="34" charset="0"/>
                <a:cs typeface="Calibri" panose="020F0502020204030204" pitchFamily="34" charset="0"/>
              </a:rPr>
              <a:t>started</a:t>
            </a:r>
            <a:r>
              <a:rPr lang="fr-FR" sz="2400" i="1" dirty="0">
                <a:solidFill>
                  <a:srgbClr val="7030A0"/>
                </a:solidFill>
                <a:latin typeface="Calibri" panose="020F0502020204030204" pitchFamily="34" charset="0"/>
                <a:cs typeface="Calibri" panose="020F0502020204030204" pitchFamily="34" charset="0"/>
              </a:rPr>
              <a:t> to </a:t>
            </a:r>
            <a:r>
              <a:rPr lang="fr-FR" sz="2400" i="1" dirty="0" err="1">
                <a:solidFill>
                  <a:srgbClr val="7030A0"/>
                </a:solidFill>
                <a:latin typeface="Calibri" panose="020F0502020204030204" pitchFamily="34" charset="0"/>
                <a:cs typeface="Calibri" panose="020F0502020204030204" pitchFamily="34" charset="0"/>
              </a:rPr>
              <a:t>be</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sexualized</a:t>
            </a:r>
            <a:r>
              <a:rPr lang="fr-FR" sz="2400" i="1" dirty="0">
                <a:solidFill>
                  <a:srgbClr val="7030A0"/>
                </a:solidFill>
                <a:latin typeface="Calibri" panose="020F0502020204030204" pitchFamily="34" charset="0"/>
                <a:cs typeface="Calibri" panose="020F0502020204030204" pitchFamily="34" charset="0"/>
              </a:rPr>
              <a:t> by certain </a:t>
            </a:r>
            <a:r>
              <a:rPr lang="fr-FR" sz="2400" i="1" dirty="0" err="1">
                <a:solidFill>
                  <a:srgbClr val="7030A0"/>
                </a:solidFill>
                <a:latin typeface="Calibri" panose="020F0502020204030204" pitchFamily="34" charset="0"/>
                <a:cs typeface="Calibri" panose="020F0502020204030204" pitchFamily="34" charset="0"/>
              </a:rPr>
              <a:t>elements</a:t>
            </a:r>
            <a:r>
              <a:rPr lang="fr-FR" sz="2400" i="1" dirty="0">
                <a:solidFill>
                  <a:srgbClr val="7030A0"/>
                </a:solidFill>
                <a:latin typeface="Calibri" panose="020F0502020204030204" pitchFamily="34" charset="0"/>
                <a:cs typeface="Calibri" panose="020F0502020204030204" pitchFamily="34" charset="0"/>
              </a:rPr>
              <a:t> of the media.</a:t>
            </a:r>
          </a:p>
          <a:p>
            <a:pPr algn="just" fontAlgn="base">
              <a:lnSpc>
                <a:spcPts val="3480"/>
              </a:lnSpc>
            </a:pPr>
            <a:r>
              <a:rPr lang="fr-FR" sz="2400" i="1" dirty="0" err="1">
                <a:solidFill>
                  <a:srgbClr val="7030A0"/>
                </a:solidFill>
                <a:latin typeface="Calibri" panose="020F0502020204030204" pitchFamily="34" charset="0"/>
                <a:cs typeface="Calibri" panose="020F0502020204030204" pitchFamily="34" charset="0"/>
              </a:rPr>
              <a:t>When</a:t>
            </a:r>
            <a:r>
              <a:rPr lang="fr-FR" sz="2400" i="1" dirty="0">
                <a:solidFill>
                  <a:srgbClr val="7030A0"/>
                </a:solidFill>
                <a:latin typeface="Calibri" panose="020F0502020204030204" pitchFamily="34" charset="0"/>
                <a:cs typeface="Calibri" panose="020F0502020204030204" pitchFamily="34" charset="0"/>
              </a:rPr>
              <a:t> at 15, </a:t>
            </a:r>
            <a:r>
              <a:rPr lang="fr-FR" sz="2400" i="1" dirty="0" err="1">
                <a:solidFill>
                  <a:srgbClr val="7030A0"/>
                </a:solidFill>
                <a:latin typeface="Calibri" panose="020F0502020204030204" pitchFamily="34" charset="0"/>
                <a:cs typeface="Calibri" panose="020F0502020204030204" pitchFamily="34" charset="0"/>
              </a:rPr>
              <a:t>my</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girlfriends</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started</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dropping</a:t>
            </a:r>
            <a:r>
              <a:rPr lang="fr-FR" sz="2400" i="1" dirty="0">
                <a:solidFill>
                  <a:srgbClr val="7030A0"/>
                </a:solidFill>
                <a:latin typeface="Calibri" panose="020F0502020204030204" pitchFamily="34" charset="0"/>
                <a:cs typeface="Calibri" panose="020F0502020204030204" pitchFamily="34" charset="0"/>
              </a:rPr>
              <a:t> out of </a:t>
            </a:r>
            <a:r>
              <a:rPr lang="fr-FR" sz="2400" i="1" dirty="0" err="1">
                <a:solidFill>
                  <a:srgbClr val="7030A0"/>
                </a:solidFill>
                <a:latin typeface="Calibri" panose="020F0502020204030204" pitchFamily="34" charset="0"/>
                <a:cs typeface="Calibri" panose="020F0502020204030204" pitchFamily="34" charset="0"/>
              </a:rPr>
              <a:t>their</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beloved</a:t>
            </a:r>
            <a:r>
              <a:rPr lang="fr-FR" sz="2400" i="1" dirty="0">
                <a:solidFill>
                  <a:srgbClr val="7030A0"/>
                </a:solidFill>
                <a:latin typeface="Calibri" panose="020F0502020204030204" pitchFamily="34" charset="0"/>
                <a:cs typeface="Calibri" panose="020F0502020204030204" pitchFamily="34" charset="0"/>
              </a:rPr>
              <a:t> sports teams </a:t>
            </a:r>
            <a:r>
              <a:rPr lang="fr-FR" sz="2400" i="1" dirty="0" err="1">
                <a:solidFill>
                  <a:srgbClr val="7030A0"/>
                </a:solidFill>
                <a:latin typeface="Calibri" panose="020F0502020204030204" pitchFamily="34" charset="0"/>
                <a:cs typeface="Calibri" panose="020F0502020204030204" pitchFamily="34" charset="0"/>
              </a:rPr>
              <a:t>because</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they</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didn’t</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want</a:t>
            </a:r>
            <a:r>
              <a:rPr lang="fr-FR" sz="2400" i="1" dirty="0">
                <a:solidFill>
                  <a:srgbClr val="7030A0"/>
                </a:solidFill>
                <a:latin typeface="Calibri" panose="020F0502020204030204" pitchFamily="34" charset="0"/>
                <a:cs typeface="Calibri" panose="020F0502020204030204" pitchFamily="34" charset="0"/>
              </a:rPr>
              <a:t> to </a:t>
            </a:r>
            <a:r>
              <a:rPr lang="fr-FR" sz="2400" i="1" dirty="0" err="1">
                <a:solidFill>
                  <a:srgbClr val="7030A0"/>
                </a:solidFill>
                <a:latin typeface="Calibri" panose="020F0502020204030204" pitchFamily="34" charset="0"/>
                <a:cs typeface="Calibri" panose="020F0502020204030204" pitchFamily="34" charset="0"/>
              </a:rPr>
              <a:t>appear</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muscly</a:t>
            </a:r>
            <a:r>
              <a:rPr lang="fr-FR" sz="2400" i="1" dirty="0">
                <a:solidFill>
                  <a:srgbClr val="7030A0"/>
                </a:solidFill>
                <a:latin typeface="Calibri" panose="020F0502020204030204" pitchFamily="34" charset="0"/>
                <a:cs typeface="Calibri" panose="020F0502020204030204" pitchFamily="34" charset="0"/>
              </a:rPr>
              <a:t>.</a:t>
            </a:r>
          </a:p>
          <a:p>
            <a:pPr algn="just" fontAlgn="base">
              <a:lnSpc>
                <a:spcPts val="3480"/>
              </a:lnSpc>
            </a:pPr>
            <a:r>
              <a:rPr lang="fr-FR" sz="2400" i="1" dirty="0" err="1">
                <a:solidFill>
                  <a:srgbClr val="7030A0"/>
                </a:solidFill>
                <a:latin typeface="Calibri" panose="020F0502020204030204" pitchFamily="34" charset="0"/>
                <a:cs typeface="Calibri" panose="020F0502020204030204" pitchFamily="34" charset="0"/>
              </a:rPr>
              <a:t>When</a:t>
            </a:r>
            <a:r>
              <a:rPr lang="fr-FR" sz="2400" i="1" dirty="0">
                <a:solidFill>
                  <a:srgbClr val="7030A0"/>
                </a:solidFill>
                <a:latin typeface="Calibri" panose="020F0502020204030204" pitchFamily="34" charset="0"/>
                <a:cs typeface="Calibri" panose="020F0502020204030204" pitchFamily="34" charset="0"/>
              </a:rPr>
              <a:t> at 18, </a:t>
            </a:r>
            <a:r>
              <a:rPr lang="fr-FR" sz="2400" i="1" dirty="0" err="1">
                <a:solidFill>
                  <a:srgbClr val="7030A0"/>
                </a:solidFill>
                <a:latin typeface="Calibri" panose="020F0502020204030204" pitchFamily="34" charset="0"/>
                <a:cs typeface="Calibri" panose="020F0502020204030204" pitchFamily="34" charset="0"/>
              </a:rPr>
              <a:t>my</a:t>
            </a:r>
            <a:r>
              <a:rPr lang="fr-FR" sz="2400" i="1" dirty="0">
                <a:solidFill>
                  <a:srgbClr val="7030A0"/>
                </a:solidFill>
                <a:latin typeface="Calibri" panose="020F0502020204030204" pitchFamily="34" charset="0"/>
                <a:cs typeface="Calibri" panose="020F0502020204030204" pitchFamily="34" charset="0"/>
              </a:rPr>
              <a:t> male </a:t>
            </a:r>
            <a:r>
              <a:rPr lang="fr-FR" sz="2400" i="1" dirty="0" err="1">
                <a:solidFill>
                  <a:srgbClr val="7030A0"/>
                </a:solidFill>
                <a:latin typeface="Calibri" panose="020F0502020204030204" pitchFamily="34" charset="0"/>
                <a:cs typeface="Calibri" panose="020F0502020204030204" pitchFamily="34" charset="0"/>
              </a:rPr>
              <a:t>friends</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were</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unable</a:t>
            </a:r>
            <a:r>
              <a:rPr lang="fr-FR" sz="2400" i="1" dirty="0">
                <a:solidFill>
                  <a:srgbClr val="7030A0"/>
                </a:solidFill>
                <a:latin typeface="Calibri" panose="020F0502020204030204" pitchFamily="34" charset="0"/>
                <a:cs typeface="Calibri" panose="020F0502020204030204" pitchFamily="34" charset="0"/>
              </a:rPr>
              <a:t> to express </a:t>
            </a:r>
            <a:r>
              <a:rPr lang="fr-FR" sz="2400" i="1" dirty="0" err="1">
                <a:solidFill>
                  <a:srgbClr val="7030A0"/>
                </a:solidFill>
                <a:latin typeface="Calibri" panose="020F0502020204030204" pitchFamily="34" charset="0"/>
                <a:cs typeface="Calibri" panose="020F0502020204030204" pitchFamily="34" charset="0"/>
              </a:rPr>
              <a:t>their</a:t>
            </a:r>
            <a:r>
              <a:rPr lang="fr-FR" sz="2400" i="1" dirty="0">
                <a:solidFill>
                  <a:srgbClr val="7030A0"/>
                </a:solidFill>
                <a:latin typeface="Calibri" panose="020F0502020204030204" pitchFamily="34" charset="0"/>
                <a:cs typeface="Calibri" panose="020F0502020204030204" pitchFamily="34" charset="0"/>
              </a:rPr>
              <a:t> feelings.</a:t>
            </a:r>
          </a:p>
        </p:txBody>
      </p:sp>
      <p:sp>
        <p:nvSpPr>
          <p:cNvPr id="8" name="Rectangle 7">
            <a:extLst>
              <a:ext uri="{FF2B5EF4-FFF2-40B4-BE49-F238E27FC236}">
                <a16:creationId xmlns:a16="http://schemas.microsoft.com/office/drawing/2014/main" id="{94C0014B-BC77-6F42-8C1F-0B1E27271FD7}"/>
              </a:ext>
            </a:extLst>
          </p:cNvPr>
          <p:cNvSpPr/>
          <p:nvPr/>
        </p:nvSpPr>
        <p:spPr>
          <a:xfrm>
            <a:off x="1548016" y="3241529"/>
            <a:ext cx="736099" cy="400110"/>
          </a:xfrm>
          <a:prstGeom prst="rect">
            <a:avLst/>
          </a:prstGeom>
        </p:spPr>
        <p:txBody>
          <a:bodyPr wrap="none">
            <a:spAutoFit/>
          </a:bodyPr>
          <a:lstStyle/>
          <a:p>
            <a:r>
              <a:rPr lang="fr-FR" sz="2000" b="1" i="1" dirty="0">
                <a:solidFill>
                  <a:srgbClr val="AC698E"/>
                </a:solidFill>
                <a:latin typeface="Calibri" panose="020F0502020204030204" pitchFamily="34" charset="0"/>
                <a:cs typeface="Calibri" panose="020F0502020204030204" pitchFamily="34" charset="0"/>
              </a:rPr>
              <a:t>Anne</a:t>
            </a:r>
            <a:endParaRPr lang="fr-FR" sz="2000" b="1" i="1" dirty="0"/>
          </a:p>
        </p:txBody>
      </p:sp>
      <p:sp>
        <p:nvSpPr>
          <p:cNvPr id="9" name="Rectangle 8">
            <a:extLst>
              <a:ext uri="{FF2B5EF4-FFF2-40B4-BE49-F238E27FC236}">
                <a16:creationId xmlns:a16="http://schemas.microsoft.com/office/drawing/2014/main" id="{DB7CE218-9A16-8A4E-93EB-A103BAB750AE}"/>
              </a:ext>
            </a:extLst>
          </p:cNvPr>
          <p:cNvSpPr/>
          <p:nvPr/>
        </p:nvSpPr>
        <p:spPr>
          <a:xfrm>
            <a:off x="1671375" y="2145306"/>
            <a:ext cx="458780" cy="400110"/>
          </a:xfrm>
          <a:prstGeom prst="rect">
            <a:avLst/>
          </a:prstGeom>
        </p:spPr>
        <p:txBody>
          <a:bodyPr wrap="none">
            <a:spAutoFit/>
          </a:bodyPr>
          <a:lstStyle/>
          <a:p>
            <a:r>
              <a:rPr lang="fr-FR" sz="2000" b="1" i="1" dirty="0">
                <a:solidFill>
                  <a:srgbClr val="AC698E"/>
                </a:solidFill>
                <a:latin typeface="Calibri" panose="020F0502020204030204" pitchFamily="34" charset="0"/>
                <a:cs typeface="Calibri" panose="020F0502020204030204" pitchFamily="34" charset="0"/>
              </a:rPr>
              <a:t>Liz</a:t>
            </a:r>
            <a:endParaRPr lang="fr-FR" sz="2000" b="1" i="1" dirty="0"/>
          </a:p>
        </p:txBody>
      </p:sp>
      <p:sp>
        <p:nvSpPr>
          <p:cNvPr id="10" name="Google Shape;51;p7">
            <a:extLst>
              <a:ext uri="{FF2B5EF4-FFF2-40B4-BE49-F238E27FC236}">
                <a16:creationId xmlns:a16="http://schemas.microsoft.com/office/drawing/2014/main" id="{24028482-CFE4-1741-8A65-3D526E9D8D07}"/>
              </a:ext>
            </a:extLst>
          </p:cNvPr>
          <p:cNvSpPr txBox="1">
            <a:spLocks/>
          </p:cNvSpPr>
          <p:nvPr/>
        </p:nvSpPr>
        <p:spPr>
          <a:xfrm>
            <a:off x="0" y="0"/>
            <a:ext cx="4904806" cy="1225685"/>
          </a:xfrm>
          <a:prstGeom prst="rect">
            <a:avLst/>
          </a:prstGeom>
          <a:solidFill>
            <a:srgbClr val="8D37AA"/>
          </a:solidFill>
          <a:ln w="9525" cap="flat" cmpd="sng">
            <a:solidFill>
              <a:srgbClr val="8D37AA"/>
            </a:solidFill>
            <a:prstDash val="solid"/>
            <a:round/>
            <a:headEnd type="none" w="sm" len="sm"/>
            <a:tailEnd type="none" w="sm" len="sm"/>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a:lnSpc>
                <a:spcPct val="90000"/>
              </a:lnSpc>
              <a:buSzPts val="4400"/>
              <a:buFont typeface="Calibri"/>
              <a:buNone/>
            </a:pPr>
            <a:r>
              <a:rPr lang="en-US" sz="4000" b="1" i="1" dirty="0"/>
              <a:t>Zoom on… </a:t>
            </a:r>
            <a:br>
              <a:rPr lang="en-US" sz="4000" b="1" i="1" dirty="0"/>
            </a:br>
            <a:r>
              <a:rPr lang="en-US" sz="4000" b="1" i="1" dirty="0">
                <a:solidFill>
                  <a:schemeClr val="bg1"/>
                </a:solidFill>
              </a:rPr>
              <a:t>Arousing compassion</a:t>
            </a:r>
            <a:endParaRPr lang="en-US" sz="4000" dirty="0">
              <a:solidFill>
                <a:schemeClr val="bg1"/>
              </a:solidFill>
            </a:endParaRPr>
          </a:p>
        </p:txBody>
      </p:sp>
      <p:pic>
        <p:nvPicPr>
          <p:cNvPr id="11" name="EmmaWatson_anaphora.mp3">
            <a:hlinkClick r:id="" action="ppaction://media"/>
            <a:extLst>
              <a:ext uri="{FF2B5EF4-FFF2-40B4-BE49-F238E27FC236}">
                <a16:creationId xmlns:a16="http://schemas.microsoft.com/office/drawing/2014/main" id="{1572D4C9-E087-2944-A1B2-347D73A6E7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94365" y="3655175"/>
            <a:ext cx="682577" cy="682577"/>
          </a:xfrm>
          <a:prstGeom prst="rect">
            <a:avLst/>
          </a:prstGeom>
          <a:ln>
            <a:solidFill>
              <a:srgbClr val="8D37AA"/>
            </a:solidFill>
          </a:ln>
        </p:spPr>
      </p:pic>
      <p:pic>
        <p:nvPicPr>
          <p:cNvPr id="6" name="Image 5">
            <a:extLst>
              <a:ext uri="{FF2B5EF4-FFF2-40B4-BE49-F238E27FC236}">
                <a16:creationId xmlns:a16="http://schemas.microsoft.com/office/drawing/2014/main" id="{EBE59CA0-E11E-9F47-B5BA-E76BB65DC46D}"/>
              </a:ext>
            </a:extLst>
          </p:cNvPr>
          <p:cNvPicPr>
            <a:picLocks noChangeAspect="1"/>
          </p:cNvPicPr>
          <p:nvPr/>
        </p:nvPicPr>
        <p:blipFill>
          <a:blip r:embed="rId6"/>
          <a:stretch>
            <a:fillRect/>
          </a:stretch>
        </p:blipFill>
        <p:spPr>
          <a:xfrm>
            <a:off x="704631" y="1849249"/>
            <a:ext cx="704555" cy="696167"/>
          </a:xfrm>
          <a:prstGeom prst="rect">
            <a:avLst/>
          </a:prstGeom>
        </p:spPr>
      </p:pic>
      <p:pic>
        <p:nvPicPr>
          <p:cNvPr id="7" name="Image 6">
            <a:extLst>
              <a:ext uri="{FF2B5EF4-FFF2-40B4-BE49-F238E27FC236}">
                <a16:creationId xmlns:a16="http://schemas.microsoft.com/office/drawing/2014/main" id="{A4DA9CB4-08F4-F243-A62E-11D668CF7BFF}"/>
              </a:ext>
            </a:extLst>
          </p:cNvPr>
          <p:cNvPicPr>
            <a:picLocks noChangeAspect="1"/>
          </p:cNvPicPr>
          <p:nvPr/>
        </p:nvPicPr>
        <p:blipFill>
          <a:blip r:embed="rId7"/>
          <a:stretch>
            <a:fillRect/>
          </a:stretch>
        </p:blipFill>
        <p:spPr>
          <a:xfrm>
            <a:off x="704631" y="2889251"/>
            <a:ext cx="704555" cy="704555"/>
          </a:xfrm>
          <a:prstGeom prst="rect">
            <a:avLst/>
          </a:prstGeom>
        </p:spPr>
      </p:pic>
    </p:spTree>
    <p:extLst>
      <p:ext uri="{BB962C8B-B14F-4D97-AF65-F5344CB8AC3E}">
        <p14:creationId xmlns:p14="http://schemas.microsoft.com/office/powerpoint/2010/main" val="62443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9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95000"/>
          </a:schemeClr>
        </a:solidFill>
        <a:effectLst/>
      </p:bgPr>
    </p:bg>
    <p:spTree>
      <p:nvGrpSpPr>
        <p:cNvPr id="1" name=""/>
        <p:cNvGrpSpPr/>
        <p:nvPr/>
      </p:nvGrpSpPr>
      <p:grpSpPr>
        <a:xfrm>
          <a:off x="0" y="0"/>
          <a:ext cx="0" cy="0"/>
          <a:chOff x="0" y="0"/>
          <a:chExt cx="0" cy="0"/>
        </a:xfrm>
      </p:grpSpPr>
      <p:sp>
        <p:nvSpPr>
          <p:cNvPr id="4" name="Google Shape;51;p7">
            <a:extLst>
              <a:ext uri="{FF2B5EF4-FFF2-40B4-BE49-F238E27FC236}">
                <a16:creationId xmlns:a16="http://schemas.microsoft.com/office/drawing/2014/main" id="{22506E2C-EA47-1340-BA5C-F995BCF3CE75}"/>
              </a:ext>
            </a:extLst>
          </p:cNvPr>
          <p:cNvSpPr txBox="1">
            <a:spLocks/>
          </p:cNvSpPr>
          <p:nvPr/>
        </p:nvSpPr>
        <p:spPr>
          <a:xfrm>
            <a:off x="0" y="0"/>
            <a:ext cx="12192000" cy="741071"/>
          </a:xfrm>
          <a:prstGeom prst="rect">
            <a:avLst/>
          </a:prstGeom>
          <a:solidFill>
            <a:srgbClr val="8D37AA"/>
          </a:solidFill>
          <a:ln w="9525" cap="flat" cmpd="sng">
            <a:solidFill>
              <a:srgbClr val="8D37AA"/>
            </a:solidFill>
            <a:prstDash val="solid"/>
            <a:round/>
            <a:headEnd type="none" w="sm" len="sm"/>
            <a:tailEnd type="none" w="sm" len="sm"/>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a:lnSpc>
                <a:spcPct val="90000"/>
              </a:lnSpc>
              <a:buSzPts val="4400"/>
              <a:buFont typeface="Calibri"/>
              <a:buNone/>
            </a:pPr>
            <a:r>
              <a:rPr lang="en-US" sz="4000" b="1" dirty="0"/>
              <a:t>     </a:t>
            </a:r>
            <a:r>
              <a:rPr lang="en-US" sz="4000" b="1" i="1" dirty="0"/>
              <a:t>First </a:t>
            </a:r>
            <a:r>
              <a:rPr lang="en-US" sz="4000" b="1" i="1" dirty="0">
                <a:solidFill>
                  <a:schemeClr val="bg1"/>
                </a:solidFill>
              </a:rPr>
              <a:t>reactions</a:t>
            </a:r>
            <a:r>
              <a:rPr lang="en-US" sz="4000" b="1" i="1" dirty="0"/>
              <a:t>?</a:t>
            </a:r>
            <a:endParaRPr lang="en-US" sz="4000" dirty="0"/>
          </a:p>
        </p:txBody>
      </p:sp>
      <p:sp>
        <p:nvSpPr>
          <p:cNvPr id="8" name="ZoneTexte 7">
            <a:extLst>
              <a:ext uri="{FF2B5EF4-FFF2-40B4-BE49-F238E27FC236}">
                <a16:creationId xmlns:a16="http://schemas.microsoft.com/office/drawing/2014/main" id="{777EDAB3-ED83-9E42-A9FA-344C3BA855E9}"/>
              </a:ext>
            </a:extLst>
          </p:cNvPr>
          <p:cNvSpPr txBox="1"/>
          <p:nvPr/>
        </p:nvSpPr>
        <p:spPr>
          <a:xfrm>
            <a:off x="4191431" y="2744966"/>
            <a:ext cx="4040050" cy="1138773"/>
          </a:xfrm>
          <a:prstGeom prst="rect">
            <a:avLst/>
          </a:prstGeom>
          <a:noFill/>
        </p:spPr>
        <p:txBody>
          <a:bodyPr wrap="square" rtlCol="0">
            <a:spAutoFit/>
          </a:bodyPr>
          <a:lstStyle/>
          <a:p>
            <a:r>
              <a:rPr lang="fr-FR" sz="2400" dirty="0" err="1">
                <a:latin typeface="Calibri" panose="020F0502020204030204" pitchFamily="34" charset="0"/>
                <a:cs typeface="Calibri" panose="020F0502020204030204" pitchFamily="34" charset="0"/>
              </a:rPr>
              <a:t>It's</a:t>
            </a:r>
            <a:r>
              <a:rPr lang="fr-FR" sz="2400" dirty="0">
                <a:latin typeface="Calibri" panose="020F0502020204030204" pitchFamily="34" charset="0"/>
                <a:cs typeface="Calibri" panose="020F0502020204030204" pitchFamily="34" charset="0"/>
              </a:rPr>
              <a:t> </a:t>
            </a:r>
            <a:r>
              <a:rPr lang="fr-FR" sz="2400" dirty="0" err="1">
                <a:latin typeface="Calibri" panose="020F0502020204030204" pitchFamily="34" charset="0"/>
                <a:cs typeface="Calibri" panose="020F0502020204030204" pitchFamily="34" charset="0"/>
              </a:rPr>
              <a:t>very</a:t>
            </a:r>
            <a:r>
              <a:rPr lang="fr-FR" sz="2400" dirty="0">
                <a:latin typeface="Calibri" panose="020F0502020204030204" pitchFamily="34" charset="0"/>
                <a:cs typeface="Calibri" panose="020F0502020204030204" pitchFamily="34" charset="0"/>
              </a:rPr>
              <a:t> persuasive, </a:t>
            </a:r>
            <a:r>
              <a:rPr lang="fr-FR" sz="2400" dirty="0" err="1">
                <a:latin typeface="Calibri" panose="020F0502020204030204" pitchFamily="34" charset="0"/>
                <a:cs typeface="Calibri" panose="020F0502020204030204" pitchFamily="34" charset="0"/>
              </a:rPr>
              <a:t>solemn</a:t>
            </a:r>
            <a:r>
              <a:rPr lang="fr-FR" sz="2400" dirty="0">
                <a:latin typeface="Calibri" panose="020F0502020204030204" pitchFamily="34" charset="0"/>
                <a:cs typeface="Calibri" panose="020F0502020204030204" pitchFamily="34" charset="0"/>
              </a:rPr>
              <a:t> and </a:t>
            </a:r>
            <a:r>
              <a:rPr lang="fr-FR" sz="2400" dirty="0" err="1">
                <a:latin typeface="Calibri" panose="020F0502020204030204" pitchFamily="34" charset="0"/>
                <a:cs typeface="Calibri" panose="020F0502020204030204" pitchFamily="34" charset="0"/>
              </a:rPr>
              <a:t>convincing</a:t>
            </a:r>
            <a:r>
              <a:rPr lang="fr-FR" sz="2400" dirty="0">
                <a:latin typeface="Calibri" panose="020F0502020204030204" pitchFamily="34" charset="0"/>
                <a:cs typeface="Calibri" panose="020F0502020204030204" pitchFamily="34" charset="0"/>
              </a:rPr>
              <a:t>. </a:t>
            </a:r>
          </a:p>
          <a:p>
            <a:r>
              <a:rPr lang="fr-FR" sz="2000" i="1" dirty="0">
                <a:latin typeface="Calibri" panose="020F0502020204030204" pitchFamily="34" charset="0"/>
                <a:cs typeface="Calibri" panose="020F0502020204030204" pitchFamily="34" charset="0"/>
              </a:rPr>
              <a:t>Livia, Mathéo, Océane</a:t>
            </a:r>
            <a:endParaRPr lang="fr-FR" sz="2000" dirty="0">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13860738-F63B-834B-B1C1-6B5ECB557FE6}"/>
              </a:ext>
            </a:extLst>
          </p:cNvPr>
          <p:cNvSpPr/>
          <p:nvPr/>
        </p:nvSpPr>
        <p:spPr>
          <a:xfrm>
            <a:off x="610569" y="1407013"/>
            <a:ext cx="2770310" cy="1138773"/>
          </a:xfrm>
          <a:prstGeom prst="rect">
            <a:avLst/>
          </a:prstGeom>
        </p:spPr>
        <p:txBody>
          <a:bodyPr wrap="square">
            <a:spAutoFit/>
          </a:bodyPr>
          <a:lstStyle/>
          <a:p>
            <a:r>
              <a:rPr lang="en-GB" sz="2400" dirty="0">
                <a:latin typeface="Calibri" panose="020F0502020204030204" pitchFamily="34" charset="0"/>
                <a:ea typeface="Arial Unicode MS" panose="020B0604020202020204" pitchFamily="34" charset="-128"/>
                <a:cs typeface="Calibri" panose="020F0502020204030204" pitchFamily="34" charset="0"/>
              </a:rPr>
              <a:t>The idea is really interesting... </a:t>
            </a:r>
            <a:endParaRPr lang="en-GB" sz="2000" dirty="0">
              <a:latin typeface="Calibri" panose="020F0502020204030204" pitchFamily="34" charset="0"/>
              <a:ea typeface="Arial Unicode MS" panose="020B0604020202020204" pitchFamily="34" charset="-128"/>
              <a:cs typeface="Calibri" panose="020F0502020204030204" pitchFamily="34" charset="0"/>
            </a:endParaRPr>
          </a:p>
          <a:p>
            <a:r>
              <a:rPr lang="en-GB" sz="2000" dirty="0">
                <a:latin typeface="Calibri" panose="020F0502020204030204" pitchFamily="34" charset="0"/>
                <a:ea typeface="Arial Unicode MS" panose="020B0604020202020204" pitchFamily="34" charset="-128"/>
                <a:cs typeface="Calibri" panose="020F0502020204030204" pitchFamily="34" charset="0"/>
              </a:rPr>
              <a:t> </a:t>
            </a:r>
            <a:r>
              <a:rPr lang="en-GB" sz="2000" i="1" dirty="0" err="1">
                <a:latin typeface="Calibri" panose="020F0502020204030204" pitchFamily="34" charset="0"/>
                <a:ea typeface="Arial Unicode MS" panose="020B0604020202020204" pitchFamily="34" charset="-128"/>
                <a:cs typeface="Calibri" panose="020F0502020204030204" pitchFamily="34" charset="0"/>
              </a:rPr>
              <a:t>Ninon</a:t>
            </a:r>
            <a:endParaRPr lang="fr-FR" sz="2000" dirty="0">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15DE637B-185B-3F41-9F8F-E0122A3548EB}"/>
              </a:ext>
            </a:extLst>
          </p:cNvPr>
          <p:cNvSpPr/>
          <p:nvPr/>
        </p:nvSpPr>
        <p:spPr>
          <a:xfrm>
            <a:off x="753918" y="4412637"/>
            <a:ext cx="3307700" cy="769441"/>
          </a:xfrm>
          <a:prstGeom prst="rect">
            <a:avLst/>
          </a:prstGeom>
        </p:spPr>
        <p:txBody>
          <a:bodyPr wrap="none">
            <a:spAutoFit/>
          </a:bodyPr>
          <a:lstStyle/>
          <a:p>
            <a:pPr algn="just"/>
            <a:r>
              <a:rPr lang="en-GB" sz="2400" kern="150" dirty="0">
                <a:latin typeface="Calibri" panose="020F0502020204030204" pitchFamily="34" charset="0"/>
                <a:ea typeface="Arial Unicode MS" panose="020B0604020202020204" pitchFamily="34" charset="-128"/>
                <a:cs typeface="Calibri" panose="020F0502020204030204" pitchFamily="34" charset="0"/>
              </a:rPr>
              <a:t>I feel compassion for her.</a:t>
            </a:r>
            <a:endParaRPr lang="en-GB" sz="2000" kern="150" dirty="0">
              <a:latin typeface="Calibri" panose="020F0502020204030204" pitchFamily="34" charset="0"/>
              <a:ea typeface="Arial Unicode MS" panose="020B0604020202020204" pitchFamily="34" charset="-128"/>
              <a:cs typeface="Calibri" panose="020F0502020204030204" pitchFamily="34" charset="0"/>
            </a:endParaRPr>
          </a:p>
          <a:p>
            <a:pPr algn="just"/>
            <a:r>
              <a:rPr lang="en-GB" sz="2000" i="1" kern="150" dirty="0" err="1">
                <a:latin typeface="Calibri" panose="020F0502020204030204" pitchFamily="34" charset="0"/>
                <a:ea typeface="Arial Unicode MS" panose="020B0604020202020204" pitchFamily="34" charset="-128"/>
                <a:cs typeface="Calibri" panose="020F0502020204030204" pitchFamily="34" charset="0"/>
              </a:rPr>
              <a:t>Mathéo</a:t>
            </a:r>
            <a:endParaRPr lang="fr-FR" sz="2000" i="1" kern="150" dirty="0">
              <a:effectLst/>
              <a:latin typeface="Calibri" panose="020F0502020204030204" pitchFamily="34" charset="0"/>
              <a:ea typeface="Arial Unicode MS" panose="020B0604020202020204" pitchFamily="34" charset="-128"/>
              <a:cs typeface="Calibri" panose="020F0502020204030204" pitchFamily="34" charset="0"/>
            </a:endParaRPr>
          </a:p>
        </p:txBody>
      </p:sp>
      <p:sp>
        <p:nvSpPr>
          <p:cNvPr id="7" name="Rectangle 6">
            <a:extLst>
              <a:ext uri="{FF2B5EF4-FFF2-40B4-BE49-F238E27FC236}">
                <a16:creationId xmlns:a16="http://schemas.microsoft.com/office/drawing/2014/main" id="{09DB4E6F-D6CF-3F46-A698-50B1D126315D}"/>
              </a:ext>
            </a:extLst>
          </p:cNvPr>
          <p:cNvSpPr/>
          <p:nvPr/>
        </p:nvSpPr>
        <p:spPr>
          <a:xfrm>
            <a:off x="7807226" y="4349176"/>
            <a:ext cx="2770310" cy="769441"/>
          </a:xfrm>
          <a:prstGeom prst="rect">
            <a:avLst/>
          </a:prstGeom>
        </p:spPr>
        <p:txBody>
          <a:bodyPr wrap="none">
            <a:spAutoFit/>
          </a:bodyPr>
          <a:lstStyle/>
          <a:p>
            <a:r>
              <a:rPr lang="fr-FR" sz="2400" dirty="0" err="1">
                <a:latin typeface="Calibri" panose="020F0502020204030204" pitchFamily="34" charset="0"/>
                <a:cs typeface="Calibri" panose="020F0502020204030204" pitchFamily="34" charset="0"/>
              </a:rPr>
              <a:t>She’s</a:t>
            </a:r>
            <a:r>
              <a:rPr lang="fr-FR" sz="2400" dirty="0">
                <a:latin typeface="Calibri" panose="020F0502020204030204" pitchFamily="34" charset="0"/>
                <a:cs typeface="Calibri" panose="020F0502020204030204" pitchFamily="34" charset="0"/>
              </a:rPr>
              <a:t> not </a:t>
            </a:r>
            <a:r>
              <a:rPr lang="fr-FR" sz="2400" dirty="0" err="1">
                <a:latin typeface="Calibri" panose="020F0502020204030204" pitchFamily="34" charset="0"/>
                <a:cs typeface="Calibri" panose="020F0502020204030204" pitchFamily="34" charset="0"/>
              </a:rPr>
              <a:t>shouting</a:t>
            </a:r>
            <a:r>
              <a:rPr lang="fr-FR" sz="2400" dirty="0">
                <a:latin typeface="Calibri" panose="020F0502020204030204" pitchFamily="34" charset="0"/>
                <a:cs typeface="Calibri" panose="020F0502020204030204" pitchFamily="34" charset="0"/>
              </a:rPr>
              <a:t>… </a:t>
            </a:r>
          </a:p>
          <a:p>
            <a:r>
              <a:rPr lang="fr-FR" sz="2000" i="1" dirty="0">
                <a:latin typeface="Calibri" panose="020F0502020204030204" pitchFamily="34" charset="0"/>
                <a:cs typeface="Calibri" panose="020F0502020204030204" pitchFamily="34" charset="0"/>
              </a:rPr>
              <a:t>Clémence</a:t>
            </a:r>
            <a:endParaRPr lang="fr-FR" sz="2000" dirty="0">
              <a:latin typeface="Calibri" panose="020F0502020204030204" pitchFamily="34" charset="0"/>
              <a:cs typeface="Calibri" panose="020F0502020204030204" pitchFamily="34" charset="0"/>
            </a:endParaRPr>
          </a:p>
        </p:txBody>
      </p:sp>
      <p:pic>
        <p:nvPicPr>
          <p:cNvPr id="11" name="HeforShe_notshouting_Clémence">
            <a:hlinkClick r:id="" action="ppaction://media"/>
            <a:extLst>
              <a:ext uri="{FF2B5EF4-FFF2-40B4-BE49-F238E27FC236}">
                <a16:creationId xmlns:a16="http://schemas.microsoft.com/office/drawing/2014/main" id="{7DBA42CC-636A-0F44-B8BC-AC8EBD2E69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81690" y="4426260"/>
            <a:ext cx="650782" cy="650782"/>
          </a:xfrm>
          <a:prstGeom prst="rect">
            <a:avLst/>
          </a:prstGeom>
          <a:solidFill>
            <a:srgbClr val="9798D2"/>
          </a:solidFill>
        </p:spPr>
      </p:pic>
      <p:sp>
        <p:nvSpPr>
          <p:cNvPr id="19" name="Rectangle 18">
            <a:extLst>
              <a:ext uri="{FF2B5EF4-FFF2-40B4-BE49-F238E27FC236}">
                <a16:creationId xmlns:a16="http://schemas.microsoft.com/office/drawing/2014/main" id="{BBE65A9C-B5F5-AF4E-9239-3A69D37F1E87}"/>
              </a:ext>
            </a:extLst>
          </p:cNvPr>
          <p:cNvSpPr/>
          <p:nvPr/>
        </p:nvSpPr>
        <p:spPr>
          <a:xfrm>
            <a:off x="7807226" y="1255172"/>
            <a:ext cx="3561661" cy="1138773"/>
          </a:xfrm>
          <a:prstGeom prst="rect">
            <a:avLst/>
          </a:prstGeom>
        </p:spPr>
        <p:txBody>
          <a:bodyPr wrap="square">
            <a:spAutoFit/>
          </a:bodyPr>
          <a:lstStyle/>
          <a:p>
            <a:r>
              <a:rPr lang="fr-FR" sz="2400" dirty="0" err="1">
                <a:latin typeface="Calibri" panose="020F0502020204030204" pitchFamily="34" charset="0"/>
                <a:cs typeface="Calibri" panose="020F0502020204030204" pitchFamily="34" charset="0"/>
              </a:rPr>
              <a:t>She</a:t>
            </a:r>
            <a:r>
              <a:rPr lang="fr-FR" sz="2400" dirty="0">
                <a:latin typeface="Calibri" panose="020F0502020204030204" pitchFamily="34" charset="0"/>
                <a:cs typeface="Calibri" panose="020F0502020204030204" pitchFamily="34" charset="0"/>
              </a:rPr>
              <a:t> </a:t>
            </a:r>
            <a:r>
              <a:rPr lang="fr-FR" sz="2400" dirty="0" err="1">
                <a:latin typeface="Calibri" panose="020F0502020204030204" pitchFamily="34" charset="0"/>
                <a:cs typeface="Calibri" panose="020F0502020204030204" pitchFamily="34" charset="0"/>
              </a:rPr>
              <a:t>reminds</a:t>
            </a:r>
            <a:r>
              <a:rPr lang="fr-FR" sz="2400" dirty="0">
                <a:latin typeface="Calibri" panose="020F0502020204030204" pitchFamily="34" charset="0"/>
                <a:cs typeface="Calibri" panose="020F0502020204030204" pitchFamily="34" charset="0"/>
              </a:rPr>
              <a:t> us of the </a:t>
            </a:r>
            <a:r>
              <a:rPr lang="fr-FR" sz="2400" dirty="0" err="1">
                <a:latin typeface="Calibri" panose="020F0502020204030204" pitchFamily="34" charset="0"/>
                <a:cs typeface="Calibri" panose="020F0502020204030204" pitchFamily="34" charset="0"/>
              </a:rPr>
              <a:t>definition</a:t>
            </a:r>
            <a:r>
              <a:rPr lang="fr-FR" sz="2400" dirty="0">
                <a:latin typeface="Calibri" panose="020F0502020204030204" pitchFamily="34" charset="0"/>
                <a:cs typeface="Calibri" panose="020F0502020204030204" pitchFamily="34" charset="0"/>
              </a:rPr>
              <a:t> of </a:t>
            </a:r>
            <a:r>
              <a:rPr lang="fr-FR" sz="2400" dirty="0" err="1">
                <a:latin typeface="Calibri" panose="020F0502020204030204" pitchFamily="34" charset="0"/>
                <a:cs typeface="Calibri" panose="020F0502020204030204" pitchFamily="34" charset="0"/>
              </a:rPr>
              <a:t>feminism</a:t>
            </a:r>
            <a:r>
              <a:rPr lang="fr-FR" sz="2400" dirty="0">
                <a:latin typeface="Calibri" panose="020F0502020204030204" pitchFamily="34" charset="0"/>
                <a:cs typeface="Calibri" panose="020F0502020204030204" pitchFamily="34" charset="0"/>
              </a:rPr>
              <a:t> … </a:t>
            </a:r>
          </a:p>
          <a:p>
            <a:r>
              <a:rPr lang="fr-FR" sz="2000" i="1" dirty="0">
                <a:latin typeface="Calibri" panose="020F0502020204030204" pitchFamily="34" charset="0"/>
                <a:cs typeface="Calibri" panose="020F0502020204030204" pitchFamily="34" charset="0"/>
              </a:rPr>
              <a:t>Liz</a:t>
            </a:r>
            <a:endParaRPr lang="fr-FR" sz="2000" dirty="0">
              <a:latin typeface="Calibri" panose="020F0502020204030204" pitchFamily="34" charset="0"/>
              <a:cs typeface="Calibri" panose="020F0502020204030204" pitchFamily="34" charset="0"/>
            </a:endParaRPr>
          </a:p>
        </p:txBody>
      </p:sp>
      <p:cxnSp>
        <p:nvCxnSpPr>
          <p:cNvPr id="14" name="Connecteur droit avec flèche 13">
            <a:extLst>
              <a:ext uri="{FF2B5EF4-FFF2-40B4-BE49-F238E27FC236}">
                <a16:creationId xmlns:a16="http://schemas.microsoft.com/office/drawing/2014/main" id="{787576D2-9199-CD4A-818A-C04E6C88CBD1}"/>
              </a:ext>
            </a:extLst>
          </p:cNvPr>
          <p:cNvCxnSpPr>
            <a:cxnSpLocks/>
          </p:cNvCxnSpPr>
          <p:nvPr/>
        </p:nvCxnSpPr>
        <p:spPr>
          <a:xfrm flipH="1" flipV="1">
            <a:off x="3380878" y="2171098"/>
            <a:ext cx="810553" cy="573868"/>
          </a:xfrm>
          <a:prstGeom prst="straightConnector1">
            <a:avLst/>
          </a:prstGeom>
          <a:ln>
            <a:solidFill>
              <a:srgbClr val="A366B5"/>
            </a:solidFill>
            <a:tailEnd type="triangle"/>
          </a:ln>
        </p:spPr>
        <p:style>
          <a:lnRef idx="2">
            <a:schemeClr val="accent3"/>
          </a:lnRef>
          <a:fillRef idx="0">
            <a:schemeClr val="accent3"/>
          </a:fillRef>
          <a:effectRef idx="1">
            <a:schemeClr val="accent3"/>
          </a:effectRef>
          <a:fontRef idx="minor">
            <a:schemeClr val="tx1"/>
          </a:fontRef>
        </p:style>
      </p:cxnSp>
      <p:cxnSp>
        <p:nvCxnSpPr>
          <p:cNvPr id="22" name="Connecteur droit avec flèche 21">
            <a:extLst>
              <a:ext uri="{FF2B5EF4-FFF2-40B4-BE49-F238E27FC236}">
                <a16:creationId xmlns:a16="http://schemas.microsoft.com/office/drawing/2014/main" id="{9B6CEB18-28EB-384A-9387-97BA2FCAA143}"/>
              </a:ext>
            </a:extLst>
          </p:cNvPr>
          <p:cNvCxnSpPr>
            <a:cxnSpLocks/>
          </p:cNvCxnSpPr>
          <p:nvPr/>
        </p:nvCxnSpPr>
        <p:spPr>
          <a:xfrm>
            <a:off x="7004394" y="3908006"/>
            <a:ext cx="802832" cy="441170"/>
          </a:xfrm>
          <a:prstGeom prst="straightConnector1">
            <a:avLst/>
          </a:prstGeom>
          <a:ln>
            <a:solidFill>
              <a:srgbClr val="A366B5"/>
            </a:solidFill>
            <a:tailEnd type="triangle"/>
          </a:ln>
        </p:spPr>
        <p:style>
          <a:lnRef idx="2">
            <a:schemeClr val="accent3"/>
          </a:lnRef>
          <a:fillRef idx="0">
            <a:schemeClr val="accent3"/>
          </a:fillRef>
          <a:effectRef idx="1">
            <a:schemeClr val="accent3"/>
          </a:effectRef>
          <a:fontRef idx="minor">
            <a:schemeClr val="tx1"/>
          </a:fontRef>
        </p:style>
      </p:cxnSp>
      <p:cxnSp>
        <p:nvCxnSpPr>
          <p:cNvPr id="25" name="Connecteur droit avec flèche 24">
            <a:extLst>
              <a:ext uri="{FF2B5EF4-FFF2-40B4-BE49-F238E27FC236}">
                <a16:creationId xmlns:a16="http://schemas.microsoft.com/office/drawing/2014/main" id="{9904776F-8043-7146-AC2B-C381969E1653}"/>
              </a:ext>
            </a:extLst>
          </p:cNvPr>
          <p:cNvCxnSpPr>
            <a:cxnSpLocks/>
          </p:cNvCxnSpPr>
          <p:nvPr/>
        </p:nvCxnSpPr>
        <p:spPr>
          <a:xfrm flipH="1">
            <a:off x="3380878" y="3883739"/>
            <a:ext cx="680740" cy="528898"/>
          </a:xfrm>
          <a:prstGeom prst="straightConnector1">
            <a:avLst/>
          </a:prstGeom>
          <a:ln>
            <a:solidFill>
              <a:srgbClr val="A366B5"/>
            </a:solidFill>
            <a:tailEnd type="triangle"/>
          </a:ln>
        </p:spPr>
        <p:style>
          <a:lnRef idx="2">
            <a:schemeClr val="accent3"/>
          </a:lnRef>
          <a:fillRef idx="0">
            <a:schemeClr val="accent3"/>
          </a:fillRef>
          <a:effectRef idx="1">
            <a:schemeClr val="accent3"/>
          </a:effectRef>
          <a:fontRef idx="minor">
            <a:schemeClr val="tx1"/>
          </a:fontRef>
        </p:style>
      </p:cxnSp>
      <p:cxnSp>
        <p:nvCxnSpPr>
          <p:cNvPr id="28" name="Connecteur droit avec flèche 27">
            <a:extLst>
              <a:ext uri="{FF2B5EF4-FFF2-40B4-BE49-F238E27FC236}">
                <a16:creationId xmlns:a16="http://schemas.microsoft.com/office/drawing/2014/main" id="{2BB83F9D-1A0F-3846-B2A2-0CA505FDC7AC}"/>
              </a:ext>
            </a:extLst>
          </p:cNvPr>
          <p:cNvCxnSpPr>
            <a:cxnSpLocks/>
          </p:cNvCxnSpPr>
          <p:nvPr/>
        </p:nvCxnSpPr>
        <p:spPr>
          <a:xfrm flipV="1">
            <a:off x="7004393" y="2259974"/>
            <a:ext cx="703675" cy="472830"/>
          </a:xfrm>
          <a:prstGeom prst="straightConnector1">
            <a:avLst/>
          </a:prstGeom>
          <a:ln>
            <a:solidFill>
              <a:srgbClr val="A366B5"/>
            </a:solidFill>
            <a:tailEnd type="triangle"/>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429133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61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1"/>
                </p:tgtEl>
              </p:cMediaNode>
            </p:audio>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95000"/>
          </a:schemeClr>
        </a:solidFill>
        <a:effectLst/>
      </p:bgPr>
    </p:bg>
    <p:spTree>
      <p:nvGrpSpPr>
        <p:cNvPr id="1" name=""/>
        <p:cNvGrpSpPr/>
        <p:nvPr/>
      </p:nvGrpSpPr>
      <p:grpSpPr>
        <a:xfrm>
          <a:off x="0" y="0"/>
          <a:ext cx="0" cy="0"/>
          <a:chOff x="0" y="0"/>
          <a:chExt cx="0" cy="0"/>
        </a:xfrm>
      </p:grpSpPr>
      <p:sp>
        <p:nvSpPr>
          <p:cNvPr id="4" name="Google Shape;51;p7">
            <a:extLst>
              <a:ext uri="{FF2B5EF4-FFF2-40B4-BE49-F238E27FC236}">
                <a16:creationId xmlns:a16="http://schemas.microsoft.com/office/drawing/2014/main" id="{22506E2C-EA47-1340-BA5C-F995BCF3CE75}"/>
              </a:ext>
            </a:extLst>
          </p:cNvPr>
          <p:cNvSpPr txBox="1">
            <a:spLocks/>
          </p:cNvSpPr>
          <p:nvPr/>
        </p:nvSpPr>
        <p:spPr>
          <a:xfrm>
            <a:off x="0" y="0"/>
            <a:ext cx="12192000" cy="820615"/>
          </a:xfrm>
          <a:prstGeom prst="rect">
            <a:avLst/>
          </a:prstGeom>
          <a:solidFill>
            <a:srgbClr val="8D37AA"/>
          </a:solidFill>
          <a:ln w="9525" cap="flat" cmpd="sng">
            <a:solidFill>
              <a:srgbClr val="8D37AA"/>
            </a:solidFill>
            <a:prstDash val="solid"/>
            <a:round/>
            <a:headEnd type="none" w="sm" len="sm"/>
            <a:tailEnd type="none" w="sm" len="sm"/>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a:lnSpc>
                <a:spcPct val="90000"/>
              </a:lnSpc>
              <a:buSzPts val="4400"/>
              <a:buFont typeface="Calibri"/>
              <a:buNone/>
            </a:pPr>
            <a:r>
              <a:rPr lang="en-US" sz="4400" b="1" dirty="0"/>
              <a:t>  </a:t>
            </a:r>
            <a:r>
              <a:rPr lang="en-US" sz="4400" b="1" i="1" dirty="0"/>
              <a:t>Zoom on… </a:t>
            </a:r>
            <a:r>
              <a:rPr lang="en-US" sz="4400" b="1" i="1" dirty="0">
                <a:solidFill>
                  <a:schemeClr val="bg1"/>
                </a:solidFill>
              </a:rPr>
              <a:t>Delivering the speech</a:t>
            </a:r>
            <a:endParaRPr lang="en-US" dirty="0">
              <a:solidFill>
                <a:schemeClr val="bg1"/>
              </a:solidFill>
            </a:endParaRPr>
          </a:p>
        </p:txBody>
      </p:sp>
      <p:sp>
        <p:nvSpPr>
          <p:cNvPr id="3" name="Rectangle 2">
            <a:extLst>
              <a:ext uri="{FF2B5EF4-FFF2-40B4-BE49-F238E27FC236}">
                <a16:creationId xmlns:a16="http://schemas.microsoft.com/office/drawing/2014/main" id="{F8C239B6-D6FE-1442-9AD5-8DC38CD3433D}"/>
              </a:ext>
            </a:extLst>
          </p:cNvPr>
          <p:cNvSpPr/>
          <p:nvPr/>
        </p:nvSpPr>
        <p:spPr>
          <a:xfrm>
            <a:off x="1702463" y="2278237"/>
            <a:ext cx="5514581" cy="959045"/>
          </a:xfrm>
          <a:prstGeom prst="rect">
            <a:avLst/>
          </a:prstGeom>
        </p:spPr>
        <p:txBody>
          <a:bodyPr wrap="square">
            <a:spAutoFit/>
          </a:bodyPr>
          <a:lstStyle/>
          <a:p>
            <a:pPr algn="just" fontAlgn="base">
              <a:lnSpc>
                <a:spcPts val="3480"/>
              </a:lnSpc>
            </a:pPr>
            <a:r>
              <a:rPr lang="fr-FR" sz="2400" i="1" dirty="0">
                <a:solidFill>
                  <a:srgbClr val="7030A0"/>
                </a:solidFill>
                <a:latin typeface="Calibri" panose="020F0502020204030204" pitchFamily="34" charset="0"/>
                <a:cs typeface="Calibri" panose="020F0502020204030204" pitchFamily="34" charset="0"/>
              </a:rPr>
              <a:t>"If </a:t>
            </a:r>
            <a:r>
              <a:rPr lang="fr-FR" sz="2400" i="1" dirty="0" err="1">
                <a:solidFill>
                  <a:srgbClr val="7030A0"/>
                </a:solidFill>
                <a:latin typeface="Calibri" panose="020F0502020204030204" pitchFamily="34" charset="0"/>
                <a:cs typeface="Calibri" panose="020F0502020204030204" pitchFamily="34" charset="0"/>
              </a:rPr>
              <a:t>there</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is</a:t>
            </a:r>
            <a:r>
              <a:rPr lang="fr-FR" sz="2400" i="1" dirty="0">
                <a:solidFill>
                  <a:srgbClr val="7030A0"/>
                </a:solidFill>
                <a:latin typeface="Calibri" panose="020F0502020204030204" pitchFamily="34" charset="0"/>
                <a:cs typeface="Calibri" panose="020F0502020204030204" pitchFamily="34" charset="0"/>
              </a:rPr>
              <a:t> one </a:t>
            </a:r>
            <a:r>
              <a:rPr lang="fr-FR" sz="2400" i="1" dirty="0" err="1">
                <a:solidFill>
                  <a:srgbClr val="7030A0"/>
                </a:solidFill>
                <a:latin typeface="Calibri" panose="020F0502020204030204" pitchFamily="34" charset="0"/>
                <a:cs typeface="Calibri" panose="020F0502020204030204" pitchFamily="34" charset="0"/>
              </a:rPr>
              <a:t>thing</a:t>
            </a:r>
            <a:r>
              <a:rPr lang="fr-FR" sz="2400" i="1" dirty="0">
                <a:solidFill>
                  <a:srgbClr val="7030A0"/>
                </a:solidFill>
                <a:latin typeface="Calibri" panose="020F0502020204030204" pitchFamily="34" charset="0"/>
                <a:cs typeface="Calibri" panose="020F0502020204030204" pitchFamily="34" charset="0"/>
              </a:rPr>
              <a:t> I know for certain, </a:t>
            </a:r>
            <a:r>
              <a:rPr lang="fr-FR" sz="2400" i="1" dirty="0" err="1">
                <a:solidFill>
                  <a:srgbClr val="7030A0"/>
                </a:solidFill>
                <a:latin typeface="Calibri" panose="020F0502020204030204" pitchFamily="34" charset="0"/>
                <a:cs typeface="Calibri" panose="020F0502020204030204" pitchFamily="34" charset="0"/>
              </a:rPr>
              <a:t>it</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is</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that</a:t>
            </a:r>
            <a:r>
              <a:rPr lang="fr-FR" sz="2400" i="1" dirty="0">
                <a:solidFill>
                  <a:srgbClr val="7030A0"/>
                </a:solidFill>
                <a:latin typeface="Calibri" panose="020F0502020204030204" pitchFamily="34" charset="0"/>
                <a:cs typeface="Calibri" panose="020F0502020204030204" pitchFamily="34" charset="0"/>
              </a:rPr>
              <a:t> </a:t>
            </a:r>
            <a:r>
              <a:rPr lang="fr-FR" sz="2400" i="1" dirty="0" err="1">
                <a:solidFill>
                  <a:srgbClr val="7030A0"/>
                </a:solidFill>
                <a:latin typeface="Calibri" panose="020F0502020204030204" pitchFamily="34" charset="0"/>
                <a:cs typeface="Calibri" panose="020F0502020204030204" pitchFamily="34" charset="0"/>
              </a:rPr>
              <a:t>this</a:t>
            </a:r>
            <a:r>
              <a:rPr lang="fr-FR" sz="2400" i="1" dirty="0">
                <a:solidFill>
                  <a:srgbClr val="7030A0"/>
                </a:solidFill>
                <a:latin typeface="Calibri" panose="020F0502020204030204" pitchFamily="34" charset="0"/>
                <a:cs typeface="Calibri" panose="020F0502020204030204" pitchFamily="34" charset="0"/>
              </a:rPr>
              <a:t> has to stop."</a:t>
            </a:r>
          </a:p>
        </p:txBody>
      </p:sp>
      <p:pic>
        <p:nvPicPr>
          <p:cNvPr id="5" name="Image 4">
            <a:extLst>
              <a:ext uri="{FF2B5EF4-FFF2-40B4-BE49-F238E27FC236}">
                <a16:creationId xmlns:a16="http://schemas.microsoft.com/office/drawing/2014/main" id="{317A3993-FD30-2048-A5E8-F0EAECDBA60B}"/>
              </a:ext>
            </a:extLst>
          </p:cNvPr>
          <p:cNvPicPr>
            <a:picLocks noChangeAspect="1"/>
          </p:cNvPicPr>
          <p:nvPr/>
        </p:nvPicPr>
        <p:blipFill>
          <a:blip r:embed="rId5">
            <a:alphaModFix/>
          </a:blip>
          <a:stretch>
            <a:fillRect/>
          </a:stretch>
        </p:blipFill>
        <p:spPr>
          <a:xfrm>
            <a:off x="7945934" y="0"/>
            <a:ext cx="4246066" cy="6858000"/>
          </a:xfrm>
          <a:prstGeom prst="rect">
            <a:avLst/>
          </a:prstGeom>
        </p:spPr>
      </p:pic>
      <p:pic>
        <p:nvPicPr>
          <p:cNvPr id="6" name="EmmaWatson_thishastostop">
            <a:hlinkClick r:id="" action="ppaction://media"/>
            <a:extLst>
              <a:ext uri="{FF2B5EF4-FFF2-40B4-BE49-F238E27FC236}">
                <a16:creationId xmlns:a16="http://schemas.microsoft.com/office/drawing/2014/main" id="{9AE9FE86-2AB4-4349-806B-8C075C1AED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4427" y="1240876"/>
            <a:ext cx="626539" cy="626539"/>
          </a:xfrm>
          <a:prstGeom prst="rect">
            <a:avLst/>
          </a:prstGeom>
          <a:ln>
            <a:solidFill>
              <a:srgbClr val="AC698E"/>
            </a:solidFill>
          </a:ln>
        </p:spPr>
      </p:pic>
      <p:sp>
        <p:nvSpPr>
          <p:cNvPr id="8" name="Rectangle à coins arrondis 7">
            <a:extLst>
              <a:ext uri="{FF2B5EF4-FFF2-40B4-BE49-F238E27FC236}">
                <a16:creationId xmlns:a16="http://schemas.microsoft.com/office/drawing/2014/main" id="{A74B68B4-5D47-874C-8325-080419C18E45}"/>
              </a:ext>
            </a:extLst>
          </p:cNvPr>
          <p:cNvSpPr/>
          <p:nvPr/>
        </p:nvSpPr>
        <p:spPr>
          <a:xfrm>
            <a:off x="341587" y="4323133"/>
            <a:ext cx="3593312" cy="811136"/>
          </a:xfrm>
          <a:prstGeom prst="roundRect">
            <a:avLst/>
          </a:prstGeom>
          <a:solidFill>
            <a:srgbClr val="9A5D80"/>
          </a:solidFill>
          <a:ln>
            <a:solidFill>
              <a:srgbClr val="873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latin typeface="Calibri" panose="020F0502020204030204" pitchFamily="34" charset="0"/>
                <a:cs typeface="Calibri" panose="020F0502020204030204" pitchFamily="34" charset="0"/>
              </a:rPr>
              <a:t>Put </a:t>
            </a:r>
            <a:r>
              <a:rPr lang="fr-FR" sz="2400" dirty="0" err="1">
                <a:solidFill>
                  <a:schemeClr val="bg1"/>
                </a:solidFill>
                <a:latin typeface="Calibri" panose="020F0502020204030204" pitchFamily="34" charset="0"/>
                <a:cs typeface="Calibri" panose="020F0502020204030204" pitchFamily="34" charset="0"/>
              </a:rPr>
              <a:t>special</a:t>
            </a:r>
            <a:r>
              <a:rPr lang="fr-FR" sz="2400" dirty="0">
                <a:solidFill>
                  <a:schemeClr val="bg1"/>
                </a:solidFill>
                <a:latin typeface="Calibri" panose="020F0502020204030204" pitchFamily="34" charset="0"/>
                <a:cs typeface="Calibri" panose="020F0502020204030204" pitchFamily="34" charset="0"/>
              </a:rPr>
              <a:t> </a:t>
            </a:r>
            <a:r>
              <a:rPr lang="fr-FR" sz="2400" dirty="0" err="1">
                <a:solidFill>
                  <a:schemeClr val="bg1"/>
                </a:solidFill>
                <a:latin typeface="Calibri" panose="020F0502020204030204" pitchFamily="34" charset="0"/>
                <a:cs typeface="Calibri" panose="020F0502020204030204" pitchFamily="34" charset="0"/>
              </a:rPr>
              <a:t>emphasis</a:t>
            </a:r>
            <a:r>
              <a:rPr lang="fr-FR" sz="2400" dirty="0">
                <a:solidFill>
                  <a:schemeClr val="bg1"/>
                </a:solidFill>
                <a:latin typeface="Calibri" panose="020F0502020204030204" pitchFamily="34" charset="0"/>
                <a:cs typeface="Calibri" panose="020F0502020204030204" pitchFamily="34" charset="0"/>
              </a:rPr>
              <a:t> on the important </a:t>
            </a:r>
            <a:r>
              <a:rPr lang="fr-FR" sz="2400" dirty="0" err="1">
                <a:solidFill>
                  <a:schemeClr val="bg1"/>
                </a:solidFill>
                <a:latin typeface="Calibri" panose="020F0502020204030204" pitchFamily="34" charset="0"/>
                <a:cs typeface="Calibri" panose="020F0502020204030204" pitchFamily="34" charset="0"/>
              </a:rPr>
              <a:t>words</a:t>
            </a:r>
            <a:endParaRPr lang="fr-FR" sz="2400" dirty="0">
              <a:solidFill>
                <a:schemeClr val="bg1"/>
              </a:solidFill>
              <a:latin typeface="Calibri" panose="020F0502020204030204" pitchFamily="34" charset="0"/>
              <a:cs typeface="Calibri" panose="020F0502020204030204" pitchFamily="34" charset="0"/>
            </a:endParaRPr>
          </a:p>
        </p:txBody>
      </p:sp>
      <p:sp>
        <p:nvSpPr>
          <p:cNvPr id="7" name="Rectangle à coins arrondis 6">
            <a:extLst>
              <a:ext uri="{FF2B5EF4-FFF2-40B4-BE49-F238E27FC236}">
                <a16:creationId xmlns:a16="http://schemas.microsoft.com/office/drawing/2014/main" id="{7A769602-8A36-E246-9B21-F43972C83DA0}"/>
              </a:ext>
            </a:extLst>
          </p:cNvPr>
          <p:cNvSpPr/>
          <p:nvPr/>
        </p:nvSpPr>
        <p:spPr>
          <a:xfrm>
            <a:off x="4143760" y="4326949"/>
            <a:ext cx="3593312" cy="811136"/>
          </a:xfrm>
          <a:prstGeom prst="roundRect">
            <a:avLst/>
          </a:prstGeom>
          <a:solidFill>
            <a:srgbClr val="9A5D80"/>
          </a:solidFill>
          <a:ln>
            <a:solidFill>
              <a:srgbClr val="873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err="1">
                <a:solidFill>
                  <a:schemeClr val="bg1"/>
                </a:solidFill>
                <a:latin typeface="Calibri" panose="020F0502020204030204" pitchFamily="34" charset="0"/>
                <a:cs typeface="Calibri" panose="020F0502020204030204" pitchFamily="34" charset="0"/>
              </a:rPr>
              <a:t>Make</a:t>
            </a:r>
            <a:r>
              <a:rPr lang="fr-FR" sz="2400" dirty="0">
                <a:solidFill>
                  <a:schemeClr val="bg1"/>
                </a:solidFill>
                <a:latin typeface="Calibri" panose="020F0502020204030204" pitchFamily="34" charset="0"/>
                <a:cs typeface="Calibri" panose="020F0502020204030204" pitchFamily="34" charset="0"/>
              </a:rPr>
              <a:t> pauses </a:t>
            </a:r>
            <a:r>
              <a:rPr lang="fr-FR" sz="2400" dirty="0" err="1">
                <a:solidFill>
                  <a:schemeClr val="bg1"/>
                </a:solidFill>
                <a:latin typeface="Calibri" panose="020F0502020204030204" pitchFamily="34" charset="0"/>
                <a:cs typeface="Calibri" panose="020F0502020204030204" pitchFamily="34" charset="0"/>
              </a:rPr>
              <a:t>after</a:t>
            </a:r>
            <a:r>
              <a:rPr lang="fr-FR" sz="2400" dirty="0">
                <a:solidFill>
                  <a:schemeClr val="bg1"/>
                </a:solidFill>
                <a:latin typeface="Calibri" panose="020F0502020204030204" pitchFamily="34" charset="0"/>
                <a:cs typeface="Calibri" panose="020F0502020204030204" pitchFamily="34" charset="0"/>
              </a:rPr>
              <a:t> important </a:t>
            </a:r>
            <a:r>
              <a:rPr lang="fr-FR" sz="2400" dirty="0" err="1">
                <a:solidFill>
                  <a:schemeClr val="bg1"/>
                </a:solidFill>
                <a:latin typeface="Calibri" panose="020F0502020204030204" pitchFamily="34" charset="0"/>
                <a:cs typeface="Calibri" panose="020F0502020204030204" pitchFamily="34" charset="0"/>
              </a:rPr>
              <a:t>words</a:t>
            </a:r>
            <a:r>
              <a:rPr lang="fr-FR" sz="2400" dirty="0">
                <a:solidFill>
                  <a:schemeClr val="bg1"/>
                </a:solidFill>
                <a:latin typeface="Calibri" panose="020F0502020204030204" pitchFamily="34" charset="0"/>
                <a:cs typeface="Calibri" panose="020F0502020204030204" pitchFamily="34" charset="0"/>
              </a:rPr>
              <a:t> or </a:t>
            </a:r>
            <a:r>
              <a:rPr lang="fr-FR" sz="2400" dirty="0" err="1">
                <a:solidFill>
                  <a:schemeClr val="bg1"/>
                </a:solidFill>
                <a:latin typeface="Calibri" panose="020F0502020204030204" pitchFamily="34" charset="0"/>
                <a:cs typeface="Calibri" panose="020F0502020204030204" pitchFamily="34" charset="0"/>
              </a:rPr>
              <a:t>ideas</a:t>
            </a:r>
            <a:endParaRPr lang="fr-FR" sz="2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1370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99"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
                </p:tgtEl>
              </p:cMediaNode>
            </p:audio>
          </p:childTnLst>
        </p:cTn>
      </p:par>
    </p:tnLst>
    <p:bldLst>
      <p:bldP spid="8"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95000"/>
          </a:schemeClr>
        </a:solidFill>
        <a:effectLst/>
      </p:bgPr>
    </p:bg>
    <p:spTree>
      <p:nvGrpSpPr>
        <p:cNvPr id="1" name=""/>
        <p:cNvGrpSpPr/>
        <p:nvPr/>
      </p:nvGrpSpPr>
      <p:grpSpPr>
        <a:xfrm>
          <a:off x="0" y="0"/>
          <a:ext cx="0" cy="0"/>
          <a:chOff x="0" y="0"/>
          <a:chExt cx="0" cy="0"/>
        </a:xfrm>
      </p:grpSpPr>
      <p:sp>
        <p:nvSpPr>
          <p:cNvPr id="4" name="Google Shape;51;p7">
            <a:extLst>
              <a:ext uri="{FF2B5EF4-FFF2-40B4-BE49-F238E27FC236}">
                <a16:creationId xmlns:a16="http://schemas.microsoft.com/office/drawing/2014/main" id="{22506E2C-EA47-1340-BA5C-F995BCF3CE75}"/>
              </a:ext>
            </a:extLst>
          </p:cNvPr>
          <p:cNvSpPr txBox="1">
            <a:spLocks/>
          </p:cNvSpPr>
          <p:nvPr/>
        </p:nvSpPr>
        <p:spPr>
          <a:xfrm>
            <a:off x="0" y="0"/>
            <a:ext cx="12192000" cy="859764"/>
          </a:xfrm>
          <a:prstGeom prst="rect">
            <a:avLst/>
          </a:prstGeom>
          <a:solidFill>
            <a:srgbClr val="8D37AA"/>
          </a:solidFill>
          <a:ln w="9525" cap="flat" cmpd="sng">
            <a:solidFill>
              <a:srgbClr val="8D37AA"/>
            </a:solidFill>
            <a:prstDash val="solid"/>
            <a:round/>
            <a:headEnd type="none" w="sm" len="sm"/>
            <a:tailEnd type="none" w="sm" len="sm"/>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a:lnSpc>
                <a:spcPct val="90000"/>
              </a:lnSpc>
              <a:buSzPts val="4400"/>
              <a:buFont typeface="Calibri"/>
              <a:buNone/>
            </a:pPr>
            <a:r>
              <a:rPr lang="en-US" sz="4400" b="1" dirty="0"/>
              <a:t>     </a:t>
            </a:r>
            <a:r>
              <a:rPr lang="en-US" sz="4400" b="1" i="1" dirty="0"/>
              <a:t>So let's recap what makes a speech convincing?</a:t>
            </a:r>
            <a:endParaRPr lang="en-US" dirty="0"/>
          </a:p>
        </p:txBody>
      </p:sp>
      <p:sp>
        <p:nvSpPr>
          <p:cNvPr id="17" name="Rectangle à coins arrondis 16">
            <a:extLst>
              <a:ext uri="{FF2B5EF4-FFF2-40B4-BE49-F238E27FC236}">
                <a16:creationId xmlns:a16="http://schemas.microsoft.com/office/drawing/2014/main" id="{2FE27073-50BC-F947-9831-A3A816A5A6AE}"/>
              </a:ext>
            </a:extLst>
          </p:cNvPr>
          <p:cNvSpPr/>
          <p:nvPr/>
        </p:nvSpPr>
        <p:spPr>
          <a:xfrm>
            <a:off x="2514248" y="1048237"/>
            <a:ext cx="4445272" cy="512413"/>
          </a:xfrm>
          <a:prstGeom prst="roundRect">
            <a:avLst/>
          </a:prstGeom>
          <a:solidFill>
            <a:srgbClr val="7030A0"/>
          </a:solidFill>
          <a:ln>
            <a:solidFill>
              <a:srgbClr val="873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latin typeface="Calibri" panose="020F0502020204030204" pitchFamily="34" charset="0"/>
                <a:cs typeface="Calibri" panose="020F0502020204030204" pitchFamily="34" charset="0"/>
              </a:rPr>
              <a:t>Structure </a:t>
            </a:r>
            <a:r>
              <a:rPr lang="fr-FR" sz="2400" dirty="0" err="1">
                <a:solidFill>
                  <a:schemeClr val="bg1"/>
                </a:solidFill>
                <a:latin typeface="Calibri" panose="020F0502020204030204" pitchFamily="34" charset="0"/>
                <a:cs typeface="Calibri" panose="020F0502020204030204" pitchFamily="34" charset="0"/>
              </a:rPr>
              <a:t>it</a:t>
            </a:r>
            <a:r>
              <a:rPr lang="fr-FR" sz="2400" dirty="0">
                <a:solidFill>
                  <a:schemeClr val="bg1"/>
                </a:solidFill>
                <a:latin typeface="Calibri" panose="020F0502020204030204" pitchFamily="34" charset="0"/>
                <a:cs typeface="Calibri" panose="020F0502020204030204" pitchFamily="34" charset="0"/>
              </a:rPr>
              <a:t> </a:t>
            </a:r>
            <a:r>
              <a:rPr lang="fr-FR" sz="2400" dirty="0" err="1">
                <a:solidFill>
                  <a:schemeClr val="bg1"/>
                </a:solidFill>
                <a:latin typeface="Calibri" panose="020F0502020204030204" pitchFamily="34" charset="0"/>
                <a:cs typeface="Calibri" panose="020F0502020204030204" pitchFamily="34" charset="0"/>
              </a:rPr>
              <a:t>logically</a:t>
            </a:r>
            <a:endParaRPr lang="fr-FR" sz="2400" dirty="0">
              <a:solidFill>
                <a:schemeClr val="bg1"/>
              </a:solidFill>
              <a:latin typeface="Calibri" panose="020F0502020204030204" pitchFamily="34" charset="0"/>
              <a:cs typeface="Calibri" panose="020F0502020204030204" pitchFamily="34" charset="0"/>
            </a:endParaRPr>
          </a:p>
        </p:txBody>
      </p:sp>
      <p:sp>
        <p:nvSpPr>
          <p:cNvPr id="18" name="Rectangle à coins arrondis 17">
            <a:extLst>
              <a:ext uri="{FF2B5EF4-FFF2-40B4-BE49-F238E27FC236}">
                <a16:creationId xmlns:a16="http://schemas.microsoft.com/office/drawing/2014/main" id="{73F5CE61-7423-794C-9A37-43FC63B1A790}"/>
              </a:ext>
            </a:extLst>
          </p:cNvPr>
          <p:cNvSpPr/>
          <p:nvPr/>
        </p:nvSpPr>
        <p:spPr>
          <a:xfrm>
            <a:off x="2514243" y="2390154"/>
            <a:ext cx="4445273" cy="512413"/>
          </a:xfrm>
          <a:prstGeom prst="roundRect">
            <a:avLst/>
          </a:prstGeom>
          <a:solidFill>
            <a:srgbClr val="7030A0"/>
          </a:solidFill>
          <a:ln>
            <a:solidFill>
              <a:srgbClr val="873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err="1">
                <a:solidFill>
                  <a:schemeClr val="bg1"/>
                </a:solidFill>
                <a:latin typeface="Calibri" panose="020F0502020204030204" pitchFamily="34" charset="0"/>
                <a:cs typeface="Calibri" panose="020F0502020204030204" pitchFamily="34" charset="0"/>
              </a:rPr>
              <a:t>Address</a:t>
            </a:r>
            <a:r>
              <a:rPr lang="fr-FR" sz="2400" dirty="0">
                <a:solidFill>
                  <a:schemeClr val="bg1"/>
                </a:solidFill>
                <a:latin typeface="Calibri" panose="020F0502020204030204" pitchFamily="34" charset="0"/>
                <a:cs typeface="Calibri" panose="020F0502020204030204" pitchFamily="34" charset="0"/>
              </a:rPr>
              <a:t> &amp; </a:t>
            </a:r>
            <a:r>
              <a:rPr lang="fr-FR" sz="2400" dirty="0" err="1">
                <a:solidFill>
                  <a:schemeClr val="bg1"/>
                </a:solidFill>
                <a:latin typeface="Calibri" panose="020F0502020204030204" pitchFamily="34" charset="0"/>
                <a:cs typeface="Calibri" panose="020F0502020204030204" pitchFamily="34" charset="0"/>
              </a:rPr>
              <a:t>involve</a:t>
            </a:r>
            <a:r>
              <a:rPr lang="fr-FR" sz="2400" dirty="0">
                <a:solidFill>
                  <a:schemeClr val="bg1"/>
                </a:solidFill>
                <a:latin typeface="Calibri" panose="020F0502020204030204" pitchFamily="34" charset="0"/>
                <a:cs typeface="Calibri" panose="020F0502020204030204" pitchFamily="34" charset="0"/>
              </a:rPr>
              <a:t>  the audience</a:t>
            </a:r>
          </a:p>
        </p:txBody>
      </p:sp>
      <p:sp>
        <p:nvSpPr>
          <p:cNvPr id="19" name="Rectangle à coins arrondis 18">
            <a:extLst>
              <a:ext uri="{FF2B5EF4-FFF2-40B4-BE49-F238E27FC236}">
                <a16:creationId xmlns:a16="http://schemas.microsoft.com/office/drawing/2014/main" id="{E6E74692-4FBB-8F4C-B93E-276ACCDBC84E}"/>
              </a:ext>
            </a:extLst>
          </p:cNvPr>
          <p:cNvSpPr/>
          <p:nvPr/>
        </p:nvSpPr>
        <p:spPr>
          <a:xfrm>
            <a:off x="2514243" y="1762593"/>
            <a:ext cx="4445272" cy="465984"/>
          </a:xfrm>
          <a:prstGeom prst="roundRect">
            <a:avLst/>
          </a:prstGeom>
          <a:solidFill>
            <a:srgbClr val="7030A0"/>
          </a:solidFill>
          <a:ln>
            <a:solidFill>
              <a:srgbClr val="873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err="1">
                <a:solidFill>
                  <a:schemeClr val="bg1"/>
                </a:solidFill>
                <a:latin typeface="Calibri" panose="020F0502020204030204" pitchFamily="34" charset="0"/>
                <a:cs typeface="Calibri" panose="020F0502020204030204" pitchFamily="34" charset="0"/>
              </a:rPr>
              <a:t>Involve</a:t>
            </a:r>
            <a:r>
              <a:rPr lang="fr-FR" sz="2400" dirty="0">
                <a:solidFill>
                  <a:schemeClr val="bg1"/>
                </a:solidFill>
                <a:latin typeface="Calibri" panose="020F0502020204030204" pitchFamily="34" charset="0"/>
                <a:cs typeface="Calibri" panose="020F0502020204030204" pitchFamily="34" charset="0"/>
              </a:rPr>
              <a:t> </a:t>
            </a:r>
            <a:r>
              <a:rPr lang="fr-FR" sz="2400" dirty="0" err="1">
                <a:solidFill>
                  <a:schemeClr val="bg1"/>
                </a:solidFill>
                <a:latin typeface="Calibri" panose="020F0502020204030204" pitchFamily="34" charset="0"/>
                <a:cs typeface="Calibri" panose="020F0502020204030204" pitchFamily="34" charset="0"/>
              </a:rPr>
              <a:t>yourself</a:t>
            </a:r>
            <a:endParaRPr lang="fr-FR" sz="2400" dirty="0">
              <a:solidFill>
                <a:schemeClr val="bg1"/>
              </a:solidFill>
              <a:latin typeface="Calibri" panose="020F0502020204030204" pitchFamily="34" charset="0"/>
              <a:cs typeface="Calibri" panose="020F0502020204030204" pitchFamily="34" charset="0"/>
            </a:endParaRPr>
          </a:p>
        </p:txBody>
      </p:sp>
      <p:sp>
        <p:nvSpPr>
          <p:cNvPr id="20" name="Rectangle à coins arrondis 19">
            <a:extLst>
              <a:ext uri="{FF2B5EF4-FFF2-40B4-BE49-F238E27FC236}">
                <a16:creationId xmlns:a16="http://schemas.microsoft.com/office/drawing/2014/main" id="{7B38FCE2-C167-DD40-B056-DE37892B76CC}"/>
              </a:ext>
            </a:extLst>
          </p:cNvPr>
          <p:cNvSpPr/>
          <p:nvPr/>
        </p:nvSpPr>
        <p:spPr>
          <a:xfrm>
            <a:off x="2514246" y="3089563"/>
            <a:ext cx="4445272" cy="480218"/>
          </a:xfrm>
          <a:prstGeom prst="roundRect">
            <a:avLst/>
          </a:prstGeom>
          <a:solidFill>
            <a:srgbClr val="7030A0"/>
          </a:solidFill>
          <a:ln>
            <a:solidFill>
              <a:srgbClr val="873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err="1">
                <a:solidFill>
                  <a:schemeClr val="bg1"/>
                </a:solidFill>
                <a:latin typeface="Calibri" panose="020F0502020204030204" pitchFamily="34" charset="0"/>
                <a:cs typeface="Calibri" panose="020F0502020204030204" pitchFamily="34" charset="0"/>
              </a:rPr>
              <a:t>Provide</a:t>
            </a:r>
            <a:r>
              <a:rPr lang="fr-FR" sz="2400" dirty="0">
                <a:solidFill>
                  <a:schemeClr val="bg1"/>
                </a:solidFill>
                <a:latin typeface="Calibri" panose="020F0502020204030204" pitchFamily="34" charset="0"/>
                <a:cs typeface="Calibri" panose="020F0502020204030204" pitchFamily="34" charset="0"/>
              </a:rPr>
              <a:t> </a:t>
            </a:r>
            <a:r>
              <a:rPr lang="fr-FR" sz="2400" dirty="0" err="1">
                <a:solidFill>
                  <a:schemeClr val="bg1"/>
                </a:solidFill>
                <a:latin typeface="Calibri" panose="020F0502020204030204" pitchFamily="34" charset="0"/>
                <a:cs typeface="Calibri" panose="020F0502020204030204" pitchFamily="34" charset="0"/>
              </a:rPr>
              <a:t>reliable</a:t>
            </a:r>
            <a:r>
              <a:rPr lang="fr-FR" sz="2400" dirty="0">
                <a:solidFill>
                  <a:schemeClr val="bg1"/>
                </a:solidFill>
                <a:latin typeface="Calibri" panose="020F0502020204030204" pitchFamily="34" charset="0"/>
                <a:cs typeface="Calibri" panose="020F0502020204030204" pitchFamily="34" charset="0"/>
              </a:rPr>
              <a:t> information</a:t>
            </a:r>
          </a:p>
        </p:txBody>
      </p:sp>
      <p:sp>
        <p:nvSpPr>
          <p:cNvPr id="21" name="Rectangle à coins arrondis 20">
            <a:extLst>
              <a:ext uri="{FF2B5EF4-FFF2-40B4-BE49-F238E27FC236}">
                <a16:creationId xmlns:a16="http://schemas.microsoft.com/office/drawing/2014/main" id="{9A3422AF-9E0F-054D-986E-15CA7B4C7814}"/>
              </a:ext>
            </a:extLst>
          </p:cNvPr>
          <p:cNvSpPr/>
          <p:nvPr/>
        </p:nvSpPr>
        <p:spPr>
          <a:xfrm>
            <a:off x="2514243" y="3769948"/>
            <a:ext cx="4445273" cy="545541"/>
          </a:xfrm>
          <a:prstGeom prst="roundRect">
            <a:avLst/>
          </a:prstGeom>
          <a:solidFill>
            <a:srgbClr val="7030A0"/>
          </a:solidFill>
          <a:ln>
            <a:solidFill>
              <a:srgbClr val="873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err="1">
                <a:solidFill>
                  <a:schemeClr val="bg1"/>
                </a:solidFill>
                <a:latin typeface="Calibri" panose="020F0502020204030204" pitchFamily="34" charset="0"/>
                <a:cs typeface="Calibri" panose="020F0502020204030204" pitchFamily="34" charset="0"/>
              </a:rPr>
              <a:t>Appeal</a:t>
            </a:r>
            <a:r>
              <a:rPr lang="fr-FR" sz="2400" dirty="0">
                <a:solidFill>
                  <a:schemeClr val="bg1"/>
                </a:solidFill>
                <a:latin typeface="Calibri" panose="020F0502020204030204" pitchFamily="34" charset="0"/>
                <a:cs typeface="Calibri" panose="020F0502020204030204" pitchFamily="34" charset="0"/>
              </a:rPr>
              <a:t> to </a:t>
            </a:r>
            <a:r>
              <a:rPr lang="fr-FR" sz="2400" dirty="0" err="1">
                <a:solidFill>
                  <a:schemeClr val="bg1"/>
                </a:solidFill>
                <a:latin typeface="Calibri" panose="020F0502020204030204" pitchFamily="34" charset="0"/>
                <a:cs typeface="Calibri" panose="020F0502020204030204" pitchFamily="34" charset="0"/>
              </a:rPr>
              <a:t>people's</a:t>
            </a:r>
            <a:r>
              <a:rPr lang="fr-FR" sz="2400" dirty="0">
                <a:solidFill>
                  <a:schemeClr val="bg1"/>
                </a:solidFill>
                <a:latin typeface="Calibri" panose="020F0502020204030204" pitchFamily="34" charset="0"/>
                <a:cs typeface="Calibri" panose="020F0502020204030204" pitchFamily="34" charset="0"/>
              </a:rPr>
              <a:t> </a:t>
            </a:r>
            <a:r>
              <a:rPr lang="fr-FR" sz="2400" dirty="0" err="1">
                <a:solidFill>
                  <a:schemeClr val="bg1"/>
                </a:solidFill>
                <a:latin typeface="Calibri" panose="020F0502020204030204" pitchFamily="34" charset="0"/>
                <a:cs typeface="Calibri" panose="020F0502020204030204" pitchFamily="34" charset="0"/>
              </a:rPr>
              <a:t>emotions</a:t>
            </a:r>
            <a:endParaRPr lang="fr-FR" sz="2400" dirty="0">
              <a:solidFill>
                <a:schemeClr val="bg1"/>
              </a:solidFill>
              <a:latin typeface="Calibri" panose="020F0502020204030204" pitchFamily="34" charset="0"/>
              <a:cs typeface="Calibri" panose="020F0502020204030204" pitchFamily="34" charset="0"/>
            </a:endParaRPr>
          </a:p>
        </p:txBody>
      </p:sp>
      <p:sp>
        <p:nvSpPr>
          <p:cNvPr id="23" name="Rectangle à coins arrondis 22">
            <a:extLst>
              <a:ext uri="{FF2B5EF4-FFF2-40B4-BE49-F238E27FC236}">
                <a16:creationId xmlns:a16="http://schemas.microsoft.com/office/drawing/2014/main" id="{8FE16B2E-C6B7-E44C-B351-D91A1DB56A67}"/>
              </a:ext>
            </a:extLst>
          </p:cNvPr>
          <p:cNvSpPr/>
          <p:nvPr/>
        </p:nvSpPr>
        <p:spPr>
          <a:xfrm>
            <a:off x="2514243" y="4515656"/>
            <a:ext cx="4445273" cy="513968"/>
          </a:xfrm>
          <a:prstGeom prst="roundRect">
            <a:avLst/>
          </a:prstGeom>
          <a:solidFill>
            <a:srgbClr val="7030A0"/>
          </a:solidFill>
          <a:ln>
            <a:solidFill>
              <a:srgbClr val="873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err="1">
                <a:solidFill>
                  <a:schemeClr val="bg1"/>
                </a:solidFill>
                <a:latin typeface="Calibri" panose="020F0502020204030204" pitchFamily="34" charset="0"/>
                <a:cs typeface="Calibri" panose="020F0502020204030204" pitchFamily="34" charset="0"/>
              </a:rPr>
              <a:t>Speak</a:t>
            </a:r>
            <a:r>
              <a:rPr lang="fr-FR" sz="2400" dirty="0">
                <a:solidFill>
                  <a:schemeClr val="bg1"/>
                </a:solidFill>
                <a:latin typeface="Calibri" panose="020F0502020204030204" pitchFamily="34" charset="0"/>
                <a:cs typeface="Calibri" panose="020F0502020204030204" pitchFamily="34" charset="0"/>
              </a:rPr>
              <a:t> </a:t>
            </a:r>
            <a:r>
              <a:rPr lang="fr-FR" sz="2400" dirty="0" err="1">
                <a:solidFill>
                  <a:schemeClr val="bg1"/>
                </a:solidFill>
                <a:latin typeface="Calibri" panose="020F0502020204030204" pitchFamily="34" charset="0"/>
                <a:cs typeface="Calibri" panose="020F0502020204030204" pitchFamily="34" charset="0"/>
              </a:rPr>
              <a:t>clearly</a:t>
            </a:r>
            <a:endParaRPr lang="fr-FR" sz="2400" dirty="0">
              <a:solidFill>
                <a:schemeClr val="bg1"/>
              </a:solidFill>
              <a:latin typeface="Calibri" panose="020F0502020204030204" pitchFamily="34" charset="0"/>
              <a:cs typeface="Calibri" panose="020F0502020204030204" pitchFamily="34" charset="0"/>
            </a:endParaRPr>
          </a:p>
        </p:txBody>
      </p:sp>
      <p:sp>
        <p:nvSpPr>
          <p:cNvPr id="24" name="Rectangle à coins arrondis 23">
            <a:extLst>
              <a:ext uri="{FF2B5EF4-FFF2-40B4-BE49-F238E27FC236}">
                <a16:creationId xmlns:a16="http://schemas.microsoft.com/office/drawing/2014/main" id="{5722677A-DAC1-3746-A50F-C5DFEA4BE9BE}"/>
              </a:ext>
            </a:extLst>
          </p:cNvPr>
          <p:cNvSpPr/>
          <p:nvPr/>
        </p:nvSpPr>
        <p:spPr>
          <a:xfrm>
            <a:off x="2514243" y="5229791"/>
            <a:ext cx="4445273" cy="562658"/>
          </a:xfrm>
          <a:prstGeom prst="roundRect">
            <a:avLst/>
          </a:prstGeom>
          <a:solidFill>
            <a:srgbClr val="7030A0"/>
          </a:solidFill>
          <a:ln>
            <a:solidFill>
              <a:srgbClr val="873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err="1">
                <a:solidFill>
                  <a:schemeClr val="bg1"/>
                </a:solidFill>
                <a:latin typeface="Calibri" panose="020F0502020204030204" pitchFamily="34" charset="0"/>
                <a:cs typeface="Calibri" panose="020F0502020204030204" pitchFamily="34" charset="0"/>
              </a:rPr>
              <a:t>Emphasize</a:t>
            </a:r>
            <a:r>
              <a:rPr lang="fr-FR" sz="2400" dirty="0">
                <a:solidFill>
                  <a:schemeClr val="bg1"/>
                </a:solidFill>
                <a:latin typeface="Calibri" panose="020F0502020204030204" pitchFamily="34" charset="0"/>
                <a:cs typeface="Calibri" panose="020F0502020204030204" pitchFamily="34" charset="0"/>
              </a:rPr>
              <a:t> the important </a:t>
            </a:r>
            <a:r>
              <a:rPr lang="fr-FR" sz="2400" dirty="0" err="1">
                <a:solidFill>
                  <a:schemeClr val="bg1"/>
                </a:solidFill>
                <a:latin typeface="Calibri" panose="020F0502020204030204" pitchFamily="34" charset="0"/>
                <a:cs typeface="Calibri" panose="020F0502020204030204" pitchFamily="34" charset="0"/>
              </a:rPr>
              <a:t>words</a:t>
            </a:r>
            <a:endParaRPr lang="fr-FR" sz="2400" dirty="0">
              <a:solidFill>
                <a:schemeClr val="bg1"/>
              </a:solidFill>
              <a:latin typeface="Calibri" panose="020F050202020403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id="{D3C105F3-D7A3-6443-B9E5-5013265D0EF1}"/>
              </a:ext>
            </a:extLst>
          </p:cNvPr>
          <p:cNvSpPr/>
          <p:nvPr/>
        </p:nvSpPr>
        <p:spPr>
          <a:xfrm>
            <a:off x="7746652" y="1713513"/>
            <a:ext cx="2621464" cy="510204"/>
          </a:xfrm>
          <a:prstGeom prst="rect">
            <a:avLst/>
          </a:prstGeom>
        </p:spPr>
        <p:txBody>
          <a:bodyPr wrap="square">
            <a:spAutoFit/>
          </a:bodyPr>
          <a:lstStyle/>
          <a:p>
            <a:pPr>
              <a:lnSpc>
                <a:spcPts val="3480"/>
              </a:lnSpc>
            </a:pPr>
            <a:r>
              <a:rPr lang="fr-FR" sz="2000" i="1" dirty="0">
                <a:solidFill>
                  <a:schemeClr val="tx1"/>
                </a:solidFill>
                <a:latin typeface="Calibri" panose="020F0502020204030204" pitchFamily="34" charset="0"/>
                <a:cs typeface="Calibri" panose="020F0502020204030204" pitchFamily="34" charset="0"/>
              </a:rPr>
              <a:t>Use "I" or "</a:t>
            </a:r>
            <a:r>
              <a:rPr lang="fr-FR" sz="2000" i="1" dirty="0" err="1">
                <a:solidFill>
                  <a:schemeClr val="tx1"/>
                </a:solidFill>
                <a:latin typeface="Calibri" panose="020F0502020204030204" pitchFamily="34" charset="0"/>
                <a:cs typeface="Calibri" panose="020F0502020204030204" pitchFamily="34" charset="0"/>
              </a:rPr>
              <a:t>we</a:t>
            </a:r>
            <a:r>
              <a:rPr lang="fr-FR" sz="2000" i="1" dirty="0">
                <a:solidFill>
                  <a:schemeClr val="tx1"/>
                </a:solidFill>
                <a:latin typeface="Calibri" panose="020F0502020204030204" pitchFamily="34" charset="0"/>
                <a:cs typeface="Calibri" panose="020F0502020204030204" pitchFamily="34" charset="0"/>
              </a:rPr>
              <a:t>" </a:t>
            </a:r>
          </a:p>
        </p:txBody>
      </p:sp>
      <p:sp>
        <p:nvSpPr>
          <p:cNvPr id="27" name="Rectangle 26">
            <a:extLst>
              <a:ext uri="{FF2B5EF4-FFF2-40B4-BE49-F238E27FC236}">
                <a16:creationId xmlns:a16="http://schemas.microsoft.com/office/drawing/2014/main" id="{476B49BF-3D20-8F42-9859-0ACB0F73294C}"/>
              </a:ext>
            </a:extLst>
          </p:cNvPr>
          <p:cNvSpPr/>
          <p:nvPr/>
        </p:nvSpPr>
        <p:spPr>
          <a:xfrm>
            <a:off x="7746652" y="2332524"/>
            <a:ext cx="3034419" cy="510204"/>
          </a:xfrm>
          <a:prstGeom prst="rect">
            <a:avLst/>
          </a:prstGeom>
        </p:spPr>
        <p:txBody>
          <a:bodyPr wrap="square">
            <a:spAutoFit/>
          </a:bodyPr>
          <a:lstStyle/>
          <a:p>
            <a:pPr>
              <a:lnSpc>
                <a:spcPts val="3480"/>
              </a:lnSpc>
            </a:pPr>
            <a:r>
              <a:rPr lang="fr-FR" sz="2000" i="1" dirty="0">
                <a:solidFill>
                  <a:schemeClr val="tx1"/>
                </a:solidFill>
                <a:latin typeface="Calibri" panose="020F0502020204030204" pitchFamily="34" charset="0"/>
                <a:cs typeface="Calibri" panose="020F0502020204030204" pitchFamily="34" charset="0"/>
              </a:rPr>
              <a:t>Use "</a:t>
            </a:r>
            <a:r>
              <a:rPr lang="fr-FR" sz="2000" i="1" dirty="0" err="1">
                <a:solidFill>
                  <a:schemeClr val="tx1"/>
                </a:solidFill>
                <a:latin typeface="Calibri" panose="020F0502020204030204" pitchFamily="34" charset="0"/>
                <a:cs typeface="Calibri" panose="020F0502020204030204" pitchFamily="34" charset="0"/>
              </a:rPr>
              <a:t>you</a:t>
            </a:r>
            <a:r>
              <a:rPr lang="fr-FR" sz="2000" i="1" dirty="0">
                <a:solidFill>
                  <a:schemeClr val="tx1"/>
                </a:solidFill>
                <a:latin typeface="Calibri" panose="020F0502020204030204" pitchFamily="34" charset="0"/>
                <a:cs typeface="Calibri" panose="020F0502020204030204" pitchFamily="34" charset="0"/>
              </a:rPr>
              <a:t>" </a:t>
            </a:r>
          </a:p>
        </p:txBody>
      </p:sp>
      <p:sp>
        <p:nvSpPr>
          <p:cNvPr id="28" name="Rectangle 27">
            <a:extLst>
              <a:ext uri="{FF2B5EF4-FFF2-40B4-BE49-F238E27FC236}">
                <a16:creationId xmlns:a16="http://schemas.microsoft.com/office/drawing/2014/main" id="{AF0FC8B0-485F-B14E-8C06-B1ECD7549C97}"/>
              </a:ext>
            </a:extLst>
          </p:cNvPr>
          <p:cNvSpPr/>
          <p:nvPr/>
        </p:nvSpPr>
        <p:spPr>
          <a:xfrm>
            <a:off x="7746652" y="3044465"/>
            <a:ext cx="4111051" cy="707886"/>
          </a:xfrm>
          <a:prstGeom prst="rect">
            <a:avLst/>
          </a:prstGeom>
        </p:spPr>
        <p:txBody>
          <a:bodyPr wrap="square">
            <a:spAutoFit/>
          </a:bodyPr>
          <a:lstStyle/>
          <a:p>
            <a:r>
              <a:rPr lang="fr-FR" sz="2000" i="1" dirty="0">
                <a:solidFill>
                  <a:schemeClr val="tx1"/>
                </a:solidFill>
                <a:latin typeface="Calibri" panose="020F0502020204030204" pitchFamily="34" charset="0"/>
                <a:cs typeface="Calibri" panose="020F0502020204030204" pitchFamily="34" charset="0"/>
              </a:rPr>
              <a:t>Use </a:t>
            </a:r>
            <a:r>
              <a:rPr lang="fr-FR" sz="2000" i="1" dirty="0" err="1">
                <a:solidFill>
                  <a:schemeClr val="tx1"/>
                </a:solidFill>
                <a:latin typeface="Calibri" panose="020F0502020204030204" pitchFamily="34" charset="0"/>
                <a:cs typeface="Calibri" panose="020F0502020204030204" pitchFamily="34" charset="0"/>
              </a:rPr>
              <a:t>definitions</a:t>
            </a:r>
            <a:r>
              <a:rPr lang="fr-FR" sz="2000" i="1" dirty="0">
                <a:solidFill>
                  <a:schemeClr val="tx1"/>
                </a:solidFill>
                <a:latin typeface="Calibri" panose="020F0502020204030204" pitchFamily="34" charset="0"/>
                <a:cs typeface="Calibri" panose="020F0502020204030204" pitchFamily="34" charset="0"/>
              </a:rPr>
              <a:t>, </a:t>
            </a:r>
            <a:r>
              <a:rPr lang="fr-FR" sz="2000" i="1" dirty="0" err="1">
                <a:solidFill>
                  <a:schemeClr val="tx1"/>
                </a:solidFill>
                <a:latin typeface="Calibri" panose="020F0502020204030204" pitchFamily="34" charset="0"/>
                <a:cs typeface="Calibri" panose="020F0502020204030204" pitchFamily="34" charset="0"/>
              </a:rPr>
              <a:t>scientific</a:t>
            </a:r>
            <a:r>
              <a:rPr lang="fr-FR" sz="2000" i="1" dirty="0">
                <a:solidFill>
                  <a:schemeClr val="tx1"/>
                </a:solidFill>
                <a:latin typeface="Calibri" panose="020F0502020204030204" pitchFamily="34" charset="0"/>
                <a:cs typeface="Calibri" panose="020F0502020204030204" pitchFamily="34" charset="0"/>
              </a:rPr>
              <a:t> </a:t>
            </a:r>
            <a:r>
              <a:rPr lang="fr-FR" sz="2000" i="1" dirty="0" err="1">
                <a:solidFill>
                  <a:schemeClr val="tx1"/>
                </a:solidFill>
                <a:latin typeface="Calibri" panose="020F0502020204030204" pitchFamily="34" charset="0"/>
                <a:cs typeface="Calibri" panose="020F0502020204030204" pitchFamily="34" charset="0"/>
              </a:rPr>
              <a:t>evidence</a:t>
            </a:r>
            <a:r>
              <a:rPr lang="fr-FR" sz="2000" i="1" dirty="0">
                <a:solidFill>
                  <a:schemeClr val="tx1"/>
                </a:solidFill>
                <a:latin typeface="Calibri" panose="020F0502020204030204" pitchFamily="34" charset="0"/>
                <a:cs typeface="Calibri" panose="020F0502020204030204" pitchFamily="34" charset="0"/>
              </a:rPr>
              <a:t>, </a:t>
            </a:r>
            <a:r>
              <a:rPr lang="fr-FR" sz="2000" i="1" dirty="0" err="1">
                <a:solidFill>
                  <a:schemeClr val="tx1"/>
                </a:solidFill>
                <a:latin typeface="Calibri" panose="020F0502020204030204" pitchFamily="34" charset="0"/>
                <a:cs typeface="Calibri" panose="020F0502020204030204" pitchFamily="34" charset="0"/>
              </a:rPr>
              <a:t>statistics</a:t>
            </a:r>
            <a:r>
              <a:rPr lang="fr-FR" sz="2000" i="1" dirty="0">
                <a:solidFill>
                  <a:schemeClr val="tx1"/>
                </a:solidFill>
                <a:latin typeface="Calibri" panose="020F0502020204030204" pitchFamily="34" charset="0"/>
                <a:cs typeface="Calibri" panose="020F0502020204030204" pitchFamily="34" charset="0"/>
              </a:rPr>
              <a:t>…</a:t>
            </a:r>
          </a:p>
        </p:txBody>
      </p:sp>
      <p:sp>
        <p:nvSpPr>
          <p:cNvPr id="30" name="Rectangle 29">
            <a:extLst>
              <a:ext uri="{FF2B5EF4-FFF2-40B4-BE49-F238E27FC236}">
                <a16:creationId xmlns:a16="http://schemas.microsoft.com/office/drawing/2014/main" id="{8FB33735-6E5E-D044-8049-D98B37CE6766}"/>
              </a:ext>
            </a:extLst>
          </p:cNvPr>
          <p:cNvSpPr/>
          <p:nvPr/>
        </p:nvSpPr>
        <p:spPr>
          <a:xfrm>
            <a:off x="7746652" y="3875490"/>
            <a:ext cx="4283116" cy="707886"/>
          </a:xfrm>
          <a:prstGeom prst="rect">
            <a:avLst/>
          </a:prstGeom>
        </p:spPr>
        <p:txBody>
          <a:bodyPr wrap="square">
            <a:spAutoFit/>
          </a:bodyPr>
          <a:lstStyle/>
          <a:p>
            <a:r>
              <a:rPr lang="fr-FR" sz="2000" i="1" dirty="0">
                <a:solidFill>
                  <a:schemeClr val="tx1"/>
                </a:solidFill>
                <a:latin typeface="Calibri" panose="020F0502020204030204" pitchFamily="34" charset="0"/>
                <a:cs typeface="Calibri" panose="020F0502020204030204" pitchFamily="34" charset="0"/>
              </a:rPr>
              <a:t>Share </a:t>
            </a:r>
            <a:r>
              <a:rPr lang="fr-FR" sz="2000" i="1" dirty="0" err="1">
                <a:solidFill>
                  <a:schemeClr val="tx1"/>
                </a:solidFill>
                <a:latin typeface="Calibri" panose="020F0502020204030204" pitchFamily="34" charset="0"/>
                <a:cs typeface="Calibri" panose="020F0502020204030204" pitchFamily="34" charset="0"/>
              </a:rPr>
              <a:t>your</a:t>
            </a:r>
            <a:r>
              <a:rPr lang="fr-FR" sz="2000" i="1" dirty="0">
                <a:solidFill>
                  <a:schemeClr val="tx1"/>
                </a:solidFill>
                <a:latin typeface="Calibri" panose="020F0502020204030204" pitchFamily="34" charset="0"/>
                <a:cs typeface="Calibri" panose="020F0502020204030204" pitchFamily="34" charset="0"/>
              </a:rPr>
              <a:t> </a:t>
            </a:r>
            <a:r>
              <a:rPr lang="fr-FR" sz="2000" i="1" dirty="0" err="1">
                <a:solidFill>
                  <a:schemeClr val="tx1"/>
                </a:solidFill>
                <a:latin typeface="Calibri" panose="020F0502020204030204" pitchFamily="34" charset="0"/>
                <a:cs typeface="Calibri" panose="020F0502020204030204" pitchFamily="34" charset="0"/>
              </a:rPr>
              <a:t>experience</a:t>
            </a:r>
            <a:r>
              <a:rPr lang="fr-FR" sz="2000" i="1" dirty="0">
                <a:solidFill>
                  <a:schemeClr val="tx1"/>
                </a:solidFill>
                <a:latin typeface="Calibri" panose="020F0502020204030204" pitchFamily="34" charset="0"/>
                <a:cs typeface="Calibri" panose="020F0502020204030204" pitchFamily="34" charset="0"/>
              </a:rPr>
              <a:t> </a:t>
            </a:r>
            <a:r>
              <a:rPr lang="fr-FR" sz="2000" i="1" dirty="0" err="1">
                <a:solidFill>
                  <a:schemeClr val="tx1"/>
                </a:solidFill>
                <a:latin typeface="Calibri" panose="020F0502020204030204" pitchFamily="34" charset="0"/>
                <a:cs typeface="Calibri" panose="020F0502020204030204" pitchFamily="34" charset="0"/>
              </a:rPr>
              <a:t>with</a:t>
            </a:r>
            <a:r>
              <a:rPr lang="fr-FR" sz="2000" i="1" dirty="0">
                <a:solidFill>
                  <a:schemeClr val="tx1"/>
                </a:solidFill>
                <a:latin typeface="Calibri" panose="020F0502020204030204" pitchFamily="34" charset="0"/>
                <a:cs typeface="Calibri" panose="020F0502020204030204" pitchFamily="34" charset="0"/>
              </a:rPr>
              <a:t> </a:t>
            </a:r>
            <a:r>
              <a:rPr lang="fr-FR" sz="2000" i="1" dirty="0" err="1">
                <a:solidFill>
                  <a:schemeClr val="tx1"/>
                </a:solidFill>
                <a:latin typeface="Calibri" panose="020F0502020204030204" pitchFamily="34" charset="0"/>
                <a:cs typeface="Calibri" panose="020F0502020204030204" pitchFamily="34" charset="0"/>
              </a:rPr>
              <a:t>them</a:t>
            </a:r>
            <a:r>
              <a:rPr lang="fr-FR" sz="2000" i="1" dirty="0">
                <a:solidFill>
                  <a:schemeClr val="tx1"/>
                </a:solidFill>
                <a:latin typeface="Calibri" panose="020F0502020204030204" pitchFamily="34" charset="0"/>
                <a:cs typeface="Calibri" panose="020F0502020204030204" pitchFamily="34" charset="0"/>
              </a:rPr>
              <a:t>, </a:t>
            </a:r>
            <a:r>
              <a:rPr lang="fr-FR" sz="2000" i="1" dirty="0" err="1">
                <a:solidFill>
                  <a:schemeClr val="tx1"/>
                </a:solidFill>
                <a:latin typeface="Calibri" panose="020F0502020204030204" pitchFamily="34" charset="0"/>
                <a:cs typeface="Calibri" panose="020F0502020204030204" pitchFamily="34" charset="0"/>
              </a:rPr>
              <a:t>make</a:t>
            </a:r>
            <a:r>
              <a:rPr lang="fr-FR" sz="2000" i="1" dirty="0">
                <a:solidFill>
                  <a:schemeClr val="tx1"/>
                </a:solidFill>
                <a:latin typeface="Calibri" panose="020F0502020204030204" pitchFamily="34" charset="0"/>
                <a:cs typeface="Calibri" panose="020F0502020204030204" pitchFamily="34" charset="0"/>
              </a:rPr>
              <a:t> </a:t>
            </a:r>
            <a:r>
              <a:rPr lang="fr-FR" sz="2000" i="1" dirty="0" err="1">
                <a:solidFill>
                  <a:schemeClr val="tx1"/>
                </a:solidFill>
                <a:latin typeface="Calibri" panose="020F0502020204030204" pitchFamily="34" charset="0"/>
                <a:cs typeface="Calibri" panose="020F0502020204030204" pitchFamily="34" charset="0"/>
              </a:rPr>
              <a:t>them</a:t>
            </a:r>
            <a:r>
              <a:rPr lang="fr-FR" sz="2000" i="1" dirty="0">
                <a:solidFill>
                  <a:schemeClr val="tx1"/>
                </a:solidFill>
                <a:latin typeface="Calibri" panose="020F0502020204030204" pitchFamily="34" charset="0"/>
                <a:cs typeface="Calibri" panose="020F0502020204030204" pitchFamily="34" charset="0"/>
              </a:rPr>
              <a:t> relate to </a:t>
            </a:r>
            <a:r>
              <a:rPr lang="fr-FR" sz="2000" i="1" dirty="0" err="1">
                <a:solidFill>
                  <a:schemeClr val="tx1"/>
                </a:solidFill>
                <a:latin typeface="Calibri" panose="020F0502020204030204" pitchFamily="34" charset="0"/>
                <a:cs typeface="Calibri" panose="020F0502020204030204" pitchFamily="34" charset="0"/>
              </a:rPr>
              <a:t>you</a:t>
            </a:r>
            <a:r>
              <a:rPr lang="fr-FR" sz="2000" i="1" dirty="0">
                <a:solidFill>
                  <a:schemeClr val="tx1"/>
                </a:solidFill>
                <a:latin typeface="Calibri" panose="020F0502020204030204" pitchFamily="34" charset="0"/>
                <a:cs typeface="Calibri" panose="020F0502020204030204" pitchFamily="34" charset="0"/>
              </a:rPr>
              <a:t>, </a:t>
            </a:r>
            <a:r>
              <a:rPr lang="fr-FR" sz="2000" i="1" dirty="0" err="1">
                <a:solidFill>
                  <a:schemeClr val="tx1"/>
                </a:solidFill>
                <a:latin typeface="Calibri" panose="020F0502020204030204" pitchFamily="34" charset="0"/>
                <a:cs typeface="Calibri" panose="020F0502020204030204" pitchFamily="34" charset="0"/>
              </a:rPr>
              <a:t>smile</a:t>
            </a:r>
            <a:r>
              <a:rPr lang="fr-FR" sz="2000" i="1" dirty="0">
                <a:solidFill>
                  <a:schemeClr val="tx1"/>
                </a:solidFill>
                <a:latin typeface="Calibri" panose="020F0502020204030204" pitchFamily="34" charset="0"/>
                <a:cs typeface="Calibri" panose="020F0502020204030204" pitchFamily="34" charset="0"/>
              </a:rPr>
              <a:t>, </a:t>
            </a:r>
            <a:r>
              <a:rPr lang="fr-FR" sz="2000" i="1" dirty="0" err="1">
                <a:solidFill>
                  <a:schemeClr val="tx1"/>
                </a:solidFill>
                <a:latin typeface="Calibri" panose="020F0502020204030204" pitchFamily="34" charset="0"/>
                <a:cs typeface="Calibri" panose="020F0502020204030204" pitchFamily="34" charset="0"/>
              </a:rPr>
              <a:t>laugh</a:t>
            </a:r>
            <a:r>
              <a:rPr lang="fr-FR" sz="2000" i="1" dirty="0">
                <a:solidFill>
                  <a:schemeClr val="tx1"/>
                </a:solidFill>
                <a:latin typeface="Calibri" panose="020F0502020204030204" pitchFamily="34" charset="0"/>
                <a:cs typeface="Calibri" panose="020F0502020204030204" pitchFamily="34" charset="0"/>
              </a:rPr>
              <a:t>…</a:t>
            </a:r>
          </a:p>
        </p:txBody>
      </p:sp>
      <p:sp>
        <p:nvSpPr>
          <p:cNvPr id="31" name="Rectangle 30">
            <a:extLst>
              <a:ext uri="{FF2B5EF4-FFF2-40B4-BE49-F238E27FC236}">
                <a16:creationId xmlns:a16="http://schemas.microsoft.com/office/drawing/2014/main" id="{5C5820F7-6EC9-3640-B4D8-90C52214314B}"/>
              </a:ext>
            </a:extLst>
          </p:cNvPr>
          <p:cNvSpPr/>
          <p:nvPr/>
        </p:nvSpPr>
        <p:spPr>
          <a:xfrm>
            <a:off x="7746652" y="4744751"/>
            <a:ext cx="4283116" cy="707886"/>
          </a:xfrm>
          <a:prstGeom prst="rect">
            <a:avLst/>
          </a:prstGeom>
        </p:spPr>
        <p:txBody>
          <a:bodyPr wrap="square">
            <a:spAutoFit/>
          </a:bodyPr>
          <a:lstStyle/>
          <a:p>
            <a:r>
              <a:rPr lang="fr-FR" sz="2000" i="1" dirty="0" err="1">
                <a:solidFill>
                  <a:schemeClr val="tx1"/>
                </a:solidFill>
                <a:latin typeface="Calibri" panose="020F0502020204030204" pitchFamily="34" charset="0"/>
                <a:cs typeface="Calibri" panose="020F0502020204030204" pitchFamily="34" charset="0"/>
              </a:rPr>
              <a:t>Articulate</a:t>
            </a:r>
            <a:r>
              <a:rPr lang="fr-FR" sz="2000" i="1" dirty="0">
                <a:solidFill>
                  <a:schemeClr val="tx1"/>
                </a:solidFill>
                <a:latin typeface="Calibri" panose="020F0502020204030204" pitchFamily="34" charset="0"/>
                <a:cs typeface="Calibri" panose="020F0502020204030204" pitchFamily="34" charset="0"/>
              </a:rPr>
              <a:t> </a:t>
            </a:r>
            <a:r>
              <a:rPr lang="fr-FR" sz="2000" i="1" dirty="0" err="1">
                <a:solidFill>
                  <a:schemeClr val="tx1"/>
                </a:solidFill>
                <a:latin typeface="Calibri" panose="020F0502020204030204" pitchFamily="34" charset="0"/>
                <a:cs typeface="Calibri" panose="020F0502020204030204" pitchFamily="34" charset="0"/>
              </a:rPr>
              <a:t>properly</a:t>
            </a:r>
            <a:r>
              <a:rPr lang="fr-FR" sz="2000" i="1" dirty="0">
                <a:solidFill>
                  <a:schemeClr val="tx1"/>
                </a:solidFill>
                <a:latin typeface="Calibri" panose="020F0502020204030204" pitchFamily="34" charset="0"/>
                <a:cs typeface="Calibri" panose="020F0502020204030204" pitchFamily="34" charset="0"/>
              </a:rPr>
              <a:t> and </a:t>
            </a:r>
            <a:r>
              <a:rPr lang="fr-FR" sz="2000" i="1" dirty="0" err="1">
                <a:solidFill>
                  <a:schemeClr val="tx1"/>
                </a:solidFill>
                <a:latin typeface="Calibri" panose="020F0502020204030204" pitchFamily="34" charset="0"/>
                <a:cs typeface="Calibri" panose="020F0502020204030204" pitchFamily="34" charset="0"/>
              </a:rPr>
              <a:t>make</a:t>
            </a:r>
            <a:r>
              <a:rPr lang="fr-FR" sz="2000" i="1" dirty="0">
                <a:solidFill>
                  <a:schemeClr val="tx1"/>
                </a:solidFill>
                <a:latin typeface="Calibri" panose="020F0502020204030204" pitchFamily="34" charset="0"/>
                <a:cs typeface="Calibri" panose="020F0502020204030204" pitchFamily="34" charset="0"/>
              </a:rPr>
              <a:t> pauses </a:t>
            </a:r>
            <a:r>
              <a:rPr lang="fr-FR" sz="2000" i="1" dirty="0" err="1">
                <a:solidFill>
                  <a:schemeClr val="tx1"/>
                </a:solidFill>
                <a:latin typeface="Calibri" panose="020F0502020204030204" pitchFamily="34" charset="0"/>
                <a:cs typeface="Calibri" panose="020F0502020204030204" pitchFamily="34" charset="0"/>
              </a:rPr>
              <a:t>after</a:t>
            </a:r>
            <a:r>
              <a:rPr lang="fr-FR" sz="2000" i="1" dirty="0">
                <a:solidFill>
                  <a:schemeClr val="tx1"/>
                </a:solidFill>
                <a:latin typeface="Calibri" panose="020F0502020204030204" pitchFamily="34" charset="0"/>
                <a:cs typeface="Calibri" panose="020F0502020204030204" pitchFamily="34" charset="0"/>
              </a:rPr>
              <a:t> important </a:t>
            </a:r>
            <a:r>
              <a:rPr lang="fr-FR" sz="2000" i="1" dirty="0" err="1">
                <a:solidFill>
                  <a:schemeClr val="tx1"/>
                </a:solidFill>
                <a:latin typeface="Calibri" panose="020F0502020204030204" pitchFamily="34" charset="0"/>
                <a:cs typeface="Calibri" panose="020F0502020204030204" pitchFamily="34" charset="0"/>
              </a:rPr>
              <a:t>words</a:t>
            </a:r>
            <a:r>
              <a:rPr lang="fr-FR" sz="2000" i="1" dirty="0">
                <a:solidFill>
                  <a:schemeClr val="tx1"/>
                </a:solidFill>
                <a:latin typeface="Calibri" panose="020F0502020204030204" pitchFamily="34" charset="0"/>
                <a:cs typeface="Calibri" panose="020F0502020204030204" pitchFamily="34" charset="0"/>
              </a:rPr>
              <a:t> or </a:t>
            </a:r>
            <a:r>
              <a:rPr lang="fr-FR" sz="2000" i="1" dirty="0" err="1">
                <a:solidFill>
                  <a:schemeClr val="tx1"/>
                </a:solidFill>
                <a:latin typeface="Calibri" panose="020F0502020204030204" pitchFamily="34" charset="0"/>
                <a:cs typeface="Calibri" panose="020F0502020204030204" pitchFamily="34" charset="0"/>
              </a:rPr>
              <a:t>ideas</a:t>
            </a:r>
            <a:r>
              <a:rPr lang="fr-FR" sz="2000" i="1" dirty="0">
                <a:solidFill>
                  <a:schemeClr val="tx1"/>
                </a:solidFill>
                <a:latin typeface="Calibri" panose="020F0502020204030204" pitchFamily="34" charset="0"/>
                <a:cs typeface="Calibri" panose="020F0502020204030204" pitchFamily="34" charset="0"/>
              </a:rPr>
              <a:t>.</a:t>
            </a:r>
          </a:p>
        </p:txBody>
      </p:sp>
      <p:sp>
        <p:nvSpPr>
          <p:cNvPr id="2" name="ZoneTexte 1">
            <a:extLst>
              <a:ext uri="{FF2B5EF4-FFF2-40B4-BE49-F238E27FC236}">
                <a16:creationId xmlns:a16="http://schemas.microsoft.com/office/drawing/2014/main" id="{C87EE916-3780-6E4E-AD9C-492F499AB124}"/>
              </a:ext>
            </a:extLst>
          </p:cNvPr>
          <p:cNvSpPr txBox="1"/>
          <p:nvPr/>
        </p:nvSpPr>
        <p:spPr>
          <a:xfrm>
            <a:off x="10908632" y="1652337"/>
            <a:ext cx="184731" cy="307777"/>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800139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95000"/>
          </a:schemeClr>
        </a:solidFill>
        <a:effectLst/>
      </p:bgPr>
    </p:bg>
    <p:spTree>
      <p:nvGrpSpPr>
        <p:cNvPr id="1" name=""/>
        <p:cNvGrpSpPr/>
        <p:nvPr/>
      </p:nvGrpSpPr>
      <p:grpSpPr>
        <a:xfrm>
          <a:off x="0" y="0"/>
          <a:ext cx="0" cy="0"/>
          <a:chOff x="0" y="0"/>
          <a:chExt cx="0" cy="0"/>
        </a:xfrm>
      </p:grpSpPr>
      <p:sp>
        <p:nvSpPr>
          <p:cNvPr id="4" name="Google Shape;51;p7">
            <a:extLst>
              <a:ext uri="{FF2B5EF4-FFF2-40B4-BE49-F238E27FC236}">
                <a16:creationId xmlns:a16="http://schemas.microsoft.com/office/drawing/2014/main" id="{22506E2C-EA47-1340-BA5C-F995BCF3CE75}"/>
              </a:ext>
            </a:extLst>
          </p:cNvPr>
          <p:cNvSpPr txBox="1">
            <a:spLocks/>
          </p:cNvSpPr>
          <p:nvPr/>
        </p:nvSpPr>
        <p:spPr>
          <a:xfrm>
            <a:off x="0" y="0"/>
            <a:ext cx="12192000" cy="807284"/>
          </a:xfrm>
          <a:prstGeom prst="rect">
            <a:avLst/>
          </a:prstGeom>
          <a:solidFill>
            <a:srgbClr val="8D37AA"/>
          </a:solidFill>
          <a:ln w="9525" cap="flat" cmpd="sng">
            <a:solidFill>
              <a:srgbClr val="8D37AA"/>
            </a:solidFill>
            <a:prstDash val="solid"/>
            <a:round/>
            <a:headEnd type="none" w="sm" len="sm"/>
            <a:tailEnd type="none" w="sm" len="sm"/>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84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a:lnSpc>
                <a:spcPct val="90000"/>
              </a:lnSpc>
              <a:buSzPts val="4400"/>
            </a:pPr>
            <a:r>
              <a:rPr lang="en-US" sz="4400" b="1" dirty="0"/>
              <a:t>     </a:t>
            </a:r>
            <a:r>
              <a:rPr lang="en-US" sz="4400" b="1" i="1" dirty="0"/>
              <a:t>Your turn! </a:t>
            </a:r>
            <a:r>
              <a:rPr lang="fr-FR" sz="4400" b="1" i="1" dirty="0">
                <a:solidFill>
                  <a:schemeClr val="bg1"/>
                </a:solidFill>
                <a:latin typeface="Calibri" panose="020F0502020204030204" pitchFamily="34" charset="0"/>
                <a:cs typeface="Calibri" panose="020F0502020204030204" pitchFamily="34" charset="0"/>
              </a:rPr>
              <a:t>Write </a:t>
            </a:r>
            <a:r>
              <a:rPr lang="fr-FR" sz="4400" b="1" i="1" dirty="0" err="1">
                <a:solidFill>
                  <a:schemeClr val="bg1"/>
                </a:solidFill>
                <a:latin typeface="Calibri" panose="020F0502020204030204" pitchFamily="34" charset="0"/>
                <a:cs typeface="Calibri" panose="020F0502020204030204" pitchFamily="34" charset="0"/>
              </a:rPr>
              <a:t>your</a:t>
            </a:r>
            <a:r>
              <a:rPr lang="fr-FR" sz="4400" b="1" i="1" dirty="0">
                <a:solidFill>
                  <a:schemeClr val="bg1"/>
                </a:solidFill>
                <a:latin typeface="Calibri" panose="020F0502020204030204" pitchFamily="34" charset="0"/>
                <a:cs typeface="Calibri" panose="020F0502020204030204" pitchFamily="34" charset="0"/>
              </a:rPr>
              <a:t> </a:t>
            </a:r>
            <a:r>
              <a:rPr lang="fr-FR" sz="4400" b="1" i="1" dirty="0" err="1">
                <a:solidFill>
                  <a:schemeClr val="bg1"/>
                </a:solidFill>
                <a:latin typeface="Calibri" panose="020F0502020204030204" pitchFamily="34" charset="0"/>
                <a:cs typeface="Calibri" panose="020F0502020204030204" pitchFamily="34" charset="0"/>
              </a:rPr>
              <a:t>own</a:t>
            </a:r>
            <a:r>
              <a:rPr lang="fr-FR" sz="4400" b="1" i="1" dirty="0">
                <a:solidFill>
                  <a:schemeClr val="bg1"/>
                </a:solidFill>
                <a:latin typeface="Calibri" panose="020F0502020204030204" pitchFamily="34" charset="0"/>
                <a:cs typeface="Calibri" panose="020F0502020204030204" pitchFamily="34" charset="0"/>
              </a:rPr>
              <a:t> speech.</a:t>
            </a:r>
          </a:p>
          <a:p>
            <a:pPr>
              <a:lnSpc>
                <a:spcPct val="90000"/>
              </a:lnSpc>
              <a:buSzPts val="4400"/>
              <a:buFont typeface="Calibri"/>
              <a:buNone/>
            </a:pPr>
            <a:endParaRPr lang="en-US" dirty="0"/>
          </a:p>
        </p:txBody>
      </p:sp>
      <p:sp>
        <p:nvSpPr>
          <p:cNvPr id="5" name="Rectangle à coins arrondis 4">
            <a:extLst>
              <a:ext uri="{FF2B5EF4-FFF2-40B4-BE49-F238E27FC236}">
                <a16:creationId xmlns:a16="http://schemas.microsoft.com/office/drawing/2014/main" id="{EC446F38-A66D-314C-8BF6-6ED1EC521145}"/>
              </a:ext>
            </a:extLst>
          </p:cNvPr>
          <p:cNvSpPr/>
          <p:nvPr/>
        </p:nvSpPr>
        <p:spPr>
          <a:xfrm>
            <a:off x="2336794" y="2021305"/>
            <a:ext cx="7224301" cy="2012364"/>
          </a:xfrm>
          <a:prstGeom prst="roundRect">
            <a:avLst/>
          </a:prstGeom>
          <a:solidFill>
            <a:srgbClr val="AC6A8E"/>
          </a:solidFill>
          <a:ln>
            <a:solidFill>
              <a:srgbClr val="E8C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bg1"/>
                </a:solidFill>
                <a:latin typeface="Calibri" panose="020F0502020204030204" pitchFamily="34" charset="0"/>
                <a:cs typeface="Calibri" panose="020F0502020204030204" pitchFamily="34" charset="0"/>
              </a:rPr>
              <a:t>You have been </a:t>
            </a:r>
            <a:r>
              <a:rPr lang="fr-FR" sz="2800" dirty="0" err="1">
                <a:solidFill>
                  <a:schemeClr val="bg1"/>
                </a:solidFill>
                <a:latin typeface="Calibri" panose="020F0502020204030204" pitchFamily="34" charset="0"/>
                <a:cs typeface="Calibri" panose="020F0502020204030204" pitchFamily="34" charset="0"/>
              </a:rPr>
              <a:t>asked</a:t>
            </a:r>
            <a:r>
              <a:rPr lang="fr-FR" sz="2800" dirty="0">
                <a:solidFill>
                  <a:schemeClr val="bg1"/>
                </a:solidFill>
                <a:latin typeface="Calibri" panose="020F0502020204030204" pitchFamily="34" charset="0"/>
                <a:cs typeface="Calibri" panose="020F0502020204030204" pitchFamily="34" charset="0"/>
              </a:rPr>
              <a:t> to </a:t>
            </a:r>
            <a:r>
              <a:rPr lang="fr-FR" sz="2800" dirty="0" err="1">
                <a:solidFill>
                  <a:schemeClr val="bg1"/>
                </a:solidFill>
                <a:latin typeface="Calibri" panose="020F0502020204030204" pitchFamily="34" charset="0"/>
                <a:cs typeface="Calibri" panose="020F0502020204030204" pitchFamily="34" charset="0"/>
              </a:rPr>
              <a:t>speak</a:t>
            </a:r>
            <a:r>
              <a:rPr lang="fr-FR" sz="2800" dirty="0">
                <a:solidFill>
                  <a:schemeClr val="bg1"/>
                </a:solidFill>
                <a:latin typeface="Calibri" panose="020F0502020204030204" pitchFamily="34" charset="0"/>
                <a:cs typeface="Calibri" panose="020F0502020204030204" pitchFamily="34" charset="0"/>
              </a:rPr>
              <a:t> at the UN as part of an </a:t>
            </a:r>
            <a:r>
              <a:rPr lang="fr-FR" sz="2800" b="1" dirty="0">
                <a:solidFill>
                  <a:schemeClr val="bg1"/>
                </a:solidFill>
                <a:latin typeface="Calibri" panose="020F0502020204030204" pitchFamily="34" charset="0"/>
                <a:cs typeface="Calibri" panose="020F0502020204030204" pitchFamily="34" charset="0"/>
              </a:rPr>
              <a:t>Us for </a:t>
            </a:r>
            <a:r>
              <a:rPr lang="fr-FR" sz="2800" b="1" dirty="0" err="1">
                <a:solidFill>
                  <a:schemeClr val="bg1"/>
                </a:solidFill>
                <a:latin typeface="Calibri" panose="020F0502020204030204" pitchFamily="34" charset="0"/>
                <a:cs typeface="Calibri" panose="020F0502020204030204" pitchFamily="34" charset="0"/>
              </a:rPr>
              <a:t>them</a:t>
            </a:r>
            <a:r>
              <a:rPr lang="fr-FR" sz="2800" b="1" dirty="0">
                <a:solidFill>
                  <a:schemeClr val="bg1"/>
                </a:solidFill>
                <a:latin typeface="Calibri" panose="020F0502020204030204" pitchFamily="34" charset="0"/>
                <a:cs typeface="Calibri" panose="020F0502020204030204" pitchFamily="34" charset="0"/>
              </a:rPr>
              <a:t> </a:t>
            </a:r>
            <a:r>
              <a:rPr lang="fr-FR" sz="2800" dirty="0" err="1">
                <a:solidFill>
                  <a:schemeClr val="bg1"/>
                </a:solidFill>
                <a:latin typeface="Calibri" panose="020F0502020204030204" pitchFamily="34" charset="0"/>
                <a:cs typeface="Calibri" panose="020F0502020204030204" pitchFamily="34" charset="0"/>
              </a:rPr>
              <a:t>campaign</a:t>
            </a:r>
            <a:r>
              <a:rPr lang="fr-FR" sz="2800" dirty="0">
                <a:solidFill>
                  <a:schemeClr val="bg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452079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9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519711FE-21FA-D44B-8CBE-8007468E06B4}"/>
              </a:ext>
            </a:extLst>
          </p:cNvPr>
          <p:cNvSpPr>
            <a:spLocks noGrp="1"/>
          </p:cNvSpPr>
          <p:nvPr>
            <p:ph type="body" idx="1"/>
          </p:nvPr>
        </p:nvSpPr>
        <p:spPr/>
        <p:txBody>
          <a:bodyPr/>
          <a:lstStyle/>
          <a:p>
            <a:r>
              <a:rPr lang="fr-FR" dirty="0"/>
              <a:t>If </a:t>
            </a:r>
            <a:r>
              <a:rPr lang="fr-FR" dirty="0" err="1"/>
              <a:t>we</a:t>
            </a:r>
            <a:r>
              <a:rPr lang="fr-FR" dirty="0"/>
              <a:t> </a:t>
            </a:r>
            <a:r>
              <a:rPr lang="fr-FR" dirty="0" err="1"/>
              <a:t>say</a:t>
            </a:r>
            <a:r>
              <a:rPr lang="fr-FR" dirty="0"/>
              <a:t> "</a:t>
            </a:r>
            <a:r>
              <a:rPr lang="fr-FR" dirty="0" err="1"/>
              <a:t>memorable</a:t>
            </a:r>
            <a:r>
              <a:rPr lang="fr-FR" dirty="0"/>
              <a:t> speeches", </a:t>
            </a:r>
            <a:r>
              <a:rPr lang="fr-FR" dirty="0" err="1"/>
              <a:t>can</a:t>
            </a:r>
            <a:r>
              <a:rPr lang="fr-FR" dirty="0"/>
              <a:t> </a:t>
            </a:r>
            <a:r>
              <a:rPr lang="fr-FR" dirty="0" err="1"/>
              <a:t>you</a:t>
            </a:r>
            <a:r>
              <a:rPr lang="fr-FR" dirty="0"/>
              <a:t> </a:t>
            </a:r>
            <a:r>
              <a:rPr lang="fr-FR" dirty="0" err="1"/>
              <a:t>think</a:t>
            </a:r>
            <a:r>
              <a:rPr lang="fr-FR" dirty="0"/>
              <a:t> of </a:t>
            </a:r>
            <a:r>
              <a:rPr lang="fr-FR" dirty="0" err="1"/>
              <a:t>some</a:t>
            </a:r>
            <a:r>
              <a:rPr lang="fr-FR" dirty="0"/>
              <a:t>? </a:t>
            </a:r>
          </a:p>
        </p:txBody>
      </p:sp>
      <p:sp>
        <p:nvSpPr>
          <p:cNvPr id="4" name="Google Shape;51;p7">
            <a:extLst>
              <a:ext uri="{FF2B5EF4-FFF2-40B4-BE49-F238E27FC236}">
                <a16:creationId xmlns:a16="http://schemas.microsoft.com/office/drawing/2014/main" id="{79801572-A5C6-1542-A0EF-262AB1C3579B}"/>
              </a:ext>
            </a:extLst>
          </p:cNvPr>
          <p:cNvSpPr txBox="1">
            <a:spLocks noGrp="1"/>
          </p:cNvSpPr>
          <p:nvPr>
            <p:ph type="title"/>
          </p:nvPr>
        </p:nvSpPr>
        <p:spPr>
          <a:xfrm>
            <a:off x="0" y="0"/>
            <a:ext cx="12192000" cy="1054100"/>
          </a:xfrm>
          <a:prstGeom prst="rect">
            <a:avLst/>
          </a:prstGeom>
          <a:solidFill>
            <a:srgbClr val="8D37AA"/>
          </a:solidFill>
          <a:ln w="9525" cap="flat" cmpd="sng">
            <a:solidFill>
              <a:srgbClr val="8D37AA"/>
            </a:solidFill>
            <a:prstDash val="solid"/>
            <a:round/>
            <a:headEnd type="none" w="sm" len="sm"/>
            <a:tailEnd type="none" w="sm" len="sm"/>
          </a:ln>
        </p:spPr>
        <p:txBody>
          <a:bodyPr spcFirstLastPara="1" wrap="square" lIns="90000" tIns="45000" rIns="90000" bIns="45000" anchor="t" anchorCtr="0">
            <a:noAutofit/>
          </a:bodyPr>
          <a:lstStyle/>
          <a:p>
            <a:pPr marL="0" lvl="0" indent="0" algn="l" rtl="0">
              <a:lnSpc>
                <a:spcPct val="90000"/>
              </a:lnSpc>
              <a:spcBef>
                <a:spcPts val="0"/>
              </a:spcBef>
              <a:spcAft>
                <a:spcPts val="0"/>
              </a:spcAft>
              <a:buClr>
                <a:srgbClr val="000000"/>
              </a:buClr>
              <a:buSzPts val="4400"/>
              <a:buFont typeface="Calibri"/>
              <a:buNone/>
            </a:pPr>
            <a:r>
              <a:rPr lang="en-US" sz="4400" b="1" i="0" u="none" dirty="0">
                <a:solidFill>
                  <a:srgbClr val="000000"/>
                </a:solidFill>
                <a:latin typeface="Calibri"/>
                <a:ea typeface="Calibri"/>
                <a:cs typeface="Calibri"/>
                <a:sym typeface="Calibri"/>
              </a:rPr>
              <a:t>     </a:t>
            </a:r>
            <a:r>
              <a:rPr lang="en-US" sz="4400" b="1" i="1" u="none" dirty="0">
                <a:solidFill>
                  <a:srgbClr val="000000"/>
                </a:solidFill>
                <a:latin typeface="Calibri"/>
                <a:ea typeface="Calibri"/>
                <a:cs typeface="Calibri"/>
                <a:sym typeface="Calibri"/>
              </a:rPr>
              <a:t>Let's start with a quiz!</a:t>
            </a:r>
            <a:endParaRPr dirty="0"/>
          </a:p>
        </p:txBody>
      </p:sp>
    </p:spTree>
    <p:extLst>
      <p:ext uri="{BB962C8B-B14F-4D97-AF65-F5344CB8AC3E}">
        <p14:creationId xmlns:p14="http://schemas.microsoft.com/office/powerpoint/2010/main" val="28710497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lumMod val="95000"/>
          </a:schemeClr>
        </a:solidFill>
        <a:effectLst/>
      </p:bgPr>
    </p:bg>
    <p:spTree>
      <p:nvGrpSpPr>
        <p:cNvPr id="1" name="Shape 329"/>
        <p:cNvGrpSpPr/>
        <p:nvPr/>
      </p:nvGrpSpPr>
      <p:grpSpPr>
        <a:xfrm>
          <a:off x="0" y="0"/>
          <a:ext cx="0" cy="0"/>
          <a:chOff x="0" y="0"/>
          <a:chExt cx="0" cy="0"/>
        </a:xfrm>
      </p:grpSpPr>
      <p:sp>
        <p:nvSpPr>
          <p:cNvPr id="330" name="Google Shape;330;p30"/>
          <p:cNvSpPr txBox="1"/>
          <p:nvPr/>
        </p:nvSpPr>
        <p:spPr>
          <a:xfrm>
            <a:off x="0" y="0"/>
            <a:ext cx="12192000" cy="752168"/>
          </a:xfrm>
          <a:prstGeom prst="rect">
            <a:avLst/>
          </a:prstGeom>
          <a:solidFill>
            <a:srgbClr val="8D37AA"/>
          </a:solidFill>
          <a:ln w="9525" cap="flat" cmpd="sng">
            <a:solidFill>
              <a:srgbClr val="8D37AA"/>
            </a:solidFill>
            <a:prstDash val="solid"/>
            <a:round/>
            <a:headEnd type="none" w="sm" len="sm"/>
            <a:tailEnd type="none" w="sm" len="sm"/>
          </a:ln>
        </p:spPr>
        <p:txBody>
          <a:bodyPr spcFirstLastPara="1" wrap="square" lIns="90000" tIns="45000" rIns="90000" bIns="45000" anchor="t" anchorCtr="0">
            <a:noAutofit/>
          </a:bodyPr>
          <a:lstStyle/>
          <a:p>
            <a:pPr marL="0" marR="0" lvl="0" indent="0" algn="l" rtl="0">
              <a:lnSpc>
                <a:spcPct val="90000"/>
              </a:lnSpc>
              <a:spcBef>
                <a:spcPts val="0"/>
              </a:spcBef>
              <a:spcAft>
                <a:spcPts val="0"/>
              </a:spcAft>
              <a:buClr>
                <a:srgbClr val="000000"/>
              </a:buClr>
              <a:buSzPts val="4400"/>
              <a:buFont typeface="Calibri"/>
              <a:buNone/>
            </a:pPr>
            <a:r>
              <a:rPr lang="fr-FR" sz="4400" b="1" i="0" u="none" strike="noStrike" cap="none" dirty="0">
                <a:solidFill>
                  <a:srgbClr val="000000"/>
                </a:solidFill>
                <a:latin typeface="Calibri"/>
                <a:ea typeface="Calibri"/>
                <a:cs typeface="Calibri"/>
                <a:sym typeface="Calibri"/>
              </a:rPr>
              <a:t>     </a:t>
            </a:r>
            <a:r>
              <a:rPr lang="fr-FR" sz="4400" b="1" i="1" dirty="0" err="1">
                <a:latin typeface="Calibri"/>
                <a:ea typeface="Calibri"/>
                <a:cs typeface="Calibri"/>
                <a:sym typeface="Calibri"/>
              </a:rPr>
              <a:t>Let’s</a:t>
            </a:r>
            <a:r>
              <a:rPr lang="fr-FR" sz="4400" b="1" i="1" dirty="0">
                <a:latin typeface="Calibri"/>
                <a:ea typeface="Calibri"/>
                <a:cs typeface="Calibri"/>
                <a:sym typeface="Calibri"/>
              </a:rPr>
              <a:t> </a:t>
            </a:r>
            <a:r>
              <a:rPr lang="fr-FR" sz="4400" b="1" i="1" dirty="0" err="1">
                <a:latin typeface="Calibri"/>
                <a:ea typeface="Calibri"/>
                <a:cs typeface="Calibri"/>
                <a:sym typeface="Calibri"/>
              </a:rPr>
              <a:t>get</a:t>
            </a:r>
            <a:r>
              <a:rPr lang="fr-FR" sz="4400" b="1" i="1" dirty="0">
                <a:latin typeface="Calibri"/>
                <a:ea typeface="Calibri"/>
                <a:cs typeface="Calibri"/>
                <a:sym typeface="Calibri"/>
              </a:rPr>
              <a:t> to </a:t>
            </a:r>
            <a:r>
              <a:rPr lang="fr-FR" sz="4400" b="1" i="1" dirty="0" err="1">
                <a:solidFill>
                  <a:schemeClr val="bg1"/>
                </a:solidFill>
                <a:latin typeface="Calibri"/>
                <a:ea typeface="Calibri"/>
                <a:cs typeface="Calibri"/>
                <a:sym typeface="Calibri"/>
              </a:rPr>
              <a:t>work</a:t>
            </a:r>
            <a:r>
              <a:rPr lang="fr-FR" sz="4400" b="1" i="1" dirty="0">
                <a:latin typeface="Calibri"/>
                <a:ea typeface="Calibri"/>
                <a:cs typeface="Calibri"/>
                <a:sym typeface="Calibri"/>
              </a:rPr>
              <a:t>!</a:t>
            </a:r>
            <a:endParaRPr sz="1800" b="0" i="0" u="none" strike="noStrike" cap="none" dirty="0">
              <a:solidFill>
                <a:srgbClr val="000000"/>
              </a:solidFill>
              <a:latin typeface="Calibri"/>
              <a:ea typeface="Calibri"/>
              <a:cs typeface="Calibri"/>
              <a:sym typeface="Calibri"/>
            </a:endParaRPr>
          </a:p>
        </p:txBody>
      </p:sp>
      <p:sp>
        <p:nvSpPr>
          <p:cNvPr id="331" name="Google Shape;331;p30"/>
          <p:cNvSpPr/>
          <p:nvPr/>
        </p:nvSpPr>
        <p:spPr>
          <a:xfrm>
            <a:off x="989071" y="2335041"/>
            <a:ext cx="3034500" cy="811200"/>
          </a:xfrm>
          <a:prstGeom prst="roundRect">
            <a:avLst>
              <a:gd name="adj" fmla="val 16667"/>
            </a:avLst>
          </a:prstGeom>
          <a:solidFill>
            <a:schemeClr val="lt1"/>
          </a:solidFill>
          <a:ln w="25400" cap="flat" cmpd="sng">
            <a:solidFill>
              <a:srgbClr val="AC69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fr-FR" sz="2400" b="0" i="0" u="none" strike="noStrike" cap="none" dirty="0" err="1">
                <a:solidFill>
                  <a:srgbClr val="AC698E"/>
                </a:solidFill>
                <a:latin typeface="Calibri"/>
                <a:ea typeface="Calibri"/>
                <a:cs typeface="Calibri"/>
                <a:sym typeface="Calibri"/>
              </a:rPr>
              <a:t>Choose</a:t>
            </a:r>
            <a:r>
              <a:rPr lang="fr-FR" sz="2400" b="0" i="0" u="none" strike="noStrike" cap="none" dirty="0">
                <a:solidFill>
                  <a:srgbClr val="AC698E"/>
                </a:solidFill>
                <a:latin typeface="Calibri"/>
                <a:ea typeface="Calibri"/>
                <a:cs typeface="Calibri"/>
                <a:sym typeface="Calibri"/>
              </a:rPr>
              <a:t> </a:t>
            </a:r>
            <a:r>
              <a:rPr lang="fr-FR" sz="2400" b="0" i="0" u="none" strike="noStrike" cap="none" dirty="0" err="1">
                <a:solidFill>
                  <a:srgbClr val="AC698E"/>
                </a:solidFill>
                <a:latin typeface="Calibri"/>
                <a:ea typeface="Calibri"/>
                <a:cs typeface="Calibri"/>
                <a:sym typeface="Calibri"/>
              </a:rPr>
              <a:t>who</a:t>
            </a:r>
            <a:r>
              <a:rPr lang="fr-FR" sz="2400" b="0" i="0" u="none" strike="noStrike" cap="none" dirty="0">
                <a:solidFill>
                  <a:srgbClr val="AC698E"/>
                </a:solidFill>
                <a:latin typeface="Calibri"/>
                <a:ea typeface="Calibri"/>
                <a:cs typeface="Calibri"/>
                <a:sym typeface="Calibri"/>
              </a:rPr>
              <a:t> "us" and "</a:t>
            </a:r>
            <a:r>
              <a:rPr lang="fr-FR" sz="2400" b="0" i="0" u="none" strike="noStrike" cap="none" dirty="0" err="1">
                <a:solidFill>
                  <a:srgbClr val="AC698E"/>
                </a:solidFill>
                <a:latin typeface="Calibri"/>
                <a:ea typeface="Calibri"/>
                <a:cs typeface="Calibri"/>
                <a:sym typeface="Calibri"/>
              </a:rPr>
              <a:t>them</a:t>
            </a:r>
            <a:r>
              <a:rPr lang="fr-FR" sz="2400" b="0" i="0" u="none" strike="noStrike" cap="none" dirty="0">
                <a:solidFill>
                  <a:srgbClr val="AC698E"/>
                </a:solidFill>
                <a:latin typeface="Calibri"/>
                <a:ea typeface="Calibri"/>
                <a:cs typeface="Calibri"/>
                <a:sym typeface="Calibri"/>
              </a:rPr>
              <a:t>" are</a:t>
            </a:r>
            <a:endParaRPr dirty="0"/>
          </a:p>
        </p:txBody>
      </p:sp>
      <p:sp>
        <p:nvSpPr>
          <p:cNvPr id="332" name="Google Shape;332;p30"/>
          <p:cNvSpPr/>
          <p:nvPr/>
        </p:nvSpPr>
        <p:spPr>
          <a:xfrm>
            <a:off x="4937521" y="2335041"/>
            <a:ext cx="3034500" cy="811200"/>
          </a:xfrm>
          <a:prstGeom prst="roundRect">
            <a:avLst>
              <a:gd name="adj" fmla="val 16667"/>
            </a:avLst>
          </a:prstGeom>
          <a:solidFill>
            <a:schemeClr val="lt1"/>
          </a:solidFill>
          <a:ln w="25400" cap="flat" cmpd="sng">
            <a:solidFill>
              <a:srgbClr val="AC69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fr-FR" sz="2400" b="0" i="0" u="none" strike="noStrike" cap="none">
                <a:solidFill>
                  <a:srgbClr val="AC698E"/>
                </a:solidFill>
                <a:latin typeface="Calibri"/>
                <a:ea typeface="Calibri"/>
                <a:cs typeface="Calibri"/>
                <a:sym typeface="Calibri"/>
              </a:rPr>
              <a:t>Think about your message</a:t>
            </a:r>
            <a:endParaRPr/>
          </a:p>
        </p:txBody>
      </p:sp>
      <p:sp>
        <p:nvSpPr>
          <p:cNvPr id="333" name="Google Shape;333;p30"/>
          <p:cNvSpPr/>
          <p:nvPr/>
        </p:nvSpPr>
        <p:spPr>
          <a:xfrm>
            <a:off x="2400863" y="3631718"/>
            <a:ext cx="2461627" cy="811200"/>
          </a:xfrm>
          <a:prstGeom prst="roundRect">
            <a:avLst>
              <a:gd name="adj" fmla="val 16667"/>
            </a:avLst>
          </a:prstGeom>
          <a:solidFill>
            <a:schemeClr val="lt1"/>
          </a:solidFill>
          <a:ln w="25400" cap="flat" cmpd="sng">
            <a:solidFill>
              <a:srgbClr val="8734A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fr-FR" sz="2400" b="0" i="0" u="none" strike="noStrike" cap="none">
                <a:solidFill>
                  <a:srgbClr val="8734A3"/>
                </a:solidFill>
                <a:latin typeface="Calibri"/>
                <a:ea typeface="Calibri"/>
                <a:cs typeface="Calibri"/>
                <a:sym typeface="Calibri"/>
              </a:rPr>
              <a:t>Plan </a:t>
            </a:r>
            <a:endParaRPr/>
          </a:p>
        </p:txBody>
      </p:sp>
      <p:sp>
        <p:nvSpPr>
          <p:cNvPr id="334" name="Google Shape;334;p30"/>
          <p:cNvSpPr/>
          <p:nvPr/>
        </p:nvSpPr>
        <p:spPr>
          <a:xfrm>
            <a:off x="5280445" y="3631718"/>
            <a:ext cx="2443741" cy="811200"/>
          </a:xfrm>
          <a:prstGeom prst="roundRect">
            <a:avLst>
              <a:gd name="adj" fmla="val 16667"/>
            </a:avLst>
          </a:prstGeom>
          <a:solidFill>
            <a:schemeClr val="lt1"/>
          </a:solidFill>
          <a:ln w="25400" cap="flat" cmpd="sng">
            <a:solidFill>
              <a:srgbClr val="8734A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fr-FR" sz="2400" b="0" i="0" u="none" strike="noStrike" cap="none">
                <a:solidFill>
                  <a:srgbClr val="8734A3"/>
                </a:solidFill>
                <a:latin typeface="Calibri"/>
                <a:ea typeface="Calibri"/>
                <a:cs typeface="Calibri"/>
                <a:sym typeface="Calibri"/>
              </a:rPr>
              <a:t>Write</a:t>
            </a:r>
            <a:endParaRPr/>
          </a:p>
        </p:txBody>
      </p:sp>
      <p:sp>
        <p:nvSpPr>
          <p:cNvPr id="7" name="Rectangle à coins arrondis 6">
            <a:extLst>
              <a:ext uri="{FF2B5EF4-FFF2-40B4-BE49-F238E27FC236}">
                <a16:creationId xmlns:a16="http://schemas.microsoft.com/office/drawing/2014/main" id="{C29AE565-4337-114F-81AA-62D93822A00B}"/>
              </a:ext>
            </a:extLst>
          </p:cNvPr>
          <p:cNvSpPr/>
          <p:nvPr/>
        </p:nvSpPr>
        <p:spPr>
          <a:xfrm>
            <a:off x="8885971" y="2335105"/>
            <a:ext cx="3034407" cy="811136"/>
          </a:xfrm>
          <a:prstGeom prst="roundRect">
            <a:avLst/>
          </a:prstGeom>
          <a:solidFill>
            <a:schemeClr val="bg1"/>
          </a:solidFill>
          <a:ln>
            <a:solidFill>
              <a:srgbClr val="AC69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err="1">
                <a:solidFill>
                  <a:srgbClr val="AC698E"/>
                </a:solidFill>
                <a:latin typeface="Calibri" panose="020F0502020204030204" pitchFamily="34" charset="0"/>
                <a:cs typeface="Calibri" panose="020F0502020204030204" pitchFamily="34" charset="0"/>
              </a:rPr>
              <a:t>Think</a:t>
            </a:r>
            <a:r>
              <a:rPr lang="fr-FR" sz="2400" dirty="0">
                <a:solidFill>
                  <a:srgbClr val="AC698E"/>
                </a:solidFill>
                <a:latin typeface="Calibri" panose="020F0502020204030204" pitchFamily="34" charset="0"/>
                <a:cs typeface="Calibri" panose="020F0502020204030204" pitchFamily="34" charset="0"/>
              </a:rPr>
              <a:t> about </a:t>
            </a:r>
            <a:r>
              <a:rPr lang="fr-FR" sz="2400" dirty="0" err="1">
                <a:solidFill>
                  <a:srgbClr val="AC698E"/>
                </a:solidFill>
                <a:latin typeface="Calibri" panose="020F0502020204030204" pitchFamily="34" charset="0"/>
                <a:cs typeface="Calibri" panose="020F0502020204030204" pitchFamily="34" charset="0"/>
              </a:rPr>
              <a:t>your</a:t>
            </a:r>
            <a:r>
              <a:rPr lang="fr-FR" sz="2400" dirty="0">
                <a:solidFill>
                  <a:srgbClr val="AC698E"/>
                </a:solidFill>
                <a:latin typeface="Calibri" panose="020F0502020204030204" pitchFamily="34" charset="0"/>
                <a:cs typeface="Calibri" panose="020F0502020204030204" pitchFamily="34" charset="0"/>
              </a:rPr>
              <a:t> audience</a:t>
            </a:r>
          </a:p>
        </p:txBody>
      </p:sp>
      <p:sp>
        <p:nvSpPr>
          <p:cNvPr id="8" name="Rectangle à coins arrondis 7">
            <a:extLst>
              <a:ext uri="{FF2B5EF4-FFF2-40B4-BE49-F238E27FC236}">
                <a16:creationId xmlns:a16="http://schemas.microsoft.com/office/drawing/2014/main" id="{FC9503F0-A5AA-C94A-88FB-0A9162E500B5}"/>
              </a:ext>
            </a:extLst>
          </p:cNvPr>
          <p:cNvSpPr/>
          <p:nvPr/>
        </p:nvSpPr>
        <p:spPr>
          <a:xfrm>
            <a:off x="8142142" y="3631718"/>
            <a:ext cx="2325202" cy="811136"/>
          </a:xfrm>
          <a:prstGeom prst="roundRect">
            <a:avLst/>
          </a:prstGeom>
          <a:solidFill>
            <a:schemeClr val="bg1"/>
          </a:solidFill>
          <a:ln>
            <a:solidFill>
              <a:srgbClr val="873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err="1">
                <a:solidFill>
                  <a:srgbClr val="8734A3"/>
                </a:solidFill>
                <a:latin typeface="Calibri" panose="020F0502020204030204" pitchFamily="34" charset="0"/>
                <a:cs typeface="Calibri" panose="020F0502020204030204" pitchFamily="34" charset="0"/>
              </a:rPr>
              <a:t>Improve</a:t>
            </a:r>
            <a:endParaRPr lang="fr-FR" sz="2400" dirty="0">
              <a:solidFill>
                <a:srgbClr val="8734A3"/>
              </a:solidFill>
              <a:latin typeface="Calibri" panose="020F0502020204030204" pitchFamily="34" charset="0"/>
              <a:cs typeface="Calibri" panose="020F0502020204030204" pitchFamily="34" charset="0"/>
            </a:endParaRPr>
          </a:p>
        </p:txBody>
      </p:sp>
      <p:sp>
        <p:nvSpPr>
          <p:cNvPr id="9" name="Rectangle à coins arrondis 8">
            <a:extLst>
              <a:ext uri="{FF2B5EF4-FFF2-40B4-BE49-F238E27FC236}">
                <a16:creationId xmlns:a16="http://schemas.microsoft.com/office/drawing/2014/main" id="{EF125DEB-9AEB-C442-AF22-65D0874FD262}"/>
              </a:ext>
            </a:extLst>
          </p:cNvPr>
          <p:cNvSpPr/>
          <p:nvPr/>
        </p:nvSpPr>
        <p:spPr>
          <a:xfrm>
            <a:off x="5472935" y="4908810"/>
            <a:ext cx="2058760" cy="811136"/>
          </a:xfrm>
          <a:prstGeom prst="roundRect">
            <a:avLst/>
          </a:prstGeom>
          <a:solidFill>
            <a:srgbClr val="8734A3"/>
          </a:solidFill>
          <a:ln>
            <a:solidFill>
              <a:srgbClr val="873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err="1">
                <a:solidFill>
                  <a:schemeClr val="bg1"/>
                </a:solidFill>
                <a:latin typeface="Calibri" panose="020F0502020204030204" pitchFamily="34" charset="0"/>
                <a:cs typeface="Calibri" panose="020F0502020204030204" pitchFamily="34" charset="0"/>
              </a:rPr>
              <a:t>Deliver</a:t>
            </a:r>
            <a:r>
              <a:rPr lang="fr-FR" sz="2400" dirty="0">
                <a:solidFill>
                  <a:schemeClr val="bg1"/>
                </a:solidFill>
                <a:latin typeface="Calibri" panose="020F0502020204030204" pitchFamily="34" charset="0"/>
                <a:cs typeface="Calibri" panose="020F0502020204030204" pitchFamily="34" charset="0"/>
              </a:rPr>
              <a:t> </a:t>
            </a:r>
            <a:r>
              <a:rPr lang="fr-FR" sz="2400" dirty="0" err="1">
                <a:solidFill>
                  <a:schemeClr val="bg1"/>
                </a:solidFill>
                <a:latin typeface="Calibri" panose="020F0502020204030204" pitchFamily="34" charset="0"/>
                <a:cs typeface="Calibri" panose="020F0502020204030204" pitchFamily="34" charset="0"/>
              </a:rPr>
              <a:t>it!</a:t>
            </a:r>
            <a:endParaRPr lang="fr-FR" sz="2400" dirty="0">
              <a:solidFill>
                <a:schemeClr val="bg1"/>
              </a:solidFill>
              <a:latin typeface="Calibri" panose="020F0502020204030204" pitchFamily="34" charset="0"/>
              <a:cs typeface="Calibri" panose="020F0502020204030204" pitchFamily="34" charset="0"/>
            </a:endParaRPr>
          </a:p>
        </p:txBody>
      </p:sp>
      <p:sp>
        <p:nvSpPr>
          <p:cNvPr id="10" name="Rectangle à coins arrondis 9">
            <a:extLst>
              <a:ext uri="{FF2B5EF4-FFF2-40B4-BE49-F238E27FC236}">
                <a16:creationId xmlns:a16="http://schemas.microsoft.com/office/drawing/2014/main" id="{D5F5299C-4F6F-F842-B090-D2DAE59BF415}"/>
              </a:ext>
            </a:extLst>
          </p:cNvPr>
          <p:cNvSpPr/>
          <p:nvPr/>
        </p:nvSpPr>
        <p:spPr>
          <a:xfrm>
            <a:off x="4426750" y="1054320"/>
            <a:ext cx="4015880" cy="978569"/>
          </a:xfrm>
          <a:prstGeom prst="roundRect">
            <a:avLst/>
          </a:prstGeom>
          <a:solidFill>
            <a:srgbClr val="AC6A8E"/>
          </a:solidFill>
          <a:ln>
            <a:solidFill>
              <a:srgbClr val="E8C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bg1"/>
                </a:solidFill>
                <a:latin typeface="Calibri" panose="020F0502020204030204" pitchFamily="34" charset="0"/>
                <a:cs typeface="Calibri" panose="020F0502020204030204" pitchFamily="34" charset="0"/>
              </a:rPr>
              <a:t>Us for </a:t>
            </a:r>
            <a:r>
              <a:rPr lang="fr-FR" sz="2800" b="1" dirty="0" err="1">
                <a:solidFill>
                  <a:schemeClr val="bg1"/>
                </a:solidFill>
                <a:latin typeface="Calibri" panose="020F0502020204030204" pitchFamily="34" charset="0"/>
                <a:cs typeface="Calibri" panose="020F0502020204030204" pitchFamily="34" charset="0"/>
              </a:rPr>
              <a:t>Them</a:t>
            </a:r>
            <a:endParaRPr lang="fr-FR" sz="28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64695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38"/>
        <p:cNvGrpSpPr/>
        <p:nvPr/>
      </p:nvGrpSpPr>
      <p:grpSpPr>
        <a:xfrm>
          <a:off x="0" y="0"/>
          <a:ext cx="0" cy="0"/>
          <a:chOff x="0" y="0"/>
          <a:chExt cx="0" cy="0"/>
        </a:xfrm>
      </p:grpSpPr>
      <p:pic>
        <p:nvPicPr>
          <p:cNvPr id="3" name="Image 2">
            <a:extLst>
              <a:ext uri="{FF2B5EF4-FFF2-40B4-BE49-F238E27FC236}">
                <a16:creationId xmlns:a16="http://schemas.microsoft.com/office/drawing/2014/main" id="{368A4E24-BCE0-D449-9D24-CD8C5F7BC57E}"/>
              </a:ext>
            </a:extLst>
          </p:cNvPr>
          <p:cNvPicPr>
            <a:picLocks noChangeAspect="1"/>
          </p:cNvPicPr>
          <p:nvPr/>
        </p:nvPicPr>
        <p:blipFill>
          <a:blip r:embed="rId5"/>
          <a:stretch>
            <a:fillRect/>
          </a:stretch>
        </p:blipFill>
        <p:spPr>
          <a:xfrm>
            <a:off x="5436412" y="2076983"/>
            <a:ext cx="2257332" cy="1275883"/>
          </a:xfrm>
          <a:prstGeom prst="rect">
            <a:avLst/>
          </a:prstGeom>
          <a:effectLst>
            <a:softEdge rad="63500"/>
          </a:effectLst>
        </p:spPr>
      </p:pic>
      <p:pic>
        <p:nvPicPr>
          <p:cNvPr id="5" name="Image 4">
            <a:extLst>
              <a:ext uri="{FF2B5EF4-FFF2-40B4-BE49-F238E27FC236}">
                <a16:creationId xmlns:a16="http://schemas.microsoft.com/office/drawing/2014/main" id="{E7572428-7914-614F-B585-6F74062D1213}"/>
              </a:ext>
            </a:extLst>
          </p:cNvPr>
          <p:cNvPicPr>
            <a:picLocks noChangeAspect="1"/>
          </p:cNvPicPr>
          <p:nvPr/>
        </p:nvPicPr>
        <p:blipFill>
          <a:blip r:embed="rId6"/>
          <a:stretch>
            <a:fillRect/>
          </a:stretch>
        </p:blipFill>
        <p:spPr>
          <a:xfrm>
            <a:off x="0" y="3274423"/>
            <a:ext cx="5972629" cy="3583577"/>
          </a:xfrm>
          <a:prstGeom prst="rect">
            <a:avLst/>
          </a:prstGeom>
          <a:effectLst>
            <a:softEdge rad="63500"/>
          </a:effectLst>
        </p:spPr>
      </p:pic>
      <p:pic>
        <p:nvPicPr>
          <p:cNvPr id="7" name="Image 6">
            <a:extLst>
              <a:ext uri="{FF2B5EF4-FFF2-40B4-BE49-F238E27FC236}">
                <a16:creationId xmlns:a16="http://schemas.microsoft.com/office/drawing/2014/main" id="{F9DE2677-CDDC-9440-92D4-4B6D150BC68C}"/>
              </a:ext>
            </a:extLst>
          </p:cNvPr>
          <p:cNvPicPr>
            <a:picLocks noChangeAspect="1"/>
          </p:cNvPicPr>
          <p:nvPr/>
        </p:nvPicPr>
        <p:blipFill rotWithShape="1">
          <a:blip r:embed="rId7"/>
          <a:srcRect t="10281"/>
          <a:stretch/>
        </p:blipFill>
        <p:spPr>
          <a:xfrm>
            <a:off x="7674429" y="0"/>
            <a:ext cx="4517571" cy="4053114"/>
          </a:xfrm>
          <a:prstGeom prst="rect">
            <a:avLst/>
          </a:prstGeom>
          <a:effectLst>
            <a:softEdge rad="63500"/>
          </a:effectLst>
        </p:spPr>
      </p:pic>
      <p:pic>
        <p:nvPicPr>
          <p:cNvPr id="9" name="Image 8">
            <a:extLst>
              <a:ext uri="{FF2B5EF4-FFF2-40B4-BE49-F238E27FC236}">
                <a16:creationId xmlns:a16="http://schemas.microsoft.com/office/drawing/2014/main" id="{74C3A616-B645-384C-BF8D-98FCAD8771DC}"/>
              </a:ext>
            </a:extLst>
          </p:cNvPr>
          <p:cNvPicPr>
            <a:picLocks noChangeAspect="1"/>
          </p:cNvPicPr>
          <p:nvPr/>
        </p:nvPicPr>
        <p:blipFill>
          <a:blip r:embed="rId8"/>
          <a:stretch>
            <a:fillRect/>
          </a:stretch>
        </p:blipFill>
        <p:spPr>
          <a:xfrm>
            <a:off x="-9359" y="-1"/>
            <a:ext cx="5460928" cy="3274423"/>
          </a:xfrm>
          <a:prstGeom prst="rect">
            <a:avLst/>
          </a:prstGeom>
          <a:noFill/>
          <a:effectLst>
            <a:softEdge rad="63500"/>
          </a:effectLst>
        </p:spPr>
      </p:pic>
      <p:pic>
        <p:nvPicPr>
          <p:cNvPr id="11" name="Image 10">
            <a:extLst>
              <a:ext uri="{FF2B5EF4-FFF2-40B4-BE49-F238E27FC236}">
                <a16:creationId xmlns:a16="http://schemas.microsoft.com/office/drawing/2014/main" id="{9F851281-D0CC-CF41-B0C1-D21F168AF11B}"/>
              </a:ext>
            </a:extLst>
          </p:cNvPr>
          <p:cNvPicPr>
            <a:picLocks noChangeAspect="1"/>
          </p:cNvPicPr>
          <p:nvPr/>
        </p:nvPicPr>
        <p:blipFill>
          <a:blip r:embed="rId9"/>
          <a:stretch>
            <a:fillRect/>
          </a:stretch>
        </p:blipFill>
        <p:spPr>
          <a:xfrm>
            <a:off x="6339363" y="3583577"/>
            <a:ext cx="5460927" cy="3274423"/>
          </a:xfrm>
          <a:prstGeom prst="rect">
            <a:avLst/>
          </a:prstGeom>
          <a:effectLst>
            <a:softEdge rad="63500"/>
          </a:effectLst>
        </p:spPr>
      </p:pic>
      <p:pic>
        <p:nvPicPr>
          <p:cNvPr id="12" name="Speech_Clemence_OK">
            <a:hlinkClick r:id="" action="ppaction://media"/>
            <a:extLst>
              <a:ext uri="{FF2B5EF4-FFF2-40B4-BE49-F238E27FC236}">
                <a16:creationId xmlns:a16="http://schemas.microsoft.com/office/drawing/2014/main" id="{CCA44058-04A5-1540-B639-0081DC847AE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158678" y="407988"/>
            <a:ext cx="812800" cy="812800"/>
          </a:xfrm>
          <a:prstGeom prst="rect">
            <a:avLst/>
          </a:prstGeom>
          <a:solidFill>
            <a:srgbClr val="90C7EF"/>
          </a:solidFill>
        </p:spPr>
      </p:pic>
      <p:sp>
        <p:nvSpPr>
          <p:cNvPr id="13" name="ZoneTexte 12">
            <a:extLst>
              <a:ext uri="{FF2B5EF4-FFF2-40B4-BE49-F238E27FC236}">
                <a16:creationId xmlns:a16="http://schemas.microsoft.com/office/drawing/2014/main" id="{3E221F88-5507-DD44-8A2F-93C2E2BC0D74}"/>
              </a:ext>
            </a:extLst>
          </p:cNvPr>
          <p:cNvSpPr txBox="1"/>
          <p:nvPr/>
        </p:nvSpPr>
        <p:spPr>
          <a:xfrm>
            <a:off x="5909410" y="1377677"/>
            <a:ext cx="1872343" cy="400110"/>
          </a:xfrm>
          <a:prstGeom prst="rect">
            <a:avLst/>
          </a:prstGeom>
          <a:noFill/>
        </p:spPr>
        <p:txBody>
          <a:bodyPr wrap="square" rtlCol="0">
            <a:spAutoFit/>
          </a:bodyPr>
          <a:lstStyle/>
          <a:p>
            <a:r>
              <a:rPr lang="fr-FR" sz="2000" b="1" dirty="0">
                <a:solidFill>
                  <a:schemeClr val="bg1"/>
                </a:solidFill>
              </a:rPr>
              <a:t>Clémence</a:t>
            </a:r>
          </a:p>
        </p:txBody>
      </p:sp>
    </p:spTree>
    <p:extLst>
      <p:ext uri="{BB962C8B-B14F-4D97-AF65-F5344CB8AC3E}">
        <p14:creationId xmlns:p14="http://schemas.microsoft.com/office/powerpoint/2010/main" val="40093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42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lumMod val="95000"/>
          </a:schemeClr>
        </a:solidFill>
        <a:effectLst/>
      </p:bgPr>
    </p:bg>
    <p:spTree>
      <p:nvGrpSpPr>
        <p:cNvPr id="1" name="Shape 338"/>
        <p:cNvGrpSpPr/>
        <p:nvPr/>
      </p:nvGrpSpPr>
      <p:grpSpPr>
        <a:xfrm>
          <a:off x="0" y="0"/>
          <a:ext cx="0" cy="0"/>
          <a:chOff x="0" y="0"/>
          <a:chExt cx="0" cy="0"/>
        </a:xfrm>
      </p:grpSpPr>
      <p:sp>
        <p:nvSpPr>
          <p:cNvPr id="339" name="Google Shape;339;p31"/>
          <p:cNvSpPr txBox="1"/>
          <p:nvPr/>
        </p:nvSpPr>
        <p:spPr>
          <a:xfrm>
            <a:off x="1" y="1"/>
            <a:ext cx="3347884" cy="674312"/>
          </a:xfrm>
          <a:prstGeom prst="rect">
            <a:avLst/>
          </a:prstGeom>
          <a:solidFill>
            <a:srgbClr val="8D37AA"/>
          </a:solidFill>
          <a:ln w="9525" cap="flat" cmpd="sng">
            <a:solidFill>
              <a:srgbClr val="8D37AA"/>
            </a:solidFill>
            <a:prstDash val="solid"/>
            <a:round/>
            <a:headEnd type="none" w="sm" len="sm"/>
            <a:tailEnd type="none" w="sm" len="sm"/>
          </a:ln>
        </p:spPr>
        <p:txBody>
          <a:bodyPr spcFirstLastPara="1" wrap="square" lIns="90000" tIns="45000" rIns="90000" bIns="45000" anchor="t" anchorCtr="0">
            <a:noAutofit/>
          </a:bodyPr>
          <a:lstStyle/>
          <a:p>
            <a:pPr marL="0" marR="0" lvl="0" indent="0" algn="l" rtl="0">
              <a:lnSpc>
                <a:spcPct val="90000"/>
              </a:lnSpc>
              <a:spcBef>
                <a:spcPts val="0"/>
              </a:spcBef>
              <a:spcAft>
                <a:spcPts val="0"/>
              </a:spcAft>
              <a:buClr>
                <a:srgbClr val="000000"/>
              </a:buClr>
              <a:buSzPts val="4400"/>
              <a:buFont typeface="Calibri"/>
              <a:buNone/>
            </a:pPr>
            <a:r>
              <a:rPr lang="fr-FR" sz="3600" b="1" i="0" u="none" strike="noStrike" cap="none" dirty="0">
                <a:solidFill>
                  <a:srgbClr val="000000"/>
                </a:solidFill>
                <a:latin typeface="Calibri"/>
                <a:ea typeface="Calibri"/>
                <a:cs typeface="Calibri"/>
                <a:sym typeface="Calibri"/>
              </a:rPr>
              <a:t>      </a:t>
            </a:r>
            <a:r>
              <a:rPr lang="fr-FR" sz="3600" b="1" i="1" dirty="0">
                <a:solidFill>
                  <a:schemeClr val="bg1"/>
                </a:solidFill>
                <a:latin typeface="Calibri"/>
                <a:ea typeface="Calibri"/>
                <a:cs typeface="Calibri"/>
                <a:sym typeface="Calibri"/>
              </a:rPr>
              <a:t>Clémence</a:t>
            </a:r>
            <a:endParaRPr sz="3600" b="0" i="0" u="none" strike="noStrike" cap="none" dirty="0">
              <a:solidFill>
                <a:srgbClr val="000000"/>
              </a:solidFill>
              <a:latin typeface="Calibri"/>
              <a:ea typeface="Calibri"/>
              <a:cs typeface="Calibri"/>
              <a:sym typeface="Calibri"/>
            </a:endParaRPr>
          </a:p>
        </p:txBody>
      </p:sp>
      <p:sp>
        <p:nvSpPr>
          <p:cNvPr id="340" name="Google Shape;340;p31"/>
          <p:cNvSpPr/>
          <p:nvPr/>
        </p:nvSpPr>
        <p:spPr>
          <a:xfrm>
            <a:off x="3628103" y="155747"/>
            <a:ext cx="8436210" cy="6349983"/>
          </a:xfrm>
          <a:prstGeom prst="roundRect">
            <a:avLst>
              <a:gd name="adj" fmla="val 16667"/>
            </a:avLst>
          </a:prstGeom>
          <a:solidFill>
            <a:schemeClr val="accent6">
              <a:lumMod val="95000"/>
            </a:schemeClr>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algn="just">
              <a:lnSpc>
                <a:spcPts val="2400"/>
              </a:lnSpc>
            </a:pPr>
            <a:r>
              <a:rPr lang="en-US" sz="2000" dirty="0">
                <a:latin typeface="Calibri" panose="020F0502020204030204" pitchFamily="34" charset="0"/>
                <a:cs typeface="Calibri" panose="020F0502020204030204" pitchFamily="34" charset="0"/>
              </a:rPr>
              <a:t>Today, we’re launching a campaign called “Us” for “Them”. </a:t>
            </a:r>
          </a:p>
          <a:p>
            <a:pPr algn="just">
              <a:lnSpc>
                <a:spcPts val="2400"/>
              </a:lnSpc>
            </a:pPr>
            <a:endParaRPr lang="fr-FR" sz="2000" dirty="0">
              <a:latin typeface="Calibri" panose="020F0502020204030204" pitchFamily="34" charset="0"/>
              <a:cs typeface="Calibri" panose="020F0502020204030204" pitchFamily="34" charset="0"/>
            </a:endParaRPr>
          </a:p>
          <a:p>
            <a:pPr algn="just">
              <a:lnSpc>
                <a:spcPts val="2400"/>
              </a:lnSpc>
            </a:pPr>
            <a:r>
              <a:rPr lang="en-US" sz="2000" dirty="0">
                <a:latin typeface="Calibri" panose="020F0502020204030204" pitchFamily="34" charset="0"/>
                <a:cs typeface="Calibri" panose="020F0502020204030204" pitchFamily="34" charset="0"/>
              </a:rPr>
              <a:t>According to WWF, there has been a 60% decline in the size of populations of mammals, birds, fish, reptiles, and amphibians in just over 40 years. Well, we do seem responsible for this. Indeed, as the 2018 report says, “The top threats to species identified in the report link directly to human activities”.</a:t>
            </a:r>
          </a:p>
          <a:p>
            <a:pPr algn="just">
              <a:lnSpc>
                <a:spcPts val="2400"/>
              </a:lnSpc>
            </a:pPr>
            <a:endParaRPr lang="fr-FR" sz="2000" dirty="0">
              <a:latin typeface="Calibri" panose="020F0502020204030204" pitchFamily="34" charset="0"/>
              <a:cs typeface="Calibri" panose="020F0502020204030204" pitchFamily="34" charset="0"/>
            </a:endParaRPr>
          </a:p>
          <a:p>
            <a:pPr algn="just">
              <a:lnSpc>
                <a:spcPts val="2400"/>
              </a:lnSpc>
            </a:pPr>
            <a:r>
              <a:rPr lang="en-US" sz="2000" i="1" dirty="0">
                <a:latin typeface="Calibri" panose="020F0502020204030204" pitchFamily="34" charset="0"/>
                <a:cs typeface="Calibri" panose="020F0502020204030204" pitchFamily="34" charset="0"/>
              </a:rPr>
              <a:t>We</a:t>
            </a:r>
            <a:r>
              <a:rPr lang="en-US" sz="2000" dirty="0">
                <a:latin typeface="Calibri" panose="020F0502020204030204" pitchFamily="34" charset="0"/>
                <a:cs typeface="Calibri" panose="020F0502020204030204" pitchFamily="34" charset="0"/>
              </a:rPr>
              <a:t>, teenagers, </a:t>
            </a:r>
            <a:r>
              <a:rPr lang="en-US" sz="2000" i="1" dirty="0">
                <a:latin typeface="Calibri" panose="020F0502020204030204" pitchFamily="34" charset="0"/>
                <a:cs typeface="Calibri" panose="020F0502020204030204" pitchFamily="34" charset="0"/>
              </a:rPr>
              <a:t>are</a:t>
            </a:r>
            <a:r>
              <a:rPr lang="en-US" sz="2000" dirty="0">
                <a:latin typeface="Calibri" panose="020F0502020204030204" pitchFamily="34" charset="0"/>
                <a:cs typeface="Calibri" panose="020F0502020204030204" pitchFamily="34" charset="0"/>
              </a:rPr>
              <a:t> the future, so it is our responsibility to open our eyes and protect the survival of the animals threatened by poaching, illegal trade and habitat loss. </a:t>
            </a:r>
            <a:r>
              <a:rPr lang="en-US" sz="2000" i="1" dirty="0">
                <a:latin typeface="Calibri" panose="020F0502020204030204" pitchFamily="34" charset="0"/>
                <a:cs typeface="Calibri" panose="020F0502020204030204" pitchFamily="34" charset="0"/>
              </a:rPr>
              <a:t>We</a:t>
            </a:r>
            <a:r>
              <a:rPr lang="en-US" sz="2000" dirty="0">
                <a:latin typeface="Calibri" panose="020F0502020204030204" pitchFamily="34" charset="0"/>
                <a:cs typeface="Calibri" panose="020F0502020204030204" pitchFamily="34" charset="0"/>
              </a:rPr>
              <a:t> are here to speak for </a:t>
            </a:r>
            <a:r>
              <a:rPr lang="en-US" sz="2000" i="1" dirty="0">
                <a:latin typeface="Calibri" panose="020F0502020204030204" pitchFamily="34" charset="0"/>
                <a:cs typeface="Calibri" panose="020F0502020204030204" pitchFamily="34" charset="0"/>
              </a:rPr>
              <a:t>them</a:t>
            </a:r>
            <a:r>
              <a:rPr lang="en-US" sz="2000" dirty="0">
                <a:latin typeface="Calibri" panose="020F0502020204030204" pitchFamily="34" charset="0"/>
                <a:cs typeface="Calibri" panose="020F0502020204030204" pitchFamily="34" charset="0"/>
              </a:rPr>
              <a:t>. </a:t>
            </a:r>
          </a:p>
          <a:p>
            <a:pPr algn="just">
              <a:lnSpc>
                <a:spcPts val="2400"/>
              </a:lnSpc>
            </a:pPr>
            <a:endParaRPr lang="fr-FR" sz="2000" dirty="0">
              <a:latin typeface="Calibri" panose="020F0502020204030204" pitchFamily="34" charset="0"/>
              <a:cs typeface="Calibri" panose="020F0502020204030204" pitchFamily="34" charset="0"/>
            </a:endParaRPr>
          </a:p>
          <a:p>
            <a:pPr algn="just">
              <a:lnSpc>
                <a:spcPts val="2400"/>
              </a:lnSpc>
            </a:pPr>
            <a:r>
              <a:rPr lang="en-US" sz="2000" dirty="0">
                <a:latin typeface="Calibri" panose="020F0502020204030204" pitchFamily="34" charset="0"/>
                <a:cs typeface="Calibri" panose="020F0502020204030204" pitchFamily="34" charset="0"/>
              </a:rPr>
              <a:t>We speak for the red pandas, who need big, dense jungles. </a:t>
            </a:r>
            <a:endParaRPr lang="fr-FR" sz="2000" dirty="0">
              <a:latin typeface="Calibri" panose="020F0502020204030204" pitchFamily="34" charset="0"/>
              <a:cs typeface="Calibri" panose="020F0502020204030204" pitchFamily="34" charset="0"/>
            </a:endParaRPr>
          </a:p>
          <a:p>
            <a:pPr algn="just">
              <a:lnSpc>
                <a:spcPts val="2400"/>
              </a:lnSpc>
            </a:pPr>
            <a:r>
              <a:rPr lang="en-US" sz="2000" dirty="0">
                <a:latin typeface="Calibri" panose="020F0502020204030204" pitchFamily="34" charset="0"/>
                <a:cs typeface="Calibri" panose="020F0502020204030204" pitchFamily="34" charset="0"/>
              </a:rPr>
              <a:t>We speak for the European eels whose lives need to be spared. </a:t>
            </a:r>
            <a:endParaRPr lang="fr-FR" sz="2000" dirty="0">
              <a:latin typeface="Calibri" panose="020F0502020204030204" pitchFamily="34" charset="0"/>
              <a:cs typeface="Calibri" panose="020F0502020204030204" pitchFamily="34" charset="0"/>
            </a:endParaRPr>
          </a:p>
          <a:p>
            <a:pPr algn="just">
              <a:lnSpc>
                <a:spcPts val="2400"/>
              </a:lnSpc>
            </a:pPr>
            <a:r>
              <a:rPr lang="en-US" sz="2000" dirty="0">
                <a:latin typeface="Calibri" panose="020F0502020204030204" pitchFamily="34" charset="0"/>
                <a:cs typeface="Calibri" panose="020F0502020204030204" pitchFamily="34" charset="0"/>
              </a:rPr>
              <a:t>We speak for the </a:t>
            </a:r>
            <a:r>
              <a:rPr lang="en-US" sz="2000" dirty="0" err="1">
                <a:latin typeface="Calibri" panose="020F0502020204030204" pitchFamily="34" charset="0"/>
                <a:cs typeface="Calibri" panose="020F0502020204030204" pitchFamily="34" charset="0"/>
              </a:rPr>
              <a:t>Dama</a:t>
            </a:r>
            <a:r>
              <a:rPr lang="en-US" sz="2000" dirty="0">
                <a:latin typeface="Calibri" panose="020F0502020204030204" pitchFamily="34" charset="0"/>
                <a:cs typeface="Calibri" panose="020F0502020204030204" pitchFamily="34" charset="0"/>
              </a:rPr>
              <a:t> gazelles, who are over-hunted. </a:t>
            </a:r>
            <a:endParaRPr lang="fr-FR" sz="2000" dirty="0">
              <a:latin typeface="Calibri" panose="020F0502020204030204" pitchFamily="34" charset="0"/>
              <a:cs typeface="Calibri" panose="020F0502020204030204" pitchFamily="34" charset="0"/>
            </a:endParaRPr>
          </a:p>
          <a:p>
            <a:pPr algn="just">
              <a:lnSpc>
                <a:spcPts val="2400"/>
              </a:lnSpc>
            </a:pPr>
            <a:r>
              <a:rPr lang="en-US" sz="2000" dirty="0">
                <a:latin typeface="Calibri" panose="020F0502020204030204" pitchFamily="34" charset="0"/>
                <a:cs typeface="Calibri" panose="020F0502020204030204" pitchFamily="34" charset="0"/>
              </a:rPr>
              <a:t>We speak for the Sumatran orangutans who need the protection of their forest habitat from deforestation. </a:t>
            </a:r>
            <a:endParaRPr lang="fr-FR" sz="2000" dirty="0">
              <a:latin typeface="Calibri" panose="020F0502020204030204" pitchFamily="34" charset="0"/>
              <a:cs typeface="Calibri" panose="020F0502020204030204" pitchFamily="34" charset="0"/>
            </a:endParaRPr>
          </a:p>
          <a:p>
            <a:pPr algn="just">
              <a:lnSpc>
                <a:spcPts val="2400"/>
              </a:lnSpc>
            </a:pPr>
            <a:r>
              <a:rPr lang="en-US" sz="2000" dirty="0">
                <a:latin typeface="Calibri" panose="020F0502020204030204" pitchFamily="34" charset="0"/>
                <a:cs typeface="Calibri" panose="020F0502020204030204" pitchFamily="34" charset="0"/>
              </a:rPr>
              <a:t>We speak for the Asian elephants who are poached for ivory and leather. </a:t>
            </a:r>
          </a:p>
          <a:p>
            <a:pPr algn="just">
              <a:lnSpc>
                <a:spcPts val="2400"/>
              </a:lnSpc>
            </a:pPr>
            <a:endParaRPr lang="fr-FR" sz="2000" dirty="0">
              <a:latin typeface="Calibri" panose="020F0502020204030204" pitchFamily="34" charset="0"/>
              <a:cs typeface="Calibri" panose="020F0502020204030204" pitchFamily="34" charset="0"/>
            </a:endParaRPr>
          </a:p>
          <a:p>
            <a:pPr algn="just">
              <a:lnSpc>
                <a:spcPts val="2400"/>
              </a:lnSpc>
            </a:pPr>
            <a:r>
              <a:rPr lang="en-US" sz="2000" dirty="0">
                <a:latin typeface="Calibri" panose="020F0502020204030204" pitchFamily="34" charset="0"/>
                <a:cs typeface="Calibri" panose="020F0502020204030204" pitchFamily="34" charset="0"/>
              </a:rPr>
              <a:t>We speak for all of those endangered species and many more who can’t speak for themselves. They need </a:t>
            </a:r>
            <a:r>
              <a:rPr lang="en-US" sz="2000" i="1" dirty="0">
                <a:latin typeface="Calibri" panose="020F0502020204030204" pitchFamily="34" charset="0"/>
                <a:cs typeface="Calibri" panose="020F0502020204030204" pitchFamily="34" charset="0"/>
              </a:rPr>
              <a:t>all</a:t>
            </a:r>
            <a:r>
              <a:rPr lang="en-US" sz="2000" dirty="0">
                <a:latin typeface="Calibri" panose="020F0502020204030204" pitchFamily="34" charset="0"/>
                <a:cs typeface="Calibri" panose="020F0502020204030204" pitchFamily="34" charset="0"/>
              </a:rPr>
              <a:t> of us.           </a:t>
            </a:r>
            <a:endParaRPr lang="fr-FR" sz="2000" b="1" dirty="0">
              <a:latin typeface="Calibri" panose="020F0502020204030204" pitchFamily="34" charset="0"/>
              <a:cs typeface="Calibri" panose="020F0502020204030204" pitchFamily="34" charset="0"/>
            </a:endParaRPr>
          </a:p>
        </p:txBody>
      </p:sp>
      <p:sp>
        <p:nvSpPr>
          <p:cNvPr id="9" name="Rectangle à coins arrondis 8">
            <a:extLst>
              <a:ext uri="{FF2B5EF4-FFF2-40B4-BE49-F238E27FC236}">
                <a16:creationId xmlns:a16="http://schemas.microsoft.com/office/drawing/2014/main" id="{1CA67ED1-0155-6C43-BE89-10FFD7F5E317}"/>
              </a:ext>
            </a:extLst>
          </p:cNvPr>
          <p:cNvSpPr/>
          <p:nvPr/>
        </p:nvSpPr>
        <p:spPr>
          <a:xfrm>
            <a:off x="309720" y="912501"/>
            <a:ext cx="3038165" cy="512413"/>
          </a:xfrm>
          <a:prstGeom prst="roundRect">
            <a:avLst/>
          </a:prstGeom>
          <a:solidFill>
            <a:srgbClr val="7030A0"/>
          </a:solidFill>
          <a:ln>
            <a:solidFill>
              <a:srgbClr val="873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latin typeface="Calibri" panose="020F0502020204030204" pitchFamily="34" charset="0"/>
                <a:cs typeface="Calibri" panose="020F0502020204030204" pitchFamily="34" charset="0"/>
              </a:rPr>
              <a:t>Structure </a:t>
            </a:r>
            <a:r>
              <a:rPr lang="fr-FR" sz="2000" dirty="0" err="1">
                <a:solidFill>
                  <a:schemeClr val="bg1"/>
                </a:solidFill>
                <a:latin typeface="Calibri" panose="020F0502020204030204" pitchFamily="34" charset="0"/>
                <a:cs typeface="Calibri" panose="020F0502020204030204" pitchFamily="34" charset="0"/>
              </a:rPr>
              <a:t>it</a:t>
            </a:r>
            <a:r>
              <a:rPr lang="fr-FR" sz="2000" dirty="0">
                <a:solidFill>
                  <a:schemeClr val="bg1"/>
                </a:solidFill>
                <a:latin typeface="Calibri" panose="020F0502020204030204" pitchFamily="34" charset="0"/>
                <a:cs typeface="Calibri" panose="020F0502020204030204" pitchFamily="34" charset="0"/>
              </a:rPr>
              <a:t> </a:t>
            </a:r>
            <a:r>
              <a:rPr lang="fr-FR" sz="2000" dirty="0" err="1">
                <a:solidFill>
                  <a:schemeClr val="bg1"/>
                </a:solidFill>
                <a:latin typeface="Calibri" panose="020F0502020204030204" pitchFamily="34" charset="0"/>
                <a:cs typeface="Calibri" panose="020F0502020204030204" pitchFamily="34" charset="0"/>
              </a:rPr>
              <a:t>logically</a:t>
            </a:r>
            <a:endParaRPr lang="fr-FR" sz="2000" dirty="0">
              <a:solidFill>
                <a:schemeClr val="bg1"/>
              </a:solidFill>
              <a:latin typeface="Calibri" panose="020F0502020204030204" pitchFamily="34" charset="0"/>
              <a:cs typeface="Calibri" panose="020F0502020204030204" pitchFamily="34" charset="0"/>
            </a:endParaRPr>
          </a:p>
        </p:txBody>
      </p:sp>
      <p:sp>
        <p:nvSpPr>
          <p:cNvPr id="10" name="Rectangle à coins arrondis 9">
            <a:extLst>
              <a:ext uri="{FF2B5EF4-FFF2-40B4-BE49-F238E27FC236}">
                <a16:creationId xmlns:a16="http://schemas.microsoft.com/office/drawing/2014/main" id="{C68602A4-5191-7A47-BED8-16458616A725}"/>
              </a:ext>
            </a:extLst>
          </p:cNvPr>
          <p:cNvSpPr/>
          <p:nvPr/>
        </p:nvSpPr>
        <p:spPr>
          <a:xfrm>
            <a:off x="309718" y="2279385"/>
            <a:ext cx="3038166" cy="686615"/>
          </a:xfrm>
          <a:prstGeom prst="roundRect">
            <a:avLst/>
          </a:prstGeom>
          <a:solidFill>
            <a:srgbClr val="7030A0"/>
          </a:solidFill>
          <a:ln>
            <a:solidFill>
              <a:srgbClr val="873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solidFill>
                  <a:schemeClr val="bg1"/>
                </a:solidFill>
                <a:latin typeface="Calibri" panose="020F0502020204030204" pitchFamily="34" charset="0"/>
                <a:cs typeface="Calibri" panose="020F0502020204030204" pitchFamily="34" charset="0"/>
              </a:rPr>
              <a:t>Address</a:t>
            </a:r>
            <a:r>
              <a:rPr lang="fr-FR" sz="2000" dirty="0">
                <a:solidFill>
                  <a:schemeClr val="bg1"/>
                </a:solidFill>
                <a:latin typeface="Calibri" panose="020F0502020204030204" pitchFamily="34" charset="0"/>
                <a:cs typeface="Calibri" panose="020F0502020204030204" pitchFamily="34" charset="0"/>
              </a:rPr>
              <a:t> &amp; </a:t>
            </a:r>
            <a:r>
              <a:rPr lang="fr-FR" sz="2000" dirty="0" err="1">
                <a:solidFill>
                  <a:schemeClr val="bg1"/>
                </a:solidFill>
                <a:latin typeface="Calibri" panose="020F0502020204030204" pitchFamily="34" charset="0"/>
                <a:cs typeface="Calibri" panose="020F0502020204030204" pitchFamily="34" charset="0"/>
              </a:rPr>
              <a:t>involve</a:t>
            </a:r>
            <a:r>
              <a:rPr lang="fr-FR" sz="2000" dirty="0">
                <a:solidFill>
                  <a:schemeClr val="bg1"/>
                </a:solidFill>
                <a:latin typeface="Calibri" panose="020F0502020204030204" pitchFamily="34" charset="0"/>
                <a:cs typeface="Calibri" panose="020F0502020204030204" pitchFamily="34" charset="0"/>
              </a:rPr>
              <a:t>  the audience</a:t>
            </a:r>
          </a:p>
        </p:txBody>
      </p:sp>
      <p:sp>
        <p:nvSpPr>
          <p:cNvPr id="11" name="Rectangle à coins arrondis 10">
            <a:extLst>
              <a:ext uri="{FF2B5EF4-FFF2-40B4-BE49-F238E27FC236}">
                <a16:creationId xmlns:a16="http://schemas.microsoft.com/office/drawing/2014/main" id="{E0BDE914-DCB4-EE41-AFAA-7487AA71E10C}"/>
              </a:ext>
            </a:extLst>
          </p:cNvPr>
          <p:cNvSpPr/>
          <p:nvPr/>
        </p:nvSpPr>
        <p:spPr>
          <a:xfrm>
            <a:off x="309719" y="1635483"/>
            <a:ext cx="3038165" cy="465984"/>
          </a:xfrm>
          <a:prstGeom prst="roundRect">
            <a:avLst/>
          </a:prstGeom>
          <a:solidFill>
            <a:srgbClr val="7030A0"/>
          </a:solidFill>
          <a:ln>
            <a:solidFill>
              <a:srgbClr val="873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solidFill>
                  <a:schemeClr val="bg1"/>
                </a:solidFill>
                <a:latin typeface="Calibri" panose="020F0502020204030204" pitchFamily="34" charset="0"/>
                <a:cs typeface="Calibri" panose="020F0502020204030204" pitchFamily="34" charset="0"/>
              </a:rPr>
              <a:t>Involve</a:t>
            </a:r>
            <a:r>
              <a:rPr lang="fr-FR" sz="2000" dirty="0">
                <a:solidFill>
                  <a:schemeClr val="bg1"/>
                </a:solidFill>
                <a:latin typeface="Calibri" panose="020F0502020204030204" pitchFamily="34" charset="0"/>
                <a:cs typeface="Calibri" panose="020F0502020204030204" pitchFamily="34" charset="0"/>
              </a:rPr>
              <a:t> </a:t>
            </a:r>
            <a:r>
              <a:rPr lang="fr-FR" sz="2000" dirty="0" err="1">
                <a:solidFill>
                  <a:schemeClr val="bg1"/>
                </a:solidFill>
                <a:latin typeface="Calibri" panose="020F0502020204030204" pitchFamily="34" charset="0"/>
                <a:cs typeface="Calibri" panose="020F0502020204030204" pitchFamily="34" charset="0"/>
              </a:rPr>
              <a:t>yourself</a:t>
            </a:r>
            <a:endParaRPr lang="fr-FR" sz="2000" dirty="0">
              <a:solidFill>
                <a:schemeClr val="bg1"/>
              </a:solidFill>
              <a:latin typeface="Calibri" panose="020F0502020204030204" pitchFamily="34" charset="0"/>
              <a:cs typeface="Calibri" panose="020F0502020204030204" pitchFamily="34" charset="0"/>
            </a:endParaRPr>
          </a:p>
        </p:txBody>
      </p:sp>
      <p:sp>
        <p:nvSpPr>
          <p:cNvPr id="12" name="Rectangle à coins arrondis 11">
            <a:extLst>
              <a:ext uri="{FF2B5EF4-FFF2-40B4-BE49-F238E27FC236}">
                <a16:creationId xmlns:a16="http://schemas.microsoft.com/office/drawing/2014/main" id="{EDFA949C-D770-9141-ACDC-F3FB882FE3A2}"/>
              </a:ext>
            </a:extLst>
          </p:cNvPr>
          <p:cNvSpPr/>
          <p:nvPr/>
        </p:nvSpPr>
        <p:spPr>
          <a:xfrm>
            <a:off x="309719" y="3177889"/>
            <a:ext cx="3038165" cy="594458"/>
          </a:xfrm>
          <a:prstGeom prst="roundRect">
            <a:avLst/>
          </a:prstGeom>
          <a:solidFill>
            <a:srgbClr val="7030A0"/>
          </a:solidFill>
          <a:ln>
            <a:solidFill>
              <a:srgbClr val="873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solidFill>
                  <a:schemeClr val="bg1"/>
                </a:solidFill>
                <a:latin typeface="Calibri" panose="020F0502020204030204" pitchFamily="34" charset="0"/>
                <a:cs typeface="Calibri" panose="020F0502020204030204" pitchFamily="34" charset="0"/>
              </a:rPr>
              <a:t>Provide</a:t>
            </a:r>
            <a:r>
              <a:rPr lang="fr-FR" sz="2000" dirty="0">
                <a:solidFill>
                  <a:schemeClr val="bg1"/>
                </a:solidFill>
                <a:latin typeface="Calibri" panose="020F0502020204030204" pitchFamily="34" charset="0"/>
                <a:cs typeface="Calibri" panose="020F0502020204030204" pitchFamily="34" charset="0"/>
              </a:rPr>
              <a:t> </a:t>
            </a:r>
            <a:r>
              <a:rPr lang="fr-FR" sz="2000" dirty="0" err="1">
                <a:solidFill>
                  <a:schemeClr val="bg1"/>
                </a:solidFill>
                <a:latin typeface="Calibri" panose="020F0502020204030204" pitchFamily="34" charset="0"/>
                <a:cs typeface="Calibri" panose="020F0502020204030204" pitchFamily="34" charset="0"/>
              </a:rPr>
              <a:t>reliable</a:t>
            </a:r>
            <a:r>
              <a:rPr lang="fr-FR" sz="2000" dirty="0">
                <a:solidFill>
                  <a:schemeClr val="bg1"/>
                </a:solidFill>
                <a:latin typeface="Calibri" panose="020F0502020204030204" pitchFamily="34" charset="0"/>
                <a:cs typeface="Calibri" panose="020F0502020204030204" pitchFamily="34" charset="0"/>
              </a:rPr>
              <a:t> information</a:t>
            </a:r>
          </a:p>
        </p:txBody>
      </p:sp>
      <p:sp>
        <p:nvSpPr>
          <p:cNvPr id="13" name="Rectangle à coins arrondis 12">
            <a:extLst>
              <a:ext uri="{FF2B5EF4-FFF2-40B4-BE49-F238E27FC236}">
                <a16:creationId xmlns:a16="http://schemas.microsoft.com/office/drawing/2014/main" id="{4A574BFC-34CF-2046-8CB9-6CEEF1FD4BA1}"/>
              </a:ext>
            </a:extLst>
          </p:cNvPr>
          <p:cNvSpPr/>
          <p:nvPr/>
        </p:nvSpPr>
        <p:spPr>
          <a:xfrm>
            <a:off x="309718" y="3966762"/>
            <a:ext cx="3038166" cy="660819"/>
          </a:xfrm>
          <a:prstGeom prst="roundRect">
            <a:avLst/>
          </a:prstGeom>
          <a:solidFill>
            <a:srgbClr val="7030A0"/>
          </a:solidFill>
          <a:ln>
            <a:solidFill>
              <a:srgbClr val="873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solidFill>
                  <a:schemeClr val="bg1"/>
                </a:solidFill>
                <a:latin typeface="Calibri" panose="020F0502020204030204" pitchFamily="34" charset="0"/>
                <a:cs typeface="Calibri" panose="020F0502020204030204" pitchFamily="34" charset="0"/>
              </a:rPr>
              <a:t>Appeal</a:t>
            </a:r>
            <a:r>
              <a:rPr lang="fr-FR" sz="2000" dirty="0">
                <a:solidFill>
                  <a:schemeClr val="bg1"/>
                </a:solidFill>
                <a:latin typeface="Calibri" panose="020F0502020204030204" pitchFamily="34" charset="0"/>
                <a:cs typeface="Calibri" panose="020F0502020204030204" pitchFamily="34" charset="0"/>
              </a:rPr>
              <a:t> to </a:t>
            </a:r>
            <a:r>
              <a:rPr lang="fr-FR" sz="2000" dirty="0" err="1">
                <a:solidFill>
                  <a:schemeClr val="bg1"/>
                </a:solidFill>
                <a:latin typeface="Calibri" panose="020F0502020204030204" pitchFamily="34" charset="0"/>
                <a:cs typeface="Calibri" panose="020F0502020204030204" pitchFamily="34" charset="0"/>
              </a:rPr>
              <a:t>people's</a:t>
            </a:r>
            <a:r>
              <a:rPr lang="fr-FR" sz="2000" dirty="0">
                <a:solidFill>
                  <a:schemeClr val="bg1"/>
                </a:solidFill>
                <a:latin typeface="Calibri" panose="020F0502020204030204" pitchFamily="34" charset="0"/>
                <a:cs typeface="Calibri" panose="020F0502020204030204" pitchFamily="34" charset="0"/>
              </a:rPr>
              <a:t> </a:t>
            </a:r>
            <a:r>
              <a:rPr lang="fr-FR" sz="2000" dirty="0" err="1">
                <a:solidFill>
                  <a:schemeClr val="bg1"/>
                </a:solidFill>
                <a:latin typeface="Calibri" panose="020F0502020204030204" pitchFamily="34" charset="0"/>
                <a:cs typeface="Calibri" panose="020F0502020204030204" pitchFamily="34" charset="0"/>
              </a:rPr>
              <a:t>emotions</a:t>
            </a:r>
            <a:endParaRPr lang="fr-FR" sz="2000" dirty="0">
              <a:solidFill>
                <a:schemeClr val="bg1"/>
              </a:solidFill>
              <a:latin typeface="Calibri" panose="020F0502020204030204" pitchFamily="34" charset="0"/>
              <a:cs typeface="Calibri" panose="020F0502020204030204" pitchFamily="34" charset="0"/>
            </a:endParaRPr>
          </a:p>
        </p:txBody>
      </p:sp>
      <p:sp>
        <p:nvSpPr>
          <p:cNvPr id="14" name="Rectangle à coins arrondis 13">
            <a:extLst>
              <a:ext uri="{FF2B5EF4-FFF2-40B4-BE49-F238E27FC236}">
                <a16:creationId xmlns:a16="http://schemas.microsoft.com/office/drawing/2014/main" id="{5BB0DE76-2048-A448-88BE-4B22DA384FB3}"/>
              </a:ext>
            </a:extLst>
          </p:cNvPr>
          <p:cNvSpPr/>
          <p:nvPr/>
        </p:nvSpPr>
        <p:spPr>
          <a:xfrm>
            <a:off x="309718" y="4821996"/>
            <a:ext cx="3038166" cy="413681"/>
          </a:xfrm>
          <a:prstGeom prst="roundRect">
            <a:avLst/>
          </a:prstGeom>
          <a:solidFill>
            <a:srgbClr val="7030A0"/>
          </a:solidFill>
          <a:ln>
            <a:solidFill>
              <a:srgbClr val="873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solidFill>
                  <a:schemeClr val="bg1"/>
                </a:solidFill>
                <a:latin typeface="Calibri" panose="020F0502020204030204" pitchFamily="34" charset="0"/>
                <a:cs typeface="Calibri" panose="020F0502020204030204" pitchFamily="34" charset="0"/>
              </a:rPr>
              <a:t>Speak</a:t>
            </a:r>
            <a:r>
              <a:rPr lang="fr-FR" sz="2000" dirty="0">
                <a:solidFill>
                  <a:schemeClr val="bg1"/>
                </a:solidFill>
                <a:latin typeface="Calibri" panose="020F0502020204030204" pitchFamily="34" charset="0"/>
                <a:cs typeface="Calibri" panose="020F0502020204030204" pitchFamily="34" charset="0"/>
              </a:rPr>
              <a:t> </a:t>
            </a:r>
            <a:r>
              <a:rPr lang="fr-FR" sz="2000" dirty="0" err="1">
                <a:solidFill>
                  <a:schemeClr val="bg1"/>
                </a:solidFill>
                <a:latin typeface="Calibri" panose="020F0502020204030204" pitchFamily="34" charset="0"/>
                <a:cs typeface="Calibri" panose="020F0502020204030204" pitchFamily="34" charset="0"/>
              </a:rPr>
              <a:t>clearly</a:t>
            </a:r>
            <a:endParaRPr lang="fr-FR" sz="2000" dirty="0">
              <a:solidFill>
                <a:schemeClr val="bg1"/>
              </a:solidFill>
              <a:latin typeface="Calibri" panose="020F0502020204030204" pitchFamily="34" charset="0"/>
              <a:cs typeface="Calibri" panose="020F0502020204030204" pitchFamily="34" charset="0"/>
            </a:endParaRPr>
          </a:p>
        </p:txBody>
      </p:sp>
      <p:sp>
        <p:nvSpPr>
          <p:cNvPr id="15" name="Rectangle à coins arrondis 14">
            <a:extLst>
              <a:ext uri="{FF2B5EF4-FFF2-40B4-BE49-F238E27FC236}">
                <a16:creationId xmlns:a16="http://schemas.microsoft.com/office/drawing/2014/main" id="{2F8C0897-29F0-3B41-A78D-E8EBAAF31CFE}"/>
              </a:ext>
            </a:extLst>
          </p:cNvPr>
          <p:cNvSpPr/>
          <p:nvPr/>
        </p:nvSpPr>
        <p:spPr>
          <a:xfrm>
            <a:off x="309718" y="5430092"/>
            <a:ext cx="3038166" cy="664288"/>
          </a:xfrm>
          <a:prstGeom prst="roundRect">
            <a:avLst/>
          </a:prstGeom>
          <a:solidFill>
            <a:srgbClr val="7030A0"/>
          </a:solidFill>
          <a:ln>
            <a:solidFill>
              <a:srgbClr val="873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solidFill>
                  <a:schemeClr val="bg1"/>
                </a:solidFill>
                <a:latin typeface="Calibri" panose="020F0502020204030204" pitchFamily="34" charset="0"/>
                <a:cs typeface="Calibri" panose="020F0502020204030204" pitchFamily="34" charset="0"/>
              </a:rPr>
              <a:t>Emphasize</a:t>
            </a:r>
            <a:r>
              <a:rPr lang="fr-FR" sz="2000" dirty="0">
                <a:solidFill>
                  <a:schemeClr val="bg1"/>
                </a:solidFill>
                <a:latin typeface="Calibri" panose="020F0502020204030204" pitchFamily="34" charset="0"/>
                <a:cs typeface="Calibri" panose="020F0502020204030204" pitchFamily="34" charset="0"/>
              </a:rPr>
              <a:t> the important </a:t>
            </a:r>
            <a:r>
              <a:rPr lang="fr-FR" sz="2000" dirty="0" err="1">
                <a:solidFill>
                  <a:schemeClr val="bg1"/>
                </a:solidFill>
                <a:latin typeface="Calibri" panose="020F0502020204030204" pitchFamily="34" charset="0"/>
                <a:cs typeface="Calibri" panose="020F0502020204030204" pitchFamily="34" charset="0"/>
              </a:rPr>
              <a:t>words</a:t>
            </a:r>
            <a:endParaRPr lang="fr-FR" sz="20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87632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lumMod val="95000"/>
          </a:schemeClr>
        </a:solidFill>
        <a:effectLst/>
      </p:bgPr>
    </p:bg>
    <p:spTree>
      <p:nvGrpSpPr>
        <p:cNvPr id="1" name="Shape 344"/>
        <p:cNvGrpSpPr/>
        <p:nvPr/>
      </p:nvGrpSpPr>
      <p:grpSpPr>
        <a:xfrm>
          <a:off x="0" y="0"/>
          <a:ext cx="0" cy="0"/>
          <a:chOff x="0" y="0"/>
          <a:chExt cx="0" cy="0"/>
        </a:xfrm>
      </p:grpSpPr>
      <p:sp>
        <p:nvSpPr>
          <p:cNvPr id="345" name="Google Shape;345;p32"/>
          <p:cNvSpPr txBox="1"/>
          <p:nvPr/>
        </p:nvSpPr>
        <p:spPr>
          <a:xfrm>
            <a:off x="0" y="0"/>
            <a:ext cx="12192000" cy="675862"/>
          </a:xfrm>
          <a:prstGeom prst="rect">
            <a:avLst/>
          </a:prstGeom>
          <a:solidFill>
            <a:srgbClr val="8D37AA"/>
          </a:solidFill>
          <a:ln w="9525" cap="flat" cmpd="sng">
            <a:solidFill>
              <a:srgbClr val="8D37AA"/>
            </a:solidFill>
            <a:prstDash val="solid"/>
            <a:round/>
            <a:headEnd type="none" w="sm" len="sm"/>
            <a:tailEnd type="none" w="sm" len="sm"/>
          </a:ln>
        </p:spPr>
        <p:txBody>
          <a:bodyPr spcFirstLastPara="1" wrap="square" lIns="90000" tIns="45000" rIns="90000" bIns="45000" anchor="t" anchorCtr="0">
            <a:noAutofit/>
          </a:bodyPr>
          <a:lstStyle/>
          <a:p>
            <a:pPr marL="0" marR="0" lvl="0" indent="0" algn="l" rtl="0">
              <a:lnSpc>
                <a:spcPct val="90000"/>
              </a:lnSpc>
              <a:spcBef>
                <a:spcPts val="0"/>
              </a:spcBef>
              <a:spcAft>
                <a:spcPts val="0"/>
              </a:spcAft>
              <a:buClr>
                <a:srgbClr val="000000"/>
              </a:buClr>
              <a:buSzPts val="4400"/>
              <a:buFont typeface="Calibri"/>
              <a:buNone/>
            </a:pPr>
            <a:r>
              <a:rPr lang="fr-FR" sz="4000" b="1" i="0" u="none" strike="noStrike" cap="none" dirty="0">
                <a:solidFill>
                  <a:srgbClr val="000000"/>
                </a:solidFill>
                <a:latin typeface="Calibri"/>
                <a:ea typeface="Calibri"/>
                <a:cs typeface="Calibri"/>
                <a:sym typeface="Calibri"/>
              </a:rPr>
              <a:t> </a:t>
            </a:r>
            <a:r>
              <a:rPr lang="fr-FR" sz="4000" b="1" i="1" dirty="0" err="1">
                <a:latin typeface="Calibri"/>
                <a:ea typeface="Calibri"/>
                <a:cs typeface="Calibri"/>
                <a:sym typeface="Calibri"/>
              </a:rPr>
              <a:t>Discover</a:t>
            </a:r>
            <a:r>
              <a:rPr lang="fr-FR" sz="4000" b="1" i="1" dirty="0">
                <a:latin typeface="Calibri"/>
                <a:ea typeface="Calibri"/>
                <a:cs typeface="Calibri"/>
                <a:sym typeface="Calibri"/>
              </a:rPr>
              <a:t> </a:t>
            </a:r>
            <a:r>
              <a:rPr lang="fr-FR" sz="4000" b="1" i="1" dirty="0" err="1">
                <a:solidFill>
                  <a:schemeClr val="bg1">
                    <a:lumMod val="95000"/>
                  </a:schemeClr>
                </a:solidFill>
                <a:latin typeface="Calibri"/>
                <a:ea typeface="Calibri"/>
                <a:cs typeface="Calibri"/>
                <a:sym typeface="Calibri"/>
              </a:rPr>
              <a:t>Matheo</a:t>
            </a:r>
            <a:r>
              <a:rPr lang="fr-FR" sz="4000" b="1" i="1" dirty="0" err="1">
                <a:latin typeface="Calibri"/>
                <a:ea typeface="Calibri"/>
                <a:cs typeface="Calibri"/>
                <a:sym typeface="Calibri"/>
              </a:rPr>
              <a:t>'s</a:t>
            </a:r>
            <a:r>
              <a:rPr lang="fr-FR" sz="4000" b="1" i="1" dirty="0">
                <a:latin typeface="Calibri"/>
                <a:ea typeface="Calibri"/>
                <a:cs typeface="Calibri"/>
                <a:sym typeface="Calibri"/>
              </a:rPr>
              <a:t> speech &amp; </a:t>
            </a:r>
            <a:r>
              <a:rPr lang="fr-FR" sz="4000" b="1" i="1" dirty="0" err="1">
                <a:solidFill>
                  <a:schemeClr val="bg1">
                    <a:lumMod val="95000"/>
                  </a:schemeClr>
                </a:solidFill>
                <a:latin typeface="Calibri"/>
                <a:ea typeface="Calibri"/>
                <a:cs typeface="Calibri"/>
                <a:sym typeface="Calibri"/>
              </a:rPr>
              <a:t>take</a:t>
            </a:r>
            <a:r>
              <a:rPr lang="fr-FR" sz="4000" b="1" i="1" dirty="0">
                <a:solidFill>
                  <a:schemeClr val="bg1">
                    <a:lumMod val="95000"/>
                  </a:schemeClr>
                </a:solidFill>
                <a:latin typeface="Calibri"/>
                <a:ea typeface="Calibri"/>
                <a:cs typeface="Calibri"/>
                <a:sym typeface="Calibri"/>
              </a:rPr>
              <a:t> part </a:t>
            </a:r>
            <a:r>
              <a:rPr lang="fr-FR" sz="4000" b="1" i="1" dirty="0">
                <a:latin typeface="Calibri"/>
                <a:ea typeface="Calibri"/>
                <a:cs typeface="Calibri"/>
                <a:sym typeface="Calibri"/>
              </a:rPr>
              <a:t>in </a:t>
            </a:r>
            <a:r>
              <a:rPr lang="fr-FR" sz="4000" b="1" i="1" dirty="0" err="1">
                <a:latin typeface="Calibri"/>
                <a:ea typeface="Calibri"/>
                <a:cs typeface="Calibri"/>
                <a:sym typeface="Calibri"/>
              </a:rPr>
              <a:t>his</a:t>
            </a:r>
            <a:r>
              <a:rPr lang="fr-FR" sz="4000" b="1" i="1" dirty="0">
                <a:latin typeface="Calibri"/>
                <a:ea typeface="Calibri"/>
                <a:cs typeface="Calibri"/>
                <a:sym typeface="Calibri"/>
              </a:rPr>
              <a:t> </a:t>
            </a:r>
            <a:r>
              <a:rPr lang="fr-FR" sz="4000" b="1" i="1" dirty="0" err="1">
                <a:latin typeface="Calibri"/>
                <a:ea typeface="Calibri"/>
                <a:cs typeface="Calibri"/>
                <a:sym typeface="Calibri"/>
              </a:rPr>
              <a:t>project</a:t>
            </a:r>
            <a:r>
              <a:rPr lang="fr-FR" sz="4000" b="1" i="1" dirty="0">
                <a:latin typeface="Calibri"/>
                <a:ea typeface="Calibri"/>
                <a:cs typeface="Calibri"/>
                <a:sym typeface="Calibri"/>
              </a:rPr>
              <a:t>!</a:t>
            </a:r>
            <a:endParaRPr sz="4000" b="0" i="0" u="none" strike="noStrike" cap="none" dirty="0">
              <a:solidFill>
                <a:srgbClr val="000000"/>
              </a:solidFill>
              <a:latin typeface="Calibri"/>
              <a:ea typeface="Calibri"/>
              <a:cs typeface="Calibri"/>
              <a:sym typeface="Calibri"/>
            </a:endParaRPr>
          </a:p>
        </p:txBody>
      </p:sp>
      <p:pic>
        <p:nvPicPr>
          <p:cNvPr id="3" name="Matheo2">
            <a:hlinkClick r:id="" action="ppaction://media"/>
            <a:extLst>
              <a:ext uri="{FF2B5EF4-FFF2-40B4-BE49-F238E27FC236}">
                <a16:creationId xmlns:a16="http://schemas.microsoft.com/office/drawing/2014/main" id="{1682CD90-77D4-3C47-8FE7-BE1C4A6C84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257" y="1202635"/>
            <a:ext cx="812800" cy="812800"/>
          </a:xfrm>
          <a:prstGeom prst="rect">
            <a:avLst/>
          </a:prstGeom>
          <a:solidFill>
            <a:srgbClr val="4AAAE0"/>
          </a:solidFill>
        </p:spPr>
      </p:pic>
      <p:pic>
        <p:nvPicPr>
          <p:cNvPr id="11" name="Image 10">
            <a:extLst>
              <a:ext uri="{FF2B5EF4-FFF2-40B4-BE49-F238E27FC236}">
                <a16:creationId xmlns:a16="http://schemas.microsoft.com/office/drawing/2014/main" id="{0D1D4A78-DF3D-C542-8F97-DDA44164922A}"/>
              </a:ext>
            </a:extLst>
          </p:cNvPr>
          <p:cNvPicPr>
            <a:picLocks noChangeAspect="1"/>
          </p:cNvPicPr>
          <p:nvPr/>
        </p:nvPicPr>
        <p:blipFill>
          <a:blip r:embed="rId6"/>
          <a:stretch>
            <a:fillRect/>
          </a:stretch>
        </p:blipFill>
        <p:spPr>
          <a:xfrm>
            <a:off x="2302933" y="746638"/>
            <a:ext cx="8184858" cy="6111361"/>
          </a:xfrm>
          <a:prstGeom prst="rect">
            <a:avLst/>
          </a:prstGeom>
        </p:spPr>
      </p:pic>
    </p:spTree>
    <p:extLst>
      <p:ext uri="{BB962C8B-B14F-4D97-AF65-F5344CB8AC3E}">
        <p14:creationId xmlns:p14="http://schemas.microsoft.com/office/powerpoint/2010/main" val="12137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1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95000"/>
          </a:schemeClr>
        </a:solidFill>
        <a:effectLst/>
      </p:bgPr>
    </p:bg>
    <p:spTree>
      <p:nvGrpSpPr>
        <p:cNvPr id="1" name="Shape 304"/>
        <p:cNvGrpSpPr/>
        <p:nvPr/>
      </p:nvGrpSpPr>
      <p:grpSpPr>
        <a:xfrm>
          <a:off x="0" y="0"/>
          <a:ext cx="0" cy="0"/>
          <a:chOff x="0" y="0"/>
          <a:chExt cx="0" cy="0"/>
        </a:xfrm>
      </p:grpSpPr>
      <p:sp>
        <p:nvSpPr>
          <p:cNvPr id="305" name="Google Shape;305;p39"/>
          <p:cNvSpPr txBox="1">
            <a:spLocks noGrp="1"/>
          </p:cNvSpPr>
          <p:nvPr>
            <p:ph type="title"/>
          </p:nvPr>
        </p:nvSpPr>
        <p:spPr>
          <a:xfrm>
            <a:off x="904207" y="1190738"/>
            <a:ext cx="10515600" cy="1325563"/>
          </a:xfrm>
          <a:prstGeom prst="rect">
            <a:avLst/>
          </a:prstGeom>
          <a:noFill/>
          <a:ln>
            <a:noFill/>
          </a:ln>
        </p:spPr>
        <p:txBody>
          <a:bodyPr spcFirstLastPara="1" wrap="square" lIns="90000" tIns="45000" rIns="90000" bIns="45000" anchor="t" anchorCtr="0">
            <a:noAutofit/>
          </a:bodyPr>
          <a:lstStyle/>
          <a:p>
            <a:pPr marL="0" lvl="0" indent="0" algn="ctr" rtl="0">
              <a:lnSpc>
                <a:spcPct val="84000"/>
              </a:lnSpc>
              <a:spcBef>
                <a:spcPts val="0"/>
              </a:spcBef>
              <a:spcAft>
                <a:spcPts val="0"/>
              </a:spcAft>
              <a:buSzPts val="1400"/>
              <a:buNone/>
            </a:pPr>
            <a:r>
              <a:rPr lang="en-US" sz="9600" b="1" i="1" dirty="0">
                <a:solidFill>
                  <a:srgbClr val="8D37AA"/>
                </a:solidFill>
                <a:latin typeface="Calibri"/>
                <a:ea typeface="Calibri"/>
                <a:cs typeface="Calibri"/>
                <a:sym typeface="Calibri"/>
              </a:rPr>
              <a:t>Thanks for your attention!</a:t>
            </a:r>
            <a:br>
              <a:rPr lang="en-US" sz="9600" b="1" i="1" dirty="0">
                <a:solidFill>
                  <a:srgbClr val="8D37AA"/>
                </a:solidFill>
                <a:latin typeface="Calibri"/>
                <a:ea typeface="Calibri"/>
                <a:cs typeface="Calibri"/>
                <a:sym typeface="Calibri"/>
              </a:rPr>
            </a:br>
            <a:r>
              <a:rPr lang="en-US" sz="9600" b="1" i="1" dirty="0">
                <a:solidFill>
                  <a:srgbClr val="8D37AA"/>
                </a:solidFill>
                <a:latin typeface="Calibri"/>
                <a:ea typeface="Calibri"/>
                <a:cs typeface="Calibri"/>
                <a:sym typeface="Calibri"/>
              </a:rPr>
              <a:t> </a:t>
            </a:r>
            <a:r>
              <a:rPr lang="en-US" sz="4500" b="1" i="1" dirty="0">
                <a:solidFill>
                  <a:srgbClr val="8269E6"/>
                </a:solidFill>
                <a:latin typeface="Calibri"/>
                <a:ea typeface="Calibri"/>
                <a:cs typeface="Calibri"/>
                <a:sym typeface="Calibri"/>
              </a:rPr>
              <a:t>Stay </a:t>
            </a:r>
            <a:r>
              <a:rPr lang="en-US" sz="4500" b="1" i="1" dirty="0">
                <a:solidFill>
                  <a:srgbClr val="8269E6"/>
                </a:solidFill>
              </a:rPr>
              <a:t>connected</a:t>
            </a:r>
            <a:r>
              <a:rPr lang="en-US" sz="4500" b="1" i="1" dirty="0">
                <a:solidFill>
                  <a:srgbClr val="8269E6"/>
                </a:solidFill>
                <a:latin typeface="Calibri"/>
                <a:ea typeface="Calibri"/>
                <a:cs typeface="Calibri"/>
                <a:sym typeface="Calibri"/>
              </a:rPr>
              <a:t> with English,  wear masks &amp; stay safe!</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B9260915-92C2-3448-A482-B9079AC2AE7E}"/>
              </a:ext>
            </a:extLst>
          </p:cNvPr>
          <p:cNvPicPr>
            <a:picLocks noChangeAspect="1"/>
          </p:cNvPicPr>
          <p:nvPr/>
        </p:nvPicPr>
        <p:blipFill rotWithShape="1">
          <a:blip r:embed="rId3"/>
          <a:srcRect l="21712" t="14810" r="18371" b="11721"/>
          <a:stretch/>
        </p:blipFill>
        <p:spPr>
          <a:xfrm>
            <a:off x="0" y="1217361"/>
            <a:ext cx="2623778" cy="3841495"/>
          </a:xfrm>
          <a:prstGeom prst="rect">
            <a:avLst/>
          </a:prstGeom>
        </p:spPr>
      </p:pic>
      <p:sp>
        <p:nvSpPr>
          <p:cNvPr id="21" name="ZoneTexte 20">
            <a:extLst>
              <a:ext uri="{FF2B5EF4-FFF2-40B4-BE49-F238E27FC236}">
                <a16:creationId xmlns:a16="http://schemas.microsoft.com/office/drawing/2014/main" id="{787F922B-7854-A041-A94C-7153C8436561}"/>
              </a:ext>
            </a:extLst>
          </p:cNvPr>
          <p:cNvSpPr txBox="1"/>
          <p:nvPr/>
        </p:nvSpPr>
        <p:spPr>
          <a:xfrm>
            <a:off x="2884764" y="5200725"/>
            <a:ext cx="2714598" cy="600164"/>
          </a:xfrm>
          <a:prstGeom prst="rect">
            <a:avLst/>
          </a:prstGeom>
          <a:noFill/>
        </p:spPr>
        <p:txBody>
          <a:bodyPr wrap="square" rtlCol="0">
            <a:spAutoFit/>
          </a:bodyPr>
          <a:lstStyle/>
          <a:p>
            <a:r>
              <a:rPr lang="fr-FR" sz="1100" b="1" dirty="0" err="1">
                <a:solidFill>
                  <a:schemeClr val="bg1"/>
                </a:solidFill>
              </a:rPr>
              <a:t>SOURC©New</a:t>
            </a:r>
            <a:r>
              <a:rPr lang="fr-FR" sz="1100" b="1" dirty="0">
                <a:solidFill>
                  <a:schemeClr val="bg1"/>
                </a:solidFill>
              </a:rPr>
              <a:t> York World-</a:t>
            </a:r>
            <a:r>
              <a:rPr lang="fr-FR" sz="1100" b="1" dirty="0" err="1">
                <a:solidFill>
                  <a:schemeClr val="bg1"/>
                </a:solidFill>
              </a:rPr>
              <a:t>Telegram</a:t>
            </a:r>
            <a:r>
              <a:rPr lang="fr-FR" sz="1100" b="1" dirty="0">
                <a:solidFill>
                  <a:schemeClr val="bg1"/>
                </a:solidFill>
              </a:rPr>
              <a:t> and the Sun </a:t>
            </a:r>
            <a:r>
              <a:rPr lang="fr-FR" sz="1100" b="1" dirty="0" err="1">
                <a:solidFill>
                  <a:schemeClr val="bg1"/>
                </a:solidFill>
              </a:rPr>
              <a:t>Newspaper</a:t>
            </a:r>
            <a:r>
              <a:rPr lang="fr-FR" sz="1100" b="1" dirty="0">
                <a:solidFill>
                  <a:schemeClr val="bg1"/>
                </a:solidFill>
              </a:rPr>
              <a:t> </a:t>
            </a:r>
            <a:r>
              <a:rPr lang="fr-FR" sz="1100" b="1" dirty="0" err="1">
                <a:solidFill>
                  <a:schemeClr val="bg1"/>
                </a:solidFill>
              </a:rPr>
              <a:t>Photograph</a:t>
            </a:r>
            <a:r>
              <a:rPr lang="fr-FR" sz="1100" b="1" dirty="0">
                <a:solidFill>
                  <a:schemeClr val="bg1"/>
                </a:solidFill>
              </a:rPr>
              <a:t> CollectionES8</a:t>
            </a:r>
          </a:p>
        </p:txBody>
      </p:sp>
      <p:sp>
        <p:nvSpPr>
          <p:cNvPr id="4" name="Rectangle 3">
            <a:extLst>
              <a:ext uri="{FF2B5EF4-FFF2-40B4-BE49-F238E27FC236}">
                <a16:creationId xmlns:a16="http://schemas.microsoft.com/office/drawing/2014/main" id="{8D850DFB-29E4-BB4B-89BE-167870222F05}"/>
              </a:ext>
            </a:extLst>
          </p:cNvPr>
          <p:cNvSpPr/>
          <p:nvPr/>
        </p:nvSpPr>
        <p:spPr>
          <a:xfrm>
            <a:off x="9548821" y="5200725"/>
            <a:ext cx="2526654" cy="261610"/>
          </a:xfrm>
          <a:prstGeom prst="rect">
            <a:avLst/>
          </a:prstGeom>
        </p:spPr>
        <p:txBody>
          <a:bodyPr wrap="none">
            <a:spAutoFit/>
          </a:bodyPr>
          <a:lstStyle/>
          <a:p>
            <a:r>
              <a:rPr lang="fr-FR" sz="1100" b="1" dirty="0">
                <a:solidFill>
                  <a:schemeClr val="bg1"/>
                </a:solidFill>
              </a:rPr>
              <a:t>© Official White </a:t>
            </a:r>
            <a:r>
              <a:rPr lang="fr-FR" sz="1100" b="1" dirty="0" err="1">
                <a:solidFill>
                  <a:schemeClr val="bg1"/>
                </a:solidFill>
              </a:rPr>
              <a:t>House_Pete</a:t>
            </a:r>
            <a:r>
              <a:rPr lang="fr-FR" sz="1100" b="1" dirty="0">
                <a:solidFill>
                  <a:schemeClr val="bg1"/>
                </a:solidFill>
              </a:rPr>
              <a:t> </a:t>
            </a:r>
            <a:r>
              <a:rPr lang="fr-FR" sz="1100" b="1" dirty="0" err="1">
                <a:solidFill>
                  <a:schemeClr val="bg1"/>
                </a:solidFill>
              </a:rPr>
              <a:t>Souza</a:t>
            </a:r>
            <a:endParaRPr lang="fr-FR" sz="1100" b="1" dirty="0">
              <a:solidFill>
                <a:schemeClr val="bg1"/>
              </a:solidFill>
            </a:endParaRPr>
          </a:p>
        </p:txBody>
      </p:sp>
      <p:sp>
        <p:nvSpPr>
          <p:cNvPr id="5" name="Rectangle 4">
            <a:extLst>
              <a:ext uri="{FF2B5EF4-FFF2-40B4-BE49-F238E27FC236}">
                <a16:creationId xmlns:a16="http://schemas.microsoft.com/office/drawing/2014/main" id="{40EBADE5-B34F-7A49-A5E7-30141B0E74BF}"/>
              </a:ext>
            </a:extLst>
          </p:cNvPr>
          <p:cNvSpPr/>
          <p:nvPr/>
        </p:nvSpPr>
        <p:spPr>
          <a:xfrm>
            <a:off x="106017" y="5200725"/>
            <a:ext cx="2327902" cy="600164"/>
          </a:xfrm>
          <a:prstGeom prst="rect">
            <a:avLst/>
          </a:prstGeom>
        </p:spPr>
        <p:txBody>
          <a:bodyPr wrap="square">
            <a:spAutoFit/>
          </a:bodyPr>
          <a:lstStyle/>
          <a:p>
            <a:r>
              <a:rPr lang="fr-FR" sz="1100" b="1" dirty="0">
                <a:solidFill>
                  <a:schemeClr val="bg1"/>
                </a:solidFill>
              </a:rPr>
              <a:t>(C)Office of </a:t>
            </a:r>
            <a:r>
              <a:rPr lang="fr-FR" sz="1100" b="1" dirty="0" err="1">
                <a:solidFill>
                  <a:schemeClr val="bg1"/>
                </a:solidFill>
              </a:rPr>
              <a:t>War</a:t>
            </a:r>
            <a:r>
              <a:rPr lang="fr-FR" sz="1100" b="1" dirty="0">
                <a:solidFill>
                  <a:schemeClr val="bg1"/>
                </a:solidFill>
              </a:rPr>
              <a:t> Information </a:t>
            </a:r>
            <a:r>
              <a:rPr lang="fr-FR" sz="1100" b="1" dirty="0" err="1">
                <a:solidFill>
                  <a:schemeClr val="bg1"/>
                </a:solidFill>
              </a:rPr>
              <a:t>Photograp</a:t>
            </a:r>
            <a:r>
              <a:rPr lang="fr-FR" sz="1100" b="1" dirty="0">
                <a:solidFill>
                  <a:schemeClr val="bg1"/>
                </a:solidFill>
              </a:rPr>
              <a:t> h </a:t>
            </a:r>
            <a:r>
              <a:rPr lang="fr-FR" sz="1100" b="1" dirty="0" err="1">
                <a:solidFill>
                  <a:schemeClr val="bg1"/>
                </a:solidFill>
              </a:rPr>
              <a:t>Collection_Library</a:t>
            </a:r>
            <a:r>
              <a:rPr lang="fr-FR" sz="1100" b="1" dirty="0">
                <a:solidFill>
                  <a:schemeClr val="bg1"/>
                </a:solidFill>
              </a:rPr>
              <a:t> of </a:t>
            </a:r>
            <a:r>
              <a:rPr lang="fr-FR" sz="1100" b="1" dirty="0" err="1">
                <a:solidFill>
                  <a:schemeClr val="bg1"/>
                </a:solidFill>
              </a:rPr>
              <a:t>Congress</a:t>
            </a:r>
            <a:endParaRPr lang="fr-FR" sz="1100" b="1" dirty="0">
              <a:solidFill>
                <a:schemeClr val="bg1"/>
              </a:solidFill>
            </a:endParaRPr>
          </a:p>
        </p:txBody>
      </p:sp>
      <p:sp>
        <p:nvSpPr>
          <p:cNvPr id="6" name="Rectangle 5">
            <a:extLst>
              <a:ext uri="{FF2B5EF4-FFF2-40B4-BE49-F238E27FC236}">
                <a16:creationId xmlns:a16="http://schemas.microsoft.com/office/drawing/2014/main" id="{B9A812F4-22A4-7E4A-9F52-B5746FDFA4D4}"/>
              </a:ext>
            </a:extLst>
          </p:cNvPr>
          <p:cNvSpPr/>
          <p:nvPr/>
        </p:nvSpPr>
        <p:spPr>
          <a:xfrm>
            <a:off x="6474729" y="5200725"/>
            <a:ext cx="2198724" cy="430887"/>
          </a:xfrm>
          <a:prstGeom prst="rect">
            <a:avLst/>
          </a:prstGeom>
        </p:spPr>
        <p:txBody>
          <a:bodyPr wrap="square">
            <a:spAutoFit/>
          </a:bodyPr>
          <a:lstStyle/>
          <a:p>
            <a:r>
              <a:rPr lang="fr-FR" sz="1100" b="1" dirty="0">
                <a:solidFill>
                  <a:schemeClr val="bg1"/>
                </a:solidFill>
              </a:rPr>
              <a:t>(C) Library of </a:t>
            </a:r>
            <a:r>
              <a:rPr lang="fr-FR" sz="1100" b="1" dirty="0" err="1">
                <a:solidFill>
                  <a:schemeClr val="bg1"/>
                </a:solidFill>
              </a:rPr>
              <a:t>Congress</a:t>
            </a:r>
            <a:r>
              <a:rPr lang="fr-FR" sz="1100" b="1" dirty="0">
                <a:solidFill>
                  <a:schemeClr val="bg1"/>
                </a:solidFill>
              </a:rPr>
              <a:t> </a:t>
            </a:r>
            <a:r>
              <a:rPr lang="fr-FR" sz="1100" b="1" dirty="0" err="1">
                <a:solidFill>
                  <a:schemeClr val="bg1"/>
                </a:solidFill>
              </a:rPr>
              <a:t>Prints</a:t>
            </a:r>
            <a:r>
              <a:rPr lang="fr-FR" sz="1100" b="1" dirty="0">
                <a:solidFill>
                  <a:schemeClr val="bg1"/>
                </a:solidFill>
              </a:rPr>
              <a:t> a </a:t>
            </a:r>
            <a:r>
              <a:rPr lang="fr-FR" sz="1100" b="1" dirty="0" err="1">
                <a:solidFill>
                  <a:schemeClr val="bg1"/>
                </a:solidFill>
              </a:rPr>
              <a:t>nd</a:t>
            </a:r>
            <a:r>
              <a:rPr lang="fr-FR" sz="1100" b="1" dirty="0">
                <a:solidFill>
                  <a:schemeClr val="bg1"/>
                </a:solidFill>
              </a:rPr>
              <a:t> </a:t>
            </a:r>
            <a:r>
              <a:rPr lang="fr-FR" sz="1100" b="1" dirty="0" err="1">
                <a:solidFill>
                  <a:schemeClr val="bg1"/>
                </a:solidFill>
              </a:rPr>
              <a:t>Photographs</a:t>
            </a:r>
            <a:r>
              <a:rPr lang="fr-FR" sz="1100" b="1" dirty="0">
                <a:solidFill>
                  <a:schemeClr val="bg1"/>
                </a:solidFill>
              </a:rPr>
              <a:t> Division </a:t>
            </a:r>
          </a:p>
        </p:txBody>
      </p:sp>
      <p:pic>
        <p:nvPicPr>
          <p:cNvPr id="3" name="Image 2">
            <a:extLst>
              <a:ext uri="{FF2B5EF4-FFF2-40B4-BE49-F238E27FC236}">
                <a16:creationId xmlns:a16="http://schemas.microsoft.com/office/drawing/2014/main" id="{269653C0-21BE-4F45-8411-B6936174FDF3}"/>
              </a:ext>
            </a:extLst>
          </p:cNvPr>
          <p:cNvPicPr>
            <a:picLocks noChangeAspect="1"/>
          </p:cNvPicPr>
          <p:nvPr/>
        </p:nvPicPr>
        <p:blipFill>
          <a:blip r:embed="rId4"/>
          <a:stretch>
            <a:fillRect/>
          </a:stretch>
        </p:blipFill>
        <p:spPr>
          <a:xfrm>
            <a:off x="2685976" y="1217360"/>
            <a:ext cx="3089898" cy="3841495"/>
          </a:xfrm>
          <a:prstGeom prst="rect">
            <a:avLst/>
          </a:prstGeom>
        </p:spPr>
      </p:pic>
      <p:pic>
        <p:nvPicPr>
          <p:cNvPr id="8" name="Image 7">
            <a:extLst>
              <a:ext uri="{FF2B5EF4-FFF2-40B4-BE49-F238E27FC236}">
                <a16:creationId xmlns:a16="http://schemas.microsoft.com/office/drawing/2014/main" id="{50F19391-0BA1-1847-8355-25235BDE1B07}"/>
              </a:ext>
            </a:extLst>
          </p:cNvPr>
          <p:cNvPicPr>
            <a:picLocks noChangeAspect="1"/>
          </p:cNvPicPr>
          <p:nvPr/>
        </p:nvPicPr>
        <p:blipFill>
          <a:blip r:embed="rId5"/>
          <a:stretch>
            <a:fillRect/>
          </a:stretch>
        </p:blipFill>
        <p:spPr>
          <a:xfrm>
            <a:off x="5838072" y="1206939"/>
            <a:ext cx="3117279" cy="3841495"/>
          </a:xfrm>
          <a:prstGeom prst="rect">
            <a:avLst/>
          </a:prstGeom>
        </p:spPr>
      </p:pic>
      <p:pic>
        <p:nvPicPr>
          <p:cNvPr id="7" name="Image 6">
            <a:extLst>
              <a:ext uri="{FF2B5EF4-FFF2-40B4-BE49-F238E27FC236}">
                <a16:creationId xmlns:a16="http://schemas.microsoft.com/office/drawing/2014/main" id="{7E3C1FDF-93D4-AE4C-9F8D-EF10263E973B}"/>
              </a:ext>
            </a:extLst>
          </p:cNvPr>
          <p:cNvPicPr>
            <a:picLocks noChangeAspect="1"/>
          </p:cNvPicPr>
          <p:nvPr/>
        </p:nvPicPr>
        <p:blipFill>
          <a:blip r:embed="rId6"/>
          <a:stretch>
            <a:fillRect/>
          </a:stretch>
        </p:blipFill>
        <p:spPr>
          <a:xfrm>
            <a:off x="9017549" y="1217359"/>
            <a:ext cx="3057926" cy="3837397"/>
          </a:xfrm>
          <a:prstGeom prst="rect">
            <a:avLst/>
          </a:prstGeom>
        </p:spPr>
      </p:pic>
    </p:spTree>
    <p:extLst>
      <p:ext uri="{BB962C8B-B14F-4D97-AF65-F5344CB8AC3E}">
        <p14:creationId xmlns:p14="http://schemas.microsoft.com/office/powerpoint/2010/main" val="3274807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B9260915-92C2-3448-A482-B9079AC2AE7E}"/>
              </a:ext>
            </a:extLst>
          </p:cNvPr>
          <p:cNvPicPr>
            <a:picLocks noChangeAspect="1"/>
          </p:cNvPicPr>
          <p:nvPr/>
        </p:nvPicPr>
        <p:blipFill rotWithShape="1">
          <a:blip r:embed="rId3"/>
          <a:srcRect l="21712" t="14810" r="18371" b="11721"/>
          <a:stretch/>
        </p:blipFill>
        <p:spPr>
          <a:xfrm>
            <a:off x="1" y="1238206"/>
            <a:ext cx="2623778" cy="3841495"/>
          </a:xfrm>
          <a:prstGeom prst="rect">
            <a:avLst/>
          </a:prstGeom>
        </p:spPr>
      </p:pic>
      <p:sp>
        <p:nvSpPr>
          <p:cNvPr id="6" name="ZoneTexte 5">
            <a:extLst>
              <a:ext uri="{FF2B5EF4-FFF2-40B4-BE49-F238E27FC236}">
                <a16:creationId xmlns:a16="http://schemas.microsoft.com/office/drawing/2014/main" id="{814124E4-94D3-9949-BB66-41F3A4241210}"/>
              </a:ext>
            </a:extLst>
          </p:cNvPr>
          <p:cNvSpPr txBox="1"/>
          <p:nvPr/>
        </p:nvSpPr>
        <p:spPr>
          <a:xfrm>
            <a:off x="3314792" y="5149199"/>
            <a:ext cx="1898840" cy="830997"/>
          </a:xfrm>
          <a:prstGeom prst="rect">
            <a:avLst/>
          </a:prstGeom>
          <a:solidFill>
            <a:schemeClr val="bg1"/>
          </a:solidFill>
        </p:spPr>
        <p:txBody>
          <a:bodyPr wrap="square" rtlCol="0">
            <a:spAutoFit/>
          </a:bodyPr>
          <a:lstStyle/>
          <a:p>
            <a:r>
              <a:rPr lang="fr-FR" sz="2400" dirty="0">
                <a:solidFill>
                  <a:schemeClr val="tx1"/>
                </a:solidFill>
                <a:latin typeface="Calibri" panose="020F0502020204030204" pitchFamily="34" charset="0"/>
                <a:cs typeface="Calibri" panose="020F0502020204030204" pitchFamily="34" charset="0"/>
              </a:rPr>
              <a:t>Martin Luther King Jr</a:t>
            </a:r>
          </a:p>
        </p:txBody>
      </p:sp>
      <p:sp>
        <p:nvSpPr>
          <p:cNvPr id="7" name="ZoneTexte 6">
            <a:extLst>
              <a:ext uri="{FF2B5EF4-FFF2-40B4-BE49-F238E27FC236}">
                <a16:creationId xmlns:a16="http://schemas.microsoft.com/office/drawing/2014/main" id="{A668EA82-F20E-C747-8AE6-7603BD2096F1}"/>
              </a:ext>
            </a:extLst>
          </p:cNvPr>
          <p:cNvSpPr txBox="1"/>
          <p:nvPr/>
        </p:nvSpPr>
        <p:spPr>
          <a:xfrm>
            <a:off x="422332" y="5140036"/>
            <a:ext cx="1898840" cy="830997"/>
          </a:xfrm>
          <a:prstGeom prst="rect">
            <a:avLst/>
          </a:prstGeom>
          <a:solidFill>
            <a:schemeClr val="bg1"/>
          </a:solidFill>
        </p:spPr>
        <p:txBody>
          <a:bodyPr wrap="square" rtlCol="0">
            <a:spAutoFit/>
          </a:bodyPr>
          <a:lstStyle/>
          <a:p>
            <a:r>
              <a:rPr lang="fr-FR" sz="2400" dirty="0">
                <a:solidFill>
                  <a:schemeClr val="tx1"/>
                </a:solidFill>
                <a:latin typeface="Calibri" panose="020F0502020204030204" pitchFamily="34" charset="0"/>
                <a:cs typeface="Calibri" panose="020F0502020204030204" pitchFamily="34" charset="0"/>
              </a:rPr>
              <a:t>Winston Churchill</a:t>
            </a:r>
          </a:p>
        </p:txBody>
      </p:sp>
      <p:sp>
        <p:nvSpPr>
          <p:cNvPr id="8" name="ZoneTexte 7">
            <a:extLst>
              <a:ext uri="{FF2B5EF4-FFF2-40B4-BE49-F238E27FC236}">
                <a16:creationId xmlns:a16="http://schemas.microsoft.com/office/drawing/2014/main" id="{516180AD-97F4-0148-A419-1C2B762F43A6}"/>
              </a:ext>
            </a:extLst>
          </p:cNvPr>
          <p:cNvSpPr txBox="1"/>
          <p:nvPr/>
        </p:nvSpPr>
        <p:spPr>
          <a:xfrm>
            <a:off x="6346394" y="5149199"/>
            <a:ext cx="2104985" cy="830997"/>
          </a:xfrm>
          <a:prstGeom prst="rect">
            <a:avLst/>
          </a:prstGeom>
          <a:solidFill>
            <a:schemeClr val="bg1"/>
          </a:solidFill>
        </p:spPr>
        <p:txBody>
          <a:bodyPr wrap="square" rtlCol="0">
            <a:spAutoFit/>
          </a:bodyPr>
          <a:lstStyle/>
          <a:p>
            <a:r>
              <a:rPr lang="fr-FR" sz="2400" dirty="0">
                <a:solidFill>
                  <a:schemeClr val="tx1"/>
                </a:solidFill>
                <a:latin typeface="Calibri" panose="020F0502020204030204" pitchFamily="34" charset="0"/>
                <a:cs typeface="Calibri" panose="020F0502020204030204" pitchFamily="34" charset="0"/>
              </a:rPr>
              <a:t>John Fitzgerald Kennedy</a:t>
            </a:r>
          </a:p>
        </p:txBody>
      </p:sp>
      <p:sp>
        <p:nvSpPr>
          <p:cNvPr id="9" name="ZoneTexte 8">
            <a:extLst>
              <a:ext uri="{FF2B5EF4-FFF2-40B4-BE49-F238E27FC236}">
                <a16:creationId xmlns:a16="http://schemas.microsoft.com/office/drawing/2014/main" id="{028AC7A2-5BC9-414C-A753-10F1C411B5CA}"/>
              </a:ext>
            </a:extLst>
          </p:cNvPr>
          <p:cNvSpPr txBox="1"/>
          <p:nvPr/>
        </p:nvSpPr>
        <p:spPr>
          <a:xfrm>
            <a:off x="10073343" y="5149199"/>
            <a:ext cx="1317093" cy="830997"/>
          </a:xfrm>
          <a:prstGeom prst="rect">
            <a:avLst/>
          </a:prstGeom>
          <a:solidFill>
            <a:schemeClr val="bg1"/>
          </a:solidFill>
        </p:spPr>
        <p:txBody>
          <a:bodyPr wrap="square" rtlCol="0">
            <a:spAutoFit/>
          </a:bodyPr>
          <a:lstStyle/>
          <a:p>
            <a:r>
              <a:rPr lang="fr-FR" sz="2400" dirty="0">
                <a:solidFill>
                  <a:schemeClr val="tx1"/>
                </a:solidFill>
                <a:latin typeface="Calibri" panose="020F0502020204030204" pitchFamily="34" charset="0"/>
                <a:cs typeface="Calibri" panose="020F0502020204030204" pitchFamily="34" charset="0"/>
              </a:rPr>
              <a:t>Barack    Obama</a:t>
            </a:r>
          </a:p>
        </p:txBody>
      </p:sp>
      <p:pic>
        <p:nvPicPr>
          <p:cNvPr id="11" name="Image 10">
            <a:extLst>
              <a:ext uri="{FF2B5EF4-FFF2-40B4-BE49-F238E27FC236}">
                <a16:creationId xmlns:a16="http://schemas.microsoft.com/office/drawing/2014/main" id="{BE4F0884-9405-6B4F-9272-2D0605D2F1F2}"/>
              </a:ext>
            </a:extLst>
          </p:cNvPr>
          <p:cNvPicPr>
            <a:picLocks noChangeAspect="1"/>
          </p:cNvPicPr>
          <p:nvPr/>
        </p:nvPicPr>
        <p:blipFill>
          <a:blip r:embed="rId4"/>
          <a:stretch>
            <a:fillRect/>
          </a:stretch>
        </p:blipFill>
        <p:spPr>
          <a:xfrm>
            <a:off x="2685976" y="1217360"/>
            <a:ext cx="3089898" cy="3841495"/>
          </a:xfrm>
          <a:prstGeom prst="rect">
            <a:avLst/>
          </a:prstGeom>
        </p:spPr>
      </p:pic>
      <p:pic>
        <p:nvPicPr>
          <p:cNvPr id="12" name="Image 11">
            <a:extLst>
              <a:ext uri="{FF2B5EF4-FFF2-40B4-BE49-F238E27FC236}">
                <a16:creationId xmlns:a16="http://schemas.microsoft.com/office/drawing/2014/main" id="{4609311F-8432-B14F-9F5D-970A6C5C4913}"/>
              </a:ext>
            </a:extLst>
          </p:cNvPr>
          <p:cNvPicPr>
            <a:picLocks noChangeAspect="1"/>
          </p:cNvPicPr>
          <p:nvPr/>
        </p:nvPicPr>
        <p:blipFill>
          <a:blip r:embed="rId5"/>
          <a:stretch>
            <a:fillRect/>
          </a:stretch>
        </p:blipFill>
        <p:spPr>
          <a:xfrm>
            <a:off x="5838072" y="1206939"/>
            <a:ext cx="3117279" cy="3841495"/>
          </a:xfrm>
          <a:prstGeom prst="rect">
            <a:avLst/>
          </a:prstGeom>
        </p:spPr>
      </p:pic>
      <p:pic>
        <p:nvPicPr>
          <p:cNvPr id="10" name="Image 9">
            <a:extLst>
              <a:ext uri="{FF2B5EF4-FFF2-40B4-BE49-F238E27FC236}">
                <a16:creationId xmlns:a16="http://schemas.microsoft.com/office/drawing/2014/main" id="{5E02EFAB-762F-7A47-AA4C-19E349AFF844}"/>
              </a:ext>
            </a:extLst>
          </p:cNvPr>
          <p:cNvPicPr>
            <a:picLocks noChangeAspect="1"/>
          </p:cNvPicPr>
          <p:nvPr/>
        </p:nvPicPr>
        <p:blipFill>
          <a:blip r:embed="rId6"/>
          <a:stretch>
            <a:fillRect/>
          </a:stretch>
        </p:blipFill>
        <p:spPr>
          <a:xfrm>
            <a:off x="9017549" y="1217359"/>
            <a:ext cx="3057926" cy="3837397"/>
          </a:xfrm>
          <a:prstGeom prst="rect">
            <a:avLst/>
          </a:prstGeom>
        </p:spPr>
      </p:pic>
    </p:spTree>
    <p:extLst>
      <p:ext uri="{BB962C8B-B14F-4D97-AF65-F5344CB8AC3E}">
        <p14:creationId xmlns:p14="http://schemas.microsoft.com/office/powerpoint/2010/main" val="3345788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B9260915-92C2-3448-A482-B9079AC2AE7E}"/>
              </a:ext>
            </a:extLst>
          </p:cNvPr>
          <p:cNvPicPr>
            <a:picLocks noChangeAspect="1"/>
          </p:cNvPicPr>
          <p:nvPr/>
        </p:nvPicPr>
        <p:blipFill rotWithShape="1">
          <a:blip r:embed="rId5"/>
          <a:srcRect l="21712" t="14810" r="18371" b="11721"/>
          <a:stretch/>
        </p:blipFill>
        <p:spPr>
          <a:xfrm>
            <a:off x="1" y="1238206"/>
            <a:ext cx="2623778" cy="3841495"/>
          </a:xfrm>
          <a:prstGeom prst="rect">
            <a:avLst/>
          </a:prstGeom>
        </p:spPr>
      </p:pic>
      <p:sp>
        <p:nvSpPr>
          <p:cNvPr id="6" name="ZoneTexte 5">
            <a:extLst>
              <a:ext uri="{FF2B5EF4-FFF2-40B4-BE49-F238E27FC236}">
                <a16:creationId xmlns:a16="http://schemas.microsoft.com/office/drawing/2014/main" id="{814124E4-94D3-9949-BB66-41F3A4241210}"/>
              </a:ext>
            </a:extLst>
          </p:cNvPr>
          <p:cNvSpPr txBox="1"/>
          <p:nvPr/>
        </p:nvSpPr>
        <p:spPr>
          <a:xfrm>
            <a:off x="3314792" y="5149199"/>
            <a:ext cx="1898840" cy="830997"/>
          </a:xfrm>
          <a:prstGeom prst="rect">
            <a:avLst/>
          </a:prstGeom>
          <a:solidFill>
            <a:schemeClr val="bg1"/>
          </a:solidFill>
        </p:spPr>
        <p:txBody>
          <a:bodyPr wrap="square" rtlCol="0">
            <a:spAutoFit/>
          </a:bodyPr>
          <a:lstStyle/>
          <a:p>
            <a:r>
              <a:rPr lang="fr-FR" sz="2400" dirty="0">
                <a:solidFill>
                  <a:schemeClr val="tx1"/>
                </a:solidFill>
                <a:latin typeface="Calibri" panose="020F0502020204030204" pitchFamily="34" charset="0"/>
                <a:cs typeface="Calibri" panose="020F0502020204030204" pitchFamily="34" charset="0"/>
              </a:rPr>
              <a:t>Martin Luther King Jr</a:t>
            </a:r>
          </a:p>
        </p:txBody>
      </p:sp>
      <p:sp>
        <p:nvSpPr>
          <p:cNvPr id="7" name="ZoneTexte 6">
            <a:extLst>
              <a:ext uri="{FF2B5EF4-FFF2-40B4-BE49-F238E27FC236}">
                <a16:creationId xmlns:a16="http://schemas.microsoft.com/office/drawing/2014/main" id="{A668EA82-F20E-C747-8AE6-7603BD2096F1}"/>
              </a:ext>
            </a:extLst>
          </p:cNvPr>
          <p:cNvSpPr txBox="1"/>
          <p:nvPr/>
        </p:nvSpPr>
        <p:spPr>
          <a:xfrm>
            <a:off x="422332" y="5140036"/>
            <a:ext cx="1898840" cy="830997"/>
          </a:xfrm>
          <a:prstGeom prst="rect">
            <a:avLst/>
          </a:prstGeom>
          <a:solidFill>
            <a:schemeClr val="bg1"/>
          </a:solidFill>
        </p:spPr>
        <p:txBody>
          <a:bodyPr wrap="square" rtlCol="0">
            <a:spAutoFit/>
          </a:bodyPr>
          <a:lstStyle/>
          <a:p>
            <a:r>
              <a:rPr lang="fr-FR" sz="2400" dirty="0">
                <a:solidFill>
                  <a:schemeClr val="tx1"/>
                </a:solidFill>
                <a:latin typeface="Calibri" panose="020F0502020204030204" pitchFamily="34" charset="0"/>
                <a:cs typeface="Calibri" panose="020F0502020204030204" pitchFamily="34" charset="0"/>
              </a:rPr>
              <a:t>Winston Churchill</a:t>
            </a:r>
          </a:p>
        </p:txBody>
      </p:sp>
      <p:sp>
        <p:nvSpPr>
          <p:cNvPr id="8" name="ZoneTexte 7">
            <a:extLst>
              <a:ext uri="{FF2B5EF4-FFF2-40B4-BE49-F238E27FC236}">
                <a16:creationId xmlns:a16="http://schemas.microsoft.com/office/drawing/2014/main" id="{516180AD-97F4-0148-A419-1C2B762F43A6}"/>
              </a:ext>
            </a:extLst>
          </p:cNvPr>
          <p:cNvSpPr txBox="1"/>
          <p:nvPr/>
        </p:nvSpPr>
        <p:spPr>
          <a:xfrm>
            <a:off x="6346394" y="5149199"/>
            <a:ext cx="2104985" cy="830997"/>
          </a:xfrm>
          <a:prstGeom prst="rect">
            <a:avLst/>
          </a:prstGeom>
          <a:solidFill>
            <a:schemeClr val="bg1"/>
          </a:solidFill>
        </p:spPr>
        <p:txBody>
          <a:bodyPr wrap="square" rtlCol="0">
            <a:spAutoFit/>
          </a:bodyPr>
          <a:lstStyle/>
          <a:p>
            <a:r>
              <a:rPr lang="fr-FR" sz="2400" dirty="0">
                <a:solidFill>
                  <a:schemeClr val="tx1"/>
                </a:solidFill>
                <a:latin typeface="Calibri" panose="020F0502020204030204" pitchFamily="34" charset="0"/>
                <a:cs typeface="Calibri" panose="020F0502020204030204" pitchFamily="34" charset="0"/>
              </a:rPr>
              <a:t>John Fitzgerald Kennedy</a:t>
            </a:r>
          </a:p>
        </p:txBody>
      </p:sp>
      <p:sp>
        <p:nvSpPr>
          <p:cNvPr id="9" name="ZoneTexte 8">
            <a:extLst>
              <a:ext uri="{FF2B5EF4-FFF2-40B4-BE49-F238E27FC236}">
                <a16:creationId xmlns:a16="http://schemas.microsoft.com/office/drawing/2014/main" id="{028AC7A2-5BC9-414C-A753-10F1C411B5CA}"/>
              </a:ext>
            </a:extLst>
          </p:cNvPr>
          <p:cNvSpPr txBox="1"/>
          <p:nvPr/>
        </p:nvSpPr>
        <p:spPr>
          <a:xfrm>
            <a:off x="10073343" y="5149199"/>
            <a:ext cx="1317093" cy="830997"/>
          </a:xfrm>
          <a:prstGeom prst="rect">
            <a:avLst/>
          </a:prstGeom>
          <a:solidFill>
            <a:schemeClr val="bg1"/>
          </a:solidFill>
        </p:spPr>
        <p:txBody>
          <a:bodyPr wrap="square" rtlCol="0">
            <a:spAutoFit/>
          </a:bodyPr>
          <a:lstStyle/>
          <a:p>
            <a:r>
              <a:rPr lang="fr-FR" sz="2400" dirty="0">
                <a:solidFill>
                  <a:schemeClr val="tx1"/>
                </a:solidFill>
                <a:latin typeface="Calibri" panose="020F0502020204030204" pitchFamily="34" charset="0"/>
                <a:cs typeface="Calibri" panose="020F0502020204030204" pitchFamily="34" charset="0"/>
              </a:rPr>
              <a:t>Barack    Obama</a:t>
            </a:r>
          </a:p>
        </p:txBody>
      </p:sp>
      <p:pic>
        <p:nvPicPr>
          <p:cNvPr id="11" name="MLK_audiolong.mp3">
            <a:hlinkClick r:id="" action="ppaction://media"/>
            <a:extLst>
              <a:ext uri="{FF2B5EF4-FFF2-40B4-BE49-F238E27FC236}">
                <a16:creationId xmlns:a16="http://schemas.microsoft.com/office/drawing/2014/main" id="{9DCA0812-B8F5-8C40-B2A0-E69BF95B0C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56120" y="185544"/>
            <a:ext cx="812800" cy="812800"/>
          </a:xfrm>
          <a:prstGeom prst="rect">
            <a:avLst/>
          </a:prstGeom>
          <a:solidFill>
            <a:srgbClr val="8734A3"/>
          </a:solidFill>
        </p:spPr>
      </p:pic>
      <p:pic>
        <p:nvPicPr>
          <p:cNvPr id="12" name="Image 11">
            <a:extLst>
              <a:ext uri="{FF2B5EF4-FFF2-40B4-BE49-F238E27FC236}">
                <a16:creationId xmlns:a16="http://schemas.microsoft.com/office/drawing/2014/main" id="{1479D26C-8173-714A-9532-DA062781D0ED}"/>
              </a:ext>
            </a:extLst>
          </p:cNvPr>
          <p:cNvPicPr>
            <a:picLocks noChangeAspect="1"/>
          </p:cNvPicPr>
          <p:nvPr/>
        </p:nvPicPr>
        <p:blipFill>
          <a:blip r:embed="rId7"/>
          <a:stretch>
            <a:fillRect/>
          </a:stretch>
        </p:blipFill>
        <p:spPr>
          <a:xfrm>
            <a:off x="2685976" y="1217360"/>
            <a:ext cx="3089898" cy="3841495"/>
          </a:xfrm>
          <a:prstGeom prst="rect">
            <a:avLst/>
          </a:prstGeom>
        </p:spPr>
      </p:pic>
      <p:pic>
        <p:nvPicPr>
          <p:cNvPr id="13" name="Image 12">
            <a:extLst>
              <a:ext uri="{FF2B5EF4-FFF2-40B4-BE49-F238E27FC236}">
                <a16:creationId xmlns:a16="http://schemas.microsoft.com/office/drawing/2014/main" id="{20308310-015B-1642-A8F6-93E088681F97}"/>
              </a:ext>
            </a:extLst>
          </p:cNvPr>
          <p:cNvPicPr>
            <a:picLocks noChangeAspect="1"/>
          </p:cNvPicPr>
          <p:nvPr/>
        </p:nvPicPr>
        <p:blipFill>
          <a:blip r:embed="rId8"/>
          <a:stretch>
            <a:fillRect/>
          </a:stretch>
        </p:blipFill>
        <p:spPr>
          <a:xfrm>
            <a:off x="5838072" y="1206939"/>
            <a:ext cx="3117279" cy="3841495"/>
          </a:xfrm>
          <a:prstGeom prst="rect">
            <a:avLst/>
          </a:prstGeom>
        </p:spPr>
      </p:pic>
      <p:sp>
        <p:nvSpPr>
          <p:cNvPr id="14" name="ZoneTexte 13">
            <a:extLst>
              <a:ext uri="{FF2B5EF4-FFF2-40B4-BE49-F238E27FC236}">
                <a16:creationId xmlns:a16="http://schemas.microsoft.com/office/drawing/2014/main" id="{A17819C2-51F4-7640-8627-63EC37F38B5B}"/>
              </a:ext>
            </a:extLst>
          </p:cNvPr>
          <p:cNvSpPr txBox="1"/>
          <p:nvPr/>
        </p:nvSpPr>
        <p:spPr>
          <a:xfrm>
            <a:off x="3008752" y="6257836"/>
            <a:ext cx="2714598" cy="600164"/>
          </a:xfrm>
          <a:prstGeom prst="rect">
            <a:avLst/>
          </a:prstGeom>
          <a:noFill/>
        </p:spPr>
        <p:txBody>
          <a:bodyPr wrap="square" rtlCol="0">
            <a:spAutoFit/>
          </a:bodyPr>
          <a:lstStyle/>
          <a:p>
            <a:r>
              <a:rPr lang="fr-FR" sz="1100" b="1" dirty="0" err="1">
                <a:solidFill>
                  <a:schemeClr val="bg1"/>
                </a:solidFill>
              </a:rPr>
              <a:t>SOURC©New</a:t>
            </a:r>
            <a:r>
              <a:rPr lang="fr-FR" sz="1100" b="1" dirty="0">
                <a:solidFill>
                  <a:schemeClr val="bg1"/>
                </a:solidFill>
              </a:rPr>
              <a:t> York World-</a:t>
            </a:r>
            <a:r>
              <a:rPr lang="fr-FR" sz="1100" b="1" dirty="0" err="1">
                <a:solidFill>
                  <a:schemeClr val="bg1"/>
                </a:solidFill>
              </a:rPr>
              <a:t>Telegram</a:t>
            </a:r>
            <a:r>
              <a:rPr lang="fr-FR" sz="1100" b="1" dirty="0">
                <a:solidFill>
                  <a:schemeClr val="bg1"/>
                </a:solidFill>
              </a:rPr>
              <a:t> and the Sun </a:t>
            </a:r>
            <a:r>
              <a:rPr lang="fr-FR" sz="1100" b="1" dirty="0" err="1">
                <a:solidFill>
                  <a:schemeClr val="bg1"/>
                </a:solidFill>
              </a:rPr>
              <a:t>Newspaper</a:t>
            </a:r>
            <a:r>
              <a:rPr lang="fr-FR" sz="1100" b="1" dirty="0">
                <a:solidFill>
                  <a:schemeClr val="bg1"/>
                </a:solidFill>
              </a:rPr>
              <a:t> </a:t>
            </a:r>
            <a:r>
              <a:rPr lang="fr-FR" sz="1100" b="1" dirty="0" err="1">
                <a:solidFill>
                  <a:schemeClr val="bg1"/>
                </a:solidFill>
              </a:rPr>
              <a:t>Photograph</a:t>
            </a:r>
            <a:r>
              <a:rPr lang="fr-FR" sz="1100" b="1" dirty="0">
                <a:solidFill>
                  <a:schemeClr val="bg1"/>
                </a:solidFill>
              </a:rPr>
              <a:t> CollectionES8</a:t>
            </a:r>
          </a:p>
        </p:txBody>
      </p:sp>
      <p:sp>
        <p:nvSpPr>
          <p:cNvPr id="15" name="Rectangle 14">
            <a:extLst>
              <a:ext uri="{FF2B5EF4-FFF2-40B4-BE49-F238E27FC236}">
                <a16:creationId xmlns:a16="http://schemas.microsoft.com/office/drawing/2014/main" id="{ECC45290-26FF-CD43-A1DA-0C290E48180F}"/>
              </a:ext>
            </a:extLst>
          </p:cNvPr>
          <p:cNvSpPr/>
          <p:nvPr/>
        </p:nvSpPr>
        <p:spPr>
          <a:xfrm>
            <a:off x="9672809" y="6257836"/>
            <a:ext cx="2526654" cy="261610"/>
          </a:xfrm>
          <a:prstGeom prst="rect">
            <a:avLst/>
          </a:prstGeom>
        </p:spPr>
        <p:txBody>
          <a:bodyPr wrap="none">
            <a:spAutoFit/>
          </a:bodyPr>
          <a:lstStyle/>
          <a:p>
            <a:r>
              <a:rPr lang="fr-FR" sz="1100" b="1" dirty="0">
                <a:solidFill>
                  <a:schemeClr val="bg1"/>
                </a:solidFill>
              </a:rPr>
              <a:t>© Official White </a:t>
            </a:r>
            <a:r>
              <a:rPr lang="fr-FR" sz="1100" b="1" dirty="0" err="1">
                <a:solidFill>
                  <a:schemeClr val="bg1"/>
                </a:solidFill>
              </a:rPr>
              <a:t>House_Pete</a:t>
            </a:r>
            <a:r>
              <a:rPr lang="fr-FR" sz="1100" b="1" dirty="0">
                <a:solidFill>
                  <a:schemeClr val="bg1"/>
                </a:solidFill>
              </a:rPr>
              <a:t> </a:t>
            </a:r>
            <a:r>
              <a:rPr lang="fr-FR" sz="1100" b="1" dirty="0" err="1">
                <a:solidFill>
                  <a:schemeClr val="bg1"/>
                </a:solidFill>
              </a:rPr>
              <a:t>Souza</a:t>
            </a:r>
            <a:endParaRPr lang="fr-FR" sz="1100" b="1" dirty="0">
              <a:solidFill>
                <a:schemeClr val="bg1"/>
              </a:solidFill>
            </a:endParaRPr>
          </a:p>
        </p:txBody>
      </p:sp>
      <p:sp>
        <p:nvSpPr>
          <p:cNvPr id="17" name="Rectangle 16">
            <a:extLst>
              <a:ext uri="{FF2B5EF4-FFF2-40B4-BE49-F238E27FC236}">
                <a16:creationId xmlns:a16="http://schemas.microsoft.com/office/drawing/2014/main" id="{AD8B9318-7E79-F346-9F12-942352111AEA}"/>
              </a:ext>
            </a:extLst>
          </p:cNvPr>
          <p:cNvSpPr/>
          <p:nvPr/>
        </p:nvSpPr>
        <p:spPr>
          <a:xfrm>
            <a:off x="230005" y="6257836"/>
            <a:ext cx="2327902" cy="600164"/>
          </a:xfrm>
          <a:prstGeom prst="rect">
            <a:avLst/>
          </a:prstGeom>
        </p:spPr>
        <p:txBody>
          <a:bodyPr wrap="square">
            <a:spAutoFit/>
          </a:bodyPr>
          <a:lstStyle/>
          <a:p>
            <a:r>
              <a:rPr lang="fr-FR" sz="1100" b="1" dirty="0">
                <a:solidFill>
                  <a:schemeClr val="bg1"/>
                </a:solidFill>
              </a:rPr>
              <a:t>(C)Office of </a:t>
            </a:r>
            <a:r>
              <a:rPr lang="fr-FR" sz="1100" b="1" dirty="0" err="1">
                <a:solidFill>
                  <a:schemeClr val="bg1"/>
                </a:solidFill>
              </a:rPr>
              <a:t>War</a:t>
            </a:r>
            <a:r>
              <a:rPr lang="fr-FR" sz="1100" b="1" dirty="0">
                <a:solidFill>
                  <a:schemeClr val="bg1"/>
                </a:solidFill>
              </a:rPr>
              <a:t> Information </a:t>
            </a:r>
            <a:r>
              <a:rPr lang="fr-FR" sz="1100" b="1" dirty="0" err="1">
                <a:solidFill>
                  <a:schemeClr val="bg1"/>
                </a:solidFill>
              </a:rPr>
              <a:t>Photograp</a:t>
            </a:r>
            <a:r>
              <a:rPr lang="fr-FR" sz="1100" b="1" dirty="0">
                <a:solidFill>
                  <a:schemeClr val="bg1"/>
                </a:solidFill>
              </a:rPr>
              <a:t> h </a:t>
            </a:r>
            <a:r>
              <a:rPr lang="fr-FR" sz="1100" b="1" dirty="0" err="1">
                <a:solidFill>
                  <a:schemeClr val="bg1"/>
                </a:solidFill>
              </a:rPr>
              <a:t>Collection_Library</a:t>
            </a:r>
            <a:r>
              <a:rPr lang="fr-FR" sz="1100" b="1" dirty="0">
                <a:solidFill>
                  <a:schemeClr val="bg1"/>
                </a:solidFill>
              </a:rPr>
              <a:t> of </a:t>
            </a:r>
            <a:r>
              <a:rPr lang="fr-FR" sz="1100" b="1" dirty="0" err="1">
                <a:solidFill>
                  <a:schemeClr val="bg1"/>
                </a:solidFill>
              </a:rPr>
              <a:t>Congress</a:t>
            </a:r>
            <a:endParaRPr lang="fr-FR" sz="1100" b="1" dirty="0">
              <a:solidFill>
                <a:schemeClr val="bg1"/>
              </a:solidFill>
            </a:endParaRPr>
          </a:p>
        </p:txBody>
      </p:sp>
      <p:sp>
        <p:nvSpPr>
          <p:cNvPr id="18" name="Rectangle 17">
            <a:extLst>
              <a:ext uri="{FF2B5EF4-FFF2-40B4-BE49-F238E27FC236}">
                <a16:creationId xmlns:a16="http://schemas.microsoft.com/office/drawing/2014/main" id="{06137163-91EC-A549-857D-84759A6805B1}"/>
              </a:ext>
            </a:extLst>
          </p:cNvPr>
          <p:cNvSpPr/>
          <p:nvPr/>
        </p:nvSpPr>
        <p:spPr>
          <a:xfrm>
            <a:off x="6598717" y="6257836"/>
            <a:ext cx="2198724" cy="430887"/>
          </a:xfrm>
          <a:prstGeom prst="rect">
            <a:avLst/>
          </a:prstGeom>
        </p:spPr>
        <p:txBody>
          <a:bodyPr wrap="square">
            <a:spAutoFit/>
          </a:bodyPr>
          <a:lstStyle/>
          <a:p>
            <a:r>
              <a:rPr lang="fr-FR" sz="1100" b="1" dirty="0">
                <a:solidFill>
                  <a:schemeClr val="bg1"/>
                </a:solidFill>
              </a:rPr>
              <a:t>(C) Library of </a:t>
            </a:r>
            <a:r>
              <a:rPr lang="fr-FR" sz="1100" b="1" dirty="0" err="1">
                <a:solidFill>
                  <a:schemeClr val="bg1"/>
                </a:solidFill>
              </a:rPr>
              <a:t>Congress</a:t>
            </a:r>
            <a:r>
              <a:rPr lang="fr-FR" sz="1100" b="1" dirty="0">
                <a:solidFill>
                  <a:schemeClr val="bg1"/>
                </a:solidFill>
              </a:rPr>
              <a:t> </a:t>
            </a:r>
            <a:r>
              <a:rPr lang="fr-FR" sz="1100" b="1" dirty="0" err="1">
                <a:solidFill>
                  <a:schemeClr val="bg1"/>
                </a:solidFill>
              </a:rPr>
              <a:t>Prints</a:t>
            </a:r>
            <a:r>
              <a:rPr lang="fr-FR" sz="1100" b="1" dirty="0">
                <a:solidFill>
                  <a:schemeClr val="bg1"/>
                </a:solidFill>
              </a:rPr>
              <a:t> a </a:t>
            </a:r>
            <a:r>
              <a:rPr lang="fr-FR" sz="1100" b="1" dirty="0" err="1">
                <a:solidFill>
                  <a:schemeClr val="bg1"/>
                </a:solidFill>
              </a:rPr>
              <a:t>nd</a:t>
            </a:r>
            <a:r>
              <a:rPr lang="fr-FR" sz="1100" b="1" dirty="0">
                <a:solidFill>
                  <a:schemeClr val="bg1"/>
                </a:solidFill>
              </a:rPr>
              <a:t> </a:t>
            </a:r>
            <a:r>
              <a:rPr lang="fr-FR" sz="1100" b="1" dirty="0" err="1">
                <a:solidFill>
                  <a:schemeClr val="bg1"/>
                </a:solidFill>
              </a:rPr>
              <a:t>Photographs</a:t>
            </a:r>
            <a:r>
              <a:rPr lang="fr-FR" sz="1100" b="1" dirty="0">
                <a:solidFill>
                  <a:schemeClr val="bg1"/>
                </a:solidFill>
              </a:rPr>
              <a:t> Division </a:t>
            </a:r>
          </a:p>
        </p:txBody>
      </p:sp>
      <p:pic>
        <p:nvPicPr>
          <p:cNvPr id="19" name="Image 18">
            <a:extLst>
              <a:ext uri="{FF2B5EF4-FFF2-40B4-BE49-F238E27FC236}">
                <a16:creationId xmlns:a16="http://schemas.microsoft.com/office/drawing/2014/main" id="{CEBAAAB5-5162-A842-8B63-E5A63FE77B3E}"/>
              </a:ext>
            </a:extLst>
          </p:cNvPr>
          <p:cNvPicPr>
            <a:picLocks noChangeAspect="1"/>
          </p:cNvPicPr>
          <p:nvPr/>
        </p:nvPicPr>
        <p:blipFill>
          <a:blip r:embed="rId9"/>
          <a:stretch>
            <a:fillRect/>
          </a:stretch>
        </p:blipFill>
        <p:spPr>
          <a:xfrm>
            <a:off x="9017549" y="1217359"/>
            <a:ext cx="3057926" cy="3837397"/>
          </a:xfrm>
          <a:prstGeom prst="rect">
            <a:avLst/>
          </a:prstGeom>
        </p:spPr>
      </p:pic>
    </p:spTree>
    <p:extLst>
      <p:ext uri="{BB962C8B-B14F-4D97-AF65-F5344CB8AC3E}">
        <p14:creationId xmlns:p14="http://schemas.microsoft.com/office/powerpoint/2010/main" val="360583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95000"/>
          </a:schemeClr>
        </a:solidFill>
        <a:effectLst/>
      </p:bgPr>
    </p:bg>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2C5BCDD9-9D68-B84A-9997-A924CD0066F0}"/>
              </a:ext>
            </a:extLst>
          </p:cNvPr>
          <p:cNvSpPr txBox="1"/>
          <p:nvPr/>
        </p:nvSpPr>
        <p:spPr>
          <a:xfrm>
            <a:off x="3818831" y="5922391"/>
            <a:ext cx="1898840" cy="830997"/>
          </a:xfrm>
          <a:prstGeom prst="rect">
            <a:avLst/>
          </a:prstGeom>
          <a:solidFill>
            <a:schemeClr val="accent6">
              <a:lumMod val="95000"/>
            </a:schemeClr>
          </a:solidFill>
        </p:spPr>
        <p:txBody>
          <a:bodyPr wrap="square" rtlCol="0">
            <a:spAutoFit/>
          </a:bodyPr>
          <a:lstStyle/>
          <a:p>
            <a:r>
              <a:rPr lang="fr-FR" sz="2400" dirty="0">
                <a:solidFill>
                  <a:schemeClr val="tx1"/>
                </a:solidFill>
                <a:latin typeface="Calibri" panose="020F0502020204030204" pitchFamily="34" charset="0"/>
                <a:cs typeface="Calibri" panose="020F0502020204030204" pitchFamily="34" charset="0"/>
              </a:rPr>
              <a:t>Martin Luther King Jr</a:t>
            </a:r>
          </a:p>
        </p:txBody>
      </p:sp>
      <p:sp>
        <p:nvSpPr>
          <p:cNvPr id="15" name="ZoneTexte 14">
            <a:extLst>
              <a:ext uri="{FF2B5EF4-FFF2-40B4-BE49-F238E27FC236}">
                <a16:creationId xmlns:a16="http://schemas.microsoft.com/office/drawing/2014/main" id="{90609AE2-F2C1-7C42-8DD2-071FDB652D9B}"/>
              </a:ext>
            </a:extLst>
          </p:cNvPr>
          <p:cNvSpPr txBox="1"/>
          <p:nvPr/>
        </p:nvSpPr>
        <p:spPr>
          <a:xfrm>
            <a:off x="7863005" y="1877034"/>
            <a:ext cx="4129703" cy="1200329"/>
          </a:xfrm>
          <a:prstGeom prst="rect">
            <a:avLst/>
          </a:prstGeom>
          <a:solidFill>
            <a:schemeClr val="accent6">
              <a:lumMod val="95000"/>
            </a:schemeClr>
          </a:solidFill>
        </p:spPr>
        <p:txBody>
          <a:bodyPr wrap="square" rtlCol="0">
            <a:spAutoFit/>
          </a:bodyPr>
          <a:lstStyle/>
          <a:p>
            <a:r>
              <a:rPr lang="fr-FR" sz="2400" b="1" dirty="0">
                <a:solidFill>
                  <a:srgbClr val="8734A3"/>
                </a:solidFill>
                <a:latin typeface="Calibri" panose="020F0502020204030204" pitchFamily="34" charset="0"/>
                <a:cs typeface="Calibri" panose="020F0502020204030204" pitchFamily="34" charset="0"/>
              </a:rPr>
              <a:t> At the Lincoln </a:t>
            </a:r>
            <a:r>
              <a:rPr lang="fr-FR" sz="2400" b="1" dirty="0" err="1">
                <a:solidFill>
                  <a:srgbClr val="8734A3"/>
                </a:solidFill>
                <a:latin typeface="Calibri" panose="020F0502020204030204" pitchFamily="34" charset="0"/>
                <a:cs typeface="Calibri" panose="020F0502020204030204" pitchFamily="34" charset="0"/>
              </a:rPr>
              <a:t>Memorial</a:t>
            </a:r>
            <a:r>
              <a:rPr lang="fr-FR" sz="2400" b="1" dirty="0">
                <a:solidFill>
                  <a:srgbClr val="8734A3"/>
                </a:solidFill>
                <a:latin typeface="Calibri" panose="020F0502020204030204" pitchFamily="34" charset="0"/>
                <a:cs typeface="Calibri" panose="020F0502020204030204" pitchFamily="34" charset="0"/>
              </a:rPr>
              <a:t>, in Washington DC, </a:t>
            </a:r>
            <a:r>
              <a:rPr lang="fr-FR" sz="2400" b="1" dirty="0" err="1">
                <a:solidFill>
                  <a:srgbClr val="8734A3"/>
                </a:solidFill>
                <a:latin typeface="Calibri" panose="020F0502020204030204" pitchFamily="34" charset="0"/>
                <a:cs typeface="Calibri" panose="020F0502020204030204" pitchFamily="34" charset="0"/>
              </a:rPr>
              <a:t>during</a:t>
            </a:r>
            <a:r>
              <a:rPr lang="fr-FR" sz="2400" b="1" dirty="0">
                <a:solidFill>
                  <a:srgbClr val="8734A3"/>
                </a:solidFill>
                <a:latin typeface="Calibri" panose="020F0502020204030204" pitchFamily="34" charset="0"/>
                <a:cs typeface="Calibri" panose="020F0502020204030204" pitchFamily="34" charset="0"/>
              </a:rPr>
              <a:t> the March for Jobs and </a:t>
            </a:r>
            <a:r>
              <a:rPr lang="fr-FR" sz="2400" b="1" dirty="0" err="1">
                <a:solidFill>
                  <a:srgbClr val="8734A3"/>
                </a:solidFill>
                <a:latin typeface="Calibri" panose="020F0502020204030204" pitchFamily="34" charset="0"/>
                <a:cs typeface="Calibri" panose="020F0502020204030204" pitchFamily="34" charset="0"/>
              </a:rPr>
              <a:t>Freedom</a:t>
            </a:r>
            <a:endParaRPr lang="fr-FR" sz="2400" b="1" dirty="0">
              <a:solidFill>
                <a:srgbClr val="8734A3"/>
              </a:solidFill>
              <a:latin typeface="Calibri" panose="020F0502020204030204" pitchFamily="34" charset="0"/>
              <a:cs typeface="Calibri" panose="020F0502020204030204" pitchFamily="34" charset="0"/>
            </a:endParaRPr>
          </a:p>
        </p:txBody>
      </p:sp>
      <p:pic>
        <p:nvPicPr>
          <p:cNvPr id="2" name="Image 1">
            <a:extLst>
              <a:ext uri="{FF2B5EF4-FFF2-40B4-BE49-F238E27FC236}">
                <a16:creationId xmlns:a16="http://schemas.microsoft.com/office/drawing/2014/main" id="{633219A0-C2CC-084B-8D73-313E76879670}"/>
              </a:ext>
            </a:extLst>
          </p:cNvPr>
          <p:cNvPicPr>
            <a:picLocks noChangeAspect="1"/>
          </p:cNvPicPr>
          <p:nvPr/>
        </p:nvPicPr>
        <p:blipFill>
          <a:blip r:embed="rId3"/>
          <a:stretch>
            <a:fillRect/>
          </a:stretch>
        </p:blipFill>
        <p:spPr>
          <a:xfrm>
            <a:off x="6625527" y="484884"/>
            <a:ext cx="997848" cy="997848"/>
          </a:xfrm>
          <a:prstGeom prst="rect">
            <a:avLst/>
          </a:prstGeom>
        </p:spPr>
      </p:pic>
      <p:sp>
        <p:nvSpPr>
          <p:cNvPr id="3" name="Rectangle 2">
            <a:extLst>
              <a:ext uri="{FF2B5EF4-FFF2-40B4-BE49-F238E27FC236}">
                <a16:creationId xmlns:a16="http://schemas.microsoft.com/office/drawing/2014/main" id="{54271482-24C6-794C-8C55-BD48DE6FC4E8}"/>
              </a:ext>
            </a:extLst>
          </p:cNvPr>
          <p:cNvSpPr/>
          <p:nvPr/>
        </p:nvSpPr>
        <p:spPr>
          <a:xfrm>
            <a:off x="8069865" y="676031"/>
            <a:ext cx="2569934" cy="461665"/>
          </a:xfrm>
          <a:prstGeom prst="rect">
            <a:avLst/>
          </a:prstGeom>
        </p:spPr>
        <p:txBody>
          <a:bodyPr wrap="none">
            <a:spAutoFit/>
          </a:bodyPr>
          <a:lstStyle/>
          <a:p>
            <a:r>
              <a:rPr lang="fr-FR" sz="2400" b="1" dirty="0">
                <a:solidFill>
                  <a:srgbClr val="8734A3"/>
                </a:solidFill>
                <a:latin typeface="Calibri" panose="020F0502020204030204" pitchFamily="34" charset="0"/>
                <a:cs typeface="Calibri" panose="020F0502020204030204" pitchFamily="34" charset="0"/>
              </a:rPr>
              <a:t>August 28th, 1963 </a:t>
            </a:r>
            <a:endParaRPr lang="fr-FR" sz="2400" dirty="0">
              <a:solidFill>
                <a:srgbClr val="8734A3"/>
              </a:solidFill>
            </a:endParaRPr>
          </a:p>
        </p:txBody>
      </p:sp>
      <p:pic>
        <p:nvPicPr>
          <p:cNvPr id="4" name="Image 3">
            <a:extLst>
              <a:ext uri="{FF2B5EF4-FFF2-40B4-BE49-F238E27FC236}">
                <a16:creationId xmlns:a16="http://schemas.microsoft.com/office/drawing/2014/main" id="{C0A4E975-E428-FB42-AAD1-8F0FD7CFEBF1}"/>
              </a:ext>
            </a:extLst>
          </p:cNvPr>
          <p:cNvPicPr>
            <a:picLocks noChangeAspect="1"/>
          </p:cNvPicPr>
          <p:nvPr/>
        </p:nvPicPr>
        <p:blipFill>
          <a:blip r:embed="rId4"/>
          <a:stretch>
            <a:fillRect/>
          </a:stretch>
        </p:blipFill>
        <p:spPr>
          <a:xfrm>
            <a:off x="6748615" y="1814401"/>
            <a:ext cx="711330" cy="893630"/>
          </a:xfrm>
          <a:prstGeom prst="rect">
            <a:avLst/>
          </a:prstGeom>
        </p:spPr>
      </p:pic>
      <p:pic>
        <p:nvPicPr>
          <p:cNvPr id="16" name="Image 15">
            <a:extLst>
              <a:ext uri="{FF2B5EF4-FFF2-40B4-BE49-F238E27FC236}">
                <a16:creationId xmlns:a16="http://schemas.microsoft.com/office/drawing/2014/main" id="{22C7F1CD-82AE-164B-B0D1-E5DB3A0FB63E}"/>
              </a:ext>
            </a:extLst>
          </p:cNvPr>
          <p:cNvPicPr>
            <a:picLocks noChangeAspect="1"/>
          </p:cNvPicPr>
          <p:nvPr/>
        </p:nvPicPr>
        <p:blipFill>
          <a:blip r:embed="rId5"/>
          <a:stretch>
            <a:fillRect/>
          </a:stretch>
        </p:blipFill>
        <p:spPr>
          <a:xfrm>
            <a:off x="6490478" y="4021743"/>
            <a:ext cx="1267946" cy="963246"/>
          </a:xfrm>
          <a:prstGeom prst="rect">
            <a:avLst/>
          </a:prstGeom>
        </p:spPr>
      </p:pic>
      <p:sp>
        <p:nvSpPr>
          <p:cNvPr id="17" name="ZoneTexte 16">
            <a:extLst>
              <a:ext uri="{FF2B5EF4-FFF2-40B4-BE49-F238E27FC236}">
                <a16:creationId xmlns:a16="http://schemas.microsoft.com/office/drawing/2014/main" id="{CB075A3E-02FD-6748-8E0E-A6837839E7B6}"/>
              </a:ext>
            </a:extLst>
          </p:cNvPr>
          <p:cNvSpPr txBox="1"/>
          <p:nvPr/>
        </p:nvSpPr>
        <p:spPr>
          <a:xfrm>
            <a:off x="7863005" y="3816701"/>
            <a:ext cx="4129703" cy="2308324"/>
          </a:xfrm>
          <a:prstGeom prst="rect">
            <a:avLst/>
          </a:prstGeom>
          <a:solidFill>
            <a:schemeClr val="accent6">
              <a:lumMod val="95000"/>
            </a:schemeClr>
          </a:solidFill>
        </p:spPr>
        <p:txBody>
          <a:bodyPr wrap="square" rtlCol="0">
            <a:spAutoFit/>
          </a:bodyPr>
          <a:lstStyle/>
          <a:p>
            <a:r>
              <a:rPr lang="fr-FR" sz="2400" b="1" dirty="0">
                <a:solidFill>
                  <a:srgbClr val="8734A3"/>
                </a:solidFill>
                <a:latin typeface="Calibri" panose="020F0502020204030204" pitchFamily="34" charset="0"/>
                <a:cs typeface="Calibri" panose="020F0502020204030204" pitchFamily="34" charset="0"/>
              </a:rPr>
              <a:t> In the </a:t>
            </a:r>
            <a:r>
              <a:rPr lang="fr-FR" sz="2400" b="1" dirty="0" err="1">
                <a:solidFill>
                  <a:srgbClr val="8734A3"/>
                </a:solidFill>
                <a:latin typeface="Calibri" panose="020F0502020204030204" pitchFamily="34" charset="0"/>
                <a:cs typeface="Calibri" panose="020F0502020204030204" pitchFamily="34" charset="0"/>
              </a:rPr>
              <a:t>context</a:t>
            </a:r>
            <a:r>
              <a:rPr lang="fr-FR" sz="2400" b="1" dirty="0">
                <a:solidFill>
                  <a:srgbClr val="8734A3"/>
                </a:solidFill>
                <a:latin typeface="Calibri" panose="020F0502020204030204" pitchFamily="34" charset="0"/>
                <a:cs typeface="Calibri" panose="020F0502020204030204" pitchFamily="34" charset="0"/>
              </a:rPr>
              <a:t> of </a:t>
            </a:r>
            <a:r>
              <a:rPr lang="fr-FR" sz="2400" b="1" dirty="0" err="1">
                <a:solidFill>
                  <a:schemeClr val="accent2">
                    <a:lumMod val="75000"/>
                  </a:schemeClr>
                </a:solidFill>
                <a:latin typeface="Calibri" panose="020F0502020204030204" pitchFamily="34" charset="0"/>
                <a:cs typeface="Calibri" panose="020F0502020204030204" pitchFamily="34" charset="0"/>
              </a:rPr>
              <a:t>segregation</a:t>
            </a:r>
            <a:r>
              <a:rPr lang="fr-FR" sz="2400" b="1" dirty="0">
                <a:solidFill>
                  <a:srgbClr val="8734A3"/>
                </a:solidFill>
                <a:latin typeface="Calibri" panose="020F0502020204030204" pitchFamily="34" charset="0"/>
                <a:cs typeface="Calibri" panose="020F0502020204030204" pitchFamily="34" charset="0"/>
              </a:rPr>
              <a:t>, MLK Jr </a:t>
            </a:r>
            <a:r>
              <a:rPr lang="fr-FR" sz="2400" b="1" dirty="0" err="1">
                <a:solidFill>
                  <a:srgbClr val="8734A3"/>
                </a:solidFill>
                <a:latin typeface="Calibri" panose="020F0502020204030204" pitchFamily="34" charset="0"/>
                <a:cs typeface="Calibri" panose="020F0502020204030204" pitchFamily="34" charset="0"/>
              </a:rPr>
              <a:t>denounced</a:t>
            </a:r>
            <a:r>
              <a:rPr lang="fr-FR" sz="2400" b="1" dirty="0">
                <a:solidFill>
                  <a:srgbClr val="8734A3"/>
                </a:solidFill>
                <a:latin typeface="Calibri" panose="020F0502020204030204" pitchFamily="34" charset="0"/>
                <a:cs typeface="Calibri" panose="020F0502020204030204" pitchFamily="34" charset="0"/>
              </a:rPr>
              <a:t> the </a:t>
            </a:r>
            <a:r>
              <a:rPr lang="fr-FR" sz="2400" b="1" dirty="0" err="1">
                <a:solidFill>
                  <a:srgbClr val="8734A3"/>
                </a:solidFill>
                <a:latin typeface="Calibri" panose="020F0502020204030204" pitchFamily="34" charset="0"/>
                <a:cs typeface="Calibri" panose="020F0502020204030204" pitchFamily="34" charset="0"/>
              </a:rPr>
              <a:t>racism</a:t>
            </a:r>
            <a:r>
              <a:rPr lang="fr-FR" sz="2400" b="1" dirty="0">
                <a:solidFill>
                  <a:srgbClr val="8734A3"/>
                </a:solidFill>
                <a:latin typeface="Calibri" panose="020F0502020204030204" pitchFamily="34" charset="0"/>
                <a:cs typeface="Calibri" panose="020F0502020204030204" pitchFamily="34" charset="0"/>
              </a:rPr>
              <a:t> and </a:t>
            </a:r>
            <a:r>
              <a:rPr lang="fr-FR" sz="2400" b="1" dirty="0" err="1">
                <a:solidFill>
                  <a:srgbClr val="8734A3"/>
                </a:solidFill>
                <a:latin typeface="Calibri" panose="020F0502020204030204" pitchFamily="34" charset="0"/>
                <a:cs typeface="Calibri" panose="020F0502020204030204" pitchFamily="34" charset="0"/>
              </a:rPr>
              <a:t>inequalities</a:t>
            </a:r>
            <a:r>
              <a:rPr lang="fr-FR" sz="2400" b="1" dirty="0">
                <a:solidFill>
                  <a:srgbClr val="8734A3"/>
                </a:solidFill>
                <a:latin typeface="Calibri" panose="020F0502020204030204" pitchFamily="34" charset="0"/>
                <a:cs typeface="Calibri" panose="020F0502020204030204" pitchFamily="34" charset="0"/>
              </a:rPr>
              <a:t> </a:t>
            </a:r>
            <a:r>
              <a:rPr lang="fr-FR" sz="2400" b="1" dirty="0" err="1">
                <a:solidFill>
                  <a:srgbClr val="8734A3"/>
                </a:solidFill>
                <a:latin typeface="Calibri" panose="020F0502020204030204" pitchFamily="34" charset="0"/>
                <a:cs typeface="Calibri" panose="020F0502020204030204" pitchFamily="34" charset="0"/>
              </a:rPr>
              <a:t>that</a:t>
            </a:r>
            <a:r>
              <a:rPr lang="fr-FR" sz="2400" b="1" dirty="0">
                <a:solidFill>
                  <a:srgbClr val="8734A3"/>
                </a:solidFill>
                <a:latin typeface="Calibri" panose="020F0502020204030204" pitchFamily="34" charset="0"/>
                <a:cs typeface="Calibri" panose="020F0502020204030204" pitchFamily="34" charset="0"/>
              </a:rPr>
              <a:t> </a:t>
            </a:r>
            <a:r>
              <a:rPr lang="fr-FR" sz="2400" b="1" dirty="0" err="1">
                <a:solidFill>
                  <a:srgbClr val="8734A3"/>
                </a:solidFill>
                <a:latin typeface="Calibri" panose="020F0502020204030204" pitchFamily="34" charset="0"/>
                <a:cs typeface="Calibri" panose="020F0502020204030204" pitchFamily="34" charset="0"/>
              </a:rPr>
              <a:t>African</a:t>
            </a:r>
            <a:r>
              <a:rPr lang="fr-FR" sz="2400" b="1" dirty="0">
                <a:solidFill>
                  <a:srgbClr val="8734A3"/>
                </a:solidFill>
                <a:latin typeface="Calibri" panose="020F0502020204030204" pitchFamily="34" charset="0"/>
                <a:cs typeface="Calibri" panose="020F0502020204030204" pitchFamily="34" charset="0"/>
              </a:rPr>
              <a:t> </a:t>
            </a:r>
            <a:r>
              <a:rPr lang="fr-FR" sz="2400" b="1" dirty="0" err="1">
                <a:solidFill>
                  <a:srgbClr val="8734A3"/>
                </a:solidFill>
                <a:latin typeface="Calibri" panose="020F0502020204030204" pitchFamily="34" charset="0"/>
                <a:cs typeface="Calibri" panose="020F0502020204030204" pitchFamily="34" charset="0"/>
              </a:rPr>
              <a:t>Americans</a:t>
            </a:r>
            <a:r>
              <a:rPr lang="fr-FR" sz="2400" b="1" dirty="0">
                <a:solidFill>
                  <a:srgbClr val="8734A3"/>
                </a:solidFill>
                <a:latin typeface="Calibri" panose="020F0502020204030204" pitchFamily="34" charset="0"/>
                <a:cs typeface="Calibri" panose="020F0502020204030204" pitchFamily="34" charset="0"/>
              </a:rPr>
              <a:t> </a:t>
            </a:r>
            <a:r>
              <a:rPr lang="fr-FR" sz="2400" b="1" dirty="0" err="1">
                <a:solidFill>
                  <a:srgbClr val="8734A3"/>
                </a:solidFill>
                <a:latin typeface="Calibri" panose="020F0502020204030204" pitchFamily="34" charset="0"/>
                <a:cs typeface="Calibri" panose="020F0502020204030204" pitchFamily="34" charset="0"/>
              </a:rPr>
              <a:t>were</a:t>
            </a:r>
            <a:r>
              <a:rPr lang="fr-FR" sz="2400" b="1" dirty="0">
                <a:solidFill>
                  <a:srgbClr val="8734A3"/>
                </a:solidFill>
                <a:latin typeface="Calibri" panose="020F0502020204030204" pitchFamily="34" charset="0"/>
                <a:cs typeface="Calibri" panose="020F0502020204030204" pitchFamily="34" charset="0"/>
              </a:rPr>
              <a:t> </a:t>
            </a:r>
            <a:r>
              <a:rPr lang="fr-FR" sz="2400" b="1" dirty="0" err="1">
                <a:solidFill>
                  <a:srgbClr val="8734A3"/>
                </a:solidFill>
                <a:latin typeface="Calibri" panose="020F0502020204030204" pitchFamily="34" charset="0"/>
                <a:cs typeface="Calibri" panose="020F0502020204030204" pitchFamily="34" charset="0"/>
              </a:rPr>
              <a:t>still</a:t>
            </a:r>
            <a:r>
              <a:rPr lang="fr-FR" sz="2400" b="1" dirty="0">
                <a:solidFill>
                  <a:srgbClr val="8734A3"/>
                </a:solidFill>
                <a:latin typeface="Calibri" panose="020F0502020204030204" pitchFamily="34" charset="0"/>
                <a:cs typeface="Calibri" panose="020F0502020204030204" pitchFamily="34" charset="0"/>
              </a:rPr>
              <a:t> </a:t>
            </a:r>
            <a:r>
              <a:rPr lang="fr-FR" sz="2400" b="1" dirty="0" err="1">
                <a:solidFill>
                  <a:srgbClr val="8734A3"/>
                </a:solidFill>
                <a:latin typeface="Calibri" panose="020F0502020204030204" pitchFamily="34" charset="0"/>
                <a:cs typeface="Calibri" panose="020F0502020204030204" pitchFamily="34" charset="0"/>
              </a:rPr>
              <a:t>suffering</a:t>
            </a:r>
            <a:r>
              <a:rPr lang="fr-FR" sz="2400" b="1" dirty="0">
                <a:solidFill>
                  <a:srgbClr val="8734A3"/>
                </a:solidFill>
                <a:latin typeface="Calibri" panose="020F0502020204030204" pitchFamily="34" charset="0"/>
                <a:cs typeface="Calibri" panose="020F0502020204030204" pitchFamily="34" charset="0"/>
              </a:rPr>
              <a:t> </a:t>
            </a:r>
            <a:r>
              <a:rPr lang="fr-FR" sz="2400" b="1" dirty="0" err="1">
                <a:solidFill>
                  <a:srgbClr val="8734A3"/>
                </a:solidFill>
                <a:latin typeface="Calibri" panose="020F0502020204030204" pitchFamily="34" charset="0"/>
                <a:cs typeface="Calibri" panose="020F0502020204030204" pitchFamily="34" charset="0"/>
              </a:rPr>
              <a:t>from</a:t>
            </a:r>
            <a:r>
              <a:rPr lang="fr-FR" sz="2400" b="1" dirty="0">
                <a:solidFill>
                  <a:srgbClr val="8734A3"/>
                </a:solidFill>
                <a:latin typeface="Calibri" panose="020F0502020204030204" pitchFamily="34" charset="0"/>
                <a:cs typeface="Calibri" panose="020F0502020204030204" pitchFamily="34" charset="0"/>
              </a:rPr>
              <a:t> and </a:t>
            </a:r>
            <a:r>
              <a:rPr lang="fr-FR" sz="2400" b="1" dirty="0" err="1">
                <a:solidFill>
                  <a:srgbClr val="8734A3"/>
                </a:solidFill>
                <a:latin typeface="Calibri" panose="020F0502020204030204" pitchFamily="34" charset="0"/>
                <a:cs typeface="Calibri" panose="020F0502020204030204" pitchFamily="34" charset="0"/>
              </a:rPr>
              <a:t>voiced</a:t>
            </a:r>
            <a:r>
              <a:rPr lang="fr-FR" sz="2400" b="1" dirty="0">
                <a:solidFill>
                  <a:srgbClr val="8734A3"/>
                </a:solidFill>
                <a:latin typeface="Calibri" panose="020F0502020204030204" pitchFamily="34" charset="0"/>
                <a:cs typeface="Calibri" panose="020F0502020204030204" pitchFamily="34" charset="0"/>
              </a:rPr>
              <a:t> </a:t>
            </a:r>
            <a:r>
              <a:rPr lang="fr-FR" sz="2400" b="1" dirty="0" err="1">
                <a:solidFill>
                  <a:srgbClr val="8734A3"/>
                </a:solidFill>
                <a:latin typeface="Calibri" panose="020F0502020204030204" pitchFamily="34" charset="0"/>
                <a:cs typeface="Calibri" panose="020F0502020204030204" pitchFamily="34" charset="0"/>
              </a:rPr>
              <a:t>his</a:t>
            </a:r>
            <a:r>
              <a:rPr lang="fr-FR" sz="2400" b="1" dirty="0">
                <a:solidFill>
                  <a:srgbClr val="8734A3"/>
                </a:solidFill>
                <a:latin typeface="Calibri" panose="020F0502020204030204" pitchFamily="34" charset="0"/>
                <a:cs typeface="Calibri" panose="020F0502020204030204" pitchFamily="34" charset="0"/>
              </a:rPr>
              <a:t> </a:t>
            </a:r>
            <a:r>
              <a:rPr lang="fr-FR" sz="2400" b="1" dirty="0" err="1">
                <a:solidFill>
                  <a:srgbClr val="8734A3"/>
                </a:solidFill>
                <a:latin typeface="Calibri" panose="020F0502020204030204" pitchFamily="34" charset="0"/>
                <a:cs typeface="Calibri" panose="020F0502020204030204" pitchFamily="34" charset="0"/>
              </a:rPr>
              <a:t>dream</a:t>
            </a:r>
            <a:r>
              <a:rPr lang="fr-FR" sz="2400" b="1" dirty="0">
                <a:solidFill>
                  <a:srgbClr val="8734A3"/>
                </a:solidFill>
                <a:latin typeface="Calibri" panose="020F0502020204030204" pitchFamily="34" charset="0"/>
                <a:cs typeface="Calibri" panose="020F0502020204030204" pitchFamily="34" charset="0"/>
              </a:rPr>
              <a:t> of </a:t>
            </a:r>
            <a:r>
              <a:rPr lang="fr-FR" sz="2400" b="1" dirty="0" err="1">
                <a:solidFill>
                  <a:srgbClr val="8734A3"/>
                </a:solidFill>
                <a:latin typeface="Calibri" panose="020F0502020204030204" pitchFamily="34" charset="0"/>
                <a:cs typeface="Calibri" panose="020F0502020204030204" pitchFamily="34" charset="0"/>
              </a:rPr>
              <a:t>equality</a:t>
            </a:r>
            <a:r>
              <a:rPr lang="fr-FR" sz="2400" b="1" dirty="0">
                <a:solidFill>
                  <a:srgbClr val="8734A3"/>
                </a:solidFill>
                <a:latin typeface="Calibri" panose="020F0502020204030204" pitchFamily="34" charset="0"/>
                <a:cs typeface="Calibri" panose="020F0502020204030204" pitchFamily="34" charset="0"/>
              </a:rPr>
              <a:t>, justice and </a:t>
            </a:r>
            <a:r>
              <a:rPr lang="fr-FR" sz="2400" b="1" dirty="0" err="1">
                <a:solidFill>
                  <a:srgbClr val="8734A3"/>
                </a:solidFill>
                <a:latin typeface="Calibri" panose="020F0502020204030204" pitchFamily="34" charset="0"/>
                <a:cs typeface="Calibri" panose="020F0502020204030204" pitchFamily="34" charset="0"/>
              </a:rPr>
              <a:t>solidarity</a:t>
            </a:r>
            <a:r>
              <a:rPr lang="fr-FR" sz="2400" b="1" dirty="0">
                <a:solidFill>
                  <a:srgbClr val="8734A3"/>
                </a:solidFill>
                <a:latin typeface="Calibri" panose="020F0502020204030204" pitchFamily="34" charset="0"/>
                <a:cs typeface="Calibri" panose="020F0502020204030204" pitchFamily="34" charset="0"/>
              </a:rPr>
              <a:t>. </a:t>
            </a:r>
          </a:p>
        </p:txBody>
      </p:sp>
      <p:sp>
        <p:nvSpPr>
          <p:cNvPr id="24" name="Rectangle à coins arrondis 23">
            <a:extLst>
              <a:ext uri="{FF2B5EF4-FFF2-40B4-BE49-F238E27FC236}">
                <a16:creationId xmlns:a16="http://schemas.microsoft.com/office/drawing/2014/main" id="{B7E6DE57-19A0-C04A-A23D-227A237BA9DC}"/>
              </a:ext>
            </a:extLst>
          </p:cNvPr>
          <p:cNvSpPr/>
          <p:nvPr/>
        </p:nvSpPr>
        <p:spPr>
          <a:xfrm rot="21100975">
            <a:off x="440954" y="534763"/>
            <a:ext cx="5052359" cy="1895937"/>
          </a:xfrm>
          <a:prstGeom prst="roundRect">
            <a:avLst/>
          </a:prstGeom>
          <a:solidFill>
            <a:srgbClr val="AC6A8E"/>
          </a:solidFill>
          <a:ln>
            <a:solidFill>
              <a:srgbClr val="E8C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latin typeface="Calibri" panose="020F0502020204030204" pitchFamily="34" charset="0"/>
                <a:cs typeface="Calibri" panose="020F0502020204030204" pitchFamily="34" charset="0"/>
              </a:rPr>
              <a:t>"I have a </a:t>
            </a:r>
            <a:r>
              <a:rPr lang="fr-FR" sz="2400" dirty="0" err="1">
                <a:solidFill>
                  <a:schemeClr val="bg1"/>
                </a:solidFill>
                <a:latin typeface="Calibri" panose="020F0502020204030204" pitchFamily="34" charset="0"/>
                <a:cs typeface="Calibri" panose="020F0502020204030204" pitchFamily="34" charset="0"/>
              </a:rPr>
              <a:t>dream</a:t>
            </a:r>
            <a:r>
              <a:rPr lang="fr-FR" sz="2400" dirty="0">
                <a:solidFill>
                  <a:schemeClr val="bg1"/>
                </a:solidFill>
                <a:latin typeface="Calibri" panose="020F0502020204030204" pitchFamily="34" charset="0"/>
                <a:cs typeface="Calibri" panose="020F0502020204030204" pitchFamily="34" charset="0"/>
              </a:rPr>
              <a:t> </a:t>
            </a:r>
            <a:r>
              <a:rPr lang="fr-FR" sz="2400" dirty="0" err="1">
                <a:solidFill>
                  <a:schemeClr val="bg1"/>
                </a:solidFill>
                <a:latin typeface="Calibri" panose="020F0502020204030204" pitchFamily="34" charset="0"/>
                <a:cs typeface="Calibri" panose="020F0502020204030204" pitchFamily="34" charset="0"/>
              </a:rPr>
              <a:t>that</a:t>
            </a:r>
            <a:r>
              <a:rPr lang="fr-FR" sz="2400" dirty="0">
                <a:solidFill>
                  <a:schemeClr val="bg1"/>
                </a:solidFill>
                <a:latin typeface="Calibri" panose="020F0502020204030204" pitchFamily="34" charset="0"/>
                <a:cs typeface="Calibri" panose="020F0502020204030204" pitchFamily="34" charset="0"/>
              </a:rPr>
              <a:t> </a:t>
            </a:r>
            <a:r>
              <a:rPr lang="fr-FR" sz="2400" dirty="0" err="1">
                <a:latin typeface="Calibri" panose="020F0502020204030204" pitchFamily="34" charset="0"/>
                <a:cs typeface="Calibri" panose="020F0502020204030204" pitchFamily="34" charset="0"/>
              </a:rPr>
              <a:t>my</a:t>
            </a:r>
            <a:r>
              <a:rPr lang="fr-FR" sz="2400" dirty="0">
                <a:latin typeface="Calibri" panose="020F0502020204030204" pitchFamily="34" charset="0"/>
                <a:cs typeface="Calibri" panose="020F0502020204030204" pitchFamily="34" charset="0"/>
              </a:rPr>
              <a:t> four </a:t>
            </a:r>
            <a:r>
              <a:rPr lang="fr-FR" sz="2400" dirty="0" err="1">
                <a:latin typeface="Calibri" panose="020F0502020204030204" pitchFamily="34" charset="0"/>
                <a:cs typeface="Calibri" panose="020F0502020204030204" pitchFamily="34" charset="0"/>
              </a:rPr>
              <a:t>little</a:t>
            </a:r>
            <a:r>
              <a:rPr lang="fr-FR" sz="2400" dirty="0">
                <a:latin typeface="Calibri" panose="020F0502020204030204" pitchFamily="34" charset="0"/>
                <a:cs typeface="Calibri" panose="020F0502020204030204" pitchFamily="34" charset="0"/>
              </a:rPr>
              <a:t> </a:t>
            </a:r>
            <a:r>
              <a:rPr lang="fr-FR" sz="2400" dirty="0" err="1">
                <a:latin typeface="Calibri" panose="020F0502020204030204" pitchFamily="34" charset="0"/>
                <a:cs typeface="Calibri" panose="020F0502020204030204" pitchFamily="34" charset="0"/>
              </a:rPr>
              <a:t>children</a:t>
            </a:r>
            <a:r>
              <a:rPr lang="fr-FR" sz="2400" dirty="0">
                <a:latin typeface="Calibri" panose="020F0502020204030204" pitchFamily="34" charset="0"/>
                <a:cs typeface="Calibri" panose="020F0502020204030204" pitchFamily="34" charset="0"/>
              </a:rPr>
              <a:t> </a:t>
            </a:r>
            <a:r>
              <a:rPr lang="fr-FR" sz="2400" dirty="0" err="1">
                <a:latin typeface="Calibri" panose="020F0502020204030204" pitchFamily="34" charset="0"/>
                <a:cs typeface="Calibri" panose="020F0502020204030204" pitchFamily="34" charset="0"/>
              </a:rPr>
              <a:t>will</a:t>
            </a:r>
            <a:r>
              <a:rPr lang="fr-FR" sz="2400" dirty="0">
                <a:latin typeface="Calibri" panose="020F0502020204030204" pitchFamily="34" charset="0"/>
                <a:cs typeface="Calibri" panose="020F0502020204030204" pitchFamily="34" charset="0"/>
              </a:rPr>
              <a:t> one </a:t>
            </a:r>
            <a:r>
              <a:rPr lang="fr-FR" sz="2400" dirty="0" err="1">
                <a:latin typeface="Calibri" panose="020F0502020204030204" pitchFamily="34" charset="0"/>
                <a:cs typeface="Calibri" panose="020F0502020204030204" pitchFamily="34" charset="0"/>
              </a:rPr>
              <a:t>day</a:t>
            </a:r>
            <a:r>
              <a:rPr lang="fr-FR" sz="2400" dirty="0">
                <a:latin typeface="Calibri" panose="020F0502020204030204" pitchFamily="34" charset="0"/>
                <a:cs typeface="Calibri" panose="020F0502020204030204" pitchFamily="34" charset="0"/>
              </a:rPr>
              <a:t> live in a nation </a:t>
            </a:r>
            <a:r>
              <a:rPr lang="fr-FR" sz="2400" dirty="0" err="1">
                <a:latin typeface="Calibri" panose="020F0502020204030204" pitchFamily="34" charset="0"/>
                <a:cs typeface="Calibri" panose="020F0502020204030204" pitchFamily="34" charset="0"/>
              </a:rPr>
              <a:t>where</a:t>
            </a:r>
            <a:r>
              <a:rPr lang="fr-FR" sz="2400" dirty="0">
                <a:latin typeface="Calibri" panose="020F0502020204030204" pitchFamily="34" charset="0"/>
                <a:cs typeface="Calibri" panose="020F0502020204030204" pitchFamily="34" charset="0"/>
              </a:rPr>
              <a:t> </a:t>
            </a:r>
            <a:r>
              <a:rPr lang="fr-FR" sz="2400" dirty="0" err="1">
                <a:latin typeface="Calibri" panose="020F0502020204030204" pitchFamily="34" charset="0"/>
                <a:cs typeface="Calibri" panose="020F0502020204030204" pitchFamily="34" charset="0"/>
              </a:rPr>
              <a:t>they</a:t>
            </a:r>
            <a:r>
              <a:rPr lang="fr-FR" sz="2400" dirty="0">
                <a:latin typeface="Calibri" panose="020F0502020204030204" pitchFamily="34" charset="0"/>
                <a:cs typeface="Calibri" panose="020F0502020204030204" pitchFamily="34" charset="0"/>
              </a:rPr>
              <a:t> </a:t>
            </a:r>
            <a:r>
              <a:rPr lang="fr-FR" sz="2400" dirty="0" err="1">
                <a:latin typeface="Calibri" panose="020F0502020204030204" pitchFamily="34" charset="0"/>
                <a:cs typeface="Calibri" panose="020F0502020204030204" pitchFamily="34" charset="0"/>
              </a:rPr>
              <a:t>will</a:t>
            </a:r>
            <a:r>
              <a:rPr lang="fr-FR" sz="2400" dirty="0">
                <a:latin typeface="Calibri" panose="020F0502020204030204" pitchFamily="34" charset="0"/>
                <a:cs typeface="Calibri" panose="020F0502020204030204" pitchFamily="34" charset="0"/>
              </a:rPr>
              <a:t> not </a:t>
            </a:r>
            <a:r>
              <a:rPr lang="fr-FR" sz="2400" dirty="0" err="1">
                <a:latin typeface="Calibri" panose="020F0502020204030204" pitchFamily="34" charset="0"/>
                <a:cs typeface="Calibri" panose="020F0502020204030204" pitchFamily="34" charset="0"/>
              </a:rPr>
              <a:t>be</a:t>
            </a:r>
            <a:r>
              <a:rPr lang="fr-FR" sz="2400" dirty="0">
                <a:latin typeface="Calibri" panose="020F0502020204030204" pitchFamily="34" charset="0"/>
                <a:cs typeface="Calibri" panose="020F0502020204030204" pitchFamily="34" charset="0"/>
              </a:rPr>
              <a:t> </a:t>
            </a:r>
            <a:r>
              <a:rPr lang="fr-FR" sz="2400" dirty="0" err="1">
                <a:latin typeface="Calibri" panose="020F0502020204030204" pitchFamily="34" charset="0"/>
                <a:cs typeface="Calibri" panose="020F0502020204030204" pitchFamily="34" charset="0"/>
              </a:rPr>
              <a:t>judged</a:t>
            </a:r>
            <a:r>
              <a:rPr lang="fr-FR" sz="2400" dirty="0">
                <a:latin typeface="Calibri" panose="020F0502020204030204" pitchFamily="34" charset="0"/>
                <a:cs typeface="Calibri" panose="020F0502020204030204" pitchFamily="34" charset="0"/>
              </a:rPr>
              <a:t> by the </a:t>
            </a:r>
            <a:r>
              <a:rPr lang="fr-FR" sz="2400" dirty="0" err="1">
                <a:latin typeface="Calibri" panose="020F0502020204030204" pitchFamily="34" charset="0"/>
                <a:cs typeface="Calibri" panose="020F0502020204030204" pitchFamily="34" charset="0"/>
              </a:rPr>
              <a:t>color</a:t>
            </a:r>
            <a:r>
              <a:rPr lang="fr-FR" sz="2400" dirty="0">
                <a:latin typeface="Calibri" panose="020F0502020204030204" pitchFamily="34" charset="0"/>
                <a:cs typeface="Calibri" panose="020F0502020204030204" pitchFamily="34" charset="0"/>
              </a:rPr>
              <a:t> of </a:t>
            </a:r>
            <a:r>
              <a:rPr lang="fr-FR" sz="2400" dirty="0" err="1">
                <a:latin typeface="Calibri" panose="020F0502020204030204" pitchFamily="34" charset="0"/>
                <a:cs typeface="Calibri" panose="020F0502020204030204" pitchFamily="34" charset="0"/>
              </a:rPr>
              <a:t>their</a:t>
            </a:r>
            <a:r>
              <a:rPr lang="fr-FR" sz="2400" dirty="0">
                <a:latin typeface="Calibri" panose="020F0502020204030204" pitchFamily="34" charset="0"/>
                <a:cs typeface="Calibri" panose="020F0502020204030204" pitchFamily="34" charset="0"/>
              </a:rPr>
              <a:t> skin but by the content of </a:t>
            </a:r>
            <a:r>
              <a:rPr lang="fr-FR" sz="2400" dirty="0" err="1">
                <a:latin typeface="Calibri" panose="020F0502020204030204" pitchFamily="34" charset="0"/>
                <a:cs typeface="Calibri" panose="020F0502020204030204" pitchFamily="34" charset="0"/>
              </a:rPr>
              <a:t>their</a:t>
            </a:r>
            <a:r>
              <a:rPr lang="fr-FR" sz="2400" dirty="0">
                <a:latin typeface="Calibri" panose="020F0502020204030204" pitchFamily="34" charset="0"/>
                <a:cs typeface="Calibri" panose="020F0502020204030204" pitchFamily="34" charset="0"/>
              </a:rPr>
              <a:t> </a:t>
            </a:r>
            <a:r>
              <a:rPr lang="fr-FR" sz="2400" dirty="0" err="1">
                <a:latin typeface="Calibri" panose="020F0502020204030204" pitchFamily="34" charset="0"/>
                <a:cs typeface="Calibri" panose="020F0502020204030204" pitchFamily="34" charset="0"/>
              </a:rPr>
              <a:t>character</a:t>
            </a:r>
            <a:r>
              <a:rPr lang="fr-FR" sz="2400" dirty="0">
                <a:latin typeface="Calibri" panose="020F0502020204030204" pitchFamily="34" charset="0"/>
                <a:cs typeface="Calibri" panose="020F0502020204030204" pitchFamily="34" charset="0"/>
              </a:rPr>
              <a:t>.</a:t>
            </a:r>
            <a:r>
              <a:rPr lang="fr-FR" sz="2400" dirty="0">
                <a:solidFill>
                  <a:schemeClr val="bg1"/>
                </a:solidFill>
                <a:latin typeface="Calibri" panose="020F0502020204030204" pitchFamily="34" charset="0"/>
                <a:cs typeface="Calibri" panose="020F0502020204030204" pitchFamily="34" charset="0"/>
              </a:rPr>
              <a:t>"</a:t>
            </a:r>
          </a:p>
        </p:txBody>
      </p:sp>
      <p:pic>
        <p:nvPicPr>
          <p:cNvPr id="11" name="Image 10">
            <a:extLst>
              <a:ext uri="{FF2B5EF4-FFF2-40B4-BE49-F238E27FC236}">
                <a16:creationId xmlns:a16="http://schemas.microsoft.com/office/drawing/2014/main" id="{BD97BC46-9F4E-A04C-B8A5-AC5917ECBDF7}"/>
              </a:ext>
            </a:extLst>
          </p:cNvPr>
          <p:cNvPicPr>
            <a:picLocks noChangeAspect="1"/>
          </p:cNvPicPr>
          <p:nvPr/>
        </p:nvPicPr>
        <p:blipFill rotWithShape="1">
          <a:blip r:embed="rId6"/>
          <a:srcRect l="4232" t="5158" r="4600" b="6485"/>
          <a:stretch/>
        </p:blipFill>
        <p:spPr>
          <a:xfrm>
            <a:off x="511735" y="2834042"/>
            <a:ext cx="3202515" cy="3858736"/>
          </a:xfrm>
          <a:prstGeom prst="rect">
            <a:avLst/>
          </a:prstGeom>
        </p:spPr>
      </p:pic>
    </p:spTree>
    <p:extLst>
      <p:ext uri="{BB962C8B-B14F-4D97-AF65-F5344CB8AC3E}">
        <p14:creationId xmlns:p14="http://schemas.microsoft.com/office/powerpoint/2010/main" val="179920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B9260915-92C2-3448-A482-B9079AC2AE7E}"/>
              </a:ext>
            </a:extLst>
          </p:cNvPr>
          <p:cNvPicPr>
            <a:picLocks noChangeAspect="1"/>
          </p:cNvPicPr>
          <p:nvPr/>
        </p:nvPicPr>
        <p:blipFill rotWithShape="1">
          <a:blip r:embed="rId5"/>
          <a:srcRect l="21712" t="14810" r="18371" b="11721"/>
          <a:stretch/>
        </p:blipFill>
        <p:spPr>
          <a:xfrm>
            <a:off x="1" y="1238206"/>
            <a:ext cx="2623778" cy="3841495"/>
          </a:xfrm>
          <a:prstGeom prst="rect">
            <a:avLst/>
          </a:prstGeom>
        </p:spPr>
      </p:pic>
      <p:sp>
        <p:nvSpPr>
          <p:cNvPr id="6" name="ZoneTexte 5">
            <a:extLst>
              <a:ext uri="{FF2B5EF4-FFF2-40B4-BE49-F238E27FC236}">
                <a16:creationId xmlns:a16="http://schemas.microsoft.com/office/drawing/2014/main" id="{814124E4-94D3-9949-BB66-41F3A4241210}"/>
              </a:ext>
            </a:extLst>
          </p:cNvPr>
          <p:cNvSpPr txBox="1"/>
          <p:nvPr/>
        </p:nvSpPr>
        <p:spPr>
          <a:xfrm>
            <a:off x="3314792" y="5149199"/>
            <a:ext cx="1898840" cy="830997"/>
          </a:xfrm>
          <a:prstGeom prst="rect">
            <a:avLst/>
          </a:prstGeom>
          <a:solidFill>
            <a:schemeClr val="bg1"/>
          </a:solidFill>
        </p:spPr>
        <p:txBody>
          <a:bodyPr wrap="square" rtlCol="0">
            <a:spAutoFit/>
          </a:bodyPr>
          <a:lstStyle/>
          <a:p>
            <a:r>
              <a:rPr lang="fr-FR" sz="2400" dirty="0">
                <a:solidFill>
                  <a:schemeClr val="tx1"/>
                </a:solidFill>
                <a:latin typeface="Calibri" panose="020F0502020204030204" pitchFamily="34" charset="0"/>
                <a:cs typeface="Calibri" panose="020F0502020204030204" pitchFamily="34" charset="0"/>
              </a:rPr>
              <a:t>Martin Luther King Jr</a:t>
            </a:r>
          </a:p>
        </p:txBody>
      </p:sp>
      <p:sp>
        <p:nvSpPr>
          <p:cNvPr id="7" name="ZoneTexte 6">
            <a:extLst>
              <a:ext uri="{FF2B5EF4-FFF2-40B4-BE49-F238E27FC236}">
                <a16:creationId xmlns:a16="http://schemas.microsoft.com/office/drawing/2014/main" id="{A668EA82-F20E-C747-8AE6-7603BD2096F1}"/>
              </a:ext>
            </a:extLst>
          </p:cNvPr>
          <p:cNvSpPr txBox="1"/>
          <p:nvPr/>
        </p:nvSpPr>
        <p:spPr>
          <a:xfrm>
            <a:off x="422332" y="5140036"/>
            <a:ext cx="1898840" cy="830997"/>
          </a:xfrm>
          <a:prstGeom prst="rect">
            <a:avLst/>
          </a:prstGeom>
          <a:solidFill>
            <a:schemeClr val="bg1"/>
          </a:solidFill>
        </p:spPr>
        <p:txBody>
          <a:bodyPr wrap="square" rtlCol="0">
            <a:spAutoFit/>
          </a:bodyPr>
          <a:lstStyle/>
          <a:p>
            <a:r>
              <a:rPr lang="fr-FR" sz="2400" dirty="0">
                <a:solidFill>
                  <a:schemeClr val="tx1"/>
                </a:solidFill>
                <a:latin typeface="Calibri" panose="020F0502020204030204" pitchFamily="34" charset="0"/>
                <a:cs typeface="Calibri" panose="020F0502020204030204" pitchFamily="34" charset="0"/>
              </a:rPr>
              <a:t>Winston Churchill</a:t>
            </a:r>
          </a:p>
        </p:txBody>
      </p:sp>
      <p:sp>
        <p:nvSpPr>
          <p:cNvPr id="8" name="ZoneTexte 7">
            <a:extLst>
              <a:ext uri="{FF2B5EF4-FFF2-40B4-BE49-F238E27FC236}">
                <a16:creationId xmlns:a16="http://schemas.microsoft.com/office/drawing/2014/main" id="{516180AD-97F4-0148-A419-1C2B762F43A6}"/>
              </a:ext>
            </a:extLst>
          </p:cNvPr>
          <p:cNvSpPr txBox="1"/>
          <p:nvPr/>
        </p:nvSpPr>
        <p:spPr>
          <a:xfrm>
            <a:off x="6346394" y="5149199"/>
            <a:ext cx="2104985" cy="830997"/>
          </a:xfrm>
          <a:prstGeom prst="rect">
            <a:avLst/>
          </a:prstGeom>
          <a:solidFill>
            <a:schemeClr val="bg1"/>
          </a:solidFill>
        </p:spPr>
        <p:txBody>
          <a:bodyPr wrap="square" rtlCol="0">
            <a:spAutoFit/>
          </a:bodyPr>
          <a:lstStyle/>
          <a:p>
            <a:r>
              <a:rPr lang="fr-FR" sz="2400" dirty="0">
                <a:solidFill>
                  <a:schemeClr val="tx1"/>
                </a:solidFill>
                <a:latin typeface="Calibri" panose="020F0502020204030204" pitchFamily="34" charset="0"/>
                <a:cs typeface="Calibri" panose="020F0502020204030204" pitchFamily="34" charset="0"/>
              </a:rPr>
              <a:t>John Fitzgerald Kennedy</a:t>
            </a:r>
          </a:p>
        </p:txBody>
      </p:sp>
      <p:sp>
        <p:nvSpPr>
          <p:cNvPr id="9" name="ZoneTexte 8">
            <a:extLst>
              <a:ext uri="{FF2B5EF4-FFF2-40B4-BE49-F238E27FC236}">
                <a16:creationId xmlns:a16="http://schemas.microsoft.com/office/drawing/2014/main" id="{028AC7A2-5BC9-414C-A753-10F1C411B5CA}"/>
              </a:ext>
            </a:extLst>
          </p:cNvPr>
          <p:cNvSpPr txBox="1"/>
          <p:nvPr/>
        </p:nvSpPr>
        <p:spPr>
          <a:xfrm>
            <a:off x="10073343" y="5149199"/>
            <a:ext cx="1317093" cy="830997"/>
          </a:xfrm>
          <a:prstGeom prst="rect">
            <a:avLst/>
          </a:prstGeom>
          <a:solidFill>
            <a:schemeClr val="bg1"/>
          </a:solidFill>
        </p:spPr>
        <p:txBody>
          <a:bodyPr wrap="square" rtlCol="0">
            <a:spAutoFit/>
          </a:bodyPr>
          <a:lstStyle/>
          <a:p>
            <a:r>
              <a:rPr lang="fr-FR" sz="2400" dirty="0">
                <a:solidFill>
                  <a:schemeClr val="tx1"/>
                </a:solidFill>
                <a:latin typeface="Calibri" panose="020F0502020204030204" pitchFamily="34" charset="0"/>
                <a:cs typeface="Calibri" panose="020F0502020204030204" pitchFamily="34" charset="0"/>
              </a:rPr>
              <a:t>Barack    Obama</a:t>
            </a:r>
          </a:p>
        </p:txBody>
      </p:sp>
      <p:pic>
        <p:nvPicPr>
          <p:cNvPr id="11" name="Obama_audio.mp3">
            <a:hlinkClick r:id="" action="ppaction://media"/>
            <a:extLst>
              <a:ext uri="{FF2B5EF4-FFF2-40B4-BE49-F238E27FC236}">
                <a16:creationId xmlns:a16="http://schemas.microsoft.com/office/drawing/2014/main" id="{FD13A600-94F1-744E-8C56-23D6B9AD4C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56120" y="151742"/>
            <a:ext cx="812800" cy="812800"/>
          </a:xfrm>
          <a:prstGeom prst="rect">
            <a:avLst/>
          </a:prstGeom>
          <a:solidFill>
            <a:srgbClr val="8734A3"/>
          </a:solidFill>
        </p:spPr>
      </p:pic>
      <p:pic>
        <p:nvPicPr>
          <p:cNvPr id="12" name="Image 11">
            <a:extLst>
              <a:ext uri="{FF2B5EF4-FFF2-40B4-BE49-F238E27FC236}">
                <a16:creationId xmlns:a16="http://schemas.microsoft.com/office/drawing/2014/main" id="{16D1FA82-18F1-8C4F-A760-A95240F1E0F0}"/>
              </a:ext>
            </a:extLst>
          </p:cNvPr>
          <p:cNvPicPr>
            <a:picLocks noChangeAspect="1"/>
          </p:cNvPicPr>
          <p:nvPr/>
        </p:nvPicPr>
        <p:blipFill>
          <a:blip r:embed="rId7"/>
          <a:stretch>
            <a:fillRect/>
          </a:stretch>
        </p:blipFill>
        <p:spPr>
          <a:xfrm>
            <a:off x="2685976" y="1217360"/>
            <a:ext cx="3089898" cy="3841495"/>
          </a:xfrm>
          <a:prstGeom prst="rect">
            <a:avLst/>
          </a:prstGeom>
        </p:spPr>
      </p:pic>
      <p:pic>
        <p:nvPicPr>
          <p:cNvPr id="13" name="Image 12">
            <a:extLst>
              <a:ext uri="{FF2B5EF4-FFF2-40B4-BE49-F238E27FC236}">
                <a16:creationId xmlns:a16="http://schemas.microsoft.com/office/drawing/2014/main" id="{27A190C2-D2EF-F342-997D-380B0A03B9D8}"/>
              </a:ext>
            </a:extLst>
          </p:cNvPr>
          <p:cNvPicPr>
            <a:picLocks noChangeAspect="1"/>
          </p:cNvPicPr>
          <p:nvPr/>
        </p:nvPicPr>
        <p:blipFill>
          <a:blip r:embed="rId8"/>
          <a:stretch>
            <a:fillRect/>
          </a:stretch>
        </p:blipFill>
        <p:spPr>
          <a:xfrm>
            <a:off x="5838072" y="1206939"/>
            <a:ext cx="3117279" cy="3841495"/>
          </a:xfrm>
          <a:prstGeom prst="rect">
            <a:avLst/>
          </a:prstGeom>
        </p:spPr>
      </p:pic>
      <p:pic>
        <p:nvPicPr>
          <p:cNvPr id="14" name="Image 13">
            <a:extLst>
              <a:ext uri="{FF2B5EF4-FFF2-40B4-BE49-F238E27FC236}">
                <a16:creationId xmlns:a16="http://schemas.microsoft.com/office/drawing/2014/main" id="{61930B39-02B1-4241-B2E8-22BCF877CFDD}"/>
              </a:ext>
            </a:extLst>
          </p:cNvPr>
          <p:cNvPicPr>
            <a:picLocks noChangeAspect="1"/>
          </p:cNvPicPr>
          <p:nvPr/>
        </p:nvPicPr>
        <p:blipFill>
          <a:blip r:embed="rId9"/>
          <a:stretch>
            <a:fillRect/>
          </a:stretch>
        </p:blipFill>
        <p:spPr>
          <a:xfrm>
            <a:off x="9017549" y="1217359"/>
            <a:ext cx="3057926" cy="3837397"/>
          </a:xfrm>
          <a:prstGeom prst="rect">
            <a:avLst/>
          </a:prstGeom>
        </p:spPr>
      </p:pic>
    </p:spTree>
    <p:extLst>
      <p:ext uri="{BB962C8B-B14F-4D97-AF65-F5344CB8AC3E}">
        <p14:creationId xmlns:p14="http://schemas.microsoft.com/office/powerpoint/2010/main" val="296387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8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95000"/>
          </a:schemeClr>
        </a:solidFill>
        <a:effectLst/>
      </p:bgPr>
    </p:bg>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5C30D1C9-8B82-174E-8EF8-F640FCDC23D7}"/>
              </a:ext>
            </a:extLst>
          </p:cNvPr>
          <p:cNvSpPr txBox="1"/>
          <p:nvPr/>
        </p:nvSpPr>
        <p:spPr>
          <a:xfrm>
            <a:off x="6207368" y="5458804"/>
            <a:ext cx="1317093" cy="830997"/>
          </a:xfrm>
          <a:prstGeom prst="rect">
            <a:avLst/>
          </a:prstGeom>
          <a:solidFill>
            <a:schemeClr val="accent6">
              <a:lumMod val="95000"/>
            </a:schemeClr>
          </a:solidFill>
        </p:spPr>
        <p:txBody>
          <a:bodyPr wrap="square" rtlCol="0">
            <a:spAutoFit/>
          </a:bodyPr>
          <a:lstStyle/>
          <a:p>
            <a:r>
              <a:rPr lang="fr-FR" sz="2400" dirty="0">
                <a:solidFill>
                  <a:schemeClr val="tx1"/>
                </a:solidFill>
                <a:latin typeface="Calibri" panose="020F0502020204030204" pitchFamily="34" charset="0"/>
                <a:cs typeface="Calibri" panose="020F0502020204030204" pitchFamily="34" charset="0"/>
              </a:rPr>
              <a:t>Barack    Obama</a:t>
            </a:r>
          </a:p>
        </p:txBody>
      </p:sp>
      <p:sp>
        <p:nvSpPr>
          <p:cNvPr id="14" name="ZoneTexte 13">
            <a:extLst>
              <a:ext uri="{FF2B5EF4-FFF2-40B4-BE49-F238E27FC236}">
                <a16:creationId xmlns:a16="http://schemas.microsoft.com/office/drawing/2014/main" id="{24B3CB5F-A6A7-FE49-B8F9-C64334A2C3A5}"/>
              </a:ext>
            </a:extLst>
          </p:cNvPr>
          <p:cNvSpPr txBox="1"/>
          <p:nvPr/>
        </p:nvSpPr>
        <p:spPr>
          <a:xfrm>
            <a:off x="1778729" y="1877034"/>
            <a:ext cx="2935162" cy="1200329"/>
          </a:xfrm>
          <a:prstGeom prst="rect">
            <a:avLst/>
          </a:prstGeom>
          <a:solidFill>
            <a:schemeClr val="accent6">
              <a:lumMod val="95000"/>
            </a:schemeClr>
          </a:solidFill>
        </p:spPr>
        <p:txBody>
          <a:bodyPr wrap="square" rtlCol="0">
            <a:spAutoFit/>
          </a:bodyPr>
          <a:lstStyle/>
          <a:p>
            <a:pPr algn="just"/>
            <a:r>
              <a:rPr lang="fr-FR" sz="2400" b="1" dirty="0">
                <a:solidFill>
                  <a:srgbClr val="8734A3"/>
                </a:solidFill>
                <a:latin typeface="Calibri" panose="020F0502020204030204" pitchFamily="34" charset="0"/>
                <a:cs typeface="Calibri" panose="020F0502020204030204" pitchFamily="34" charset="0"/>
              </a:rPr>
              <a:t>In Boston, </a:t>
            </a:r>
            <a:r>
              <a:rPr lang="fr-FR" sz="2400" b="1" dirty="0" err="1">
                <a:solidFill>
                  <a:srgbClr val="8734A3"/>
                </a:solidFill>
                <a:latin typeface="Calibri" panose="020F0502020204030204" pitchFamily="34" charset="0"/>
                <a:cs typeface="Calibri" panose="020F0502020204030204" pitchFamily="34" charset="0"/>
              </a:rPr>
              <a:t>during</a:t>
            </a:r>
            <a:r>
              <a:rPr lang="fr-FR" sz="2400" b="1" dirty="0">
                <a:solidFill>
                  <a:srgbClr val="8734A3"/>
                </a:solidFill>
                <a:latin typeface="Calibri" panose="020F0502020204030204" pitchFamily="34" charset="0"/>
                <a:cs typeface="Calibri" panose="020F0502020204030204" pitchFamily="34" charset="0"/>
              </a:rPr>
              <a:t> the DNC (Democratic National Convention)</a:t>
            </a:r>
          </a:p>
        </p:txBody>
      </p:sp>
      <p:pic>
        <p:nvPicPr>
          <p:cNvPr id="15" name="Image 14">
            <a:extLst>
              <a:ext uri="{FF2B5EF4-FFF2-40B4-BE49-F238E27FC236}">
                <a16:creationId xmlns:a16="http://schemas.microsoft.com/office/drawing/2014/main" id="{69B3B2A1-71F5-3440-99AF-6551A8252D51}"/>
              </a:ext>
            </a:extLst>
          </p:cNvPr>
          <p:cNvPicPr>
            <a:picLocks noChangeAspect="1"/>
          </p:cNvPicPr>
          <p:nvPr/>
        </p:nvPicPr>
        <p:blipFill>
          <a:blip r:embed="rId3"/>
          <a:stretch>
            <a:fillRect/>
          </a:stretch>
        </p:blipFill>
        <p:spPr>
          <a:xfrm>
            <a:off x="541250" y="484884"/>
            <a:ext cx="997848" cy="997848"/>
          </a:xfrm>
          <a:prstGeom prst="rect">
            <a:avLst/>
          </a:prstGeom>
        </p:spPr>
      </p:pic>
      <p:sp>
        <p:nvSpPr>
          <p:cNvPr id="16" name="Rectangle 15">
            <a:extLst>
              <a:ext uri="{FF2B5EF4-FFF2-40B4-BE49-F238E27FC236}">
                <a16:creationId xmlns:a16="http://schemas.microsoft.com/office/drawing/2014/main" id="{4A19E5D0-F275-B347-9788-039A4C0719BA}"/>
              </a:ext>
            </a:extLst>
          </p:cNvPr>
          <p:cNvSpPr/>
          <p:nvPr/>
        </p:nvSpPr>
        <p:spPr>
          <a:xfrm>
            <a:off x="1985588" y="676031"/>
            <a:ext cx="2165978" cy="461665"/>
          </a:xfrm>
          <a:prstGeom prst="rect">
            <a:avLst/>
          </a:prstGeom>
        </p:spPr>
        <p:txBody>
          <a:bodyPr wrap="none">
            <a:spAutoFit/>
          </a:bodyPr>
          <a:lstStyle/>
          <a:p>
            <a:r>
              <a:rPr lang="fr-FR" sz="2400" b="1" dirty="0">
                <a:solidFill>
                  <a:srgbClr val="8734A3"/>
                </a:solidFill>
                <a:latin typeface="Calibri" panose="020F0502020204030204" pitchFamily="34" charset="0"/>
                <a:cs typeface="Calibri" panose="020F0502020204030204" pitchFamily="34" charset="0"/>
              </a:rPr>
              <a:t>July 27th, 2004 </a:t>
            </a:r>
            <a:endParaRPr lang="fr-FR" sz="2400" dirty="0">
              <a:solidFill>
                <a:srgbClr val="8734A3"/>
              </a:solidFill>
            </a:endParaRPr>
          </a:p>
        </p:txBody>
      </p:sp>
      <p:pic>
        <p:nvPicPr>
          <p:cNvPr id="17" name="Image 16">
            <a:extLst>
              <a:ext uri="{FF2B5EF4-FFF2-40B4-BE49-F238E27FC236}">
                <a16:creationId xmlns:a16="http://schemas.microsoft.com/office/drawing/2014/main" id="{2B7E0F0A-78A5-A047-B085-92D975121105}"/>
              </a:ext>
            </a:extLst>
          </p:cNvPr>
          <p:cNvPicPr>
            <a:picLocks noChangeAspect="1"/>
          </p:cNvPicPr>
          <p:nvPr/>
        </p:nvPicPr>
        <p:blipFill>
          <a:blip r:embed="rId4"/>
          <a:stretch>
            <a:fillRect/>
          </a:stretch>
        </p:blipFill>
        <p:spPr>
          <a:xfrm>
            <a:off x="684509" y="2030383"/>
            <a:ext cx="711330" cy="893630"/>
          </a:xfrm>
          <a:prstGeom prst="rect">
            <a:avLst/>
          </a:prstGeom>
        </p:spPr>
      </p:pic>
      <p:pic>
        <p:nvPicPr>
          <p:cNvPr id="18" name="Image 17">
            <a:extLst>
              <a:ext uri="{FF2B5EF4-FFF2-40B4-BE49-F238E27FC236}">
                <a16:creationId xmlns:a16="http://schemas.microsoft.com/office/drawing/2014/main" id="{7796410C-F17F-034E-9E51-5ADE097CED62}"/>
              </a:ext>
            </a:extLst>
          </p:cNvPr>
          <p:cNvPicPr>
            <a:picLocks noChangeAspect="1"/>
          </p:cNvPicPr>
          <p:nvPr/>
        </p:nvPicPr>
        <p:blipFill>
          <a:blip r:embed="rId5"/>
          <a:stretch>
            <a:fillRect/>
          </a:stretch>
        </p:blipFill>
        <p:spPr>
          <a:xfrm>
            <a:off x="406201" y="4021743"/>
            <a:ext cx="1267946" cy="963246"/>
          </a:xfrm>
          <a:prstGeom prst="rect">
            <a:avLst/>
          </a:prstGeom>
        </p:spPr>
      </p:pic>
      <p:sp>
        <p:nvSpPr>
          <p:cNvPr id="19" name="ZoneTexte 18">
            <a:extLst>
              <a:ext uri="{FF2B5EF4-FFF2-40B4-BE49-F238E27FC236}">
                <a16:creationId xmlns:a16="http://schemas.microsoft.com/office/drawing/2014/main" id="{20803CB4-4114-214A-B182-3DBE48756339}"/>
              </a:ext>
            </a:extLst>
          </p:cNvPr>
          <p:cNvSpPr txBox="1"/>
          <p:nvPr/>
        </p:nvSpPr>
        <p:spPr>
          <a:xfrm>
            <a:off x="1778728" y="3816701"/>
            <a:ext cx="3660375" cy="2308324"/>
          </a:xfrm>
          <a:prstGeom prst="rect">
            <a:avLst/>
          </a:prstGeom>
          <a:solidFill>
            <a:schemeClr val="accent6">
              <a:lumMod val="95000"/>
            </a:schemeClr>
          </a:solidFill>
        </p:spPr>
        <p:txBody>
          <a:bodyPr wrap="square" rtlCol="0">
            <a:spAutoFit/>
          </a:bodyPr>
          <a:lstStyle/>
          <a:p>
            <a:pPr algn="just"/>
            <a:r>
              <a:rPr lang="fr-FR" sz="2400" b="1" dirty="0">
                <a:solidFill>
                  <a:srgbClr val="8734A3"/>
                </a:solidFill>
                <a:latin typeface="Calibri" panose="020F0502020204030204" pitchFamily="34" charset="0"/>
                <a:cs typeface="Calibri" panose="020F0502020204030204" pitchFamily="34" charset="0"/>
              </a:rPr>
              <a:t> Barack Obama </a:t>
            </a:r>
            <a:r>
              <a:rPr lang="fr-FR" sz="2400" b="1" dirty="0" err="1">
                <a:solidFill>
                  <a:srgbClr val="8734A3"/>
                </a:solidFill>
                <a:latin typeface="Calibri" panose="020F0502020204030204" pitchFamily="34" charset="0"/>
                <a:cs typeface="Calibri" panose="020F0502020204030204" pitchFamily="34" charset="0"/>
              </a:rPr>
              <a:t>delivered</a:t>
            </a:r>
            <a:r>
              <a:rPr lang="fr-FR" sz="2400" b="1" dirty="0">
                <a:solidFill>
                  <a:srgbClr val="8734A3"/>
                </a:solidFill>
                <a:latin typeface="Calibri" panose="020F0502020204030204" pitchFamily="34" charset="0"/>
                <a:cs typeface="Calibri" panose="020F0502020204030204" pitchFamily="34" charset="0"/>
              </a:rPr>
              <a:t> the </a:t>
            </a:r>
            <a:r>
              <a:rPr lang="fr-FR" sz="2400" b="1" dirty="0" err="1">
                <a:solidFill>
                  <a:schemeClr val="accent2">
                    <a:lumMod val="75000"/>
                  </a:schemeClr>
                </a:solidFill>
                <a:latin typeface="Calibri" panose="020F0502020204030204" pitchFamily="34" charset="0"/>
                <a:cs typeface="Calibri" panose="020F0502020204030204" pitchFamily="34" charset="0"/>
              </a:rPr>
              <a:t>keynote</a:t>
            </a:r>
            <a:r>
              <a:rPr lang="fr-FR" sz="2400" b="1" dirty="0">
                <a:solidFill>
                  <a:schemeClr val="accent2">
                    <a:lumMod val="75000"/>
                  </a:schemeClr>
                </a:solidFill>
                <a:latin typeface="Calibri" panose="020F0502020204030204" pitchFamily="34" charset="0"/>
                <a:cs typeface="Calibri" panose="020F0502020204030204" pitchFamily="34" charset="0"/>
              </a:rPr>
              <a:t> </a:t>
            </a:r>
            <a:r>
              <a:rPr lang="fr-FR" sz="2400" b="1" dirty="0" err="1">
                <a:solidFill>
                  <a:schemeClr val="accent2">
                    <a:lumMod val="75000"/>
                  </a:schemeClr>
                </a:solidFill>
                <a:latin typeface="Calibri" panose="020F0502020204030204" pitchFamily="34" charset="0"/>
                <a:cs typeface="Calibri" panose="020F0502020204030204" pitchFamily="34" charset="0"/>
              </a:rPr>
              <a:t>address</a:t>
            </a:r>
            <a:r>
              <a:rPr lang="fr-FR" sz="2400" b="1" dirty="0">
                <a:solidFill>
                  <a:schemeClr val="accent2">
                    <a:lumMod val="75000"/>
                  </a:schemeClr>
                </a:solidFill>
                <a:latin typeface="Calibri" panose="020F0502020204030204" pitchFamily="34" charset="0"/>
                <a:cs typeface="Calibri" panose="020F0502020204030204" pitchFamily="34" charset="0"/>
              </a:rPr>
              <a:t> </a:t>
            </a:r>
            <a:r>
              <a:rPr lang="fr-FR" sz="2400" b="1" dirty="0">
                <a:solidFill>
                  <a:srgbClr val="8734A3"/>
                </a:solidFill>
                <a:latin typeface="Calibri" panose="020F0502020204030204" pitchFamily="34" charset="0"/>
                <a:cs typeface="Calibri" panose="020F0502020204030204" pitchFamily="34" charset="0"/>
              </a:rPr>
              <a:t>of the Democratic party </a:t>
            </a:r>
            <a:r>
              <a:rPr lang="fr-FR" sz="2400" b="1" dirty="0" err="1">
                <a:solidFill>
                  <a:srgbClr val="8734A3"/>
                </a:solidFill>
                <a:latin typeface="Calibri" panose="020F0502020204030204" pitchFamily="34" charset="0"/>
                <a:cs typeface="Calibri" panose="020F0502020204030204" pitchFamily="34" charset="0"/>
              </a:rPr>
              <a:t>where</a:t>
            </a:r>
            <a:r>
              <a:rPr lang="fr-FR" sz="2400" b="1" dirty="0">
                <a:solidFill>
                  <a:srgbClr val="8734A3"/>
                </a:solidFill>
                <a:latin typeface="Calibri" panose="020F0502020204030204" pitchFamily="34" charset="0"/>
                <a:cs typeface="Calibri" panose="020F0502020204030204" pitchFamily="34" charset="0"/>
              </a:rPr>
              <a:t> </a:t>
            </a:r>
            <a:r>
              <a:rPr lang="fr-FR" sz="2400" b="1" dirty="0" err="1">
                <a:solidFill>
                  <a:srgbClr val="8734A3"/>
                </a:solidFill>
                <a:latin typeface="Calibri" panose="020F0502020204030204" pitchFamily="34" charset="0"/>
                <a:cs typeface="Calibri" panose="020F0502020204030204" pitchFamily="34" charset="0"/>
              </a:rPr>
              <a:t>he</a:t>
            </a:r>
            <a:r>
              <a:rPr lang="fr-FR" sz="2400" b="1" dirty="0">
                <a:solidFill>
                  <a:srgbClr val="8734A3"/>
                </a:solidFill>
                <a:latin typeface="Calibri" panose="020F0502020204030204" pitchFamily="34" charset="0"/>
                <a:cs typeface="Calibri" panose="020F0502020204030204" pitchFamily="34" charset="0"/>
              </a:rPr>
              <a:t> </a:t>
            </a:r>
            <a:r>
              <a:rPr lang="fr-FR" sz="2400" b="1" dirty="0" err="1">
                <a:solidFill>
                  <a:srgbClr val="8734A3"/>
                </a:solidFill>
                <a:latin typeface="Calibri" panose="020F0502020204030204" pitchFamily="34" charset="0"/>
                <a:cs typeface="Calibri" panose="020F0502020204030204" pitchFamily="34" charset="0"/>
              </a:rPr>
              <a:t>explained</a:t>
            </a:r>
            <a:r>
              <a:rPr lang="fr-FR" sz="2400" b="1" dirty="0">
                <a:solidFill>
                  <a:srgbClr val="8734A3"/>
                </a:solidFill>
                <a:latin typeface="Calibri" panose="020F0502020204030204" pitchFamily="34" charset="0"/>
                <a:cs typeface="Calibri" panose="020F0502020204030204" pitchFamily="34" charset="0"/>
              </a:rPr>
              <a:t> the </a:t>
            </a:r>
            <a:r>
              <a:rPr lang="fr-FR" sz="2400" b="1" dirty="0" err="1">
                <a:solidFill>
                  <a:srgbClr val="8734A3"/>
                </a:solidFill>
                <a:latin typeface="Calibri" panose="020F0502020204030204" pitchFamily="34" charset="0"/>
                <a:cs typeface="Calibri" panose="020F0502020204030204" pitchFamily="34" charset="0"/>
              </a:rPr>
              <a:t>party's</a:t>
            </a:r>
            <a:r>
              <a:rPr lang="fr-FR" sz="2400" b="1" dirty="0">
                <a:solidFill>
                  <a:srgbClr val="8734A3"/>
                </a:solidFill>
                <a:latin typeface="Calibri" panose="020F0502020204030204" pitchFamily="34" charset="0"/>
                <a:cs typeface="Calibri" panose="020F0502020204030204" pitchFamily="34" charset="0"/>
              </a:rPr>
              <a:t> main line, and </a:t>
            </a:r>
            <a:r>
              <a:rPr lang="fr-FR" sz="2400" b="1" dirty="0" err="1">
                <a:solidFill>
                  <a:srgbClr val="8734A3"/>
                </a:solidFill>
                <a:latin typeface="Calibri" panose="020F0502020204030204" pitchFamily="34" charset="0"/>
                <a:cs typeface="Calibri" panose="020F0502020204030204" pitchFamily="34" charset="0"/>
              </a:rPr>
              <a:t>called</a:t>
            </a:r>
            <a:r>
              <a:rPr lang="fr-FR" sz="2400" b="1" dirty="0">
                <a:solidFill>
                  <a:srgbClr val="8734A3"/>
                </a:solidFill>
                <a:latin typeface="Calibri" panose="020F0502020204030204" pitchFamily="34" charset="0"/>
                <a:cs typeface="Calibri" panose="020F0502020204030204" pitchFamily="34" charset="0"/>
              </a:rPr>
              <a:t> for national </a:t>
            </a:r>
            <a:r>
              <a:rPr lang="fr-FR" sz="2400" b="1" dirty="0" err="1">
                <a:solidFill>
                  <a:srgbClr val="8734A3"/>
                </a:solidFill>
                <a:latin typeface="Calibri" panose="020F0502020204030204" pitchFamily="34" charset="0"/>
                <a:cs typeface="Calibri" panose="020F0502020204030204" pitchFamily="34" charset="0"/>
              </a:rPr>
              <a:t>unity</a:t>
            </a:r>
            <a:r>
              <a:rPr lang="fr-FR" sz="2400" b="1" dirty="0">
                <a:solidFill>
                  <a:srgbClr val="8734A3"/>
                </a:solidFill>
                <a:latin typeface="Calibri" panose="020F0502020204030204" pitchFamily="34" charset="0"/>
                <a:cs typeface="Calibri" panose="020F0502020204030204" pitchFamily="34" charset="0"/>
              </a:rPr>
              <a:t> and </a:t>
            </a:r>
            <a:r>
              <a:rPr lang="fr-FR" sz="2400" b="1" dirty="0" err="1">
                <a:solidFill>
                  <a:srgbClr val="8734A3"/>
                </a:solidFill>
                <a:latin typeface="Calibri" panose="020F0502020204030204" pitchFamily="34" charset="0"/>
                <a:cs typeface="Calibri" panose="020F0502020204030204" pitchFamily="34" charset="0"/>
              </a:rPr>
              <a:t>nonpartisanship</a:t>
            </a:r>
            <a:r>
              <a:rPr lang="fr-FR" sz="2400" b="1" dirty="0">
                <a:solidFill>
                  <a:srgbClr val="8734A3"/>
                </a:solidFill>
                <a:latin typeface="Calibri" panose="020F0502020204030204" pitchFamily="34" charset="0"/>
                <a:cs typeface="Calibri" panose="020F0502020204030204" pitchFamily="34" charset="0"/>
              </a:rPr>
              <a:t>.</a:t>
            </a:r>
          </a:p>
        </p:txBody>
      </p:sp>
      <p:sp>
        <p:nvSpPr>
          <p:cNvPr id="20" name="Rectangle à coins arrondis 19">
            <a:extLst>
              <a:ext uri="{FF2B5EF4-FFF2-40B4-BE49-F238E27FC236}">
                <a16:creationId xmlns:a16="http://schemas.microsoft.com/office/drawing/2014/main" id="{9CBAFAC6-AB0A-6744-9C61-1B2708D8326E}"/>
              </a:ext>
            </a:extLst>
          </p:cNvPr>
          <p:cNvSpPr/>
          <p:nvPr/>
        </p:nvSpPr>
        <p:spPr>
          <a:xfrm rot="442023">
            <a:off x="6568513" y="370310"/>
            <a:ext cx="4969821" cy="1643074"/>
          </a:xfrm>
          <a:prstGeom prst="roundRect">
            <a:avLst/>
          </a:prstGeom>
          <a:solidFill>
            <a:srgbClr val="AC6A8E"/>
          </a:solidFill>
          <a:ln>
            <a:solidFill>
              <a:srgbClr val="E8C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latin typeface="Calibri" panose="020F0502020204030204" pitchFamily="34" charset="0"/>
                <a:cs typeface="Calibri" panose="020F0502020204030204" pitchFamily="34" charset="0"/>
              </a:rPr>
              <a:t>"</a:t>
            </a:r>
            <a:r>
              <a:rPr lang="fr-FR" sz="2400" dirty="0" err="1"/>
              <a:t>Tonight</a:t>
            </a:r>
            <a:r>
              <a:rPr lang="fr-FR" sz="2400" dirty="0"/>
              <a:t>, </a:t>
            </a:r>
            <a:r>
              <a:rPr lang="fr-FR" sz="2400" dirty="0" err="1"/>
              <a:t>there’s</a:t>
            </a:r>
            <a:r>
              <a:rPr lang="fr-FR" sz="2400" dirty="0"/>
              <a:t> not a </a:t>
            </a:r>
            <a:r>
              <a:rPr lang="fr-FR" sz="2400" dirty="0" err="1"/>
              <a:t>liberal</a:t>
            </a:r>
            <a:r>
              <a:rPr lang="fr-FR" sz="2400" dirty="0"/>
              <a:t> </a:t>
            </a:r>
            <a:r>
              <a:rPr lang="fr-FR" sz="2400" dirty="0" err="1"/>
              <a:t>America</a:t>
            </a:r>
            <a:r>
              <a:rPr lang="fr-FR" sz="2400" dirty="0"/>
              <a:t> and a conservative </a:t>
            </a:r>
            <a:r>
              <a:rPr lang="fr-FR" sz="2400" dirty="0" err="1"/>
              <a:t>America</a:t>
            </a:r>
            <a:r>
              <a:rPr lang="fr-FR" sz="2400" dirty="0"/>
              <a:t>, </a:t>
            </a:r>
            <a:r>
              <a:rPr lang="fr-FR" sz="2400" dirty="0" err="1"/>
              <a:t>there’s</a:t>
            </a:r>
            <a:r>
              <a:rPr lang="fr-FR" sz="2400" dirty="0"/>
              <a:t> the United States of </a:t>
            </a:r>
            <a:r>
              <a:rPr lang="fr-FR" sz="2400" dirty="0" err="1"/>
              <a:t>America</a:t>
            </a:r>
            <a:r>
              <a:rPr lang="fr-FR" sz="2400" dirty="0"/>
              <a:t>."</a:t>
            </a:r>
            <a:endParaRPr lang="fr-FR" sz="2400" dirty="0">
              <a:solidFill>
                <a:schemeClr val="bg1"/>
              </a:solidFill>
              <a:latin typeface="Calibri" panose="020F0502020204030204" pitchFamily="34" charset="0"/>
              <a:cs typeface="Calibri" panose="020F0502020204030204" pitchFamily="34" charset="0"/>
            </a:endParaRPr>
          </a:p>
        </p:txBody>
      </p:sp>
      <p:pic>
        <p:nvPicPr>
          <p:cNvPr id="12" name="Image 11">
            <a:extLst>
              <a:ext uri="{FF2B5EF4-FFF2-40B4-BE49-F238E27FC236}">
                <a16:creationId xmlns:a16="http://schemas.microsoft.com/office/drawing/2014/main" id="{B27ED49A-CC1C-A949-81DB-80F3CA2EEBAF}"/>
              </a:ext>
            </a:extLst>
          </p:cNvPr>
          <p:cNvPicPr>
            <a:picLocks noChangeAspect="1"/>
          </p:cNvPicPr>
          <p:nvPr/>
        </p:nvPicPr>
        <p:blipFill>
          <a:blip r:embed="rId6"/>
          <a:stretch>
            <a:fillRect/>
          </a:stretch>
        </p:blipFill>
        <p:spPr>
          <a:xfrm>
            <a:off x="7524461" y="2325231"/>
            <a:ext cx="3057926" cy="3837397"/>
          </a:xfrm>
          <a:prstGeom prst="rect">
            <a:avLst/>
          </a:prstGeom>
        </p:spPr>
      </p:pic>
    </p:spTree>
    <p:extLst>
      <p:ext uri="{BB962C8B-B14F-4D97-AF65-F5344CB8AC3E}">
        <p14:creationId xmlns:p14="http://schemas.microsoft.com/office/powerpoint/2010/main" val="115634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9" grpId="0" animBg="1"/>
    </p:bldLst>
  </p:timing>
</p:sld>
</file>

<file path=ppt/theme/theme1.xml><?xml version="1.0" encoding="utf-8"?>
<a:theme xmlns:a="http://schemas.openxmlformats.org/drawingml/2006/main" name="POI_THEME_TEMPLATE_DESIGN">
  <a:themeElements>
    <a:clrScheme name="POI_THEME_TEMPLATE_DESIGN">
      <a:dk1>
        <a:srgbClr val="000000"/>
      </a:dk1>
      <a:lt1>
        <a:srgbClr val="FFFFFF"/>
      </a:lt1>
      <a:dk2>
        <a:srgbClr val="000000"/>
      </a:dk2>
      <a:lt2>
        <a:srgbClr val="808080"/>
      </a:lt2>
      <a:accent1>
        <a:srgbClr val="00CC99"/>
      </a:accent1>
      <a:accent2>
        <a:srgbClr val="3333CC"/>
      </a:accent2>
      <a:accent3>
        <a:srgbClr val="FFFFFF"/>
      </a:accent3>
      <a:accent4>
        <a:srgbClr val="00CC99"/>
      </a:accent4>
      <a:accent5>
        <a:srgbClr val="3333CC"/>
      </a:accent5>
      <a:accent6>
        <a:srgbClr val="FFFFFF"/>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5583</TotalTime>
  <Words>2010</Words>
  <Application>Microsoft Macintosh PowerPoint</Application>
  <PresentationFormat>Grand écran</PresentationFormat>
  <Paragraphs>305</Paragraphs>
  <Slides>34</Slides>
  <Notes>34</Notes>
  <HiddenSlides>0</HiddenSlides>
  <MMClips>15</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34</vt:i4>
      </vt:variant>
    </vt:vector>
  </HeadingPairs>
  <TitlesOfParts>
    <vt:vector size="41" baseType="lpstr">
      <vt:lpstr>Arial Unicode MS</vt:lpstr>
      <vt:lpstr>Arial</vt:lpstr>
      <vt:lpstr>Calibri</vt:lpstr>
      <vt:lpstr>Calibri Light</vt:lpstr>
      <vt:lpstr>Times New Roman</vt:lpstr>
      <vt:lpstr>Wingdings</vt:lpstr>
      <vt:lpstr>POI_THEME_TEMPLATE_DESIGN</vt:lpstr>
      <vt:lpstr>Welcome!</vt:lpstr>
      <vt:lpstr>     What’s on today?</vt:lpstr>
      <vt:lpstr>     Let's start with a quiz!</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So what makes a speech memorable?</vt:lpstr>
      <vt:lpstr>   Focus on…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Thanks for your attention!  Stay connected with English,  wear masks &amp; stay safe!</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cp:lastModifiedBy>Microsoft Office User</cp:lastModifiedBy>
  <cp:revision>208</cp:revision>
  <dcterms:modified xsi:type="dcterms:W3CDTF">2020-05-18T13:52:44Z</dcterms:modified>
</cp:coreProperties>
</file>